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7" r:id="rId5"/>
    <p:sldId id="261" r:id="rId6"/>
    <p:sldId id="306" r:id="rId7"/>
    <p:sldId id="297" r:id="rId8"/>
    <p:sldId id="443" r:id="rId9"/>
    <p:sldId id="44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1ED"/>
    <a:srgbClr val="E6F8F7"/>
    <a:srgbClr val="015D59"/>
    <a:srgbClr val="D9F4F3"/>
    <a:srgbClr val="00B5AD"/>
    <a:srgbClr val="00734A"/>
    <a:srgbClr val="E8E6D4"/>
    <a:srgbClr val="BFEBEA"/>
    <a:srgbClr val="EDF1A1"/>
    <a:srgbClr val="E5E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7FD214-6938-43FE-837A-EEBFD9A96B37}" v="18" dt="2025-09-23T08:48:14.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3" autoAdjust="0"/>
    <p:restoredTop sz="71231" autoAdjust="0"/>
  </p:normalViewPr>
  <p:slideViewPr>
    <p:cSldViewPr snapToGrid="0">
      <p:cViewPr varScale="1">
        <p:scale>
          <a:sx n="87" d="100"/>
          <a:sy n="87" d="100"/>
        </p:scale>
        <p:origin x="15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Brennan" userId="69b4c2cb-8db8-4a56-aede-e57d67b8cfdc" providerId="ADAL" clId="{997FD214-6938-43FE-837A-EEBFD9A96B37}"/>
    <pc:docChg chg="undo custSel addSld delSld modSld sldOrd delMainMaster modMainMaster">
      <pc:chgData name="Isabel Brennan" userId="69b4c2cb-8db8-4a56-aede-e57d67b8cfdc" providerId="ADAL" clId="{997FD214-6938-43FE-837A-EEBFD9A96B37}" dt="2025-09-23T08:59:24.624" v="1005" actId="20577"/>
      <pc:docMkLst>
        <pc:docMk/>
      </pc:docMkLst>
      <pc:sldChg chg="modSp mod modNotesTx">
        <pc:chgData name="Isabel Brennan" userId="69b4c2cb-8db8-4a56-aede-e57d67b8cfdc" providerId="ADAL" clId="{997FD214-6938-43FE-837A-EEBFD9A96B37}" dt="2025-09-23T08:27:33.500" v="13" actId="6549"/>
        <pc:sldMkLst>
          <pc:docMk/>
          <pc:sldMk cId="3762784914" sldId="257"/>
        </pc:sldMkLst>
        <pc:spChg chg="mod">
          <ac:chgData name="Isabel Brennan" userId="69b4c2cb-8db8-4a56-aede-e57d67b8cfdc" providerId="ADAL" clId="{997FD214-6938-43FE-837A-EEBFD9A96B37}" dt="2025-09-23T08:27:15.623" v="11" actId="20577"/>
          <ac:spMkLst>
            <pc:docMk/>
            <pc:sldMk cId="3762784914" sldId="257"/>
            <ac:spMk id="5" creationId="{A7A875EF-0C8E-6775-883A-DA32EAB64594}"/>
          </ac:spMkLst>
        </pc:spChg>
      </pc:sldChg>
      <pc:sldChg chg="add del">
        <pc:chgData name="Isabel Brennan" userId="69b4c2cb-8db8-4a56-aede-e57d67b8cfdc" providerId="ADAL" clId="{997FD214-6938-43FE-837A-EEBFD9A96B37}" dt="2025-09-23T08:28:17.233" v="18" actId="47"/>
        <pc:sldMkLst>
          <pc:docMk/>
          <pc:sldMk cId="1558605397" sldId="260"/>
        </pc:sldMkLst>
      </pc:sldChg>
      <pc:sldChg chg="ord modNotesTx">
        <pc:chgData name="Isabel Brennan" userId="69b4c2cb-8db8-4a56-aede-e57d67b8cfdc" providerId="ADAL" clId="{997FD214-6938-43FE-837A-EEBFD9A96B37}" dt="2025-09-23T08:57:42.538" v="909" actId="20577"/>
        <pc:sldMkLst>
          <pc:docMk/>
          <pc:sldMk cId="293476457" sldId="261"/>
        </pc:sldMkLst>
      </pc:sldChg>
      <pc:sldChg chg="add del">
        <pc:chgData name="Isabel Brennan" userId="69b4c2cb-8db8-4a56-aede-e57d67b8cfdc" providerId="ADAL" clId="{997FD214-6938-43FE-837A-EEBFD9A96B37}" dt="2025-09-23T08:33:46.290" v="315" actId="47"/>
        <pc:sldMkLst>
          <pc:docMk/>
          <pc:sldMk cId="4115146339" sldId="264"/>
        </pc:sldMkLst>
      </pc:sldChg>
      <pc:sldChg chg="del">
        <pc:chgData name="Isabel Brennan" userId="69b4c2cb-8db8-4a56-aede-e57d67b8cfdc" providerId="ADAL" clId="{997FD214-6938-43FE-837A-EEBFD9A96B37}" dt="2025-09-23T08:31:52.004" v="283" actId="47"/>
        <pc:sldMkLst>
          <pc:docMk/>
          <pc:sldMk cId="525005756" sldId="270"/>
        </pc:sldMkLst>
      </pc:sldChg>
      <pc:sldChg chg="modNotesTx">
        <pc:chgData name="Isabel Brennan" userId="69b4c2cb-8db8-4a56-aede-e57d67b8cfdc" providerId="ADAL" clId="{997FD214-6938-43FE-837A-EEBFD9A96B37}" dt="2025-09-23T08:59:24.624" v="1005" actId="20577"/>
        <pc:sldMkLst>
          <pc:docMk/>
          <pc:sldMk cId="3765601331" sldId="297"/>
        </pc:sldMkLst>
      </pc:sldChg>
      <pc:sldChg chg="del">
        <pc:chgData name="Isabel Brennan" userId="69b4c2cb-8db8-4a56-aede-e57d67b8cfdc" providerId="ADAL" clId="{997FD214-6938-43FE-837A-EEBFD9A96B37}" dt="2025-09-23T08:28:19.318" v="19" actId="47"/>
        <pc:sldMkLst>
          <pc:docMk/>
          <pc:sldMk cId="2275878125" sldId="305"/>
        </pc:sldMkLst>
      </pc:sldChg>
      <pc:sldChg chg="modNotesTx">
        <pc:chgData name="Isabel Brennan" userId="69b4c2cb-8db8-4a56-aede-e57d67b8cfdc" providerId="ADAL" clId="{997FD214-6938-43FE-837A-EEBFD9A96B37}" dt="2025-09-23T08:58:34.797" v="932" actId="313"/>
        <pc:sldMkLst>
          <pc:docMk/>
          <pc:sldMk cId="3566161268" sldId="306"/>
        </pc:sldMkLst>
      </pc:sldChg>
      <pc:sldChg chg="del">
        <pc:chgData name="Isabel Brennan" userId="69b4c2cb-8db8-4a56-aede-e57d67b8cfdc" providerId="ADAL" clId="{997FD214-6938-43FE-837A-EEBFD9A96B37}" dt="2025-09-23T08:31:49.395" v="281" actId="47"/>
        <pc:sldMkLst>
          <pc:docMk/>
          <pc:sldMk cId="1660278001" sldId="345"/>
        </pc:sldMkLst>
      </pc:sldChg>
      <pc:sldChg chg="del">
        <pc:chgData name="Isabel Brennan" userId="69b4c2cb-8db8-4a56-aede-e57d67b8cfdc" providerId="ADAL" clId="{997FD214-6938-43FE-837A-EEBFD9A96B37}" dt="2025-09-23T08:31:46.191" v="280" actId="47"/>
        <pc:sldMkLst>
          <pc:docMk/>
          <pc:sldMk cId="4099751355" sldId="397"/>
        </pc:sldMkLst>
      </pc:sldChg>
      <pc:sldChg chg="del">
        <pc:chgData name="Isabel Brennan" userId="69b4c2cb-8db8-4a56-aede-e57d67b8cfdc" providerId="ADAL" clId="{997FD214-6938-43FE-837A-EEBFD9A96B37}" dt="2025-09-23T08:44:55.430" v="547" actId="47"/>
        <pc:sldMkLst>
          <pc:docMk/>
          <pc:sldMk cId="847419242" sldId="437"/>
        </pc:sldMkLst>
      </pc:sldChg>
      <pc:sldChg chg="del">
        <pc:chgData name="Isabel Brennan" userId="69b4c2cb-8db8-4a56-aede-e57d67b8cfdc" providerId="ADAL" clId="{997FD214-6938-43FE-837A-EEBFD9A96B37}" dt="2025-09-23T08:44:52.400" v="546" actId="47"/>
        <pc:sldMkLst>
          <pc:docMk/>
          <pc:sldMk cId="3148934775" sldId="442"/>
        </pc:sldMkLst>
      </pc:sldChg>
      <pc:sldChg chg="modNotesTx">
        <pc:chgData name="Isabel Brennan" userId="69b4c2cb-8db8-4a56-aede-e57d67b8cfdc" providerId="ADAL" clId="{997FD214-6938-43FE-837A-EEBFD9A96B37}" dt="2025-09-23T08:53:47.166" v="779" actId="114"/>
        <pc:sldMkLst>
          <pc:docMk/>
          <pc:sldMk cId="2628726682" sldId="443"/>
        </pc:sldMkLst>
      </pc:sldChg>
      <pc:sldChg chg="del">
        <pc:chgData name="Isabel Brennan" userId="69b4c2cb-8db8-4a56-aede-e57d67b8cfdc" providerId="ADAL" clId="{997FD214-6938-43FE-837A-EEBFD9A96B37}" dt="2025-09-23T08:44:57.810" v="548" actId="47"/>
        <pc:sldMkLst>
          <pc:docMk/>
          <pc:sldMk cId="3631452746" sldId="445"/>
        </pc:sldMkLst>
      </pc:sldChg>
      <pc:sldChg chg="modSp mod">
        <pc:chgData name="Isabel Brennan" userId="69b4c2cb-8db8-4a56-aede-e57d67b8cfdc" providerId="ADAL" clId="{997FD214-6938-43FE-837A-EEBFD9A96B37}" dt="2025-09-23T08:45:12.559" v="557" actId="20577"/>
        <pc:sldMkLst>
          <pc:docMk/>
          <pc:sldMk cId="4250519765" sldId="446"/>
        </pc:sldMkLst>
        <pc:spChg chg="mod">
          <ac:chgData name="Isabel Brennan" userId="69b4c2cb-8db8-4a56-aede-e57d67b8cfdc" providerId="ADAL" clId="{997FD214-6938-43FE-837A-EEBFD9A96B37}" dt="2025-09-23T08:45:12.559" v="557" actId="20577"/>
          <ac:spMkLst>
            <pc:docMk/>
            <pc:sldMk cId="4250519765" sldId="446"/>
            <ac:spMk id="16" creationId="{AB8641B3-D6B1-90AF-2DE9-376AE4D862F3}"/>
          </ac:spMkLst>
        </pc:spChg>
      </pc:sldChg>
      <pc:sldChg chg="del">
        <pc:chgData name="Isabel Brennan" userId="69b4c2cb-8db8-4a56-aede-e57d67b8cfdc" providerId="ADAL" clId="{997FD214-6938-43FE-837A-EEBFD9A96B37}" dt="2025-09-23T08:31:51.046" v="282" actId="47"/>
        <pc:sldMkLst>
          <pc:docMk/>
          <pc:sldMk cId="966672407" sldId="447"/>
        </pc:sldMkLst>
      </pc:sldChg>
      <pc:sldChg chg="new del">
        <pc:chgData name="Isabel Brennan" userId="69b4c2cb-8db8-4a56-aede-e57d67b8cfdc" providerId="ADAL" clId="{997FD214-6938-43FE-837A-EEBFD9A96B37}" dt="2025-09-23T08:44:35.740" v="545" actId="47"/>
        <pc:sldMkLst>
          <pc:docMk/>
          <pc:sldMk cId="3422716401" sldId="447"/>
        </pc:sldMkLst>
      </pc:sldChg>
      <pc:sldChg chg="addSp delSp modSp new del mod setBg modNotesTx">
        <pc:chgData name="Isabel Brennan" userId="69b4c2cb-8db8-4a56-aede-e57d67b8cfdc" providerId="ADAL" clId="{997FD214-6938-43FE-837A-EEBFD9A96B37}" dt="2025-09-23T08:52:22.595" v="643" actId="47"/>
        <pc:sldMkLst>
          <pc:docMk/>
          <pc:sldMk cId="4072251433" sldId="448"/>
        </pc:sldMkLst>
        <pc:spChg chg="del">
          <ac:chgData name="Isabel Brennan" userId="69b4c2cb-8db8-4a56-aede-e57d67b8cfdc" providerId="ADAL" clId="{997FD214-6938-43FE-837A-EEBFD9A96B37}" dt="2025-09-23T08:38:35.239" v="332" actId="478"/>
          <ac:spMkLst>
            <pc:docMk/>
            <pc:sldMk cId="4072251433" sldId="448"/>
            <ac:spMk id="2" creationId="{83CE7F94-AD2E-FAAE-66F7-1D165E1E5A68}"/>
          </ac:spMkLst>
        </pc:spChg>
        <pc:spChg chg="mod ord">
          <ac:chgData name="Isabel Brennan" userId="69b4c2cb-8db8-4a56-aede-e57d67b8cfdc" providerId="ADAL" clId="{997FD214-6938-43FE-837A-EEBFD9A96B37}" dt="2025-09-23T08:40:44.960" v="354" actId="26606"/>
          <ac:spMkLst>
            <pc:docMk/>
            <pc:sldMk cId="4072251433" sldId="448"/>
            <ac:spMk id="3" creationId="{200B7714-A231-0B0D-ED19-1AB95F41E4C5}"/>
          </ac:spMkLst>
        </pc:spChg>
        <pc:spChg chg="del">
          <ac:chgData name="Isabel Brennan" userId="69b4c2cb-8db8-4a56-aede-e57d67b8cfdc" providerId="ADAL" clId="{997FD214-6938-43FE-837A-EEBFD9A96B37}" dt="2025-09-23T08:38:37.765" v="333" actId="478"/>
          <ac:spMkLst>
            <pc:docMk/>
            <pc:sldMk cId="4072251433" sldId="448"/>
            <ac:spMk id="4" creationId="{ED29DB12-11E3-6606-3499-9E8AF42633E4}"/>
          </ac:spMkLst>
        </pc:spChg>
        <pc:spChg chg="add del">
          <ac:chgData name="Isabel Brennan" userId="69b4c2cb-8db8-4a56-aede-e57d67b8cfdc" providerId="ADAL" clId="{997FD214-6938-43FE-837A-EEBFD9A96B37}" dt="2025-09-23T08:40:36.704" v="349" actId="26606"/>
          <ac:spMkLst>
            <pc:docMk/>
            <pc:sldMk cId="4072251433" sldId="448"/>
            <ac:spMk id="1037" creationId="{417CDA24-35F8-4540-8C52-3096D6D94949}"/>
          </ac:spMkLst>
        </pc:spChg>
        <pc:spChg chg="add del">
          <ac:chgData name="Isabel Brennan" userId="69b4c2cb-8db8-4a56-aede-e57d67b8cfdc" providerId="ADAL" clId="{997FD214-6938-43FE-837A-EEBFD9A96B37}" dt="2025-09-23T08:40:36.704" v="349" actId="26606"/>
          <ac:spMkLst>
            <pc:docMk/>
            <pc:sldMk cId="4072251433" sldId="448"/>
            <ac:spMk id="1039" creationId="{8658BFE0-4E65-4174-9C75-687C94E88273}"/>
          </ac:spMkLst>
        </pc:spChg>
        <pc:spChg chg="add del">
          <ac:chgData name="Isabel Brennan" userId="69b4c2cb-8db8-4a56-aede-e57d67b8cfdc" providerId="ADAL" clId="{997FD214-6938-43FE-837A-EEBFD9A96B37}" dt="2025-09-23T08:40:36.704" v="349" actId="26606"/>
          <ac:spMkLst>
            <pc:docMk/>
            <pc:sldMk cId="4072251433" sldId="448"/>
            <ac:spMk id="1041" creationId="{FA75DFED-A0C1-4A83-BE1D-0271C1826EF6}"/>
          </ac:spMkLst>
        </pc:spChg>
        <pc:spChg chg="add">
          <ac:chgData name="Isabel Brennan" userId="69b4c2cb-8db8-4a56-aede-e57d67b8cfdc" providerId="ADAL" clId="{997FD214-6938-43FE-837A-EEBFD9A96B37}" dt="2025-09-23T08:40:44.960" v="354" actId="26606"/>
          <ac:spMkLst>
            <pc:docMk/>
            <pc:sldMk cId="4072251433" sldId="448"/>
            <ac:spMk id="1051" creationId="{417CDA24-35F8-4540-8C52-3096D6D94949}"/>
          </ac:spMkLst>
        </pc:spChg>
        <pc:spChg chg="add">
          <ac:chgData name="Isabel Brennan" userId="69b4c2cb-8db8-4a56-aede-e57d67b8cfdc" providerId="ADAL" clId="{997FD214-6938-43FE-837A-EEBFD9A96B37}" dt="2025-09-23T08:40:44.960" v="354" actId="26606"/>
          <ac:spMkLst>
            <pc:docMk/>
            <pc:sldMk cId="4072251433" sldId="448"/>
            <ac:spMk id="1052" creationId="{8658BFE0-4E65-4174-9C75-687C94E88273}"/>
          </ac:spMkLst>
        </pc:spChg>
        <pc:spChg chg="add">
          <ac:chgData name="Isabel Brennan" userId="69b4c2cb-8db8-4a56-aede-e57d67b8cfdc" providerId="ADAL" clId="{997FD214-6938-43FE-837A-EEBFD9A96B37}" dt="2025-09-23T08:40:44.960" v="354" actId="26606"/>
          <ac:spMkLst>
            <pc:docMk/>
            <pc:sldMk cId="4072251433" sldId="448"/>
            <ac:spMk id="1053" creationId="{FA75DFED-A0C1-4A83-BE1D-0271C1826EF6}"/>
          </ac:spMkLst>
        </pc:spChg>
        <pc:picChg chg="add mod ord">
          <ac:chgData name="Isabel Brennan" userId="69b4c2cb-8db8-4a56-aede-e57d67b8cfdc" providerId="ADAL" clId="{997FD214-6938-43FE-837A-EEBFD9A96B37}" dt="2025-09-23T08:40:44.960" v="354" actId="26606"/>
          <ac:picMkLst>
            <pc:docMk/>
            <pc:sldMk cId="4072251433" sldId="448"/>
            <ac:picMk id="1026" creationId="{ED534C42-ED78-577C-155D-0881385F1830}"/>
          </ac:picMkLst>
        </pc:picChg>
        <pc:picChg chg="add mod ord">
          <ac:chgData name="Isabel Brennan" userId="69b4c2cb-8db8-4a56-aede-e57d67b8cfdc" providerId="ADAL" clId="{997FD214-6938-43FE-837A-EEBFD9A96B37}" dt="2025-09-23T08:40:44.960" v="354" actId="26606"/>
          <ac:picMkLst>
            <pc:docMk/>
            <pc:sldMk cId="4072251433" sldId="448"/>
            <ac:picMk id="1028" creationId="{D2A3B636-6417-1BA4-98CD-FD11371367DC}"/>
          </ac:picMkLst>
        </pc:picChg>
        <pc:picChg chg="add mod ord">
          <ac:chgData name="Isabel Brennan" userId="69b4c2cb-8db8-4a56-aede-e57d67b8cfdc" providerId="ADAL" clId="{997FD214-6938-43FE-837A-EEBFD9A96B37}" dt="2025-09-23T08:40:44.960" v="354" actId="26606"/>
          <ac:picMkLst>
            <pc:docMk/>
            <pc:sldMk cId="4072251433" sldId="448"/>
            <ac:picMk id="1030" creationId="{6217AC8D-0308-5595-B15E-1874A6C9E556}"/>
          </ac:picMkLst>
        </pc:picChg>
        <pc:picChg chg="add mod ord">
          <ac:chgData name="Isabel Brennan" userId="69b4c2cb-8db8-4a56-aede-e57d67b8cfdc" providerId="ADAL" clId="{997FD214-6938-43FE-837A-EEBFD9A96B37}" dt="2025-09-23T08:40:44.960" v="354" actId="26606"/>
          <ac:picMkLst>
            <pc:docMk/>
            <pc:sldMk cId="4072251433" sldId="448"/>
            <ac:picMk id="1032" creationId="{CAF1A5B1-B09C-0225-9E63-1EE0E7B3D0A6}"/>
          </ac:picMkLst>
        </pc:picChg>
        <pc:cxnChg chg="add del">
          <ac:chgData name="Isabel Brennan" userId="69b4c2cb-8db8-4a56-aede-e57d67b8cfdc" providerId="ADAL" clId="{997FD214-6938-43FE-837A-EEBFD9A96B37}" dt="2025-09-23T08:40:43.660" v="351" actId="26606"/>
          <ac:cxnSpMkLst>
            <pc:docMk/>
            <pc:sldMk cId="4072251433" sldId="448"/>
            <ac:cxnSpMk id="1043" creationId="{50DA1EB8-87CF-4588-A1FD-4756F9A28F6B}"/>
          </ac:cxnSpMkLst>
        </pc:cxnChg>
        <pc:cxnChg chg="add del">
          <ac:chgData name="Isabel Brennan" userId="69b4c2cb-8db8-4a56-aede-e57d67b8cfdc" providerId="ADAL" clId="{997FD214-6938-43FE-837A-EEBFD9A96B37}" dt="2025-09-23T08:40:43.660" v="351" actId="26606"/>
          <ac:cxnSpMkLst>
            <pc:docMk/>
            <pc:sldMk cId="4072251433" sldId="448"/>
            <ac:cxnSpMk id="1044" creationId="{D7A4E378-EA57-47B9-B1EB-58B998F6CFFB}"/>
          </ac:cxnSpMkLst>
        </pc:cxnChg>
        <pc:cxnChg chg="add del">
          <ac:chgData name="Isabel Brennan" userId="69b4c2cb-8db8-4a56-aede-e57d67b8cfdc" providerId="ADAL" clId="{997FD214-6938-43FE-837A-EEBFD9A96B37}" dt="2025-09-23T08:40:43.660" v="351" actId="26606"/>
          <ac:cxnSpMkLst>
            <pc:docMk/>
            <pc:sldMk cId="4072251433" sldId="448"/>
            <ac:cxnSpMk id="1045" creationId="{D2B31ED6-76F0-425A-9A41-C947AEF9C145}"/>
          </ac:cxnSpMkLst>
        </pc:cxnChg>
        <pc:cxnChg chg="add del">
          <ac:chgData name="Isabel Brennan" userId="69b4c2cb-8db8-4a56-aede-e57d67b8cfdc" providerId="ADAL" clId="{997FD214-6938-43FE-837A-EEBFD9A96B37}" dt="2025-09-23T08:40:44.952" v="353" actId="26606"/>
          <ac:cxnSpMkLst>
            <pc:docMk/>
            <pc:sldMk cId="4072251433" sldId="448"/>
            <ac:cxnSpMk id="1047" creationId="{91B6081D-D3E8-4209-B85B-EB1C655A6272}"/>
          </ac:cxnSpMkLst>
        </pc:cxnChg>
        <pc:cxnChg chg="add del">
          <ac:chgData name="Isabel Brennan" userId="69b4c2cb-8db8-4a56-aede-e57d67b8cfdc" providerId="ADAL" clId="{997FD214-6938-43FE-837A-EEBFD9A96B37}" dt="2025-09-23T08:40:44.952" v="353" actId="26606"/>
          <ac:cxnSpMkLst>
            <pc:docMk/>
            <pc:sldMk cId="4072251433" sldId="448"/>
            <ac:cxnSpMk id="1048" creationId="{28CA55E4-1295-45C8-BA05-5A9E705B749A}"/>
          </ac:cxnSpMkLst>
        </pc:cxnChg>
        <pc:cxnChg chg="add del">
          <ac:chgData name="Isabel Brennan" userId="69b4c2cb-8db8-4a56-aede-e57d67b8cfdc" providerId="ADAL" clId="{997FD214-6938-43FE-837A-EEBFD9A96B37}" dt="2025-09-23T08:40:44.952" v="353" actId="26606"/>
          <ac:cxnSpMkLst>
            <pc:docMk/>
            <pc:sldMk cId="4072251433" sldId="448"/>
            <ac:cxnSpMk id="1049" creationId="{08C5794E-A9A1-4A23-AF68-C79A7822334C}"/>
          </ac:cxnSpMkLst>
        </pc:cxnChg>
      </pc:sldChg>
      <pc:sldMasterChg chg="setBg delSldLayout modSldLayout">
        <pc:chgData name="Isabel Brennan" userId="69b4c2cb-8db8-4a56-aede-e57d67b8cfdc" providerId="ADAL" clId="{997FD214-6938-43FE-837A-EEBFD9A96B37}" dt="2025-09-23T08:44:57.810" v="548" actId="47"/>
        <pc:sldMasterMkLst>
          <pc:docMk/>
          <pc:sldMasterMk cId="391968067" sldId="2147483648"/>
        </pc:sldMasterMkLst>
        <pc:sldLayoutChg chg="setBg">
          <pc:chgData name="Isabel Brennan" userId="69b4c2cb-8db8-4a56-aede-e57d67b8cfdc" providerId="ADAL" clId="{997FD214-6938-43FE-837A-EEBFD9A96B37}" dt="2025-09-23T08:44:26.854" v="544"/>
          <pc:sldLayoutMkLst>
            <pc:docMk/>
            <pc:sldMasterMk cId="391968067" sldId="2147483648"/>
            <pc:sldLayoutMk cId="743531963" sldId="2147483649"/>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4286649535" sldId="2147483650"/>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4224631249" sldId="2147483651"/>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640421246" sldId="2147483652"/>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62728639" sldId="2147483653"/>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3844403485" sldId="2147483654"/>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748603511" sldId="2147483655"/>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135379674" sldId="2147483660"/>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4243357341" sldId="2147483661"/>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876795178" sldId="2147483662"/>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3193337772" sldId="2147483664"/>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86911788" sldId="2147483665"/>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4288476811" sldId="2147483666"/>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1188413376" sldId="2147483667"/>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152088918" sldId="2147483668"/>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572878406" sldId="2147483669"/>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05181901" sldId="2147483670"/>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175424386" sldId="2147483671"/>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3813914901" sldId="2147483672"/>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059751549" sldId="2147483675"/>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819830633" sldId="2147483676"/>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68550464" sldId="2147483677"/>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58177842" sldId="2147483679"/>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691299972" sldId="2147483680"/>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515622948" sldId="2147483682"/>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692768760" sldId="2147483684"/>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017777829" sldId="2147483685"/>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4188546289" sldId="2147483686"/>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3126402756" sldId="2147483687"/>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1138348282" sldId="2147483688"/>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3896546520" sldId="2147483690"/>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2842975164" sldId="2147483691"/>
          </pc:sldLayoutMkLst>
        </pc:sldLayoutChg>
        <pc:sldLayoutChg chg="setBg">
          <pc:chgData name="Isabel Brennan" userId="69b4c2cb-8db8-4a56-aede-e57d67b8cfdc" providerId="ADAL" clId="{997FD214-6938-43FE-837A-EEBFD9A96B37}" dt="2025-09-23T08:44:26.854" v="544"/>
          <pc:sldLayoutMkLst>
            <pc:docMk/>
            <pc:sldMasterMk cId="391968067" sldId="2147483648"/>
            <pc:sldLayoutMk cId="1892132730" sldId="2147483692"/>
          </pc:sldLayoutMkLst>
        </pc:sldLayoutChg>
        <pc:sldLayoutChg chg="del setBg">
          <pc:chgData name="Isabel Brennan" userId="69b4c2cb-8db8-4a56-aede-e57d67b8cfdc" providerId="ADAL" clId="{997FD214-6938-43FE-837A-EEBFD9A96B37}" dt="2025-09-23T08:44:57.810" v="548" actId="47"/>
          <pc:sldLayoutMkLst>
            <pc:docMk/>
            <pc:sldMasterMk cId="391968067" sldId="2147483648"/>
            <pc:sldLayoutMk cId="218281963" sldId="2147483721"/>
          </pc:sldLayoutMkLst>
        </pc:sldLayoutChg>
      </pc:sldMasterChg>
      <pc:sldMasterChg chg="del delSldLayout">
        <pc:chgData name="Isabel Brennan" userId="69b4c2cb-8db8-4a56-aede-e57d67b8cfdc" providerId="ADAL" clId="{997FD214-6938-43FE-837A-EEBFD9A96B37}" dt="2025-09-23T08:31:46.191" v="280" actId="47"/>
        <pc:sldMasterMkLst>
          <pc:docMk/>
          <pc:sldMasterMk cId="1356309370" sldId="2147483693"/>
        </pc:sldMasterMkLst>
        <pc:sldLayoutChg chg="del">
          <pc:chgData name="Isabel Brennan" userId="69b4c2cb-8db8-4a56-aede-e57d67b8cfdc" providerId="ADAL" clId="{997FD214-6938-43FE-837A-EEBFD9A96B37}" dt="2025-09-23T08:31:46.191" v="280" actId="47"/>
          <pc:sldLayoutMkLst>
            <pc:docMk/>
            <pc:sldMasterMk cId="1356309370" sldId="2147483693"/>
            <pc:sldLayoutMk cId="2082108903" sldId="2147483694"/>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3372818786" sldId="2147483695"/>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4150907531" sldId="2147483696"/>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3202211911" sldId="2147483697"/>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1570885986" sldId="2147483698"/>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3387088217" sldId="2147483699"/>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3721114857" sldId="2147483700"/>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2946890791" sldId="2147483701"/>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622349990" sldId="2147483702"/>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4016939078" sldId="2147483703"/>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1901053698" sldId="2147483704"/>
          </pc:sldLayoutMkLst>
        </pc:sldLayoutChg>
        <pc:sldLayoutChg chg="del">
          <pc:chgData name="Isabel Brennan" userId="69b4c2cb-8db8-4a56-aede-e57d67b8cfdc" providerId="ADAL" clId="{997FD214-6938-43FE-837A-EEBFD9A96B37}" dt="2025-09-23T08:31:46.191" v="280" actId="47"/>
          <pc:sldLayoutMkLst>
            <pc:docMk/>
            <pc:sldMasterMk cId="1356309370" sldId="2147483693"/>
            <pc:sldLayoutMk cId="2673192204" sldId="2147483705"/>
          </pc:sldLayoutMkLst>
        </pc:sldLayoutChg>
      </pc:sldMasterChg>
      <pc:sldMasterChg chg="del delSldLayout">
        <pc:chgData name="Isabel Brennan" userId="69b4c2cb-8db8-4a56-aede-e57d67b8cfdc" providerId="ADAL" clId="{997FD214-6938-43FE-837A-EEBFD9A96B37}" dt="2025-09-23T08:31:51.046" v="282" actId="47"/>
        <pc:sldMasterMkLst>
          <pc:docMk/>
          <pc:sldMasterMk cId="4032927491" sldId="2147483706"/>
        </pc:sldMasterMkLst>
        <pc:sldLayoutChg chg="del">
          <pc:chgData name="Isabel Brennan" userId="69b4c2cb-8db8-4a56-aede-e57d67b8cfdc" providerId="ADAL" clId="{997FD214-6938-43FE-837A-EEBFD9A96B37}" dt="2025-09-23T08:31:51.046" v="282" actId="47"/>
          <pc:sldLayoutMkLst>
            <pc:docMk/>
            <pc:sldMasterMk cId="4032927491" sldId="2147483706"/>
            <pc:sldLayoutMk cId="2880311290" sldId="2147483707"/>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624536892" sldId="2147483708"/>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2770624317" sldId="2147483709"/>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2896273690" sldId="2147483710"/>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980067730" sldId="2147483711"/>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1515286900" sldId="2147483712"/>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2714416540" sldId="2147483713"/>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3662548014" sldId="2147483714"/>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3477418115" sldId="2147483715"/>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176912343" sldId="2147483716"/>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3927414344" sldId="2147483717"/>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1031953811" sldId="2147483718"/>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2252355681" sldId="2147483719"/>
          </pc:sldLayoutMkLst>
        </pc:sldLayoutChg>
        <pc:sldLayoutChg chg="del">
          <pc:chgData name="Isabel Brennan" userId="69b4c2cb-8db8-4a56-aede-e57d67b8cfdc" providerId="ADAL" clId="{997FD214-6938-43FE-837A-EEBFD9A96B37}" dt="2025-09-23T08:31:51.046" v="282" actId="47"/>
          <pc:sldLayoutMkLst>
            <pc:docMk/>
            <pc:sldMasterMk cId="4032927491" sldId="2147483706"/>
            <pc:sldLayoutMk cId="2842941728" sldId="214748372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CE4BB-BC69-4365-BFEC-97A6B0482769}" type="datetimeFigureOut">
              <a:rPr lang="en-GB" smtClean="0"/>
              <a:t>29/09/2025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C0E25-3024-4F5F-A65A-CE272B13FE47}" type="slidenum">
              <a:rPr lang="en-GB" smtClean="0"/>
              <a:t>‹#›</a:t>
            </a:fld>
            <a:endParaRPr lang="en-GB"/>
          </a:p>
        </p:txBody>
      </p:sp>
    </p:spTree>
    <p:extLst>
      <p:ext uri="{BB962C8B-B14F-4D97-AF65-F5344CB8AC3E}">
        <p14:creationId xmlns:p14="http://schemas.microsoft.com/office/powerpoint/2010/main" val="4208489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Hello, my name is ************ and I am part of your Concern Ambassador team</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We are here to let you know about the charity Concern Worldwide and talk to you about your fundraising activity</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1</a:t>
            </a:fld>
            <a:endParaRPr lang="en-GB"/>
          </a:p>
        </p:txBody>
      </p:sp>
    </p:spTree>
    <p:extLst>
      <p:ext uri="{BB962C8B-B14F-4D97-AF65-F5344CB8AC3E}">
        <p14:creationId xmlns:p14="http://schemas.microsoft.com/office/powerpoint/2010/main" val="303242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latin typeface="Arial" panose="020B0604020202020204" pitchFamily="34" charset="0"/>
                <a:cs typeface="Arial" panose="020B0604020202020204" pitchFamily="34" charset="0"/>
              </a:rPr>
              <a:t>Concern Worldwide is a charity dedicated to ending extreme poverty in the world’s poorest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i="1" dirty="0">
                <a:latin typeface="Arial" panose="020B0604020202020204" pitchFamily="34" charset="0"/>
                <a:cs typeface="Arial" panose="020B0604020202020204" pitchFamily="34" charset="0"/>
              </a:rPr>
              <a:t>(If using video play the next video slide – if not, continue this reading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latin typeface="Arial" panose="020B0604020202020204" pitchFamily="34" charset="0"/>
              <a:cs typeface="Arial" panose="020B0604020202020204" pitchFamily="34" charset="0"/>
            </a:endParaRPr>
          </a:p>
          <a:p>
            <a:pPr marL="0" indent="0">
              <a:buNone/>
            </a:pPr>
            <a:r>
              <a:rPr lang="en-IE" b="0" i="0" dirty="0">
                <a:solidFill>
                  <a:srgbClr val="212431"/>
                </a:solidFill>
                <a:effectLst/>
                <a:latin typeface="IBM Plex Sans" panose="020B0503050203000203" pitchFamily="34" charset="0"/>
              </a:rPr>
              <a:t>Concern works on a range of programmes, working to end the causes of extreme poverty. </a:t>
            </a:r>
          </a:p>
          <a:p>
            <a:pPr marL="0" indent="0">
              <a:buNone/>
            </a:pPr>
            <a:r>
              <a:rPr lang="en-IE" b="0" i="0" dirty="0">
                <a:solidFill>
                  <a:srgbClr val="212431"/>
                </a:solidFill>
                <a:effectLst/>
                <a:latin typeface="IBM Plex Sans" panose="020B0503050203000203" pitchFamily="34" charset="0"/>
              </a:rPr>
              <a:t>Concern delivers Health and Nutrition aid,  Education and Gender Equality programmes and many more, and importantly, helps in global emergency events </a:t>
            </a:r>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2</a:t>
            </a:fld>
            <a:endParaRPr lang="en-GB"/>
          </a:p>
        </p:txBody>
      </p:sp>
    </p:spTree>
    <p:extLst>
      <p:ext uri="{BB962C8B-B14F-4D97-AF65-F5344CB8AC3E}">
        <p14:creationId xmlns:p14="http://schemas.microsoft.com/office/powerpoint/2010/main" val="268047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*TEST YOUR SOUND*</a:t>
            </a:r>
          </a:p>
          <a:p>
            <a:r>
              <a:rPr lang="en-IE" b="0" dirty="0"/>
              <a:t>This short video helps explain Concern’s work</a:t>
            </a:r>
          </a:p>
          <a:p>
            <a:endParaRPr lang="en-IE" b="1" dirty="0"/>
          </a:p>
        </p:txBody>
      </p:sp>
      <p:sp>
        <p:nvSpPr>
          <p:cNvPr id="4" name="Slide Number Placeholder 3"/>
          <p:cNvSpPr>
            <a:spLocks noGrp="1"/>
          </p:cNvSpPr>
          <p:nvPr>
            <p:ph type="sldNum" sz="quarter" idx="5"/>
          </p:nvPr>
        </p:nvSpPr>
        <p:spPr/>
        <p:txBody>
          <a:bodyPr/>
          <a:lstStyle/>
          <a:p>
            <a:fld id="{069C0E25-3024-4F5F-A65A-CE272B13FE47}" type="slidenum">
              <a:rPr lang="en-GB" smtClean="0"/>
              <a:t>3</a:t>
            </a:fld>
            <a:endParaRPr lang="en-GB"/>
          </a:p>
        </p:txBody>
      </p:sp>
    </p:spTree>
    <p:extLst>
      <p:ext uri="{BB962C8B-B14F-4D97-AF65-F5344CB8AC3E}">
        <p14:creationId xmlns:p14="http://schemas.microsoft.com/office/powerpoint/2010/main" val="230432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One of the countries featured in the video was Somalia. This is Omar from Somalia, benefitting from </a:t>
            </a:r>
            <a:r>
              <a:rPr lang="en-IE"/>
              <a:t>Concern’s free education </a:t>
            </a:r>
            <a:r>
              <a:rPr lang="en-IE" dirty="0" err="1"/>
              <a:t>progamme</a:t>
            </a:r>
            <a:r>
              <a:rPr lang="en-IE" dirty="0"/>
              <a:t>. </a:t>
            </a:r>
            <a:endParaRPr lang="en-US" dirty="0">
              <a:solidFill>
                <a:srgbClr val="444444"/>
              </a:solidFill>
            </a:endParaRPr>
          </a:p>
          <a:p>
            <a:endParaRPr lang="en-IE" dirty="0">
              <a:solidFill>
                <a:srgbClr val="444444"/>
              </a:solidFill>
            </a:endParaRPr>
          </a:p>
          <a:p>
            <a:r>
              <a:rPr lang="en-IE" sz="1200" b="0" i="0" u="none" strike="noStrike" kern="1200" dirty="0">
                <a:solidFill>
                  <a:schemeClr val="tx1"/>
                </a:solidFill>
                <a:effectLst/>
                <a:latin typeface="+mn-lt"/>
                <a:ea typeface="+mn-ea"/>
                <a:cs typeface="+mn-cs"/>
              </a:rPr>
              <a:t>Omar and others like him continue to need our support,, we need to raise funds to help other students like Omar receive the education they deserve, but also help displaced people of Gaza, help mothers feed their children in Yemen, or help people in Afghanistan affected by the recent earthquake</a:t>
            </a:r>
            <a:endParaRPr lang="en-IE" dirty="0"/>
          </a:p>
        </p:txBody>
      </p:sp>
      <p:sp>
        <p:nvSpPr>
          <p:cNvPr id="4" name="Slide Number Placeholder 3"/>
          <p:cNvSpPr>
            <a:spLocks noGrp="1"/>
          </p:cNvSpPr>
          <p:nvPr>
            <p:ph type="sldNum" sz="quarter" idx="5"/>
          </p:nvPr>
        </p:nvSpPr>
        <p:spPr/>
        <p:txBody>
          <a:bodyPr/>
          <a:lstStyle/>
          <a:p>
            <a:fld id="{069C0E25-3024-4F5F-A65A-CE272B13FE47}" type="slidenum">
              <a:rPr lang="en-GB" smtClean="0"/>
              <a:t>4</a:t>
            </a:fld>
            <a:endParaRPr lang="en-GB"/>
          </a:p>
        </p:txBody>
      </p:sp>
    </p:spTree>
    <p:extLst>
      <p:ext uri="{BB962C8B-B14F-4D97-AF65-F5344CB8AC3E}">
        <p14:creationId xmlns:p14="http://schemas.microsoft.com/office/powerpoint/2010/main" val="62460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82122"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Please insert your own notes here…</a:t>
            </a: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882122"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are raising funds by….</a:t>
            </a: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882122"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support us by…..</a:t>
            </a: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882122"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7C576-C28A-4562-BD27-710C291508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09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We can do it – good luck!</a:t>
            </a:r>
          </a:p>
        </p:txBody>
      </p:sp>
      <p:sp>
        <p:nvSpPr>
          <p:cNvPr id="4" name="Slide Number Placeholder 3"/>
          <p:cNvSpPr>
            <a:spLocks noGrp="1"/>
          </p:cNvSpPr>
          <p:nvPr>
            <p:ph type="sldNum" sz="quarter" idx="5"/>
          </p:nvPr>
        </p:nvSpPr>
        <p:spPr/>
        <p:txBody>
          <a:bodyPr/>
          <a:lstStyle/>
          <a:p>
            <a:fld id="{069C0E25-3024-4F5F-A65A-CE272B13FE47}" type="slidenum">
              <a:rPr lang="en-GB" smtClean="0"/>
              <a:t>6</a:t>
            </a:fld>
            <a:endParaRPr lang="en-GB"/>
          </a:p>
        </p:txBody>
      </p:sp>
    </p:spTree>
    <p:extLst>
      <p:ext uri="{BB962C8B-B14F-4D97-AF65-F5344CB8AC3E}">
        <p14:creationId xmlns:p14="http://schemas.microsoft.com/office/powerpoint/2010/main" val="2354046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6D6D546-7C5D-35AE-9D41-B13D69E84F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6761" y="5258422"/>
            <a:ext cx="2385670" cy="1084397"/>
          </a:xfrm>
          <a:prstGeom prst="rect">
            <a:avLst/>
          </a:prstGeom>
        </p:spPr>
      </p:pic>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554820" y="3404395"/>
            <a:ext cx="4068000" cy="2387600"/>
          </a:xfrm>
        </p:spPr>
        <p:txBody>
          <a:bodyPr anchor="b"/>
          <a:lstStyle>
            <a:lvl1pPr algn="l">
              <a:lnSpc>
                <a:spcPct val="95000"/>
              </a:lnSpc>
              <a:defRPr sz="4150">
                <a:solidFill>
                  <a:schemeClr val="tx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554820" y="5891213"/>
            <a:ext cx="4068000" cy="465137"/>
          </a:xfrm>
        </p:spPr>
        <p:txBody>
          <a:bodyPr/>
          <a:lstStyle>
            <a:lvl1pPr marL="0" indent="0" algn="l">
              <a:lnSpc>
                <a:spcPct val="95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554820" y="6356350"/>
            <a:ext cx="1676400" cy="365125"/>
          </a:xfrm>
        </p:spPr>
        <p:txBody>
          <a:bodyPr/>
          <a:lstStyle>
            <a:lvl1pPr algn="l">
              <a:defRPr>
                <a:solidFill>
                  <a:schemeClr val="tx1"/>
                </a:solidFill>
              </a:defRPr>
            </a:lvl1pPr>
          </a:lstStyle>
          <a:p>
            <a:fld id="{1FF1153C-C253-4C8D-A859-1716BBD8B066}"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817189" y="6356350"/>
            <a:ext cx="557622" cy="365125"/>
          </a:xfrm>
        </p:spPr>
        <p:txBody>
          <a:bodyPr/>
          <a:lstStyle>
            <a:lvl1pPr algn="ctr">
              <a:defRPr>
                <a:solidFill>
                  <a:schemeClr val="tx1"/>
                </a:solidFill>
              </a:defRPr>
            </a:lvl1pPr>
          </a:lstStyle>
          <a:p>
            <a:fld id="{707D63EE-AC1A-400F-A1BD-9F10FDEAF4EE}" type="slidenum">
              <a:rPr lang="en-GB" smtClean="0"/>
              <a:pPr/>
              <a:t>‹#›</a:t>
            </a:fld>
            <a:endParaRPr lang="en-GB"/>
          </a:p>
        </p:txBody>
      </p:sp>
      <p:pic>
        <p:nvPicPr>
          <p:cNvPr id="7" name="Graphic 6">
            <a:extLst>
              <a:ext uri="{FF2B5EF4-FFF2-40B4-BE49-F238E27FC236}">
                <a16:creationId xmlns:a16="http://schemas.microsoft.com/office/drawing/2014/main" id="{53BD1E18-4407-CF1E-2B38-7CF0F59BD6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9140" y="542355"/>
            <a:ext cx="2260800" cy="770163"/>
          </a:xfrm>
          <a:prstGeom prst="rect">
            <a:avLst/>
          </a:prstGeom>
        </p:spPr>
      </p:pic>
    </p:spTree>
    <p:extLst>
      <p:ext uri="{BB962C8B-B14F-4D97-AF65-F5344CB8AC3E}">
        <p14:creationId xmlns:p14="http://schemas.microsoft.com/office/powerpoint/2010/main" val="74353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60CA99-0FCC-80C6-2E0F-CCC67BA5F7C9}"/>
              </a:ext>
            </a:extLst>
          </p:cNvPr>
          <p:cNvSpPr/>
          <p:nvPr userDrawn="1"/>
        </p:nvSpPr>
        <p:spPr>
          <a:xfrm>
            <a:off x="5162550" y="0"/>
            <a:ext cx="702944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4C7DA085-9FEA-0204-BE4B-0090D236D36B}"/>
              </a:ext>
            </a:extLst>
          </p:cNvPr>
          <p:cNvGrpSpPr/>
          <p:nvPr userDrawn="1"/>
        </p:nvGrpSpPr>
        <p:grpSpPr>
          <a:xfrm>
            <a:off x="10007191" y="6477872"/>
            <a:ext cx="1463505" cy="126841"/>
            <a:chOff x="10007191" y="6477872"/>
            <a:chExt cx="1463505" cy="126841"/>
          </a:xfrm>
          <a:solidFill>
            <a:srgbClr val="FFFFFF"/>
          </a:solidFill>
        </p:grpSpPr>
        <p:sp>
          <p:nvSpPr>
            <p:cNvPr id="34" name="Freeform: Shape 33">
              <a:extLst>
                <a:ext uri="{FF2B5EF4-FFF2-40B4-BE49-F238E27FC236}">
                  <a16:creationId xmlns:a16="http://schemas.microsoft.com/office/drawing/2014/main" id="{0D23EA8C-EEEA-9165-C313-9C045F80A08D}"/>
                </a:ext>
              </a:extLst>
            </p:cNvPr>
            <p:cNvSpPr/>
            <p:nvPr/>
          </p:nvSpPr>
          <p:spPr>
            <a:xfrm>
              <a:off x="10007191"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A45BF00-E650-965D-A109-6A4A6F63F74C}"/>
                </a:ext>
              </a:extLst>
            </p:cNvPr>
            <p:cNvSpPr/>
            <p:nvPr/>
          </p:nvSpPr>
          <p:spPr>
            <a:xfrm>
              <a:off x="10145598"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C41191A-AA1B-FB50-C3CA-339E48ECEFD4}"/>
                </a:ext>
              </a:extLst>
            </p:cNvPr>
            <p:cNvSpPr/>
            <p:nvPr/>
          </p:nvSpPr>
          <p:spPr>
            <a:xfrm>
              <a:off x="10284005"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E92EE13-A4A9-28FE-BD4E-F2C1964F478F}"/>
                </a:ext>
              </a:extLst>
            </p:cNvPr>
            <p:cNvSpPr/>
            <p:nvPr/>
          </p:nvSpPr>
          <p:spPr>
            <a:xfrm>
              <a:off x="1042775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AA85E-EEAD-FBD3-21EE-CAF2E178FD49}"/>
                </a:ext>
              </a:extLst>
            </p:cNvPr>
            <p:cNvSpPr/>
            <p:nvPr/>
          </p:nvSpPr>
          <p:spPr>
            <a:xfrm>
              <a:off x="10471852"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8CF3DF8-2087-8A3D-A73C-92B782011C85}"/>
                </a:ext>
              </a:extLst>
            </p:cNvPr>
            <p:cNvSpPr/>
            <p:nvPr/>
          </p:nvSpPr>
          <p:spPr>
            <a:xfrm>
              <a:off x="10570606" y="6508248"/>
              <a:ext cx="95194" cy="96338"/>
            </a:xfrm>
            <a:custGeom>
              <a:avLst/>
              <a:gdLst>
                <a:gd name="connsiteX0" fmla="*/ 0 w 95194"/>
                <a:gd name="connsiteY0" fmla="*/ 46898 h 96338"/>
                <a:gd name="connsiteX1" fmla="*/ 5973 w 95194"/>
                <a:gd name="connsiteY1" fmla="*/ 23386 h 96338"/>
                <a:gd name="connsiteX2" fmla="*/ 23004 w 95194"/>
                <a:gd name="connsiteY2" fmla="*/ 5974 h 96338"/>
                <a:gd name="connsiteX3" fmla="*/ 47534 w 95194"/>
                <a:gd name="connsiteY3" fmla="*/ 0 h 96338"/>
                <a:gd name="connsiteX4" fmla="*/ 81850 w 95194"/>
                <a:gd name="connsiteY4" fmla="*/ 13599 h 96338"/>
                <a:gd name="connsiteX5" fmla="*/ 95195 w 95194"/>
                <a:gd name="connsiteY5" fmla="*/ 47915 h 96338"/>
                <a:gd name="connsiteX6" fmla="*/ 81722 w 95194"/>
                <a:gd name="connsiteY6" fmla="*/ 82612 h 96338"/>
                <a:gd name="connsiteX7" fmla="*/ 47661 w 95194"/>
                <a:gd name="connsiteY7" fmla="*/ 96339 h 96338"/>
                <a:gd name="connsiteX8" fmla="*/ 23513 w 95194"/>
                <a:gd name="connsiteY8" fmla="*/ 90619 h 96338"/>
                <a:gd name="connsiteX9" fmla="*/ 5973 w 95194"/>
                <a:gd name="connsiteY9" fmla="*/ 73843 h 96338"/>
                <a:gd name="connsiteX10" fmla="*/ 0 w 95194"/>
                <a:gd name="connsiteY10" fmla="*/ 46898 h 96338"/>
                <a:gd name="connsiteX11" fmla="*/ 25038 w 95194"/>
                <a:gd name="connsiteY11" fmla="*/ 48169 h 96338"/>
                <a:gd name="connsiteX12" fmla="*/ 31520 w 95194"/>
                <a:gd name="connsiteY12" fmla="*/ 69140 h 96338"/>
                <a:gd name="connsiteX13" fmla="*/ 47534 w 95194"/>
                <a:gd name="connsiteY13" fmla="*/ 76385 h 96338"/>
                <a:gd name="connsiteX14" fmla="*/ 63548 w 95194"/>
                <a:gd name="connsiteY14" fmla="*/ 69140 h 96338"/>
                <a:gd name="connsiteX15" fmla="*/ 70030 w 95194"/>
                <a:gd name="connsiteY15" fmla="*/ 47915 h 96338"/>
                <a:gd name="connsiteX16" fmla="*/ 63548 w 95194"/>
                <a:gd name="connsiteY16" fmla="*/ 27071 h 96338"/>
                <a:gd name="connsiteX17" fmla="*/ 47534 w 95194"/>
                <a:gd name="connsiteY17" fmla="*/ 19827 h 96338"/>
                <a:gd name="connsiteX18" fmla="*/ 31520 w 95194"/>
                <a:gd name="connsiteY18" fmla="*/ 27071 h 96338"/>
                <a:gd name="connsiteX19" fmla="*/ 25038 w 95194"/>
                <a:gd name="connsiteY19" fmla="*/ 48042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94" h="96338">
                  <a:moveTo>
                    <a:pt x="0" y="46898"/>
                  </a:moveTo>
                  <a:cubicBezTo>
                    <a:pt x="0" y="38764"/>
                    <a:pt x="2034" y="30884"/>
                    <a:pt x="5973" y="23386"/>
                  </a:cubicBezTo>
                  <a:cubicBezTo>
                    <a:pt x="9913" y="15887"/>
                    <a:pt x="15633" y="10041"/>
                    <a:pt x="23004" y="5974"/>
                  </a:cubicBezTo>
                  <a:cubicBezTo>
                    <a:pt x="30376" y="2034"/>
                    <a:pt x="38510" y="0"/>
                    <a:pt x="47534" y="0"/>
                  </a:cubicBezTo>
                  <a:cubicBezTo>
                    <a:pt x="61514" y="0"/>
                    <a:pt x="72953" y="4575"/>
                    <a:pt x="81850" y="13599"/>
                  </a:cubicBezTo>
                  <a:cubicBezTo>
                    <a:pt x="90746" y="22623"/>
                    <a:pt x="95195" y="34062"/>
                    <a:pt x="95195" y="47915"/>
                  </a:cubicBezTo>
                  <a:cubicBezTo>
                    <a:pt x="95195" y="61769"/>
                    <a:pt x="90746" y="73461"/>
                    <a:pt x="81722" y="82612"/>
                  </a:cubicBezTo>
                  <a:cubicBezTo>
                    <a:pt x="72699" y="91763"/>
                    <a:pt x="61387" y="96339"/>
                    <a:pt x="47661" y="96339"/>
                  </a:cubicBezTo>
                  <a:cubicBezTo>
                    <a:pt x="39145" y="96339"/>
                    <a:pt x="31138" y="94432"/>
                    <a:pt x="23513" y="90619"/>
                  </a:cubicBezTo>
                  <a:cubicBezTo>
                    <a:pt x="15887" y="86807"/>
                    <a:pt x="10041" y="81214"/>
                    <a:pt x="5973" y="73843"/>
                  </a:cubicBezTo>
                  <a:cubicBezTo>
                    <a:pt x="2034" y="66471"/>
                    <a:pt x="0" y="57447"/>
                    <a:pt x="0" y="46898"/>
                  </a:cubicBezTo>
                  <a:close/>
                  <a:moveTo>
                    <a:pt x="25038" y="48169"/>
                  </a:moveTo>
                  <a:cubicBezTo>
                    <a:pt x="25038" y="57320"/>
                    <a:pt x="27198" y="64311"/>
                    <a:pt x="31520" y="69140"/>
                  </a:cubicBezTo>
                  <a:cubicBezTo>
                    <a:pt x="35841" y="73970"/>
                    <a:pt x="41179" y="76385"/>
                    <a:pt x="47534" y="76385"/>
                  </a:cubicBezTo>
                  <a:cubicBezTo>
                    <a:pt x="53889" y="76385"/>
                    <a:pt x="59227" y="73970"/>
                    <a:pt x="63548" y="69140"/>
                  </a:cubicBezTo>
                  <a:cubicBezTo>
                    <a:pt x="67869" y="64311"/>
                    <a:pt x="70030" y="57193"/>
                    <a:pt x="70030" y="47915"/>
                  </a:cubicBezTo>
                  <a:cubicBezTo>
                    <a:pt x="70030" y="38637"/>
                    <a:pt x="67869" y="31901"/>
                    <a:pt x="63548" y="27071"/>
                  </a:cubicBezTo>
                  <a:cubicBezTo>
                    <a:pt x="59227" y="22242"/>
                    <a:pt x="53889" y="19827"/>
                    <a:pt x="47534" y="19827"/>
                  </a:cubicBezTo>
                  <a:cubicBezTo>
                    <a:pt x="41179" y="19827"/>
                    <a:pt x="35841" y="22242"/>
                    <a:pt x="31520" y="27071"/>
                  </a:cubicBezTo>
                  <a:cubicBezTo>
                    <a:pt x="27198" y="31901"/>
                    <a:pt x="25038" y="38891"/>
                    <a:pt x="25038" y="48042"/>
                  </a:cubicBezTo>
                  <a:close/>
                </a:path>
              </a:pathLst>
            </a:custGeom>
            <a:grpFill/>
            <a:ln w="1270" cap="flat">
              <a:solidFill>
                <a:schemeClr val="bg1"/>
              </a:solid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10ABDF9-C0F8-25D7-36A8-DA6330330F38}"/>
                </a:ext>
              </a:extLst>
            </p:cNvPr>
            <p:cNvSpPr/>
            <p:nvPr/>
          </p:nvSpPr>
          <p:spPr>
            <a:xfrm>
              <a:off x="10684737"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C104BA2-D697-8908-FFED-CDE5DC951B29}"/>
                </a:ext>
              </a:extLst>
            </p:cNvPr>
            <p:cNvSpPr/>
            <p:nvPr/>
          </p:nvSpPr>
          <p:spPr>
            <a:xfrm>
              <a:off x="10788193"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3D915FB-DCC0-96CA-3FD3-97498AD520A1}"/>
                </a:ext>
              </a:extLst>
            </p:cNvPr>
            <p:cNvSpPr/>
            <p:nvPr/>
          </p:nvSpPr>
          <p:spPr>
            <a:xfrm>
              <a:off x="10885294"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9"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E821BE-F6DD-EC5E-3FFC-03512FC2C110}"/>
                </a:ext>
              </a:extLst>
            </p:cNvPr>
            <p:cNvSpPr/>
            <p:nvPr/>
          </p:nvSpPr>
          <p:spPr>
            <a:xfrm>
              <a:off x="10990530" y="6508248"/>
              <a:ext cx="59607" cy="94305"/>
            </a:xfrm>
            <a:custGeom>
              <a:avLst/>
              <a:gdLst>
                <a:gd name="connsiteX0" fmla="*/ 24402 w 59607"/>
                <a:gd name="connsiteY0" fmla="*/ 94305 h 94305"/>
                <a:gd name="connsiteX1" fmla="*/ 0 w 59607"/>
                <a:gd name="connsiteY1" fmla="*/ 94305 h 94305"/>
                <a:gd name="connsiteX2" fmla="*/ 0 w 59607"/>
                <a:gd name="connsiteY2" fmla="*/ 2034 h 94305"/>
                <a:gd name="connsiteX3" fmla="*/ 22623 w 59607"/>
                <a:gd name="connsiteY3" fmla="*/ 2034 h 94305"/>
                <a:gd name="connsiteX4" fmla="*/ 22623 w 59607"/>
                <a:gd name="connsiteY4" fmla="*/ 15124 h 94305"/>
                <a:gd name="connsiteX5" fmla="*/ 33045 w 59607"/>
                <a:gd name="connsiteY5" fmla="*/ 2923 h 94305"/>
                <a:gd name="connsiteX6" fmla="*/ 43594 w 59607"/>
                <a:gd name="connsiteY6" fmla="*/ 0 h 94305"/>
                <a:gd name="connsiteX7" fmla="*/ 59608 w 59607"/>
                <a:gd name="connsiteY7" fmla="*/ 4575 h 94305"/>
                <a:gd name="connsiteX8" fmla="*/ 52109 w 59607"/>
                <a:gd name="connsiteY8" fmla="*/ 25800 h 94305"/>
                <a:gd name="connsiteX9" fmla="*/ 40671 w 59607"/>
                <a:gd name="connsiteY9" fmla="*/ 21861 h 94305"/>
                <a:gd name="connsiteX10" fmla="*/ 32028 w 59607"/>
                <a:gd name="connsiteY10" fmla="*/ 24657 h 94305"/>
                <a:gd name="connsiteX11" fmla="*/ 26436 w 59607"/>
                <a:gd name="connsiteY11" fmla="*/ 34824 h 94305"/>
                <a:gd name="connsiteX12" fmla="*/ 24402 w 59607"/>
                <a:gd name="connsiteY12" fmla="*/ 65709 h 94305"/>
                <a:gd name="connsiteX13" fmla="*/ 24402 w 59607"/>
                <a:gd name="connsiteY13" fmla="*/ 94178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7" h="94305">
                  <a:moveTo>
                    <a:pt x="24402" y="94305"/>
                  </a:moveTo>
                  <a:lnTo>
                    <a:pt x="0" y="94305"/>
                  </a:lnTo>
                  <a:lnTo>
                    <a:pt x="0" y="2034"/>
                  </a:lnTo>
                  <a:lnTo>
                    <a:pt x="22623" y="2034"/>
                  </a:lnTo>
                  <a:lnTo>
                    <a:pt x="22623" y="15124"/>
                  </a:lnTo>
                  <a:cubicBezTo>
                    <a:pt x="26563" y="8897"/>
                    <a:pt x="29995" y="4830"/>
                    <a:pt x="33045" y="2923"/>
                  </a:cubicBezTo>
                  <a:cubicBezTo>
                    <a:pt x="36095" y="890"/>
                    <a:pt x="39654" y="0"/>
                    <a:pt x="43594" y="0"/>
                  </a:cubicBezTo>
                  <a:cubicBezTo>
                    <a:pt x="49186" y="0"/>
                    <a:pt x="54524" y="1525"/>
                    <a:pt x="59608" y="4575"/>
                  </a:cubicBezTo>
                  <a:lnTo>
                    <a:pt x="52109" y="25800"/>
                  </a:lnTo>
                  <a:cubicBezTo>
                    <a:pt x="48042" y="23131"/>
                    <a:pt x="44229" y="21861"/>
                    <a:pt x="40671" y="21861"/>
                  </a:cubicBezTo>
                  <a:cubicBezTo>
                    <a:pt x="37112" y="21861"/>
                    <a:pt x="34316" y="22750"/>
                    <a:pt x="32028" y="24657"/>
                  </a:cubicBezTo>
                  <a:cubicBezTo>
                    <a:pt x="29613" y="26563"/>
                    <a:pt x="27834" y="29995"/>
                    <a:pt x="26436" y="34824"/>
                  </a:cubicBezTo>
                  <a:cubicBezTo>
                    <a:pt x="25038" y="39781"/>
                    <a:pt x="24402" y="50076"/>
                    <a:pt x="24402" y="65709"/>
                  </a:cubicBezTo>
                  <a:lnTo>
                    <a:pt x="24402" y="94178"/>
                  </a:lnTo>
                  <a:close/>
                </a:path>
              </a:pathLst>
            </a:custGeom>
            <a:grpFill/>
            <a:ln w="1270" cap="flat">
              <a:solidFill>
                <a:schemeClr val="bg1"/>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3FA979C-D635-C103-90CB-FB91DD6B5543}"/>
                </a:ext>
              </a:extLst>
            </p:cNvPr>
            <p:cNvSpPr/>
            <p:nvPr/>
          </p:nvSpPr>
          <p:spPr>
            <a:xfrm>
              <a:off x="11060559"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DB21D0-9287-D02D-CAEE-68F0A606D219}"/>
                </a:ext>
              </a:extLst>
            </p:cNvPr>
            <p:cNvSpPr/>
            <p:nvPr/>
          </p:nvSpPr>
          <p:spPr>
            <a:xfrm>
              <a:off x="1116948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4C35112-DFE5-EA60-FB5D-E74E727ABE8F}"/>
                </a:ext>
              </a:extLst>
            </p:cNvPr>
            <p:cNvSpPr/>
            <p:nvPr/>
          </p:nvSpPr>
          <p:spPr>
            <a:xfrm>
              <a:off x="11218666"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693F9A-26CD-386A-798B-D9A17193A1FE}"/>
                </a:ext>
              </a:extLst>
            </p:cNvPr>
            <p:cNvSpPr/>
            <p:nvPr/>
          </p:nvSpPr>
          <p:spPr>
            <a:xfrm>
              <a:off x="11320343"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8"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32AEDB4-E9B5-0128-D933-352EAF845EEA}"/>
                </a:ext>
              </a:extLst>
            </p:cNvPr>
            <p:cNvSpPr/>
            <p:nvPr/>
          </p:nvSpPr>
          <p:spPr>
            <a:xfrm>
              <a:off x="11416300" y="6477872"/>
              <a:ext cx="54396" cy="126841"/>
            </a:xfrm>
            <a:custGeom>
              <a:avLst/>
              <a:gdLst>
                <a:gd name="connsiteX0" fmla="*/ 52490 w 54396"/>
                <a:gd name="connsiteY0" fmla="*/ 32409 h 126841"/>
                <a:gd name="connsiteX1" fmla="*/ 52490 w 54396"/>
                <a:gd name="connsiteY1" fmla="*/ 51855 h 126841"/>
                <a:gd name="connsiteX2" fmla="*/ 35841 w 54396"/>
                <a:gd name="connsiteY2" fmla="*/ 51855 h 126841"/>
                <a:gd name="connsiteX3" fmla="*/ 35841 w 54396"/>
                <a:gd name="connsiteY3" fmla="*/ 89094 h 126841"/>
                <a:gd name="connsiteX4" fmla="*/ 36349 w 54396"/>
                <a:gd name="connsiteY4" fmla="*/ 102185 h 126841"/>
                <a:gd name="connsiteX5" fmla="*/ 38510 w 54396"/>
                <a:gd name="connsiteY5" fmla="*/ 105235 h 126841"/>
                <a:gd name="connsiteX6" fmla="*/ 42577 w 54396"/>
                <a:gd name="connsiteY6" fmla="*/ 106506 h 126841"/>
                <a:gd name="connsiteX7" fmla="*/ 52363 w 54396"/>
                <a:gd name="connsiteY7" fmla="*/ 104219 h 126841"/>
                <a:gd name="connsiteX8" fmla="*/ 54397 w 54396"/>
                <a:gd name="connsiteY8" fmla="*/ 123156 h 126841"/>
                <a:gd name="connsiteX9" fmla="*/ 35078 w 54396"/>
                <a:gd name="connsiteY9" fmla="*/ 126842 h 126841"/>
                <a:gd name="connsiteX10" fmla="*/ 23131 w 54396"/>
                <a:gd name="connsiteY10" fmla="*/ 124681 h 126841"/>
                <a:gd name="connsiteX11" fmla="*/ 15379 w 54396"/>
                <a:gd name="connsiteY11" fmla="*/ 118962 h 126841"/>
                <a:gd name="connsiteX12" fmla="*/ 11947 w 54396"/>
                <a:gd name="connsiteY12" fmla="*/ 109430 h 126841"/>
                <a:gd name="connsiteX13" fmla="*/ 11184 w 54396"/>
                <a:gd name="connsiteY13" fmla="*/ 92272 h 126841"/>
                <a:gd name="connsiteX14" fmla="*/ 11184 w 54396"/>
                <a:gd name="connsiteY14" fmla="*/ 51982 h 126841"/>
                <a:gd name="connsiteX15" fmla="*/ 0 w 54396"/>
                <a:gd name="connsiteY15" fmla="*/ 51982 h 126841"/>
                <a:gd name="connsiteX16" fmla="*/ 0 w 54396"/>
                <a:gd name="connsiteY16" fmla="*/ 32537 h 126841"/>
                <a:gd name="connsiteX17" fmla="*/ 11184 w 54396"/>
                <a:gd name="connsiteY17" fmla="*/ 32537 h 126841"/>
                <a:gd name="connsiteX18" fmla="*/ 11184 w 54396"/>
                <a:gd name="connsiteY18" fmla="*/ 14235 h 126841"/>
                <a:gd name="connsiteX19" fmla="*/ 35714 w 54396"/>
                <a:gd name="connsiteY19" fmla="*/ 0 h 126841"/>
                <a:gd name="connsiteX20" fmla="*/ 35714 w 54396"/>
                <a:gd name="connsiteY20" fmla="*/ 32537 h 126841"/>
                <a:gd name="connsiteX21" fmla="*/ 52363 w 54396"/>
                <a:gd name="connsiteY21" fmla="*/ 32537 h 12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96" h="126841">
                  <a:moveTo>
                    <a:pt x="52490" y="32409"/>
                  </a:moveTo>
                  <a:lnTo>
                    <a:pt x="52490" y="51855"/>
                  </a:lnTo>
                  <a:lnTo>
                    <a:pt x="35841" y="51855"/>
                  </a:lnTo>
                  <a:lnTo>
                    <a:pt x="35841" y="89094"/>
                  </a:lnTo>
                  <a:cubicBezTo>
                    <a:pt x="35841" y="96593"/>
                    <a:pt x="35968" y="101041"/>
                    <a:pt x="36349" y="102185"/>
                  </a:cubicBezTo>
                  <a:cubicBezTo>
                    <a:pt x="36731" y="103456"/>
                    <a:pt x="37366" y="104473"/>
                    <a:pt x="38510" y="105235"/>
                  </a:cubicBezTo>
                  <a:cubicBezTo>
                    <a:pt x="39654" y="105998"/>
                    <a:pt x="41052" y="106506"/>
                    <a:pt x="42577" y="106506"/>
                  </a:cubicBezTo>
                  <a:cubicBezTo>
                    <a:pt x="44865" y="106506"/>
                    <a:pt x="48169" y="105744"/>
                    <a:pt x="52363" y="104219"/>
                  </a:cubicBezTo>
                  <a:lnTo>
                    <a:pt x="54397" y="123156"/>
                  </a:lnTo>
                  <a:cubicBezTo>
                    <a:pt x="48678" y="125571"/>
                    <a:pt x="42323" y="126842"/>
                    <a:pt x="35078" y="126842"/>
                  </a:cubicBezTo>
                  <a:cubicBezTo>
                    <a:pt x="30630" y="126842"/>
                    <a:pt x="26690" y="126079"/>
                    <a:pt x="23131" y="124681"/>
                  </a:cubicBezTo>
                  <a:cubicBezTo>
                    <a:pt x="19573" y="123156"/>
                    <a:pt x="17031" y="121250"/>
                    <a:pt x="15379" y="118962"/>
                  </a:cubicBezTo>
                  <a:cubicBezTo>
                    <a:pt x="13726" y="116547"/>
                    <a:pt x="12582" y="113497"/>
                    <a:pt x="11947" y="109430"/>
                  </a:cubicBezTo>
                  <a:cubicBezTo>
                    <a:pt x="11439" y="106634"/>
                    <a:pt x="11184" y="100914"/>
                    <a:pt x="11184" y="92272"/>
                  </a:cubicBezTo>
                  <a:lnTo>
                    <a:pt x="11184" y="51982"/>
                  </a:lnTo>
                  <a:lnTo>
                    <a:pt x="0" y="51982"/>
                  </a:lnTo>
                  <a:lnTo>
                    <a:pt x="0" y="32537"/>
                  </a:lnTo>
                  <a:lnTo>
                    <a:pt x="11184" y="32537"/>
                  </a:lnTo>
                  <a:lnTo>
                    <a:pt x="11184" y="14235"/>
                  </a:lnTo>
                  <a:lnTo>
                    <a:pt x="35714" y="0"/>
                  </a:lnTo>
                  <a:lnTo>
                    <a:pt x="35714" y="32537"/>
                  </a:lnTo>
                  <a:lnTo>
                    <a:pt x="52363" y="32537"/>
                  </a:lnTo>
                  <a:close/>
                </a:path>
              </a:pathLst>
            </a:custGeom>
            <a:grpFill/>
            <a:ln w="1270" cap="flat">
              <a:solidFill>
                <a:schemeClr val="bg1"/>
              </a:solidFill>
              <a:prstDash val="solid"/>
              <a:miter/>
            </a:ln>
          </p:spPr>
          <p:txBody>
            <a:bodyPr rtlCol="0" anchor="ctr"/>
            <a:lstStyle/>
            <a:p>
              <a:endParaRPr lang="en-GB"/>
            </a:p>
          </p:txBody>
        </p:sp>
      </p:grpSp>
      <p:sp>
        <p:nvSpPr>
          <p:cNvPr id="16" name="Picture Placeholder 15">
            <a:extLst>
              <a:ext uri="{FF2B5EF4-FFF2-40B4-BE49-F238E27FC236}">
                <a16:creationId xmlns:a16="http://schemas.microsoft.com/office/drawing/2014/main" id="{613CFE95-548C-DE2A-A171-20AD828C3C19}"/>
              </a:ext>
            </a:extLst>
          </p:cNvPr>
          <p:cNvSpPr>
            <a:spLocks noGrp="1"/>
          </p:cNvSpPr>
          <p:nvPr>
            <p:ph type="pic" sz="quarter" idx="15"/>
          </p:nvPr>
        </p:nvSpPr>
        <p:spPr>
          <a:xfrm>
            <a:off x="5162551" y="0"/>
            <a:ext cx="7029450" cy="685800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663608"/>
            <a:ext cx="3846922" cy="1152590"/>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26186" y="1936910"/>
            <a:ext cx="3845876" cy="2054066"/>
          </a:xfrm>
        </p:spPr>
        <p:txBody>
          <a:bodyPr/>
          <a:lstStyle>
            <a:lvl1pPr marL="358775" indent="-358775">
              <a:defRPr sz="21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5668778" y="6048637"/>
            <a:ext cx="1800000" cy="540000"/>
          </a:xfrm>
          <a:solidFill>
            <a:schemeClr val="tx1"/>
          </a:solidFill>
        </p:spPr>
        <p:txBody>
          <a:bodyPr lIns="144000" rIns="108000" anchor="ctr" anchorCtr="0">
            <a:noAutofit/>
          </a:bodyPr>
          <a:lstStyle>
            <a:lvl1pPr marL="0" indent="0">
              <a:lnSpc>
                <a:spcPct val="100000"/>
              </a:lnSpc>
              <a:buFont typeface="Arial" panose="020B0604020202020204" pitchFamily="34" charset="0"/>
              <a:buNone/>
              <a:defRPr sz="1100" b="1">
                <a:solidFill>
                  <a:schemeClr val="bg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Text Placeholder 7">
            <a:extLst>
              <a:ext uri="{FF2B5EF4-FFF2-40B4-BE49-F238E27FC236}">
                <a16:creationId xmlns:a16="http://schemas.microsoft.com/office/drawing/2014/main" id="{FF2E55B6-631B-B897-020E-6EE6E129C011}"/>
              </a:ext>
            </a:extLst>
          </p:cNvPr>
          <p:cNvSpPr>
            <a:spLocks noGrp="1"/>
          </p:cNvSpPr>
          <p:nvPr>
            <p:ph type="body" sz="quarter" idx="16"/>
          </p:nvPr>
        </p:nvSpPr>
        <p:spPr>
          <a:xfrm>
            <a:off x="725078" y="4248411"/>
            <a:ext cx="3845876" cy="1509451"/>
          </a:xfrm>
          <a:solidFill>
            <a:schemeClr val="accent4"/>
          </a:solidFill>
        </p:spPr>
        <p:txBody>
          <a:bodyPr lIns="144000" tIns="108000" rIns="108000" anchor="t" anchorCtr="0">
            <a:noAutofit/>
          </a:bodyPr>
          <a:lstStyle>
            <a:lvl1pPr marL="0" indent="0">
              <a:lnSpc>
                <a:spcPct val="100000"/>
              </a:lnSpc>
              <a:buFont typeface="Arial" panose="020B0604020202020204" pitchFamily="34" charset="0"/>
              <a:buNone/>
              <a:defRPr sz="140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TextBox 2">
            <a:extLst>
              <a:ext uri="{FF2B5EF4-FFF2-40B4-BE49-F238E27FC236}">
                <a16:creationId xmlns:a16="http://schemas.microsoft.com/office/drawing/2014/main" id="{EC8DD16A-A74B-D8B6-F53B-E2E258F6EA4B}"/>
              </a:ext>
            </a:extLst>
          </p:cNvPr>
          <p:cNvSpPr txBox="1"/>
          <p:nvPr userDrawn="1"/>
        </p:nvSpPr>
        <p:spPr>
          <a:xfrm>
            <a:off x="5162551"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118841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accent3"/>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1D3DAFA4-6851-D435-D01F-CA218E2014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0FF32A48-2654-9EE7-B39C-0C91BD6B418A}"/>
              </a:ext>
            </a:extLst>
          </p:cNvPr>
          <p:cNvSpPr/>
          <p:nvPr userDrawn="1"/>
        </p:nvSpPr>
        <p:spPr>
          <a:xfrm>
            <a:off x="4564363" y="441738"/>
            <a:ext cx="6902559" cy="57526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A50C4E-F28A-C49C-00CC-5BB7D0D29F7D}"/>
              </a:ext>
            </a:extLst>
          </p:cNvPr>
          <p:cNvSpPr>
            <a:spLocks noGrp="1"/>
          </p:cNvSpPr>
          <p:nvPr>
            <p:ph type="title" hasCustomPrompt="1"/>
          </p:nvPr>
        </p:nvSpPr>
        <p:spPr>
          <a:xfrm>
            <a:off x="715963" y="436033"/>
            <a:ext cx="3848400" cy="1605269"/>
          </a:xfrm>
          <a:ln>
            <a:solidFill>
              <a:schemeClr val="tx1"/>
            </a:solidFill>
          </a:ln>
        </p:spPr>
        <p:txBody>
          <a:bodyPr lIns="180000" tIns="144000" rIns="144000" bIns="144000" anchor="ctr" anchorCtr="0"/>
          <a:lstStyle>
            <a:lvl1pPr>
              <a:defRPr>
                <a:solidFill>
                  <a:schemeClr val="tx1"/>
                </a:solidFill>
              </a:defRPr>
            </a:lvl1pPr>
          </a:lstStyle>
          <a:p>
            <a:r>
              <a:rPr lang="en-US"/>
              <a:t>Add Title</a:t>
            </a:r>
            <a:endParaRPr lang="en-GB"/>
          </a:p>
        </p:txBody>
      </p:sp>
      <p:sp>
        <p:nvSpPr>
          <p:cNvPr id="3" name="Date Placeholder 2">
            <a:extLst>
              <a:ext uri="{FF2B5EF4-FFF2-40B4-BE49-F238E27FC236}">
                <a16:creationId xmlns:a16="http://schemas.microsoft.com/office/drawing/2014/main" id="{F94AFAB7-D28F-BEAB-3F44-8221875F83FA}"/>
              </a:ext>
            </a:extLst>
          </p:cNvPr>
          <p:cNvSpPr>
            <a:spLocks noGrp="1"/>
          </p:cNvSpPr>
          <p:nvPr>
            <p:ph type="dt" sz="half" idx="10"/>
          </p:nvPr>
        </p:nvSpPr>
        <p:spPr/>
        <p:txBody>
          <a:bodyPr/>
          <a:lstStyle>
            <a:lvl1pPr>
              <a:defRPr>
                <a:solidFill>
                  <a:schemeClr val="tx2"/>
                </a:solidFill>
              </a:defRPr>
            </a:lvl1pPr>
          </a:lstStyle>
          <a:p>
            <a:fld id="{47187BB9-C850-4892-A23A-95E7CB55D5F0}" type="datetime1">
              <a:rPr lang="en-GB" smtClean="0"/>
              <a:pPr/>
              <a:t>29/09/2025</a:t>
            </a:fld>
            <a:endParaRPr lang="en-GB"/>
          </a:p>
        </p:txBody>
      </p:sp>
      <p:sp>
        <p:nvSpPr>
          <p:cNvPr id="4" name="Footer Placeholder 3">
            <a:extLst>
              <a:ext uri="{FF2B5EF4-FFF2-40B4-BE49-F238E27FC236}">
                <a16:creationId xmlns:a16="http://schemas.microsoft.com/office/drawing/2014/main" id="{688F30AA-7DFB-E726-3D2A-1B8FD5FE9955}"/>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21" name="Text Placeholder 6">
            <a:extLst>
              <a:ext uri="{FF2B5EF4-FFF2-40B4-BE49-F238E27FC236}">
                <a16:creationId xmlns:a16="http://schemas.microsoft.com/office/drawing/2014/main" id="{BDC6882A-F332-F4DA-810C-B443C6AC5CA0}"/>
              </a:ext>
            </a:extLst>
          </p:cNvPr>
          <p:cNvSpPr>
            <a:spLocks noGrp="1"/>
          </p:cNvSpPr>
          <p:nvPr>
            <p:ph type="body" sz="quarter" idx="13" hasCustomPrompt="1"/>
          </p:nvPr>
        </p:nvSpPr>
        <p:spPr>
          <a:xfrm>
            <a:off x="4942840" y="62970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2" name="Text Placeholder 6">
            <a:extLst>
              <a:ext uri="{FF2B5EF4-FFF2-40B4-BE49-F238E27FC236}">
                <a16:creationId xmlns:a16="http://schemas.microsoft.com/office/drawing/2014/main" id="{6C905973-93B0-71FE-F47E-16E2072A60E3}"/>
              </a:ext>
            </a:extLst>
          </p:cNvPr>
          <p:cNvSpPr>
            <a:spLocks noGrp="1"/>
          </p:cNvSpPr>
          <p:nvPr>
            <p:ph type="body" sz="quarter" idx="14" hasCustomPrompt="1"/>
          </p:nvPr>
        </p:nvSpPr>
        <p:spPr>
          <a:xfrm>
            <a:off x="8322986" y="62970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3" name="Text Placeholder 6">
            <a:extLst>
              <a:ext uri="{FF2B5EF4-FFF2-40B4-BE49-F238E27FC236}">
                <a16:creationId xmlns:a16="http://schemas.microsoft.com/office/drawing/2014/main" id="{CBAEA73A-B419-B33F-7FF4-1AEBB4DE2C78}"/>
              </a:ext>
            </a:extLst>
          </p:cNvPr>
          <p:cNvSpPr>
            <a:spLocks noGrp="1"/>
          </p:cNvSpPr>
          <p:nvPr>
            <p:ph type="body" sz="quarter" idx="15" hasCustomPrompt="1"/>
          </p:nvPr>
        </p:nvSpPr>
        <p:spPr>
          <a:xfrm>
            <a:off x="715963" y="2041302"/>
            <a:ext cx="3848400" cy="4153090"/>
          </a:xfrm>
          <a:ln>
            <a:solidFill>
              <a:schemeClr val="tx1"/>
            </a:solidFill>
          </a:ln>
        </p:spPr>
        <p:txBody>
          <a:bodyPr lIns="180000" tIns="360000" rIns="144000">
            <a:noAutofit/>
          </a:bodyPr>
          <a:lstStyle>
            <a:lvl1pPr marL="0" indent="0">
              <a:spcAft>
                <a:spcPts val="600"/>
              </a:spcAft>
              <a:buNone/>
              <a:defRPr sz="1900" b="1">
                <a:solidFill>
                  <a:schemeClr val="tx1"/>
                </a:solidFill>
              </a:defRPr>
            </a:lvl1pPr>
            <a:lvl2pPr marL="0" indent="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4" name="Text Placeholder 6">
            <a:extLst>
              <a:ext uri="{FF2B5EF4-FFF2-40B4-BE49-F238E27FC236}">
                <a16:creationId xmlns:a16="http://schemas.microsoft.com/office/drawing/2014/main" id="{7199CDF5-4F53-AB7E-AFBC-D03FCF71ABC4}"/>
              </a:ext>
            </a:extLst>
          </p:cNvPr>
          <p:cNvSpPr>
            <a:spLocks noGrp="1"/>
          </p:cNvSpPr>
          <p:nvPr>
            <p:ph type="body" sz="quarter" idx="16" hasCustomPrompt="1"/>
          </p:nvPr>
        </p:nvSpPr>
        <p:spPr>
          <a:xfrm>
            <a:off x="4942840" y="227543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5" name="Text Placeholder 6">
            <a:extLst>
              <a:ext uri="{FF2B5EF4-FFF2-40B4-BE49-F238E27FC236}">
                <a16:creationId xmlns:a16="http://schemas.microsoft.com/office/drawing/2014/main" id="{F2BF896C-9F21-4C52-C873-3F29F55AAA33}"/>
              </a:ext>
            </a:extLst>
          </p:cNvPr>
          <p:cNvSpPr>
            <a:spLocks noGrp="1"/>
          </p:cNvSpPr>
          <p:nvPr>
            <p:ph type="body" sz="quarter" idx="17" hasCustomPrompt="1"/>
          </p:nvPr>
        </p:nvSpPr>
        <p:spPr>
          <a:xfrm>
            <a:off x="8322986" y="2275434"/>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7" name="Text Placeholder 6">
            <a:extLst>
              <a:ext uri="{FF2B5EF4-FFF2-40B4-BE49-F238E27FC236}">
                <a16:creationId xmlns:a16="http://schemas.microsoft.com/office/drawing/2014/main" id="{346A61BC-55C6-9956-9C6E-6E6005773479}"/>
              </a:ext>
            </a:extLst>
          </p:cNvPr>
          <p:cNvSpPr>
            <a:spLocks noGrp="1"/>
          </p:cNvSpPr>
          <p:nvPr>
            <p:ph type="body" sz="quarter" idx="19" hasCustomPrompt="1"/>
          </p:nvPr>
        </p:nvSpPr>
        <p:spPr>
          <a:xfrm>
            <a:off x="4942840" y="4374240"/>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8" name="Text Placeholder 6">
            <a:extLst>
              <a:ext uri="{FF2B5EF4-FFF2-40B4-BE49-F238E27FC236}">
                <a16:creationId xmlns:a16="http://schemas.microsoft.com/office/drawing/2014/main" id="{DCD9F074-1C9D-7BB0-C58C-D69BCE81E3B9}"/>
              </a:ext>
            </a:extLst>
          </p:cNvPr>
          <p:cNvSpPr>
            <a:spLocks noGrp="1"/>
          </p:cNvSpPr>
          <p:nvPr>
            <p:ph type="body" sz="quarter" idx="20" hasCustomPrompt="1"/>
          </p:nvPr>
        </p:nvSpPr>
        <p:spPr>
          <a:xfrm>
            <a:off x="8322986" y="4374240"/>
            <a:ext cx="2915557" cy="1411598"/>
          </a:xfrm>
        </p:spPr>
        <p:txBody>
          <a:bodyPr>
            <a:noAutofit/>
          </a:bodyPr>
          <a:lstStyle>
            <a:lvl1pPr marL="0" indent="0" rtl="0">
              <a:spcAft>
                <a:spcPts val="600"/>
              </a:spcAft>
              <a:buNone/>
              <a:defRPr sz="1600" b="1">
                <a:solidFill>
                  <a:schemeClr val="tx1"/>
                </a:solidFill>
              </a:defRPr>
            </a:lvl1pPr>
            <a:lvl2pPr marL="0" indent="0" rtl="0">
              <a:lnSpc>
                <a:spcPct val="90000"/>
              </a:lnSpc>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Add Heading then indent</a:t>
            </a:r>
          </a:p>
          <a:p>
            <a:pPr lvl="1"/>
            <a:r>
              <a:rPr lang="en-US"/>
              <a:t>Second level</a:t>
            </a:r>
          </a:p>
        </p:txBody>
      </p:sp>
      <p:sp>
        <p:nvSpPr>
          <p:cNvPr id="29" name="Footer Placeholder 4">
            <a:extLst>
              <a:ext uri="{FF2B5EF4-FFF2-40B4-BE49-F238E27FC236}">
                <a16:creationId xmlns:a16="http://schemas.microsoft.com/office/drawing/2014/main" id="{766D88D5-0115-0C22-64F1-1EB4B0EDCC8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5" name="Slide Number Placeholder 4">
            <a:extLst>
              <a:ext uri="{FF2B5EF4-FFF2-40B4-BE49-F238E27FC236}">
                <a16:creationId xmlns:a16="http://schemas.microsoft.com/office/drawing/2014/main" id="{4E7F06BF-6EDD-1254-F003-647A51876F1C}"/>
              </a:ext>
            </a:extLst>
          </p:cNvPr>
          <p:cNvSpPr>
            <a:spLocks noGrp="1"/>
          </p:cNvSpPr>
          <p:nvPr>
            <p:ph type="sldNum" sz="quarter" idx="12"/>
          </p:nvPr>
        </p:nvSpPr>
        <p:spPr>
          <a:xfrm>
            <a:off x="8699456" y="6352913"/>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6" name="TextBox 5">
            <a:extLst>
              <a:ext uri="{FF2B5EF4-FFF2-40B4-BE49-F238E27FC236}">
                <a16:creationId xmlns:a16="http://schemas.microsoft.com/office/drawing/2014/main" id="{57B60FE8-4F51-2E31-5B53-D2750BA63CF3}"/>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8" name="Straight Connector 7">
            <a:extLst>
              <a:ext uri="{FF2B5EF4-FFF2-40B4-BE49-F238E27FC236}">
                <a16:creationId xmlns:a16="http://schemas.microsoft.com/office/drawing/2014/main" id="{4041B9EE-56A9-479E-30CD-428E24A8ECEB}"/>
              </a:ext>
            </a:extLst>
          </p:cNvPr>
          <p:cNvCxnSpPr/>
          <p:nvPr userDrawn="1"/>
        </p:nvCxnSpPr>
        <p:spPr>
          <a:xfrm>
            <a:off x="8040688" y="629703"/>
            <a:ext cx="0" cy="53856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FD090C-CBA9-77A5-6668-DD3FDE7AE6AD}"/>
              </a:ext>
            </a:extLst>
          </p:cNvPr>
          <p:cNvCxnSpPr/>
          <p:nvPr userDrawn="1"/>
        </p:nvCxnSpPr>
        <p:spPr>
          <a:xfrm>
            <a:off x="4942840" y="2057177"/>
            <a:ext cx="62957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5DB2BA-31D2-7575-2525-83AADC69030B}"/>
              </a:ext>
            </a:extLst>
          </p:cNvPr>
          <p:cNvCxnSpPr/>
          <p:nvPr userDrawn="1"/>
        </p:nvCxnSpPr>
        <p:spPr>
          <a:xfrm>
            <a:off x="4942840" y="4142186"/>
            <a:ext cx="62957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88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35" name="Group 1534">
            <a:extLst>
              <a:ext uri="{FF2B5EF4-FFF2-40B4-BE49-F238E27FC236}">
                <a16:creationId xmlns:a16="http://schemas.microsoft.com/office/drawing/2014/main" id="{8F594E18-57FD-B80B-68D2-F0E5EBFB3A5E}"/>
              </a:ext>
            </a:extLst>
          </p:cNvPr>
          <p:cNvGrpSpPr/>
          <p:nvPr userDrawn="1"/>
        </p:nvGrpSpPr>
        <p:grpSpPr>
          <a:xfrm>
            <a:off x="-1327" y="-929"/>
            <a:ext cx="12196304" cy="6859604"/>
            <a:chOff x="-1327" y="-929"/>
            <a:chExt cx="12196304" cy="6859604"/>
          </a:xfrm>
        </p:grpSpPr>
        <p:sp>
          <p:nvSpPr>
            <p:cNvPr id="24" name="Freeform: Shape 23">
              <a:extLst>
                <a:ext uri="{FF2B5EF4-FFF2-40B4-BE49-F238E27FC236}">
                  <a16:creationId xmlns:a16="http://schemas.microsoft.com/office/drawing/2014/main" id="{5F0C8BFA-D4E6-A9BD-3509-2F66CBE4E654}"/>
                </a:ext>
              </a:extLst>
            </p:cNvPr>
            <p:cNvSpPr/>
            <p:nvPr/>
          </p:nvSpPr>
          <p:spPr>
            <a:xfrm>
              <a:off x="-1200" y="-675"/>
              <a:ext cx="12195543" cy="6859350"/>
            </a:xfrm>
            <a:custGeom>
              <a:avLst/>
              <a:gdLst>
                <a:gd name="connsiteX0" fmla="*/ 0 w 12195543"/>
                <a:gd name="connsiteY0" fmla="*/ 0 h 6859350"/>
                <a:gd name="connsiteX1" fmla="*/ 12195544 w 12195543"/>
                <a:gd name="connsiteY1" fmla="*/ 0 h 6859350"/>
                <a:gd name="connsiteX2" fmla="*/ 12195544 w 12195543"/>
                <a:gd name="connsiteY2" fmla="*/ 6859350 h 6859350"/>
                <a:gd name="connsiteX3" fmla="*/ 0 w 12195543"/>
                <a:gd name="connsiteY3" fmla="*/ 6859350 h 6859350"/>
              </a:gdLst>
              <a:ahLst/>
              <a:cxnLst>
                <a:cxn ang="0">
                  <a:pos x="connsiteX0" y="connsiteY0"/>
                </a:cxn>
                <a:cxn ang="0">
                  <a:pos x="connsiteX1" y="connsiteY1"/>
                </a:cxn>
                <a:cxn ang="0">
                  <a:pos x="connsiteX2" y="connsiteY2"/>
                </a:cxn>
                <a:cxn ang="0">
                  <a:pos x="connsiteX3" y="connsiteY3"/>
                </a:cxn>
              </a:cxnLst>
              <a:rect l="l" t="t" r="r" b="b"/>
              <a:pathLst>
                <a:path w="12195543" h="6859350">
                  <a:moveTo>
                    <a:pt x="0" y="0"/>
                  </a:moveTo>
                  <a:lnTo>
                    <a:pt x="12195544" y="0"/>
                  </a:lnTo>
                  <a:lnTo>
                    <a:pt x="12195544" y="6859350"/>
                  </a:lnTo>
                  <a:lnTo>
                    <a:pt x="0" y="6859350"/>
                  </a:lnTo>
                  <a:close/>
                </a:path>
              </a:pathLst>
            </a:custGeom>
            <a:solidFill>
              <a:srgbClr val="BFEBEA"/>
            </a:solidFill>
            <a:ln w="1270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5A5376-4A7E-53F1-EA52-88E13733D45A}"/>
                </a:ext>
              </a:extLst>
            </p:cNvPr>
            <p:cNvSpPr/>
            <p:nvPr/>
          </p:nvSpPr>
          <p:spPr>
            <a:xfrm>
              <a:off x="1357693" y="3130364"/>
              <a:ext cx="246194" cy="377322"/>
            </a:xfrm>
            <a:custGeom>
              <a:avLst/>
              <a:gdLst>
                <a:gd name="connsiteX0" fmla="*/ 81062 w 246194"/>
                <a:gd name="connsiteY0" fmla="*/ 0 h 377322"/>
                <a:gd name="connsiteX1" fmla="*/ 76489 w 246194"/>
                <a:gd name="connsiteY1" fmla="*/ 8638 h 377322"/>
                <a:gd name="connsiteX2" fmla="*/ 73949 w 246194"/>
                <a:gd name="connsiteY2" fmla="*/ 13084 h 377322"/>
                <a:gd name="connsiteX3" fmla="*/ 58833 w 246194"/>
                <a:gd name="connsiteY3" fmla="*/ 23500 h 377322"/>
                <a:gd name="connsiteX4" fmla="*/ 48925 w 246194"/>
                <a:gd name="connsiteY4" fmla="*/ 26929 h 377322"/>
                <a:gd name="connsiteX5" fmla="*/ 38255 w 246194"/>
                <a:gd name="connsiteY5" fmla="*/ 38234 h 377322"/>
                <a:gd name="connsiteX6" fmla="*/ 36476 w 246194"/>
                <a:gd name="connsiteY6" fmla="*/ 42680 h 377322"/>
                <a:gd name="connsiteX7" fmla="*/ 35841 w 246194"/>
                <a:gd name="connsiteY7" fmla="*/ 49540 h 377322"/>
                <a:gd name="connsiteX8" fmla="*/ 40033 w 246194"/>
                <a:gd name="connsiteY8" fmla="*/ 55383 h 377322"/>
                <a:gd name="connsiteX9" fmla="*/ 44479 w 246194"/>
                <a:gd name="connsiteY9" fmla="*/ 57923 h 377322"/>
                <a:gd name="connsiteX10" fmla="*/ 51084 w 246194"/>
                <a:gd name="connsiteY10" fmla="*/ 62242 h 377322"/>
                <a:gd name="connsiteX11" fmla="*/ 52100 w 246194"/>
                <a:gd name="connsiteY11" fmla="*/ 64147 h 377322"/>
                <a:gd name="connsiteX12" fmla="*/ 52100 w 246194"/>
                <a:gd name="connsiteY12" fmla="*/ 71642 h 377322"/>
                <a:gd name="connsiteX13" fmla="*/ 47782 w 246194"/>
                <a:gd name="connsiteY13" fmla="*/ 77358 h 377322"/>
                <a:gd name="connsiteX14" fmla="*/ 45876 w 246194"/>
                <a:gd name="connsiteY14" fmla="*/ 78374 h 377322"/>
                <a:gd name="connsiteX15" fmla="*/ 33936 w 246194"/>
                <a:gd name="connsiteY15" fmla="*/ 82947 h 377322"/>
                <a:gd name="connsiteX16" fmla="*/ 23012 w 246194"/>
                <a:gd name="connsiteY16" fmla="*/ 86758 h 377322"/>
                <a:gd name="connsiteX17" fmla="*/ 17931 w 246194"/>
                <a:gd name="connsiteY17" fmla="*/ 88282 h 377322"/>
                <a:gd name="connsiteX18" fmla="*/ 11579 w 246194"/>
                <a:gd name="connsiteY18" fmla="*/ 91585 h 377322"/>
                <a:gd name="connsiteX19" fmla="*/ 10563 w 246194"/>
                <a:gd name="connsiteY19" fmla="*/ 100477 h 377322"/>
                <a:gd name="connsiteX20" fmla="*/ 5101 w 246194"/>
                <a:gd name="connsiteY20" fmla="*/ 122452 h 377322"/>
                <a:gd name="connsiteX21" fmla="*/ 1036 w 246194"/>
                <a:gd name="connsiteY21" fmla="*/ 127914 h 377322"/>
                <a:gd name="connsiteX22" fmla="*/ 147 w 246194"/>
                <a:gd name="connsiteY22" fmla="*/ 133122 h 377322"/>
                <a:gd name="connsiteX23" fmla="*/ 18185 w 246194"/>
                <a:gd name="connsiteY23" fmla="*/ 150778 h 377322"/>
                <a:gd name="connsiteX24" fmla="*/ 28855 w 246194"/>
                <a:gd name="connsiteY24" fmla="*/ 160687 h 377322"/>
                <a:gd name="connsiteX25" fmla="*/ 33047 w 246194"/>
                <a:gd name="connsiteY25" fmla="*/ 166022 h 377322"/>
                <a:gd name="connsiteX26" fmla="*/ 36857 w 246194"/>
                <a:gd name="connsiteY26" fmla="*/ 164624 h 377322"/>
                <a:gd name="connsiteX27" fmla="*/ 49433 w 246194"/>
                <a:gd name="connsiteY27" fmla="*/ 161830 h 377322"/>
                <a:gd name="connsiteX28" fmla="*/ 59341 w 246194"/>
                <a:gd name="connsiteY28" fmla="*/ 163100 h 377322"/>
                <a:gd name="connsiteX29" fmla="*/ 67470 w 246194"/>
                <a:gd name="connsiteY29" fmla="*/ 169705 h 377322"/>
                <a:gd name="connsiteX30" fmla="*/ 69249 w 246194"/>
                <a:gd name="connsiteY30" fmla="*/ 171992 h 377322"/>
                <a:gd name="connsiteX31" fmla="*/ 69757 w 246194"/>
                <a:gd name="connsiteY31" fmla="*/ 190283 h 377322"/>
                <a:gd name="connsiteX32" fmla="*/ 67597 w 246194"/>
                <a:gd name="connsiteY32" fmla="*/ 194475 h 377322"/>
                <a:gd name="connsiteX33" fmla="*/ 65057 w 246194"/>
                <a:gd name="connsiteY33" fmla="*/ 202859 h 377322"/>
                <a:gd name="connsiteX34" fmla="*/ 76489 w 246194"/>
                <a:gd name="connsiteY34" fmla="*/ 205272 h 377322"/>
                <a:gd name="connsiteX35" fmla="*/ 85635 w 246194"/>
                <a:gd name="connsiteY35" fmla="*/ 207178 h 377322"/>
                <a:gd name="connsiteX36" fmla="*/ 87286 w 246194"/>
                <a:gd name="connsiteY36" fmla="*/ 214418 h 377322"/>
                <a:gd name="connsiteX37" fmla="*/ 86905 w 246194"/>
                <a:gd name="connsiteY37" fmla="*/ 220642 h 377322"/>
                <a:gd name="connsiteX38" fmla="*/ 90589 w 246194"/>
                <a:gd name="connsiteY38" fmla="*/ 227629 h 377322"/>
                <a:gd name="connsiteX39" fmla="*/ 94781 w 246194"/>
                <a:gd name="connsiteY39" fmla="*/ 237664 h 377322"/>
                <a:gd name="connsiteX40" fmla="*/ 90335 w 246194"/>
                <a:gd name="connsiteY40" fmla="*/ 251382 h 377322"/>
                <a:gd name="connsiteX41" fmla="*/ 88049 w 246194"/>
                <a:gd name="connsiteY41" fmla="*/ 254812 h 377322"/>
                <a:gd name="connsiteX42" fmla="*/ 82586 w 246194"/>
                <a:gd name="connsiteY42" fmla="*/ 265609 h 377322"/>
                <a:gd name="connsiteX43" fmla="*/ 78903 w 246194"/>
                <a:gd name="connsiteY43" fmla="*/ 275517 h 377322"/>
                <a:gd name="connsiteX44" fmla="*/ 77505 w 246194"/>
                <a:gd name="connsiteY44" fmla="*/ 280471 h 377322"/>
                <a:gd name="connsiteX45" fmla="*/ 73949 w 246194"/>
                <a:gd name="connsiteY45" fmla="*/ 299398 h 377322"/>
                <a:gd name="connsiteX46" fmla="*/ 75727 w 246194"/>
                <a:gd name="connsiteY46" fmla="*/ 309560 h 377322"/>
                <a:gd name="connsiteX47" fmla="*/ 79157 w 246194"/>
                <a:gd name="connsiteY47" fmla="*/ 316800 h 377322"/>
                <a:gd name="connsiteX48" fmla="*/ 87921 w 246194"/>
                <a:gd name="connsiteY48" fmla="*/ 331789 h 377322"/>
                <a:gd name="connsiteX49" fmla="*/ 93002 w 246194"/>
                <a:gd name="connsiteY49" fmla="*/ 343984 h 377322"/>
                <a:gd name="connsiteX50" fmla="*/ 93002 w 246194"/>
                <a:gd name="connsiteY50" fmla="*/ 348938 h 377322"/>
                <a:gd name="connsiteX51" fmla="*/ 100624 w 246194"/>
                <a:gd name="connsiteY51" fmla="*/ 359989 h 377322"/>
                <a:gd name="connsiteX52" fmla="*/ 123870 w 246194"/>
                <a:gd name="connsiteY52" fmla="*/ 376375 h 377322"/>
                <a:gd name="connsiteX53" fmla="*/ 133777 w 246194"/>
                <a:gd name="connsiteY53" fmla="*/ 376375 h 377322"/>
                <a:gd name="connsiteX54" fmla="*/ 140256 w 246194"/>
                <a:gd name="connsiteY54" fmla="*/ 377264 h 377322"/>
                <a:gd name="connsiteX55" fmla="*/ 142161 w 246194"/>
                <a:gd name="connsiteY55" fmla="*/ 374851 h 377322"/>
                <a:gd name="connsiteX56" fmla="*/ 146226 w 246194"/>
                <a:gd name="connsiteY56" fmla="*/ 366086 h 377322"/>
                <a:gd name="connsiteX57" fmla="*/ 160707 w 246194"/>
                <a:gd name="connsiteY57" fmla="*/ 361640 h 377322"/>
                <a:gd name="connsiteX58" fmla="*/ 168836 w 246194"/>
                <a:gd name="connsiteY58" fmla="*/ 362148 h 377322"/>
                <a:gd name="connsiteX59" fmla="*/ 168836 w 246194"/>
                <a:gd name="connsiteY59" fmla="*/ 362148 h 377322"/>
                <a:gd name="connsiteX60" fmla="*/ 171377 w 246194"/>
                <a:gd name="connsiteY60" fmla="*/ 361894 h 377322"/>
                <a:gd name="connsiteX61" fmla="*/ 171377 w 246194"/>
                <a:gd name="connsiteY61" fmla="*/ 361894 h 377322"/>
                <a:gd name="connsiteX62" fmla="*/ 195639 w 246194"/>
                <a:gd name="connsiteY62" fmla="*/ 357194 h 377322"/>
                <a:gd name="connsiteX63" fmla="*/ 204022 w 246194"/>
                <a:gd name="connsiteY63" fmla="*/ 350335 h 377322"/>
                <a:gd name="connsiteX64" fmla="*/ 211898 w 246194"/>
                <a:gd name="connsiteY64" fmla="*/ 341570 h 377322"/>
                <a:gd name="connsiteX65" fmla="*/ 229046 w 246194"/>
                <a:gd name="connsiteY65" fmla="*/ 340681 h 377322"/>
                <a:gd name="connsiteX66" fmla="*/ 237811 w 246194"/>
                <a:gd name="connsiteY66" fmla="*/ 341951 h 377322"/>
                <a:gd name="connsiteX67" fmla="*/ 246195 w 246194"/>
                <a:gd name="connsiteY67" fmla="*/ 340554 h 377322"/>
                <a:gd name="connsiteX68" fmla="*/ 246195 w 246194"/>
                <a:gd name="connsiteY68" fmla="*/ 340300 h 377322"/>
                <a:gd name="connsiteX69" fmla="*/ 239081 w 246194"/>
                <a:gd name="connsiteY69" fmla="*/ 330138 h 377322"/>
                <a:gd name="connsiteX70" fmla="*/ 229046 w 246194"/>
                <a:gd name="connsiteY70" fmla="*/ 317055 h 377322"/>
                <a:gd name="connsiteX71" fmla="*/ 224473 w 246194"/>
                <a:gd name="connsiteY71" fmla="*/ 312100 h 377322"/>
                <a:gd name="connsiteX72" fmla="*/ 213676 w 246194"/>
                <a:gd name="connsiteY72" fmla="*/ 295587 h 377322"/>
                <a:gd name="connsiteX73" fmla="*/ 213295 w 246194"/>
                <a:gd name="connsiteY73" fmla="*/ 288347 h 377322"/>
                <a:gd name="connsiteX74" fmla="*/ 211263 w 246194"/>
                <a:gd name="connsiteY74" fmla="*/ 274882 h 377322"/>
                <a:gd name="connsiteX75" fmla="*/ 207071 w 246194"/>
                <a:gd name="connsiteY75" fmla="*/ 271834 h 377322"/>
                <a:gd name="connsiteX76" fmla="*/ 199703 w 246194"/>
                <a:gd name="connsiteY76" fmla="*/ 270817 h 377322"/>
                <a:gd name="connsiteX77" fmla="*/ 186493 w 246194"/>
                <a:gd name="connsiteY77" fmla="*/ 260528 h 377322"/>
                <a:gd name="connsiteX78" fmla="*/ 183444 w 246194"/>
                <a:gd name="connsiteY78" fmla="*/ 255701 h 377322"/>
                <a:gd name="connsiteX79" fmla="*/ 181793 w 246194"/>
                <a:gd name="connsiteY79" fmla="*/ 253161 h 377322"/>
                <a:gd name="connsiteX80" fmla="*/ 181793 w 246194"/>
                <a:gd name="connsiteY80" fmla="*/ 253161 h 377322"/>
                <a:gd name="connsiteX81" fmla="*/ 170488 w 246194"/>
                <a:gd name="connsiteY81" fmla="*/ 227629 h 377322"/>
                <a:gd name="connsiteX82" fmla="*/ 174807 w 246194"/>
                <a:gd name="connsiteY82" fmla="*/ 216323 h 377322"/>
                <a:gd name="connsiteX83" fmla="*/ 177601 w 246194"/>
                <a:gd name="connsiteY83" fmla="*/ 214037 h 377322"/>
                <a:gd name="connsiteX84" fmla="*/ 179379 w 246194"/>
                <a:gd name="connsiteY84" fmla="*/ 201081 h 377322"/>
                <a:gd name="connsiteX85" fmla="*/ 178998 w 246194"/>
                <a:gd name="connsiteY85" fmla="*/ 193967 h 377322"/>
                <a:gd name="connsiteX86" fmla="*/ 196401 w 246194"/>
                <a:gd name="connsiteY86" fmla="*/ 179867 h 377322"/>
                <a:gd name="connsiteX87" fmla="*/ 196655 w 246194"/>
                <a:gd name="connsiteY87" fmla="*/ 179867 h 377322"/>
                <a:gd name="connsiteX88" fmla="*/ 207833 w 246194"/>
                <a:gd name="connsiteY88" fmla="*/ 177454 h 377322"/>
                <a:gd name="connsiteX89" fmla="*/ 213295 w 246194"/>
                <a:gd name="connsiteY89" fmla="*/ 172500 h 377322"/>
                <a:gd name="connsiteX90" fmla="*/ 214311 w 246194"/>
                <a:gd name="connsiteY90" fmla="*/ 161830 h 377322"/>
                <a:gd name="connsiteX91" fmla="*/ 214946 w 246194"/>
                <a:gd name="connsiteY91" fmla="*/ 151668 h 377322"/>
                <a:gd name="connsiteX92" fmla="*/ 218884 w 246194"/>
                <a:gd name="connsiteY92" fmla="*/ 136933 h 377322"/>
                <a:gd name="connsiteX93" fmla="*/ 218503 w 246194"/>
                <a:gd name="connsiteY93" fmla="*/ 125501 h 377322"/>
                <a:gd name="connsiteX94" fmla="*/ 207071 w 246194"/>
                <a:gd name="connsiteY94" fmla="*/ 112163 h 377322"/>
                <a:gd name="connsiteX95" fmla="*/ 191193 w 246194"/>
                <a:gd name="connsiteY95" fmla="*/ 96920 h 377322"/>
                <a:gd name="connsiteX96" fmla="*/ 173917 w 246194"/>
                <a:gd name="connsiteY96" fmla="*/ 81677 h 377322"/>
                <a:gd name="connsiteX97" fmla="*/ 150799 w 246194"/>
                <a:gd name="connsiteY97" fmla="*/ 80407 h 377322"/>
                <a:gd name="connsiteX98" fmla="*/ 144321 w 246194"/>
                <a:gd name="connsiteY98" fmla="*/ 102509 h 377322"/>
                <a:gd name="connsiteX99" fmla="*/ 141145 w 246194"/>
                <a:gd name="connsiteY99" fmla="*/ 93109 h 377322"/>
                <a:gd name="connsiteX100" fmla="*/ 144702 w 246194"/>
                <a:gd name="connsiteY100" fmla="*/ 74564 h 377322"/>
                <a:gd name="connsiteX101" fmla="*/ 146353 w 246194"/>
                <a:gd name="connsiteY101" fmla="*/ 50429 h 377322"/>
                <a:gd name="connsiteX102" fmla="*/ 129713 w 246194"/>
                <a:gd name="connsiteY102" fmla="*/ 30232 h 377322"/>
                <a:gd name="connsiteX103" fmla="*/ 109262 w 246194"/>
                <a:gd name="connsiteY103" fmla="*/ 12703 h 377322"/>
                <a:gd name="connsiteX104" fmla="*/ 93384 w 246194"/>
                <a:gd name="connsiteY104" fmla="*/ 7494 h 377322"/>
                <a:gd name="connsiteX105" fmla="*/ 81062 w 246194"/>
                <a:gd name="connsiteY105" fmla="*/ 762 h 37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6194" h="377322">
                  <a:moveTo>
                    <a:pt x="81062" y="0"/>
                  </a:moveTo>
                  <a:cubicBezTo>
                    <a:pt x="79792" y="2922"/>
                    <a:pt x="78268" y="5716"/>
                    <a:pt x="76489" y="8638"/>
                  </a:cubicBezTo>
                  <a:cubicBezTo>
                    <a:pt x="75600" y="10162"/>
                    <a:pt x="74711" y="11686"/>
                    <a:pt x="73949" y="13084"/>
                  </a:cubicBezTo>
                  <a:cubicBezTo>
                    <a:pt x="70011" y="20451"/>
                    <a:pt x="65184" y="21721"/>
                    <a:pt x="58833" y="23500"/>
                  </a:cubicBezTo>
                  <a:cubicBezTo>
                    <a:pt x="55911" y="24262"/>
                    <a:pt x="52609" y="25151"/>
                    <a:pt x="48925" y="26929"/>
                  </a:cubicBezTo>
                  <a:cubicBezTo>
                    <a:pt x="41176" y="30740"/>
                    <a:pt x="39906" y="33789"/>
                    <a:pt x="38255" y="38234"/>
                  </a:cubicBezTo>
                  <a:cubicBezTo>
                    <a:pt x="37747" y="39505"/>
                    <a:pt x="37239" y="40902"/>
                    <a:pt x="36476" y="42680"/>
                  </a:cubicBezTo>
                  <a:cubicBezTo>
                    <a:pt x="35206" y="45475"/>
                    <a:pt x="35206" y="47634"/>
                    <a:pt x="35841" y="49540"/>
                  </a:cubicBezTo>
                  <a:cubicBezTo>
                    <a:pt x="36603" y="51572"/>
                    <a:pt x="38255" y="53477"/>
                    <a:pt x="40033" y="55383"/>
                  </a:cubicBezTo>
                  <a:cubicBezTo>
                    <a:pt x="41557" y="56907"/>
                    <a:pt x="43082" y="57415"/>
                    <a:pt x="44479" y="57923"/>
                  </a:cubicBezTo>
                  <a:cubicBezTo>
                    <a:pt x="46892" y="58685"/>
                    <a:pt x="49052" y="59321"/>
                    <a:pt x="51084" y="62242"/>
                  </a:cubicBezTo>
                  <a:cubicBezTo>
                    <a:pt x="51465" y="62877"/>
                    <a:pt x="51846" y="63513"/>
                    <a:pt x="52100" y="64147"/>
                  </a:cubicBezTo>
                  <a:cubicBezTo>
                    <a:pt x="53117" y="66561"/>
                    <a:pt x="52990" y="69229"/>
                    <a:pt x="52100" y="71642"/>
                  </a:cubicBezTo>
                  <a:cubicBezTo>
                    <a:pt x="51338" y="73928"/>
                    <a:pt x="49814" y="76088"/>
                    <a:pt x="47782" y="77358"/>
                  </a:cubicBezTo>
                  <a:cubicBezTo>
                    <a:pt x="47146" y="77739"/>
                    <a:pt x="46511" y="78120"/>
                    <a:pt x="45876" y="78374"/>
                  </a:cubicBezTo>
                  <a:cubicBezTo>
                    <a:pt x="43590" y="79263"/>
                    <a:pt x="39017" y="81042"/>
                    <a:pt x="33936" y="82947"/>
                  </a:cubicBezTo>
                  <a:cubicBezTo>
                    <a:pt x="30379" y="84217"/>
                    <a:pt x="26568" y="85615"/>
                    <a:pt x="23012" y="86758"/>
                  </a:cubicBezTo>
                  <a:cubicBezTo>
                    <a:pt x="21106" y="87393"/>
                    <a:pt x="19455" y="87901"/>
                    <a:pt x="17931" y="88282"/>
                  </a:cubicBezTo>
                  <a:cubicBezTo>
                    <a:pt x="13993" y="89426"/>
                    <a:pt x="12469" y="89934"/>
                    <a:pt x="11579" y="91585"/>
                  </a:cubicBezTo>
                  <a:cubicBezTo>
                    <a:pt x="11198" y="92347"/>
                    <a:pt x="10944" y="96158"/>
                    <a:pt x="10563" y="100477"/>
                  </a:cubicBezTo>
                  <a:cubicBezTo>
                    <a:pt x="9928" y="108860"/>
                    <a:pt x="9293" y="119276"/>
                    <a:pt x="5101" y="122452"/>
                  </a:cubicBezTo>
                  <a:cubicBezTo>
                    <a:pt x="3323" y="123849"/>
                    <a:pt x="1925" y="125882"/>
                    <a:pt x="1036" y="127914"/>
                  </a:cubicBezTo>
                  <a:cubicBezTo>
                    <a:pt x="147" y="130074"/>
                    <a:pt x="-234" y="131979"/>
                    <a:pt x="147" y="133122"/>
                  </a:cubicBezTo>
                  <a:cubicBezTo>
                    <a:pt x="655" y="134646"/>
                    <a:pt x="9928" y="143284"/>
                    <a:pt x="18185" y="150778"/>
                  </a:cubicBezTo>
                  <a:cubicBezTo>
                    <a:pt x="22504" y="154717"/>
                    <a:pt x="26568" y="158400"/>
                    <a:pt x="28855" y="160687"/>
                  </a:cubicBezTo>
                  <a:cubicBezTo>
                    <a:pt x="30633" y="162465"/>
                    <a:pt x="32030" y="164243"/>
                    <a:pt x="33047" y="166022"/>
                  </a:cubicBezTo>
                  <a:cubicBezTo>
                    <a:pt x="34317" y="165641"/>
                    <a:pt x="35587" y="165132"/>
                    <a:pt x="36857" y="164624"/>
                  </a:cubicBezTo>
                  <a:cubicBezTo>
                    <a:pt x="40414" y="163100"/>
                    <a:pt x="44098" y="161576"/>
                    <a:pt x="49433" y="161830"/>
                  </a:cubicBezTo>
                  <a:cubicBezTo>
                    <a:pt x="53498" y="161830"/>
                    <a:pt x="56546" y="162084"/>
                    <a:pt x="59341" y="163100"/>
                  </a:cubicBezTo>
                  <a:cubicBezTo>
                    <a:pt x="62262" y="164116"/>
                    <a:pt x="64803" y="166149"/>
                    <a:pt x="67470" y="169705"/>
                  </a:cubicBezTo>
                  <a:cubicBezTo>
                    <a:pt x="68105" y="170595"/>
                    <a:pt x="68741" y="171357"/>
                    <a:pt x="69249" y="171992"/>
                  </a:cubicBezTo>
                  <a:cubicBezTo>
                    <a:pt x="73568" y="177327"/>
                    <a:pt x="75346" y="179486"/>
                    <a:pt x="69757" y="190283"/>
                  </a:cubicBezTo>
                  <a:cubicBezTo>
                    <a:pt x="69122" y="191554"/>
                    <a:pt x="68233" y="193078"/>
                    <a:pt x="67597" y="194475"/>
                  </a:cubicBezTo>
                  <a:cubicBezTo>
                    <a:pt x="64803" y="199810"/>
                    <a:pt x="63660" y="201843"/>
                    <a:pt x="65057" y="202859"/>
                  </a:cubicBezTo>
                  <a:cubicBezTo>
                    <a:pt x="66962" y="204256"/>
                    <a:pt x="72170" y="204764"/>
                    <a:pt x="76489" y="205272"/>
                  </a:cubicBezTo>
                  <a:cubicBezTo>
                    <a:pt x="80427" y="205780"/>
                    <a:pt x="83730" y="206162"/>
                    <a:pt x="85635" y="207178"/>
                  </a:cubicBezTo>
                  <a:cubicBezTo>
                    <a:pt x="89446" y="209591"/>
                    <a:pt x="88684" y="211370"/>
                    <a:pt x="87286" y="214418"/>
                  </a:cubicBezTo>
                  <a:cubicBezTo>
                    <a:pt x="86778" y="215688"/>
                    <a:pt x="85889" y="217467"/>
                    <a:pt x="86905" y="220642"/>
                  </a:cubicBezTo>
                  <a:cubicBezTo>
                    <a:pt x="87794" y="223691"/>
                    <a:pt x="89319" y="225723"/>
                    <a:pt x="90589" y="227629"/>
                  </a:cubicBezTo>
                  <a:cubicBezTo>
                    <a:pt x="92621" y="230423"/>
                    <a:pt x="94400" y="232964"/>
                    <a:pt x="94781" y="237664"/>
                  </a:cubicBezTo>
                  <a:cubicBezTo>
                    <a:pt x="95416" y="244269"/>
                    <a:pt x="93256" y="247318"/>
                    <a:pt x="90335" y="251382"/>
                  </a:cubicBezTo>
                  <a:cubicBezTo>
                    <a:pt x="89573" y="252398"/>
                    <a:pt x="88811" y="253415"/>
                    <a:pt x="88049" y="254812"/>
                  </a:cubicBezTo>
                  <a:cubicBezTo>
                    <a:pt x="86397" y="257606"/>
                    <a:pt x="84365" y="261671"/>
                    <a:pt x="82586" y="265609"/>
                  </a:cubicBezTo>
                  <a:cubicBezTo>
                    <a:pt x="80935" y="269420"/>
                    <a:pt x="79538" y="273104"/>
                    <a:pt x="78903" y="275517"/>
                  </a:cubicBezTo>
                  <a:cubicBezTo>
                    <a:pt x="78522" y="277041"/>
                    <a:pt x="78014" y="278693"/>
                    <a:pt x="77505" y="280471"/>
                  </a:cubicBezTo>
                  <a:cubicBezTo>
                    <a:pt x="75854" y="286060"/>
                    <a:pt x="73568" y="293682"/>
                    <a:pt x="73949" y="299398"/>
                  </a:cubicBezTo>
                  <a:cubicBezTo>
                    <a:pt x="74203" y="303336"/>
                    <a:pt x="74838" y="306638"/>
                    <a:pt x="75727" y="309560"/>
                  </a:cubicBezTo>
                  <a:cubicBezTo>
                    <a:pt x="76489" y="312354"/>
                    <a:pt x="77632" y="314641"/>
                    <a:pt x="79157" y="316800"/>
                  </a:cubicBezTo>
                  <a:cubicBezTo>
                    <a:pt x="81189" y="319595"/>
                    <a:pt x="84873" y="325819"/>
                    <a:pt x="87921" y="331789"/>
                  </a:cubicBezTo>
                  <a:cubicBezTo>
                    <a:pt x="90335" y="336489"/>
                    <a:pt x="92367" y="341189"/>
                    <a:pt x="93002" y="343984"/>
                  </a:cubicBezTo>
                  <a:cubicBezTo>
                    <a:pt x="93384" y="346016"/>
                    <a:pt x="93129" y="347540"/>
                    <a:pt x="93002" y="348938"/>
                  </a:cubicBezTo>
                  <a:cubicBezTo>
                    <a:pt x="92621" y="351224"/>
                    <a:pt x="92367" y="353383"/>
                    <a:pt x="100624" y="359989"/>
                  </a:cubicBezTo>
                  <a:cubicBezTo>
                    <a:pt x="109770" y="367229"/>
                    <a:pt x="118915" y="373326"/>
                    <a:pt x="123870" y="376375"/>
                  </a:cubicBezTo>
                  <a:cubicBezTo>
                    <a:pt x="126537" y="374597"/>
                    <a:pt x="129967" y="375359"/>
                    <a:pt x="133777" y="376375"/>
                  </a:cubicBezTo>
                  <a:cubicBezTo>
                    <a:pt x="135937" y="376883"/>
                    <a:pt x="138223" y="377518"/>
                    <a:pt x="140256" y="377264"/>
                  </a:cubicBezTo>
                  <a:cubicBezTo>
                    <a:pt x="141653" y="377010"/>
                    <a:pt x="141907" y="376121"/>
                    <a:pt x="142161" y="374851"/>
                  </a:cubicBezTo>
                  <a:cubicBezTo>
                    <a:pt x="142796" y="372437"/>
                    <a:pt x="143558" y="369516"/>
                    <a:pt x="146226" y="366086"/>
                  </a:cubicBezTo>
                  <a:cubicBezTo>
                    <a:pt x="150799" y="360116"/>
                    <a:pt x="154991" y="360751"/>
                    <a:pt x="160707" y="361640"/>
                  </a:cubicBezTo>
                  <a:cubicBezTo>
                    <a:pt x="163120" y="362021"/>
                    <a:pt x="165788" y="362402"/>
                    <a:pt x="168836" y="362148"/>
                  </a:cubicBezTo>
                  <a:lnTo>
                    <a:pt x="168836" y="362148"/>
                  </a:lnTo>
                  <a:cubicBezTo>
                    <a:pt x="168836" y="362148"/>
                    <a:pt x="171377" y="361894"/>
                    <a:pt x="171377" y="361894"/>
                  </a:cubicBezTo>
                  <a:lnTo>
                    <a:pt x="171377" y="361894"/>
                  </a:lnTo>
                  <a:cubicBezTo>
                    <a:pt x="178998" y="361259"/>
                    <a:pt x="183063" y="360878"/>
                    <a:pt x="195639" y="357194"/>
                  </a:cubicBezTo>
                  <a:cubicBezTo>
                    <a:pt x="201990" y="355416"/>
                    <a:pt x="203006" y="352748"/>
                    <a:pt x="204022" y="350335"/>
                  </a:cubicBezTo>
                  <a:cubicBezTo>
                    <a:pt x="205293" y="347159"/>
                    <a:pt x="206436" y="343984"/>
                    <a:pt x="211898" y="341570"/>
                  </a:cubicBezTo>
                  <a:cubicBezTo>
                    <a:pt x="218757" y="338395"/>
                    <a:pt x="223711" y="339538"/>
                    <a:pt x="229046" y="340681"/>
                  </a:cubicBezTo>
                  <a:cubicBezTo>
                    <a:pt x="231714" y="341316"/>
                    <a:pt x="234635" y="341951"/>
                    <a:pt x="237811" y="341951"/>
                  </a:cubicBezTo>
                  <a:cubicBezTo>
                    <a:pt x="242511" y="341951"/>
                    <a:pt x="244797" y="341316"/>
                    <a:pt x="246195" y="340554"/>
                  </a:cubicBezTo>
                  <a:lnTo>
                    <a:pt x="246195" y="340300"/>
                  </a:lnTo>
                  <a:cubicBezTo>
                    <a:pt x="245178" y="338522"/>
                    <a:pt x="242257" y="334457"/>
                    <a:pt x="239081" y="330138"/>
                  </a:cubicBezTo>
                  <a:cubicBezTo>
                    <a:pt x="235652" y="325438"/>
                    <a:pt x="231714" y="320357"/>
                    <a:pt x="229046" y="317055"/>
                  </a:cubicBezTo>
                  <a:cubicBezTo>
                    <a:pt x="227649" y="315403"/>
                    <a:pt x="226125" y="313752"/>
                    <a:pt x="224473" y="312100"/>
                  </a:cubicBezTo>
                  <a:cubicBezTo>
                    <a:pt x="219646" y="306892"/>
                    <a:pt x="214565" y="301557"/>
                    <a:pt x="213676" y="295587"/>
                  </a:cubicBezTo>
                  <a:cubicBezTo>
                    <a:pt x="213295" y="293174"/>
                    <a:pt x="213295" y="290760"/>
                    <a:pt x="213295" y="288347"/>
                  </a:cubicBezTo>
                  <a:cubicBezTo>
                    <a:pt x="213295" y="283901"/>
                    <a:pt x="213295" y="279328"/>
                    <a:pt x="211263" y="274882"/>
                  </a:cubicBezTo>
                  <a:cubicBezTo>
                    <a:pt x="209992" y="271834"/>
                    <a:pt x="208976" y="271834"/>
                    <a:pt x="207071" y="271834"/>
                  </a:cubicBezTo>
                  <a:cubicBezTo>
                    <a:pt x="205165" y="271834"/>
                    <a:pt x="202879" y="271706"/>
                    <a:pt x="199703" y="270817"/>
                  </a:cubicBezTo>
                  <a:cubicBezTo>
                    <a:pt x="191574" y="268658"/>
                    <a:pt x="191193" y="268150"/>
                    <a:pt x="186493" y="260528"/>
                  </a:cubicBezTo>
                  <a:cubicBezTo>
                    <a:pt x="185731" y="259258"/>
                    <a:pt x="184842" y="257861"/>
                    <a:pt x="183444" y="255701"/>
                  </a:cubicBezTo>
                  <a:lnTo>
                    <a:pt x="181793" y="253161"/>
                  </a:lnTo>
                  <a:lnTo>
                    <a:pt x="181793" y="253161"/>
                  </a:lnTo>
                  <a:cubicBezTo>
                    <a:pt x="175315" y="243253"/>
                    <a:pt x="172012" y="238299"/>
                    <a:pt x="170488" y="227629"/>
                  </a:cubicBezTo>
                  <a:cubicBezTo>
                    <a:pt x="169217" y="218356"/>
                    <a:pt x="171250" y="217594"/>
                    <a:pt x="174807" y="216323"/>
                  </a:cubicBezTo>
                  <a:cubicBezTo>
                    <a:pt x="175569" y="216069"/>
                    <a:pt x="176585" y="215688"/>
                    <a:pt x="177601" y="214037"/>
                  </a:cubicBezTo>
                  <a:cubicBezTo>
                    <a:pt x="180015" y="210099"/>
                    <a:pt x="179760" y="206034"/>
                    <a:pt x="179379" y="201081"/>
                  </a:cubicBezTo>
                  <a:cubicBezTo>
                    <a:pt x="179252" y="198921"/>
                    <a:pt x="178998" y="196508"/>
                    <a:pt x="178998" y="193967"/>
                  </a:cubicBezTo>
                  <a:cubicBezTo>
                    <a:pt x="178998" y="181900"/>
                    <a:pt x="187001" y="181010"/>
                    <a:pt x="196401" y="179867"/>
                  </a:cubicBezTo>
                  <a:lnTo>
                    <a:pt x="196655" y="179867"/>
                  </a:lnTo>
                  <a:cubicBezTo>
                    <a:pt x="200339" y="179486"/>
                    <a:pt x="204403" y="178851"/>
                    <a:pt x="207833" y="177454"/>
                  </a:cubicBezTo>
                  <a:cubicBezTo>
                    <a:pt x="210628" y="176311"/>
                    <a:pt x="212660" y="174786"/>
                    <a:pt x="213295" y="172500"/>
                  </a:cubicBezTo>
                  <a:cubicBezTo>
                    <a:pt x="214184" y="168816"/>
                    <a:pt x="214311" y="165387"/>
                    <a:pt x="214311" y="161830"/>
                  </a:cubicBezTo>
                  <a:cubicBezTo>
                    <a:pt x="214311" y="158781"/>
                    <a:pt x="214438" y="155479"/>
                    <a:pt x="214946" y="151668"/>
                  </a:cubicBezTo>
                  <a:cubicBezTo>
                    <a:pt x="215455" y="147095"/>
                    <a:pt x="217106" y="141887"/>
                    <a:pt x="218884" y="136933"/>
                  </a:cubicBezTo>
                  <a:cubicBezTo>
                    <a:pt x="216979" y="134900"/>
                    <a:pt x="222568" y="131344"/>
                    <a:pt x="218503" y="125501"/>
                  </a:cubicBezTo>
                  <a:cubicBezTo>
                    <a:pt x="213930" y="119022"/>
                    <a:pt x="215200" y="117752"/>
                    <a:pt x="207071" y="112163"/>
                  </a:cubicBezTo>
                  <a:cubicBezTo>
                    <a:pt x="198941" y="106701"/>
                    <a:pt x="198941" y="107590"/>
                    <a:pt x="191193" y="96920"/>
                  </a:cubicBezTo>
                  <a:cubicBezTo>
                    <a:pt x="183444" y="86250"/>
                    <a:pt x="181793" y="88155"/>
                    <a:pt x="173917" y="81677"/>
                  </a:cubicBezTo>
                  <a:cubicBezTo>
                    <a:pt x="166169" y="75199"/>
                    <a:pt x="151815" y="76469"/>
                    <a:pt x="150799" y="80407"/>
                  </a:cubicBezTo>
                  <a:cubicBezTo>
                    <a:pt x="149783" y="84345"/>
                    <a:pt x="150799" y="97301"/>
                    <a:pt x="144321" y="102509"/>
                  </a:cubicBezTo>
                  <a:cubicBezTo>
                    <a:pt x="137842" y="107717"/>
                    <a:pt x="141653" y="98952"/>
                    <a:pt x="141145" y="93109"/>
                  </a:cubicBezTo>
                  <a:cubicBezTo>
                    <a:pt x="140510" y="87266"/>
                    <a:pt x="144321" y="80407"/>
                    <a:pt x="144702" y="74564"/>
                  </a:cubicBezTo>
                  <a:cubicBezTo>
                    <a:pt x="145083" y="68720"/>
                    <a:pt x="149275" y="58304"/>
                    <a:pt x="146353" y="50429"/>
                  </a:cubicBezTo>
                  <a:cubicBezTo>
                    <a:pt x="143431" y="42680"/>
                    <a:pt x="134667" y="36456"/>
                    <a:pt x="129713" y="30232"/>
                  </a:cubicBezTo>
                  <a:cubicBezTo>
                    <a:pt x="124886" y="24008"/>
                    <a:pt x="118026" y="18546"/>
                    <a:pt x="109262" y="12703"/>
                  </a:cubicBezTo>
                  <a:cubicBezTo>
                    <a:pt x="100497" y="6859"/>
                    <a:pt x="104435" y="8765"/>
                    <a:pt x="93384" y="7494"/>
                  </a:cubicBezTo>
                  <a:cubicBezTo>
                    <a:pt x="86778" y="6732"/>
                    <a:pt x="83730" y="4192"/>
                    <a:pt x="81062" y="762"/>
                  </a:cubicBezTo>
                </a:path>
              </a:pathLst>
            </a:custGeom>
            <a:solidFill>
              <a:srgbClr val="FFFFFF"/>
            </a:solidFill>
            <a:ln w="12700" cap="flat">
              <a:noFill/>
              <a:prstDash val="solid"/>
              <a:miter/>
            </a:ln>
          </p:spPr>
          <p:txBody>
            <a:bodyPr rtlCol="0" anchor="ctr"/>
            <a:lstStyle/>
            <a:p>
              <a:endParaRPr lang="en-GB"/>
            </a:p>
          </p:txBody>
        </p:sp>
        <p:grpSp>
          <p:nvGrpSpPr>
            <p:cNvPr id="26" name="Graphic 21">
              <a:extLst>
                <a:ext uri="{FF2B5EF4-FFF2-40B4-BE49-F238E27FC236}">
                  <a16:creationId xmlns:a16="http://schemas.microsoft.com/office/drawing/2014/main" id="{E3A2296E-63C9-1599-5C53-2D4AF06801B3}"/>
                </a:ext>
              </a:extLst>
            </p:cNvPr>
            <p:cNvGrpSpPr/>
            <p:nvPr/>
          </p:nvGrpSpPr>
          <p:grpSpPr>
            <a:xfrm>
              <a:off x="781429" y="4769099"/>
              <a:ext cx="983272" cy="1467914"/>
              <a:chOff x="781429" y="4769099"/>
              <a:chExt cx="983272" cy="1467914"/>
            </a:xfrm>
            <a:solidFill>
              <a:srgbClr val="FFFFFF"/>
            </a:solidFill>
          </p:grpSpPr>
          <p:sp>
            <p:nvSpPr>
              <p:cNvPr id="27" name="Freeform: Shape 26">
                <a:extLst>
                  <a:ext uri="{FF2B5EF4-FFF2-40B4-BE49-F238E27FC236}">
                    <a16:creationId xmlns:a16="http://schemas.microsoft.com/office/drawing/2014/main" id="{AFAF6FC6-A596-E102-393D-AEF79CD1FCA3}"/>
                  </a:ext>
                </a:extLst>
              </p:cNvPr>
              <p:cNvSpPr/>
              <p:nvPr/>
            </p:nvSpPr>
            <p:spPr>
              <a:xfrm>
                <a:off x="1194684" y="5977800"/>
                <a:ext cx="38290" cy="45280"/>
              </a:xfrm>
              <a:custGeom>
                <a:avLst/>
                <a:gdLst>
                  <a:gd name="connsiteX0" fmla="*/ 9582 w 38290"/>
                  <a:gd name="connsiteY0" fmla="*/ 25869 h 45280"/>
                  <a:gd name="connsiteX1" fmla="*/ 55 w 38290"/>
                  <a:gd name="connsiteY1" fmla="*/ 28029 h 45280"/>
                  <a:gd name="connsiteX2" fmla="*/ 6534 w 38290"/>
                  <a:gd name="connsiteY2" fmla="*/ 40223 h 45280"/>
                  <a:gd name="connsiteX3" fmla="*/ 21777 w 38290"/>
                  <a:gd name="connsiteY3" fmla="*/ 45050 h 45280"/>
                  <a:gd name="connsiteX4" fmla="*/ 34860 w 38290"/>
                  <a:gd name="connsiteY4" fmla="*/ 40731 h 45280"/>
                  <a:gd name="connsiteX5" fmla="*/ 37909 w 38290"/>
                  <a:gd name="connsiteY5" fmla="*/ 27266 h 45280"/>
                  <a:gd name="connsiteX6" fmla="*/ 38290 w 38290"/>
                  <a:gd name="connsiteY6" fmla="*/ 11643 h 45280"/>
                  <a:gd name="connsiteX7" fmla="*/ 23936 w 38290"/>
                  <a:gd name="connsiteY7" fmla="*/ 1227 h 45280"/>
                  <a:gd name="connsiteX8" fmla="*/ 6153 w 38290"/>
                  <a:gd name="connsiteY8" fmla="*/ 8975 h 45280"/>
                  <a:gd name="connsiteX9" fmla="*/ 9582 w 38290"/>
                  <a:gd name="connsiteY9" fmla="*/ 18502 h 45280"/>
                  <a:gd name="connsiteX10" fmla="*/ 9582 w 38290"/>
                  <a:gd name="connsiteY10" fmla="*/ 25869 h 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90" h="45280">
                    <a:moveTo>
                      <a:pt x="9582" y="25869"/>
                    </a:moveTo>
                    <a:cubicBezTo>
                      <a:pt x="6534" y="26250"/>
                      <a:pt x="437" y="20280"/>
                      <a:pt x="55" y="28029"/>
                    </a:cubicBezTo>
                    <a:cubicBezTo>
                      <a:pt x="-453" y="35777"/>
                      <a:pt x="2596" y="38445"/>
                      <a:pt x="6534" y="40223"/>
                    </a:cubicBezTo>
                    <a:cubicBezTo>
                      <a:pt x="10472" y="42001"/>
                      <a:pt x="19490" y="46320"/>
                      <a:pt x="21777" y="45050"/>
                    </a:cubicBezTo>
                    <a:cubicBezTo>
                      <a:pt x="24063" y="43780"/>
                      <a:pt x="31812" y="43780"/>
                      <a:pt x="34860" y="40731"/>
                    </a:cubicBezTo>
                    <a:cubicBezTo>
                      <a:pt x="37909" y="37683"/>
                      <a:pt x="37909" y="34253"/>
                      <a:pt x="37909" y="27266"/>
                    </a:cubicBezTo>
                    <a:cubicBezTo>
                      <a:pt x="37909" y="20280"/>
                      <a:pt x="38290" y="19899"/>
                      <a:pt x="38290" y="11643"/>
                    </a:cubicBezTo>
                    <a:cubicBezTo>
                      <a:pt x="38290" y="3386"/>
                      <a:pt x="34860" y="-2711"/>
                      <a:pt x="23936" y="1227"/>
                    </a:cubicBezTo>
                    <a:cubicBezTo>
                      <a:pt x="15679" y="8594"/>
                      <a:pt x="7423" y="5545"/>
                      <a:pt x="6153" y="8975"/>
                    </a:cubicBezTo>
                    <a:cubicBezTo>
                      <a:pt x="4882" y="12405"/>
                      <a:pt x="6153" y="15453"/>
                      <a:pt x="9582" y="18502"/>
                    </a:cubicBezTo>
                    <a:cubicBezTo>
                      <a:pt x="13012" y="21551"/>
                      <a:pt x="12631" y="25488"/>
                      <a:pt x="9582" y="25869"/>
                    </a:cubicBezTo>
                    <a:close/>
                  </a:path>
                </a:pathLst>
              </a:custGeom>
              <a:solidFill>
                <a:srgbClr val="FFFFFF"/>
              </a:solidFill>
              <a:ln w="1270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CC79A26-1602-2D70-2485-06ED64EF2E82}"/>
                  </a:ext>
                </a:extLst>
              </p:cNvPr>
              <p:cNvSpPr/>
              <p:nvPr/>
            </p:nvSpPr>
            <p:spPr>
              <a:xfrm>
                <a:off x="781429" y="4769099"/>
                <a:ext cx="983272" cy="1467914"/>
              </a:xfrm>
              <a:custGeom>
                <a:avLst/>
                <a:gdLst>
                  <a:gd name="connsiteX0" fmla="*/ 976159 w 983272"/>
                  <a:gd name="connsiteY0" fmla="*/ 230310 h 1467914"/>
                  <a:gd name="connsiteX1" fmla="*/ 966378 w 983272"/>
                  <a:gd name="connsiteY1" fmla="*/ 219513 h 1467914"/>
                  <a:gd name="connsiteX2" fmla="*/ 939067 w 983272"/>
                  <a:gd name="connsiteY2" fmla="*/ 223070 h 1467914"/>
                  <a:gd name="connsiteX3" fmla="*/ 938051 w 983272"/>
                  <a:gd name="connsiteY3" fmla="*/ 231707 h 1467914"/>
                  <a:gd name="connsiteX4" fmla="*/ 931446 w 983272"/>
                  <a:gd name="connsiteY4" fmla="*/ 260796 h 1467914"/>
                  <a:gd name="connsiteX5" fmla="*/ 921157 w 983272"/>
                  <a:gd name="connsiteY5" fmla="*/ 274896 h 1467914"/>
                  <a:gd name="connsiteX6" fmla="*/ 919506 w 983272"/>
                  <a:gd name="connsiteY6" fmla="*/ 276166 h 1467914"/>
                  <a:gd name="connsiteX7" fmla="*/ 888384 w 983272"/>
                  <a:gd name="connsiteY7" fmla="*/ 301698 h 1467914"/>
                  <a:gd name="connsiteX8" fmla="*/ 887114 w 983272"/>
                  <a:gd name="connsiteY8" fmla="*/ 309320 h 1467914"/>
                  <a:gd name="connsiteX9" fmla="*/ 880001 w 983272"/>
                  <a:gd name="connsiteY9" fmla="*/ 316687 h 1467914"/>
                  <a:gd name="connsiteX10" fmla="*/ 872252 w 983272"/>
                  <a:gd name="connsiteY10" fmla="*/ 317576 h 1467914"/>
                  <a:gd name="connsiteX11" fmla="*/ 863869 w 983272"/>
                  <a:gd name="connsiteY11" fmla="*/ 319101 h 1467914"/>
                  <a:gd name="connsiteX12" fmla="*/ 857898 w 983272"/>
                  <a:gd name="connsiteY12" fmla="*/ 323166 h 1467914"/>
                  <a:gd name="connsiteX13" fmla="*/ 842020 w 983272"/>
                  <a:gd name="connsiteY13" fmla="*/ 328755 h 1467914"/>
                  <a:gd name="connsiteX14" fmla="*/ 835161 w 983272"/>
                  <a:gd name="connsiteY14" fmla="*/ 325452 h 1467914"/>
                  <a:gd name="connsiteX15" fmla="*/ 821188 w 983272"/>
                  <a:gd name="connsiteY15" fmla="*/ 321387 h 1467914"/>
                  <a:gd name="connsiteX16" fmla="*/ 808105 w 983272"/>
                  <a:gd name="connsiteY16" fmla="*/ 322404 h 1467914"/>
                  <a:gd name="connsiteX17" fmla="*/ 787781 w 983272"/>
                  <a:gd name="connsiteY17" fmla="*/ 321387 h 1467914"/>
                  <a:gd name="connsiteX18" fmla="*/ 781937 w 983272"/>
                  <a:gd name="connsiteY18" fmla="*/ 313766 h 1467914"/>
                  <a:gd name="connsiteX19" fmla="*/ 766694 w 983272"/>
                  <a:gd name="connsiteY19" fmla="*/ 313258 h 1467914"/>
                  <a:gd name="connsiteX20" fmla="*/ 735700 w 983272"/>
                  <a:gd name="connsiteY20" fmla="*/ 313385 h 1467914"/>
                  <a:gd name="connsiteX21" fmla="*/ 721601 w 983272"/>
                  <a:gd name="connsiteY21" fmla="*/ 311733 h 1467914"/>
                  <a:gd name="connsiteX22" fmla="*/ 721474 w 983272"/>
                  <a:gd name="connsiteY22" fmla="*/ 293442 h 1467914"/>
                  <a:gd name="connsiteX23" fmla="*/ 725284 w 983272"/>
                  <a:gd name="connsiteY23" fmla="*/ 285058 h 1467914"/>
                  <a:gd name="connsiteX24" fmla="*/ 731636 w 983272"/>
                  <a:gd name="connsiteY24" fmla="*/ 274007 h 1467914"/>
                  <a:gd name="connsiteX25" fmla="*/ 737479 w 983272"/>
                  <a:gd name="connsiteY25" fmla="*/ 260923 h 1467914"/>
                  <a:gd name="connsiteX26" fmla="*/ 749673 w 983272"/>
                  <a:gd name="connsiteY26" fmla="*/ 238186 h 1467914"/>
                  <a:gd name="connsiteX27" fmla="*/ 755262 w 983272"/>
                  <a:gd name="connsiteY27" fmla="*/ 231962 h 1467914"/>
                  <a:gd name="connsiteX28" fmla="*/ 760343 w 983272"/>
                  <a:gd name="connsiteY28" fmla="*/ 226245 h 1467914"/>
                  <a:gd name="connsiteX29" fmla="*/ 769235 w 983272"/>
                  <a:gd name="connsiteY29" fmla="*/ 209351 h 1467914"/>
                  <a:gd name="connsiteX30" fmla="*/ 761613 w 983272"/>
                  <a:gd name="connsiteY30" fmla="*/ 197411 h 1467914"/>
                  <a:gd name="connsiteX31" fmla="*/ 743449 w 983272"/>
                  <a:gd name="connsiteY31" fmla="*/ 184962 h 1467914"/>
                  <a:gd name="connsiteX32" fmla="*/ 731382 w 983272"/>
                  <a:gd name="connsiteY32" fmla="*/ 179500 h 1467914"/>
                  <a:gd name="connsiteX33" fmla="*/ 683366 w 983272"/>
                  <a:gd name="connsiteY33" fmla="*/ 154730 h 1467914"/>
                  <a:gd name="connsiteX34" fmla="*/ 660121 w 983272"/>
                  <a:gd name="connsiteY34" fmla="*/ 137201 h 1467914"/>
                  <a:gd name="connsiteX35" fmla="*/ 640813 w 983272"/>
                  <a:gd name="connsiteY35" fmla="*/ 126277 h 1467914"/>
                  <a:gd name="connsiteX36" fmla="*/ 617440 w 983272"/>
                  <a:gd name="connsiteY36" fmla="*/ 121323 h 1467914"/>
                  <a:gd name="connsiteX37" fmla="*/ 592797 w 983272"/>
                  <a:gd name="connsiteY37" fmla="*/ 114845 h 1467914"/>
                  <a:gd name="connsiteX38" fmla="*/ 572600 w 983272"/>
                  <a:gd name="connsiteY38" fmla="*/ 100364 h 1467914"/>
                  <a:gd name="connsiteX39" fmla="*/ 551387 w 983272"/>
                  <a:gd name="connsiteY39" fmla="*/ 78261 h 1467914"/>
                  <a:gd name="connsiteX40" fmla="*/ 535382 w 983272"/>
                  <a:gd name="connsiteY40" fmla="*/ 58827 h 1467914"/>
                  <a:gd name="connsiteX41" fmla="*/ 516328 w 983272"/>
                  <a:gd name="connsiteY41" fmla="*/ 37487 h 1467914"/>
                  <a:gd name="connsiteX42" fmla="*/ 506674 w 983272"/>
                  <a:gd name="connsiteY42" fmla="*/ 25165 h 1467914"/>
                  <a:gd name="connsiteX43" fmla="*/ 490542 w 983272"/>
                  <a:gd name="connsiteY43" fmla="*/ 11954 h 1467914"/>
                  <a:gd name="connsiteX44" fmla="*/ 487493 w 983272"/>
                  <a:gd name="connsiteY44" fmla="*/ 11954 h 1467914"/>
                  <a:gd name="connsiteX45" fmla="*/ 438589 w 983272"/>
                  <a:gd name="connsiteY45" fmla="*/ 11954 h 1467914"/>
                  <a:gd name="connsiteX46" fmla="*/ 431730 w 983272"/>
                  <a:gd name="connsiteY46" fmla="*/ 28976 h 1467914"/>
                  <a:gd name="connsiteX47" fmla="*/ 415216 w 983272"/>
                  <a:gd name="connsiteY47" fmla="*/ 56032 h 1467914"/>
                  <a:gd name="connsiteX48" fmla="*/ 405435 w 983272"/>
                  <a:gd name="connsiteY48" fmla="*/ 42948 h 1467914"/>
                  <a:gd name="connsiteX49" fmla="*/ 395908 w 983272"/>
                  <a:gd name="connsiteY49" fmla="*/ 26816 h 1467914"/>
                  <a:gd name="connsiteX50" fmla="*/ 391082 w 983272"/>
                  <a:gd name="connsiteY50" fmla="*/ 23133 h 1467914"/>
                  <a:gd name="connsiteX51" fmla="*/ 367328 w 983272"/>
                  <a:gd name="connsiteY51" fmla="*/ 19068 h 1467914"/>
                  <a:gd name="connsiteX52" fmla="*/ 348528 w 983272"/>
                  <a:gd name="connsiteY52" fmla="*/ 20338 h 1467914"/>
                  <a:gd name="connsiteX53" fmla="*/ 335699 w 983272"/>
                  <a:gd name="connsiteY53" fmla="*/ 17416 h 1467914"/>
                  <a:gd name="connsiteX54" fmla="*/ 326680 w 983272"/>
                  <a:gd name="connsiteY54" fmla="*/ 9795 h 1467914"/>
                  <a:gd name="connsiteX55" fmla="*/ 316645 w 983272"/>
                  <a:gd name="connsiteY55" fmla="*/ 1411 h 1467914"/>
                  <a:gd name="connsiteX56" fmla="*/ 314612 w 983272"/>
                  <a:gd name="connsiteY56" fmla="*/ 14 h 1467914"/>
                  <a:gd name="connsiteX57" fmla="*/ 314612 w 983272"/>
                  <a:gd name="connsiteY57" fmla="*/ 14 h 1467914"/>
                  <a:gd name="connsiteX58" fmla="*/ 312580 w 983272"/>
                  <a:gd name="connsiteY58" fmla="*/ 6492 h 1467914"/>
                  <a:gd name="connsiteX59" fmla="*/ 305721 w 983272"/>
                  <a:gd name="connsiteY59" fmla="*/ 17925 h 1467914"/>
                  <a:gd name="connsiteX60" fmla="*/ 283618 w 983272"/>
                  <a:gd name="connsiteY60" fmla="*/ 34184 h 1467914"/>
                  <a:gd name="connsiteX61" fmla="*/ 269646 w 983272"/>
                  <a:gd name="connsiteY61" fmla="*/ 47140 h 1467914"/>
                  <a:gd name="connsiteX62" fmla="*/ 268502 w 983272"/>
                  <a:gd name="connsiteY62" fmla="*/ 60224 h 1467914"/>
                  <a:gd name="connsiteX63" fmla="*/ 268502 w 983272"/>
                  <a:gd name="connsiteY63" fmla="*/ 60224 h 1467914"/>
                  <a:gd name="connsiteX64" fmla="*/ 268756 w 983272"/>
                  <a:gd name="connsiteY64" fmla="*/ 61621 h 1467914"/>
                  <a:gd name="connsiteX65" fmla="*/ 258594 w 983272"/>
                  <a:gd name="connsiteY65" fmla="*/ 109256 h 1467914"/>
                  <a:gd name="connsiteX66" fmla="*/ 255673 w 983272"/>
                  <a:gd name="connsiteY66" fmla="*/ 120561 h 1467914"/>
                  <a:gd name="connsiteX67" fmla="*/ 247543 w 983272"/>
                  <a:gd name="connsiteY67" fmla="*/ 128182 h 1467914"/>
                  <a:gd name="connsiteX68" fmla="*/ 231538 w 983272"/>
                  <a:gd name="connsiteY68" fmla="*/ 134914 h 1467914"/>
                  <a:gd name="connsiteX69" fmla="*/ 214263 w 983272"/>
                  <a:gd name="connsiteY69" fmla="*/ 144060 h 1467914"/>
                  <a:gd name="connsiteX70" fmla="*/ 201052 w 983272"/>
                  <a:gd name="connsiteY70" fmla="*/ 151301 h 1467914"/>
                  <a:gd name="connsiteX71" fmla="*/ 195336 w 983272"/>
                  <a:gd name="connsiteY71" fmla="*/ 156636 h 1467914"/>
                  <a:gd name="connsiteX72" fmla="*/ 192668 w 983272"/>
                  <a:gd name="connsiteY72" fmla="*/ 165146 h 1467914"/>
                  <a:gd name="connsiteX73" fmla="*/ 194066 w 983272"/>
                  <a:gd name="connsiteY73" fmla="*/ 172006 h 1467914"/>
                  <a:gd name="connsiteX74" fmla="*/ 197114 w 983272"/>
                  <a:gd name="connsiteY74" fmla="*/ 179881 h 1467914"/>
                  <a:gd name="connsiteX75" fmla="*/ 194447 w 983272"/>
                  <a:gd name="connsiteY75" fmla="*/ 188265 h 1467914"/>
                  <a:gd name="connsiteX76" fmla="*/ 190890 w 983272"/>
                  <a:gd name="connsiteY76" fmla="*/ 193981 h 1467914"/>
                  <a:gd name="connsiteX77" fmla="*/ 188985 w 983272"/>
                  <a:gd name="connsiteY77" fmla="*/ 229548 h 1467914"/>
                  <a:gd name="connsiteX78" fmla="*/ 189366 w 983272"/>
                  <a:gd name="connsiteY78" fmla="*/ 261558 h 1467914"/>
                  <a:gd name="connsiteX79" fmla="*/ 194701 w 983272"/>
                  <a:gd name="connsiteY79" fmla="*/ 274261 h 1467914"/>
                  <a:gd name="connsiteX80" fmla="*/ 200036 w 983272"/>
                  <a:gd name="connsiteY80" fmla="*/ 289377 h 1467914"/>
                  <a:gd name="connsiteX81" fmla="*/ 197495 w 983272"/>
                  <a:gd name="connsiteY81" fmla="*/ 296871 h 1467914"/>
                  <a:gd name="connsiteX82" fmla="*/ 190001 w 983272"/>
                  <a:gd name="connsiteY82" fmla="*/ 302714 h 1467914"/>
                  <a:gd name="connsiteX83" fmla="*/ 182633 w 983272"/>
                  <a:gd name="connsiteY83" fmla="*/ 302969 h 1467914"/>
                  <a:gd name="connsiteX84" fmla="*/ 173996 w 983272"/>
                  <a:gd name="connsiteY84" fmla="*/ 308558 h 1467914"/>
                  <a:gd name="connsiteX85" fmla="*/ 163453 w 983272"/>
                  <a:gd name="connsiteY85" fmla="*/ 327103 h 1467914"/>
                  <a:gd name="connsiteX86" fmla="*/ 155450 w 983272"/>
                  <a:gd name="connsiteY86" fmla="*/ 344252 h 1467914"/>
                  <a:gd name="connsiteX87" fmla="*/ 140080 w 983272"/>
                  <a:gd name="connsiteY87" fmla="*/ 363051 h 1467914"/>
                  <a:gd name="connsiteX88" fmla="*/ 131697 w 983272"/>
                  <a:gd name="connsiteY88" fmla="*/ 372959 h 1467914"/>
                  <a:gd name="connsiteX89" fmla="*/ 113913 w 983272"/>
                  <a:gd name="connsiteY89" fmla="*/ 418180 h 1467914"/>
                  <a:gd name="connsiteX90" fmla="*/ 112389 w 983272"/>
                  <a:gd name="connsiteY90" fmla="*/ 422626 h 1467914"/>
                  <a:gd name="connsiteX91" fmla="*/ 111881 w 983272"/>
                  <a:gd name="connsiteY91" fmla="*/ 429867 h 1467914"/>
                  <a:gd name="connsiteX92" fmla="*/ 114167 w 983272"/>
                  <a:gd name="connsiteY92" fmla="*/ 440791 h 1467914"/>
                  <a:gd name="connsiteX93" fmla="*/ 114167 w 983272"/>
                  <a:gd name="connsiteY93" fmla="*/ 440791 h 1467914"/>
                  <a:gd name="connsiteX94" fmla="*/ 115945 w 983272"/>
                  <a:gd name="connsiteY94" fmla="*/ 458955 h 1467914"/>
                  <a:gd name="connsiteX95" fmla="*/ 115945 w 983272"/>
                  <a:gd name="connsiteY95" fmla="*/ 463655 h 1467914"/>
                  <a:gd name="connsiteX96" fmla="*/ 117978 w 983272"/>
                  <a:gd name="connsiteY96" fmla="*/ 470896 h 1467914"/>
                  <a:gd name="connsiteX97" fmla="*/ 119756 w 983272"/>
                  <a:gd name="connsiteY97" fmla="*/ 476993 h 1467914"/>
                  <a:gd name="connsiteX98" fmla="*/ 109213 w 983272"/>
                  <a:gd name="connsiteY98" fmla="*/ 491601 h 1467914"/>
                  <a:gd name="connsiteX99" fmla="*/ 105021 w 983272"/>
                  <a:gd name="connsiteY99" fmla="*/ 495793 h 1467914"/>
                  <a:gd name="connsiteX100" fmla="*/ 100829 w 983272"/>
                  <a:gd name="connsiteY100" fmla="*/ 499349 h 1467914"/>
                  <a:gd name="connsiteX101" fmla="*/ 97654 w 983272"/>
                  <a:gd name="connsiteY101" fmla="*/ 508368 h 1467914"/>
                  <a:gd name="connsiteX102" fmla="*/ 98162 w 983272"/>
                  <a:gd name="connsiteY102" fmla="*/ 517260 h 1467914"/>
                  <a:gd name="connsiteX103" fmla="*/ 95621 w 983272"/>
                  <a:gd name="connsiteY103" fmla="*/ 530978 h 1467914"/>
                  <a:gd name="connsiteX104" fmla="*/ 90667 w 983272"/>
                  <a:gd name="connsiteY104" fmla="*/ 535424 h 1467914"/>
                  <a:gd name="connsiteX105" fmla="*/ 85332 w 983272"/>
                  <a:gd name="connsiteY105" fmla="*/ 542919 h 1467914"/>
                  <a:gd name="connsiteX106" fmla="*/ 83808 w 983272"/>
                  <a:gd name="connsiteY106" fmla="*/ 545713 h 1467914"/>
                  <a:gd name="connsiteX107" fmla="*/ 84062 w 983272"/>
                  <a:gd name="connsiteY107" fmla="*/ 556129 h 1467914"/>
                  <a:gd name="connsiteX108" fmla="*/ 90413 w 983272"/>
                  <a:gd name="connsiteY108" fmla="*/ 565656 h 1467914"/>
                  <a:gd name="connsiteX109" fmla="*/ 97781 w 983272"/>
                  <a:gd name="connsiteY109" fmla="*/ 580772 h 1467914"/>
                  <a:gd name="connsiteX110" fmla="*/ 94097 w 983272"/>
                  <a:gd name="connsiteY110" fmla="*/ 589664 h 1467914"/>
                  <a:gd name="connsiteX111" fmla="*/ 92700 w 983272"/>
                  <a:gd name="connsiteY111" fmla="*/ 592459 h 1467914"/>
                  <a:gd name="connsiteX112" fmla="*/ 94732 w 983272"/>
                  <a:gd name="connsiteY112" fmla="*/ 599826 h 1467914"/>
                  <a:gd name="connsiteX113" fmla="*/ 96638 w 983272"/>
                  <a:gd name="connsiteY113" fmla="*/ 603764 h 1467914"/>
                  <a:gd name="connsiteX114" fmla="*/ 97273 w 983272"/>
                  <a:gd name="connsiteY114" fmla="*/ 604399 h 1467914"/>
                  <a:gd name="connsiteX115" fmla="*/ 108705 w 983272"/>
                  <a:gd name="connsiteY115" fmla="*/ 631328 h 1467914"/>
                  <a:gd name="connsiteX116" fmla="*/ 107054 w 983272"/>
                  <a:gd name="connsiteY116" fmla="*/ 645809 h 1467914"/>
                  <a:gd name="connsiteX117" fmla="*/ 108959 w 983272"/>
                  <a:gd name="connsiteY117" fmla="*/ 653050 h 1467914"/>
                  <a:gd name="connsiteX118" fmla="*/ 115437 w 983272"/>
                  <a:gd name="connsiteY118" fmla="*/ 660925 h 1467914"/>
                  <a:gd name="connsiteX119" fmla="*/ 121153 w 983272"/>
                  <a:gd name="connsiteY119" fmla="*/ 669436 h 1467914"/>
                  <a:gd name="connsiteX120" fmla="*/ 122678 w 983272"/>
                  <a:gd name="connsiteY120" fmla="*/ 682265 h 1467914"/>
                  <a:gd name="connsiteX121" fmla="*/ 120391 w 983272"/>
                  <a:gd name="connsiteY121" fmla="*/ 699922 h 1467914"/>
                  <a:gd name="connsiteX122" fmla="*/ 119883 w 983272"/>
                  <a:gd name="connsiteY122" fmla="*/ 713386 h 1467914"/>
                  <a:gd name="connsiteX123" fmla="*/ 119883 w 983272"/>
                  <a:gd name="connsiteY123" fmla="*/ 720246 h 1467914"/>
                  <a:gd name="connsiteX124" fmla="*/ 113405 w 983272"/>
                  <a:gd name="connsiteY124" fmla="*/ 726470 h 1467914"/>
                  <a:gd name="connsiteX125" fmla="*/ 108324 w 983272"/>
                  <a:gd name="connsiteY125" fmla="*/ 730027 h 1467914"/>
                  <a:gd name="connsiteX126" fmla="*/ 104894 w 983272"/>
                  <a:gd name="connsiteY126" fmla="*/ 734980 h 1467914"/>
                  <a:gd name="connsiteX127" fmla="*/ 104894 w 983272"/>
                  <a:gd name="connsiteY127" fmla="*/ 734980 h 1467914"/>
                  <a:gd name="connsiteX128" fmla="*/ 97019 w 983272"/>
                  <a:gd name="connsiteY128" fmla="*/ 752383 h 1467914"/>
                  <a:gd name="connsiteX129" fmla="*/ 89143 w 983272"/>
                  <a:gd name="connsiteY129" fmla="*/ 774867 h 1467914"/>
                  <a:gd name="connsiteX130" fmla="*/ 89143 w 983272"/>
                  <a:gd name="connsiteY130" fmla="*/ 774867 h 1467914"/>
                  <a:gd name="connsiteX131" fmla="*/ 88762 w 983272"/>
                  <a:gd name="connsiteY131" fmla="*/ 775501 h 1467914"/>
                  <a:gd name="connsiteX132" fmla="*/ 85840 w 983272"/>
                  <a:gd name="connsiteY132" fmla="*/ 785537 h 1467914"/>
                  <a:gd name="connsiteX133" fmla="*/ 87619 w 983272"/>
                  <a:gd name="connsiteY133" fmla="*/ 796080 h 1467914"/>
                  <a:gd name="connsiteX134" fmla="*/ 90286 w 983272"/>
                  <a:gd name="connsiteY134" fmla="*/ 810052 h 1467914"/>
                  <a:gd name="connsiteX135" fmla="*/ 89651 w 983272"/>
                  <a:gd name="connsiteY135" fmla="*/ 826693 h 1467914"/>
                  <a:gd name="connsiteX136" fmla="*/ 81522 w 983272"/>
                  <a:gd name="connsiteY136" fmla="*/ 841555 h 1467914"/>
                  <a:gd name="connsiteX137" fmla="*/ 79235 w 983272"/>
                  <a:gd name="connsiteY137" fmla="*/ 843460 h 1467914"/>
                  <a:gd name="connsiteX138" fmla="*/ 77838 w 983272"/>
                  <a:gd name="connsiteY138" fmla="*/ 847906 h 1467914"/>
                  <a:gd name="connsiteX139" fmla="*/ 72122 w 983272"/>
                  <a:gd name="connsiteY139" fmla="*/ 857052 h 1467914"/>
                  <a:gd name="connsiteX140" fmla="*/ 65643 w 983272"/>
                  <a:gd name="connsiteY140" fmla="*/ 858322 h 1467914"/>
                  <a:gd name="connsiteX141" fmla="*/ 58022 w 983272"/>
                  <a:gd name="connsiteY141" fmla="*/ 861624 h 1467914"/>
                  <a:gd name="connsiteX142" fmla="*/ 56752 w 983272"/>
                  <a:gd name="connsiteY142" fmla="*/ 867087 h 1467914"/>
                  <a:gd name="connsiteX143" fmla="*/ 51417 w 983272"/>
                  <a:gd name="connsiteY143" fmla="*/ 896302 h 1467914"/>
                  <a:gd name="connsiteX144" fmla="*/ 51671 w 983272"/>
                  <a:gd name="connsiteY144" fmla="*/ 904305 h 1467914"/>
                  <a:gd name="connsiteX145" fmla="*/ 55354 w 983272"/>
                  <a:gd name="connsiteY145" fmla="*/ 949907 h 1467914"/>
                  <a:gd name="connsiteX146" fmla="*/ 57895 w 983272"/>
                  <a:gd name="connsiteY146" fmla="*/ 959307 h 1467914"/>
                  <a:gd name="connsiteX147" fmla="*/ 64373 w 983272"/>
                  <a:gd name="connsiteY147" fmla="*/ 989158 h 1467914"/>
                  <a:gd name="connsiteX148" fmla="*/ 49638 w 983272"/>
                  <a:gd name="connsiteY148" fmla="*/ 1001987 h 1467914"/>
                  <a:gd name="connsiteX149" fmla="*/ 38714 w 983272"/>
                  <a:gd name="connsiteY149" fmla="*/ 1008211 h 1467914"/>
                  <a:gd name="connsiteX150" fmla="*/ 38714 w 983272"/>
                  <a:gd name="connsiteY150" fmla="*/ 1008211 h 1467914"/>
                  <a:gd name="connsiteX151" fmla="*/ 37952 w 983272"/>
                  <a:gd name="connsiteY151" fmla="*/ 1010244 h 1467914"/>
                  <a:gd name="connsiteX152" fmla="*/ 32871 w 983272"/>
                  <a:gd name="connsiteY152" fmla="*/ 1034252 h 1467914"/>
                  <a:gd name="connsiteX153" fmla="*/ 27536 w 983272"/>
                  <a:gd name="connsiteY153" fmla="*/ 1054068 h 1467914"/>
                  <a:gd name="connsiteX154" fmla="*/ 26520 w 983272"/>
                  <a:gd name="connsiteY154" fmla="*/ 1055592 h 1467914"/>
                  <a:gd name="connsiteX155" fmla="*/ 24487 w 983272"/>
                  <a:gd name="connsiteY155" fmla="*/ 1062197 h 1467914"/>
                  <a:gd name="connsiteX156" fmla="*/ 23471 w 983272"/>
                  <a:gd name="connsiteY156" fmla="*/ 1072232 h 1467914"/>
                  <a:gd name="connsiteX157" fmla="*/ 19279 w 983272"/>
                  <a:gd name="connsiteY157" fmla="*/ 1080616 h 1467914"/>
                  <a:gd name="connsiteX158" fmla="*/ 17247 w 983272"/>
                  <a:gd name="connsiteY158" fmla="*/ 1083283 h 1467914"/>
                  <a:gd name="connsiteX159" fmla="*/ 19279 w 983272"/>
                  <a:gd name="connsiteY159" fmla="*/ 1092683 h 1467914"/>
                  <a:gd name="connsiteX160" fmla="*/ 21312 w 983272"/>
                  <a:gd name="connsiteY160" fmla="*/ 1101575 h 1467914"/>
                  <a:gd name="connsiteX161" fmla="*/ 15215 w 983272"/>
                  <a:gd name="connsiteY161" fmla="*/ 1111356 h 1467914"/>
                  <a:gd name="connsiteX162" fmla="*/ 11785 w 983272"/>
                  <a:gd name="connsiteY162" fmla="*/ 1115167 h 1467914"/>
                  <a:gd name="connsiteX163" fmla="*/ 11531 w 983272"/>
                  <a:gd name="connsiteY163" fmla="*/ 1117072 h 1467914"/>
                  <a:gd name="connsiteX164" fmla="*/ 11785 w 983272"/>
                  <a:gd name="connsiteY164" fmla="*/ 1134347 h 1467914"/>
                  <a:gd name="connsiteX165" fmla="*/ 11658 w 983272"/>
                  <a:gd name="connsiteY165" fmla="*/ 1155560 h 1467914"/>
                  <a:gd name="connsiteX166" fmla="*/ 11023 w 983272"/>
                  <a:gd name="connsiteY166" fmla="*/ 1165722 h 1467914"/>
                  <a:gd name="connsiteX167" fmla="*/ 9244 w 983272"/>
                  <a:gd name="connsiteY167" fmla="*/ 1176392 h 1467914"/>
                  <a:gd name="connsiteX168" fmla="*/ 10769 w 983272"/>
                  <a:gd name="connsiteY168" fmla="*/ 1187063 h 1467914"/>
                  <a:gd name="connsiteX169" fmla="*/ 16866 w 983272"/>
                  <a:gd name="connsiteY169" fmla="*/ 1201416 h 1467914"/>
                  <a:gd name="connsiteX170" fmla="*/ 14833 w 983272"/>
                  <a:gd name="connsiteY170" fmla="*/ 1212468 h 1467914"/>
                  <a:gd name="connsiteX171" fmla="*/ 7847 w 983272"/>
                  <a:gd name="connsiteY171" fmla="*/ 1216025 h 1467914"/>
                  <a:gd name="connsiteX172" fmla="*/ 861 w 983272"/>
                  <a:gd name="connsiteY172" fmla="*/ 1221233 h 1467914"/>
                  <a:gd name="connsiteX173" fmla="*/ 480 w 983272"/>
                  <a:gd name="connsiteY173" fmla="*/ 1242318 h 1467914"/>
                  <a:gd name="connsiteX174" fmla="*/ 734 w 983272"/>
                  <a:gd name="connsiteY174" fmla="*/ 1247908 h 1467914"/>
                  <a:gd name="connsiteX175" fmla="*/ 734 w 983272"/>
                  <a:gd name="connsiteY175" fmla="*/ 1250702 h 1467914"/>
                  <a:gd name="connsiteX176" fmla="*/ 1242 w 983272"/>
                  <a:gd name="connsiteY176" fmla="*/ 1264675 h 1467914"/>
                  <a:gd name="connsiteX177" fmla="*/ 3147 w 983272"/>
                  <a:gd name="connsiteY177" fmla="*/ 1268104 h 1467914"/>
                  <a:gd name="connsiteX178" fmla="*/ 9752 w 983272"/>
                  <a:gd name="connsiteY178" fmla="*/ 1273059 h 1467914"/>
                  <a:gd name="connsiteX179" fmla="*/ 11531 w 983272"/>
                  <a:gd name="connsiteY179" fmla="*/ 1274202 h 1467914"/>
                  <a:gd name="connsiteX180" fmla="*/ 18390 w 983272"/>
                  <a:gd name="connsiteY180" fmla="*/ 1285126 h 1467914"/>
                  <a:gd name="connsiteX181" fmla="*/ 15088 w 983272"/>
                  <a:gd name="connsiteY181" fmla="*/ 1290080 h 1467914"/>
                  <a:gd name="connsiteX182" fmla="*/ 11023 w 983272"/>
                  <a:gd name="connsiteY182" fmla="*/ 1296431 h 1467914"/>
                  <a:gd name="connsiteX183" fmla="*/ 12801 w 983272"/>
                  <a:gd name="connsiteY183" fmla="*/ 1299353 h 1467914"/>
                  <a:gd name="connsiteX184" fmla="*/ 18009 w 983272"/>
                  <a:gd name="connsiteY184" fmla="*/ 1309896 h 1467914"/>
                  <a:gd name="connsiteX185" fmla="*/ 18517 w 983272"/>
                  <a:gd name="connsiteY185" fmla="*/ 1311420 h 1467914"/>
                  <a:gd name="connsiteX186" fmla="*/ 21693 w 983272"/>
                  <a:gd name="connsiteY186" fmla="*/ 1327806 h 1467914"/>
                  <a:gd name="connsiteX187" fmla="*/ 19152 w 983272"/>
                  <a:gd name="connsiteY187" fmla="*/ 1336825 h 1467914"/>
                  <a:gd name="connsiteX188" fmla="*/ 16358 w 983272"/>
                  <a:gd name="connsiteY188" fmla="*/ 1346479 h 1467914"/>
                  <a:gd name="connsiteX189" fmla="*/ 15596 w 983272"/>
                  <a:gd name="connsiteY189" fmla="*/ 1352195 h 1467914"/>
                  <a:gd name="connsiteX190" fmla="*/ 16231 w 983272"/>
                  <a:gd name="connsiteY190" fmla="*/ 1357022 h 1467914"/>
                  <a:gd name="connsiteX191" fmla="*/ 24106 w 983272"/>
                  <a:gd name="connsiteY191" fmla="*/ 1357022 h 1467914"/>
                  <a:gd name="connsiteX192" fmla="*/ 39095 w 983272"/>
                  <a:gd name="connsiteY192" fmla="*/ 1358166 h 1467914"/>
                  <a:gd name="connsiteX193" fmla="*/ 48495 w 983272"/>
                  <a:gd name="connsiteY193" fmla="*/ 1363627 h 1467914"/>
                  <a:gd name="connsiteX194" fmla="*/ 49511 w 983272"/>
                  <a:gd name="connsiteY194" fmla="*/ 1374044 h 1467914"/>
                  <a:gd name="connsiteX195" fmla="*/ 48368 w 983272"/>
                  <a:gd name="connsiteY195" fmla="*/ 1376584 h 1467914"/>
                  <a:gd name="connsiteX196" fmla="*/ 39222 w 983272"/>
                  <a:gd name="connsiteY196" fmla="*/ 1387508 h 1467914"/>
                  <a:gd name="connsiteX197" fmla="*/ 37317 w 983272"/>
                  <a:gd name="connsiteY197" fmla="*/ 1388651 h 1467914"/>
                  <a:gd name="connsiteX198" fmla="*/ 23090 w 983272"/>
                  <a:gd name="connsiteY198" fmla="*/ 1389667 h 1467914"/>
                  <a:gd name="connsiteX199" fmla="*/ 16739 w 983272"/>
                  <a:gd name="connsiteY199" fmla="*/ 1388397 h 1467914"/>
                  <a:gd name="connsiteX200" fmla="*/ 3020 w 983272"/>
                  <a:gd name="connsiteY200" fmla="*/ 1386492 h 1467914"/>
                  <a:gd name="connsiteX201" fmla="*/ 5434 w 983272"/>
                  <a:gd name="connsiteY201" fmla="*/ 1390176 h 1467914"/>
                  <a:gd name="connsiteX202" fmla="*/ 13436 w 983272"/>
                  <a:gd name="connsiteY202" fmla="*/ 1396654 h 1467914"/>
                  <a:gd name="connsiteX203" fmla="*/ 14706 w 983272"/>
                  <a:gd name="connsiteY203" fmla="*/ 1397289 h 1467914"/>
                  <a:gd name="connsiteX204" fmla="*/ 15723 w 983272"/>
                  <a:gd name="connsiteY204" fmla="*/ 1397670 h 1467914"/>
                  <a:gd name="connsiteX205" fmla="*/ 36555 w 983272"/>
                  <a:gd name="connsiteY205" fmla="*/ 1416089 h 1467914"/>
                  <a:gd name="connsiteX206" fmla="*/ 31855 w 983272"/>
                  <a:gd name="connsiteY206" fmla="*/ 1433364 h 1467914"/>
                  <a:gd name="connsiteX207" fmla="*/ 31093 w 983272"/>
                  <a:gd name="connsiteY207" fmla="*/ 1434253 h 1467914"/>
                  <a:gd name="connsiteX208" fmla="*/ 22836 w 983272"/>
                  <a:gd name="connsiteY208" fmla="*/ 1440732 h 1467914"/>
                  <a:gd name="connsiteX209" fmla="*/ 19533 w 983272"/>
                  <a:gd name="connsiteY209" fmla="*/ 1445558 h 1467914"/>
                  <a:gd name="connsiteX210" fmla="*/ 21439 w 983272"/>
                  <a:gd name="connsiteY210" fmla="*/ 1453688 h 1467914"/>
                  <a:gd name="connsiteX211" fmla="*/ 22455 w 983272"/>
                  <a:gd name="connsiteY211" fmla="*/ 1467788 h 1467914"/>
                  <a:gd name="connsiteX212" fmla="*/ 22455 w 983272"/>
                  <a:gd name="connsiteY212" fmla="*/ 1467915 h 1467914"/>
                  <a:gd name="connsiteX213" fmla="*/ 243097 w 983272"/>
                  <a:gd name="connsiteY213" fmla="*/ 1467915 h 1467914"/>
                  <a:gd name="connsiteX214" fmla="*/ 244749 w 983272"/>
                  <a:gd name="connsiteY214" fmla="*/ 1463088 h 1467914"/>
                  <a:gd name="connsiteX215" fmla="*/ 255546 w 983272"/>
                  <a:gd name="connsiteY215" fmla="*/ 1444923 h 1467914"/>
                  <a:gd name="connsiteX216" fmla="*/ 262405 w 983272"/>
                  <a:gd name="connsiteY216" fmla="*/ 1428029 h 1467914"/>
                  <a:gd name="connsiteX217" fmla="*/ 283110 w 983272"/>
                  <a:gd name="connsiteY217" fmla="*/ 1413040 h 1467914"/>
                  <a:gd name="connsiteX218" fmla="*/ 304577 w 983272"/>
                  <a:gd name="connsiteY218" fmla="*/ 1402497 h 1467914"/>
                  <a:gd name="connsiteX219" fmla="*/ 321472 w 983272"/>
                  <a:gd name="connsiteY219" fmla="*/ 1397924 h 1467914"/>
                  <a:gd name="connsiteX220" fmla="*/ 341542 w 983272"/>
                  <a:gd name="connsiteY220" fmla="*/ 1403386 h 1467914"/>
                  <a:gd name="connsiteX221" fmla="*/ 347512 w 983272"/>
                  <a:gd name="connsiteY221" fmla="*/ 1395129 h 1467914"/>
                  <a:gd name="connsiteX222" fmla="*/ 343574 w 983272"/>
                  <a:gd name="connsiteY222" fmla="*/ 1380649 h 1467914"/>
                  <a:gd name="connsiteX223" fmla="*/ 350052 w 983272"/>
                  <a:gd name="connsiteY223" fmla="*/ 1368581 h 1467914"/>
                  <a:gd name="connsiteX224" fmla="*/ 365168 w 983272"/>
                  <a:gd name="connsiteY224" fmla="*/ 1355371 h 1467914"/>
                  <a:gd name="connsiteX225" fmla="*/ 366947 w 983272"/>
                  <a:gd name="connsiteY225" fmla="*/ 1340001 h 1467914"/>
                  <a:gd name="connsiteX226" fmla="*/ 364787 w 983272"/>
                  <a:gd name="connsiteY226" fmla="*/ 1328315 h 1467914"/>
                  <a:gd name="connsiteX227" fmla="*/ 362882 w 983272"/>
                  <a:gd name="connsiteY227" fmla="*/ 1312436 h 1467914"/>
                  <a:gd name="connsiteX228" fmla="*/ 372282 w 983272"/>
                  <a:gd name="connsiteY228" fmla="*/ 1301258 h 1467914"/>
                  <a:gd name="connsiteX229" fmla="*/ 380538 w 983272"/>
                  <a:gd name="connsiteY229" fmla="*/ 1284364 h 1467914"/>
                  <a:gd name="connsiteX230" fmla="*/ 403657 w 983272"/>
                  <a:gd name="connsiteY230" fmla="*/ 1274964 h 1467914"/>
                  <a:gd name="connsiteX231" fmla="*/ 408103 w 983272"/>
                  <a:gd name="connsiteY231" fmla="*/ 1266580 h 1467914"/>
                  <a:gd name="connsiteX232" fmla="*/ 390192 w 983272"/>
                  <a:gd name="connsiteY232" fmla="*/ 1259594 h 1467914"/>
                  <a:gd name="connsiteX233" fmla="*/ 378506 w 983272"/>
                  <a:gd name="connsiteY233" fmla="*/ 1251083 h 1467914"/>
                  <a:gd name="connsiteX234" fmla="*/ 391209 w 983272"/>
                  <a:gd name="connsiteY234" fmla="*/ 1244224 h 1467914"/>
                  <a:gd name="connsiteX235" fmla="*/ 400354 w 983272"/>
                  <a:gd name="connsiteY235" fmla="*/ 1235586 h 1467914"/>
                  <a:gd name="connsiteX236" fmla="*/ 394003 w 983272"/>
                  <a:gd name="connsiteY236" fmla="*/ 1224027 h 1467914"/>
                  <a:gd name="connsiteX237" fmla="*/ 377744 w 983272"/>
                  <a:gd name="connsiteY237" fmla="*/ 1208149 h 1467914"/>
                  <a:gd name="connsiteX238" fmla="*/ 373552 w 983272"/>
                  <a:gd name="connsiteY238" fmla="*/ 1195954 h 1467914"/>
                  <a:gd name="connsiteX239" fmla="*/ 378252 w 983272"/>
                  <a:gd name="connsiteY239" fmla="*/ 1176774 h 1467914"/>
                  <a:gd name="connsiteX240" fmla="*/ 374314 w 983272"/>
                  <a:gd name="connsiteY240" fmla="*/ 1147431 h 1467914"/>
                  <a:gd name="connsiteX241" fmla="*/ 371393 w 983272"/>
                  <a:gd name="connsiteY241" fmla="*/ 1132823 h 1467914"/>
                  <a:gd name="connsiteX242" fmla="*/ 378125 w 983272"/>
                  <a:gd name="connsiteY242" fmla="*/ 1124566 h 1467914"/>
                  <a:gd name="connsiteX243" fmla="*/ 387652 w 983272"/>
                  <a:gd name="connsiteY243" fmla="*/ 1125075 h 1467914"/>
                  <a:gd name="connsiteX244" fmla="*/ 405435 w 983272"/>
                  <a:gd name="connsiteY244" fmla="*/ 1132696 h 1467914"/>
                  <a:gd name="connsiteX245" fmla="*/ 426903 w 983272"/>
                  <a:gd name="connsiteY245" fmla="*/ 1142096 h 1467914"/>
                  <a:gd name="connsiteX246" fmla="*/ 444686 w 983272"/>
                  <a:gd name="connsiteY246" fmla="*/ 1148955 h 1467914"/>
                  <a:gd name="connsiteX247" fmla="*/ 476569 w 983272"/>
                  <a:gd name="connsiteY247" fmla="*/ 1148955 h 1467914"/>
                  <a:gd name="connsiteX248" fmla="*/ 498037 w 983272"/>
                  <a:gd name="connsiteY248" fmla="*/ 1140698 h 1467914"/>
                  <a:gd name="connsiteX249" fmla="*/ 521790 w 983272"/>
                  <a:gd name="connsiteY249" fmla="*/ 1129266 h 1467914"/>
                  <a:gd name="connsiteX250" fmla="*/ 529793 w 983272"/>
                  <a:gd name="connsiteY250" fmla="*/ 1116183 h 1467914"/>
                  <a:gd name="connsiteX251" fmla="*/ 518361 w 983272"/>
                  <a:gd name="connsiteY251" fmla="*/ 1104369 h 1467914"/>
                  <a:gd name="connsiteX252" fmla="*/ 511247 w 983272"/>
                  <a:gd name="connsiteY252" fmla="*/ 1092810 h 1467914"/>
                  <a:gd name="connsiteX253" fmla="*/ 517980 w 983272"/>
                  <a:gd name="connsiteY253" fmla="*/ 1079473 h 1467914"/>
                  <a:gd name="connsiteX254" fmla="*/ 522933 w 983272"/>
                  <a:gd name="connsiteY254" fmla="*/ 1062451 h 1467914"/>
                  <a:gd name="connsiteX255" fmla="*/ 535255 w 983272"/>
                  <a:gd name="connsiteY255" fmla="*/ 1047970 h 1467914"/>
                  <a:gd name="connsiteX256" fmla="*/ 531317 w 983272"/>
                  <a:gd name="connsiteY256" fmla="*/ 1038189 h 1467914"/>
                  <a:gd name="connsiteX257" fmla="*/ 523315 w 983272"/>
                  <a:gd name="connsiteY257" fmla="*/ 1024089 h 1467914"/>
                  <a:gd name="connsiteX258" fmla="*/ 519758 w 983272"/>
                  <a:gd name="connsiteY258" fmla="*/ 1004020 h 1467914"/>
                  <a:gd name="connsiteX259" fmla="*/ 532460 w 983272"/>
                  <a:gd name="connsiteY259" fmla="*/ 1002495 h 1467914"/>
                  <a:gd name="connsiteX260" fmla="*/ 561168 w 983272"/>
                  <a:gd name="connsiteY260" fmla="*/ 1008466 h 1467914"/>
                  <a:gd name="connsiteX261" fmla="*/ 592289 w 983272"/>
                  <a:gd name="connsiteY261" fmla="*/ 1010879 h 1467914"/>
                  <a:gd name="connsiteX262" fmla="*/ 645640 w 983272"/>
                  <a:gd name="connsiteY262" fmla="*/ 1004020 h 1467914"/>
                  <a:gd name="connsiteX263" fmla="*/ 688193 w 983272"/>
                  <a:gd name="connsiteY263" fmla="*/ 992460 h 1467914"/>
                  <a:gd name="connsiteX264" fmla="*/ 733668 w 983272"/>
                  <a:gd name="connsiteY264" fmla="*/ 978615 h 1467914"/>
                  <a:gd name="connsiteX265" fmla="*/ 761105 w 983272"/>
                  <a:gd name="connsiteY265" fmla="*/ 967818 h 1467914"/>
                  <a:gd name="connsiteX266" fmla="*/ 778508 w 983272"/>
                  <a:gd name="connsiteY266" fmla="*/ 949780 h 1467914"/>
                  <a:gd name="connsiteX267" fmla="*/ 794259 w 983272"/>
                  <a:gd name="connsiteY267" fmla="*/ 927169 h 1467914"/>
                  <a:gd name="connsiteX268" fmla="*/ 813313 w 983272"/>
                  <a:gd name="connsiteY268" fmla="*/ 901892 h 1467914"/>
                  <a:gd name="connsiteX269" fmla="*/ 821823 w 983272"/>
                  <a:gd name="connsiteY269" fmla="*/ 884489 h 1467914"/>
                  <a:gd name="connsiteX270" fmla="*/ 822967 w 983272"/>
                  <a:gd name="connsiteY270" fmla="*/ 866198 h 1467914"/>
                  <a:gd name="connsiteX271" fmla="*/ 821569 w 983272"/>
                  <a:gd name="connsiteY271" fmla="*/ 855273 h 1467914"/>
                  <a:gd name="connsiteX272" fmla="*/ 814075 w 983272"/>
                  <a:gd name="connsiteY272" fmla="*/ 846509 h 1467914"/>
                  <a:gd name="connsiteX273" fmla="*/ 804040 w 983272"/>
                  <a:gd name="connsiteY273" fmla="*/ 844857 h 1467914"/>
                  <a:gd name="connsiteX274" fmla="*/ 796164 w 983272"/>
                  <a:gd name="connsiteY274" fmla="*/ 839141 h 1467914"/>
                  <a:gd name="connsiteX275" fmla="*/ 793243 w 983272"/>
                  <a:gd name="connsiteY275" fmla="*/ 828090 h 1467914"/>
                  <a:gd name="connsiteX276" fmla="*/ 790829 w 983272"/>
                  <a:gd name="connsiteY276" fmla="*/ 813736 h 1467914"/>
                  <a:gd name="connsiteX277" fmla="*/ 793878 w 983272"/>
                  <a:gd name="connsiteY277" fmla="*/ 803701 h 1467914"/>
                  <a:gd name="connsiteX278" fmla="*/ 795402 w 983272"/>
                  <a:gd name="connsiteY278" fmla="*/ 786807 h 1467914"/>
                  <a:gd name="connsiteX279" fmla="*/ 779778 w 983272"/>
                  <a:gd name="connsiteY279" fmla="*/ 770548 h 1467914"/>
                  <a:gd name="connsiteX280" fmla="*/ 763519 w 983272"/>
                  <a:gd name="connsiteY280" fmla="*/ 756194 h 1467914"/>
                  <a:gd name="connsiteX281" fmla="*/ 747514 w 983272"/>
                  <a:gd name="connsiteY281" fmla="*/ 751621 h 1467914"/>
                  <a:gd name="connsiteX282" fmla="*/ 731255 w 983272"/>
                  <a:gd name="connsiteY282" fmla="*/ 740189 h 1467914"/>
                  <a:gd name="connsiteX283" fmla="*/ 724141 w 983272"/>
                  <a:gd name="connsiteY283" fmla="*/ 725835 h 1467914"/>
                  <a:gd name="connsiteX284" fmla="*/ 724141 w 983272"/>
                  <a:gd name="connsiteY284" fmla="*/ 701065 h 1467914"/>
                  <a:gd name="connsiteX285" fmla="*/ 724141 w 983272"/>
                  <a:gd name="connsiteY285" fmla="*/ 675660 h 1467914"/>
                  <a:gd name="connsiteX286" fmla="*/ 733541 w 983272"/>
                  <a:gd name="connsiteY286" fmla="*/ 653812 h 1467914"/>
                  <a:gd name="connsiteX287" fmla="*/ 737479 w 983272"/>
                  <a:gd name="connsiteY287" fmla="*/ 655971 h 1467914"/>
                  <a:gd name="connsiteX288" fmla="*/ 741544 w 983272"/>
                  <a:gd name="connsiteY288" fmla="*/ 650255 h 1467914"/>
                  <a:gd name="connsiteX289" fmla="*/ 741162 w 983272"/>
                  <a:gd name="connsiteY289" fmla="*/ 617101 h 1467914"/>
                  <a:gd name="connsiteX290" fmla="*/ 740781 w 983272"/>
                  <a:gd name="connsiteY290" fmla="*/ 611639 h 1467914"/>
                  <a:gd name="connsiteX291" fmla="*/ 740527 w 983272"/>
                  <a:gd name="connsiteY291" fmla="*/ 608718 h 1467914"/>
                  <a:gd name="connsiteX292" fmla="*/ 742941 w 983272"/>
                  <a:gd name="connsiteY292" fmla="*/ 576072 h 1467914"/>
                  <a:gd name="connsiteX293" fmla="*/ 749673 w 983272"/>
                  <a:gd name="connsiteY293" fmla="*/ 555113 h 1467914"/>
                  <a:gd name="connsiteX294" fmla="*/ 753865 w 983272"/>
                  <a:gd name="connsiteY294" fmla="*/ 539743 h 1467914"/>
                  <a:gd name="connsiteX295" fmla="*/ 753865 w 983272"/>
                  <a:gd name="connsiteY295" fmla="*/ 539743 h 1467914"/>
                  <a:gd name="connsiteX296" fmla="*/ 753865 w 983272"/>
                  <a:gd name="connsiteY296" fmla="*/ 539743 h 1467914"/>
                  <a:gd name="connsiteX297" fmla="*/ 758311 w 983272"/>
                  <a:gd name="connsiteY297" fmla="*/ 505573 h 1467914"/>
                  <a:gd name="connsiteX298" fmla="*/ 765932 w 983272"/>
                  <a:gd name="connsiteY298" fmla="*/ 483344 h 1467914"/>
                  <a:gd name="connsiteX299" fmla="*/ 789940 w 983272"/>
                  <a:gd name="connsiteY299" fmla="*/ 452985 h 1467914"/>
                  <a:gd name="connsiteX300" fmla="*/ 800864 w 983272"/>
                  <a:gd name="connsiteY300" fmla="*/ 442188 h 1467914"/>
                  <a:gd name="connsiteX301" fmla="*/ 842655 w 983272"/>
                  <a:gd name="connsiteY301" fmla="*/ 402556 h 1467914"/>
                  <a:gd name="connsiteX302" fmla="*/ 854342 w 983272"/>
                  <a:gd name="connsiteY302" fmla="*/ 393664 h 1467914"/>
                  <a:gd name="connsiteX303" fmla="*/ 866917 w 983272"/>
                  <a:gd name="connsiteY303" fmla="*/ 380073 h 1467914"/>
                  <a:gd name="connsiteX304" fmla="*/ 870855 w 983272"/>
                  <a:gd name="connsiteY304" fmla="*/ 368514 h 1467914"/>
                  <a:gd name="connsiteX305" fmla="*/ 879620 w 983272"/>
                  <a:gd name="connsiteY305" fmla="*/ 353017 h 1467914"/>
                  <a:gd name="connsiteX306" fmla="*/ 894863 w 983272"/>
                  <a:gd name="connsiteY306" fmla="*/ 342600 h 1467914"/>
                  <a:gd name="connsiteX307" fmla="*/ 913408 w 983272"/>
                  <a:gd name="connsiteY307" fmla="*/ 329644 h 1467914"/>
                  <a:gd name="connsiteX308" fmla="*/ 932208 w 983272"/>
                  <a:gd name="connsiteY308" fmla="*/ 320498 h 1467914"/>
                  <a:gd name="connsiteX309" fmla="*/ 945800 w 983272"/>
                  <a:gd name="connsiteY309" fmla="*/ 314655 h 1467914"/>
                  <a:gd name="connsiteX310" fmla="*/ 957359 w 983272"/>
                  <a:gd name="connsiteY310" fmla="*/ 309320 h 1467914"/>
                  <a:gd name="connsiteX311" fmla="*/ 957359 w 983272"/>
                  <a:gd name="connsiteY311" fmla="*/ 309320 h 1467914"/>
                  <a:gd name="connsiteX312" fmla="*/ 981113 w 983272"/>
                  <a:gd name="connsiteY312" fmla="*/ 287599 h 1467914"/>
                  <a:gd name="connsiteX313" fmla="*/ 983272 w 983272"/>
                  <a:gd name="connsiteY313" fmla="*/ 261050 h 1467914"/>
                  <a:gd name="connsiteX314" fmla="*/ 981621 w 983272"/>
                  <a:gd name="connsiteY314" fmla="*/ 242378 h 1467914"/>
                  <a:gd name="connsiteX315" fmla="*/ 977048 w 983272"/>
                  <a:gd name="connsiteY315" fmla="*/ 229548 h 146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983272" h="1467914">
                    <a:moveTo>
                      <a:pt x="976159" y="230310"/>
                    </a:moveTo>
                    <a:cubicBezTo>
                      <a:pt x="973999" y="226627"/>
                      <a:pt x="970824" y="223197"/>
                      <a:pt x="966378" y="219513"/>
                    </a:cubicBezTo>
                    <a:cubicBezTo>
                      <a:pt x="960281" y="214559"/>
                      <a:pt x="945292" y="220275"/>
                      <a:pt x="939067" y="223070"/>
                    </a:cubicBezTo>
                    <a:cubicBezTo>
                      <a:pt x="938686" y="225992"/>
                      <a:pt x="938305" y="228913"/>
                      <a:pt x="938051" y="231707"/>
                    </a:cubicBezTo>
                    <a:cubicBezTo>
                      <a:pt x="936654" y="244918"/>
                      <a:pt x="934367" y="254191"/>
                      <a:pt x="931446" y="260796"/>
                    </a:cubicBezTo>
                    <a:cubicBezTo>
                      <a:pt x="928397" y="267783"/>
                      <a:pt x="924714" y="272102"/>
                      <a:pt x="921157" y="274896"/>
                    </a:cubicBezTo>
                    <a:lnTo>
                      <a:pt x="919506" y="276166"/>
                    </a:lnTo>
                    <a:cubicBezTo>
                      <a:pt x="911249" y="282391"/>
                      <a:pt x="888511" y="299793"/>
                      <a:pt x="888384" y="301698"/>
                    </a:cubicBezTo>
                    <a:cubicBezTo>
                      <a:pt x="888257" y="303731"/>
                      <a:pt x="888130" y="306525"/>
                      <a:pt x="887114" y="309320"/>
                    </a:cubicBezTo>
                    <a:cubicBezTo>
                      <a:pt x="885971" y="312496"/>
                      <a:pt x="883939" y="315290"/>
                      <a:pt x="880001" y="316687"/>
                    </a:cubicBezTo>
                    <a:cubicBezTo>
                      <a:pt x="877079" y="317704"/>
                      <a:pt x="874666" y="317704"/>
                      <a:pt x="872252" y="317576"/>
                    </a:cubicBezTo>
                    <a:cubicBezTo>
                      <a:pt x="869712" y="317576"/>
                      <a:pt x="867171" y="317323"/>
                      <a:pt x="863869" y="319101"/>
                    </a:cubicBezTo>
                    <a:cubicBezTo>
                      <a:pt x="861963" y="320244"/>
                      <a:pt x="859931" y="321641"/>
                      <a:pt x="857898" y="323166"/>
                    </a:cubicBezTo>
                    <a:cubicBezTo>
                      <a:pt x="852817" y="326976"/>
                      <a:pt x="848245" y="330406"/>
                      <a:pt x="842020" y="328755"/>
                    </a:cubicBezTo>
                    <a:cubicBezTo>
                      <a:pt x="839099" y="327993"/>
                      <a:pt x="837193" y="326849"/>
                      <a:pt x="835161" y="325452"/>
                    </a:cubicBezTo>
                    <a:cubicBezTo>
                      <a:pt x="832239" y="323674"/>
                      <a:pt x="828937" y="321514"/>
                      <a:pt x="821188" y="321387"/>
                    </a:cubicBezTo>
                    <a:cubicBezTo>
                      <a:pt x="816234" y="321387"/>
                      <a:pt x="811915" y="321895"/>
                      <a:pt x="808105" y="322404"/>
                    </a:cubicBezTo>
                    <a:cubicBezTo>
                      <a:pt x="801118" y="323293"/>
                      <a:pt x="795148" y="324055"/>
                      <a:pt x="787781" y="321387"/>
                    </a:cubicBezTo>
                    <a:cubicBezTo>
                      <a:pt x="781048" y="318847"/>
                      <a:pt x="781556" y="316179"/>
                      <a:pt x="781937" y="313766"/>
                    </a:cubicBezTo>
                    <a:cubicBezTo>
                      <a:pt x="781937" y="313258"/>
                      <a:pt x="781811" y="314528"/>
                      <a:pt x="766694" y="313258"/>
                    </a:cubicBezTo>
                    <a:cubicBezTo>
                      <a:pt x="751197" y="311860"/>
                      <a:pt x="741925" y="312749"/>
                      <a:pt x="735700" y="313385"/>
                    </a:cubicBezTo>
                    <a:cubicBezTo>
                      <a:pt x="729095" y="314020"/>
                      <a:pt x="725538" y="314401"/>
                      <a:pt x="721601" y="311733"/>
                    </a:cubicBezTo>
                    <a:cubicBezTo>
                      <a:pt x="714741" y="307034"/>
                      <a:pt x="717282" y="301698"/>
                      <a:pt x="721474" y="293442"/>
                    </a:cubicBezTo>
                    <a:cubicBezTo>
                      <a:pt x="722744" y="290901"/>
                      <a:pt x="724141" y="288234"/>
                      <a:pt x="725284" y="285058"/>
                    </a:cubicBezTo>
                    <a:cubicBezTo>
                      <a:pt x="727444" y="279596"/>
                      <a:pt x="729603" y="276674"/>
                      <a:pt x="731636" y="274007"/>
                    </a:cubicBezTo>
                    <a:cubicBezTo>
                      <a:pt x="733922" y="270958"/>
                      <a:pt x="735954" y="268164"/>
                      <a:pt x="737479" y="260923"/>
                    </a:cubicBezTo>
                    <a:cubicBezTo>
                      <a:pt x="739892" y="248856"/>
                      <a:pt x="742814" y="245807"/>
                      <a:pt x="749673" y="238186"/>
                    </a:cubicBezTo>
                    <a:cubicBezTo>
                      <a:pt x="751324" y="236407"/>
                      <a:pt x="753230" y="234375"/>
                      <a:pt x="755262" y="231962"/>
                    </a:cubicBezTo>
                    <a:cubicBezTo>
                      <a:pt x="757295" y="229675"/>
                      <a:pt x="758819" y="227897"/>
                      <a:pt x="760343" y="226245"/>
                    </a:cubicBezTo>
                    <a:cubicBezTo>
                      <a:pt x="766949" y="218878"/>
                      <a:pt x="770124" y="215322"/>
                      <a:pt x="769235" y="209351"/>
                    </a:cubicBezTo>
                    <a:cubicBezTo>
                      <a:pt x="768727" y="205795"/>
                      <a:pt x="765805" y="201603"/>
                      <a:pt x="761613" y="197411"/>
                    </a:cubicBezTo>
                    <a:cubicBezTo>
                      <a:pt x="756787" y="192711"/>
                      <a:pt x="750308" y="188265"/>
                      <a:pt x="743449" y="184962"/>
                    </a:cubicBezTo>
                    <a:cubicBezTo>
                      <a:pt x="739638" y="183057"/>
                      <a:pt x="735700" y="181406"/>
                      <a:pt x="731382" y="179500"/>
                    </a:cubicBezTo>
                    <a:cubicBezTo>
                      <a:pt x="719187" y="174292"/>
                      <a:pt x="703944" y="167560"/>
                      <a:pt x="683366" y="154730"/>
                    </a:cubicBezTo>
                    <a:cubicBezTo>
                      <a:pt x="670791" y="146855"/>
                      <a:pt x="664820" y="141393"/>
                      <a:pt x="660121" y="137201"/>
                    </a:cubicBezTo>
                    <a:cubicBezTo>
                      <a:pt x="654658" y="132247"/>
                      <a:pt x="651356" y="129325"/>
                      <a:pt x="640813" y="126277"/>
                    </a:cubicBezTo>
                    <a:cubicBezTo>
                      <a:pt x="632175" y="123736"/>
                      <a:pt x="624426" y="122466"/>
                      <a:pt x="617440" y="121323"/>
                    </a:cubicBezTo>
                    <a:cubicBezTo>
                      <a:pt x="608294" y="119798"/>
                      <a:pt x="600419" y="118401"/>
                      <a:pt x="592797" y="114845"/>
                    </a:cubicBezTo>
                    <a:cubicBezTo>
                      <a:pt x="586827" y="112050"/>
                      <a:pt x="579460" y="106461"/>
                      <a:pt x="572600" y="100364"/>
                    </a:cubicBezTo>
                    <a:cubicBezTo>
                      <a:pt x="563963" y="92742"/>
                      <a:pt x="555833" y="84104"/>
                      <a:pt x="551387" y="78261"/>
                    </a:cubicBezTo>
                    <a:cubicBezTo>
                      <a:pt x="547576" y="73181"/>
                      <a:pt x="541733" y="66194"/>
                      <a:pt x="535382" y="58827"/>
                    </a:cubicBezTo>
                    <a:cubicBezTo>
                      <a:pt x="529031" y="51459"/>
                      <a:pt x="522171" y="43711"/>
                      <a:pt x="516328" y="37487"/>
                    </a:cubicBezTo>
                    <a:cubicBezTo>
                      <a:pt x="512390" y="33294"/>
                      <a:pt x="509469" y="29103"/>
                      <a:pt x="506674" y="25165"/>
                    </a:cubicBezTo>
                    <a:cubicBezTo>
                      <a:pt x="501593" y="17925"/>
                      <a:pt x="497528" y="12335"/>
                      <a:pt x="490542" y="11954"/>
                    </a:cubicBezTo>
                    <a:lnTo>
                      <a:pt x="487493" y="11954"/>
                    </a:lnTo>
                    <a:cubicBezTo>
                      <a:pt x="473140" y="11065"/>
                      <a:pt x="442273" y="9414"/>
                      <a:pt x="438589" y="11954"/>
                    </a:cubicBezTo>
                    <a:cubicBezTo>
                      <a:pt x="437446" y="12716"/>
                      <a:pt x="434651" y="20465"/>
                      <a:pt x="431730" y="28976"/>
                    </a:cubicBezTo>
                    <a:cubicBezTo>
                      <a:pt x="426903" y="42440"/>
                      <a:pt x="421695" y="57175"/>
                      <a:pt x="415216" y="56032"/>
                    </a:cubicBezTo>
                    <a:cubicBezTo>
                      <a:pt x="410135" y="55143"/>
                      <a:pt x="407976" y="49554"/>
                      <a:pt x="405435" y="42948"/>
                    </a:cubicBezTo>
                    <a:cubicBezTo>
                      <a:pt x="403149" y="37105"/>
                      <a:pt x="400608" y="30119"/>
                      <a:pt x="395908" y="26816"/>
                    </a:cubicBezTo>
                    <a:cubicBezTo>
                      <a:pt x="393622" y="25165"/>
                      <a:pt x="392225" y="24022"/>
                      <a:pt x="391082" y="23133"/>
                    </a:cubicBezTo>
                    <a:cubicBezTo>
                      <a:pt x="386763" y="19703"/>
                      <a:pt x="386128" y="19068"/>
                      <a:pt x="367328" y="19068"/>
                    </a:cubicBezTo>
                    <a:cubicBezTo>
                      <a:pt x="357166" y="19068"/>
                      <a:pt x="351831" y="19830"/>
                      <a:pt x="348528" y="20338"/>
                    </a:cubicBezTo>
                    <a:cubicBezTo>
                      <a:pt x="342685" y="21227"/>
                      <a:pt x="341542" y="21354"/>
                      <a:pt x="335699" y="17416"/>
                    </a:cubicBezTo>
                    <a:cubicBezTo>
                      <a:pt x="333031" y="15511"/>
                      <a:pt x="329856" y="12716"/>
                      <a:pt x="326680" y="9795"/>
                    </a:cubicBezTo>
                    <a:cubicBezTo>
                      <a:pt x="323123" y="6619"/>
                      <a:pt x="319439" y="3190"/>
                      <a:pt x="316645" y="1411"/>
                    </a:cubicBezTo>
                    <a:cubicBezTo>
                      <a:pt x="315375" y="649"/>
                      <a:pt x="314612" y="-113"/>
                      <a:pt x="314612" y="14"/>
                    </a:cubicBezTo>
                    <a:lnTo>
                      <a:pt x="314612" y="14"/>
                    </a:lnTo>
                    <a:cubicBezTo>
                      <a:pt x="313342" y="2046"/>
                      <a:pt x="312961" y="4333"/>
                      <a:pt x="312580" y="6492"/>
                    </a:cubicBezTo>
                    <a:cubicBezTo>
                      <a:pt x="311818" y="10938"/>
                      <a:pt x="311056" y="15130"/>
                      <a:pt x="305721" y="17925"/>
                    </a:cubicBezTo>
                    <a:cubicBezTo>
                      <a:pt x="302291" y="19830"/>
                      <a:pt x="292383" y="27070"/>
                      <a:pt x="283618" y="34184"/>
                    </a:cubicBezTo>
                    <a:cubicBezTo>
                      <a:pt x="276886" y="39646"/>
                      <a:pt x="271043" y="44854"/>
                      <a:pt x="269646" y="47140"/>
                    </a:cubicBezTo>
                    <a:cubicBezTo>
                      <a:pt x="266851" y="51713"/>
                      <a:pt x="267486" y="54889"/>
                      <a:pt x="268502" y="60224"/>
                    </a:cubicBezTo>
                    <a:lnTo>
                      <a:pt x="268502" y="60224"/>
                    </a:lnTo>
                    <a:cubicBezTo>
                      <a:pt x="268502" y="60224"/>
                      <a:pt x="268756" y="61621"/>
                      <a:pt x="268756" y="61621"/>
                    </a:cubicBezTo>
                    <a:cubicBezTo>
                      <a:pt x="269900" y="67337"/>
                      <a:pt x="262786" y="93377"/>
                      <a:pt x="258594" y="109256"/>
                    </a:cubicBezTo>
                    <a:cubicBezTo>
                      <a:pt x="256943" y="115480"/>
                      <a:pt x="255673" y="120180"/>
                      <a:pt x="255673" y="120561"/>
                    </a:cubicBezTo>
                    <a:cubicBezTo>
                      <a:pt x="255419" y="123228"/>
                      <a:pt x="251989" y="125896"/>
                      <a:pt x="247543" y="128182"/>
                    </a:cubicBezTo>
                    <a:cubicBezTo>
                      <a:pt x="242462" y="130850"/>
                      <a:pt x="235603" y="133644"/>
                      <a:pt x="231538" y="134914"/>
                    </a:cubicBezTo>
                    <a:cubicBezTo>
                      <a:pt x="227981" y="136058"/>
                      <a:pt x="220995" y="140123"/>
                      <a:pt x="214263" y="144060"/>
                    </a:cubicBezTo>
                    <a:cubicBezTo>
                      <a:pt x="209182" y="146982"/>
                      <a:pt x="204355" y="149777"/>
                      <a:pt x="201052" y="151301"/>
                    </a:cubicBezTo>
                    <a:cubicBezTo>
                      <a:pt x="198512" y="152444"/>
                      <a:pt x="196733" y="154476"/>
                      <a:pt x="195336" y="156636"/>
                    </a:cubicBezTo>
                    <a:cubicBezTo>
                      <a:pt x="193431" y="159685"/>
                      <a:pt x="192668" y="162987"/>
                      <a:pt x="192668" y="165146"/>
                    </a:cubicBezTo>
                    <a:cubicBezTo>
                      <a:pt x="192668" y="167052"/>
                      <a:pt x="193177" y="169465"/>
                      <a:pt x="194066" y="172006"/>
                    </a:cubicBezTo>
                    <a:cubicBezTo>
                      <a:pt x="194955" y="174801"/>
                      <a:pt x="195971" y="177468"/>
                      <a:pt x="197114" y="179881"/>
                    </a:cubicBezTo>
                    <a:cubicBezTo>
                      <a:pt x="199274" y="184835"/>
                      <a:pt x="197368" y="186233"/>
                      <a:pt x="194447" y="188265"/>
                    </a:cubicBezTo>
                    <a:cubicBezTo>
                      <a:pt x="193177" y="189154"/>
                      <a:pt x="191525" y="190424"/>
                      <a:pt x="190890" y="193981"/>
                    </a:cubicBezTo>
                    <a:cubicBezTo>
                      <a:pt x="190001" y="198554"/>
                      <a:pt x="189239" y="214305"/>
                      <a:pt x="188985" y="229548"/>
                    </a:cubicBezTo>
                    <a:cubicBezTo>
                      <a:pt x="188604" y="244029"/>
                      <a:pt x="188731" y="258002"/>
                      <a:pt x="189366" y="261558"/>
                    </a:cubicBezTo>
                    <a:cubicBezTo>
                      <a:pt x="190001" y="264734"/>
                      <a:pt x="192414" y="269688"/>
                      <a:pt x="194701" y="274261"/>
                    </a:cubicBezTo>
                    <a:cubicBezTo>
                      <a:pt x="197622" y="280231"/>
                      <a:pt x="200544" y="285820"/>
                      <a:pt x="200036" y="289377"/>
                    </a:cubicBezTo>
                    <a:cubicBezTo>
                      <a:pt x="199655" y="292299"/>
                      <a:pt x="199020" y="294712"/>
                      <a:pt x="197495" y="296871"/>
                    </a:cubicBezTo>
                    <a:cubicBezTo>
                      <a:pt x="195971" y="299158"/>
                      <a:pt x="193685" y="300936"/>
                      <a:pt x="190001" y="302714"/>
                    </a:cubicBezTo>
                    <a:cubicBezTo>
                      <a:pt x="186571" y="304239"/>
                      <a:pt x="184666" y="303604"/>
                      <a:pt x="182633" y="302969"/>
                    </a:cubicBezTo>
                    <a:cubicBezTo>
                      <a:pt x="181236" y="302460"/>
                      <a:pt x="179966" y="302079"/>
                      <a:pt x="173996" y="308558"/>
                    </a:cubicBezTo>
                    <a:cubicBezTo>
                      <a:pt x="167899" y="315290"/>
                      <a:pt x="165739" y="320879"/>
                      <a:pt x="163453" y="327103"/>
                    </a:cubicBezTo>
                    <a:cubicBezTo>
                      <a:pt x="161547" y="332184"/>
                      <a:pt x="159642" y="337520"/>
                      <a:pt x="155450" y="344252"/>
                    </a:cubicBezTo>
                    <a:cubicBezTo>
                      <a:pt x="149988" y="353017"/>
                      <a:pt x="144653" y="358479"/>
                      <a:pt x="140080" y="363051"/>
                    </a:cubicBezTo>
                    <a:cubicBezTo>
                      <a:pt x="136650" y="366481"/>
                      <a:pt x="133729" y="369403"/>
                      <a:pt x="131697" y="372959"/>
                    </a:cubicBezTo>
                    <a:cubicBezTo>
                      <a:pt x="127505" y="380200"/>
                      <a:pt x="117978" y="407002"/>
                      <a:pt x="113913" y="418180"/>
                    </a:cubicBezTo>
                    <a:cubicBezTo>
                      <a:pt x="113151" y="420340"/>
                      <a:pt x="112516" y="421991"/>
                      <a:pt x="112389" y="422626"/>
                    </a:cubicBezTo>
                    <a:cubicBezTo>
                      <a:pt x="111627" y="424532"/>
                      <a:pt x="111627" y="426945"/>
                      <a:pt x="111881" y="429867"/>
                    </a:cubicBezTo>
                    <a:cubicBezTo>
                      <a:pt x="112135" y="433042"/>
                      <a:pt x="113024" y="436599"/>
                      <a:pt x="114167" y="440791"/>
                    </a:cubicBezTo>
                    <a:lnTo>
                      <a:pt x="114167" y="440791"/>
                    </a:lnTo>
                    <a:cubicBezTo>
                      <a:pt x="115945" y="447777"/>
                      <a:pt x="115945" y="453620"/>
                      <a:pt x="115945" y="458955"/>
                    </a:cubicBezTo>
                    <a:cubicBezTo>
                      <a:pt x="115945" y="460480"/>
                      <a:pt x="115945" y="462131"/>
                      <a:pt x="115945" y="463655"/>
                    </a:cubicBezTo>
                    <a:cubicBezTo>
                      <a:pt x="115945" y="466577"/>
                      <a:pt x="117089" y="468863"/>
                      <a:pt x="117978" y="470896"/>
                    </a:cubicBezTo>
                    <a:cubicBezTo>
                      <a:pt x="118867" y="472928"/>
                      <a:pt x="119629" y="474706"/>
                      <a:pt x="119756" y="476993"/>
                    </a:cubicBezTo>
                    <a:cubicBezTo>
                      <a:pt x="119883" y="481185"/>
                      <a:pt x="114294" y="486647"/>
                      <a:pt x="109213" y="491601"/>
                    </a:cubicBezTo>
                    <a:cubicBezTo>
                      <a:pt x="107689" y="492998"/>
                      <a:pt x="106292" y="494522"/>
                      <a:pt x="105021" y="495793"/>
                    </a:cubicBezTo>
                    <a:cubicBezTo>
                      <a:pt x="103497" y="497444"/>
                      <a:pt x="102100" y="498460"/>
                      <a:pt x="100829" y="499349"/>
                    </a:cubicBezTo>
                    <a:cubicBezTo>
                      <a:pt x="98797" y="500873"/>
                      <a:pt x="97527" y="501890"/>
                      <a:pt x="97654" y="508368"/>
                    </a:cubicBezTo>
                    <a:cubicBezTo>
                      <a:pt x="97654" y="511671"/>
                      <a:pt x="98035" y="514719"/>
                      <a:pt x="98162" y="517260"/>
                    </a:cubicBezTo>
                    <a:cubicBezTo>
                      <a:pt x="98670" y="524119"/>
                      <a:pt x="99051" y="528311"/>
                      <a:pt x="95621" y="530978"/>
                    </a:cubicBezTo>
                    <a:cubicBezTo>
                      <a:pt x="94351" y="531995"/>
                      <a:pt x="92573" y="533392"/>
                      <a:pt x="90667" y="535424"/>
                    </a:cubicBezTo>
                    <a:cubicBezTo>
                      <a:pt x="88889" y="537330"/>
                      <a:pt x="86984" y="539870"/>
                      <a:pt x="85332" y="542919"/>
                    </a:cubicBezTo>
                    <a:cubicBezTo>
                      <a:pt x="84697" y="544062"/>
                      <a:pt x="84189" y="544951"/>
                      <a:pt x="83808" y="545713"/>
                    </a:cubicBezTo>
                    <a:cubicBezTo>
                      <a:pt x="81903" y="549143"/>
                      <a:pt x="81141" y="550413"/>
                      <a:pt x="84062" y="556129"/>
                    </a:cubicBezTo>
                    <a:cubicBezTo>
                      <a:pt x="85713" y="559305"/>
                      <a:pt x="88127" y="562608"/>
                      <a:pt x="90413" y="565656"/>
                    </a:cubicBezTo>
                    <a:cubicBezTo>
                      <a:pt x="94478" y="570992"/>
                      <a:pt x="98035" y="575818"/>
                      <a:pt x="97781" y="580772"/>
                    </a:cubicBezTo>
                    <a:cubicBezTo>
                      <a:pt x="97527" y="584837"/>
                      <a:pt x="95621" y="587377"/>
                      <a:pt x="94097" y="589664"/>
                    </a:cubicBezTo>
                    <a:cubicBezTo>
                      <a:pt x="93335" y="590807"/>
                      <a:pt x="92573" y="591823"/>
                      <a:pt x="92700" y="592459"/>
                    </a:cubicBezTo>
                    <a:cubicBezTo>
                      <a:pt x="93081" y="594491"/>
                      <a:pt x="93843" y="597413"/>
                      <a:pt x="94732" y="599826"/>
                    </a:cubicBezTo>
                    <a:cubicBezTo>
                      <a:pt x="95367" y="601604"/>
                      <a:pt x="96002" y="603129"/>
                      <a:pt x="96638" y="603764"/>
                    </a:cubicBezTo>
                    <a:cubicBezTo>
                      <a:pt x="96765" y="603891"/>
                      <a:pt x="97019" y="604145"/>
                      <a:pt x="97273" y="604399"/>
                    </a:cubicBezTo>
                    <a:cubicBezTo>
                      <a:pt x="100194" y="607574"/>
                      <a:pt x="107689" y="615577"/>
                      <a:pt x="108705" y="631328"/>
                    </a:cubicBezTo>
                    <a:cubicBezTo>
                      <a:pt x="109213" y="638950"/>
                      <a:pt x="107943" y="642887"/>
                      <a:pt x="107054" y="645809"/>
                    </a:cubicBezTo>
                    <a:cubicBezTo>
                      <a:pt x="106418" y="648095"/>
                      <a:pt x="106037" y="649239"/>
                      <a:pt x="108959" y="653050"/>
                    </a:cubicBezTo>
                    <a:cubicBezTo>
                      <a:pt x="111754" y="656860"/>
                      <a:pt x="113786" y="659147"/>
                      <a:pt x="115437" y="660925"/>
                    </a:cubicBezTo>
                    <a:cubicBezTo>
                      <a:pt x="118105" y="663974"/>
                      <a:pt x="119629" y="665752"/>
                      <a:pt x="121153" y="669436"/>
                    </a:cubicBezTo>
                    <a:cubicBezTo>
                      <a:pt x="122297" y="672484"/>
                      <a:pt x="122805" y="676930"/>
                      <a:pt x="122678" y="682265"/>
                    </a:cubicBezTo>
                    <a:cubicBezTo>
                      <a:pt x="122551" y="687346"/>
                      <a:pt x="121662" y="693443"/>
                      <a:pt x="120391" y="699922"/>
                    </a:cubicBezTo>
                    <a:cubicBezTo>
                      <a:pt x="118994" y="706908"/>
                      <a:pt x="119502" y="710592"/>
                      <a:pt x="119883" y="713386"/>
                    </a:cubicBezTo>
                    <a:cubicBezTo>
                      <a:pt x="120264" y="715673"/>
                      <a:pt x="120518" y="717578"/>
                      <a:pt x="119883" y="720246"/>
                    </a:cubicBezTo>
                    <a:cubicBezTo>
                      <a:pt x="118867" y="724819"/>
                      <a:pt x="116453" y="725454"/>
                      <a:pt x="113405" y="726470"/>
                    </a:cubicBezTo>
                    <a:cubicBezTo>
                      <a:pt x="111881" y="726978"/>
                      <a:pt x="109975" y="727613"/>
                      <a:pt x="108324" y="730027"/>
                    </a:cubicBezTo>
                    <a:cubicBezTo>
                      <a:pt x="107308" y="731678"/>
                      <a:pt x="106164" y="733329"/>
                      <a:pt x="104894" y="734980"/>
                    </a:cubicBezTo>
                    <a:lnTo>
                      <a:pt x="104894" y="734980"/>
                    </a:lnTo>
                    <a:cubicBezTo>
                      <a:pt x="101465" y="739807"/>
                      <a:pt x="97781" y="744889"/>
                      <a:pt x="97019" y="752383"/>
                    </a:cubicBezTo>
                    <a:cubicBezTo>
                      <a:pt x="95875" y="763815"/>
                      <a:pt x="93335" y="768134"/>
                      <a:pt x="89143" y="774867"/>
                    </a:cubicBezTo>
                    <a:lnTo>
                      <a:pt x="89143" y="774867"/>
                    </a:lnTo>
                    <a:cubicBezTo>
                      <a:pt x="89143" y="774867"/>
                      <a:pt x="88762" y="775501"/>
                      <a:pt x="88762" y="775501"/>
                    </a:cubicBezTo>
                    <a:cubicBezTo>
                      <a:pt x="86984" y="778423"/>
                      <a:pt x="85967" y="781853"/>
                      <a:pt x="85840" y="785537"/>
                    </a:cubicBezTo>
                    <a:cubicBezTo>
                      <a:pt x="85586" y="789220"/>
                      <a:pt x="86222" y="792904"/>
                      <a:pt x="87619" y="796080"/>
                    </a:cubicBezTo>
                    <a:cubicBezTo>
                      <a:pt x="89397" y="800144"/>
                      <a:pt x="90159" y="804844"/>
                      <a:pt x="90286" y="810052"/>
                    </a:cubicBezTo>
                    <a:cubicBezTo>
                      <a:pt x="90413" y="815134"/>
                      <a:pt x="90032" y="820596"/>
                      <a:pt x="89651" y="826693"/>
                    </a:cubicBezTo>
                    <a:cubicBezTo>
                      <a:pt x="89016" y="836600"/>
                      <a:pt x="84951" y="839268"/>
                      <a:pt x="81522" y="841555"/>
                    </a:cubicBezTo>
                    <a:cubicBezTo>
                      <a:pt x="80505" y="842190"/>
                      <a:pt x="79616" y="842825"/>
                      <a:pt x="79235" y="843460"/>
                    </a:cubicBezTo>
                    <a:cubicBezTo>
                      <a:pt x="78600" y="844730"/>
                      <a:pt x="78092" y="846382"/>
                      <a:pt x="77838" y="847906"/>
                    </a:cubicBezTo>
                    <a:cubicBezTo>
                      <a:pt x="76949" y="851590"/>
                      <a:pt x="76187" y="855146"/>
                      <a:pt x="72122" y="857052"/>
                    </a:cubicBezTo>
                    <a:cubicBezTo>
                      <a:pt x="70216" y="857941"/>
                      <a:pt x="68057" y="858195"/>
                      <a:pt x="65643" y="858322"/>
                    </a:cubicBezTo>
                    <a:cubicBezTo>
                      <a:pt x="62341" y="858576"/>
                      <a:pt x="58657" y="858957"/>
                      <a:pt x="58022" y="861624"/>
                    </a:cubicBezTo>
                    <a:cubicBezTo>
                      <a:pt x="57768" y="863022"/>
                      <a:pt x="57260" y="864927"/>
                      <a:pt x="56752" y="867087"/>
                    </a:cubicBezTo>
                    <a:cubicBezTo>
                      <a:pt x="54592" y="876105"/>
                      <a:pt x="51163" y="890078"/>
                      <a:pt x="51417" y="896302"/>
                    </a:cubicBezTo>
                    <a:cubicBezTo>
                      <a:pt x="51417" y="897954"/>
                      <a:pt x="51544" y="900748"/>
                      <a:pt x="51671" y="904305"/>
                    </a:cubicBezTo>
                    <a:cubicBezTo>
                      <a:pt x="52052" y="917008"/>
                      <a:pt x="52560" y="938983"/>
                      <a:pt x="55354" y="949907"/>
                    </a:cubicBezTo>
                    <a:cubicBezTo>
                      <a:pt x="55863" y="951939"/>
                      <a:pt x="56879" y="955623"/>
                      <a:pt x="57895" y="959307"/>
                    </a:cubicBezTo>
                    <a:cubicBezTo>
                      <a:pt x="60944" y="970866"/>
                      <a:pt x="63992" y="982298"/>
                      <a:pt x="64373" y="989158"/>
                    </a:cubicBezTo>
                    <a:cubicBezTo>
                      <a:pt x="64754" y="996017"/>
                      <a:pt x="57260" y="998939"/>
                      <a:pt x="49638" y="1001987"/>
                    </a:cubicBezTo>
                    <a:cubicBezTo>
                      <a:pt x="44684" y="1003893"/>
                      <a:pt x="39603" y="1005925"/>
                      <a:pt x="38714" y="1008211"/>
                    </a:cubicBezTo>
                    <a:lnTo>
                      <a:pt x="38714" y="1008211"/>
                    </a:lnTo>
                    <a:cubicBezTo>
                      <a:pt x="38714" y="1008211"/>
                      <a:pt x="37952" y="1010244"/>
                      <a:pt x="37952" y="1010244"/>
                    </a:cubicBezTo>
                    <a:cubicBezTo>
                      <a:pt x="35284" y="1017103"/>
                      <a:pt x="32490" y="1023962"/>
                      <a:pt x="32871" y="1034252"/>
                    </a:cubicBezTo>
                    <a:cubicBezTo>
                      <a:pt x="33252" y="1045430"/>
                      <a:pt x="30076" y="1050257"/>
                      <a:pt x="27536" y="1054068"/>
                    </a:cubicBezTo>
                    <a:cubicBezTo>
                      <a:pt x="27155" y="1054703"/>
                      <a:pt x="26774" y="1055211"/>
                      <a:pt x="26520" y="1055592"/>
                    </a:cubicBezTo>
                    <a:cubicBezTo>
                      <a:pt x="25758" y="1056989"/>
                      <a:pt x="24996" y="1059402"/>
                      <a:pt x="24487" y="1062197"/>
                    </a:cubicBezTo>
                    <a:cubicBezTo>
                      <a:pt x="23852" y="1065500"/>
                      <a:pt x="23471" y="1069310"/>
                      <a:pt x="23471" y="1072232"/>
                    </a:cubicBezTo>
                    <a:cubicBezTo>
                      <a:pt x="23471" y="1076932"/>
                      <a:pt x="21439" y="1078837"/>
                      <a:pt x="19279" y="1080616"/>
                    </a:cubicBezTo>
                    <a:cubicBezTo>
                      <a:pt x="18390" y="1081378"/>
                      <a:pt x="17501" y="1082140"/>
                      <a:pt x="17247" y="1083283"/>
                    </a:cubicBezTo>
                    <a:cubicBezTo>
                      <a:pt x="16866" y="1085316"/>
                      <a:pt x="18136" y="1089126"/>
                      <a:pt x="19279" y="1092683"/>
                    </a:cubicBezTo>
                    <a:cubicBezTo>
                      <a:pt x="20423" y="1095986"/>
                      <a:pt x="21439" y="1099161"/>
                      <a:pt x="21312" y="1101575"/>
                    </a:cubicBezTo>
                    <a:cubicBezTo>
                      <a:pt x="21058" y="1105004"/>
                      <a:pt x="18009" y="1108307"/>
                      <a:pt x="15215" y="1111356"/>
                    </a:cubicBezTo>
                    <a:cubicBezTo>
                      <a:pt x="13436" y="1113134"/>
                      <a:pt x="11912" y="1114912"/>
                      <a:pt x="11785" y="1115167"/>
                    </a:cubicBezTo>
                    <a:cubicBezTo>
                      <a:pt x="11785" y="1116056"/>
                      <a:pt x="11658" y="1116564"/>
                      <a:pt x="11531" y="1117072"/>
                    </a:cubicBezTo>
                    <a:cubicBezTo>
                      <a:pt x="11277" y="1119231"/>
                      <a:pt x="10896" y="1122026"/>
                      <a:pt x="11785" y="1134347"/>
                    </a:cubicBezTo>
                    <a:cubicBezTo>
                      <a:pt x="12547" y="1145018"/>
                      <a:pt x="12039" y="1149844"/>
                      <a:pt x="11658" y="1155560"/>
                    </a:cubicBezTo>
                    <a:cubicBezTo>
                      <a:pt x="11404" y="1158482"/>
                      <a:pt x="11150" y="1161658"/>
                      <a:pt x="11023" y="1165722"/>
                    </a:cubicBezTo>
                    <a:cubicBezTo>
                      <a:pt x="10896" y="1170930"/>
                      <a:pt x="9879" y="1173979"/>
                      <a:pt x="9244" y="1176392"/>
                    </a:cubicBezTo>
                    <a:cubicBezTo>
                      <a:pt x="8355" y="1179314"/>
                      <a:pt x="7847" y="1181093"/>
                      <a:pt x="10769" y="1187063"/>
                    </a:cubicBezTo>
                    <a:cubicBezTo>
                      <a:pt x="13690" y="1193033"/>
                      <a:pt x="15850" y="1197606"/>
                      <a:pt x="16866" y="1201416"/>
                    </a:cubicBezTo>
                    <a:cubicBezTo>
                      <a:pt x="18136" y="1206117"/>
                      <a:pt x="17755" y="1209673"/>
                      <a:pt x="14833" y="1212468"/>
                    </a:cubicBezTo>
                    <a:cubicBezTo>
                      <a:pt x="12928" y="1214373"/>
                      <a:pt x="10388" y="1215262"/>
                      <a:pt x="7847" y="1216025"/>
                    </a:cubicBezTo>
                    <a:cubicBezTo>
                      <a:pt x="4926" y="1217041"/>
                      <a:pt x="1750" y="1218057"/>
                      <a:pt x="861" y="1221233"/>
                    </a:cubicBezTo>
                    <a:cubicBezTo>
                      <a:pt x="-537" y="1226695"/>
                      <a:pt x="99" y="1235967"/>
                      <a:pt x="480" y="1242318"/>
                    </a:cubicBezTo>
                    <a:cubicBezTo>
                      <a:pt x="607" y="1244732"/>
                      <a:pt x="734" y="1246638"/>
                      <a:pt x="734" y="1247908"/>
                    </a:cubicBezTo>
                    <a:cubicBezTo>
                      <a:pt x="734" y="1248416"/>
                      <a:pt x="734" y="1248797"/>
                      <a:pt x="734" y="1250702"/>
                    </a:cubicBezTo>
                    <a:cubicBezTo>
                      <a:pt x="734" y="1255402"/>
                      <a:pt x="734" y="1261753"/>
                      <a:pt x="1242" y="1264675"/>
                    </a:cubicBezTo>
                    <a:cubicBezTo>
                      <a:pt x="1496" y="1265945"/>
                      <a:pt x="2131" y="1266961"/>
                      <a:pt x="3147" y="1268104"/>
                    </a:cubicBezTo>
                    <a:cubicBezTo>
                      <a:pt x="4544" y="1269502"/>
                      <a:pt x="6577" y="1271026"/>
                      <a:pt x="9752" y="1273059"/>
                    </a:cubicBezTo>
                    <a:lnTo>
                      <a:pt x="11531" y="1274202"/>
                    </a:lnTo>
                    <a:cubicBezTo>
                      <a:pt x="18771" y="1278775"/>
                      <a:pt x="20296" y="1279791"/>
                      <a:pt x="18390" y="1285126"/>
                    </a:cubicBezTo>
                    <a:cubicBezTo>
                      <a:pt x="17755" y="1286650"/>
                      <a:pt x="16485" y="1288302"/>
                      <a:pt x="15088" y="1290080"/>
                    </a:cubicBezTo>
                    <a:cubicBezTo>
                      <a:pt x="13055" y="1292493"/>
                      <a:pt x="10769" y="1295542"/>
                      <a:pt x="11023" y="1296431"/>
                    </a:cubicBezTo>
                    <a:cubicBezTo>
                      <a:pt x="11531" y="1297574"/>
                      <a:pt x="12166" y="1298464"/>
                      <a:pt x="12801" y="1299353"/>
                    </a:cubicBezTo>
                    <a:cubicBezTo>
                      <a:pt x="14452" y="1301512"/>
                      <a:pt x="16231" y="1304053"/>
                      <a:pt x="18009" y="1309896"/>
                    </a:cubicBezTo>
                    <a:lnTo>
                      <a:pt x="18517" y="1311420"/>
                    </a:lnTo>
                    <a:cubicBezTo>
                      <a:pt x="20804" y="1319169"/>
                      <a:pt x="21820" y="1322598"/>
                      <a:pt x="21693" y="1327806"/>
                    </a:cubicBezTo>
                    <a:cubicBezTo>
                      <a:pt x="21693" y="1330728"/>
                      <a:pt x="20423" y="1333649"/>
                      <a:pt x="19152" y="1336825"/>
                    </a:cubicBezTo>
                    <a:cubicBezTo>
                      <a:pt x="17882" y="1339874"/>
                      <a:pt x="16485" y="1343176"/>
                      <a:pt x="16358" y="1346479"/>
                    </a:cubicBezTo>
                    <a:cubicBezTo>
                      <a:pt x="16231" y="1348511"/>
                      <a:pt x="15850" y="1350417"/>
                      <a:pt x="15596" y="1352195"/>
                    </a:cubicBezTo>
                    <a:cubicBezTo>
                      <a:pt x="15088" y="1354863"/>
                      <a:pt x="14833" y="1356768"/>
                      <a:pt x="16231" y="1357022"/>
                    </a:cubicBezTo>
                    <a:cubicBezTo>
                      <a:pt x="18517" y="1357403"/>
                      <a:pt x="21312" y="1357149"/>
                      <a:pt x="24106" y="1357022"/>
                    </a:cubicBezTo>
                    <a:cubicBezTo>
                      <a:pt x="28933" y="1356641"/>
                      <a:pt x="34014" y="1356260"/>
                      <a:pt x="39095" y="1358166"/>
                    </a:cubicBezTo>
                    <a:cubicBezTo>
                      <a:pt x="43287" y="1359690"/>
                      <a:pt x="46463" y="1361341"/>
                      <a:pt x="48495" y="1363627"/>
                    </a:cubicBezTo>
                    <a:cubicBezTo>
                      <a:pt x="51036" y="1366422"/>
                      <a:pt x="51544" y="1369724"/>
                      <a:pt x="49511" y="1374044"/>
                    </a:cubicBezTo>
                    <a:cubicBezTo>
                      <a:pt x="49257" y="1374679"/>
                      <a:pt x="48749" y="1375568"/>
                      <a:pt x="48368" y="1376584"/>
                    </a:cubicBezTo>
                    <a:cubicBezTo>
                      <a:pt x="46082" y="1381538"/>
                      <a:pt x="44303" y="1385349"/>
                      <a:pt x="39222" y="1387508"/>
                    </a:cubicBezTo>
                    <a:cubicBezTo>
                      <a:pt x="38333" y="1387889"/>
                      <a:pt x="37825" y="1388270"/>
                      <a:pt x="37317" y="1388651"/>
                    </a:cubicBezTo>
                    <a:cubicBezTo>
                      <a:pt x="34776" y="1390430"/>
                      <a:pt x="33252" y="1391573"/>
                      <a:pt x="23090" y="1389667"/>
                    </a:cubicBezTo>
                    <a:cubicBezTo>
                      <a:pt x="21058" y="1389286"/>
                      <a:pt x="18898" y="1388905"/>
                      <a:pt x="16739" y="1388397"/>
                    </a:cubicBezTo>
                    <a:cubicBezTo>
                      <a:pt x="9371" y="1386873"/>
                      <a:pt x="3528" y="1385730"/>
                      <a:pt x="3020" y="1386492"/>
                    </a:cubicBezTo>
                    <a:cubicBezTo>
                      <a:pt x="3020" y="1387000"/>
                      <a:pt x="4036" y="1388397"/>
                      <a:pt x="5434" y="1390176"/>
                    </a:cubicBezTo>
                    <a:cubicBezTo>
                      <a:pt x="7593" y="1392716"/>
                      <a:pt x="10515" y="1395129"/>
                      <a:pt x="13436" y="1396654"/>
                    </a:cubicBezTo>
                    <a:cubicBezTo>
                      <a:pt x="13944" y="1396908"/>
                      <a:pt x="14325" y="1397162"/>
                      <a:pt x="14706" y="1397289"/>
                    </a:cubicBezTo>
                    <a:lnTo>
                      <a:pt x="15723" y="1397670"/>
                    </a:lnTo>
                    <a:cubicBezTo>
                      <a:pt x="23344" y="1401100"/>
                      <a:pt x="35284" y="1406308"/>
                      <a:pt x="36555" y="1416089"/>
                    </a:cubicBezTo>
                    <a:cubicBezTo>
                      <a:pt x="37825" y="1425361"/>
                      <a:pt x="37825" y="1425743"/>
                      <a:pt x="31855" y="1433364"/>
                    </a:cubicBezTo>
                    <a:lnTo>
                      <a:pt x="31093" y="1434253"/>
                    </a:lnTo>
                    <a:cubicBezTo>
                      <a:pt x="28298" y="1437810"/>
                      <a:pt x="25377" y="1439334"/>
                      <a:pt x="22836" y="1440732"/>
                    </a:cubicBezTo>
                    <a:cubicBezTo>
                      <a:pt x="20804" y="1441875"/>
                      <a:pt x="19279" y="1442637"/>
                      <a:pt x="19533" y="1445558"/>
                    </a:cubicBezTo>
                    <a:cubicBezTo>
                      <a:pt x="19787" y="1448607"/>
                      <a:pt x="20677" y="1451275"/>
                      <a:pt x="21439" y="1453688"/>
                    </a:cubicBezTo>
                    <a:cubicBezTo>
                      <a:pt x="22963" y="1458261"/>
                      <a:pt x="24233" y="1462199"/>
                      <a:pt x="22455" y="1467788"/>
                    </a:cubicBezTo>
                    <a:cubicBezTo>
                      <a:pt x="22455" y="1467788"/>
                      <a:pt x="22455" y="1467788"/>
                      <a:pt x="22455" y="1467915"/>
                    </a:cubicBezTo>
                    <a:lnTo>
                      <a:pt x="243097" y="1467915"/>
                    </a:lnTo>
                    <a:cubicBezTo>
                      <a:pt x="243478" y="1466645"/>
                      <a:pt x="243987" y="1465247"/>
                      <a:pt x="244749" y="1463088"/>
                    </a:cubicBezTo>
                    <a:cubicBezTo>
                      <a:pt x="247289" y="1455466"/>
                      <a:pt x="246908" y="1454831"/>
                      <a:pt x="255546" y="1444923"/>
                    </a:cubicBezTo>
                    <a:cubicBezTo>
                      <a:pt x="264184" y="1435015"/>
                      <a:pt x="259992" y="1433491"/>
                      <a:pt x="262405" y="1428029"/>
                    </a:cubicBezTo>
                    <a:cubicBezTo>
                      <a:pt x="264819" y="1422694"/>
                      <a:pt x="272694" y="1416978"/>
                      <a:pt x="283110" y="1413040"/>
                    </a:cubicBezTo>
                    <a:cubicBezTo>
                      <a:pt x="293526" y="1409102"/>
                      <a:pt x="295940" y="1408721"/>
                      <a:pt x="304577" y="1402497"/>
                    </a:cubicBezTo>
                    <a:cubicBezTo>
                      <a:pt x="313215" y="1396273"/>
                      <a:pt x="314867" y="1397924"/>
                      <a:pt x="321472" y="1397924"/>
                    </a:cubicBezTo>
                    <a:cubicBezTo>
                      <a:pt x="328077" y="1397924"/>
                      <a:pt x="337223" y="1403132"/>
                      <a:pt x="341542" y="1403386"/>
                    </a:cubicBezTo>
                    <a:cubicBezTo>
                      <a:pt x="345734" y="1403767"/>
                      <a:pt x="346877" y="1400973"/>
                      <a:pt x="347512" y="1395129"/>
                    </a:cubicBezTo>
                    <a:cubicBezTo>
                      <a:pt x="348147" y="1389286"/>
                      <a:pt x="343955" y="1387381"/>
                      <a:pt x="343574" y="1380649"/>
                    </a:cubicBezTo>
                    <a:cubicBezTo>
                      <a:pt x="343193" y="1373916"/>
                      <a:pt x="347639" y="1371757"/>
                      <a:pt x="350052" y="1368581"/>
                    </a:cubicBezTo>
                    <a:cubicBezTo>
                      <a:pt x="352466" y="1365533"/>
                      <a:pt x="361612" y="1361976"/>
                      <a:pt x="365168" y="1355371"/>
                    </a:cubicBezTo>
                    <a:cubicBezTo>
                      <a:pt x="368725" y="1348893"/>
                      <a:pt x="366439" y="1346987"/>
                      <a:pt x="366947" y="1340001"/>
                    </a:cubicBezTo>
                    <a:cubicBezTo>
                      <a:pt x="367455" y="1333014"/>
                      <a:pt x="366566" y="1331363"/>
                      <a:pt x="364787" y="1328315"/>
                    </a:cubicBezTo>
                    <a:cubicBezTo>
                      <a:pt x="363009" y="1325266"/>
                      <a:pt x="360723" y="1318152"/>
                      <a:pt x="362882" y="1312436"/>
                    </a:cubicBezTo>
                    <a:cubicBezTo>
                      <a:pt x="365041" y="1306720"/>
                      <a:pt x="369487" y="1307737"/>
                      <a:pt x="372282" y="1301258"/>
                    </a:cubicBezTo>
                    <a:cubicBezTo>
                      <a:pt x="375076" y="1294780"/>
                      <a:pt x="376347" y="1288937"/>
                      <a:pt x="380538" y="1284364"/>
                    </a:cubicBezTo>
                    <a:cubicBezTo>
                      <a:pt x="384730" y="1279791"/>
                      <a:pt x="397052" y="1278394"/>
                      <a:pt x="403657" y="1274964"/>
                    </a:cubicBezTo>
                    <a:cubicBezTo>
                      <a:pt x="410135" y="1271534"/>
                      <a:pt x="410897" y="1267851"/>
                      <a:pt x="408103" y="1266580"/>
                    </a:cubicBezTo>
                    <a:cubicBezTo>
                      <a:pt x="405308" y="1265310"/>
                      <a:pt x="396290" y="1263024"/>
                      <a:pt x="390192" y="1259594"/>
                    </a:cubicBezTo>
                    <a:cubicBezTo>
                      <a:pt x="384222" y="1256164"/>
                      <a:pt x="378506" y="1253751"/>
                      <a:pt x="378506" y="1251083"/>
                    </a:cubicBezTo>
                    <a:cubicBezTo>
                      <a:pt x="378506" y="1248416"/>
                      <a:pt x="385238" y="1246638"/>
                      <a:pt x="391209" y="1244224"/>
                    </a:cubicBezTo>
                    <a:cubicBezTo>
                      <a:pt x="397179" y="1241811"/>
                      <a:pt x="400354" y="1239143"/>
                      <a:pt x="400354" y="1235586"/>
                    </a:cubicBezTo>
                    <a:cubicBezTo>
                      <a:pt x="400354" y="1232029"/>
                      <a:pt x="398576" y="1230505"/>
                      <a:pt x="394003" y="1224027"/>
                    </a:cubicBezTo>
                    <a:cubicBezTo>
                      <a:pt x="389430" y="1217549"/>
                      <a:pt x="382698" y="1212976"/>
                      <a:pt x="377744" y="1208149"/>
                    </a:cubicBezTo>
                    <a:cubicBezTo>
                      <a:pt x="372917" y="1203322"/>
                      <a:pt x="373425" y="1200527"/>
                      <a:pt x="373552" y="1195954"/>
                    </a:cubicBezTo>
                    <a:cubicBezTo>
                      <a:pt x="373679" y="1191382"/>
                      <a:pt x="377998" y="1186301"/>
                      <a:pt x="378252" y="1176774"/>
                    </a:cubicBezTo>
                    <a:cubicBezTo>
                      <a:pt x="378633" y="1167247"/>
                      <a:pt x="375712" y="1153655"/>
                      <a:pt x="374314" y="1147431"/>
                    </a:cubicBezTo>
                    <a:cubicBezTo>
                      <a:pt x="372790" y="1141207"/>
                      <a:pt x="371266" y="1135109"/>
                      <a:pt x="371393" y="1132823"/>
                    </a:cubicBezTo>
                    <a:cubicBezTo>
                      <a:pt x="371520" y="1130537"/>
                      <a:pt x="374949" y="1127107"/>
                      <a:pt x="378125" y="1124566"/>
                    </a:cubicBezTo>
                    <a:cubicBezTo>
                      <a:pt x="381174" y="1122026"/>
                      <a:pt x="384349" y="1122026"/>
                      <a:pt x="387652" y="1125075"/>
                    </a:cubicBezTo>
                    <a:cubicBezTo>
                      <a:pt x="391082" y="1128123"/>
                      <a:pt x="395273" y="1129266"/>
                      <a:pt x="405435" y="1132696"/>
                    </a:cubicBezTo>
                    <a:cubicBezTo>
                      <a:pt x="415470" y="1136126"/>
                      <a:pt x="421313" y="1139428"/>
                      <a:pt x="426903" y="1142096"/>
                    </a:cubicBezTo>
                    <a:cubicBezTo>
                      <a:pt x="432365" y="1144890"/>
                      <a:pt x="440367" y="1147177"/>
                      <a:pt x="444686" y="1148955"/>
                    </a:cubicBezTo>
                    <a:cubicBezTo>
                      <a:pt x="448878" y="1150733"/>
                      <a:pt x="471742" y="1149463"/>
                      <a:pt x="476569" y="1148955"/>
                    </a:cubicBezTo>
                    <a:cubicBezTo>
                      <a:pt x="481396" y="1148447"/>
                      <a:pt x="491812" y="1143620"/>
                      <a:pt x="498037" y="1140698"/>
                    </a:cubicBezTo>
                    <a:cubicBezTo>
                      <a:pt x="504261" y="1137777"/>
                      <a:pt x="518107" y="1132823"/>
                      <a:pt x="521790" y="1129266"/>
                    </a:cubicBezTo>
                    <a:cubicBezTo>
                      <a:pt x="525474" y="1125710"/>
                      <a:pt x="530047" y="1121010"/>
                      <a:pt x="529793" y="1116183"/>
                    </a:cubicBezTo>
                    <a:cubicBezTo>
                      <a:pt x="529412" y="1111483"/>
                      <a:pt x="524712" y="1109831"/>
                      <a:pt x="518361" y="1104369"/>
                    </a:cubicBezTo>
                    <a:cubicBezTo>
                      <a:pt x="512009" y="1098907"/>
                      <a:pt x="511501" y="1097383"/>
                      <a:pt x="511247" y="1092810"/>
                    </a:cubicBezTo>
                    <a:cubicBezTo>
                      <a:pt x="510866" y="1088237"/>
                      <a:pt x="514804" y="1084807"/>
                      <a:pt x="517980" y="1079473"/>
                    </a:cubicBezTo>
                    <a:cubicBezTo>
                      <a:pt x="521028" y="1074137"/>
                      <a:pt x="519885" y="1067786"/>
                      <a:pt x="522933" y="1062451"/>
                    </a:cubicBezTo>
                    <a:cubicBezTo>
                      <a:pt x="525982" y="1057116"/>
                      <a:pt x="534366" y="1051781"/>
                      <a:pt x="535255" y="1047970"/>
                    </a:cubicBezTo>
                    <a:cubicBezTo>
                      <a:pt x="536271" y="1044160"/>
                      <a:pt x="535509" y="1043905"/>
                      <a:pt x="531317" y="1038189"/>
                    </a:cubicBezTo>
                    <a:cubicBezTo>
                      <a:pt x="527125" y="1032473"/>
                      <a:pt x="525855" y="1030695"/>
                      <a:pt x="523315" y="1024089"/>
                    </a:cubicBezTo>
                    <a:cubicBezTo>
                      <a:pt x="520901" y="1017357"/>
                      <a:pt x="519123" y="1011260"/>
                      <a:pt x="519758" y="1004020"/>
                    </a:cubicBezTo>
                    <a:cubicBezTo>
                      <a:pt x="520393" y="996906"/>
                      <a:pt x="522425" y="1000463"/>
                      <a:pt x="532460" y="1002495"/>
                    </a:cubicBezTo>
                    <a:cubicBezTo>
                      <a:pt x="542495" y="1004655"/>
                      <a:pt x="555198" y="1005544"/>
                      <a:pt x="561168" y="1008466"/>
                    </a:cubicBezTo>
                    <a:cubicBezTo>
                      <a:pt x="567138" y="1011387"/>
                      <a:pt x="581365" y="1010244"/>
                      <a:pt x="592289" y="1010879"/>
                    </a:cubicBezTo>
                    <a:cubicBezTo>
                      <a:pt x="603213" y="1011514"/>
                      <a:pt x="635224" y="1005544"/>
                      <a:pt x="645640" y="1004020"/>
                    </a:cubicBezTo>
                    <a:cubicBezTo>
                      <a:pt x="656056" y="1002622"/>
                      <a:pt x="680445" y="995382"/>
                      <a:pt x="688193" y="992460"/>
                    </a:cubicBezTo>
                    <a:cubicBezTo>
                      <a:pt x="695942" y="989539"/>
                      <a:pt x="725538" y="980774"/>
                      <a:pt x="733668" y="978615"/>
                    </a:cubicBezTo>
                    <a:cubicBezTo>
                      <a:pt x="741798" y="976328"/>
                      <a:pt x="754754" y="972390"/>
                      <a:pt x="761105" y="967818"/>
                    </a:cubicBezTo>
                    <a:cubicBezTo>
                      <a:pt x="767457" y="963244"/>
                      <a:pt x="773808" y="957401"/>
                      <a:pt x="778508" y="949780"/>
                    </a:cubicBezTo>
                    <a:cubicBezTo>
                      <a:pt x="783208" y="942159"/>
                      <a:pt x="787908" y="937713"/>
                      <a:pt x="794259" y="927169"/>
                    </a:cubicBezTo>
                    <a:cubicBezTo>
                      <a:pt x="800610" y="916626"/>
                      <a:pt x="808232" y="907608"/>
                      <a:pt x="813313" y="901892"/>
                    </a:cubicBezTo>
                    <a:cubicBezTo>
                      <a:pt x="818394" y="896175"/>
                      <a:pt x="820807" y="889951"/>
                      <a:pt x="821823" y="884489"/>
                    </a:cubicBezTo>
                    <a:cubicBezTo>
                      <a:pt x="822840" y="879027"/>
                      <a:pt x="824999" y="872041"/>
                      <a:pt x="822967" y="866198"/>
                    </a:cubicBezTo>
                    <a:cubicBezTo>
                      <a:pt x="821061" y="860227"/>
                      <a:pt x="822204" y="858830"/>
                      <a:pt x="821569" y="855273"/>
                    </a:cubicBezTo>
                    <a:cubicBezTo>
                      <a:pt x="820807" y="851716"/>
                      <a:pt x="818267" y="849684"/>
                      <a:pt x="814075" y="846509"/>
                    </a:cubicBezTo>
                    <a:cubicBezTo>
                      <a:pt x="809883" y="843333"/>
                      <a:pt x="808867" y="845746"/>
                      <a:pt x="804040" y="844857"/>
                    </a:cubicBezTo>
                    <a:cubicBezTo>
                      <a:pt x="799213" y="844095"/>
                      <a:pt x="800102" y="844603"/>
                      <a:pt x="796164" y="839141"/>
                    </a:cubicBezTo>
                    <a:cubicBezTo>
                      <a:pt x="792227" y="833679"/>
                      <a:pt x="795148" y="832155"/>
                      <a:pt x="793243" y="828090"/>
                    </a:cubicBezTo>
                    <a:cubicBezTo>
                      <a:pt x="791337" y="824025"/>
                      <a:pt x="790829" y="819960"/>
                      <a:pt x="790829" y="813736"/>
                    </a:cubicBezTo>
                    <a:cubicBezTo>
                      <a:pt x="790829" y="807512"/>
                      <a:pt x="791718" y="808274"/>
                      <a:pt x="793878" y="803701"/>
                    </a:cubicBezTo>
                    <a:cubicBezTo>
                      <a:pt x="796037" y="799128"/>
                      <a:pt x="802897" y="793285"/>
                      <a:pt x="795402" y="786807"/>
                    </a:cubicBezTo>
                    <a:cubicBezTo>
                      <a:pt x="787908" y="780328"/>
                      <a:pt x="786002" y="779947"/>
                      <a:pt x="779778" y="770548"/>
                    </a:cubicBezTo>
                    <a:cubicBezTo>
                      <a:pt x="773554" y="761148"/>
                      <a:pt x="771394" y="761783"/>
                      <a:pt x="763519" y="756194"/>
                    </a:cubicBezTo>
                    <a:cubicBezTo>
                      <a:pt x="755770" y="750732"/>
                      <a:pt x="753484" y="753272"/>
                      <a:pt x="747514" y="751621"/>
                    </a:cubicBezTo>
                    <a:cubicBezTo>
                      <a:pt x="741671" y="749970"/>
                      <a:pt x="737479" y="745143"/>
                      <a:pt x="731255" y="740189"/>
                    </a:cubicBezTo>
                    <a:cubicBezTo>
                      <a:pt x="725157" y="735362"/>
                      <a:pt x="724141" y="733711"/>
                      <a:pt x="724141" y="725835"/>
                    </a:cubicBezTo>
                    <a:cubicBezTo>
                      <a:pt x="724141" y="717959"/>
                      <a:pt x="724522" y="711862"/>
                      <a:pt x="724141" y="701065"/>
                    </a:cubicBezTo>
                    <a:cubicBezTo>
                      <a:pt x="723760" y="690395"/>
                      <a:pt x="723506" y="685441"/>
                      <a:pt x="724141" y="675660"/>
                    </a:cubicBezTo>
                    <a:cubicBezTo>
                      <a:pt x="724776" y="665879"/>
                      <a:pt x="730365" y="657114"/>
                      <a:pt x="733541" y="653812"/>
                    </a:cubicBezTo>
                    <a:cubicBezTo>
                      <a:pt x="735573" y="651779"/>
                      <a:pt x="736971" y="653431"/>
                      <a:pt x="737479" y="655971"/>
                    </a:cubicBezTo>
                    <a:cubicBezTo>
                      <a:pt x="739130" y="654193"/>
                      <a:pt x="740527" y="652160"/>
                      <a:pt x="741544" y="650255"/>
                    </a:cubicBezTo>
                    <a:cubicBezTo>
                      <a:pt x="743322" y="646444"/>
                      <a:pt x="742306" y="632853"/>
                      <a:pt x="741162" y="617101"/>
                    </a:cubicBezTo>
                    <a:lnTo>
                      <a:pt x="740781" y="611639"/>
                    </a:lnTo>
                    <a:lnTo>
                      <a:pt x="740527" y="608718"/>
                    </a:lnTo>
                    <a:cubicBezTo>
                      <a:pt x="739257" y="591442"/>
                      <a:pt x="738749" y="583059"/>
                      <a:pt x="742941" y="576072"/>
                    </a:cubicBezTo>
                    <a:cubicBezTo>
                      <a:pt x="745227" y="572389"/>
                      <a:pt x="747260" y="564513"/>
                      <a:pt x="749673" y="555113"/>
                    </a:cubicBezTo>
                    <a:cubicBezTo>
                      <a:pt x="750816" y="550286"/>
                      <a:pt x="752214" y="545205"/>
                      <a:pt x="753865" y="539743"/>
                    </a:cubicBezTo>
                    <a:lnTo>
                      <a:pt x="753865" y="539743"/>
                    </a:lnTo>
                    <a:cubicBezTo>
                      <a:pt x="753865" y="539743"/>
                      <a:pt x="753865" y="539743"/>
                      <a:pt x="753865" y="539743"/>
                    </a:cubicBezTo>
                    <a:cubicBezTo>
                      <a:pt x="758184" y="524754"/>
                      <a:pt x="760724" y="516117"/>
                      <a:pt x="758311" y="505573"/>
                    </a:cubicBezTo>
                    <a:cubicBezTo>
                      <a:pt x="757041" y="500239"/>
                      <a:pt x="760724" y="491855"/>
                      <a:pt x="765932" y="483344"/>
                    </a:cubicBezTo>
                    <a:cubicBezTo>
                      <a:pt x="773935" y="470388"/>
                      <a:pt x="786129" y="456288"/>
                      <a:pt x="789940" y="452985"/>
                    </a:cubicBezTo>
                    <a:cubicBezTo>
                      <a:pt x="791591" y="451461"/>
                      <a:pt x="795656" y="447396"/>
                      <a:pt x="800864" y="442188"/>
                    </a:cubicBezTo>
                    <a:cubicBezTo>
                      <a:pt x="812677" y="430248"/>
                      <a:pt x="830715" y="412083"/>
                      <a:pt x="842655" y="402556"/>
                    </a:cubicBezTo>
                    <a:cubicBezTo>
                      <a:pt x="847609" y="398619"/>
                      <a:pt x="851420" y="395824"/>
                      <a:pt x="854342" y="393664"/>
                    </a:cubicBezTo>
                    <a:cubicBezTo>
                      <a:pt x="860693" y="389092"/>
                      <a:pt x="862725" y="387694"/>
                      <a:pt x="866917" y="380073"/>
                    </a:cubicBezTo>
                    <a:cubicBezTo>
                      <a:pt x="869331" y="375627"/>
                      <a:pt x="870093" y="371943"/>
                      <a:pt x="870855" y="368514"/>
                    </a:cubicBezTo>
                    <a:cubicBezTo>
                      <a:pt x="871998" y="362797"/>
                      <a:pt x="873014" y="358098"/>
                      <a:pt x="879620" y="353017"/>
                    </a:cubicBezTo>
                    <a:cubicBezTo>
                      <a:pt x="884066" y="349587"/>
                      <a:pt x="889401" y="346157"/>
                      <a:pt x="894863" y="342600"/>
                    </a:cubicBezTo>
                    <a:cubicBezTo>
                      <a:pt x="901214" y="338536"/>
                      <a:pt x="907819" y="334217"/>
                      <a:pt x="913408" y="329644"/>
                    </a:cubicBezTo>
                    <a:cubicBezTo>
                      <a:pt x="919760" y="324563"/>
                      <a:pt x="925984" y="322531"/>
                      <a:pt x="932208" y="320498"/>
                    </a:cubicBezTo>
                    <a:cubicBezTo>
                      <a:pt x="936908" y="318974"/>
                      <a:pt x="941481" y="317576"/>
                      <a:pt x="945800" y="314655"/>
                    </a:cubicBezTo>
                    <a:cubicBezTo>
                      <a:pt x="948975" y="312496"/>
                      <a:pt x="953040" y="310971"/>
                      <a:pt x="957359" y="309320"/>
                    </a:cubicBezTo>
                    <a:lnTo>
                      <a:pt x="957359" y="309320"/>
                    </a:lnTo>
                    <a:cubicBezTo>
                      <a:pt x="967394" y="305509"/>
                      <a:pt x="979207" y="300936"/>
                      <a:pt x="981113" y="287599"/>
                    </a:cubicBezTo>
                    <a:cubicBezTo>
                      <a:pt x="982637" y="277055"/>
                      <a:pt x="983272" y="268418"/>
                      <a:pt x="983272" y="261050"/>
                    </a:cubicBezTo>
                    <a:cubicBezTo>
                      <a:pt x="983272" y="253683"/>
                      <a:pt x="982637" y="247586"/>
                      <a:pt x="981621" y="242378"/>
                    </a:cubicBezTo>
                    <a:cubicBezTo>
                      <a:pt x="980605" y="237297"/>
                      <a:pt x="979207" y="233232"/>
                      <a:pt x="977048" y="229548"/>
                    </a:cubicBezTo>
                    <a:close/>
                  </a:path>
                </a:pathLst>
              </a:custGeom>
              <a:solidFill>
                <a:srgbClr val="FFFFFF"/>
              </a:solidFill>
              <a:ln w="12700" cap="flat">
                <a:noFill/>
                <a:prstDash val="solid"/>
                <a:miter/>
              </a:ln>
            </p:spPr>
            <p:txBody>
              <a:bodyPr rtlCol="0" anchor="ctr"/>
              <a:lstStyle/>
              <a:p>
                <a:endParaRPr lang="en-GB"/>
              </a:p>
            </p:txBody>
          </p:sp>
        </p:grpSp>
        <p:sp>
          <p:nvSpPr>
            <p:cNvPr id="29" name="Freeform: Shape 28">
              <a:extLst>
                <a:ext uri="{FF2B5EF4-FFF2-40B4-BE49-F238E27FC236}">
                  <a16:creationId xmlns:a16="http://schemas.microsoft.com/office/drawing/2014/main" id="{656F2E34-96C9-DEF9-EA89-2F2ADD7DDA33}"/>
                </a:ext>
              </a:extLst>
            </p:cNvPr>
            <p:cNvSpPr/>
            <p:nvPr/>
          </p:nvSpPr>
          <p:spPr>
            <a:xfrm>
              <a:off x="11600836" y="1686457"/>
              <a:ext cx="131483" cy="175553"/>
            </a:xfrm>
            <a:custGeom>
              <a:avLst/>
              <a:gdLst>
                <a:gd name="connsiteX0" fmla="*/ 1443 w 131483"/>
                <a:gd name="connsiteY0" fmla="*/ 41678 h 175553"/>
                <a:gd name="connsiteX1" fmla="*/ 6905 w 131483"/>
                <a:gd name="connsiteY1" fmla="*/ 50824 h 175553"/>
                <a:gd name="connsiteX2" fmla="*/ 16940 w 131483"/>
                <a:gd name="connsiteY2" fmla="*/ 57683 h 175553"/>
                <a:gd name="connsiteX3" fmla="*/ 17956 w 131483"/>
                <a:gd name="connsiteY3" fmla="*/ 64162 h 175553"/>
                <a:gd name="connsiteX4" fmla="*/ 10207 w 131483"/>
                <a:gd name="connsiteY4" fmla="*/ 64543 h 175553"/>
                <a:gd name="connsiteX5" fmla="*/ 13129 w 131483"/>
                <a:gd name="connsiteY5" fmla="*/ 73688 h 175553"/>
                <a:gd name="connsiteX6" fmla="*/ 22910 w 131483"/>
                <a:gd name="connsiteY6" fmla="*/ 71402 h 175553"/>
                <a:gd name="connsiteX7" fmla="*/ 28753 w 131483"/>
                <a:gd name="connsiteY7" fmla="*/ 64289 h 175553"/>
                <a:gd name="connsiteX8" fmla="*/ 33326 w 131483"/>
                <a:gd name="connsiteY8" fmla="*/ 58445 h 175553"/>
                <a:gd name="connsiteX9" fmla="*/ 32691 w 131483"/>
                <a:gd name="connsiteY9" fmla="*/ 47013 h 175553"/>
                <a:gd name="connsiteX10" fmla="*/ 42091 w 131483"/>
                <a:gd name="connsiteY10" fmla="*/ 50316 h 175553"/>
                <a:gd name="connsiteX11" fmla="*/ 48315 w 131483"/>
                <a:gd name="connsiteY11" fmla="*/ 58445 h 175553"/>
                <a:gd name="connsiteX12" fmla="*/ 52253 w 131483"/>
                <a:gd name="connsiteY12" fmla="*/ 68226 h 175553"/>
                <a:gd name="connsiteX13" fmla="*/ 51237 w 131483"/>
                <a:gd name="connsiteY13" fmla="*/ 74705 h 175553"/>
                <a:gd name="connsiteX14" fmla="*/ 54793 w 131483"/>
                <a:gd name="connsiteY14" fmla="*/ 79913 h 175553"/>
                <a:gd name="connsiteX15" fmla="*/ 49586 w 131483"/>
                <a:gd name="connsiteY15" fmla="*/ 86772 h 175553"/>
                <a:gd name="connsiteX16" fmla="*/ 43361 w 131483"/>
                <a:gd name="connsiteY16" fmla="*/ 97823 h 175553"/>
                <a:gd name="connsiteX17" fmla="*/ 35867 w 131483"/>
                <a:gd name="connsiteY17" fmla="*/ 107604 h 175553"/>
                <a:gd name="connsiteX18" fmla="*/ 30405 w 131483"/>
                <a:gd name="connsiteY18" fmla="*/ 116750 h 175553"/>
                <a:gd name="connsiteX19" fmla="*/ 33961 w 131483"/>
                <a:gd name="connsiteY19" fmla="*/ 132374 h 175553"/>
                <a:gd name="connsiteX20" fmla="*/ 38153 w 131483"/>
                <a:gd name="connsiteY20" fmla="*/ 145077 h 175553"/>
                <a:gd name="connsiteX21" fmla="*/ 26720 w 131483"/>
                <a:gd name="connsiteY21" fmla="*/ 147998 h 175553"/>
                <a:gd name="connsiteX22" fmla="*/ 35867 w 131483"/>
                <a:gd name="connsiteY22" fmla="*/ 155111 h 175553"/>
                <a:gd name="connsiteX23" fmla="*/ 49839 w 131483"/>
                <a:gd name="connsiteY23" fmla="*/ 160955 h 175553"/>
                <a:gd name="connsiteX24" fmla="*/ 52125 w 131483"/>
                <a:gd name="connsiteY24" fmla="*/ 154730 h 175553"/>
                <a:gd name="connsiteX25" fmla="*/ 50855 w 131483"/>
                <a:gd name="connsiteY25" fmla="*/ 139742 h 175553"/>
                <a:gd name="connsiteX26" fmla="*/ 59366 w 131483"/>
                <a:gd name="connsiteY26" fmla="*/ 130342 h 175553"/>
                <a:gd name="connsiteX27" fmla="*/ 62923 w 131483"/>
                <a:gd name="connsiteY27" fmla="*/ 138852 h 175553"/>
                <a:gd name="connsiteX28" fmla="*/ 61652 w 131483"/>
                <a:gd name="connsiteY28" fmla="*/ 147998 h 175553"/>
                <a:gd name="connsiteX29" fmla="*/ 63558 w 131483"/>
                <a:gd name="connsiteY29" fmla="*/ 160955 h 175553"/>
                <a:gd name="connsiteX30" fmla="*/ 55682 w 131483"/>
                <a:gd name="connsiteY30" fmla="*/ 172387 h 175553"/>
                <a:gd name="connsiteX31" fmla="*/ 62542 w 131483"/>
                <a:gd name="connsiteY31" fmla="*/ 172133 h 175553"/>
                <a:gd name="connsiteX32" fmla="*/ 71688 w 131483"/>
                <a:gd name="connsiteY32" fmla="*/ 164003 h 175553"/>
                <a:gd name="connsiteX33" fmla="*/ 82739 w 131483"/>
                <a:gd name="connsiteY33" fmla="*/ 156509 h 175553"/>
                <a:gd name="connsiteX34" fmla="*/ 83755 w 131483"/>
                <a:gd name="connsiteY34" fmla="*/ 147109 h 175553"/>
                <a:gd name="connsiteX35" fmla="*/ 95441 w 131483"/>
                <a:gd name="connsiteY35" fmla="*/ 151301 h 175553"/>
                <a:gd name="connsiteX36" fmla="*/ 99633 w 131483"/>
                <a:gd name="connsiteY36" fmla="*/ 140885 h 175553"/>
                <a:gd name="connsiteX37" fmla="*/ 101920 w 131483"/>
                <a:gd name="connsiteY37" fmla="*/ 131485 h 175553"/>
                <a:gd name="connsiteX38" fmla="*/ 108398 w 131483"/>
                <a:gd name="connsiteY38" fmla="*/ 115480 h 175553"/>
                <a:gd name="connsiteX39" fmla="*/ 111319 w 131483"/>
                <a:gd name="connsiteY39" fmla="*/ 98839 h 175553"/>
                <a:gd name="connsiteX40" fmla="*/ 117798 w 131483"/>
                <a:gd name="connsiteY40" fmla="*/ 82199 h 175553"/>
                <a:gd name="connsiteX41" fmla="*/ 126308 w 131483"/>
                <a:gd name="connsiteY41" fmla="*/ 67210 h 175553"/>
                <a:gd name="connsiteX42" fmla="*/ 129865 w 131483"/>
                <a:gd name="connsiteY42" fmla="*/ 56159 h 175553"/>
                <a:gd name="connsiteX43" fmla="*/ 125038 w 131483"/>
                <a:gd name="connsiteY43" fmla="*/ 47013 h 175553"/>
                <a:gd name="connsiteX44" fmla="*/ 118814 w 131483"/>
                <a:gd name="connsiteY44" fmla="*/ 40535 h 175553"/>
                <a:gd name="connsiteX45" fmla="*/ 107762 w 131483"/>
                <a:gd name="connsiteY45" fmla="*/ 40281 h 175553"/>
                <a:gd name="connsiteX46" fmla="*/ 100903 w 131483"/>
                <a:gd name="connsiteY46" fmla="*/ 34819 h 175553"/>
                <a:gd name="connsiteX47" fmla="*/ 107762 w 131483"/>
                <a:gd name="connsiteY47" fmla="*/ 28341 h 175553"/>
                <a:gd name="connsiteX48" fmla="*/ 109668 w 131483"/>
                <a:gd name="connsiteY48" fmla="*/ 20846 h 175553"/>
                <a:gd name="connsiteX49" fmla="*/ 102555 w 131483"/>
                <a:gd name="connsiteY49" fmla="*/ 17543 h 175553"/>
                <a:gd name="connsiteX50" fmla="*/ 89598 w 131483"/>
                <a:gd name="connsiteY50" fmla="*/ 19449 h 175553"/>
                <a:gd name="connsiteX51" fmla="*/ 78801 w 131483"/>
                <a:gd name="connsiteY51" fmla="*/ 13225 h 175553"/>
                <a:gd name="connsiteX52" fmla="*/ 72577 w 131483"/>
                <a:gd name="connsiteY52" fmla="*/ 7000 h 175553"/>
                <a:gd name="connsiteX53" fmla="*/ 67369 w 131483"/>
                <a:gd name="connsiteY53" fmla="*/ 1538 h 175553"/>
                <a:gd name="connsiteX54" fmla="*/ 56317 w 131483"/>
                <a:gd name="connsiteY54" fmla="*/ 268 h 175553"/>
                <a:gd name="connsiteX55" fmla="*/ 47807 w 131483"/>
                <a:gd name="connsiteY55" fmla="*/ 12335 h 175553"/>
                <a:gd name="connsiteX56" fmla="*/ 36756 w 131483"/>
                <a:gd name="connsiteY56" fmla="*/ 17543 h 175553"/>
                <a:gd name="connsiteX57" fmla="*/ 29008 w 131483"/>
                <a:gd name="connsiteY57" fmla="*/ 25292 h 175553"/>
                <a:gd name="connsiteX58" fmla="*/ 21894 w 131483"/>
                <a:gd name="connsiteY58" fmla="*/ 25927 h 175553"/>
                <a:gd name="connsiteX59" fmla="*/ 14145 w 131483"/>
                <a:gd name="connsiteY59" fmla="*/ 24657 h 175553"/>
                <a:gd name="connsiteX60" fmla="*/ 11859 w 131483"/>
                <a:gd name="connsiteY60" fmla="*/ 34057 h 175553"/>
                <a:gd name="connsiteX61" fmla="*/ 3729 w 131483"/>
                <a:gd name="connsiteY61" fmla="*/ 35073 h 175553"/>
                <a:gd name="connsiteX62" fmla="*/ 1443 w 131483"/>
                <a:gd name="connsiteY62" fmla="*/ 41932 h 1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1483" h="175553">
                  <a:moveTo>
                    <a:pt x="1443" y="41678"/>
                  </a:moveTo>
                  <a:cubicBezTo>
                    <a:pt x="2078" y="44981"/>
                    <a:pt x="4365" y="47902"/>
                    <a:pt x="6905" y="50824"/>
                  </a:cubicBezTo>
                  <a:cubicBezTo>
                    <a:pt x="9445" y="53746"/>
                    <a:pt x="13129" y="55651"/>
                    <a:pt x="16940" y="57683"/>
                  </a:cubicBezTo>
                  <a:cubicBezTo>
                    <a:pt x="20878" y="59589"/>
                    <a:pt x="19607" y="61875"/>
                    <a:pt x="17956" y="64162"/>
                  </a:cubicBezTo>
                  <a:cubicBezTo>
                    <a:pt x="16305" y="66448"/>
                    <a:pt x="15289" y="64162"/>
                    <a:pt x="10207" y="64543"/>
                  </a:cubicBezTo>
                  <a:cubicBezTo>
                    <a:pt x="5000" y="64924"/>
                    <a:pt x="10589" y="70005"/>
                    <a:pt x="13129" y="73688"/>
                  </a:cubicBezTo>
                  <a:cubicBezTo>
                    <a:pt x="15669" y="77245"/>
                    <a:pt x="19988" y="73942"/>
                    <a:pt x="22910" y="71402"/>
                  </a:cubicBezTo>
                  <a:cubicBezTo>
                    <a:pt x="25832" y="68734"/>
                    <a:pt x="26213" y="67845"/>
                    <a:pt x="28753" y="64289"/>
                  </a:cubicBezTo>
                  <a:cubicBezTo>
                    <a:pt x="31421" y="60732"/>
                    <a:pt x="33961" y="61367"/>
                    <a:pt x="33326" y="58445"/>
                  </a:cubicBezTo>
                  <a:cubicBezTo>
                    <a:pt x="32691" y="55524"/>
                    <a:pt x="29770" y="49935"/>
                    <a:pt x="32691" y="47013"/>
                  </a:cubicBezTo>
                  <a:cubicBezTo>
                    <a:pt x="35612" y="44092"/>
                    <a:pt x="41456" y="48029"/>
                    <a:pt x="42091" y="50316"/>
                  </a:cubicBezTo>
                  <a:cubicBezTo>
                    <a:pt x="42726" y="52602"/>
                    <a:pt x="44377" y="55778"/>
                    <a:pt x="48315" y="58445"/>
                  </a:cubicBezTo>
                  <a:cubicBezTo>
                    <a:pt x="52253" y="61113"/>
                    <a:pt x="52253" y="63653"/>
                    <a:pt x="52253" y="68226"/>
                  </a:cubicBezTo>
                  <a:cubicBezTo>
                    <a:pt x="52253" y="72799"/>
                    <a:pt x="51872" y="71148"/>
                    <a:pt x="51237" y="74705"/>
                  </a:cubicBezTo>
                  <a:cubicBezTo>
                    <a:pt x="50601" y="78261"/>
                    <a:pt x="52507" y="77626"/>
                    <a:pt x="54793" y="79913"/>
                  </a:cubicBezTo>
                  <a:cubicBezTo>
                    <a:pt x="57080" y="82199"/>
                    <a:pt x="53777" y="81818"/>
                    <a:pt x="49586" y="86772"/>
                  </a:cubicBezTo>
                  <a:cubicBezTo>
                    <a:pt x="45393" y="91599"/>
                    <a:pt x="45393" y="92996"/>
                    <a:pt x="43361" y="97823"/>
                  </a:cubicBezTo>
                  <a:cubicBezTo>
                    <a:pt x="41456" y="102650"/>
                    <a:pt x="41074" y="105318"/>
                    <a:pt x="35867" y="107604"/>
                  </a:cubicBezTo>
                  <a:cubicBezTo>
                    <a:pt x="30659" y="109891"/>
                    <a:pt x="31294" y="112431"/>
                    <a:pt x="30405" y="116750"/>
                  </a:cubicBezTo>
                  <a:cubicBezTo>
                    <a:pt x="29388" y="120942"/>
                    <a:pt x="32310" y="126785"/>
                    <a:pt x="33961" y="132374"/>
                  </a:cubicBezTo>
                  <a:cubicBezTo>
                    <a:pt x="35612" y="137836"/>
                    <a:pt x="38153" y="141520"/>
                    <a:pt x="38153" y="145077"/>
                  </a:cubicBezTo>
                  <a:cubicBezTo>
                    <a:pt x="38153" y="148633"/>
                    <a:pt x="30659" y="146093"/>
                    <a:pt x="26720" y="147998"/>
                  </a:cubicBezTo>
                  <a:cubicBezTo>
                    <a:pt x="22783" y="149903"/>
                    <a:pt x="31294" y="154857"/>
                    <a:pt x="35867" y="155111"/>
                  </a:cubicBezTo>
                  <a:cubicBezTo>
                    <a:pt x="40439" y="155366"/>
                    <a:pt x="45266" y="159684"/>
                    <a:pt x="49839" y="160955"/>
                  </a:cubicBezTo>
                  <a:cubicBezTo>
                    <a:pt x="54413" y="162225"/>
                    <a:pt x="54031" y="159303"/>
                    <a:pt x="52125" y="154730"/>
                  </a:cubicBezTo>
                  <a:cubicBezTo>
                    <a:pt x="50220" y="150157"/>
                    <a:pt x="52380" y="148887"/>
                    <a:pt x="50855" y="139742"/>
                  </a:cubicBezTo>
                  <a:cubicBezTo>
                    <a:pt x="49204" y="130596"/>
                    <a:pt x="52507" y="134533"/>
                    <a:pt x="59366" y="130342"/>
                  </a:cubicBezTo>
                  <a:cubicBezTo>
                    <a:pt x="66226" y="126150"/>
                    <a:pt x="64574" y="132628"/>
                    <a:pt x="62923" y="138852"/>
                  </a:cubicBezTo>
                  <a:cubicBezTo>
                    <a:pt x="61272" y="145077"/>
                    <a:pt x="61652" y="144060"/>
                    <a:pt x="61652" y="147998"/>
                  </a:cubicBezTo>
                  <a:cubicBezTo>
                    <a:pt x="61652" y="151936"/>
                    <a:pt x="63558" y="155111"/>
                    <a:pt x="63558" y="160955"/>
                  </a:cubicBezTo>
                  <a:cubicBezTo>
                    <a:pt x="63558" y="166798"/>
                    <a:pt x="59366" y="166417"/>
                    <a:pt x="55682" y="172387"/>
                  </a:cubicBezTo>
                  <a:cubicBezTo>
                    <a:pt x="52125" y="178230"/>
                    <a:pt x="58985" y="174673"/>
                    <a:pt x="62542" y="172133"/>
                  </a:cubicBezTo>
                  <a:cubicBezTo>
                    <a:pt x="66099" y="169465"/>
                    <a:pt x="68766" y="165655"/>
                    <a:pt x="71688" y="164003"/>
                  </a:cubicBezTo>
                  <a:cubicBezTo>
                    <a:pt x="74609" y="162352"/>
                    <a:pt x="81722" y="162352"/>
                    <a:pt x="82739" y="156509"/>
                  </a:cubicBezTo>
                  <a:cubicBezTo>
                    <a:pt x="83755" y="150666"/>
                    <a:pt x="83120" y="151555"/>
                    <a:pt x="83755" y="147109"/>
                  </a:cubicBezTo>
                  <a:cubicBezTo>
                    <a:pt x="84390" y="142536"/>
                    <a:pt x="90233" y="150031"/>
                    <a:pt x="95441" y="151301"/>
                  </a:cubicBezTo>
                  <a:cubicBezTo>
                    <a:pt x="100649" y="152571"/>
                    <a:pt x="99633" y="149395"/>
                    <a:pt x="99633" y="140885"/>
                  </a:cubicBezTo>
                  <a:cubicBezTo>
                    <a:pt x="99633" y="132374"/>
                    <a:pt x="100649" y="137963"/>
                    <a:pt x="101920" y="131485"/>
                  </a:cubicBezTo>
                  <a:cubicBezTo>
                    <a:pt x="103190" y="125007"/>
                    <a:pt x="106492" y="124626"/>
                    <a:pt x="108398" y="115480"/>
                  </a:cubicBezTo>
                  <a:cubicBezTo>
                    <a:pt x="110303" y="106334"/>
                    <a:pt x="108779" y="106080"/>
                    <a:pt x="111319" y="98839"/>
                  </a:cubicBezTo>
                  <a:cubicBezTo>
                    <a:pt x="113860" y="91726"/>
                    <a:pt x="117798" y="89694"/>
                    <a:pt x="117798" y="82199"/>
                  </a:cubicBezTo>
                  <a:cubicBezTo>
                    <a:pt x="117798" y="74705"/>
                    <a:pt x="121354" y="70132"/>
                    <a:pt x="126308" y="67210"/>
                  </a:cubicBezTo>
                  <a:cubicBezTo>
                    <a:pt x="131135" y="64289"/>
                    <a:pt x="133167" y="60351"/>
                    <a:pt x="129865" y="56159"/>
                  </a:cubicBezTo>
                  <a:cubicBezTo>
                    <a:pt x="126563" y="51967"/>
                    <a:pt x="125673" y="52602"/>
                    <a:pt x="125038" y="47013"/>
                  </a:cubicBezTo>
                  <a:cubicBezTo>
                    <a:pt x="124403" y="41551"/>
                    <a:pt x="123387" y="43710"/>
                    <a:pt x="118814" y="40535"/>
                  </a:cubicBezTo>
                  <a:cubicBezTo>
                    <a:pt x="114241" y="37232"/>
                    <a:pt x="113352" y="40281"/>
                    <a:pt x="107762" y="40281"/>
                  </a:cubicBezTo>
                  <a:cubicBezTo>
                    <a:pt x="102173" y="40281"/>
                    <a:pt x="104206" y="39011"/>
                    <a:pt x="100903" y="34819"/>
                  </a:cubicBezTo>
                  <a:cubicBezTo>
                    <a:pt x="97601" y="30627"/>
                    <a:pt x="102809" y="30881"/>
                    <a:pt x="107762" y="28341"/>
                  </a:cubicBezTo>
                  <a:cubicBezTo>
                    <a:pt x="112589" y="25673"/>
                    <a:pt x="110303" y="24784"/>
                    <a:pt x="109668" y="20846"/>
                  </a:cubicBezTo>
                  <a:cubicBezTo>
                    <a:pt x="109033" y="16908"/>
                    <a:pt x="106747" y="17543"/>
                    <a:pt x="102555" y="17543"/>
                  </a:cubicBezTo>
                  <a:cubicBezTo>
                    <a:pt x="98363" y="17543"/>
                    <a:pt x="95441" y="18179"/>
                    <a:pt x="89598" y="19449"/>
                  </a:cubicBezTo>
                  <a:cubicBezTo>
                    <a:pt x="83755" y="20719"/>
                    <a:pt x="82104" y="20084"/>
                    <a:pt x="78801" y="13225"/>
                  </a:cubicBezTo>
                  <a:cubicBezTo>
                    <a:pt x="78166" y="9668"/>
                    <a:pt x="73339" y="9922"/>
                    <a:pt x="72577" y="7000"/>
                  </a:cubicBezTo>
                  <a:cubicBezTo>
                    <a:pt x="71942" y="4079"/>
                    <a:pt x="70671" y="3444"/>
                    <a:pt x="67369" y="1538"/>
                  </a:cubicBezTo>
                  <a:cubicBezTo>
                    <a:pt x="64066" y="-367"/>
                    <a:pt x="61779" y="-113"/>
                    <a:pt x="56317" y="268"/>
                  </a:cubicBezTo>
                  <a:cubicBezTo>
                    <a:pt x="50728" y="522"/>
                    <a:pt x="51110" y="3825"/>
                    <a:pt x="47807" y="12335"/>
                  </a:cubicBezTo>
                  <a:cubicBezTo>
                    <a:pt x="44504" y="20846"/>
                    <a:pt x="42980" y="16273"/>
                    <a:pt x="36756" y="17543"/>
                  </a:cubicBezTo>
                  <a:cubicBezTo>
                    <a:pt x="30532" y="18814"/>
                    <a:pt x="32183" y="22370"/>
                    <a:pt x="29008" y="25292"/>
                  </a:cubicBezTo>
                  <a:cubicBezTo>
                    <a:pt x="25705" y="28213"/>
                    <a:pt x="25450" y="27578"/>
                    <a:pt x="21894" y="25927"/>
                  </a:cubicBezTo>
                  <a:cubicBezTo>
                    <a:pt x="18337" y="24276"/>
                    <a:pt x="16051" y="23259"/>
                    <a:pt x="14145" y="24657"/>
                  </a:cubicBezTo>
                  <a:cubicBezTo>
                    <a:pt x="12240" y="25927"/>
                    <a:pt x="12875" y="30119"/>
                    <a:pt x="11859" y="34057"/>
                  </a:cubicBezTo>
                  <a:cubicBezTo>
                    <a:pt x="10842" y="37994"/>
                    <a:pt x="9954" y="35073"/>
                    <a:pt x="3729" y="35073"/>
                  </a:cubicBezTo>
                  <a:cubicBezTo>
                    <a:pt x="-2495" y="35073"/>
                    <a:pt x="808" y="38630"/>
                    <a:pt x="1443" y="41932"/>
                  </a:cubicBezTo>
                </a:path>
              </a:pathLst>
            </a:custGeom>
            <a:solidFill>
              <a:srgbClr val="FFFFFF"/>
            </a:solidFill>
            <a:ln w="1270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9BDFDA9-D12A-BBA9-F66E-06D1817C73F1}"/>
                </a:ext>
              </a:extLst>
            </p:cNvPr>
            <p:cNvSpPr/>
            <p:nvPr/>
          </p:nvSpPr>
          <p:spPr>
            <a:xfrm>
              <a:off x="4774972" y="1314541"/>
              <a:ext cx="56065" cy="42589"/>
            </a:xfrm>
            <a:custGeom>
              <a:avLst/>
              <a:gdLst>
                <a:gd name="connsiteX0" fmla="*/ 36805 w 56065"/>
                <a:gd name="connsiteY0" fmla="*/ 0 h 42589"/>
                <a:gd name="connsiteX1" fmla="*/ 20927 w 56065"/>
                <a:gd name="connsiteY1" fmla="*/ 5589 h 42589"/>
                <a:gd name="connsiteX2" fmla="*/ 9241 w 56065"/>
                <a:gd name="connsiteY2" fmla="*/ 14100 h 42589"/>
                <a:gd name="connsiteX3" fmla="*/ 476 w 56065"/>
                <a:gd name="connsiteY3" fmla="*/ 18292 h 42589"/>
                <a:gd name="connsiteX4" fmla="*/ 2762 w 56065"/>
                <a:gd name="connsiteY4" fmla="*/ 25278 h 42589"/>
                <a:gd name="connsiteX5" fmla="*/ 11527 w 56065"/>
                <a:gd name="connsiteY5" fmla="*/ 25278 h 42589"/>
                <a:gd name="connsiteX6" fmla="*/ 18640 w 56065"/>
                <a:gd name="connsiteY6" fmla="*/ 29851 h 42589"/>
                <a:gd name="connsiteX7" fmla="*/ 24230 w 56065"/>
                <a:gd name="connsiteY7" fmla="*/ 37853 h 42589"/>
                <a:gd name="connsiteX8" fmla="*/ 34010 w 56065"/>
                <a:gd name="connsiteY8" fmla="*/ 41410 h 42589"/>
                <a:gd name="connsiteX9" fmla="*/ 42267 w 56065"/>
                <a:gd name="connsiteY9" fmla="*/ 32264 h 42589"/>
                <a:gd name="connsiteX10" fmla="*/ 52175 w 56065"/>
                <a:gd name="connsiteY10" fmla="*/ 25151 h 42589"/>
                <a:gd name="connsiteX11" fmla="*/ 55605 w 56065"/>
                <a:gd name="connsiteY11" fmla="*/ 13973 h 42589"/>
                <a:gd name="connsiteX12" fmla="*/ 46967 w 56065"/>
                <a:gd name="connsiteY12" fmla="*/ 11178 h 42589"/>
                <a:gd name="connsiteX13" fmla="*/ 41886 w 56065"/>
                <a:gd name="connsiteY13" fmla="*/ 5970 h 42589"/>
                <a:gd name="connsiteX14" fmla="*/ 36805 w 56065"/>
                <a:gd name="connsiteY14" fmla="*/ 127 h 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65" h="42589">
                  <a:moveTo>
                    <a:pt x="36805" y="0"/>
                  </a:moveTo>
                  <a:cubicBezTo>
                    <a:pt x="30073" y="0"/>
                    <a:pt x="23976" y="2414"/>
                    <a:pt x="20927" y="5589"/>
                  </a:cubicBezTo>
                  <a:cubicBezTo>
                    <a:pt x="16481" y="10416"/>
                    <a:pt x="15592" y="12067"/>
                    <a:pt x="9241" y="14100"/>
                  </a:cubicBezTo>
                  <a:cubicBezTo>
                    <a:pt x="2889" y="16005"/>
                    <a:pt x="984" y="14227"/>
                    <a:pt x="476" y="18292"/>
                  </a:cubicBezTo>
                  <a:cubicBezTo>
                    <a:pt x="-32" y="22356"/>
                    <a:pt x="-922" y="24135"/>
                    <a:pt x="2762" y="25278"/>
                  </a:cubicBezTo>
                  <a:cubicBezTo>
                    <a:pt x="6573" y="26421"/>
                    <a:pt x="8605" y="25532"/>
                    <a:pt x="11527" y="25278"/>
                  </a:cubicBezTo>
                  <a:cubicBezTo>
                    <a:pt x="14449" y="24897"/>
                    <a:pt x="17497" y="25913"/>
                    <a:pt x="18640" y="29851"/>
                  </a:cubicBezTo>
                  <a:cubicBezTo>
                    <a:pt x="19784" y="33789"/>
                    <a:pt x="19402" y="35059"/>
                    <a:pt x="24230" y="37853"/>
                  </a:cubicBezTo>
                  <a:cubicBezTo>
                    <a:pt x="28929" y="40648"/>
                    <a:pt x="30835" y="44586"/>
                    <a:pt x="34010" y="41410"/>
                  </a:cubicBezTo>
                  <a:cubicBezTo>
                    <a:pt x="37059" y="38362"/>
                    <a:pt x="37821" y="36202"/>
                    <a:pt x="42267" y="32264"/>
                  </a:cubicBezTo>
                  <a:cubicBezTo>
                    <a:pt x="46840" y="28327"/>
                    <a:pt x="51413" y="30359"/>
                    <a:pt x="52175" y="25151"/>
                  </a:cubicBezTo>
                  <a:cubicBezTo>
                    <a:pt x="52937" y="19943"/>
                    <a:pt x="57510" y="15243"/>
                    <a:pt x="55605" y="13973"/>
                  </a:cubicBezTo>
                  <a:cubicBezTo>
                    <a:pt x="53699" y="12703"/>
                    <a:pt x="50524" y="11813"/>
                    <a:pt x="46967" y="11178"/>
                  </a:cubicBezTo>
                  <a:cubicBezTo>
                    <a:pt x="43410" y="10543"/>
                    <a:pt x="41632" y="8638"/>
                    <a:pt x="41886" y="5970"/>
                  </a:cubicBezTo>
                  <a:cubicBezTo>
                    <a:pt x="42267" y="3430"/>
                    <a:pt x="43537" y="127"/>
                    <a:pt x="36805" y="127"/>
                  </a:cubicBezTo>
                </a:path>
              </a:pathLst>
            </a:custGeom>
            <a:solidFill>
              <a:srgbClr val="FFFFFF"/>
            </a:solidFill>
            <a:ln w="1270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335F86D-4EF9-713F-4B68-B4EA21005105}"/>
                </a:ext>
              </a:extLst>
            </p:cNvPr>
            <p:cNvSpPr/>
            <p:nvPr/>
          </p:nvSpPr>
          <p:spPr>
            <a:xfrm>
              <a:off x="4149366" y="1071010"/>
              <a:ext cx="674562" cy="486342"/>
            </a:xfrm>
            <a:custGeom>
              <a:avLst/>
              <a:gdLst>
                <a:gd name="connsiteX0" fmla="*/ 156089 w 674562"/>
                <a:gd name="connsiteY0" fmla="*/ 440928 h 486342"/>
                <a:gd name="connsiteX1" fmla="*/ 156851 w 674562"/>
                <a:gd name="connsiteY1" fmla="*/ 452488 h 486342"/>
                <a:gd name="connsiteX2" fmla="*/ 166505 w 674562"/>
                <a:gd name="connsiteY2" fmla="*/ 464555 h 486342"/>
                <a:gd name="connsiteX3" fmla="*/ 175778 w 674562"/>
                <a:gd name="connsiteY3" fmla="*/ 478655 h 486342"/>
                <a:gd name="connsiteX4" fmla="*/ 192037 w 674562"/>
                <a:gd name="connsiteY4" fmla="*/ 485387 h 486342"/>
                <a:gd name="connsiteX5" fmla="*/ 207661 w 674562"/>
                <a:gd name="connsiteY5" fmla="*/ 478274 h 486342"/>
                <a:gd name="connsiteX6" fmla="*/ 224429 w 674562"/>
                <a:gd name="connsiteY6" fmla="*/ 465063 h 486342"/>
                <a:gd name="connsiteX7" fmla="*/ 240942 w 674562"/>
                <a:gd name="connsiteY7" fmla="*/ 455028 h 486342"/>
                <a:gd name="connsiteX8" fmla="*/ 257201 w 674562"/>
                <a:gd name="connsiteY8" fmla="*/ 445247 h 486342"/>
                <a:gd name="connsiteX9" fmla="*/ 280193 w 674562"/>
                <a:gd name="connsiteY9" fmla="*/ 441945 h 486342"/>
                <a:gd name="connsiteX10" fmla="*/ 309916 w 674562"/>
                <a:gd name="connsiteY10" fmla="*/ 442834 h 486342"/>
                <a:gd name="connsiteX11" fmla="*/ 331256 w 674562"/>
                <a:gd name="connsiteY11" fmla="*/ 444104 h 486342"/>
                <a:gd name="connsiteX12" fmla="*/ 344340 w 674562"/>
                <a:gd name="connsiteY12" fmla="*/ 446899 h 486342"/>
                <a:gd name="connsiteX13" fmla="*/ 357297 w 674562"/>
                <a:gd name="connsiteY13" fmla="*/ 444485 h 486342"/>
                <a:gd name="connsiteX14" fmla="*/ 364664 w 674562"/>
                <a:gd name="connsiteY14" fmla="*/ 440039 h 486342"/>
                <a:gd name="connsiteX15" fmla="*/ 373683 w 674562"/>
                <a:gd name="connsiteY15" fmla="*/ 438515 h 486342"/>
                <a:gd name="connsiteX16" fmla="*/ 381432 w 674562"/>
                <a:gd name="connsiteY16" fmla="*/ 442580 h 486342"/>
                <a:gd name="connsiteX17" fmla="*/ 387529 w 674562"/>
                <a:gd name="connsiteY17" fmla="*/ 439277 h 486342"/>
                <a:gd name="connsiteX18" fmla="*/ 394515 w 674562"/>
                <a:gd name="connsiteY18" fmla="*/ 426448 h 486342"/>
                <a:gd name="connsiteX19" fmla="*/ 399850 w 674562"/>
                <a:gd name="connsiteY19" fmla="*/ 416286 h 486342"/>
                <a:gd name="connsiteX20" fmla="*/ 406964 w 674562"/>
                <a:gd name="connsiteY20" fmla="*/ 407267 h 486342"/>
                <a:gd name="connsiteX21" fmla="*/ 417507 w 674562"/>
                <a:gd name="connsiteY21" fmla="*/ 402186 h 486342"/>
                <a:gd name="connsiteX22" fmla="*/ 429066 w 674562"/>
                <a:gd name="connsiteY22" fmla="*/ 398502 h 486342"/>
                <a:gd name="connsiteX23" fmla="*/ 440117 w 674562"/>
                <a:gd name="connsiteY23" fmla="*/ 395072 h 486342"/>
                <a:gd name="connsiteX24" fmla="*/ 452185 w 674562"/>
                <a:gd name="connsiteY24" fmla="*/ 392405 h 486342"/>
                <a:gd name="connsiteX25" fmla="*/ 453582 w 674562"/>
                <a:gd name="connsiteY25" fmla="*/ 382370 h 486342"/>
                <a:gd name="connsiteX26" fmla="*/ 455233 w 674562"/>
                <a:gd name="connsiteY26" fmla="*/ 372462 h 486342"/>
                <a:gd name="connsiteX27" fmla="*/ 461838 w 674562"/>
                <a:gd name="connsiteY27" fmla="*/ 362427 h 486342"/>
                <a:gd name="connsiteX28" fmla="*/ 469333 w 674562"/>
                <a:gd name="connsiteY28" fmla="*/ 350360 h 486342"/>
                <a:gd name="connsiteX29" fmla="*/ 483179 w 674562"/>
                <a:gd name="connsiteY29" fmla="*/ 338800 h 486342"/>
                <a:gd name="connsiteX30" fmla="*/ 498676 w 674562"/>
                <a:gd name="connsiteY30" fmla="*/ 326225 h 486342"/>
                <a:gd name="connsiteX31" fmla="*/ 506678 w 674562"/>
                <a:gd name="connsiteY31" fmla="*/ 319492 h 486342"/>
                <a:gd name="connsiteX32" fmla="*/ 500962 w 674562"/>
                <a:gd name="connsiteY32" fmla="*/ 310601 h 486342"/>
                <a:gd name="connsiteX33" fmla="*/ 486735 w 674562"/>
                <a:gd name="connsiteY33" fmla="*/ 292436 h 486342"/>
                <a:gd name="connsiteX34" fmla="*/ 479622 w 674562"/>
                <a:gd name="connsiteY34" fmla="*/ 275161 h 486342"/>
                <a:gd name="connsiteX35" fmla="*/ 489784 w 674562"/>
                <a:gd name="connsiteY35" fmla="*/ 253948 h 486342"/>
                <a:gd name="connsiteX36" fmla="*/ 507059 w 674562"/>
                <a:gd name="connsiteY36" fmla="*/ 230575 h 486342"/>
                <a:gd name="connsiteX37" fmla="*/ 523826 w 674562"/>
                <a:gd name="connsiteY37" fmla="*/ 210124 h 486342"/>
                <a:gd name="connsiteX38" fmla="*/ 548088 w 674562"/>
                <a:gd name="connsiteY38" fmla="*/ 176208 h 486342"/>
                <a:gd name="connsiteX39" fmla="*/ 567904 w 674562"/>
                <a:gd name="connsiteY39" fmla="*/ 169095 h 486342"/>
                <a:gd name="connsiteX40" fmla="*/ 595088 w 674562"/>
                <a:gd name="connsiteY40" fmla="*/ 160965 h 486342"/>
                <a:gd name="connsiteX41" fmla="*/ 628241 w 674562"/>
                <a:gd name="connsiteY41" fmla="*/ 142928 h 486342"/>
                <a:gd name="connsiteX42" fmla="*/ 658219 w 674562"/>
                <a:gd name="connsiteY42" fmla="*/ 127685 h 486342"/>
                <a:gd name="connsiteX43" fmla="*/ 668381 w 674562"/>
                <a:gd name="connsiteY43" fmla="*/ 116252 h 486342"/>
                <a:gd name="connsiteX44" fmla="*/ 666476 w 674562"/>
                <a:gd name="connsiteY44" fmla="*/ 101010 h 486342"/>
                <a:gd name="connsiteX45" fmla="*/ 672954 w 674562"/>
                <a:gd name="connsiteY45" fmla="*/ 91737 h 486342"/>
                <a:gd name="connsiteX46" fmla="*/ 674224 w 674562"/>
                <a:gd name="connsiteY46" fmla="*/ 85893 h 486342"/>
                <a:gd name="connsiteX47" fmla="*/ 630146 w 674562"/>
                <a:gd name="connsiteY47" fmla="*/ 93896 h 486342"/>
                <a:gd name="connsiteX48" fmla="*/ 605123 w 674562"/>
                <a:gd name="connsiteY48" fmla="*/ 86021 h 486342"/>
                <a:gd name="connsiteX49" fmla="*/ 595596 w 674562"/>
                <a:gd name="connsiteY49" fmla="*/ 80813 h 486342"/>
                <a:gd name="connsiteX50" fmla="*/ 585180 w 674562"/>
                <a:gd name="connsiteY50" fmla="*/ 79415 h 486342"/>
                <a:gd name="connsiteX51" fmla="*/ 570064 w 674562"/>
                <a:gd name="connsiteY51" fmla="*/ 76240 h 486342"/>
                <a:gd name="connsiteX52" fmla="*/ 563077 w 674562"/>
                <a:gd name="connsiteY52" fmla="*/ 72556 h 486342"/>
                <a:gd name="connsiteX53" fmla="*/ 542880 w 674562"/>
                <a:gd name="connsiteY53" fmla="*/ 64045 h 486342"/>
                <a:gd name="connsiteX54" fmla="*/ 534496 w 674562"/>
                <a:gd name="connsiteY54" fmla="*/ 60362 h 486342"/>
                <a:gd name="connsiteX55" fmla="*/ 534496 w 674562"/>
                <a:gd name="connsiteY55" fmla="*/ 60997 h 486342"/>
                <a:gd name="connsiteX56" fmla="*/ 530940 w 674562"/>
                <a:gd name="connsiteY56" fmla="*/ 68872 h 486342"/>
                <a:gd name="connsiteX57" fmla="*/ 530940 w 674562"/>
                <a:gd name="connsiteY57" fmla="*/ 68872 h 486342"/>
                <a:gd name="connsiteX58" fmla="*/ 519381 w 674562"/>
                <a:gd name="connsiteY58" fmla="*/ 72683 h 486342"/>
                <a:gd name="connsiteX59" fmla="*/ 506551 w 674562"/>
                <a:gd name="connsiteY59" fmla="*/ 72429 h 486342"/>
                <a:gd name="connsiteX60" fmla="*/ 490546 w 674562"/>
                <a:gd name="connsiteY60" fmla="*/ 66332 h 486342"/>
                <a:gd name="connsiteX61" fmla="*/ 479876 w 674562"/>
                <a:gd name="connsiteY61" fmla="*/ 61759 h 486342"/>
                <a:gd name="connsiteX62" fmla="*/ 474922 w 674562"/>
                <a:gd name="connsiteY62" fmla="*/ 61251 h 486342"/>
                <a:gd name="connsiteX63" fmla="*/ 453328 w 674562"/>
                <a:gd name="connsiteY63" fmla="*/ 54899 h 486342"/>
                <a:gd name="connsiteX64" fmla="*/ 443674 w 674562"/>
                <a:gd name="connsiteY64" fmla="*/ 52105 h 486342"/>
                <a:gd name="connsiteX65" fmla="*/ 427796 w 674562"/>
                <a:gd name="connsiteY65" fmla="*/ 48548 h 486342"/>
                <a:gd name="connsiteX66" fmla="*/ 416744 w 674562"/>
                <a:gd name="connsiteY66" fmla="*/ 37878 h 486342"/>
                <a:gd name="connsiteX67" fmla="*/ 412553 w 674562"/>
                <a:gd name="connsiteY67" fmla="*/ 28859 h 486342"/>
                <a:gd name="connsiteX68" fmla="*/ 401628 w 674562"/>
                <a:gd name="connsiteY68" fmla="*/ 20857 h 486342"/>
                <a:gd name="connsiteX69" fmla="*/ 399596 w 674562"/>
                <a:gd name="connsiteY69" fmla="*/ 22254 h 486342"/>
                <a:gd name="connsiteX70" fmla="*/ 374191 w 674562"/>
                <a:gd name="connsiteY70" fmla="*/ 26319 h 486342"/>
                <a:gd name="connsiteX71" fmla="*/ 355264 w 674562"/>
                <a:gd name="connsiteY71" fmla="*/ 18697 h 486342"/>
                <a:gd name="connsiteX72" fmla="*/ 335957 w 674562"/>
                <a:gd name="connsiteY72" fmla="*/ 20222 h 486342"/>
                <a:gd name="connsiteX73" fmla="*/ 322746 w 674562"/>
                <a:gd name="connsiteY73" fmla="*/ 21238 h 486342"/>
                <a:gd name="connsiteX74" fmla="*/ 306487 w 674562"/>
                <a:gd name="connsiteY74" fmla="*/ 14124 h 486342"/>
                <a:gd name="connsiteX75" fmla="*/ 280446 w 674562"/>
                <a:gd name="connsiteY75" fmla="*/ 17554 h 486342"/>
                <a:gd name="connsiteX76" fmla="*/ 257709 w 674562"/>
                <a:gd name="connsiteY76" fmla="*/ 19332 h 486342"/>
                <a:gd name="connsiteX77" fmla="*/ 228748 w 674562"/>
                <a:gd name="connsiteY77" fmla="*/ 16665 h 486342"/>
                <a:gd name="connsiteX78" fmla="*/ 199278 w 674562"/>
                <a:gd name="connsiteY78" fmla="*/ 12600 h 486342"/>
                <a:gd name="connsiteX79" fmla="*/ 181113 w 674562"/>
                <a:gd name="connsiteY79" fmla="*/ 6376 h 486342"/>
                <a:gd name="connsiteX80" fmla="*/ 156343 w 674562"/>
                <a:gd name="connsiteY80" fmla="*/ 9170 h 486342"/>
                <a:gd name="connsiteX81" fmla="*/ 128779 w 674562"/>
                <a:gd name="connsiteY81" fmla="*/ 13108 h 486342"/>
                <a:gd name="connsiteX82" fmla="*/ 106041 w 674562"/>
                <a:gd name="connsiteY82" fmla="*/ 7392 h 486342"/>
                <a:gd name="connsiteX83" fmla="*/ 88004 w 674562"/>
                <a:gd name="connsiteY83" fmla="*/ 25 h 486342"/>
                <a:gd name="connsiteX84" fmla="*/ 77969 w 674562"/>
                <a:gd name="connsiteY84" fmla="*/ 2184 h 486342"/>
                <a:gd name="connsiteX85" fmla="*/ 70982 w 674562"/>
                <a:gd name="connsiteY85" fmla="*/ 914 h 486342"/>
                <a:gd name="connsiteX86" fmla="*/ 57391 w 674562"/>
                <a:gd name="connsiteY86" fmla="*/ 6122 h 486342"/>
                <a:gd name="connsiteX87" fmla="*/ 51929 w 674562"/>
                <a:gd name="connsiteY87" fmla="*/ 13108 h 486342"/>
                <a:gd name="connsiteX88" fmla="*/ 54596 w 674562"/>
                <a:gd name="connsiteY88" fmla="*/ 21492 h 486342"/>
                <a:gd name="connsiteX89" fmla="*/ 42402 w 674562"/>
                <a:gd name="connsiteY89" fmla="*/ 24413 h 486342"/>
                <a:gd name="connsiteX90" fmla="*/ 32875 w 674562"/>
                <a:gd name="connsiteY90" fmla="*/ 28478 h 486342"/>
                <a:gd name="connsiteX91" fmla="*/ 21697 w 674562"/>
                <a:gd name="connsiteY91" fmla="*/ 25176 h 486342"/>
                <a:gd name="connsiteX92" fmla="*/ 11027 w 674562"/>
                <a:gd name="connsiteY92" fmla="*/ 33813 h 486342"/>
                <a:gd name="connsiteX93" fmla="*/ 3913 w 674562"/>
                <a:gd name="connsiteY93" fmla="*/ 41562 h 486342"/>
                <a:gd name="connsiteX94" fmla="*/ 610 w 674562"/>
                <a:gd name="connsiteY94" fmla="*/ 49437 h 486342"/>
                <a:gd name="connsiteX95" fmla="*/ 7216 w 674562"/>
                <a:gd name="connsiteY95" fmla="*/ 61251 h 486342"/>
                <a:gd name="connsiteX96" fmla="*/ 11535 w 674562"/>
                <a:gd name="connsiteY96" fmla="*/ 69253 h 486342"/>
                <a:gd name="connsiteX97" fmla="*/ 20172 w 674562"/>
                <a:gd name="connsiteY97" fmla="*/ 69253 h 486342"/>
                <a:gd name="connsiteX98" fmla="*/ 27159 w 674562"/>
                <a:gd name="connsiteY98" fmla="*/ 63156 h 486342"/>
                <a:gd name="connsiteX99" fmla="*/ 27159 w 674562"/>
                <a:gd name="connsiteY99" fmla="*/ 73064 h 486342"/>
                <a:gd name="connsiteX100" fmla="*/ 25253 w 674562"/>
                <a:gd name="connsiteY100" fmla="*/ 81067 h 486342"/>
                <a:gd name="connsiteX101" fmla="*/ 32621 w 674562"/>
                <a:gd name="connsiteY101" fmla="*/ 85131 h 486342"/>
                <a:gd name="connsiteX102" fmla="*/ 28683 w 674562"/>
                <a:gd name="connsiteY102" fmla="*/ 98342 h 486342"/>
                <a:gd name="connsiteX103" fmla="*/ 21570 w 674562"/>
                <a:gd name="connsiteY103" fmla="*/ 110282 h 486342"/>
                <a:gd name="connsiteX104" fmla="*/ 21316 w 674562"/>
                <a:gd name="connsiteY104" fmla="*/ 116507 h 486342"/>
                <a:gd name="connsiteX105" fmla="*/ 28429 w 674562"/>
                <a:gd name="connsiteY105" fmla="*/ 111044 h 486342"/>
                <a:gd name="connsiteX106" fmla="*/ 41640 w 674562"/>
                <a:gd name="connsiteY106" fmla="*/ 102788 h 486342"/>
                <a:gd name="connsiteX107" fmla="*/ 56756 w 674562"/>
                <a:gd name="connsiteY107" fmla="*/ 99231 h 486342"/>
                <a:gd name="connsiteX108" fmla="*/ 57391 w 674562"/>
                <a:gd name="connsiteY108" fmla="*/ 99231 h 486342"/>
                <a:gd name="connsiteX109" fmla="*/ 65012 w 674562"/>
                <a:gd name="connsiteY109" fmla="*/ 103804 h 486342"/>
                <a:gd name="connsiteX110" fmla="*/ 66664 w 674562"/>
                <a:gd name="connsiteY110" fmla="*/ 111044 h 486342"/>
                <a:gd name="connsiteX111" fmla="*/ 66664 w 674562"/>
                <a:gd name="connsiteY111" fmla="*/ 112315 h 486342"/>
                <a:gd name="connsiteX112" fmla="*/ 64631 w 674562"/>
                <a:gd name="connsiteY112" fmla="*/ 118285 h 486342"/>
                <a:gd name="connsiteX113" fmla="*/ 63742 w 674562"/>
                <a:gd name="connsiteY113" fmla="*/ 120317 h 486342"/>
                <a:gd name="connsiteX114" fmla="*/ 63742 w 674562"/>
                <a:gd name="connsiteY114" fmla="*/ 121333 h 486342"/>
                <a:gd name="connsiteX115" fmla="*/ 69712 w 674562"/>
                <a:gd name="connsiteY115" fmla="*/ 121842 h 486342"/>
                <a:gd name="connsiteX116" fmla="*/ 75809 w 674562"/>
                <a:gd name="connsiteY116" fmla="*/ 118539 h 486342"/>
                <a:gd name="connsiteX117" fmla="*/ 85082 w 674562"/>
                <a:gd name="connsiteY117" fmla="*/ 114855 h 486342"/>
                <a:gd name="connsiteX118" fmla="*/ 97149 w 674562"/>
                <a:gd name="connsiteY118" fmla="*/ 115109 h 486342"/>
                <a:gd name="connsiteX119" fmla="*/ 109090 w 674562"/>
                <a:gd name="connsiteY119" fmla="*/ 114347 h 486342"/>
                <a:gd name="connsiteX120" fmla="*/ 117220 w 674562"/>
                <a:gd name="connsiteY120" fmla="*/ 111553 h 486342"/>
                <a:gd name="connsiteX121" fmla="*/ 117220 w 674562"/>
                <a:gd name="connsiteY121" fmla="*/ 111553 h 486342"/>
                <a:gd name="connsiteX122" fmla="*/ 127509 w 674562"/>
                <a:gd name="connsiteY122" fmla="*/ 109012 h 486342"/>
                <a:gd name="connsiteX123" fmla="*/ 139703 w 674562"/>
                <a:gd name="connsiteY123" fmla="*/ 109012 h 486342"/>
                <a:gd name="connsiteX124" fmla="*/ 146689 w 674562"/>
                <a:gd name="connsiteY124" fmla="*/ 118539 h 486342"/>
                <a:gd name="connsiteX125" fmla="*/ 148214 w 674562"/>
                <a:gd name="connsiteY125" fmla="*/ 124382 h 486342"/>
                <a:gd name="connsiteX126" fmla="*/ 154565 w 674562"/>
                <a:gd name="connsiteY126" fmla="*/ 129590 h 486342"/>
                <a:gd name="connsiteX127" fmla="*/ 161424 w 674562"/>
                <a:gd name="connsiteY127" fmla="*/ 135179 h 486342"/>
                <a:gd name="connsiteX128" fmla="*/ 162822 w 674562"/>
                <a:gd name="connsiteY128" fmla="*/ 137466 h 486342"/>
                <a:gd name="connsiteX129" fmla="*/ 163203 w 674562"/>
                <a:gd name="connsiteY129" fmla="*/ 145722 h 486342"/>
                <a:gd name="connsiteX130" fmla="*/ 156343 w 674562"/>
                <a:gd name="connsiteY130" fmla="*/ 153979 h 486342"/>
                <a:gd name="connsiteX131" fmla="*/ 147070 w 674562"/>
                <a:gd name="connsiteY131" fmla="*/ 159314 h 486342"/>
                <a:gd name="connsiteX132" fmla="*/ 141100 w 674562"/>
                <a:gd name="connsiteY132" fmla="*/ 161982 h 486342"/>
                <a:gd name="connsiteX133" fmla="*/ 128398 w 674562"/>
                <a:gd name="connsiteY133" fmla="*/ 174303 h 486342"/>
                <a:gd name="connsiteX134" fmla="*/ 130811 w 674562"/>
                <a:gd name="connsiteY134" fmla="*/ 185354 h 486342"/>
                <a:gd name="connsiteX135" fmla="*/ 133225 w 674562"/>
                <a:gd name="connsiteY135" fmla="*/ 199581 h 486342"/>
                <a:gd name="connsiteX136" fmla="*/ 129922 w 674562"/>
                <a:gd name="connsiteY136" fmla="*/ 217237 h 486342"/>
                <a:gd name="connsiteX137" fmla="*/ 127635 w 674562"/>
                <a:gd name="connsiteY137" fmla="*/ 228416 h 486342"/>
                <a:gd name="connsiteX138" fmla="*/ 123825 w 674562"/>
                <a:gd name="connsiteY138" fmla="*/ 257377 h 486342"/>
                <a:gd name="connsiteX139" fmla="*/ 123571 w 674562"/>
                <a:gd name="connsiteY139" fmla="*/ 258902 h 486342"/>
                <a:gd name="connsiteX140" fmla="*/ 106931 w 674562"/>
                <a:gd name="connsiteY140" fmla="*/ 263475 h 486342"/>
                <a:gd name="connsiteX141" fmla="*/ 96896 w 674562"/>
                <a:gd name="connsiteY141" fmla="*/ 264110 h 486342"/>
                <a:gd name="connsiteX142" fmla="*/ 96896 w 674562"/>
                <a:gd name="connsiteY142" fmla="*/ 264110 h 486342"/>
                <a:gd name="connsiteX143" fmla="*/ 96896 w 674562"/>
                <a:gd name="connsiteY143" fmla="*/ 264745 h 486342"/>
                <a:gd name="connsiteX144" fmla="*/ 98547 w 674562"/>
                <a:gd name="connsiteY144" fmla="*/ 269064 h 486342"/>
                <a:gd name="connsiteX145" fmla="*/ 102358 w 674562"/>
                <a:gd name="connsiteY145" fmla="*/ 274145 h 486342"/>
                <a:gd name="connsiteX146" fmla="*/ 112265 w 674562"/>
                <a:gd name="connsiteY146" fmla="*/ 283926 h 486342"/>
                <a:gd name="connsiteX147" fmla="*/ 123190 w 674562"/>
                <a:gd name="connsiteY147" fmla="*/ 296882 h 486342"/>
                <a:gd name="connsiteX148" fmla="*/ 116203 w 674562"/>
                <a:gd name="connsiteY148" fmla="*/ 312633 h 486342"/>
                <a:gd name="connsiteX149" fmla="*/ 112265 w 674562"/>
                <a:gd name="connsiteY149" fmla="*/ 318603 h 486342"/>
                <a:gd name="connsiteX150" fmla="*/ 111249 w 674562"/>
                <a:gd name="connsiteY150" fmla="*/ 320382 h 486342"/>
                <a:gd name="connsiteX151" fmla="*/ 107566 w 674562"/>
                <a:gd name="connsiteY151" fmla="*/ 332449 h 486342"/>
                <a:gd name="connsiteX152" fmla="*/ 108455 w 674562"/>
                <a:gd name="connsiteY152" fmla="*/ 335625 h 486342"/>
                <a:gd name="connsiteX153" fmla="*/ 113282 w 674562"/>
                <a:gd name="connsiteY153" fmla="*/ 345406 h 486342"/>
                <a:gd name="connsiteX154" fmla="*/ 117982 w 674562"/>
                <a:gd name="connsiteY154" fmla="*/ 347057 h 486342"/>
                <a:gd name="connsiteX155" fmla="*/ 125730 w 674562"/>
                <a:gd name="connsiteY155" fmla="*/ 354297 h 486342"/>
                <a:gd name="connsiteX156" fmla="*/ 117346 w 674562"/>
                <a:gd name="connsiteY156" fmla="*/ 364840 h 486342"/>
                <a:gd name="connsiteX157" fmla="*/ 115568 w 674562"/>
                <a:gd name="connsiteY157" fmla="*/ 366111 h 486342"/>
                <a:gd name="connsiteX158" fmla="*/ 106676 w 674562"/>
                <a:gd name="connsiteY158" fmla="*/ 373097 h 486342"/>
                <a:gd name="connsiteX159" fmla="*/ 98039 w 674562"/>
                <a:gd name="connsiteY159" fmla="*/ 384910 h 486342"/>
                <a:gd name="connsiteX160" fmla="*/ 101087 w 674562"/>
                <a:gd name="connsiteY160" fmla="*/ 412475 h 486342"/>
                <a:gd name="connsiteX161" fmla="*/ 104263 w 674562"/>
                <a:gd name="connsiteY161" fmla="*/ 411078 h 486342"/>
                <a:gd name="connsiteX162" fmla="*/ 122428 w 674562"/>
                <a:gd name="connsiteY162" fmla="*/ 409426 h 486342"/>
                <a:gd name="connsiteX163" fmla="*/ 129033 w 674562"/>
                <a:gd name="connsiteY163" fmla="*/ 419588 h 486342"/>
                <a:gd name="connsiteX164" fmla="*/ 143514 w 674562"/>
                <a:gd name="connsiteY164" fmla="*/ 430131 h 486342"/>
                <a:gd name="connsiteX165" fmla="*/ 159773 w 674562"/>
                <a:gd name="connsiteY165" fmla="*/ 433307 h 486342"/>
                <a:gd name="connsiteX166" fmla="*/ 155581 w 674562"/>
                <a:gd name="connsiteY166" fmla="*/ 440420 h 48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674562" h="486342">
                  <a:moveTo>
                    <a:pt x="156089" y="440928"/>
                  </a:moveTo>
                  <a:cubicBezTo>
                    <a:pt x="154184" y="444231"/>
                    <a:pt x="155200" y="449566"/>
                    <a:pt x="156851" y="452488"/>
                  </a:cubicBezTo>
                  <a:cubicBezTo>
                    <a:pt x="158503" y="455409"/>
                    <a:pt x="162822" y="457188"/>
                    <a:pt x="166505" y="464555"/>
                  </a:cubicBezTo>
                  <a:cubicBezTo>
                    <a:pt x="170189" y="471922"/>
                    <a:pt x="170443" y="475352"/>
                    <a:pt x="175778" y="478655"/>
                  </a:cubicBezTo>
                  <a:cubicBezTo>
                    <a:pt x="181240" y="481957"/>
                    <a:pt x="186829" y="482212"/>
                    <a:pt x="192037" y="485387"/>
                  </a:cubicBezTo>
                  <a:cubicBezTo>
                    <a:pt x="197245" y="488690"/>
                    <a:pt x="204867" y="482720"/>
                    <a:pt x="207661" y="478274"/>
                  </a:cubicBezTo>
                  <a:cubicBezTo>
                    <a:pt x="210456" y="473701"/>
                    <a:pt x="218078" y="467858"/>
                    <a:pt x="224429" y="465063"/>
                  </a:cubicBezTo>
                  <a:cubicBezTo>
                    <a:pt x="230653" y="462269"/>
                    <a:pt x="233701" y="458077"/>
                    <a:pt x="240942" y="455028"/>
                  </a:cubicBezTo>
                  <a:cubicBezTo>
                    <a:pt x="248182" y="451980"/>
                    <a:pt x="248182" y="448042"/>
                    <a:pt x="257201" y="445247"/>
                  </a:cubicBezTo>
                  <a:cubicBezTo>
                    <a:pt x="266347" y="442453"/>
                    <a:pt x="273206" y="441945"/>
                    <a:pt x="280193" y="441945"/>
                  </a:cubicBezTo>
                  <a:cubicBezTo>
                    <a:pt x="287179" y="441945"/>
                    <a:pt x="302676" y="442199"/>
                    <a:pt x="309916" y="442834"/>
                  </a:cubicBezTo>
                  <a:cubicBezTo>
                    <a:pt x="317284" y="443342"/>
                    <a:pt x="326303" y="443850"/>
                    <a:pt x="331256" y="444104"/>
                  </a:cubicBezTo>
                  <a:cubicBezTo>
                    <a:pt x="336211" y="444231"/>
                    <a:pt x="340910" y="446391"/>
                    <a:pt x="344340" y="446899"/>
                  </a:cubicBezTo>
                  <a:cubicBezTo>
                    <a:pt x="347770" y="447407"/>
                    <a:pt x="355264" y="446136"/>
                    <a:pt x="357297" y="444485"/>
                  </a:cubicBezTo>
                  <a:cubicBezTo>
                    <a:pt x="359329" y="442707"/>
                    <a:pt x="360981" y="440801"/>
                    <a:pt x="364664" y="440039"/>
                  </a:cubicBezTo>
                  <a:cubicBezTo>
                    <a:pt x="368475" y="439277"/>
                    <a:pt x="369364" y="437880"/>
                    <a:pt x="373683" y="438515"/>
                  </a:cubicBezTo>
                  <a:cubicBezTo>
                    <a:pt x="378002" y="439150"/>
                    <a:pt x="378510" y="442453"/>
                    <a:pt x="381432" y="442580"/>
                  </a:cubicBezTo>
                  <a:cubicBezTo>
                    <a:pt x="384226" y="442834"/>
                    <a:pt x="385750" y="441945"/>
                    <a:pt x="387529" y="439277"/>
                  </a:cubicBezTo>
                  <a:cubicBezTo>
                    <a:pt x="389307" y="436610"/>
                    <a:pt x="392864" y="430004"/>
                    <a:pt x="394515" y="426448"/>
                  </a:cubicBezTo>
                  <a:cubicBezTo>
                    <a:pt x="396166" y="422891"/>
                    <a:pt x="397437" y="419207"/>
                    <a:pt x="399850" y="416286"/>
                  </a:cubicBezTo>
                  <a:cubicBezTo>
                    <a:pt x="402264" y="413364"/>
                    <a:pt x="403153" y="409680"/>
                    <a:pt x="406964" y="407267"/>
                  </a:cubicBezTo>
                  <a:cubicBezTo>
                    <a:pt x="410774" y="404853"/>
                    <a:pt x="411155" y="403583"/>
                    <a:pt x="417507" y="402186"/>
                  </a:cubicBezTo>
                  <a:cubicBezTo>
                    <a:pt x="423731" y="400788"/>
                    <a:pt x="425382" y="400153"/>
                    <a:pt x="429066" y="398502"/>
                  </a:cubicBezTo>
                  <a:cubicBezTo>
                    <a:pt x="432750" y="396851"/>
                    <a:pt x="436560" y="395707"/>
                    <a:pt x="440117" y="395072"/>
                  </a:cubicBezTo>
                  <a:cubicBezTo>
                    <a:pt x="443674" y="394564"/>
                    <a:pt x="449771" y="394056"/>
                    <a:pt x="452185" y="392405"/>
                  </a:cubicBezTo>
                  <a:cubicBezTo>
                    <a:pt x="454598" y="390627"/>
                    <a:pt x="454217" y="385546"/>
                    <a:pt x="453582" y="382370"/>
                  </a:cubicBezTo>
                  <a:cubicBezTo>
                    <a:pt x="453074" y="379194"/>
                    <a:pt x="452566" y="376400"/>
                    <a:pt x="455233" y="372462"/>
                  </a:cubicBezTo>
                  <a:cubicBezTo>
                    <a:pt x="457900" y="368524"/>
                    <a:pt x="460060" y="366365"/>
                    <a:pt x="461838" y="362427"/>
                  </a:cubicBezTo>
                  <a:cubicBezTo>
                    <a:pt x="463617" y="358362"/>
                    <a:pt x="465649" y="354806"/>
                    <a:pt x="469333" y="350360"/>
                  </a:cubicBezTo>
                  <a:cubicBezTo>
                    <a:pt x="473016" y="345914"/>
                    <a:pt x="480384" y="342357"/>
                    <a:pt x="483179" y="338800"/>
                  </a:cubicBezTo>
                  <a:cubicBezTo>
                    <a:pt x="485973" y="335244"/>
                    <a:pt x="495246" y="329273"/>
                    <a:pt x="498676" y="326225"/>
                  </a:cubicBezTo>
                  <a:cubicBezTo>
                    <a:pt x="502105" y="323176"/>
                    <a:pt x="506297" y="323557"/>
                    <a:pt x="506678" y="319492"/>
                  </a:cubicBezTo>
                  <a:cubicBezTo>
                    <a:pt x="507059" y="315428"/>
                    <a:pt x="506043" y="314920"/>
                    <a:pt x="500962" y="310601"/>
                  </a:cubicBezTo>
                  <a:cubicBezTo>
                    <a:pt x="495881" y="306282"/>
                    <a:pt x="489403" y="300439"/>
                    <a:pt x="486735" y="292436"/>
                  </a:cubicBezTo>
                  <a:cubicBezTo>
                    <a:pt x="484195" y="284434"/>
                    <a:pt x="479368" y="282909"/>
                    <a:pt x="479622" y="275161"/>
                  </a:cubicBezTo>
                  <a:cubicBezTo>
                    <a:pt x="479876" y="267412"/>
                    <a:pt x="482670" y="261696"/>
                    <a:pt x="489784" y="253948"/>
                  </a:cubicBezTo>
                  <a:cubicBezTo>
                    <a:pt x="496897" y="246199"/>
                    <a:pt x="500835" y="239467"/>
                    <a:pt x="507059" y="230575"/>
                  </a:cubicBezTo>
                  <a:cubicBezTo>
                    <a:pt x="513411" y="221683"/>
                    <a:pt x="518364" y="215586"/>
                    <a:pt x="523826" y="210124"/>
                  </a:cubicBezTo>
                  <a:cubicBezTo>
                    <a:pt x="529289" y="204662"/>
                    <a:pt x="542499" y="180654"/>
                    <a:pt x="548088" y="176208"/>
                  </a:cubicBezTo>
                  <a:cubicBezTo>
                    <a:pt x="553677" y="171762"/>
                    <a:pt x="554440" y="172652"/>
                    <a:pt x="567904" y="169095"/>
                  </a:cubicBezTo>
                  <a:cubicBezTo>
                    <a:pt x="581369" y="165538"/>
                    <a:pt x="586577" y="165411"/>
                    <a:pt x="595088" y="160965"/>
                  </a:cubicBezTo>
                  <a:cubicBezTo>
                    <a:pt x="603598" y="156519"/>
                    <a:pt x="623795" y="145087"/>
                    <a:pt x="628241" y="142928"/>
                  </a:cubicBezTo>
                  <a:cubicBezTo>
                    <a:pt x="632687" y="140895"/>
                    <a:pt x="651106" y="132893"/>
                    <a:pt x="658219" y="127685"/>
                  </a:cubicBezTo>
                  <a:cubicBezTo>
                    <a:pt x="665332" y="122477"/>
                    <a:pt x="667492" y="122096"/>
                    <a:pt x="668381" y="116252"/>
                  </a:cubicBezTo>
                  <a:cubicBezTo>
                    <a:pt x="669270" y="110409"/>
                    <a:pt x="665078" y="105201"/>
                    <a:pt x="666476" y="101010"/>
                  </a:cubicBezTo>
                  <a:cubicBezTo>
                    <a:pt x="667746" y="96945"/>
                    <a:pt x="671429" y="94785"/>
                    <a:pt x="672954" y="91737"/>
                  </a:cubicBezTo>
                  <a:cubicBezTo>
                    <a:pt x="674097" y="89450"/>
                    <a:pt x="675113" y="88307"/>
                    <a:pt x="674224" y="85893"/>
                  </a:cubicBezTo>
                  <a:cubicBezTo>
                    <a:pt x="661903" y="88434"/>
                    <a:pt x="641071" y="92499"/>
                    <a:pt x="630146" y="93896"/>
                  </a:cubicBezTo>
                  <a:cubicBezTo>
                    <a:pt x="618714" y="95293"/>
                    <a:pt x="611728" y="90466"/>
                    <a:pt x="605123" y="86021"/>
                  </a:cubicBezTo>
                  <a:cubicBezTo>
                    <a:pt x="601947" y="83861"/>
                    <a:pt x="598771" y="81702"/>
                    <a:pt x="595596" y="80813"/>
                  </a:cubicBezTo>
                  <a:cubicBezTo>
                    <a:pt x="591531" y="79542"/>
                    <a:pt x="588228" y="79542"/>
                    <a:pt x="585180" y="79415"/>
                  </a:cubicBezTo>
                  <a:cubicBezTo>
                    <a:pt x="580607" y="79415"/>
                    <a:pt x="576288" y="79161"/>
                    <a:pt x="570064" y="76240"/>
                  </a:cubicBezTo>
                  <a:cubicBezTo>
                    <a:pt x="566761" y="74715"/>
                    <a:pt x="564856" y="73572"/>
                    <a:pt x="563077" y="72556"/>
                  </a:cubicBezTo>
                  <a:cubicBezTo>
                    <a:pt x="559394" y="70397"/>
                    <a:pt x="556472" y="68745"/>
                    <a:pt x="542880" y="64045"/>
                  </a:cubicBezTo>
                  <a:cubicBezTo>
                    <a:pt x="535640" y="61632"/>
                    <a:pt x="534624" y="59853"/>
                    <a:pt x="534496" y="60362"/>
                  </a:cubicBezTo>
                  <a:cubicBezTo>
                    <a:pt x="534496" y="60362"/>
                    <a:pt x="534496" y="60616"/>
                    <a:pt x="534496" y="60997"/>
                  </a:cubicBezTo>
                  <a:cubicBezTo>
                    <a:pt x="534496" y="63410"/>
                    <a:pt x="534496" y="66332"/>
                    <a:pt x="530940" y="68872"/>
                  </a:cubicBezTo>
                  <a:lnTo>
                    <a:pt x="530940" y="68872"/>
                  </a:lnTo>
                  <a:cubicBezTo>
                    <a:pt x="527510" y="71159"/>
                    <a:pt x="523700" y="72302"/>
                    <a:pt x="519381" y="72683"/>
                  </a:cubicBezTo>
                  <a:cubicBezTo>
                    <a:pt x="515443" y="73064"/>
                    <a:pt x="511251" y="72810"/>
                    <a:pt x="506551" y="72429"/>
                  </a:cubicBezTo>
                  <a:cubicBezTo>
                    <a:pt x="501089" y="72048"/>
                    <a:pt x="495754" y="69126"/>
                    <a:pt x="490546" y="66332"/>
                  </a:cubicBezTo>
                  <a:cubicBezTo>
                    <a:pt x="486608" y="64172"/>
                    <a:pt x="482798" y="62140"/>
                    <a:pt x="479876" y="61759"/>
                  </a:cubicBezTo>
                  <a:cubicBezTo>
                    <a:pt x="478224" y="61505"/>
                    <a:pt x="476573" y="61378"/>
                    <a:pt x="474922" y="61251"/>
                  </a:cubicBezTo>
                  <a:cubicBezTo>
                    <a:pt x="467935" y="60616"/>
                    <a:pt x="460314" y="59853"/>
                    <a:pt x="453328" y="54899"/>
                  </a:cubicBezTo>
                  <a:cubicBezTo>
                    <a:pt x="450152" y="52613"/>
                    <a:pt x="447230" y="52359"/>
                    <a:pt x="443674" y="52105"/>
                  </a:cubicBezTo>
                  <a:cubicBezTo>
                    <a:pt x="439609" y="51724"/>
                    <a:pt x="434782" y="51470"/>
                    <a:pt x="427796" y="48548"/>
                  </a:cubicBezTo>
                  <a:cubicBezTo>
                    <a:pt x="418269" y="44610"/>
                    <a:pt x="417761" y="42324"/>
                    <a:pt x="416744" y="37878"/>
                  </a:cubicBezTo>
                  <a:cubicBezTo>
                    <a:pt x="416236" y="35846"/>
                    <a:pt x="415728" y="33178"/>
                    <a:pt x="412553" y="28859"/>
                  </a:cubicBezTo>
                  <a:cubicBezTo>
                    <a:pt x="408742" y="23524"/>
                    <a:pt x="405439" y="21873"/>
                    <a:pt x="401628" y="20857"/>
                  </a:cubicBezTo>
                  <a:cubicBezTo>
                    <a:pt x="400739" y="21619"/>
                    <a:pt x="399977" y="22127"/>
                    <a:pt x="399596" y="22254"/>
                  </a:cubicBezTo>
                  <a:cubicBezTo>
                    <a:pt x="397056" y="23524"/>
                    <a:pt x="378764" y="25938"/>
                    <a:pt x="374191" y="26319"/>
                  </a:cubicBezTo>
                  <a:cubicBezTo>
                    <a:pt x="369618" y="26700"/>
                    <a:pt x="361870" y="21111"/>
                    <a:pt x="355264" y="18697"/>
                  </a:cubicBezTo>
                  <a:cubicBezTo>
                    <a:pt x="348786" y="16284"/>
                    <a:pt x="339259" y="18316"/>
                    <a:pt x="335957" y="20222"/>
                  </a:cubicBezTo>
                  <a:cubicBezTo>
                    <a:pt x="332654" y="22127"/>
                    <a:pt x="326811" y="22762"/>
                    <a:pt x="322746" y="21238"/>
                  </a:cubicBezTo>
                  <a:cubicBezTo>
                    <a:pt x="318554" y="19713"/>
                    <a:pt x="314489" y="13870"/>
                    <a:pt x="306487" y="14124"/>
                  </a:cubicBezTo>
                  <a:cubicBezTo>
                    <a:pt x="298484" y="14378"/>
                    <a:pt x="285401" y="16792"/>
                    <a:pt x="280446" y="17554"/>
                  </a:cubicBezTo>
                  <a:cubicBezTo>
                    <a:pt x="275493" y="18443"/>
                    <a:pt x="262282" y="19078"/>
                    <a:pt x="257709" y="19332"/>
                  </a:cubicBezTo>
                  <a:cubicBezTo>
                    <a:pt x="253136" y="19587"/>
                    <a:pt x="238528" y="19841"/>
                    <a:pt x="228748" y="16665"/>
                  </a:cubicBezTo>
                  <a:cubicBezTo>
                    <a:pt x="218966" y="13362"/>
                    <a:pt x="206010" y="13235"/>
                    <a:pt x="199278" y="12600"/>
                  </a:cubicBezTo>
                  <a:cubicBezTo>
                    <a:pt x="192545" y="11965"/>
                    <a:pt x="191529" y="7138"/>
                    <a:pt x="181113" y="6376"/>
                  </a:cubicBezTo>
                  <a:cubicBezTo>
                    <a:pt x="170697" y="5487"/>
                    <a:pt x="165235" y="8154"/>
                    <a:pt x="156343" y="9170"/>
                  </a:cubicBezTo>
                  <a:cubicBezTo>
                    <a:pt x="147451" y="10187"/>
                    <a:pt x="135765" y="10695"/>
                    <a:pt x="128779" y="13108"/>
                  </a:cubicBezTo>
                  <a:cubicBezTo>
                    <a:pt x="121792" y="15522"/>
                    <a:pt x="111884" y="10441"/>
                    <a:pt x="106041" y="7392"/>
                  </a:cubicBezTo>
                  <a:cubicBezTo>
                    <a:pt x="100198" y="4343"/>
                    <a:pt x="93212" y="279"/>
                    <a:pt x="88004" y="25"/>
                  </a:cubicBezTo>
                  <a:cubicBezTo>
                    <a:pt x="82796" y="-229"/>
                    <a:pt x="80763" y="1549"/>
                    <a:pt x="77969" y="2184"/>
                  </a:cubicBezTo>
                  <a:cubicBezTo>
                    <a:pt x="75174" y="2819"/>
                    <a:pt x="74539" y="787"/>
                    <a:pt x="70982" y="914"/>
                  </a:cubicBezTo>
                  <a:cubicBezTo>
                    <a:pt x="67553" y="914"/>
                    <a:pt x="59931" y="3708"/>
                    <a:pt x="57391" y="6122"/>
                  </a:cubicBezTo>
                  <a:cubicBezTo>
                    <a:pt x="54850" y="8535"/>
                    <a:pt x="50913" y="10060"/>
                    <a:pt x="51929" y="13108"/>
                  </a:cubicBezTo>
                  <a:cubicBezTo>
                    <a:pt x="52945" y="16284"/>
                    <a:pt x="56502" y="20095"/>
                    <a:pt x="54596" y="21492"/>
                  </a:cubicBezTo>
                  <a:cubicBezTo>
                    <a:pt x="52818" y="22889"/>
                    <a:pt x="44942" y="22381"/>
                    <a:pt x="42402" y="24413"/>
                  </a:cubicBezTo>
                  <a:cubicBezTo>
                    <a:pt x="39734" y="26446"/>
                    <a:pt x="37575" y="29494"/>
                    <a:pt x="32875" y="28478"/>
                  </a:cubicBezTo>
                  <a:cubicBezTo>
                    <a:pt x="28048" y="27462"/>
                    <a:pt x="24618" y="23905"/>
                    <a:pt x="21697" y="25176"/>
                  </a:cubicBezTo>
                  <a:cubicBezTo>
                    <a:pt x="18775" y="26446"/>
                    <a:pt x="12805" y="30638"/>
                    <a:pt x="11027" y="33813"/>
                  </a:cubicBezTo>
                  <a:cubicBezTo>
                    <a:pt x="9121" y="37116"/>
                    <a:pt x="6708" y="38513"/>
                    <a:pt x="3913" y="41562"/>
                  </a:cubicBezTo>
                  <a:cubicBezTo>
                    <a:pt x="1246" y="44737"/>
                    <a:pt x="-1168" y="44229"/>
                    <a:pt x="610" y="49437"/>
                  </a:cubicBezTo>
                  <a:cubicBezTo>
                    <a:pt x="2516" y="54645"/>
                    <a:pt x="3532" y="59091"/>
                    <a:pt x="7216" y="61251"/>
                  </a:cubicBezTo>
                  <a:cubicBezTo>
                    <a:pt x="10899" y="63410"/>
                    <a:pt x="8486" y="67348"/>
                    <a:pt x="11535" y="69253"/>
                  </a:cubicBezTo>
                  <a:cubicBezTo>
                    <a:pt x="14583" y="71159"/>
                    <a:pt x="16997" y="72302"/>
                    <a:pt x="20172" y="69253"/>
                  </a:cubicBezTo>
                  <a:cubicBezTo>
                    <a:pt x="23475" y="66205"/>
                    <a:pt x="24745" y="61251"/>
                    <a:pt x="27159" y="63156"/>
                  </a:cubicBezTo>
                  <a:cubicBezTo>
                    <a:pt x="29572" y="65061"/>
                    <a:pt x="29572" y="69380"/>
                    <a:pt x="27159" y="73064"/>
                  </a:cubicBezTo>
                  <a:cubicBezTo>
                    <a:pt x="24745" y="76748"/>
                    <a:pt x="22332" y="78780"/>
                    <a:pt x="25253" y="81067"/>
                  </a:cubicBezTo>
                  <a:cubicBezTo>
                    <a:pt x="28048" y="83480"/>
                    <a:pt x="31732" y="79796"/>
                    <a:pt x="32621" y="85131"/>
                  </a:cubicBezTo>
                  <a:cubicBezTo>
                    <a:pt x="33510" y="90593"/>
                    <a:pt x="31986" y="94404"/>
                    <a:pt x="28683" y="98342"/>
                  </a:cubicBezTo>
                  <a:cubicBezTo>
                    <a:pt x="25380" y="102280"/>
                    <a:pt x="21697" y="104820"/>
                    <a:pt x="21570" y="110282"/>
                  </a:cubicBezTo>
                  <a:cubicBezTo>
                    <a:pt x="21570" y="112061"/>
                    <a:pt x="21316" y="114220"/>
                    <a:pt x="21316" y="116507"/>
                  </a:cubicBezTo>
                  <a:cubicBezTo>
                    <a:pt x="23475" y="115109"/>
                    <a:pt x="25889" y="113331"/>
                    <a:pt x="28429" y="111044"/>
                  </a:cubicBezTo>
                  <a:cubicBezTo>
                    <a:pt x="32494" y="107361"/>
                    <a:pt x="37194" y="104693"/>
                    <a:pt x="41640" y="102788"/>
                  </a:cubicBezTo>
                  <a:cubicBezTo>
                    <a:pt x="47483" y="100374"/>
                    <a:pt x="53199" y="99231"/>
                    <a:pt x="56756" y="99231"/>
                  </a:cubicBezTo>
                  <a:cubicBezTo>
                    <a:pt x="56756" y="99231"/>
                    <a:pt x="57010" y="99231"/>
                    <a:pt x="57391" y="99231"/>
                  </a:cubicBezTo>
                  <a:cubicBezTo>
                    <a:pt x="61202" y="99485"/>
                    <a:pt x="63615" y="101264"/>
                    <a:pt x="65012" y="103804"/>
                  </a:cubicBezTo>
                  <a:cubicBezTo>
                    <a:pt x="66282" y="105963"/>
                    <a:pt x="66664" y="108631"/>
                    <a:pt x="66664" y="111044"/>
                  </a:cubicBezTo>
                  <a:cubicBezTo>
                    <a:pt x="66664" y="111298"/>
                    <a:pt x="66664" y="111680"/>
                    <a:pt x="66664" y="112315"/>
                  </a:cubicBezTo>
                  <a:cubicBezTo>
                    <a:pt x="66664" y="114474"/>
                    <a:pt x="65648" y="116380"/>
                    <a:pt x="64631" y="118285"/>
                  </a:cubicBezTo>
                  <a:cubicBezTo>
                    <a:pt x="64250" y="119047"/>
                    <a:pt x="63996" y="119682"/>
                    <a:pt x="63742" y="120317"/>
                  </a:cubicBezTo>
                  <a:cubicBezTo>
                    <a:pt x="63488" y="120825"/>
                    <a:pt x="63488" y="121333"/>
                    <a:pt x="63742" y="121333"/>
                  </a:cubicBezTo>
                  <a:cubicBezTo>
                    <a:pt x="65901" y="122223"/>
                    <a:pt x="67934" y="122350"/>
                    <a:pt x="69712" y="121842"/>
                  </a:cubicBezTo>
                  <a:cubicBezTo>
                    <a:pt x="71744" y="121333"/>
                    <a:pt x="73650" y="120063"/>
                    <a:pt x="75809" y="118539"/>
                  </a:cubicBezTo>
                  <a:cubicBezTo>
                    <a:pt x="78731" y="116252"/>
                    <a:pt x="81526" y="115236"/>
                    <a:pt x="85082" y="114855"/>
                  </a:cubicBezTo>
                  <a:cubicBezTo>
                    <a:pt x="88258" y="114474"/>
                    <a:pt x="91941" y="114728"/>
                    <a:pt x="97149" y="115109"/>
                  </a:cubicBezTo>
                  <a:cubicBezTo>
                    <a:pt x="101849" y="115363"/>
                    <a:pt x="105787" y="115109"/>
                    <a:pt x="109090" y="114347"/>
                  </a:cubicBezTo>
                  <a:cubicBezTo>
                    <a:pt x="112393" y="113712"/>
                    <a:pt x="115060" y="112569"/>
                    <a:pt x="117220" y="111553"/>
                  </a:cubicBezTo>
                  <a:lnTo>
                    <a:pt x="117220" y="111553"/>
                  </a:lnTo>
                  <a:cubicBezTo>
                    <a:pt x="119887" y="110282"/>
                    <a:pt x="123698" y="109393"/>
                    <a:pt x="127509" y="109012"/>
                  </a:cubicBezTo>
                  <a:cubicBezTo>
                    <a:pt x="131700" y="108504"/>
                    <a:pt x="136146" y="108631"/>
                    <a:pt x="139703" y="109012"/>
                  </a:cubicBezTo>
                  <a:cubicBezTo>
                    <a:pt x="146054" y="109901"/>
                    <a:pt x="146308" y="113839"/>
                    <a:pt x="146689" y="118539"/>
                  </a:cubicBezTo>
                  <a:cubicBezTo>
                    <a:pt x="146816" y="120571"/>
                    <a:pt x="147070" y="122858"/>
                    <a:pt x="148214" y="124382"/>
                  </a:cubicBezTo>
                  <a:cubicBezTo>
                    <a:pt x="149992" y="126669"/>
                    <a:pt x="152405" y="128193"/>
                    <a:pt x="154565" y="129590"/>
                  </a:cubicBezTo>
                  <a:cubicBezTo>
                    <a:pt x="157105" y="131114"/>
                    <a:pt x="159519" y="132639"/>
                    <a:pt x="161424" y="135179"/>
                  </a:cubicBezTo>
                  <a:cubicBezTo>
                    <a:pt x="161932" y="135814"/>
                    <a:pt x="162441" y="136577"/>
                    <a:pt x="162822" y="137466"/>
                  </a:cubicBezTo>
                  <a:cubicBezTo>
                    <a:pt x="163965" y="139879"/>
                    <a:pt x="164219" y="142674"/>
                    <a:pt x="163203" y="145722"/>
                  </a:cubicBezTo>
                  <a:cubicBezTo>
                    <a:pt x="162313" y="148390"/>
                    <a:pt x="160154" y="151184"/>
                    <a:pt x="156343" y="153979"/>
                  </a:cubicBezTo>
                  <a:cubicBezTo>
                    <a:pt x="154057" y="155757"/>
                    <a:pt x="151008" y="157536"/>
                    <a:pt x="147070" y="159314"/>
                  </a:cubicBezTo>
                  <a:cubicBezTo>
                    <a:pt x="144276" y="160584"/>
                    <a:pt x="142625" y="161346"/>
                    <a:pt x="141100" y="161982"/>
                  </a:cubicBezTo>
                  <a:cubicBezTo>
                    <a:pt x="131192" y="166427"/>
                    <a:pt x="128016" y="167825"/>
                    <a:pt x="128398" y="174303"/>
                  </a:cubicBezTo>
                  <a:cubicBezTo>
                    <a:pt x="128652" y="178622"/>
                    <a:pt x="129795" y="182051"/>
                    <a:pt x="130811" y="185354"/>
                  </a:cubicBezTo>
                  <a:cubicBezTo>
                    <a:pt x="132209" y="189673"/>
                    <a:pt x="133479" y="193865"/>
                    <a:pt x="133225" y="199581"/>
                  </a:cubicBezTo>
                  <a:cubicBezTo>
                    <a:pt x="132971" y="205297"/>
                    <a:pt x="131446" y="211521"/>
                    <a:pt x="129922" y="217237"/>
                  </a:cubicBezTo>
                  <a:cubicBezTo>
                    <a:pt x="128906" y="221429"/>
                    <a:pt x="127890" y="225367"/>
                    <a:pt x="127635" y="228416"/>
                  </a:cubicBezTo>
                  <a:cubicBezTo>
                    <a:pt x="127000" y="234894"/>
                    <a:pt x="124587" y="251788"/>
                    <a:pt x="123825" y="257377"/>
                  </a:cubicBezTo>
                  <a:lnTo>
                    <a:pt x="123571" y="258902"/>
                  </a:lnTo>
                  <a:cubicBezTo>
                    <a:pt x="122936" y="262966"/>
                    <a:pt x="114806" y="263347"/>
                    <a:pt x="106931" y="263475"/>
                  </a:cubicBezTo>
                  <a:cubicBezTo>
                    <a:pt x="102104" y="263602"/>
                    <a:pt x="97404" y="263729"/>
                    <a:pt x="96896" y="264110"/>
                  </a:cubicBezTo>
                  <a:lnTo>
                    <a:pt x="96896" y="264110"/>
                  </a:lnTo>
                  <a:cubicBezTo>
                    <a:pt x="96896" y="264110"/>
                    <a:pt x="96896" y="264364"/>
                    <a:pt x="96896" y="264745"/>
                  </a:cubicBezTo>
                  <a:cubicBezTo>
                    <a:pt x="96896" y="265761"/>
                    <a:pt x="97404" y="267158"/>
                    <a:pt x="98547" y="269064"/>
                  </a:cubicBezTo>
                  <a:cubicBezTo>
                    <a:pt x="99436" y="270588"/>
                    <a:pt x="100706" y="272239"/>
                    <a:pt x="102358" y="274145"/>
                  </a:cubicBezTo>
                  <a:cubicBezTo>
                    <a:pt x="105406" y="277574"/>
                    <a:pt x="108963" y="280877"/>
                    <a:pt x="112265" y="283926"/>
                  </a:cubicBezTo>
                  <a:cubicBezTo>
                    <a:pt x="117727" y="288880"/>
                    <a:pt x="122428" y="293198"/>
                    <a:pt x="123190" y="296882"/>
                  </a:cubicBezTo>
                  <a:cubicBezTo>
                    <a:pt x="124206" y="301328"/>
                    <a:pt x="120141" y="307171"/>
                    <a:pt x="116203" y="312633"/>
                  </a:cubicBezTo>
                  <a:cubicBezTo>
                    <a:pt x="114679" y="314793"/>
                    <a:pt x="113155" y="316952"/>
                    <a:pt x="112265" y="318603"/>
                  </a:cubicBezTo>
                  <a:lnTo>
                    <a:pt x="111249" y="320382"/>
                  </a:lnTo>
                  <a:cubicBezTo>
                    <a:pt x="108709" y="324828"/>
                    <a:pt x="106422" y="328892"/>
                    <a:pt x="107566" y="332449"/>
                  </a:cubicBezTo>
                  <a:cubicBezTo>
                    <a:pt x="107947" y="333719"/>
                    <a:pt x="108201" y="334608"/>
                    <a:pt x="108455" y="335625"/>
                  </a:cubicBezTo>
                  <a:cubicBezTo>
                    <a:pt x="109598" y="339562"/>
                    <a:pt x="110741" y="343754"/>
                    <a:pt x="113282" y="345406"/>
                  </a:cubicBezTo>
                  <a:cubicBezTo>
                    <a:pt x="114552" y="346168"/>
                    <a:pt x="116330" y="346676"/>
                    <a:pt x="117982" y="347057"/>
                  </a:cubicBezTo>
                  <a:cubicBezTo>
                    <a:pt x="122428" y="348200"/>
                    <a:pt x="125984" y="349089"/>
                    <a:pt x="125730" y="354297"/>
                  </a:cubicBezTo>
                  <a:cubicBezTo>
                    <a:pt x="125476" y="359505"/>
                    <a:pt x="122554" y="361411"/>
                    <a:pt x="117346" y="364840"/>
                  </a:cubicBezTo>
                  <a:cubicBezTo>
                    <a:pt x="116965" y="365095"/>
                    <a:pt x="116584" y="365349"/>
                    <a:pt x="115568" y="366111"/>
                  </a:cubicBezTo>
                  <a:cubicBezTo>
                    <a:pt x="113028" y="367889"/>
                    <a:pt x="109852" y="370048"/>
                    <a:pt x="106676" y="373097"/>
                  </a:cubicBezTo>
                  <a:cubicBezTo>
                    <a:pt x="103628" y="376019"/>
                    <a:pt x="100579" y="379829"/>
                    <a:pt x="98039" y="384910"/>
                  </a:cubicBezTo>
                  <a:cubicBezTo>
                    <a:pt x="95117" y="390881"/>
                    <a:pt x="98293" y="403710"/>
                    <a:pt x="101087" y="412475"/>
                  </a:cubicBezTo>
                  <a:cubicBezTo>
                    <a:pt x="102230" y="411967"/>
                    <a:pt x="103247" y="411459"/>
                    <a:pt x="104263" y="411078"/>
                  </a:cubicBezTo>
                  <a:cubicBezTo>
                    <a:pt x="108836" y="409426"/>
                    <a:pt x="117982" y="405361"/>
                    <a:pt x="122428" y="409426"/>
                  </a:cubicBezTo>
                  <a:cubicBezTo>
                    <a:pt x="126873" y="413491"/>
                    <a:pt x="122046" y="412729"/>
                    <a:pt x="129033" y="419588"/>
                  </a:cubicBezTo>
                  <a:cubicBezTo>
                    <a:pt x="136019" y="426575"/>
                    <a:pt x="139195" y="425304"/>
                    <a:pt x="143514" y="430131"/>
                  </a:cubicBezTo>
                  <a:cubicBezTo>
                    <a:pt x="147833" y="434958"/>
                    <a:pt x="157360" y="430385"/>
                    <a:pt x="159773" y="433307"/>
                  </a:cubicBezTo>
                  <a:cubicBezTo>
                    <a:pt x="162186" y="436101"/>
                    <a:pt x="157486" y="437245"/>
                    <a:pt x="155581" y="440420"/>
                  </a:cubicBezTo>
                </a:path>
              </a:pathLst>
            </a:custGeom>
            <a:solidFill>
              <a:srgbClr val="FFFFFF"/>
            </a:solidFill>
            <a:ln w="1270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0455766-3148-42B1-465B-ADE92D0C2D9D}"/>
                </a:ext>
              </a:extLst>
            </p:cNvPr>
            <p:cNvSpPr/>
            <p:nvPr/>
          </p:nvSpPr>
          <p:spPr>
            <a:xfrm>
              <a:off x="5153841" y="3457453"/>
              <a:ext cx="97879" cy="63394"/>
            </a:xfrm>
            <a:custGeom>
              <a:avLst/>
              <a:gdLst>
                <a:gd name="connsiteX0" fmla="*/ 5984 w 97879"/>
                <a:gd name="connsiteY0" fmla="*/ 46237 h 63394"/>
                <a:gd name="connsiteX1" fmla="*/ 14 w 97879"/>
                <a:gd name="connsiteY1" fmla="*/ 54494 h 63394"/>
                <a:gd name="connsiteX2" fmla="*/ 4714 w 97879"/>
                <a:gd name="connsiteY2" fmla="*/ 62496 h 63394"/>
                <a:gd name="connsiteX3" fmla="*/ 11192 w 97879"/>
                <a:gd name="connsiteY3" fmla="*/ 61607 h 63394"/>
                <a:gd name="connsiteX4" fmla="*/ 12081 w 97879"/>
                <a:gd name="connsiteY4" fmla="*/ 63386 h 63394"/>
                <a:gd name="connsiteX5" fmla="*/ 25419 w 97879"/>
                <a:gd name="connsiteY5" fmla="*/ 63386 h 63394"/>
                <a:gd name="connsiteX6" fmla="*/ 94139 w 97879"/>
                <a:gd name="connsiteY6" fmla="*/ 61480 h 63394"/>
                <a:gd name="connsiteX7" fmla="*/ 97823 w 97879"/>
                <a:gd name="connsiteY7" fmla="*/ 44840 h 63394"/>
                <a:gd name="connsiteX8" fmla="*/ 97823 w 97879"/>
                <a:gd name="connsiteY8" fmla="*/ 44840 h 63394"/>
                <a:gd name="connsiteX9" fmla="*/ 97823 w 97879"/>
                <a:gd name="connsiteY9" fmla="*/ 41410 h 63394"/>
                <a:gd name="connsiteX10" fmla="*/ 96553 w 97879"/>
                <a:gd name="connsiteY10" fmla="*/ 6606 h 63394"/>
                <a:gd name="connsiteX11" fmla="*/ 88550 w 97879"/>
                <a:gd name="connsiteY11" fmla="*/ 6606 h 63394"/>
                <a:gd name="connsiteX12" fmla="*/ 73307 w 97879"/>
                <a:gd name="connsiteY12" fmla="*/ 6606 h 63394"/>
                <a:gd name="connsiteX13" fmla="*/ 49808 w 97879"/>
                <a:gd name="connsiteY13" fmla="*/ 6606 h 63394"/>
                <a:gd name="connsiteX14" fmla="*/ 32659 w 97879"/>
                <a:gd name="connsiteY14" fmla="*/ 4827 h 63394"/>
                <a:gd name="connsiteX15" fmla="*/ 21989 w 97879"/>
                <a:gd name="connsiteY15" fmla="*/ 0 h 63394"/>
                <a:gd name="connsiteX16" fmla="*/ 22370 w 97879"/>
                <a:gd name="connsiteY16" fmla="*/ 10797 h 63394"/>
                <a:gd name="connsiteX17" fmla="*/ 17798 w 97879"/>
                <a:gd name="connsiteY17" fmla="*/ 20070 h 63394"/>
                <a:gd name="connsiteX18" fmla="*/ 18179 w 97879"/>
                <a:gd name="connsiteY18" fmla="*/ 28327 h 63394"/>
                <a:gd name="connsiteX19" fmla="*/ 15257 w 97879"/>
                <a:gd name="connsiteY19" fmla="*/ 38108 h 63394"/>
                <a:gd name="connsiteX20" fmla="*/ 6111 w 97879"/>
                <a:gd name="connsiteY20" fmla="*/ 46364 h 6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879" h="63394">
                  <a:moveTo>
                    <a:pt x="5984" y="46237"/>
                  </a:moveTo>
                  <a:cubicBezTo>
                    <a:pt x="3063" y="50175"/>
                    <a:pt x="-240" y="50810"/>
                    <a:pt x="14" y="54494"/>
                  </a:cubicBezTo>
                  <a:cubicBezTo>
                    <a:pt x="141" y="58178"/>
                    <a:pt x="2935" y="62115"/>
                    <a:pt x="4714" y="62496"/>
                  </a:cubicBezTo>
                  <a:cubicBezTo>
                    <a:pt x="6492" y="62878"/>
                    <a:pt x="9160" y="59829"/>
                    <a:pt x="11192" y="61607"/>
                  </a:cubicBezTo>
                  <a:cubicBezTo>
                    <a:pt x="11827" y="62115"/>
                    <a:pt x="12081" y="62750"/>
                    <a:pt x="12081" y="63386"/>
                  </a:cubicBezTo>
                  <a:cubicBezTo>
                    <a:pt x="15765" y="63386"/>
                    <a:pt x="20338" y="63386"/>
                    <a:pt x="25419" y="63386"/>
                  </a:cubicBezTo>
                  <a:cubicBezTo>
                    <a:pt x="50697" y="63386"/>
                    <a:pt x="89948" y="63640"/>
                    <a:pt x="94139" y="61480"/>
                  </a:cubicBezTo>
                  <a:cubicBezTo>
                    <a:pt x="98204" y="59321"/>
                    <a:pt x="97950" y="51064"/>
                    <a:pt x="97823" y="44840"/>
                  </a:cubicBezTo>
                  <a:lnTo>
                    <a:pt x="97823" y="44840"/>
                  </a:lnTo>
                  <a:cubicBezTo>
                    <a:pt x="97823" y="43316"/>
                    <a:pt x="97823" y="41918"/>
                    <a:pt x="97823" y="41410"/>
                  </a:cubicBezTo>
                  <a:cubicBezTo>
                    <a:pt x="97823" y="35567"/>
                    <a:pt x="96934" y="15243"/>
                    <a:pt x="96553" y="6606"/>
                  </a:cubicBezTo>
                  <a:cubicBezTo>
                    <a:pt x="94267" y="6732"/>
                    <a:pt x="91726" y="6606"/>
                    <a:pt x="88550" y="6606"/>
                  </a:cubicBezTo>
                  <a:cubicBezTo>
                    <a:pt x="84612" y="6606"/>
                    <a:pt x="79785" y="6351"/>
                    <a:pt x="73307" y="6606"/>
                  </a:cubicBezTo>
                  <a:cubicBezTo>
                    <a:pt x="64797" y="6859"/>
                    <a:pt x="56667" y="6859"/>
                    <a:pt x="49808" y="6606"/>
                  </a:cubicBezTo>
                  <a:cubicBezTo>
                    <a:pt x="41805" y="6224"/>
                    <a:pt x="35581" y="5589"/>
                    <a:pt x="32659" y="4827"/>
                  </a:cubicBezTo>
                  <a:cubicBezTo>
                    <a:pt x="30246" y="4192"/>
                    <a:pt x="26054" y="2160"/>
                    <a:pt x="21989" y="0"/>
                  </a:cubicBezTo>
                  <a:cubicBezTo>
                    <a:pt x="22243" y="3938"/>
                    <a:pt x="22751" y="8257"/>
                    <a:pt x="22370" y="10797"/>
                  </a:cubicBezTo>
                  <a:cubicBezTo>
                    <a:pt x="21862" y="14100"/>
                    <a:pt x="19957" y="17402"/>
                    <a:pt x="17798" y="20070"/>
                  </a:cubicBezTo>
                  <a:cubicBezTo>
                    <a:pt x="15638" y="22738"/>
                    <a:pt x="18433" y="23500"/>
                    <a:pt x="18179" y="28327"/>
                  </a:cubicBezTo>
                  <a:cubicBezTo>
                    <a:pt x="18052" y="33027"/>
                    <a:pt x="18560" y="35186"/>
                    <a:pt x="15257" y="38108"/>
                  </a:cubicBezTo>
                  <a:cubicBezTo>
                    <a:pt x="11954" y="41029"/>
                    <a:pt x="9033" y="42553"/>
                    <a:pt x="6111" y="46364"/>
                  </a:cubicBezTo>
                </a:path>
              </a:pathLst>
            </a:custGeom>
            <a:solidFill>
              <a:srgbClr val="FFFFFF"/>
            </a:solidFill>
            <a:ln w="1270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57707C9-5FD6-BD78-9D47-5A97EF9FF40C}"/>
                </a:ext>
              </a:extLst>
            </p:cNvPr>
            <p:cNvSpPr/>
            <p:nvPr/>
          </p:nvSpPr>
          <p:spPr>
            <a:xfrm>
              <a:off x="3995006" y="2212100"/>
              <a:ext cx="875583" cy="814183"/>
            </a:xfrm>
            <a:custGeom>
              <a:avLst/>
              <a:gdLst>
                <a:gd name="connsiteX0" fmla="*/ 361132 w 875583"/>
                <a:gd name="connsiteY0" fmla="*/ 767485 h 814183"/>
                <a:gd name="connsiteX1" fmla="*/ 365451 w 875583"/>
                <a:gd name="connsiteY1" fmla="*/ 760372 h 814183"/>
                <a:gd name="connsiteX2" fmla="*/ 365070 w 875583"/>
                <a:gd name="connsiteY2" fmla="*/ 747796 h 814183"/>
                <a:gd name="connsiteX3" fmla="*/ 363927 w 875583"/>
                <a:gd name="connsiteY3" fmla="*/ 734205 h 814183"/>
                <a:gd name="connsiteX4" fmla="*/ 379805 w 875583"/>
                <a:gd name="connsiteY4" fmla="*/ 718581 h 814183"/>
                <a:gd name="connsiteX5" fmla="*/ 382091 w 875583"/>
                <a:gd name="connsiteY5" fmla="*/ 718072 h 814183"/>
                <a:gd name="connsiteX6" fmla="*/ 392888 w 875583"/>
                <a:gd name="connsiteY6" fmla="*/ 714770 h 814183"/>
                <a:gd name="connsiteX7" fmla="*/ 400129 w 875583"/>
                <a:gd name="connsiteY7" fmla="*/ 710705 h 814183"/>
                <a:gd name="connsiteX8" fmla="*/ 401907 w 875583"/>
                <a:gd name="connsiteY8" fmla="*/ 709054 h 814183"/>
                <a:gd name="connsiteX9" fmla="*/ 409020 w 875583"/>
                <a:gd name="connsiteY9" fmla="*/ 698765 h 814183"/>
                <a:gd name="connsiteX10" fmla="*/ 408639 w 875583"/>
                <a:gd name="connsiteY10" fmla="*/ 692667 h 814183"/>
                <a:gd name="connsiteX11" fmla="*/ 410291 w 875583"/>
                <a:gd name="connsiteY11" fmla="*/ 679330 h 814183"/>
                <a:gd name="connsiteX12" fmla="*/ 418293 w 875583"/>
                <a:gd name="connsiteY12" fmla="*/ 676027 h 814183"/>
                <a:gd name="connsiteX13" fmla="*/ 421723 w 875583"/>
                <a:gd name="connsiteY13" fmla="*/ 674503 h 814183"/>
                <a:gd name="connsiteX14" fmla="*/ 421723 w 875583"/>
                <a:gd name="connsiteY14" fmla="*/ 668279 h 814183"/>
                <a:gd name="connsiteX15" fmla="*/ 422104 w 875583"/>
                <a:gd name="connsiteY15" fmla="*/ 656719 h 814183"/>
                <a:gd name="connsiteX16" fmla="*/ 426677 w 875583"/>
                <a:gd name="connsiteY16" fmla="*/ 647065 h 814183"/>
                <a:gd name="connsiteX17" fmla="*/ 434680 w 875583"/>
                <a:gd name="connsiteY17" fmla="*/ 640714 h 814183"/>
                <a:gd name="connsiteX18" fmla="*/ 446620 w 875583"/>
                <a:gd name="connsiteY18" fmla="*/ 644017 h 814183"/>
                <a:gd name="connsiteX19" fmla="*/ 457036 w 875583"/>
                <a:gd name="connsiteY19" fmla="*/ 649987 h 814183"/>
                <a:gd name="connsiteX20" fmla="*/ 459068 w 875583"/>
                <a:gd name="connsiteY20" fmla="*/ 650495 h 814183"/>
                <a:gd name="connsiteX21" fmla="*/ 469103 w 875583"/>
                <a:gd name="connsiteY21" fmla="*/ 650495 h 814183"/>
                <a:gd name="connsiteX22" fmla="*/ 472279 w 875583"/>
                <a:gd name="connsiteY22" fmla="*/ 646811 h 814183"/>
                <a:gd name="connsiteX23" fmla="*/ 472279 w 875583"/>
                <a:gd name="connsiteY23" fmla="*/ 646811 h 814183"/>
                <a:gd name="connsiteX24" fmla="*/ 472279 w 875583"/>
                <a:gd name="connsiteY24" fmla="*/ 646430 h 814183"/>
                <a:gd name="connsiteX25" fmla="*/ 472533 w 875583"/>
                <a:gd name="connsiteY25" fmla="*/ 640206 h 814183"/>
                <a:gd name="connsiteX26" fmla="*/ 476344 w 875583"/>
                <a:gd name="connsiteY26" fmla="*/ 628012 h 814183"/>
                <a:gd name="connsiteX27" fmla="*/ 483965 w 875583"/>
                <a:gd name="connsiteY27" fmla="*/ 624963 h 814183"/>
                <a:gd name="connsiteX28" fmla="*/ 489808 w 875583"/>
                <a:gd name="connsiteY28" fmla="*/ 622931 h 814183"/>
                <a:gd name="connsiteX29" fmla="*/ 498827 w 875583"/>
                <a:gd name="connsiteY29" fmla="*/ 609974 h 814183"/>
                <a:gd name="connsiteX30" fmla="*/ 507973 w 875583"/>
                <a:gd name="connsiteY30" fmla="*/ 597018 h 814183"/>
                <a:gd name="connsiteX31" fmla="*/ 525248 w 875583"/>
                <a:gd name="connsiteY31" fmla="*/ 595493 h 814183"/>
                <a:gd name="connsiteX32" fmla="*/ 533886 w 875583"/>
                <a:gd name="connsiteY32" fmla="*/ 596001 h 814183"/>
                <a:gd name="connsiteX33" fmla="*/ 540237 w 875583"/>
                <a:gd name="connsiteY33" fmla="*/ 591047 h 814183"/>
                <a:gd name="connsiteX34" fmla="*/ 545064 w 875583"/>
                <a:gd name="connsiteY34" fmla="*/ 586221 h 814183"/>
                <a:gd name="connsiteX35" fmla="*/ 547351 w 875583"/>
                <a:gd name="connsiteY35" fmla="*/ 584442 h 814183"/>
                <a:gd name="connsiteX36" fmla="*/ 565896 w 875583"/>
                <a:gd name="connsiteY36" fmla="*/ 575804 h 814183"/>
                <a:gd name="connsiteX37" fmla="*/ 582410 w 875583"/>
                <a:gd name="connsiteY37" fmla="*/ 569961 h 814183"/>
                <a:gd name="connsiteX38" fmla="*/ 597399 w 875583"/>
                <a:gd name="connsiteY38" fmla="*/ 559672 h 814183"/>
                <a:gd name="connsiteX39" fmla="*/ 605147 w 875583"/>
                <a:gd name="connsiteY39" fmla="*/ 552305 h 814183"/>
                <a:gd name="connsiteX40" fmla="*/ 619374 w 875583"/>
                <a:gd name="connsiteY40" fmla="*/ 545953 h 814183"/>
                <a:gd name="connsiteX41" fmla="*/ 662562 w 875583"/>
                <a:gd name="connsiteY41" fmla="*/ 559037 h 814183"/>
                <a:gd name="connsiteX42" fmla="*/ 670438 w 875583"/>
                <a:gd name="connsiteY42" fmla="*/ 553321 h 814183"/>
                <a:gd name="connsiteX43" fmla="*/ 670438 w 875583"/>
                <a:gd name="connsiteY43" fmla="*/ 553321 h 814183"/>
                <a:gd name="connsiteX44" fmla="*/ 694319 w 875583"/>
                <a:gd name="connsiteY44" fmla="*/ 542778 h 814183"/>
                <a:gd name="connsiteX45" fmla="*/ 714516 w 875583"/>
                <a:gd name="connsiteY45" fmla="*/ 537189 h 814183"/>
                <a:gd name="connsiteX46" fmla="*/ 735983 w 875583"/>
                <a:gd name="connsiteY46" fmla="*/ 534394 h 814183"/>
                <a:gd name="connsiteX47" fmla="*/ 769391 w 875583"/>
                <a:gd name="connsiteY47" fmla="*/ 533886 h 814183"/>
                <a:gd name="connsiteX48" fmla="*/ 816262 w 875583"/>
                <a:gd name="connsiteY48" fmla="*/ 532997 h 814183"/>
                <a:gd name="connsiteX49" fmla="*/ 827060 w 875583"/>
                <a:gd name="connsiteY49" fmla="*/ 532997 h 814183"/>
                <a:gd name="connsiteX50" fmla="*/ 838238 w 875583"/>
                <a:gd name="connsiteY50" fmla="*/ 530710 h 814183"/>
                <a:gd name="connsiteX51" fmla="*/ 858816 w 875583"/>
                <a:gd name="connsiteY51" fmla="*/ 507846 h 814183"/>
                <a:gd name="connsiteX52" fmla="*/ 869105 w 875583"/>
                <a:gd name="connsiteY52" fmla="*/ 487776 h 814183"/>
                <a:gd name="connsiteX53" fmla="*/ 873805 w 875583"/>
                <a:gd name="connsiteY53" fmla="*/ 444842 h 814183"/>
                <a:gd name="connsiteX54" fmla="*/ 875583 w 875583"/>
                <a:gd name="connsiteY54" fmla="*/ 413974 h 814183"/>
                <a:gd name="connsiteX55" fmla="*/ 875583 w 875583"/>
                <a:gd name="connsiteY55" fmla="*/ 332297 h 814183"/>
                <a:gd name="connsiteX56" fmla="*/ 851703 w 875583"/>
                <a:gd name="connsiteY56" fmla="*/ 335473 h 814183"/>
                <a:gd name="connsiteX57" fmla="*/ 831633 w 875583"/>
                <a:gd name="connsiteY57" fmla="*/ 334584 h 814183"/>
                <a:gd name="connsiteX58" fmla="*/ 822614 w 875583"/>
                <a:gd name="connsiteY58" fmla="*/ 316419 h 814183"/>
                <a:gd name="connsiteX59" fmla="*/ 823122 w 875583"/>
                <a:gd name="connsiteY59" fmla="*/ 312863 h 814183"/>
                <a:gd name="connsiteX60" fmla="*/ 823376 w 875583"/>
                <a:gd name="connsiteY60" fmla="*/ 310068 h 814183"/>
                <a:gd name="connsiteX61" fmla="*/ 820073 w 875583"/>
                <a:gd name="connsiteY61" fmla="*/ 292920 h 814183"/>
                <a:gd name="connsiteX62" fmla="*/ 803179 w 875583"/>
                <a:gd name="connsiteY62" fmla="*/ 280344 h 814183"/>
                <a:gd name="connsiteX63" fmla="*/ 775106 w 875583"/>
                <a:gd name="connsiteY63" fmla="*/ 267515 h 814183"/>
                <a:gd name="connsiteX64" fmla="*/ 763039 w 875583"/>
                <a:gd name="connsiteY64" fmla="*/ 266880 h 814183"/>
                <a:gd name="connsiteX65" fmla="*/ 748939 w 875583"/>
                <a:gd name="connsiteY65" fmla="*/ 265482 h 814183"/>
                <a:gd name="connsiteX66" fmla="*/ 748939 w 875583"/>
                <a:gd name="connsiteY66" fmla="*/ 265482 h 814183"/>
                <a:gd name="connsiteX67" fmla="*/ 740810 w 875583"/>
                <a:gd name="connsiteY67" fmla="*/ 256082 h 814183"/>
                <a:gd name="connsiteX68" fmla="*/ 735221 w 875583"/>
                <a:gd name="connsiteY68" fmla="*/ 249223 h 814183"/>
                <a:gd name="connsiteX69" fmla="*/ 727472 w 875583"/>
                <a:gd name="connsiteY69" fmla="*/ 247699 h 814183"/>
                <a:gd name="connsiteX70" fmla="*/ 714516 w 875583"/>
                <a:gd name="connsiteY70" fmla="*/ 241983 h 814183"/>
                <a:gd name="connsiteX71" fmla="*/ 712102 w 875583"/>
                <a:gd name="connsiteY71" fmla="*/ 230423 h 814183"/>
                <a:gd name="connsiteX72" fmla="*/ 708799 w 875583"/>
                <a:gd name="connsiteY72" fmla="*/ 217975 h 814183"/>
                <a:gd name="connsiteX73" fmla="*/ 383361 w 875583"/>
                <a:gd name="connsiteY73" fmla="*/ 0 h 814183"/>
                <a:gd name="connsiteX74" fmla="*/ 304733 w 875583"/>
                <a:gd name="connsiteY74" fmla="*/ 381 h 814183"/>
                <a:gd name="connsiteX75" fmla="*/ 302193 w 875583"/>
                <a:gd name="connsiteY75" fmla="*/ 1270 h 814183"/>
                <a:gd name="connsiteX76" fmla="*/ 302574 w 875583"/>
                <a:gd name="connsiteY76" fmla="*/ 9527 h 814183"/>
                <a:gd name="connsiteX77" fmla="*/ 313498 w 875583"/>
                <a:gd name="connsiteY77" fmla="*/ 103017 h 814183"/>
                <a:gd name="connsiteX78" fmla="*/ 355924 w 875583"/>
                <a:gd name="connsiteY78" fmla="*/ 462371 h 814183"/>
                <a:gd name="connsiteX79" fmla="*/ 360243 w 875583"/>
                <a:gd name="connsiteY79" fmla="*/ 473295 h 814183"/>
                <a:gd name="connsiteX80" fmla="*/ 363799 w 875583"/>
                <a:gd name="connsiteY80" fmla="*/ 483838 h 814183"/>
                <a:gd name="connsiteX81" fmla="*/ 362783 w 875583"/>
                <a:gd name="connsiteY81" fmla="*/ 500351 h 814183"/>
                <a:gd name="connsiteX82" fmla="*/ 360243 w 875583"/>
                <a:gd name="connsiteY82" fmla="*/ 516230 h 814183"/>
                <a:gd name="connsiteX83" fmla="*/ 359735 w 875583"/>
                <a:gd name="connsiteY83" fmla="*/ 518389 h 814183"/>
                <a:gd name="connsiteX84" fmla="*/ 342078 w 875583"/>
                <a:gd name="connsiteY84" fmla="*/ 530202 h 814183"/>
                <a:gd name="connsiteX85" fmla="*/ 234742 w 875583"/>
                <a:gd name="connsiteY85" fmla="*/ 530965 h 814183"/>
                <a:gd name="connsiteX86" fmla="*/ 168181 w 875583"/>
                <a:gd name="connsiteY86" fmla="*/ 531473 h 814183"/>
                <a:gd name="connsiteX87" fmla="*/ 156622 w 875583"/>
                <a:gd name="connsiteY87" fmla="*/ 526773 h 814183"/>
                <a:gd name="connsiteX88" fmla="*/ 150017 w 875583"/>
                <a:gd name="connsiteY88" fmla="*/ 523978 h 814183"/>
                <a:gd name="connsiteX89" fmla="*/ 147984 w 875583"/>
                <a:gd name="connsiteY89" fmla="*/ 526900 h 814183"/>
                <a:gd name="connsiteX90" fmla="*/ 139473 w 875583"/>
                <a:gd name="connsiteY90" fmla="*/ 534013 h 814183"/>
                <a:gd name="connsiteX91" fmla="*/ 100604 w 875583"/>
                <a:gd name="connsiteY91" fmla="*/ 534267 h 814183"/>
                <a:gd name="connsiteX92" fmla="*/ 81677 w 875583"/>
                <a:gd name="connsiteY92" fmla="*/ 534013 h 814183"/>
                <a:gd name="connsiteX93" fmla="*/ 76977 w 875583"/>
                <a:gd name="connsiteY93" fmla="*/ 540237 h 814183"/>
                <a:gd name="connsiteX94" fmla="*/ 67323 w 875583"/>
                <a:gd name="connsiteY94" fmla="*/ 549637 h 814183"/>
                <a:gd name="connsiteX95" fmla="*/ 50175 w 875583"/>
                <a:gd name="connsiteY95" fmla="*/ 536681 h 814183"/>
                <a:gd name="connsiteX96" fmla="*/ 35948 w 875583"/>
                <a:gd name="connsiteY96" fmla="*/ 524486 h 814183"/>
                <a:gd name="connsiteX97" fmla="*/ 28453 w 875583"/>
                <a:gd name="connsiteY97" fmla="*/ 524867 h 814183"/>
                <a:gd name="connsiteX98" fmla="*/ 26040 w 875583"/>
                <a:gd name="connsiteY98" fmla="*/ 529313 h 814183"/>
                <a:gd name="connsiteX99" fmla="*/ 24516 w 875583"/>
                <a:gd name="connsiteY99" fmla="*/ 539094 h 814183"/>
                <a:gd name="connsiteX100" fmla="*/ 20324 w 875583"/>
                <a:gd name="connsiteY100" fmla="*/ 558783 h 814183"/>
                <a:gd name="connsiteX101" fmla="*/ 0 w 875583"/>
                <a:gd name="connsiteY101" fmla="*/ 576948 h 814183"/>
                <a:gd name="connsiteX102" fmla="*/ 1524 w 875583"/>
                <a:gd name="connsiteY102" fmla="*/ 582537 h 814183"/>
                <a:gd name="connsiteX103" fmla="*/ 5462 w 875583"/>
                <a:gd name="connsiteY103" fmla="*/ 597145 h 814183"/>
                <a:gd name="connsiteX104" fmla="*/ 7875 w 875583"/>
                <a:gd name="connsiteY104" fmla="*/ 614928 h 814183"/>
                <a:gd name="connsiteX105" fmla="*/ 10543 w 875583"/>
                <a:gd name="connsiteY105" fmla="*/ 625598 h 814183"/>
                <a:gd name="connsiteX106" fmla="*/ 13719 w 875583"/>
                <a:gd name="connsiteY106" fmla="*/ 631695 h 814183"/>
                <a:gd name="connsiteX107" fmla="*/ 16386 w 875583"/>
                <a:gd name="connsiteY107" fmla="*/ 636268 h 814183"/>
                <a:gd name="connsiteX108" fmla="*/ 22991 w 875583"/>
                <a:gd name="connsiteY108" fmla="*/ 640841 h 814183"/>
                <a:gd name="connsiteX109" fmla="*/ 23500 w 875583"/>
                <a:gd name="connsiteY109" fmla="*/ 641222 h 814183"/>
                <a:gd name="connsiteX110" fmla="*/ 34678 w 875583"/>
                <a:gd name="connsiteY110" fmla="*/ 649860 h 814183"/>
                <a:gd name="connsiteX111" fmla="*/ 40140 w 875583"/>
                <a:gd name="connsiteY111" fmla="*/ 662181 h 814183"/>
                <a:gd name="connsiteX112" fmla="*/ 42935 w 875583"/>
                <a:gd name="connsiteY112" fmla="*/ 676281 h 814183"/>
                <a:gd name="connsiteX113" fmla="*/ 43951 w 875583"/>
                <a:gd name="connsiteY113" fmla="*/ 689238 h 814183"/>
                <a:gd name="connsiteX114" fmla="*/ 41537 w 875583"/>
                <a:gd name="connsiteY114" fmla="*/ 699781 h 814183"/>
                <a:gd name="connsiteX115" fmla="*/ 40013 w 875583"/>
                <a:gd name="connsiteY115" fmla="*/ 706894 h 814183"/>
                <a:gd name="connsiteX116" fmla="*/ 44967 w 875583"/>
                <a:gd name="connsiteY116" fmla="*/ 713880 h 814183"/>
                <a:gd name="connsiteX117" fmla="*/ 50937 w 875583"/>
                <a:gd name="connsiteY117" fmla="*/ 716167 h 814183"/>
                <a:gd name="connsiteX118" fmla="*/ 55383 w 875583"/>
                <a:gd name="connsiteY118" fmla="*/ 712991 h 814183"/>
                <a:gd name="connsiteX119" fmla="*/ 64910 w 875583"/>
                <a:gd name="connsiteY119" fmla="*/ 708164 h 814183"/>
                <a:gd name="connsiteX120" fmla="*/ 73293 w 875583"/>
                <a:gd name="connsiteY120" fmla="*/ 714262 h 814183"/>
                <a:gd name="connsiteX121" fmla="*/ 80534 w 875583"/>
                <a:gd name="connsiteY121" fmla="*/ 719216 h 814183"/>
                <a:gd name="connsiteX122" fmla="*/ 92601 w 875583"/>
                <a:gd name="connsiteY122" fmla="*/ 714008 h 814183"/>
                <a:gd name="connsiteX123" fmla="*/ 110766 w 875583"/>
                <a:gd name="connsiteY123" fmla="*/ 708037 h 814183"/>
                <a:gd name="connsiteX124" fmla="*/ 121563 w 875583"/>
                <a:gd name="connsiteY124" fmla="*/ 713118 h 814183"/>
                <a:gd name="connsiteX125" fmla="*/ 128549 w 875583"/>
                <a:gd name="connsiteY125" fmla="*/ 715659 h 814183"/>
                <a:gd name="connsiteX126" fmla="*/ 138076 w 875583"/>
                <a:gd name="connsiteY126" fmla="*/ 710451 h 814183"/>
                <a:gd name="connsiteX127" fmla="*/ 149254 w 875583"/>
                <a:gd name="connsiteY127" fmla="*/ 703846 h 814183"/>
                <a:gd name="connsiteX128" fmla="*/ 149254 w 875583"/>
                <a:gd name="connsiteY128" fmla="*/ 701432 h 814183"/>
                <a:gd name="connsiteX129" fmla="*/ 149254 w 875583"/>
                <a:gd name="connsiteY129" fmla="*/ 698892 h 814183"/>
                <a:gd name="connsiteX130" fmla="*/ 157384 w 875583"/>
                <a:gd name="connsiteY130" fmla="*/ 688857 h 814183"/>
                <a:gd name="connsiteX131" fmla="*/ 168181 w 875583"/>
                <a:gd name="connsiteY131" fmla="*/ 694319 h 814183"/>
                <a:gd name="connsiteX132" fmla="*/ 177581 w 875583"/>
                <a:gd name="connsiteY132" fmla="*/ 708292 h 814183"/>
                <a:gd name="connsiteX133" fmla="*/ 181392 w 875583"/>
                <a:gd name="connsiteY133" fmla="*/ 723535 h 814183"/>
                <a:gd name="connsiteX134" fmla="*/ 185583 w 875583"/>
                <a:gd name="connsiteY134" fmla="*/ 735856 h 814183"/>
                <a:gd name="connsiteX135" fmla="*/ 195237 w 875583"/>
                <a:gd name="connsiteY135" fmla="*/ 744494 h 814183"/>
                <a:gd name="connsiteX136" fmla="*/ 201335 w 875583"/>
                <a:gd name="connsiteY136" fmla="*/ 754148 h 814183"/>
                <a:gd name="connsiteX137" fmla="*/ 196381 w 875583"/>
                <a:gd name="connsiteY137" fmla="*/ 763674 h 814183"/>
                <a:gd name="connsiteX138" fmla="*/ 192570 w 875583"/>
                <a:gd name="connsiteY138" fmla="*/ 770407 h 814183"/>
                <a:gd name="connsiteX139" fmla="*/ 197524 w 875583"/>
                <a:gd name="connsiteY139" fmla="*/ 770407 h 814183"/>
                <a:gd name="connsiteX140" fmla="*/ 210353 w 875583"/>
                <a:gd name="connsiteY140" fmla="*/ 774853 h 814183"/>
                <a:gd name="connsiteX141" fmla="*/ 212132 w 875583"/>
                <a:gd name="connsiteY141" fmla="*/ 782601 h 814183"/>
                <a:gd name="connsiteX142" fmla="*/ 212767 w 875583"/>
                <a:gd name="connsiteY142" fmla="*/ 791874 h 814183"/>
                <a:gd name="connsiteX143" fmla="*/ 224961 w 875583"/>
                <a:gd name="connsiteY143" fmla="*/ 812071 h 814183"/>
                <a:gd name="connsiteX144" fmla="*/ 232583 w 875583"/>
                <a:gd name="connsiteY144" fmla="*/ 806228 h 814183"/>
                <a:gd name="connsiteX145" fmla="*/ 241474 w 875583"/>
                <a:gd name="connsiteY145" fmla="*/ 803179 h 814183"/>
                <a:gd name="connsiteX146" fmla="*/ 253923 w 875583"/>
                <a:gd name="connsiteY146" fmla="*/ 807244 h 814183"/>
                <a:gd name="connsiteX147" fmla="*/ 258369 w 875583"/>
                <a:gd name="connsiteY147" fmla="*/ 809912 h 814183"/>
                <a:gd name="connsiteX148" fmla="*/ 271580 w 875583"/>
                <a:gd name="connsiteY148" fmla="*/ 813849 h 814183"/>
                <a:gd name="connsiteX149" fmla="*/ 277931 w 875583"/>
                <a:gd name="connsiteY149" fmla="*/ 810420 h 814183"/>
                <a:gd name="connsiteX150" fmla="*/ 277931 w 875583"/>
                <a:gd name="connsiteY150" fmla="*/ 810420 h 814183"/>
                <a:gd name="connsiteX151" fmla="*/ 287839 w 875583"/>
                <a:gd name="connsiteY151" fmla="*/ 805211 h 814183"/>
                <a:gd name="connsiteX152" fmla="*/ 292284 w 875583"/>
                <a:gd name="connsiteY152" fmla="*/ 799241 h 814183"/>
                <a:gd name="connsiteX153" fmla="*/ 299525 w 875583"/>
                <a:gd name="connsiteY153" fmla="*/ 790095 h 814183"/>
                <a:gd name="connsiteX154" fmla="*/ 306130 w 875583"/>
                <a:gd name="connsiteY154" fmla="*/ 788825 h 814183"/>
                <a:gd name="connsiteX155" fmla="*/ 314387 w 875583"/>
                <a:gd name="connsiteY155" fmla="*/ 789842 h 814183"/>
                <a:gd name="connsiteX156" fmla="*/ 320484 w 875583"/>
                <a:gd name="connsiteY156" fmla="*/ 795177 h 814183"/>
                <a:gd name="connsiteX157" fmla="*/ 320865 w 875583"/>
                <a:gd name="connsiteY157" fmla="*/ 797082 h 814183"/>
                <a:gd name="connsiteX158" fmla="*/ 320357 w 875583"/>
                <a:gd name="connsiteY158" fmla="*/ 802036 h 814183"/>
                <a:gd name="connsiteX159" fmla="*/ 322262 w 875583"/>
                <a:gd name="connsiteY159" fmla="*/ 811309 h 814183"/>
                <a:gd name="connsiteX160" fmla="*/ 336108 w 875583"/>
                <a:gd name="connsiteY160" fmla="*/ 807879 h 814183"/>
                <a:gd name="connsiteX161" fmla="*/ 338013 w 875583"/>
                <a:gd name="connsiteY161" fmla="*/ 806609 h 814183"/>
                <a:gd name="connsiteX162" fmla="*/ 354527 w 875583"/>
                <a:gd name="connsiteY162" fmla="*/ 801528 h 814183"/>
                <a:gd name="connsiteX163" fmla="*/ 354654 w 875583"/>
                <a:gd name="connsiteY163" fmla="*/ 801528 h 814183"/>
                <a:gd name="connsiteX164" fmla="*/ 354273 w 875583"/>
                <a:gd name="connsiteY164" fmla="*/ 795431 h 814183"/>
                <a:gd name="connsiteX165" fmla="*/ 355924 w 875583"/>
                <a:gd name="connsiteY165" fmla="*/ 773074 h 814183"/>
                <a:gd name="connsiteX166" fmla="*/ 361259 w 875583"/>
                <a:gd name="connsiteY166" fmla="*/ 767612 h 8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875583" h="814183">
                  <a:moveTo>
                    <a:pt x="361132" y="767485"/>
                  </a:moveTo>
                  <a:cubicBezTo>
                    <a:pt x="362529" y="766596"/>
                    <a:pt x="363927" y="765707"/>
                    <a:pt x="365451" y="760372"/>
                  </a:cubicBezTo>
                  <a:cubicBezTo>
                    <a:pt x="366848" y="755164"/>
                    <a:pt x="365959" y="751480"/>
                    <a:pt x="365070" y="747796"/>
                  </a:cubicBezTo>
                  <a:cubicBezTo>
                    <a:pt x="364054" y="743858"/>
                    <a:pt x="363037" y="739921"/>
                    <a:pt x="363927" y="734205"/>
                  </a:cubicBezTo>
                  <a:cubicBezTo>
                    <a:pt x="365578" y="721883"/>
                    <a:pt x="371802" y="720486"/>
                    <a:pt x="379805" y="718581"/>
                  </a:cubicBezTo>
                  <a:cubicBezTo>
                    <a:pt x="380567" y="718453"/>
                    <a:pt x="381456" y="718199"/>
                    <a:pt x="382091" y="718072"/>
                  </a:cubicBezTo>
                  <a:cubicBezTo>
                    <a:pt x="385902" y="717056"/>
                    <a:pt x="389713" y="716040"/>
                    <a:pt x="392888" y="714770"/>
                  </a:cubicBezTo>
                  <a:cubicBezTo>
                    <a:pt x="395937" y="713499"/>
                    <a:pt x="398477" y="712229"/>
                    <a:pt x="400129" y="710705"/>
                  </a:cubicBezTo>
                  <a:cubicBezTo>
                    <a:pt x="400383" y="710451"/>
                    <a:pt x="401145" y="709689"/>
                    <a:pt x="401907" y="709054"/>
                  </a:cubicBezTo>
                  <a:cubicBezTo>
                    <a:pt x="405083" y="706132"/>
                    <a:pt x="408894" y="702702"/>
                    <a:pt x="409020" y="698765"/>
                  </a:cubicBezTo>
                  <a:cubicBezTo>
                    <a:pt x="409020" y="696859"/>
                    <a:pt x="408894" y="694700"/>
                    <a:pt x="408639" y="692667"/>
                  </a:cubicBezTo>
                  <a:cubicBezTo>
                    <a:pt x="408004" y="687841"/>
                    <a:pt x="407496" y="683268"/>
                    <a:pt x="410291" y="679330"/>
                  </a:cubicBezTo>
                  <a:cubicBezTo>
                    <a:pt x="412704" y="676154"/>
                    <a:pt x="415499" y="676027"/>
                    <a:pt x="418293" y="676027"/>
                  </a:cubicBezTo>
                  <a:cubicBezTo>
                    <a:pt x="419691" y="676027"/>
                    <a:pt x="421088" y="676027"/>
                    <a:pt x="421723" y="674503"/>
                  </a:cubicBezTo>
                  <a:cubicBezTo>
                    <a:pt x="422612" y="672343"/>
                    <a:pt x="422104" y="670311"/>
                    <a:pt x="421723" y="668279"/>
                  </a:cubicBezTo>
                  <a:cubicBezTo>
                    <a:pt x="421088" y="664976"/>
                    <a:pt x="420326" y="661673"/>
                    <a:pt x="422104" y="656719"/>
                  </a:cubicBezTo>
                  <a:cubicBezTo>
                    <a:pt x="423628" y="652528"/>
                    <a:pt x="424898" y="649479"/>
                    <a:pt x="426677" y="647065"/>
                  </a:cubicBezTo>
                  <a:cubicBezTo>
                    <a:pt x="428582" y="644398"/>
                    <a:pt x="430996" y="642493"/>
                    <a:pt x="434680" y="640714"/>
                  </a:cubicBezTo>
                  <a:cubicBezTo>
                    <a:pt x="440014" y="638174"/>
                    <a:pt x="442809" y="640714"/>
                    <a:pt x="446620" y="644017"/>
                  </a:cubicBezTo>
                  <a:cubicBezTo>
                    <a:pt x="449033" y="646176"/>
                    <a:pt x="452082" y="648844"/>
                    <a:pt x="457036" y="649987"/>
                  </a:cubicBezTo>
                  <a:cubicBezTo>
                    <a:pt x="457798" y="650114"/>
                    <a:pt x="458433" y="650368"/>
                    <a:pt x="459068" y="650495"/>
                  </a:cubicBezTo>
                  <a:cubicBezTo>
                    <a:pt x="463514" y="651384"/>
                    <a:pt x="466817" y="651384"/>
                    <a:pt x="469103" y="650495"/>
                  </a:cubicBezTo>
                  <a:cubicBezTo>
                    <a:pt x="470755" y="649860"/>
                    <a:pt x="471771" y="648590"/>
                    <a:pt x="472279" y="646811"/>
                  </a:cubicBezTo>
                  <a:lnTo>
                    <a:pt x="472279" y="646811"/>
                  </a:lnTo>
                  <a:cubicBezTo>
                    <a:pt x="472279" y="646811"/>
                    <a:pt x="472279" y="646811"/>
                    <a:pt x="472279" y="646430"/>
                  </a:cubicBezTo>
                  <a:cubicBezTo>
                    <a:pt x="472660" y="644271"/>
                    <a:pt x="472533" y="642238"/>
                    <a:pt x="472533" y="640206"/>
                  </a:cubicBezTo>
                  <a:cubicBezTo>
                    <a:pt x="472279" y="635506"/>
                    <a:pt x="472152" y="631568"/>
                    <a:pt x="476344" y="628012"/>
                  </a:cubicBezTo>
                  <a:cubicBezTo>
                    <a:pt x="479392" y="625344"/>
                    <a:pt x="481425" y="625217"/>
                    <a:pt x="483965" y="624963"/>
                  </a:cubicBezTo>
                  <a:cubicBezTo>
                    <a:pt x="485490" y="624963"/>
                    <a:pt x="487141" y="624709"/>
                    <a:pt x="489808" y="622931"/>
                  </a:cubicBezTo>
                  <a:cubicBezTo>
                    <a:pt x="492603" y="621152"/>
                    <a:pt x="495779" y="615436"/>
                    <a:pt x="498827" y="609974"/>
                  </a:cubicBezTo>
                  <a:cubicBezTo>
                    <a:pt x="501876" y="604512"/>
                    <a:pt x="504797" y="599304"/>
                    <a:pt x="507973" y="597018"/>
                  </a:cubicBezTo>
                  <a:cubicBezTo>
                    <a:pt x="512419" y="593715"/>
                    <a:pt x="519024" y="594731"/>
                    <a:pt x="525248" y="595493"/>
                  </a:cubicBezTo>
                  <a:cubicBezTo>
                    <a:pt x="528805" y="596001"/>
                    <a:pt x="532108" y="596382"/>
                    <a:pt x="533886" y="596001"/>
                  </a:cubicBezTo>
                  <a:cubicBezTo>
                    <a:pt x="536554" y="595366"/>
                    <a:pt x="538459" y="593207"/>
                    <a:pt x="540237" y="591047"/>
                  </a:cubicBezTo>
                  <a:cubicBezTo>
                    <a:pt x="541634" y="589396"/>
                    <a:pt x="543159" y="587745"/>
                    <a:pt x="545064" y="586221"/>
                  </a:cubicBezTo>
                  <a:cubicBezTo>
                    <a:pt x="545826" y="585712"/>
                    <a:pt x="546589" y="585077"/>
                    <a:pt x="547351" y="584442"/>
                  </a:cubicBezTo>
                  <a:cubicBezTo>
                    <a:pt x="550653" y="581775"/>
                    <a:pt x="553956" y="578980"/>
                    <a:pt x="565896" y="575804"/>
                  </a:cubicBezTo>
                  <a:cubicBezTo>
                    <a:pt x="572756" y="574026"/>
                    <a:pt x="577709" y="572375"/>
                    <a:pt x="582410" y="569961"/>
                  </a:cubicBezTo>
                  <a:cubicBezTo>
                    <a:pt x="587110" y="567548"/>
                    <a:pt x="591556" y="564372"/>
                    <a:pt x="597399" y="559672"/>
                  </a:cubicBezTo>
                  <a:cubicBezTo>
                    <a:pt x="601336" y="556370"/>
                    <a:pt x="603496" y="553956"/>
                    <a:pt x="605147" y="552305"/>
                  </a:cubicBezTo>
                  <a:cubicBezTo>
                    <a:pt x="608958" y="548113"/>
                    <a:pt x="610228" y="546589"/>
                    <a:pt x="619374" y="545953"/>
                  </a:cubicBezTo>
                  <a:cubicBezTo>
                    <a:pt x="629790" y="545191"/>
                    <a:pt x="654052" y="555226"/>
                    <a:pt x="662562" y="559037"/>
                  </a:cubicBezTo>
                  <a:cubicBezTo>
                    <a:pt x="664468" y="557132"/>
                    <a:pt x="667262" y="555226"/>
                    <a:pt x="670438" y="553321"/>
                  </a:cubicBezTo>
                  <a:lnTo>
                    <a:pt x="670438" y="553321"/>
                  </a:lnTo>
                  <a:cubicBezTo>
                    <a:pt x="677678" y="549256"/>
                    <a:pt x="687459" y="545318"/>
                    <a:pt x="694319" y="542778"/>
                  </a:cubicBezTo>
                  <a:cubicBezTo>
                    <a:pt x="700162" y="540618"/>
                    <a:pt x="707275" y="538713"/>
                    <a:pt x="714516" y="537189"/>
                  </a:cubicBezTo>
                  <a:cubicBezTo>
                    <a:pt x="721756" y="535792"/>
                    <a:pt x="729251" y="534775"/>
                    <a:pt x="735983" y="534394"/>
                  </a:cubicBezTo>
                  <a:cubicBezTo>
                    <a:pt x="741445" y="534140"/>
                    <a:pt x="754910" y="534013"/>
                    <a:pt x="769391" y="533886"/>
                  </a:cubicBezTo>
                  <a:cubicBezTo>
                    <a:pt x="788571" y="533759"/>
                    <a:pt x="809657" y="533632"/>
                    <a:pt x="816262" y="532997"/>
                  </a:cubicBezTo>
                  <a:cubicBezTo>
                    <a:pt x="820836" y="532616"/>
                    <a:pt x="824265" y="532870"/>
                    <a:pt x="827060" y="532997"/>
                  </a:cubicBezTo>
                  <a:cubicBezTo>
                    <a:pt x="831252" y="533378"/>
                    <a:pt x="834173" y="533505"/>
                    <a:pt x="838238" y="530710"/>
                  </a:cubicBezTo>
                  <a:cubicBezTo>
                    <a:pt x="842557" y="527662"/>
                    <a:pt x="851576" y="518008"/>
                    <a:pt x="858816" y="507846"/>
                  </a:cubicBezTo>
                  <a:cubicBezTo>
                    <a:pt x="864151" y="500479"/>
                    <a:pt x="868470" y="492857"/>
                    <a:pt x="869105" y="487776"/>
                  </a:cubicBezTo>
                  <a:cubicBezTo>
                    <a:pt x="870248" y="480028"/>
                    <a:pt x="872280" y="461990"/>
                    <a:pt x="873805" y="444842"/>
                  </a:cubicBezTo>
                  <a:cubicBezTo>
                    <a:pt x="874821" y="432520"/>
                    <a:pt x="875583" y="420834"/>
                    <a:pt x="875583" y="413974"/>
                  </a:cubicBezTo>
                  <a:cubicBezTo>
                    <a:pt x="875456" y="399367"/>
                    <a:pt x="875583" y="346270"/>
                    <a:pt x="875583" y="332297"/>
                  </a:cubicBezTo>
                  <a:cubicBezTo>
                    <a:pt x="868343" y="333695"/>
                    <a:pt x="859578" y="334965"/>
                    <a:pt x="851703" y="335473"/>
                  </a:cubicBezTo>
                  <a:cubicBezTo>
                    <a:pt x="843700" y="336108"/>
                    <a:pt x="836333" y="335981"/>
                    <a:pt x="831633" y="334584"/>
                  </a:cubicBezTo>
                  <a:cubicBezTo>
                    <a:pt x="820327" y="331154"/>
                    <a:pt x="821344" y="324422"/>
                    <a:pt x="822614" y="316419"/>
                  </a:cubicBezTo>
                  <a:cubicBezTo>
                    <a:pt x="822741" y="315149"/>
                    <a:pt x="822995" y="313879"/>
                    <a:pt x="823122" y="312863"/>
                  </a:cubicBezTo>
                  <a:cubicBezTo>
                    <a:pt x="823249" y="311465"/>
                    <a:pt x="823376" y="310830"/>
                    <a:pt x="823376" y="310068"/>
                  </a:cubicBezTo>
                  <a:cubicBezTo>
                    <a:pt x="824138" y="304225"/>
                    <a:pt x="824646" y="299906"/>
                    <a:pt x="820073" y="292920"/>
                  </a:cubicBezTo>
                  <a:cubicBezTo>
                    <a:pt x="817914" y="289617"/>
                    <a:pt x="811055" y="284790"/>
                    <a:pt x="803179" y="280344"/>
                  </a:cubicBezTo>
                  <a:cubicBezTo>
                    <a:pt x="792382" y="274247"/>
                    <a:pt x="780061" y="268658"/>
                    <a:pt x="775106" y="267515"/>
                  </a:cubicBezTo>
                  <a:cubicBezTo>
                    <a:pt x="771169" y="266626"/>
                    <a:pt x="766977" y="266626"/>
                    <a:pt x="763039" y="266880"/>
                  </a:cubicBezTo>
                  <a:cubicBezTo>
                    <a:pt x="757958" y="267007"/>
                    <a:pt x="753258" y="267134"/>
                    <a:pt x="748939" y="265482"/>
                  </a:cubicBezTo>
                  <a:lnTo>
                    <a:pt x="748939" y="265482"/>
                  </a:lnTo>
                  <a:cubicBezTo>
                    <a:pt x="744493" y="263577"/>
                    <a:pt x="742715" y="259893"/>
                    <a:pt x="740810" y="256082"/>
                  </a:cubicBezTo>
                  <a:cubicBezTo>
                    <a:pt x="739412" y="253161"/>
                    <a:pt x="737888" y="250239"/>
                    <a:pt x="735221" y="249223"/>
                  </a:cubicBezTo>
                  <a:cubicBezTo>
                    <a:pt x="732680" y="248334"/>
                    <a:pt x="729886" y="247953"/>
                    <a:pt x="727472" y="247699"/>
                  </a:cubicBezTo>
                  <a:cubicBezTo>
                    <a:pt x="722264" y="247064"/>
                    <a:pt x="717818" y="246556"/>
                    <a:pt x="714516" y="241983"/>
                  </a:cubicBezTo>
                  <a:cubicBezTo>
                    <a:pt x="712229" y="238807"/>
                    <a:pt x="712229" y="234742"/>
                    <a:pt x="712102" y="230423"/>
                  </a:cubicBezTo>
                  <a:cubicBezTo>
                    <a:pt x="712102" y="225978"/>
                    <a:pt x="712102" y="220896"/>
                    <a:pt x="708799" y="217975"/>
                  </a:cubicBezTo>
                  <a:cubicBezTo>
                    <a:pt x="704608" y="214037"/>
                    <a:pt x="529821" y="97555"/>
                    <a:pt x="383361" y="0"/>
                  </a:cubicBezTo>
                  <a:cubicBezTo>
                    <a:pt x="373834" y="0"/>
                    <a:pt x="309433" y="381"/>
                    <a:pt x="304733" y="381"/>
                  </a:cubicBezTo>
                  <a:cubicBezTo>
                    <a:pt x="303081" y="381"/>
                    <a:pt x="302319" y="635"/>
                    <a:pt x="302193" y="1270"/>
                  </a:cubicBezTo>
                  <a:cubicBezTo>
                    <a:pt x="301684" y="2795"/>
                    <a:pt x="302065" y="5716"/>
                    <a:pt x="302574" y="9527"/>
                  </a:cubicBezTo>
                  <a:cubicBezTo>
                    <a:pt x="302955" y="12576"/>
                    <a:pt x="307400" y="50302"/>
                    <a:pt x="313498" y="103017"/>
                  </a:cubicBezTo>
                  <a:cubicBezTo>
                    <a:pt x="328741" y="232964"/>
                    <a:pt x="354527" y="453352"/>
                    <a:pt x="355924" y="462371"/>
                  </a:cubicBezTo>
                  <a:cubicBezTo>
                    <a:pt x="356940" y="468341"/>
                    <a:pt x="358718" y="471009"/>
                    <a:pt x="360243" y="473295"/>
                  </a:cubicBezTo>
                  <a:cubicBezTo>
                    <a:pt x="362148" y="476217"/>
                    <a:pt x="363799" y="478503"/>
                    <a:pt x="363799" y="483838"/>
                  </a:cubicBezTo>
                  <a:cubicBezTo>
                    <a:pt x="363799" y="488411"/>
                    <a:pt x="363418" y="494381"/>
                    <a:pt x="362783" y="500351"/>
                  </a:cubicBezTo>
                  <a:cubicBezTo>
                    <a:pt x="362148" y="505814"/>
                    <a:pt x="361386" y="511530"/>
                    <a:pt x="360243" y="516230"/>
                  </a:cubicBezTo>
                  <a:cubicBezTo>
                    <a:pt x="360116" y="516738"/>
                    <a:pt x="359989" y="517627"/>
                    <a:pt x="359735" y="518389"/>
                  </a:cubicBezTo>
                  <a:cubicBezTo>
                    <a:pt x="357575" y="528297"/>
                    <a:pt x="357194" y="530202"/>
                    <a:pt x="342078" y="530202"/>
                  </a:cubicBezTo>
                  <a:cubicBezTo>
                    <a:pt x="332679" y="530202"/>
                    <a:pt x="279709" y="530584"/>
                    <a:pt x="234742" y="530965"/>
                  </a:cubicBezTo>
                  <a:cubicBezTo>
                    <a:pt x="199937" y="531219"/>
                    <a:pt x="169578" y="531473"/>
                    <a:pt x="168181" y="531473"/>
                  </a:cubicBezTo>
                  <a:cubicBezTo>
                    <a:pt x="163862" y="531473"/>
                    <a:pt x="160178" y="529059"/>
                    <a:pt x="156622" y="526773"/>
                  </a:cubicBezTo>
                  <a:cubicBezTo>
                    <a:pt x="153827" y="524994"/>
                    <a:pt x="151287" y="523216"/>
                    <a:pt x="150017" y="523978"/>
                  </a:cubicBezTo>
                  <a:cubicBezTo>
                    <a:pt x="148619" y="524867"/>
                    <a:pt x="148238" y="525884"/>
                    <a:pt x="147984" y="526900"/>
                  </a:cubicBezTo>
                  <a:cubicBezTo>
                    <a:pt x="146968" y="529948"/>
                    <a:pt x="146079" y="532616"/>
                    <a:pt x="139473" y="534013"/>
                  </a:cubicBezTo>
                  <a:cubicBezTo>
                    <a:pt x="133884" y="535156"/>
                    <a:pt x="115593" y="534775"/>
                    <a:pt x="100604" y="534267"/>
                  </a:cubicBezTo>
                  <a:cubicBezTo>
                    <a:pt x="92093" y="534013"/>
                    <a:pt x="84725" y="533886"/>
                    <a:pt x="81677" y="534013"/>
                  </a:cubicBezTo>
                  <a:cubicBezTo>
                    <a:pt x="79391" y="534140"/>
                    <a:pt x="78120" y="537316"/>
                    <a:pt x="76977" y="540237"/>
                  </a:cubicBezTo>
                  <a:cubicBezTo>
                    <a:pt x="75072" y="545064"/>
                    <a:pt x="73166" y="549637"/>
                    <a:pt x="67323" y="549637"/>
                  </a:cubicBezTo>
                  <a:cubicBezTo>
                    <a:pt x="62242" y="549637"/>
                    <a:pt x="56272" y="543286"/>
                    <a:pt x="50175" y="536681"/>
                  </a:cubicBezTo>
                  <a:cubicBezTo>
                    <a:pt x="44713" y="530838"/>
                    <a:pt x="38997" y="524613"/>
                    <a:pt x="35948" y="524486"/>
                  </a:cubicBezTo>
                  <a:cubicBezTo>
                    <a:pt x="32137" y="524359"/>
                    <a:pt x="29724" y="524232"/>
                    <a:pt x="28453" y="524867"/>
                  </a:cubicBezTo>
                  <a:cubicBezTo>
                    <a:pt x="27437" y="525375"/>
                    <a:pt x="26802" y="526646"/>
                    <a:pt x="26040" y="529313"/>
                  </a:cubicBezTo>
                  <a:cubicBezTo>
                    <a:pt x="25278" y="531854"/>
                    <a:pt x="24897" y="535411"/>
                    <a:pt x="24516" y="539094"/>
                  </a:cubicBezTo>
                  <a:cubicBezTo>
                    <a:pt x="23881" y="545445"/>
                    <a:pt x="23119" y="552559"/>
                    <a:pt x="20324" y="558783"/>
                  </a:cubicBezTo>
                  <a:cubicBezTo>
                    <a:pt x="16640" y="567040"/>
                    <a:pt x="5081" y="574026"/>
                    <a:pt x="0" y="576948"/>
                  </a:cubicBezTo>
                  <a:cubicBezTo>
                    <a:pt x="508" y="578472"/>
                    <a:pt x="889" y="580250"/>
                    <a:pt x="1524" y="582537"/>
                  </a:cubicBezTo>
                  <a:cubicBezTo>
                    <a:pt x="2159" y="585585"/>
                    <a:pt x="3302" y="590031"/>
                    <a:pt x="5462" y="597145"/>
                  </a:cubicBezTo>
                  <a:cubicBezTo>
                    <a:pt x="8510" y="606799"/>
                    <a:pt x="8257" y="611371"/>
                    <a:pt x="7875" y="614928"/>
                  </a:cubicBezTo>
                  <a:cubicBezTo>
                    <a:pt x="7622" y="617850"/>
                    <a:pt x="7494" y="620009"/>
                    <a:pt x="10543" y="625598"/>
                  </a:cubicBezTo>
                  <a:cubicBezTo>
                    <a:pt x="11940" y="628012"/>
                    <a:pt x="12956" y="630044"/>
                    <a:pt x="13719" y="631695"/>
                  </a:cubicBezTo>
                  <a:cubicBezTo>
                    <a:pt x="14989" y="634109"/>
                    <a:pt x="15624" y="635379"/>
                    <a:pt x="16386" y="636268"/>
                  </a:cubicBezTo>
                  <a:cubicBezTo>
                    <a:pt x="17402" y="637412"/>
                    <a:pt x="19054" y="638428"/>
                    <a:pt x="22991" y="640841"/>
                  </a:cubicBezTo>
                  <a:lnTo>
                    <a:pt x="23500" y="641222"/>
                  </a:lnTo>
                  <a:cubicBezTo>
                    <a:pt x="28835" y="644525"/>
                    <a:pt x="32137" y="646811"/>
                    <a:pt x="34678" y="649860"/>
                  </a:cubicBezTo>
                  <a:cubicBezTo>
                    <a:pt x="37218" y="653036"/>
                    <a:pt x="38742" y="656592"/>
                    <a:pt x="40140" y="662181"/>
                  </a:cubicBezTo>
                  <a:cubicBezTo>
                    <a:pt x="41410" y="667135"/>
                    <a:pt x="42299" y="671962"/>
                    <a:pt x="42935" y="676281"/>
                  </a:cubicBezTo>
                  <a:cubicBezTo>
                    <a:pt x="43569" y="681108"/>
                    <a:pt x="43951" y="685427"/>
                    <a:pt x="43951" y="689238"/>
                  </a:cubicBezTo>
                  <a:cubicBezTo>
                    <a:pt x="43951" y="693048"/>
                    <a:pt x="42680" y="696478"/>
                    <a:pt x="41537" y="699781"/>
                  </a:cubicBezTo>
                  <a:cubicBezTo>
                    <a:pt x="40521" y="702575"/>
                    <a:pt x="39505" y="705116"/>
                    <a:pt x="40013" y="706894"/>
                  </a:cubicBezTo>
                  <a:cubicBezTo>
                    <a:pt x="40648" y="709181"/>
                    <a:pt x="42553" y="711848"/>
                    <a:pt x="44967" y="713880"/>
                  </a:cubicBezTo>
                  <a:cubicBezTo>
                    <a:pt x="46872" y="715405"/>
                    <a:pt x="48905" y="716294"/>
                    <a:pt x="50937" y="716167"/>
                  </a:cubicBezTo>
                  <a:cubicBezTo>
                    <a:pt x="52715" y="715913"/>
                    <a:pt x="54112" y="714389"/>
                    <a:pt x="55383" y="712991"/>
                  </a:cubicBezTo>
                  <a:cubicBezTo>
                    <a:pt x="57796" y="710197"/>
                    <a:pt x="60083" y="707656"/>
                    <a:pt x="64910" y="708164"/>
                  </a:cubicBezTo>
                  <a:cubicBezTo>
                    <a:pt x="68847" y="708545"/>
                    <a:pt x="71007" y="711340"/>
                    <a:pt x="73293" y="714262"/>
                  </a:cubicBezTo>
                  <a:cubicBezTo>
                    <a:pt x="75199" y="716675"/>
                    <a:pt x="77231" y="719216"/>
                    <a:pt x="80534" y="719216"/>
                  </a:cubicBezTo>
                  <a:cubicBezTo>
                    <a:pt x="83837" y="719216"/>
                    <a:pt x="88155" y="716675"/>
                    <a:pt x="92601" y="714008"/>
                  </a:cubicBezTo>
                  <a:cubicBezTo>
                    <a:pt x="98698" y="710451"/>
                    <a:pt x="104796" y="706767"/>
                    <a:pt x="110766" y="708037"/>
                  </a:cubicBezTo>
                  <a:cubicBezTo>
                    <a:pt x="114957" y="708927"/>
                    <a:pt x="118387" y="711086"/>
                    <a:pt x="121563" y="713118"/>
                  </a:cubicBezTo>
                  <a:cubicBezTo>
                    <a:pt x="124611" y="715024"/>
                    <a:pt x="127279" y="716675"/>
                    <a:pt x="128549" y="715659"/>
                  </a:cubicBezTo>
                  <a:cubicBezTo>
                    <a:pt x="130836" y="713880"/>
                    <a:pt x="134392" y="712229"/>
                    <a:pt x="138076" y="710451"/>
                  </a:cubicBezTo>
                  <a:cubicBezTo>
                    <a:pt x="143538" y="707910"/>
                    <a:pt x="149254" y="705116"/>
                    <a:pt x="149254" y="703846"/>
                  </a:cubicBezTo>
                  <a:cubicBezTo>
                    <a:pt x="149254" y="702829"/>
                    <a:pt x="149254" y="702067"/>
                    <a:pt x="149254" y="701432"/>
                  </a:cubicBezTo>
                  <a:cubicBezTo>
                    <a:pt x="149254" y="700416"/>
                    <a:pt x="149254" y="699400"/>
                    <a:pt x="149254" y="698892"/>
                  </a:cubicBezTo>
                  <a:cubicBezTo>
                    <a:pt x="149254" y="693429"/>
                    <a:pt x="150398" y="688857"/>
                    <a:pt x="157384" y="688857"/>
                  </a:cubicBezTo>
                  <a:cubicBezTo>
                    <a:pt x="161322" y="688857"/>
                    <a:pt x="164751" y="690635"/>
                    <a:pt x="168181" y="694319"/>
                  </a:cubicBezTo>
                  <a:cubicBezTo>
                    <a:pt x="171103" y="697494"/>
                    <a:pt x="174024" y="702067"/>
                    <a:pt x="177581" y="708292"/>
                  </a:cubicBezTo>
                  <a:cubicBezTo>
                    <a:pt x="181137" y="714516"/>
                    <a:pt x="181265" y="719216"/>
                    <a:pt x="181392" y="723535"/>
                  </a:cubicBezTo>
                  <a:cubicBezTo>
                    <a:pt x="181519" y="727472"/>
                    <a:pt x="181646" y="731156"/>
                    <a:pt x="185583" y="735856"/>
                  </a:cubicBezTo>
                  <a:cubicBezTo>
                    <a:pt x="189394" y="740302"/>
                    <a:pt x="192824" y="742715"/>
                    <a:pt x="195237" y="744494"/>
                  </a:cubicBezTo>
                  <a:cubicBezTo>
                    <a:pt x="199429" y="747415"/>
                    <a:pt x="201843" y="749193"/>
                    <a:pt x="201335" y="754148"/>
                  </a:cubicBezTo>
                  <a:cubicBezTo>
                    <a:pt x="200954" y="757323"/>
                    <a:pt x="198667" y="760499"/>
                    <a:pt x="196381" y="763674"/>
                  </a:cubicBezTo>
                  <a:cubicBezTo>
                    <a:pt x="194221" y="766596"/>
                    <a:pt x="192189" y="769518"/>
                    <a:pt x="192570" y="770407"/>
                  </a:cubicBezTo>
                  <a:cubicBezTo>
                    <a:pt x="192570" y="770661"/>
                    <a:pt x="195110" y="770534"/>
                    <a:pt x="197524" y="770407"/>
                  </a:cubicBezTo>
                  <a:cubicBezTo>
                    <a:pt x="202605" y="770153"/>
                    <a:pt x="207813" y="769899"/>
                    <a:pt x="210353" y="774853"/>
                  </a:cubicBezTo>
                  <a:cubicBezTo>
                    <a:pt x="212259" y="778663"/>
                    <a:pt x="212259" y="779934"/>
                    <a:pt x="212132" y="782601"/>
                  </a:cubicBezTo>
                  <a:cubicBezTo>
                    <a:pt x="212132" y="784252"/>
                    <a:pt x="212005" y="786666"/>
                    <a:pt x="212767" y="791874"/>
                  </a:cubicBezTo>
                  <a:cubicBezTo>
                    <a:pt x="213910" y="799495"/>
                    <a:pt x="221023" y="807879"/>
                    <a:pt x="224961" y="812071"/>
                  </a:cubicBezTo>
                  <a:cubicBezTo>
                    <a:pt x="228137" y="809530"/>
                    <a:pt x="231059" y="807244"/>
                    <a:pt x="232583" y="806228"/>
                  </a:cubicBezTo>
                  <a:cubicBezTo>
                    <a:pt x="235123" y="804449"/>
                    <a:pt x="237791" y="803179"/>
                    <a:pt x="241474" y="803179"/>
                  </a:cubicBezTo>
                  <a:cubicBezTo>
                    <a:pt x="244777" y="803179"/>
                    <a:pt x="248842" y="804322"/>
                    <a:pt x="253923" y="807244"/>
                  </a:cubicBezTo>
                  <a:cubicBezTo>
                    <a:pt x="255828" y="808260"/>
                    <a:pt x="257226" y="809149"/>
                    <a:pt x="258369" y="809912"/>
                  </a:cubicBezTo>
                  <a:cubicBezTo>
                    <a:pt x="263704" y="813087"/>
                    <a:pt x="266753" y="814992"/>
                    <a:pt x="271580" y="813849"/>
                  </a:cubicBezTo>
                  <a:cubicBezTo>
                    <a:pt x="274628" y="813214"/>
                    <a:pt x="276279" y="811817"/>
                    <a:pt x="277931" y="810420"/>
                  </a:cubicBezTo>
                  <a:lnTo>
                    <a:pt x="277931" y="810420"/>
                  </a:lnTo>
                  <a:cubicBezTo>
                    <a:pt x="280344" y="808514"/>
                    <a:pt x="282885" y="806609"/>
                    <a:pt x="287839" y="805211"/>
                  </a:cubicBezTo>
                  <a:cubicBezTo>
                    <a:pt x="290633" y="804449"/>
                    <a:pt x="291522" y="801782"/>
                    <a:pt x="292284" y="799241"/>
                  </a:cubicBezTo>
                  <a:cubicBezTo>
                    <a:pt x="293555" y="795431"/>
                    <a:pt x="294698" y="791874"/>
                    <a:pt x="299525" y="790095"/>
                  </a:cubicBezTo>
                  <a:cubicBezTo>
                    <a:pt x="301557" y="789333"/>
                    <a:pt x="303844" y="788952"/>
                    <a:pt x="306130" y="788825"/>
                  </a:cubicBezTo>
                  <a:cubicBezTo>
                    <a:pt x="309052" y="788698"/>
                    <a:pt x="311973" y="789079"/>
                    <a:pt x="314387" y="789842"/>
                  </a:cubicBezTo>
                  <a:cubicBezTo>
                    <a:pt x="317308" y="790858"/>
                    <a:pt x="319595" y="792636"/>
                    <a:pt x="320484" y="795177"/>
                  </a:cubicBezTo>
                  <a:cubicBezTo>
                    <a:pt x="320738" y="795812"/>
                    <a:pt x="320865" y="796447"/>
                    <a:pt x="320865" y="797082"/>
                  </a:cubicBezTo>
                  <a:cubicBezTo>
                    <a:pt x="320865" y="798606"/>
                    <a:pt x="320611" y="800258"/>
                    <a:pt x="320357" y="802036"/>
                  </a:cubicBezTo>
                  <a:cubicBezTo>
                    <a:pt x="319722" y="805593"/>
                    <a:pt x="318960" y="810039"/>
                    <a:pt x="322262" y="811309"/>
                  </a:cubicBezTo>
                  <a:cubicBezTo>
                    <a:pt x="327852" y="813468"/>
                    <a:pt x="331154" y="811309"/>
                    <a:pt x="336108" y="807879"/>
                  </a:cubicBezTo>
                  <a:lnTo>
                    <a:pt x="338013" y="806609"/>
                  </a:lnTo>
                  <a:cubicBezTo>
                    <a:pt x="342205" y="803941"/>
                    <a:pt x="348557" y="801909"/>
                    <a:pt x="354527" y="801528"/>
                  </a:cubicBezTo>
                  <a:lnTo>
                    <a:pt x="354654" y="801528"/>
                  </a:lnTo>
                  <a:cubicBezTo>
                    <a:pt x="354654" y="799622"/>
                    <a:pt x="354400" y="797590"/>
                    <a:pt x="354273" y="795431"/>
                  </a:cubicBezTo>
                  <a:cubicBezTo>
                    <a:pt x="353765" y="787174"/>
                    <a:pt x="353129" y="778028"/>
                    <a:pt x="355924" y="773074"/>
                  </a:cubicBezTo>
                  <a:cubicBezTo>
                    <a:pt x="357702" y="769772"/>
                    <a:pt x="359481" y="768628"/>
                    <a:pt x="361259" y="767612"/>
                  </a:cubicBezTo>
                </a:path>
              </a:pathLst>
            </a:custGeom>
            <a:solidFill>
              <a:srgbClr val="FFFFFF"/>
            </a:solidFill>
            <a:ln w="1270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9D8982-E988-00F1-43C4-7DE8D31034D7}"/>
                </a:ext>
              </a:extLst>
            </p:cNvPr>
            <p:cNvSpPr/>
            <p:nvPr/>
          </p:nvSpPr>
          <p:spPr>
            <a:xfrm>
              <a:off x="5978356" y="1822517"/>
              <a:ext cx="587155" cy="569281"/>
            </a:xfrm>
            <a:custGeom>
              <a:avLst/>
              <a:gdLst>
                <a:gd name="connsiteX0" fmla="*/ 21867 w 587155"/>
                <a:gd name="connsiteY0" fmla="*/ 5459 h 569281"/>
                <a:gd name="connsiteX1" fmla="*/ 17040 w 587155"/>
                <a:gd name="connsiteY1" fmla="*/ 3299 h 569281"/>
                <a:gd name="connsiteX2" fmla="*/ 9037 w 587155"/>
                <a:gd name="connsiteY2" fmla="*/ 14097 h 569281"/>
                <a:gd name="connsiteX3" fmla="*/ 8529 w 587155"/>
                <a:gd name="connsiteY3" fmla="*/ 30102 h 569281"/>
                <a:gd name="connsiteX4" fmla="*/ 9037 w 587155"/>
                <a:gd name="connsiteY4" fmla="*/ 55634 h 569281"/>
                <a:gd name="connsiteX5" fmla="*/ 4083 w 587155"/>
                <a:gd name="connsiteY5" fmla="*/ 72782 h 569281"/>
                <a:gd name="connsiteX6" fmla="*/ 18 w 587155"/>
                <a:gd name="connsiteY6" fmla="*/ 84468 h 569281"/>
                <a:gd name="connsiteX7" fmla="*/ 4464 w 587155"/>
                <a:gd name="connsiteY7" fmla="*/ 106190 h 569281"/>
                <a:gd name="connsiteX8" fmla="*/ 8656 w 587155"/>
                <a:gd name="connsiteY8" fmla="*/ 122957 h 569281"/>
                <a:gd name="connsiteX9" fmla="*/ 10307 w 587155"/>
                <a:gd name="connsiteY9" fmla="*/ 164113 h 569281"/>
                <a:gd name="connsiteX10" fmla="*/ 11324 w 587155"/>
                <a:gd name="connsiteY10" fmla="*/ 247060 h 569281"/>
                <a:gd name="connsiteX11" fmla="*/ 12340 w 587155"/>
                <a:gd name="connsiteY11" fmla="*/ 522705 h 569281"/>
                <a:gd name="connsiteX12" fmla="*/ 12340 w 587155"/>
                <a:gd name="connsiteY12" fmla="*/ 549634 h 569281"/>
                <a:gd name="connsiteX13" fmla="*/ 332951 w 587155"/>
                <a:gd name="connsiteY13" fmla="*/ 545823 h 569281"/>
                <a:gd name="connsiteX14" fmla="*/ 341335 w 587155"/>
                <a:gd name="connsiteY14" fmla="*/ 542902 h 569281"/>
                <a:gd name="connsiteX15" fmla="*/ 351751 w 587155"/>
                <a:gd name="connsiteY15" fmla="*/ 540361 h 569281"/>
                <a:gd name="connsiteX16" fmla="*/ 360897 w 587155"/>
                <a:gd name="connsiteY16" fmla="*/ 547729 h 569281"/>
                <a:gd name="connsiteX17" fmla="*/ 364453 w 587155"/>
                <a:gd name="connsiteY17" fmla="*/ 551667 h 569281"/>
                <a:gd name="connsiteX18" fmla="*/ 412215 w 587155"/>
                <a:gd name="connsiteY18" fmla="*/ 551920 h 569281"/>
                <a:gd name="connsiteX19" fmla="*/ 447909 w 587155"/>
                <a:gd name="connsiteY19" fmla="*/ 551920 h 569281"/>
                <a:gd name="connsiteX20" fmla="*/ 461246 w 587155"/>
                <a:gd name="connsiteY20" fmla="*/ 559796 h 569281"/>
                <a:gd name="connsiteX21" fmla="*/ 470011 w 587155"/>
                <a:gd name="connsiteY21" fmla="*/ 567418 h 569281"/>
                <a:gd name="connsiteX22" fmla="*/ 490716 w 587155"/>
                <a:gd name="connsiteY22" fmla="*/ 564369 h 569281"/>
                <a:gd name="connsiteX23" fmla="*/ 492876 w 587155"/>
                <a:gd name="connsiteY23" fmla="*/ 562972 h 569281"/>
                <a:gd name="connsiteX24" fmla="*/ 496940 w 587155"/>
                <a:gd name="connsiteY24" fmla="*/ 553445 h 569281"/>
                <a:gd name="connsiteX25" fmla="*/ 502275 w 587155"/>
                <a:gd name="connsiteY25" fmla="*/ 542013 h 569281"/>
                <a:gd name="connsiteX26" fmla="*/ 514597 w 587155"/>
                <a:gd name="connsiteY26" fmla="*/ 538964 h 569281"/>
                <a:gd name="connsiteX27" fmla="*/ 533143 w 587155"/>
                <a:gd name="connsiteY27" fmla="*/ 533756 h 569281"/>
                <a:gd name="connsiteX28" fmla="*/ 541018 w 587155"/>
                <a:gd name="connsiteY28" fmla="*/ 518259 h 569281"/>
                <a:gd name="connsiteX29" fmla="*/ 546988 w 587155"/>
                <a:gd name="connsiteY29" fmla="*/ 505048 h 569281"/>
                <a:gd name="connsiteX30" fmla="*/ 580523 w 587155"/>
                <a:gd name="connsiteY30" fmla="*/ 489551 h 569281"/>
                <a:gd name="connsiteX31" fmla="*/ 581412 w 587155"/>
                <a:gd name="connsiteY31" fmla="*/ 489170 h 569281"/>
                <a:gd name="connsiteX32" fmla="*/ 580396 w 587155"/>
                <a:gd name="connsiteY32" fmla="*/ 485359 h 569281"/>
                <a:gd name="connsiteX33" fmla="*/ 575950 w 587155"/>
                <a:gd name="connsiteY33" fmla="*/ 451444 h 569281"/>
                <a:gd name="connsiteX34" fmla="*/ 582809 w 587155"/>
                <a:gd name="connsiteY34" fmla="*/ 446617 h 569281"/>
                <a:gd name="connsiteX35" fmla="*/ 586874 w 587155"/>
                <a:gd name="connsiteY35" fmla="*/ 442552 h 569281"/>
                <a:gd name="connsiteX36" fmla="*/ 577728 w 587155"/>
                <a:gd name="connsiteY36" fmla="*/ 434803 h 569281"/>
                <a:gd name="connsiteX37" fmla="*/ 558928 w 587155"/>
                <a:gd name="connsiteY37" fmla="*/ 416131 h 569281"/>
                <a:gd name="connsiteX38" fmla="*/ 535556 w 587155"/>
                <a:gd name="connsiteY38" fmla="*/ 377388 h 569281"/>
                <a:gd name="connsiteX39" fmla="*/ 509516 w 587155"/>
                <a:gd name="connsiteY39" fmla="*/ 324038 h 569281"/>
                <a:gd name="connsiteX40" fmla="*/ 494908 w 587155"/>
                <a:gd name="connsiteY40" fmla="*/ 297617 h 569281"/>
                <a:gd name="connsiteX41" fmla="*/ 492367 w 587155"/>
                <a:gd name="connsiteY41" fmla="*/ 279452 h 569281"/>
                <a:gd name="connsiteX42" fmla="*/ 482713 w 587155"/>
                <a:gd name="connsiteY42" fmla="*/ 244774 h 569281"/>
                <a:gd name="connsiteX43" fmla="*/ 468106 w 587155"/>
                <a:gd name="connsiteY43" fmla="*/ 218099 h 569281"/>
                <a:gd name="connsiteX44" fmla="*/ 450576 w 587155"/>
                <a:gd name="connsiteY44" fmla="*/ 198283 h 569281"/>
                <a:gd name="connsiteX45" fmla="*/ 431015 w 587155"/>
                <a:gd name="connsiteY45" fmla="*/ 179737 h 569281"/>
                <a:gd name="connsiteX46" fmla="*/ 427076 w 587155"/>
                <a:gd name="connsiteY46" fmla="*/ 159540 h 569281"/>
                <a:gd name="connsiteX47" fmla="*/ 414374 w 587155"/>
                <a:gd name="connsiteY47" fmla="*/ 140995 h 569281"/>
                <a:gd name="connsiteX48" fmla="*/ 405863 w 587155"/>
                <a:gd name="connsiteY48" fmla="*/ 123465 h 569281"/>
                <a:gd name="connsiteX49" fmla="*/ 407769 w 587155"/>
                <a:gd name="connsiteY49" fmla="*/ 108095 h 569281"/>
                <a:gd name="connsiteX50" fmla="*/ 412215 w 587155"/>
                <a:gd name="connsiteY50" fmla="*/ 100474 h 569281"/>
                <a:gd name="connsiteX51" fmla="*/ 412723 w 587155"/>
                <a:gd name="connsiteY51" fmla="*/ 100474 h 569281"/>
                <a:gd name="connsiteX52" fmla="*/ 422758 w 587155"/>
                <a:gd name="connsiteY52" fmla="*/ 111779 h 569281"/>
                <a:gd name="connsiteX53" fmla="*/ 431015 w 587155"/>
                <a:gd name="connsiteY53" fmla="*/ 136549 h 569281"/>
                <a:gd name="connsiteX54" fmla="*/ 449687 w 587155"/>
                <a:gd name="connsiteY54" fmla="*/ 151792 h 569281"/>
                <a:gd name="connsiteX55" fmla="*/ 450957 w 587155"/>
                <a:gd name="connsiteY55" fmla="*/ 169575 h 569281"/>
                <a:gd name="connsiteX56" fmla="*/ 457436 w 587155"/>
                <a:gd name="connsiteY56" fmla="*/ 189137 h 569281"/>
                <a:gd name="connsiteX57" fmla="*/ 490843 w 587155"/>
                <a:gd name="connsiteY57" fmla="*/ 216956 h 569281"/>
                <a:gd name="connsiteX58" fmla="*/ 507737 w 587155"/>
                <a:gd name="connsiteY58" fmla="*/ 228642 h 569281"/>
                <a:gd name="connsiteX59" fmla="*/ 517264 w 587155"/>
                <a:gd name="connsiteY59" fmla="*/ 188248 h 569281"/>
                <a:gd name="connsiteX60" fmla="*/ 530221 w 587155"/>
                <a:gd name="connsiteY60" fmla="*/ 156111 h 569281"/>
                <a:gd name="connsiteX61" fmla="*/ 536064 w 587155"/>
                <a:gd name="connsiteY61" fmla="*/ 137311 h 569281"/>
                <a:gd name="connsiteX62" fmla="*/ 504435 w 587155"/>
                <a:gd name="connsiteY62" fmla="*/ 16002 h 569281"/>
                <a:gd name="connsiteX63" fmla="*/ 486016 w 587155"/>
                <a:gd name="connsiteY63" fmla="*/ 26926 h 569281"/>
                <a:gd name="connsiteX64" fmla="*/ 471027 w 587155"/>
                <a:gd name="connsiteY64" fmla="*/ 27561 h 569281"/>
                <a:gd name="connsiteX65" fmla="*/ 457817 w 587155"/>
                <a:gd name="connsiteY65" fmla="*/ 26418 h 569281"/>
                <a:gd name="connsiteX66" fmla="*/ 456927 w 587155"/>
                <a:gd name="connsiteY66" fmla="*/ 32261 h 569281"/>
                <a:gd name="connsiteX67" fmla="*/ 448036 w 587155"/>
                <a:gd name="connsiteY67" fmla="*/ 31626 h 569281"/>
                <a:gd name="connsiteX68" fmla="*/ 451084 w 587155"/>
                <a:gd name="connsiteY68" fmla="*/ 26164 h 569281"/>
                <a:gd name="connsiteX69" fmla="*/ 442574 w 587155"/>
                <a:gd name="connsiteY69" fmla="*/ 25783 h 569281"/>
                <a:gd name="connsiteX70" fmla="*/ 431903 w 587155"/>
                <a:gd name="connsiteY70" fmla="*/ 31880 h 569281"/>
                <a:gd name="connsiteX71" fmla="*/ 418312 w 587155"/>
                <a:gd name="connsiteY71" fmla="*/ 32515 h 569281"/>
                <a:gd name="connsiteX72" fmla="*/ 407896 w 587155"/>
                <a:gd name="connsiteY72" fmla="*/ 24259 h 569281"/>
                <a:gd name="connsiteX73" fmla="*/ 397734 w 587155"/>
                <a:gd name="connsiteY73" fmla="*/ 18670 h 569281"/>
                <a:gd name="connsiteX74" fmla="*/ 388588 w 587155"/>
                <a:gd name="connsiteY74" fmla="*/ 16256 h 569281"/>
                <a:gd name="connsiteX75" fmla="*/ 399258 w 587155"/>
                <a:gd name="connsiteY75" fmla="*/ 24131 h 569281"/>
                <a:gd name="connsiteX76" fmla="*/ 394939 w 587155"/>
                <a:gd name="connsiteY76" fmla="*/ 30864 h 569281"/>
                <a:gd name="connsiteX77" fmla="*/ 385539 w 587155"/>
                <a:gd name="connsiteY77" fmla="*/ 28323 h 569281"/>
                <a:gd name="connsiteX78" fmla="*/ 376394 w 587155"/>
                <a:gd name="connsiteY78" fmla="*/ 19051 h 569281"/>
                <a:gd name="connsiteX79" fmla="*/ 373853 w 587155"/>
                <a:gd name="connsiteY79" fmla="*/ 10540 h 569281"/>
                <a:gd name="connsiteX80" fmla="*/ 366105 w 587155"/>
                <a:gd name="connsiteY80" fmla="*/ 11810 h 569281"/>
                <a:gd name="connsiteX81" fmla="*/ 362802 w 587155"/>
                <a:gd name="connsiteY81" fmla="*/ 12445 h 569281"/>
                <a:gd name="connsiteX82" fmla="*/ 355688 w 587155"/>
                <a:gd name="connsiteY82" fmla="*/ 8635 h 569281"/>
                <a:gd name="connsiteX83" fmla="*/ 341970 w 587155"/>
                <a:gd name="connsiteY83" fmla="*/ 2791 h 569281"/>
                <a:gd name="connsiteX84" fmla="*/ 326981 w 587155"/>
                <a:gd name="connsiteY84" fmla="*/ 1521 h 569281"/>
                <a:gd name="connsiteX85" fmla="*/ 316946 w 587155"/>
                <a:gd name="connsiteY85" fmla="*/ 6983 h 569281"/>
                <a:gd name="connsiteX86" fmla="*/ 298782 w 587155"/>
                <a:gd name="connsiteY86" fmla="*/ 13843 h 569281"/>
                <a:gd name="connsiteX87" fmla="*/ 294844 w 587155"/>
                <a:gd name="connsiteY87" fmla="*/ 18034 h 569281"/>
                <a:gd name="connsiteX88" fmla="*/ 294844 w 587155"/>
                <a:gd name="connsiteY88" fmla="*/ 24513 h 569281"/>
                <a:gd name="connsiteX89" fmla="*/ 282522 w 587155"/>
                <a:gd name="connsiteY89" fmla="*/ 23242 h 569281"/>
                <a:gd name="connsiteX90" fmla="*/ 265247 w 587155"/>
                <a:gd name="connsiteY90" fmla="*/ 30991 h 569281"/>
                <a:gd name="connsiteX91" fmla="*/ 258768 w 587155"/>
                <a:gd name="connsiteY91" fmla="*/ 35945 h 569281"/>
                <a:gd name="connsiteX92" fmla="*/ 219772 w 587155"/>
                <a:gd name="connsiteY92" fmla="*/ 44456 h 569281"/>
                <a:gd name="connsiteX93" fmla="*/ 194367 w 587155"/>
                <a:gd name="connsiteY93" fmla="*/ 34040 h 569281"/>
                <a:gd name="connsiteX94" fmla="*/ 160578 w 587155"/>
                <a:gd name="connsiteY94" fmla="*/ 28196 h 569281"/>
                <a:gd name="connsiteX95" fmla="*/ 122216 w 587155"/>
                <a:gd name="connsiteY95" fmla="*/ 15875 h 569281"/>
                <a:gd name="connsiteX96" fmla="*/ 74709 w 587155"/>
                <a:gd name="connsiteY96" fmla="*/ 251 h 569281"/>
                <a:gd name="connsiteX97" fmla="*/ 21994 w 587155"/>
                <a:gd name="connsiteY97" fmla="*/ 5459 h 5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87155" h="569281">
                  <a:moveTo>
                    <a:pt x="21867" y="5459"/>
                  </a:moveTo>
                  <a:cubicBezTo>
                    <a:pt x="19708" y="5078"/>
                    <a:pt x="18183" y="4316"/>
                    <a:pt x="17040" y="3299"/>
                  </a:cubicBezTo>
                  <a:cubicBezTo>
                    <a:pt x="12721" y="7110"/>
                    <a:pt x="9291" y="11048"/>
                    <a:pt x="9037" y="14097"/>
                  </a:cubicBezTo>
                  <a:cubicBezTo>
                    <a:pt x="8656" y="17526"/>
                    <a:pt x="8529" y="23497"/>
                    <a:pt x="8529" y="30102"/>
                  </a:cubicBezTo>
                  <a:cubicBezTo>
                    <a:pt x="8529" y="39375"/>
                    <a:pt x="8783" y="49410"/>
                    <a:pt x="9037" y="55634"/>
                  </a:cubicBezTo>
                  <a:cubicBezTo>
                    <a:pt x="9291" y="62493"/>
                    <a:pt x="6624" y="67701"/>
                    <a:pt x="4083" y="72782"/>
                  </a:cubicBezTo>
                  <a:cubicBezTo>
                    <a:pt x="2178" y="76593"/>
                    <a:pt x="146" y="80404"/>
                    <a:pt x="18" y="84468"/>
                  </a:cubicBezTo>
                  <a:cubicBezTo>
                    <a:pt x="-235" y="90058"/>
                    <a:pt x="2178" y="98187"/>
                    <a:pt x="4464" y="106190"/>
                  </a:cubicBezTo>
                  <a:cubicBezTo>
                    <a:pt x="6243" y="112033"/>
                    <a:pt x="7894" y="117876"/>
                    <a:pt x="8656" y="122957"/>
                  </a:cubicBezTo>
                  <a:cubicBezTo>
                    <a:pt x="9419" y="127657"/>
                    <a:pt x="9926" y="144297"/>
                    <a:pt x="10307" y="164113"/>
                  </a:cubicBezTo>
                  <a:cubicBezTo>
                    <a:pt x="10943" y="194853"/>
                    <a:pt x="11324" y="232580"/>
                    <a:pt x="11324" y="247060"/>
                  </a:cubicBezTo>
                  <a:cubicBezTo>
                    <a:pt x="11324" y="265733"/>
                    <a:pt x="11959" y="411685"/>
                    <a:pt x="12340" y="522705"/>
                  </a:cubicBezTo>
                  <a:lnTo>
                    <a:pt x="12340" y="549634"/>
                  </a:lnTo>
                  <a:cubicBezTo>
                    <a:pt x="44223" y="549380"/>
                    <a:pt x="324949" y="547221"/>
                    <a:pt x="332951" y="545823"/>
                  </a:cubicBezTo>
                  <a:cubicBezTo>
                    <a:pt x="336508" y="545188"/>
                    <a:pt x="339175" y="544045"/>
                    <a:pt x="341335" y="542902"/>
                  </a:cubicBezTo>
                  <a:cubicBezTo>
                    <a:pt x="344637" y="541377"/>
                    <a:pt x="347432" y="539980"/>
                    <a:pt x="351751" y="540361"/>
                  </a:cubicBezTo>
                  <a:cubicBezTo>
                    <a:pt x="356832" y="540742"/>
                    <a:pt x="358864" y="544172"/>
                    <a:pt x="360897" y="547729"/>
                  </a:cubicBezTo>
                  <a:cubicBezTo>
                    <a:pt x="362040" y="549634"/>
                    <a:pt x="363056" y="551412"/>
                    <a:pt x="364453" y="551667"/>
                  </a:cubicBezTo>
                  <a:cubicBezTo>
                    <a:pt x="367756" y="552175"/>
                    <a:pt x="390875" y="552048"/>
                    <a:pt x="412215" y="551920"/>
                  </a:cubicBezTo>
                  <a:cubicBezTo>
                    <a:pt x="428093" y="551920"/>
                    <a:pt x="442955" y="551793"/>
                    <a:pt x="447909" y="551920"/>
                  </a:cubicBezTo>
                  <a:cubicBezTo>
                    <a:pt x="455911" y="552175"/>
                    <a:pt x="458325" y="555731"/>
                    <a:pt x="461246" y="559796"/>
                  </a:cubicBezTo>
                  <a:cubicBezTo>
                    <a:pt x="463025" y="562337"/>
                    <a:pt x="465057" y="565258"/>
                    <a:pt x="470011" y="567418"/>
                  </a:cubicBezTo>
                  <a:cubicBezTo>
                    <a:pt x="479538" y="571482"/>
                    <a:pt x="484746" y="568180"/>
                    <a:pt x="490716" y="564369"/>
                  </a:cubicBezTo>
                  <a:cubicBezTo>
                    <a:pt x="491478" y="563861"/>
                    <a:pt x="492240" y="563480"/>
                    <a:pt x="492876" y="562972"/>
                  </a:cubicBezTo>
                  <a:cubicBezTo>
                    <a:pt x="495670" y="561193"/>
                    <a:pt x="496305" y="557129"/>
                    <a:pt x="496940" y="553445"/>
                  </a:cubicBezTo>
                  <a:cubicBezTo>
                    <a:pt x="497576" y="548745"/>
                    <a:pt x="498338" y="544426"/>
                    <a:pt x="502275" y="542013"/>
                  </a:cubicBezTo>
                  <a:cubicBezTo>
                    <a:pt x="505197" y="540234"/>
                    <a:pt x="509643" y="539599"/>
                    <a:pt x="514597" y="538964"/>
                  </a:cubicBezTo>
                  <a:cubicBezTo>
                    <a:pt x="520694" y="538202"/>
                    <a:pt x="527934" y="537313"/>
                    <a:pt x="533143" y="533756"/>
                  </a:cubicBezTo>
                  <a:cubicBezTo>
                    <a:pt x="537843" y="530580"/>
                    <a:pt x="539620" y="524102"/>
                    <a:pt x="541018" y="518259"/>
                  </a:cubicBezTo>
                  <a:cubicBezTo>
                    <a:pt x="542415" y="512924"/>
                    <a:pt x="543685" y="508097"/>
                    <a:pt x="546988" y="505048"/>
                  </a:cubicBezTo>
                  <a:cubicBezTo>
                    <a:pt x="551815" y="500602"/>
                    <a:pt x="569090" y="493870"/>
                    <a:pt x="580523" y="489551"/>
                  </a:cubicBezTo>
                  <a:lnTo>
                    <a:pt x="581412" y="489170"/>
                  </a:lnTo>
                  <a:cubicBezTo>
                    <a:pt x="581031" y="488027"/>
                    <a:pt x="580650" y="486757"/>
                    <a:pt x="580396" y="485359"/>
                  </a:cubicBezTo>
                  <a:cubicBezTo>
                    <a:pt x="578744" y="475578"/>
                    <a:pt x="574679" y="456271"/>
                    <a:pt x="575950" y="451444"/>
                  </a:cubicBezTo>
                  <a:cubicBezTo>
                    <a:pt x="577220" y="446617"/>
                    <a:pt x="580141" y="446109"/>
                    <a:pt x="582809" y="446617"/>
                  </a:cubicBezTo>
                  <a:cubicBezTo>
                    <a:pt x="585477" y="447125"/>
                    <a:pt x="588018" y="446363"/>
                    <a:pt x="586874" y="442552"/>
                  </a:cubicBezTo>
                  <a:cubicBezTo>
                    <a:pt x="585731" y="438868"/>
                    <a:pt x="582429" y="438106"/>
                    <a:pt x="577728" y="434803"/>
                  </a:cubicBezTo>
                  <a:cubicBezTo>
                    <a:pt x="573028" y="431374"/>
                    <a:pt x="563628" y="421847"/>
                    <a:pt x="558928" y="416131"/>
                  </a:cubicBezTo>
                  <a:cubicBezTo>
                    <a:pt x="554229" y="410415"/>
                    <a:pt x="541018" y="394664"/>
                    <a:pt x="535556" y="377388"/>
                  </a:cubicBezTo>
                  <a:cubicBezTo>
                    <a:pt x="530094" y="360113"/>
                    <a:pt x="513454" y="332167"/>
                    <a:pt x="509516" y="324038"/>
                  </a:cubicBezTo>
                  <a:cubicBezTo>
                    <a:pt x="505578" y="315908"/>
                    <a:pt x="498084" y="303841"/>
                    <a:pt x="494908" y="297617"/>
                  </a:cubicBezTo>
                  <a:cubicBezTo>
                    <a:pt x="491605" y="291392"/>
                    <a:pt x="490716" y="284279"/>
                    <a:pt x="492367" y="279452"/>
                  </a:cubicBezTo>
                  <a:cubicBezTo>
                    <a:pt x="494019" y="274498"/>
                    <a:pt x="490208" y="261033"/>
                    <a:pt x="482713" y="244774"/>
                  </a:cubicBezTo>
                  <a:cubicBezTo>
                    <a:pt x="475219" y="228515"/>
                    <a:pt x="470646" y="221020"/>
                    <a:pt x="468106" y="218099"/>
                  </a:cubicBezTo>
                  <a:cubicBezTo>
                    <a:pt x="465565" y="215177"/>
                    <a:pt x="459722" y="205777"/>
                    <a:pt x="450576" y="198283"/>
                  </a:cubicBezTo>
                  <a:cubicBezTo>
                    <a:pt x="441430" y="190788"/>
                    <a:pt x="431396" y="187232"/>
                    <a:pt x="431015" y="179737"/>
                  </a:cubicBezTo>
                  <a:cubicBezTo>
                    <a:pt x="430634" y="172243"/>
                    <a:pt x="431650" y="166019"/>
                    <a:pt x="427076" y="159540"/>
                  </a:cubicBezTo>
                  <a:cubicBezTo>
                    <a:pt x="422504" y="153062"/>
                    <a:pt x="417296" y="146838"/>
                    <a:pt x="414374" y="140995"/>
                  </a:cubicBezTo>
                  <a:cubicBezTo>
                    <a:pt x="411453" y="135151"/>
                    <a:pt x="405863" y="128038"/>
                    <a:pt x="405863" y="123465"/>
                  </a:cubicBezTo>
                  <a:cubicBezTo>
                    <a:pt x="405863" y="118892"/>
                    <a:pt x="403958" y="112033"/>
                    <a:pt x="407769" y="108095"/>
                  </a:cubicBezTo>
                  <a:cubicBezTo>
                    <a:pt x="410817" y="105047"/>
                    <a:pt x="410055" y="102760"/>
                    <a:pt x="412215" y="100474"/>
                  </a:cubicBezTo>
                  <a:lnTo>
                    <a:pt x="412723" y="100474"/>
                  </a:lnTo>
                  <a:cubicBezTo>
                    <a:pt x="423520" y="100855"/>
                    <a:pt x="418820" y="103903"/>
                    <a:pt x="422758" y="111779"/>
                  </a:cubicBezTo>
                  <a:cubicBezTo>
                    <a:pt x="426695" y="119527"/>
                    <a:pt x="426188" y="126895"/>
                    <a:pt x="431015" y="136549"/>
                  </a:cubicBezTo>
                  <a:cubicBezTo>
                    <a:pt x="435841" y="146076"/>
                    <a:pt x="441811" y="146076"/>
                    <a:pt x="449687" y="151792"/>
                  </a:cubicBezTo>
                  <a:cubicBezTo>
                    <a:pt x="457563" y="157381"/>
                    <a:pt x="450957" y="161700"/>
                    <a:pt x="450957" y="169575"/>
                  </a:cubicBezTo>
                  <a:cubicBezTo>
                    <a:pt x="450957" y="177451"/>
                    <a:pt x="453117" y="183040"/>
                    <a:pt x="457436" y="189137"/>
                  </a:cubicBezTo>
                  <a:cubicBezTo>
                    <a:pt x="461754" y="195234"/>
                    <a:pt x="482968" y="211747"/>
                    <a:pt x="490843" y="216956"/>
                  </a:cubicBezTo>
                  <a:cubicBezTo>
                    <a:pt x="498592" y="222164"/>
                    <a:pt x="503419" y="229531"/>
                    <a:pt x="507737" y="228642"/>
                  </a:cubicBezTo>
                  <a:cubicBezTo>
                    <a:pt x="512056" y="227753"/>
                    <a:pt x="514724" y="199172"/>
                    <a:pt x="517264" y="188248"/>
                  </a:cubicBezTo>
                  <a:cubicBezTo>
                    <a:pt x="519805" y="177451"/>
                    <a:pt x="525013" y="169575"/>
                    <a:pt x="530221" y="156111"/>
                  </a:cubicBezTo>
                  <a:cubicBezTo>
                    <a:pt x="533651" y="147092"/>
                    <a:pt x="534540" y="140995"/>
                    <a:pt x="536064" y="137311"/>
                  </a:cubicBezTo>
                  <a:cubicBezTo>
                    <a:pt x="531491" y="119782"/>
                    <a:pt x="512437" y="46996"/>
                    <a:pt x="504435" y="16002"/>
                  </a:cubicBezTo>
                  <a:cubicBezTo>
                    <a:pt x="498719" y="21718"/>
                    <a:pt x="492367" y="23369"/>
                    <a:pt x="486016" y="26926"/>
                  </a:cubicBezTo>
                  <a:cubicBezTo>
                    <a:pt x="479030" y="30864"/>
                    <a:pt x="476489" y="28069"/>
                    <a:pt x="471027" y="27561"/>
                  </a:cubicBezTo>
                  <a:cubicBezTo>
                    <a:pt x="465565" y="27180"/>
                    <a:pt x="460992" y="25656"/>
                    <a:pt x="457817" y="26418"/>
                  </a:cubicBezTo>
                  <a:cubicBezTo>
                    <a:pt x="454514" y="27307"/>
                    <a:pt x="457182" y="29848"/>
                    <a:pt x="456927" y="32261"/>
                  </a:cubicBezTo>
                  <a:cubicBezTo>
                    <a:pt x="456673" y="34675"/>
                    <a:pt x="450703" y="32261"/>
                    <a:pt x="448036" y="31626"/>
                  </a:cubicBezTo>
                  <a:cubicBezTo>
                    <a:pt x="445368" y="30991"/>
                    <a:pt x="450576" y="27688"/>
                    <a:pt x="451084" y="26164"/>
                  </a:cubicBezTo>
                  <a:cubicBezTo>
                    <a:pt x="451465" y="24640"/>
                    <a:pt x="448925" y="24640"/>
                    <a:pt x="442574" y="25783"/>
                  </a:cubicBezTo>
                  <a:cubicBezTo>
                    <a:pt x="436349" y="26799"/>
                    <a:pt x="436858" y="27942"/>
                    <a:pt x="431903" y="31880"/>
                  </a:cubicBezTo>
                  <a:cubicBezTo>
                    <a:pt x="426950" y="35818"/>
                    <a:pt x="422377" y="33404"/>
                    <a:pt x="418312" y="32515"/>
                  </a:cubicBezTo>
                  <a:cubicBezTo>
                    <a:pt x="414120" y="31626"/>
                    <a:pt x="411834" y="27561"/>
                    <a:pt x="407896" y="24259"/>
                  </a:cubicBezTo>
                  <a:cubicBezTo>
                    <a:pt x="403958" y="20956"/>
                    <a:pt x="402053" y="20956"/>
                    <a:pt x="397734" y="18670"/>
                  </a:cubicBezTo>
                  <a:cubicBezTo>
                    <a:pt x="393415" y="16256"/>
                    <a:pt x="389096" y="13208"/>
                    <a:pt x="388588" y="16256"/>
                  </a:cubicBezTo>
                  <a:cubicBezTo>
                    <a:pt x="388207" y="19305"/>
                    <a:pt x="396337" y="20829"/>
                    <a:pt x="399258" y="24131"/>
                  </a:cubicBezTo>
                  <a:cubicBezTo>
                    <a:pt x="402053" y="27307"/>
                    <a:pt x="398115" y="27307"/>
                    <a:pt x="394939" y="30864"/>
                  </a:cubicBezTo>
                  <a:cubicBezTo>
                    <a:pt x="391637" y="34294"/>
                    <a:pt x="390113" y="30356"/>
                    <a:pt x="385539" y="28323"/>
                  </a:cubicBezTo>
                  <a:cubicBezTo>
                    <a:pt x="380967" y="26164"/>
                    <a:pt x="376902" y="23497"/>
                    <a:pt x="376394" y="19051"/>
                  </a:cubicBezTo>
                  <a:cubicBezTo>
                    <a:pt x="376013" y="14478"/>
                    <a:pt x="378172" y="11683"/>
                    <a:pt x="373853" y="10540"/>
                  </a:cubicBezTo>
                  <a:cubicBezTo>
                    <a:pt x="369534" y="9524"/>
                    <a:pt x="368645" y="11810"/>
                    <a:pt x="366105" y="11810"/>
                  </a:cubicBezTo>
                  <a:cubicBezTo>
                    <a:pt x="365089" y="11810"/>
                    <a:pt x="364072" y="11810"/>
                    <a:pt x="362802" y="12445"/>
                  </a:cubicBezTo>
                  <a:cubicBezTo>
                    <a:pt x="360897" y="11429"/>
                    <a:pt x="359626" y="10159"/>
                    <a:pt x="355688" y="8635"/>
                  </a:cubicBezTo>
                  <a:cubicBezTo>
                    <a:pt x="351751" y="6983"/>
                    <a:pt x="347178" y="3808"/>
                    <a:pt x="341970" y="2791"/>
                  </a:cubicBezTo>
                  <a:cubicBezTo>
                    <a:pt x="336762" y="1775"/>
                    <a:pt x="332824" y="124"/>
                    <a:pt x="326981" y="1521"/>
                  </a:cubicBezTo>
                  <a:cubicBezTo>
                    <a:pt x="321138" y="2791"/>
                    <a:pt x="322154" y="3808"/>
                    <a:pt x="316946" y="6983"/>
                  </a:cubicBezTo>
                  <a:cubicBezTo>
                    <a:pt x="311738" y="10286"/>
                    <a:pt x="298782" y="13843"/>
                    <a:pt x="298782" y="13843"/>
                  </a:cubicBezTo>
                  <a:cubicBezTo>
                    <a:pt x="298782" y="13843"/>
                    <a:pt x="295479" y="15748"/>
                    <a:pt x="294844" y="18034"/>
                  </a:cubicBezTo>
                  <a:cubicBezTo>
                    <a:pt x="294208" y="20321"/>
                    <a:pt x="297384" y="22226"/>
                    <a:pt x="294844" y="24513"/>
                  </a:cubicBezTo>
                  <a:cubicBezTo>
                    <a:pt x="292303" y="26799"/>
                    <a:pt x="290906" y="24259"/>
                    <a:pt x="282522" y="23242"/>
                  </a:cubicBezTo>
                  <a:cubicBezTo>
                    <a:pt x="274011" y="22226"/>
                    <a:pt x="268168" y="29467"/>
                    <a:pt x="265247" y="30991"/>
                  </a:cubicBezTo>
                  <a:cubicBezTo>
                    <a:pt x="262325" y="32642"/>
                    <a:pt x="258768" y="35945"/>
                    <a:pt x="258768" y="35945"/>
                  </a:cubicBezTo>
                  <a:cubicBezTo>
                    <a:pt x="241874" y="45726"/>
                    <a:pt x="225615" y="49664"/>
                    <a:pt x="219772" y="44456"/>
                  </a:cubicBezTo>
                  <a:cubicBezTo>
                    <a:pt x="213929" y="39248"/>
                    <a:pt x="207450" y="34040"/>
                    <a:pt x="194367" y="34040"/>
                  </a:cubicBezTo>
                  <a:cubicBezTo>
                    <a:pt x="181283" y="34040"/>
                    <a:pt x="171629" y="30102"/>
                    <a:pt x="160578" y="28196"/>
                  </a:cubicBezTo>
                  <a:cubicBezTo>
                    <a:pt x="149527" y="26164"/>
                    <a:pt x="139746" y="21718"/>
                    <a:pt x="122216" y="15875"/>
                  </a:cubicBezTo>
                  <a:cubicBezTo>
                    <a:pt x="104687" y="10032"/>
                    <a:pt x="92239" y="2283"/>
                    <a:pt x="74709" y="251"/>
                  </a:cubicBezTo>
                  <a:cubicBezTo>
                    <a:pt x="57180" y="-1655"/>
                    <a:pt x="35712" y="7999"/>
                    <a:pt x="21994" y="5459"/>
                  </a:cubicBezTo>
                </a:path>
              </a:pathLst>
            </a:custGeom>
            <a:solidFill>
              <a:srgbClr val="FFFFFF"/>
            </a:solidFill>
            <a:ln w="1270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2164269-51DB-05D6-9BFE-5E168EF471A0}"/>
                </a:ext>
              </a:extLst>
            </p:cNvPr>
            <p:cNvSpPr/>
            <p:nvPr/>
          </p:nvSpPr>
          <p:spPr>
            <a:xfrm>
              <a:off x="6010004" y="4429830"/>
              <a:ext cx="405765" cy="368372"/>
            </a:xfrm>
            <a:custGeom>
              <a:avLst/>
              <a:gdLst>
                <a:gd name="connsiteX0" fmla="*/ 363927 w 405765"/>
                <a:gd name="connsiteY0" fmla="*/ 45475 h 368372"/>
                <a:gd name="connsiteX1" fmla="*/ 323659 w 405765"/>
                <a:gd name="connsiteY1" fmla="*/ 27310 h 368372"/>
                <a:gd name="connsiteX2" fmla="*/ 309433 w 405765"/>
                <a:gd name="connsiteY2" fmla="*/ 21213 h 368372"/>
                <a:gd name="connsiteX3" fmla="*/ 291649 w 405765"/>
                <a:gd name="connsiteY3" fmla="*/ 19181 h 368372"/>
                <a:gd name="connsiteX4" fmla="*/ 290887 w 405765"/>
                <a:gd name="connsiteY4" fmla="*/ 19181 h 368372"/>
                <a:gd name="connsiteX5" fmla="*/ 285298 w 405765"/>
                <a:gd name="connsiteY5" fmla="*/ 19562 h 368372"/>
                <a:gd name="connsiteX6" fmla="*/ 268531 w 405765"/>
                <a:gd name="connsiteY6" fmla="*/ 13084 h 368372"/>
                <a:gd name="connsiteX7" fmla="*/ 263958 w 405765"/>
                <a:gd name="connsiteY7" fmla="*/ 0 h 368372"/>
                <a:gd name="connsiteX8" fmla="*/ 229407 w 405765"/>
                <a:gd name="connsiteY8" fmla="*/ 2667 h 368372"/>
                <a:gd name="connsiteX9" fmla="*/ 212513 w 405765"/>
                <a:gd name="connsiteY9" fmla="*/ 6605 h 368372"/>
                <a:gd name="connsiteX10" fmla="*/ 207305 w 405765"/>
                <a:gd name="connsiteY10" fmla="*/ 9019 h 368372"/>
                <a:gd name="connsiteX11" fmla="*/ 201080 w 405765"/>
                <a:gd name="connsiteY11" fmla="*/ 11559 h 368372"/>
                <a:gd name="connsiteX12" fmla="*/ 189902 w 405765"/>
                <a:gd name="connsiteY12" fmla="*/ 21213 h 368372"/>
                <a:gd name="connsiteX13" fmla="*/ 184567 w 405765"/>
                <a:gd name="connsiteY13" fmla="*/ 36964 h 368372"/>
                <a:gd name="connsiteX14" fmla="*/ 184567 w 405765"/>
                <a:gd name="connsiteY14" fmla="*/ 36964 h 368372"/>
                <a:gd name="connsiteX15" fmla="*/ 179867 w 405765"/>
                <a:gd name="connsiteY15" fmla="*/ 49540 h 368372"/>
                <a:gd name="connsiteX16" fmla="*/ 167419 w 405765"/>
                <a:gd name="connsiteY16" fmla="*/ 55256 h 368372"/>
                <a:gd name="connsiteX17" fmla="*/ 152176 w 405765"/>
                <a:gd name="connsiteY17" fmla="*/ 60083 h 368372"/>
                <a:gd name="connsiteX18" fmla="*/ 128295 w 405765"/>
                <a:gd name="connsiteY18" fmla="*/ 76596 h 368372"/>
                <a:gd name="connsiteX19" fmla="*/ 121309 w 405765"/>
                <a:gd name="connsiteY19" fmla="*/ 83455 h 368372"/>
                <a:gd name="connsiteX20" fmla="*/ 104541 w 405765"/>
                <a:gd name="connsiteY20" fmla="*/ 102890 h 368372"/>
                <a:gd name="connsiteX21" fmla="*/ 83582 w 405765"/>
                <a:gd name="connsiteY21" fmla="*/ 125246 h 368372"/>
                <a:gd name="connsiteX22" fmla="*/ 60210 w 405765"/>
                <a:gd name="connsiteY22" fmla="*/ 130708 h 368372"/>
                <a:gd name="connsiteX23" fmla="*/ 53605 w 405765"/>
                <a:gd name="connsiteY23" fmla="*/ 129439 h 368372"/>
                <a:gd name="connsiteX24" fmla="*/ 33534 w 405765"/>
                <a:gd name="connsiteY24" fmla="*/ 124230 h 368372"/>
                <a:gd name="connsiteX25" fmla="*/ 7875 w 405765"/>
                <a:gd name="connsiteY25" fmla="*/ 118260 h 368372"/>
                <a:gd name="connsiteX26" fmla="*/ 0 w 405765"/>
                <a:gd name="connsiteY26" fmla="*/ 118387 h 368372"/>
                <a:gd name="connsiteX27" fmla="*/ 2286 w 405765"/>
                <a:gd name="connsiteY27" fmla="*/ 121690 h 368372"/>
                <a:gd name="connsiteX28" fmla="*/ 11051 w 405765"/>
                <a:gd name="connsiteY28" fmla="*/ 136298 h 368372"/>
                <a:gd name="connsiteX29" fmla="*/ 17911 w 405765"/>
                <a:gd name="connsiteY29" fmla="*/ 148619 h 368372"/>
                <a:gd name="connsiteX30" fmla="*/ 36075 w 405765"/>
                <a:gd name="connsiteY30" fmla="*/ 183805 h 368372"/>
                <a:gd name="connsiteX31" fmla="*/ 39886 w 405765"/>
                <a:gd name="connsiteY31" fmla="*/ 198286 h 368372"/>
                <a:gd name="connsiteX32" fmla="*/ 42934 w 405765"/>
                <a:gd name="connsiteY32" fmla="*/ 206035 h 368372"/>
                <a:gd name="connsiteX33" fmla="*/ 75453 w 405765"/>
                <a:gd name="connsiteY33" fmla="*/ 226104 h 368372"/>
                <a:gd name="connsiteX34" fmla="*/ 86885 w 405765"/>
                <a:gd name="connsiteY34" fmla="*/ 232837 h 368372"/>
                <a:gd name="connsiteX35" fmla="*/ 91458 w 405765"/>
                <a:gd name="connsiteY35" fmla="*/ 234996 h 368372"/>
                <a:gd name="connsiteX36" fmla="*/ 100477 w 405765"/>
                <a:gd name="connsiteY36" fmla="*/ 247699 h 368372"/>
                <a:gd name="connsiteX37" fmla="*/ 100604 w 405765"/>
                <a:gd name="connsiteY37" fmla="*/ 252399 h 368372"/>
                <a:gd name="connsiteX38" fmla="*/ 100604 w 405765"/>
                <a:gd name="connsiteY38" fmla="*/ 252399 h 368372"/>
                <a:gd name="connsiteX39" fmla="*/ 102763 w 405765"/>
                <a:gd name="connsiteY39" fmla="*/ 259258 h 368372"/>
                <a:gd name="connsiteX40" fmla="*/ 108606 w 405765"/>
                <a:gd name="connsiteY40" fmla="*/ 259893 h 368372"/>
                <a:gd name="connsiteX41" fmla="*/ 122198 w 405765"/>
                <a:gd name="connsiteY41" fmla="*/ 264339 h 368372"/>
                <a:gd name="connsiteX42" fmla="*/ 125500 w 405765"/>
                <a:gd name="connsiteY42" fmla="*/ 278185 h 368372"/>
                <a:gd name="connsiteX43" fmla="*/ 127279 w 405765"/>
                <a:gd name="connsiteY43" fmla="*/ 291268 h 368372"/>
                <a:gd name="connsiteX44" fmla="*/ 128549 w 405765"/>
                <a:gd name="connsiteY44" fmla="*/ 295460 h 368372"/>
                <a:gd name="connsiteX45" fmla="*/ 140490 w 405765"/>
                <a:gd name="connsiteY45" fmla="*/ 318070 h 368372"/>
                <a:gd name="connsiteX46" fmla="*/ 163608 w 405765"/>
                <a:gd name="connsiteY46" fmla="*/ 323406 h 368372"/>
                <a:gd name="connsiteX47" fmla="*/ 186345 w 405765"/>
                <a:gd name="connsiteY47" fmla="*/ 328486 h 368372"/>
                <a:gd name="connsiteX48" fmla="*/ 206416 w 405765"/>
                <a:gd name="connsiteY48" fmla="*/ 348811 h 368372"/>
                <a:gd name="connsiteX49" fmla="*/ 206797 w 405765"/>
                <a:gd name="connsiteY49" fmla="*/ 349319 h 368372"/>
                <a:gd name="connsiteX50" fmla="*/ 220134 w 405765"/>
                <a:gd name="connsiteY50" fmla="*/ 355035 h 368372"/>
                <a:gd name="connsiteX51" fmla="*/ 247699 w 405765"/>
                <a:gd name="connsiteY51" fmla="*/ 358084 h 368372"/>
                <a:gd name="connsiteX52" fmla="*/ 275644 w 405765"/>
                <a:gd name="connsiteY52" fmla="*/ 358846 h 368372"/>
                <a:gd name="connsiteX53" fmla="*/ 299652 w 405765"/>
                <a:gd name="connsiteY53" fmla="*/ 362656 h 368372"/>
                <a:gd name="connsiteX54" fmla="*/ 312736 w 405765"/>
                <a:gd name="connsiteY54" fmla="*/ 368373 h 368372"/>
                <a:gd name="connsiteX55" fmla="*/ 339284 w 405765"/>
                <a:gd name="connsiteY55" fmla="*/ 341443 h 368372"/>
                <a:gd name="connsiteX56" fmla="*/ 364054 w 405765"/>
                <a:gd name="connsiteY56" fmla="*/ 316165 h 368372"/>
                <a:gd name="connsiteX57" fmla="*/ 367356 w 405765"/>
                <a:gd name="connsiteY57" fmla="*/ 312736 h 368372"/>
                <a:gd name="connsiteX58" fmla="*/ 370913 w 405765"/>
                <a:gd name="connsiteY58" fmla="*/ 300033 h 368372"/>
                <a:gd name="connsiteX59" fmla="*/ 372691 w 405765"/>
                <a:gd name="connsiteY59" fmla="*/ 283012 h 368372"/>
                <a:gd name="connsiteX60" fmla="*/ 379932 w 405765"/>
                <a:gd name="connsiteY60" fmla="*/ 265609 h 368372"/>
                <a:gd name="connsiteX61" fmla="*/ 383615 w 405765"/>
                <a:gd name="connsiteY61" fmla="*/ 259639 h 368372"/>
                <a:gd name="connsiteX62" fmla="*/ 398350 w 405765"/>
                <a:gd name="connsiteY62" fmla="*/ 235504 h 368372"/>
                <a:gd name="connsiteX63" fmla="*/ 401526 w 405765"/>
                <a:gd name="connsiteY63" fmla="*/ 227502 h 368372"/>
                <a:gd name="connsiteX64" fmla="*/ 399367 w 405765"/>
                <a:gd name="connsiteY64" fmla="*/ 220388 h 368372"/>
                <a:gd name="connsiteX65" fmla="*/ 396826 w 405765"/>
                <a:gd name="connsiteY65" fmla="*/ 196508 h 368372"/>
                <a:gd name="connsiteX66" fmla="*/ 396953 w 405765"/>
                <a:gd name="connsiteY66" fmla="*/ 190283 h 368372"/>
                <a:gd name="connsiteX67" fmla="*/ 393650 w 405765"/>
                <a:gd name="connsiteY67" fmla="*/ 183424 h 368372"/>
                <a:gd name="connsiteX68" fmla="*/ 388951 w 405765"/>
                <a:gd name="connsiteY68" fmla="*/ 171992 h 368372"/>
                <a:gd name="connsiteX69" fmla="*/ 398350 w 405765"/>
                <a:gd name="connsiteY69" fmla="*/ 153065 h 368372"/>
                <a:gd name="connsiteX70" fmla="*/ 403558 w 405765"/>
                <a:gd name="connsiteY70" fmla="*/ 145443 h 368372"/>
                <a:gd name="connsiteX71" fmla="*/ 405464 w 405765"/>
                <a:gd name="connsiteY71" fmla="*/ 115211 h 368372"/>
                <a:gd name="connsiteX72" fmla="*/ 405210 w 405765"/>
                <a:gd name="connsiteY72" fmla="*/ 104668 h 368372"/>
                <a:gd name="connsiteX73" fmla="*/ 404574 w 405765"/>
                <a:gd name="connsiteY73" fmla="*/ 84090 h 368372"/>
                <a:gd name="connsiteX74" fmla="*/ 403050 w 405765"/>
                <a:gd name="connsiteY74" fmla="*/ 66561 h 368372"/>
                <a:gd name="connsiteX75" fmla="*/ 399874 w 405765"/>
                <a:gd name="connsiteY75" fmla="*/ 59067 h 368372"/>
                <a:gd name="connsiteX76" fmla="*/ 391999 w 405765"/>
                <a:gd name="connsiteY76" fmla="*/ 55510 h 368372"/>
                <a:gd name="connsiteX77" fmla="*/ 385775 w 405765"/>
                <a:gd name="connsiteY77" fmla="*/ 53858 h 368372"/>
                <a:gd name="connsiteX78" fmla="*/ 385775 w 405765"/>
                <a:gd name="connsiteY78" fmla="*/ 53858 h 368372"/>
                <a:gd name="connsiteX79" fmla="*/ 364308 w 405765"/>
                <a:gd name="connsiteY79" fmla="*/ 45475 h 36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05765" h="368372">
                  <a:moveTo>
                    <a:pt x="363927" y="45475"/>
                  </a:moveTo>
                  <a:cubicBezTo>
                    <a:pt x="358846" y="41918"/>
                    <a:pt x="338141" y="33280"/>
                    <a:pt x="323659" y="27310"/>
                  </a:cubicBezTo>
                  <a:cubicBezTo>
                    <a:pt x="316927" y="24516"/>
                    <a:pt x="311465" y="22229"/>
                    <a:pt x="309433" y="21213"/>
                  </a:cubicBezTo>
                  <a:cubicBezTo>
                    <a:pt x="304733" y="18927"/>
                    <a:pt x="299779" y="18927"/>
                    <a:pt x="291649" y="19181"/>
                  </a:cubicBezTo>
                  <a:lnTo>
                    <a:pt x="290887" y="19181"/>
                  </a:lnTo>
                  <a:cubicBezTo>
                    <a:pt x="288982" y="19181"/>
                    <a:pt x="287076" y="19435"/>
                    <a:pt x="285298" y="19562"/>
                  </a:cubicBezTo>
                  <a:cubicBezTo>
                    <a:pt x="277804" y="20324"/>
                    <a:pt x="272342" y="20832"/>
                    <a:pt x="268531" y="13084"/>
                  </a:cubicBezTo>
                  <a:cubicBezTo>
                    <a:pt x="267387" y="10797"/>
                    <a:pt x="265736" y="5843"/>
                    <a:pt x="263958" y="0"/>
                  </a:cubicBezTo>
                  <a:cubicBezTo>
                    <a:pt x="257861" y="508"/>
                    <a:pt x="240331" y="2032"/>
                    <a:pt x="229407" y="2667"/>
                  </a:cubicBezTo>
                  <a:cubicBezTo>
                    <a:pt x="219626" y="3176"/>
                    <a:pt x="217975" y="3938"/>
                    <a:pt x="212513" y="6605"/>
                  </a:cubicBezTo>
                  <a:cubicBezTo>
                    <a:pt x="210988" y="7367"/>
                    <a:pt x="209337" y="8129"/>
                    <a:pt x="207305" y="9019"/>
                  </a:cubicBezTo>
                  <a:cubicBezTo>
                    <a:pt x="204891" y="10035"/>
                    <a:pt x="202859" y="10924"/>
                    <a:pt x="201080" y="11559"/>
                  </a:cubicBezTo>
                  <a:cubicBezTo>
                    <a:pt x="196253" y="13465"/>
                    <a:pt x="194475" y="14100"/>
                    <a:pt x="189902" y="21213"/>
                  </a:cubicBezTo>
                  <a:cubicBezTo>
                    <a:pt x="186727" y="26167"/>
                    <a:pt x="185583" y="32010"/>
                    <a:pt x="184567" y="36964"/>
                  </a:cubicBezTo>
                  <a:lnTo>
                    <a:pt x="184567" y="36964"/>
                  </a:lnTo>
                  <a:cubicBezTo>
                    <a:pt x="183551" y="42172"/>
                    <a:pt x="182789" y="46618"/>
                    <a:pt x="179867" y="49540"/>
                  </a:cubicBezTo>
                  <a:cubicBezTo>
                    <a:pt x="176565" y="52842"/>
                    <a:pt x="173135" y="53731"/>
                    <a:pt x="167419" y="55256"/>
                  </a:cubicBezTo>
                  <a:cubicBezTo>
                    <a:pt x="163608" y="56272"/>
                    <a:pt x="158654" y="57542"/>
                    <a:pt x="152176" y="60083"/>
                  </a:cubicBezTo>
                  <a:cubicBezTo>
                    <a:pt x="140235" y="64783"/>
                    <a:pt x="136552" y="68340"/>
                    <a:pt x="128295" y="76596"/>
                  </a:cubicBezTo>
                  <a:cubicBezTo>
                    <a:pt x="126263" y="78629"/>
                    <a:pt x="123849" y="80915"/>
                    <a:pt x="121309" y="83455"/>
                  </a:cubicBezTo>
                  <a:cubicBezTo>
                    <a:pt x="115211" y="89299"/>
                    <a:pt x="109749" y="96158"/>
                    <a:pt x="104541" y="102890"/>
                  </a:cubicBezTo>
                  <a:cubicBezTo>
                    <a:pt x="97809" y="111528"/>
                    <a:pt x="91331" y="119784"/>
                    <a:pt x="83582" y="125246"/>
                  </a:cubicBezTo>
                  <a:cubicBezTo>
                    <a:pt x="72277" y="133376"/>
                    <a:pt x="67958" y="132360"/>
                    <a:pt x="60210" y="130708"/>
                  </a:cubicBezTo>
                  <a:cubicBezTo>
                    <a:pt x="58304" y="130327"/>
                    <a:pt x="56018" y="129820"/>
                    <a:pt x="53605" y="129439"/>
                  </a:cubicBezTo>
                  <a:cubicBezTo>
                    <a:pt x="48142" y="128803"/>
                    <a:pt x="40902" y="126517"/>
                    <a:pt x="33534" y="124230"/>
                  </a:cubicBezTo>
                  <a:cubicBezTo>
                    <a:pt x="24262" y="121309"/>
                    <a:pt x="14481" y="118260"/>
                    <a:pt x="7875" y="118260"/>
                  </a:cubicBezTo>
                  <a:cubicBezTo>
                    <a:pt x="5462" y="118260"/>
                    <a:pt x="2795" y="118260"/>
                    <a:pt x="0" y="118387"/>
                  </a:cubicBezTo>
                  <a:cubicBezTo>
                    <a:pt x="762" y="119531"/>
                    <a:pt x="1524" y="120674"/>
                    <a:pt x="2286" y="121690"/>
                  </a:cubicBezTo>
                  <a:cubicBezTo>
                    <a:pt x="5462" y="126517"/>
                    <a:pt x="8510" y="131725"/>
                    <a:pt x="11051" y="136298"/>
                  </a:cubicBezTo>
                  <a:cubicBezTo>
                    <a:pt x="12829" y="139600"/>
                    <a:pt x="15243" y="143919"/>
                    <a:pt x="17911" y="148619"/>
                  </a:cubicBezTo>
                  <a:cubicBezTo>
                    <a:pt x="24389" y="160052"/>
                    <a:pt x="32391" y="174024"/>
                    <a:pt x="36075" y="183805"/>
                  </a:cubicBezTo>
                  <a:cubicBezTo>
                    <a:pt x="38615" y="190283"/>
                    <a:pt x="39251" y="194729"/>
                    <a:pt x="39886" y="198286"/>
                  </a:cubicBezTo>
                  <a:cubicBezTo>
                    <a:pt x="40394" y="201716"/>
                    <a:pt x="40775" y="204002"/>
                    <a:pt x="42934" y="206035"/>
                  </a:cubicBezTo>
                  <a:cubicBezTo>
                    <a:pt x="46237" y="209337"/>
                    <a:pt x="63385" y="219245"/>
                    <a:pt x="75453" y="226104"/>
                  </a:cubicBezTo>
                  <a:cubicBezTo>
                    <a:pt x="80534" y="229026"/>
                    <a:pt x="84725" y="231440"/>
                    <a:pt x="86885" y="232837"/>
                  </a:cubicBezTo>
                  <a:cubicBezTo>
                    <a:pt x="88409" y="233853"/>
                    <a:pt x="90061" y="234488"/>
                    <a:pt x="91458" y="234996"/>
                  </a:cubicBezTo>
                  <a:cubicBezTo>
                    <a:pt x="96539" y="237029"/>
                    <a:pt x="100095" y="238553"/>
                    <a:pt x="100477" y="247699"/>
                  </a:cubicBezTo>
                  <a:cubicBezTo>
                    <a:pt x="100477" y="249350"/>
                    <a:pt x="100477" y="251001"/>
                    <a:pt x="100604" y="252399"/>
                  </a:cubicBezTo>
                  <a:lnTo>
                    <a:pt x="100604" y="252399"/>
                  </a:lnTo>
                  <a:cubicBezTo>
                    <a:pt x="100604" y="256845"/>
                    <a:pt x="100731" y="258750"/>
                    <a:pt x="102763" y="259258"/>
                  </a:cubicBezTo>
                  <a:cubicBezTo>
                    <a:pt x="104287" y="259766"/>
                    <a:pt x="106447" y="259766"/>
                    <a:pt x="108606" y="259893"/>
                  </a:cubicBezTo>
                  <a:cubicBezTo>
                    <a:pt x="113687" y="260147"/>
                    <a:pt x="118895" y="260401"/>
                    <a:pt x="122198" y="264339"/>
                  </a:cubicBezTo>
                  <a:cubicBezTo>
                    <a:pt x="124993" y="267515"/>
                    <a:pt x="125246" y="272468"/>
                    <a:pt x="125500" y="278185"/>
                  </a:cubicBezTo>
                  <a:cubicBezTo>
                    <a:pt x="125755" y="282250"/>
                    <a:pt x="126009" y="286949"/>
                    <a:pt x="127279" y="291268"/>
                  </a:cubicBezTo>
                  <a:cubicBezTo>
                    <a:pt x="127660" y="292539"/>
                    <a:pt x="128041" y="294063"/>
                    <a:pt x="128549" y="295460"/>
                  </a:cubicBezTo>
                  <a:cubicBezTo>
                    <a:pt x="130963" y="304225"/>
                    <a:pt x="133884" y="314260"/>
                    <a:pt x="140490" y="318070"/>
                  </a:cubicBezTo>
                  <a:cubicBezTo>
                    <a:pt x="144681" y="320484"/>
                    <a:pt x="154335" y="322008"/>
                    <a:pt x="163608" y="323406"/>
                  </a:cubicBezTo>
                  <a:cubicBezTo>
                    <a:pt x="172627" y="324803"/>
                    <a:pt x="181392" y="326200"/>
                    <a:pt x="186345" y="328486"/>
                  </a:cubicBezTo>
                  <a:cubicBezTo>
                    <a:pt x="196253" y="333313"/>
                    <a:pt x="202478" y="342840"/>
                    <a:pt x="206416" y="348811"/>
                  </a:cubicBezTo>
                  <a:lnTo>
                    <a:pt x="206797" y="349319"/>
                  </a:lnTo>
                  <a:cubicBezTo>
                    <a:pt x="208067" y="351351"/>
                    <a:pt x="213021" y="353383"/>
                    <a:pt x="220134" y="355035"/>
                  </a:cubicBezTo>
                  <a:cubicBezTo>
                    <a:pt x="227756" y="356813"/>
                    <a:pt x="237537" y="358084"/>
                    <a:pt x="247699" y="358084"/>
                  </a:cubicBezTo>
                  <a:cubicBezTo>
                    <a:pt x="258369" y="358084"/>
                    <a:pt x="267387" y="358337"/>
                    <a:pt x="275644" y="358846"/>
                  </a:cubicBezTo>
                  <a:cubicBezTo>
                    <a:pt x="284028" y="359481"/>
                    <a:pt x="291776" y="360624"/>
                    <a:pt x="299652" y="362656"/>
                  </a:cubicBezTo>
                  <a:cubicBezTo>
                    <a:pt x="305241" y="364180"/>
                    <a:pt x="309433" y="366086"/>
                    <a:pt x="312736" y="368373"/>
                  </a:cubicBezTo>
                  <a:cubicBezTo>
                    <a:pt x="317563" y="363164"/>
                    <a:pt x="328614" y="352113"/>
                    <a:pt x="339284" y="341443"/>
                  </a:cubicBezTo>
                  <a:cubicBezTo>
                    <a:pt x="350462" y="330265"/>
                    <a:pt x="361259" y="319341"/>
                    <a:pt x="364054" y="316165"/>
                  </a:cubicBezTo>
                  <a:cubicBezTo>
                    <a:pt x="365197" y="314895"/>
                    <a:pt x="366340" y="313752"/>
                    <a:pt x="367356" y="312736"/>
                  </a:cubicBezTo>
                  <a:cubicBezTo>
                    <a:pt x="370278" y="309687"/>
                    <a:pt x="371548" y="308417"/>
                    <a:pt x="370913" y="300033"/>
                  </a:cubicBezTo>
                  <a:cubicBezTo>
                    <a:pt x="370405" y="294317"/>
                    <a:pt x="371167" y="288474"/>
                    <a:pt x="372691" y="283012"/>
                  </a:cubicBezTo>
                  <a:cubicBezTo>
                    <a:pt x="374597" y="275771"/>
                    <a:pt x="377518" y="269420"/>
                    <a:pt x="379932" y="265609"/>
                  </a:cubicBezTo>
                  <a:cubicBezTo>
                    <a:pt x="381075" y="263831"/>
                    <a:pt x="382218" y="261925"/>
                    <a:pt x="383615" y="259639"/>
                  </a:cubicBezTo>
                  <a:cubicBezTo>
                    <a:pt x="388315" y="252145"/>
                    <a:pt x="395047" y="241474"/>
                    <a:pt x="398350" y="235504"/>
                  </a:cubicBezTo>
                  <a:cubicBezTo>
                    <a:pt x="400256" y="231947"/>
                    <a:pt x="401399" y="229534"/>
                    <a:pt x="401526" y="227502"/>
                  </a:cubicBezTo>
                  <a:cubicBezTo>
                    <a:pt x="401653" y="225596"/>
                    <a:pt x="401018" y="223564"/>
                    <a:pt x="399367" y="220388"/>
                  </a:cubicBezTo>
                  <a:cubicBezTo>
                    <a:pt x="396064" y="213910"/>
                    <a:pt x="396572" y="204510"/>
                    <a:pt x="396826" y="196508"/>
                  </a:cubicBezTo>
                  <a:cubicBezTo>
                    <a:pt x="396826" y="194348"/>
                    <a:pt x="396953" y="192316"/>
                    <a:pt x="396953" y="190283"/>
                  </a:cubicBezTo>
                  <a:cubicBezTo>
                    <a:pt x="396953" y="187362"/>
                    <a:pt x="395302" y="185329"/>
                    <a:pt x="393650" y="183424"/>
                  </a:cubicBezTo>
                  <a:cubicBezTo>
                    <a:pt x="391110" y="180375"/>
                    <a:pt x="388696" y="177454"/>
                    <a:pt x="388951" y="171992"/>
                  </a:cubicBezTo>
                  <a:cubicBezTo>
                    <a:pt x="389332" y="165386"/>
                    <a:pt x="393904" y="159035"/>
                    <a:pt x="398350" y="153065"/>
                  </a:cubicBezTo>
                  <a:cubicBezTo>
                    <a:pt x="400256" y="150398"/>
                    <a:pt x="402288" y="147730"/>
                    <a:pt x="403558" y="145443"/>
                  </a:cubicBezTo>
                  <a:cubicBezTo>
                    <a:pt x="406353" y="140362"/>
                    <a:pt x="405845" y="126771"/>
                    <a:pt x="405464" y="115211"/>
                  </a:cubicBezTo>
                  <a:cubicBezTo>
                    <a:pt x="405337" y="111274"/>
                    <a:pt x="405210" y="107463"/>
                    <a:pt x="405210" y="104668"/>
                  </a:cubicBezTo>
                  <a:cubicBezTo>
                    <a:pt x="405210" y="98190"/>
                    <a:pt x="404955" y="90823"/>
                    <a:pt x="404574" y="84090"/>
                  </a:cubicBezTo>
                  <a:cubicBezTo>
                    <a:pt x="404193" y="77358"/>
                    <a:pt x="403685" y="71134"/>
                    <a:pt x="403050" y="66561"/>
                  </a:cubicBezTo>
                  <a:cubicBezTo>
                    <a:pt x="402542" y="62750"/>
                    <a:pt x="401526" y="60464"/>
                    <a:pt x="399874" y="59067"/>
                  </a:cubicBezTo>
                  <a:cubicBezTo>
                    <a:pt x="398096" y="57542"/>
                    <a:pt x="395429" y="56526"/>
                    <a:pt x="391999" y="55510"/>
                  </a:cubicBezTo>
                  <a:cubicBezTo>
                    <a:pt x="390221" y="55002"/>
                    <a:pt x="388061" y="54367"/>
                    <a:pt x="385775" y="53858"/>
                  </a:cubicBezTo>
                  <a:lnTo>
                    <a:pt x="385775" y="53858"/>
                  </a:lnTo>
                  <a:cubicBezTo>
                    <a:pt x="378662" y="52080"/>
                    <a:pt x="370659" y="49921"/>
                    <a:pt x="364308" y="45475"/>
                  </a:cubicBezTo>
                </a:path>
              </a:pathLst>
            </a:custGeom>
            <a:solidFill>
              <a:srgbClr val="FFFFFF"/>
            </a:solidFill>
            <a:ln w="1270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AF400D2-415D-0A43-44EC-3F3E3B844BAA}"/>
                </a:ext>
              </a:extLst>
            </p:cNvPr>
            <p:cNvSpPr/>
            <p:nvPr/>
          </p:nvSpPr>
          <p:spPr>
            <a:xfrm>
              <a:off x="5772848" y="182955"/>
              <a:ext cx="298508" cy="179978"/>
            </a:xfrm>
            <a:custGeom>
              <a:avLst/>
              <a:gdLst>
                <a:gd name="connsiteX0" fmla="*/ 185457 w 298508"/>
                <a:gd name="connsiteY0" fmla="*/ 7161 h 179978"/>
                <a:gd name="connsiteX1" fmla="*/ 172881 w 298508"/>
                <a:gd name="connsiteY1" fmla="*/ 9194 h 179978"/>
                <a:gd name="connsiteX2" fmla="*/ 158527 w 298508"/>
                <a:gd name="connsiteY2" fmla="*/ 6653 h 179978"/>
                <a:gd name="connsiteX3" fmla="*/ 149889 w 298508"/>
                <a:gd name="connsiteY3" fmla="*/ 4367 h 179978"/>
                <a:gd name="connsiteX4" fmla="*/ 136425 w 298508"/>
                <a:gd name="connsiteY4" fmla="*/ 3859 h 179978"/>
                <a:gd name="connsiteX5" fmla="*/ 123722 w 298508"/>
                <a:gd name="connsiteY5" fmla="*/ 4621 h 179978"/>
                <a:gd name="connsiteX6" fmla="*/ 107971 w 298508"/>
                <a:gd name="connsiteY6" fmla="*/ 3224 h 179978"/>
                <a:gd name="connsiteX7" fmla="*/ 101239 w 298508"/>
                <a:gd name="connsiteY7" fmla="*/ 1953 h 179978"/>
                <a:gd name="connsiteX8" fmla="*/ 91712 w 298508"/>
                <a:gd name="connsiteY8" fmla="*/ 2462 h 179978"/>
                <a:gd name="connsiteX9" fmla="*/ 82185 w 298508"/>
                <a:gd name="connsiteY9" fmla="*/ 3478 h 179978"/>
                <a:gd name="connsiteX10" fmla="*/ 76088 w 298508"/>
                <a:gd name="connsiteY10" fmla="*/ 2716 h 179978"/>
                <a:gd name="connsiteX11" fmla="*/ 76088 w 298508"/>
                <a:gd name="connsiteY11" fmla="*/ 2716 h 179978"/>
                <a:gd name="connsiteX12" fmla="*/ 45983 w 298508"/>
                <a:gd name="connsiteY12" fmla="*/ 5002 h 179978"/>
                <a:gd name="connsiteX13" fmla="*/ 17657 w 298508"/>
                <a:gd name="connsiteY13" fmla="*/ 17323 h 179978"/>
                <a:gd name="connsiteX14" fmla="*/ 0 w 298508"/>
                <a:gd name="connsiteY14" fmla="*/ 25072 h 179978"/>
                <a:gd name="connsiteX15" fmla="*/ 3811 w 298508"/>
                <a:gd name="connsiteY15" fmla="*/ 43110 h 179978"/>
                <a:gd name="connsiteX16" fmla="*/ 12956 w 298508"/>
                <a:gd name="connsiteY16" fmla="*/ 64577 h 179978"/>
                <a:gd name="connsiteX17" fmla="*/ 15116 w 298508"/>
                <a:gd name="connsiteY17" fmla="*/ 77660 h 179978"/>
                <a:gd name="connsiteX18" fmla="*/ 37726 w 298508"/>
                <a:gd name="connsiteY18" fmla="*/ 86044 h 179978"/>
                <a:gd name="connsiteX19" fmla="*/ 45602 w 298508"/>
                <a:gd name="connsiteY19" fmla="*/ 90363 h 179978"/>
                <a:gd name="connsiteX20" fmla="*/ 64147 w 298508"/>
                <a:gd name="connsiteY20" fmla="*/ 95063 h 179978"/>
                <a:gd name="connsiteX21" fmla="*/ 72658 w 298508"/>
                <a:gd name="connsiteY21" fmla="*/ 93920 h 179978"/>
                <a:gd name="connsiteX22" fmla="*/ 92474 w 298508"/>
                <a:gd name="connsiteY22" fmla="*/ 96206 h 179978"/>
                <a:gd name="connsiteX23" fmla="*/ 100477 w 298508"/>
                <a:gd name="connsiteY23" fmla="*/ 110433 h 179978"/>
                <a:gd name="connsiteX24" fmla="*/ 101239 w 298508"/>
                <a:gd name="connsiteY24" fmla="*/ 114117 h 179978"/>
                <a:gd name="connsiteX25" fmla="*/ 99842 w 298508"/>
                <a:gd name="connsiteY25" fmla="*/ 129487 h 179978"/>
                <a:gd name="connsiteX26" fmla="*/ 98572 w 298508"/>
                <a:gd name="connsiteY26" fmla="*/ 133424 h 179978"/>
                <a:gd name="connsiteX27" fmla="*/ 97682 w 298508"/>
                <a:gd name="connsiteY27" fmla="*/ 146254 h 179978"/>
                <a:gd name="connsiteX28" fmla="*/ 123722 w 298508"/>
                <a:gd name="connsiteY28" fmla="*/ 154129 h 179978"/>
                <a:gd name="connsiteX29" fmla="*/ 133376 w 298508"/>
                <a:gd name="connsiteY29" fmla="*/ 173818 h 179978"/>
                <a:gd name="connsiteX30" fmla="*/ 133376 w 298508"/>
                <a:gd name="connsiteY30" fmla="*/ 174453 h 179978"/>
                <a:gd name="connsiteX31" fmla="*/ 137314 w 298508"/>
                <a:gd name="connsiteY31" fmla="*/ 174707 h 179978"/>
                <a:gd name="connsiteX32" fmla="*/ 171611 w 298508"/>
                <a:gd name="connsiteY32" fmla="*/ 178264 h 179978"/>
                <a:gd name="connsiteX33" fmla="*/ 190410 w 298508"/>
                <a:gd name="connsiteY33" fmla="*/ 179788 h 179978"/>
                <a:gd name="connsiteX34" fmla="*/ 200445 w 298508"/>
                <a:gd name="connsiteY34" fmla="*/ 175470 h 179978"/>
                <a:gd name="connsiteX35" fmla="*/ 203494 w 298508"/>
                <a:gd name="connsiteY35" fmla="*/ 170516 h 179978"/>
                <a:gd name="connsiteX36" fmla="*/ 203494 w 298508"/>
                <a:gd name="connsiteY36" fmla="*/ 170516 h 179978"/>
                <a:gd name="connsiteX37" fmla="*/ 215943 w 298508"/>
                <a:gd name="connsiteY37" fmla="*/ 161878 h 179978"/>
                <a:gd name="connsiteX38" fmla="*/ 227502 w 298508"/>
                <a:gd name="connsiteY38" fmla="*/ 159464 h 179978"/>
                <a:gd name="connsiteX39" fmla="*/ 245793 w 298508"/>
                <a:gd name="connsiteY39" fmla="*/ 157559 h 179978"/>
                <a:gd name="connsiteX40" fmla="*/ 249985 w 298508"/>
                <a:gd name="connsiteY40" fmla="*/ 156797 h 179978"/>
                <a:gd name="connsiteX41" fmla="*/ 249604 w 298508"/>
                <a:gd name="connsiteY41" fmla="*/ 150319 h 179978"/>
                <a:gd name="connsiteX42" fmla="*/ 248842 w 298508"/>
                <a:gd name="connsiteY42" fmla="*/ 140411 h 179978"/>
                <a:gd name="connsiteX43" fmla="*/ 248588 w 298508"/>
                <a:gd name="connsiteY43" fmla="*/ 133932 h 179978"/>
                <a:gd name="connsiteX44" fmla="*/ 258496 w 298508"/>
                <a:gd name="connsiteY44" fmla="*/ 109036 h 179978"/>
                <a:gd name="connsiteX45" fmla="*/ 279328 w 298508"/>
                <a:gd name="connsiteY45" fmla="*/ 97476 h 179978"/>
                <a:gd name="connsiteX46" fmla="*/ 293936 w 298508"/>
                <a:gd name="connsiteY46" fmla="*/ 88076 h 179978"/>
                <a:gd name="connsiteX47" fmla="*/ 295079 w 298508"/>
                <a:gd name="connsiteY47" fmla="*/ 84266 h 179978"/>
                <a:gd name="connsiteX48" fmla="*/ 295079 w 298508"/>
                <a:gd name="connsiteY48" fmla="*/ 84266 h 179978"/>
                <a:gd name="connsiteX49" fmla="*/ 292920 w 298508"/>
                <a:gd name="connsiteY49" fmla="*/ 78295 h 179978"/>
                <a:gd name="connsiteX50" fmla="*/ 294825 w 298508"/>
                <a:gd name="connsiteY50" fmla="*/ 62798 h 179978"/>
                <a:gd name="connsiteX51" fmla="*/ 298509 w 298508"/>
                <a:gd name="connsiteY51" fmla="*/ 55812 h 179978"/>
                <a:gd name="connsiteX52" fmla="*/ 287331 w 298508"/>
                <a:gd name="connsiteY52" fmla="*/ 47936 h 179978"/>
                <a:gd name="connsiteX53" fmla="*/ 280090 w 298508"/>
                <a:gd name="connsiteY53" fmla="*/ 42093 h 179978"/>
                <a:gd name="connsiteX54" fmla="*/ 254812 w 298508"/>
                <a:gd name="connsiteY54" fmla="*/ 21896 h 179978"/>
                <a:gd name="connsiteX55" fmla="*/ 240077 w 298508"/>
                <a:gd name="connsiteY55" fmla="*/ 16434 h 179978"/>
                <a:gd name="connsiteX56" fmla="*/ 234742 w 298508"/>
                <a:gd name="connsiteY56" fmla="*/ 15672 h 179978"/>
                <a:gd name="connsiteX57" fmla="*/ 220261 w 298508"/>
                <a:gd name="connsiteY57" fmla="*/ 12115 h 179978"/>
                <a:gd name="connsiteX58" fmla="*/ 210862 w 298508"/>
                <a:gd name="connsiteY58" fmla="*/ 3859 h 179978"/>
                <a:gd name="connsiteX59" fmla="*/ 210862 w 298508"/>
                <a:gd name="connsiteY59" fmla="*/ 3859 h 179978"/>
                <a:gd name="connsiteX60" fmla="*/ 210862 w 298508"/>
                <a:gd name="connsiteY60" fmla="*/ 3859 h 179978"/>
                <a:gd name="connsiteX61" fmla="*/ 205272 w 298508"/>
                <a:gd name="connsiteY61" fmla="*/ 175 h 179978"/>
                <a:gd name="connsiteX62" fmla="*/ 199302 w 298508"/>
                <a:gd name="connsiteY62" fmla="*/ 810 h 179978"/>
                <a:gd name="connsiteX63" fmla="*/ 199302 w 298508"/>
                <a:gd name="connsiteY63" fmla="*/ 810 h 179978"/>
                <a:gd name="connsiteX64" fmla="*/ 185457 w 298508"/>
                <a:gd name="connsiteY64" fmla="*/ 7034 h 17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8508" h="179978">
                  <a:moveTo>
                    <a:pt x="185457" y="7161"/>
                  </a:moveTo>
                  <a:cubicBezTo>
                    <a:pt x="181519" y="8432"/>
                    <a:pt x="177073" y="9321"/>
                    <a:pt x="172881" y="9194"/>
                  </a:cubicBezTo>
                  <a:cubicBezTo>
                    <a:pt x="166149" y="9067"/>
                    <a:pt x="162846" y="8051"/>
                    <a:pt x="158527" y="6653"/>
                  </a:cubicBezTo>
                  <a:cubicBezTo>
                    <a:pt x="156241" y="6018"/>
                    <a:pt x="153573" y="5129"/>
                    <a:pt x="149889" y="4367"/>
                  </a:cubicBezTo>
                  <a:cubicBezTo>
                    <a:pt x="144046" y="3097"/>
                    <a:pt x="140871" y="3478"/>
                    <a:pt x="136425" y="3859"/>
                  </a:cubicBezTo>
                  <a:cubicBezTo>
                    <a:pt x="133249" y="4240"/>
                    <a:pt x="129311" y="4621"/>
                    <a:pt x="123722" y="4621"/>
                  </a:cubicBezTo>
                  <a:cubicBezTo>
                    <a:pt x="114069" y="4621"/>
                    <a:pt x="111655" y="4113"/>
                    <a:pt x="107971" y="3224"/>
                  </a:cubicBezTo>
                  <a:cubicBezTo>
                    <a:pt x="106447" y="2843"/>
                    <a:pt x="104542" y="2462"/>
                    <a:pt x="101239" y="1953"/>
                  </a:cubicBezTo>
                  <a:cubicBezTo>
                    <a:pt x="96539" y="1191"/>
                    <a:pt x="94126" y="1953"/>
                    <a:pt x="91712" y="2462"/>
                  </a:cubicBezTo>
                  <a:cubicBezTo>
                    <a:pt x="89171" y="3097"/>
                    <a:pt x="86504" y="3859"/>
                    <a:pt x="82185" y="3478"/>
                  </a:cubicBezTo>
                  <a:cubicBezTo>
                    <a:pt x="80280" y="3351"/>
                    <a:pt x="78247" y="3097"/>
                    <a:pt x="76088" y="2716"/>
                  </a:cubicBezTo>
                  <a:lnTo>
                    <a:pt x="76088" y="2716"/>
                  </a:lnTo>
                  <a:cubicBezTo>
                    <a:pt x="68340" y="1572"/>
                    <a:pt x="58051" y="48"/>
                    <a:pt x="45983" y="5002"/>
                  </a:cubicBezTo>
                  <a:cubicBezTo>
                    <a:pt x="38742" y="8051"/>
                    <a:pt x="27565" y="12878"/>
                    <a:pt x="17657" y="17323"/>
                  </a:cubicBezTo>
                  <a:cubicBezTo>
                    <a:pt x="10670" y="20372"/>
                    <a:pt x="4319" y="23294"/>
                    <a:pt x="0" y="25072"/>
                  </a:cubicBezTo>
                  <a:cubicBezTo>
                    <a:pt x="762" y="31296"/>
                    <a:pt x="1270" y="37902"/>
                    <a:pt x="3811" y="43110"/>
                  </a:cubicBezTo>
                  <a:cubicBezTo>
                    <a:pt x="7113" y="49588"/>
                    <a:pt x="10289" y="59750"/>
                    <a:pt x="12956" y="64577"/>
                  </a:cubicBezTo>
                  <a:cubicBezTo>
                    <a:pt x="14608" y="67498"/>
                    <a:pt x="14989" y="72833"/>
                    <a:pt x="15116" y="77660"/>
                  </a:cubicBezTo>
                  <a:cubicBezTo>
                    <a:pt x="20705" y="78422"/>
                    <a:pt x="26421" y="80328"/>
                    <a:pt x="37726" y="86044"/>
                  </a:cubicBezTo>
                  <a:cubicBezTo>
                    <a:pt x="40521" y="87441"/>
                    <a:pt x="43316" y="88966"/>
                    <a:pt x="45602" y="90363"/>
                  </a:cubicBezTo>
                  <a:cubicBezTo>
                    <a:pt x="53732" y="94809"/>
                    <a:pt x="55637" y="95825"/>
                    <a:pt x="64147" y="95063"/>
                  </a:cubicBezTo>
                  <a:cubicBezTo>
                    <a:pt x="66942" y="94809"/>
                    <a:pt x="69991" y="94428"/>
                    <a:pt x="72658" y="93920"/>
                  </a:cubicBezTo>
                  <a:cubicBezTo>
                    <a:pt x="80915" y="92649"/>
                    <a:pt x="87012" y="91760"/>
                    <a:pt x="92474" y="96206"/>
                  </a:cubicBezTo>
                  <a:cubicBezTo>
                    <a:pt x="98572" y="101160"/>
                    <a:pt x="98698" y="102176"/>
                    <a:pt x="100477" y="110433"/>
                  </a:cubicBezTo>
                  <a:cubicBezTo>
                    <a:pt x="100604" y="111195"/>
                    <a:pt x="100858" y="112211"/>
                    <a:pt x="101239" y="114117"/>
                  </a:cubicBezTo>
                  <a:cubicBezTo>
                    <a:pt x="103017" y="122500"/>
                    <a:pt x="101366" y="126057"/>
                    <a:pt x="99842" y="129487"/>
                  </a:cubicBezTo>
                  <a:cubicBezTo>
                    <a:pt x="99334" y="130757"/>
                    <a:pt x="98698" y="131900"/>
                    <a:pt x="98572" y="133424"/>
                  </a:cubicBezTo>
                  <a:cubicBezTo>
                    <a:pt x="98063" y="136727"/>
                    <a:pt x="97809" y="142189"/>
                    <a:pt x="97682" y="146254"/>
                  </a:cubicBezTo>
                  <a:cubicBezTo>
                    <a:pt x="110512" y="145873"/>
                    <a:pt x="114450" y="146254"/>
                    <a:pt x="123722" y="154129"/>
                  </a:cubicBezTo>
                  <a:cubicBezTo>
                    <a:pt x="130201" y="159718"/>
                    <a:pt x="131725" y="166324"/>
                    <a:pt x="133376" y="173818"/>
                  </a:cubicBezTo>
                  <a:lnTo>
                    <a:pt x="133376" y="174453"/>
                  </a:lnTo>
                  <a:cubicBezTo>
                    <a:pt x="134647" y="174453"/>
                    <a:pt x="135917" y="174580"/>
                    <a:pt x="137314" y="174707"/>
                  </a:cubicBezTo>
                  <a:cubicBezTo>
                    <a:pt x="145952" y="175089"/>
                    <a:pt x="158146" y="175724"/>
                    <a:pt x="171611" y="178264"/>
                  </a:cubicBezTo>
                  <a:cubicBezTo>
                    <a:pt x="179995" y="179788"/>
                    <a:pt x="185965" y="180297"/>
                    <a:pt x="190410" y="179788"/>
                  </a:cubicBezTo>
                  <a:cubicBezTo>
                    <a:pt x="194475" y="179280"/>
                    <a:pt x="197524" y="177883"/>
                    <a:pt x="200445" y="175470"/>
                  </a:cubicBezTo>
                  <a:cubicBezTo>
                    <a:pt x="202351" y="173945"/>
                    <a:pt x="202986" y="172040"/>
                    <a:pt x="203494" y="170516"/>
                  </a:cubicBezTo>
                  <a:lnTo>
                    <a:pt x="203494" y="170516"/>
                  </a:lnTo>
                  <a:cubicBezTo>
                    <a:pt x="205019" y="166197"/>
                    <a:pt x="206162" y="162767"/>
                    <a:pt x="215943" y="161878"/>
                  </a:cubicBezTo>
                  <a:cubicBezTo>
                    <a:pt x="220642" y="161497"/>
                    <a:pt x="224199" y="160481"/>
                    <a:pt x="227502" y="159464"/>
                  </a:cubicBezTo>
                  <a:cubicBezTo>
                    <a:pt x="232837" y="157940"/>
                    <a:pt x="237791" y="156416"/>
                    <a:pt x="245793" y="157559"/>
                  </a:cubicBezTo>
                  <a:cubicBezTo>
                    <a:pt x="248842" y="157940"/>
                    <a:pt x="249858" y="157559"/>
                    <a:pt x="249985" y="156797"/>
                  </a:cubicBezTo>
                  <a:cubicBezTo>
                    <a:pt x="250112" y="155400"/>
                    <a:pt x="249985" y="153113"/>
                    <a:pt x="249604" y="150319"/>
                  </a:cubicBezTo>
                  <a:cubicBezTo>
                    <a:pt x="249223" y="147524"/>
                    <a:pt x="248842" y="144221"/>
                    <a:pt x="248842" y="140411"/>
                  </a:cubicBezTo>
                  <a:cubicBezTo>
                    <a:pt x="248842" y="138251"/>
                    <a:pt x="248715" y="136092"/>
                    <a:pt x="248588" y="133932"/>
                  </a:cubicBezTo>
                  <a:cubicBezTo>
                    <a:pt x="248080" y="122373"/>
                    <a:pt x="247699" y="114498"/>
                    <a:pt x="258496" y="109036"/>
                  </a:cubicBezTo>
                  <a:cubicBezTo>
                    <a:pt x="264212" y="106114"/>
                    <a:pt x="272214" y="101668"/>
                    <a:pt x="279328" y="97476"/>
                  </a:cubicBezTo>
                  <a:cubicBezTo>
                    <a:pt x="285552" y="93793"/>
                    <a:pt x="291014" y="90363"/>
                    <a:pt x="293936" y="88076"/>
                  </a:cubicBezTo>
                  <a:cubicBezTo>
                    <a:pt x="296095" y="86425"/>
                    <a:pt x="295714" y="85663"/>
                    <a:pt x="295079" y="84266"/>
                  </a:cubicBezTo>
                  <a:lnTo>
                    <a:pt x="295079" y="84266"/>
                  </a:lnTo>
                  <a:cubicBezTo>
                    <a:pt x="294317" y="82741"/>
                    <a:pt x="293428" y="80836"/>
                    <a:pt x="292920" y="78295"/>
                  </a:cubicBezTo>
                  <a:cubicBezTo>
                    <a:pt x="292158" y="74104"/>
                    <a:pt x="292920" y="68260"/>
                    <a:pt x="294825" y="62798"/>
                  </a:cubicBezTo>
                  <a:cubicBezTo>
                    <a:pt x="295714" y="60385"/>
                    <a:pt x="296985" y="57971"/>
                    <a:pt x="298509" y="55812"/>
                  </a:cubicBezTo>
                  <a:cubicBezTo>
                    <a:pt x="295460" y="53780"/>
                    <a:pt x="290633" y="50477"/>
                    <a:pt x="287331" y="47936"/>
                  </a:cubicBezTo>
                  <a:cubicBezTo>
                    <a:pt x="286314" y="47047"/>
                    <a:pt x="283520" y="44888"/>
                    <a:pt x="280090" y="42093"/>
                  </a:cubicBezTo>
                  <a:cubicBezTo>
                    <a:pt x="272214" y="35742"/>
                    <a:pt x="260528" y="26215"/>
                    <a:pt x="254812" y="21896"/>
                  </a:cubicBezTo>
                  <a:cubicBezTo>
                    <a:pt x="249096" y="17578"/>
                    <a:pt x="246428" y="17196"/>
                    <a:pt x="240077" y="16434"/>
                  </a:cubicBezTo>
                  <a:cubicBezTo>
                    <a:pt x="238680" y="16180"/>
                    <a:pt x="237029" y="16053"/>
                    <a:pt x="234742" y="15672"/>
                  </a:cubicBezTo>
                  <a:cubicBezTo>
                    <a:pt x="228899" y="14783"/>
                    <a:pt x="224199" y="13767"/>
                    <a:pt x="220261" y="12115"/>
                  </a:cubicBezTo>
                  <a:cubicBezTo>
                    <a:pt x="216070" y="10210"/>
                    <a:pt x="213021" y="7670"/>
                    <a:pt x="210862" y="3859"/>
                  </a:cubicBezTo>
                  <a:lnTo>
                    <a:pt x="210862" y="3859"/>
                  </a:lnTo>
                  <a:cubicBezTo>
                    <a:pt x="210862" y="3859"/>
                    <a:pt x="210862" y="3859"/>
                    <a:pt x="210862" y="3859"/>
                  </a:cubicBezTo>
                  <a:cubicBezTo>
                    <a:pt x="209591" y="1699"/>
                    <a:pt x="207432" y="556"/>
                    <a:pt x="205272" y="175"/>
                  </a:cubicBezTo>
                  <a:cubicBezTo>
                    <a:pt x="202986" y="-206"/>
                    <a:pt x="200699" y="48"/>
                    <a:pt x="199302" y="810"/>
                  </a:cubicBezTo>
                  <a:lnTo>
                    <a:pt x="199302" y="810"/>
                  </a:lnTo>
                  <a:cubicBezTo>
                    <a:pt x="196635" y="2335"/>
                    <a:pt x="191427" y="5129"/>
                    <a:pt x="185457" y="7034"/>
                  </a:cubicBezTo>
                </a:path>
              </a:pathLst>
            </a:custGeom>
            <a:solidFill>
              <a:srgbClr val="FFFFFF"/>
            </a:solidFill>
            <a:ln w="1270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9C36AE-F73F-EA71-8D20-1E4B232141EE}"/>
                </a:ext>
              </a:extLst>
            </p:cNvPr>
            <p:cNvSpPr/>
            <p:nvPr/>
          </p:nvSpPr>
          <p:spPr>
            <a:xfrm>
              <a:off x="4961453" y="638006"/>
              <a:ext cx="28950" cy="43754"/>
            </a:xfrm>
            <a:custGeom>
              <a:avLst/>
              <a:gdLst>
                <a:gd name="connsiteX0" fmla="*/ 3008 w 28950"/>
                <a:gd name="connsiteY0" fmla="*/ 41664 h 43754"/>
                <a:gd name="connsiteX1" fmla="*/ 19267 w 28950"/>
                <a:gd name="connsiteY1" fmla="*/ 43697 h 43754"/>
                <a:gd name="connsiteX2" fmla="*/ 20791 w 28950"/>
                <a:gd name="connsiteY2" fmla="*/ 43697 h 43754"/>
                <a:gd name="connsiteX3" fmla="*/ 23332 w 28950"/>
                <a:gd name="connsiteY3" fmla="*/ 43697 h 43754"/>
                <a:gd name="connsiteX4" fmla="*/ 24094 w 28950"/>
                <a:gd name="connsiteY4" fmla="*/ 43697 h 43754"/>
                <a:gd name="connsiteX5" fmla="*/ 28921 w 28950"/>
                <a:gd name="connsiteY5" fmla="*/ 26675 h 43754"/>
                <a:gd name="connsiteX6" fmla="*/ 23332 w 28950"/>
                <a:gd name="connsiteY6" fmla="*/ 17911 h 43754"/>
                <a:gd name="connsiteX7" fmla="*/ 15456 w 28950"/>
                <a:gd name="connsiteY7" fmla="*/ 12321 h 43754"/>
                <a:gd name="connsiteX8" fmla="*/ 9613 w 28950"/>
                <a:gd name="connsiteY8" fmla="*/ 1143 h 43754"/>
                <a:gd name="connsiteX9" fmla="*/ 9613 w 28950"/>
                <a:gd name="connsiteY9" fmla="*/ 0 h 43754"/>
                <a:gd name="connsiteX10" fmla="*/ 2245 w 28950"/>
                <a:gd name="connsiteY10" fmla="*/ 5462 h 43754"/>
                <a:gd name="connsiteX11" fmla="*/ 1864 w 28950"/>
                <a:gd name="connsiteY11" fmla="*/ 26167 h 43754"/>
                <a:gd name="connsiteX12" fmla="*/ 2119 w 28950"/>
                <a:gd name="connsiteY12" fmla="*/ 26802 h 43754"/>
                <a:gd name="connsiteX13" fmla="*/ 1992 w 28950"/>
                <a:gd name="connsiteY13" fmla="*/ 41537 h 43754"/>
                <a:gd name="connsiteX14" fmla="*/ 3008 w 28950"/>
                <a:gd name="connsiteY14" fmla="*/ 41791 h 4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50" h="43754">
                  <a:moveTo>
                    <a:pt x="3008" y="41664"/>
                  </a:moveTo>
                  <a:cubicBezTo>
                    <a:pt x="11265" y="43951"/>
                    <a:pt x="15329" y="43824"/>
                    <a:pt x="19267" y="43697"/>
                  </a:cubicBezTo>
                  <a:cubicBezTo>
                    <a:pt x="19775" y="43697"/>
                    <a:pt x="20156" y="43697"/>
                    <a:pt x="20791" y="43697"/>
                  </a:cubicBezTo>
                  <a:cubicBezTo>
                    <a:pt x="21554" y="43697"/>
                    <a:pt x="22443" y="43697"/>
                    <a:pt x="23332" y="43697"/>
                  </a:cubicBezTo>
                  <a:lnTo>
                    <a:pt x="24094" y="43697"/>
                  </a:lnTo>
                  <a:cubicBezTo>
                    <a:pt x="25872" y="40902"/>
                    <a:pt x="29302" y="34297"/>
                    <a:pt x="28921" y="26675"/>
                  </a:cubicBezTo>
                  <a:cubicBezTo>
                    <a:pt x="28540" y="20959"/>
                    <a:pt x="26381" y="19689"/>
                    <a:pt x="23332" y="17911"/>
                  </a:cubicBezTo>
                  <a:cubicBezTo>
                    <a:pt x="21045" y="16640"/>
                    <a:pt x="18378" y="15116"/>
                    <a:pt x="15456" y="12321"/>
                  </a:cubicBezTo>
                  <a:cubicBezTo>
                    <a:pt x="9232" y="6478"/>
                    <a:pt x="9359" y="4319"/>
                    <a:pt x="9613" y="1143"/>
                  </a:cubicBezTo>
                  <a:cubicBezTo>
                    <a:pt x="9613" y="762"/>
                    <a:pt x="9613" y="381"/>
                    <a:pt x="9613" y="0"/>
                  </a:cubicBezTo>
                  <a:cubicBezTo>
                    <a:pt x="6565" y="254"/>
                    <a:pt x="3770" y="889"/>
                    <a:pt x="2245" y="5462"/>
                  </a:cubicBezTo>
                  <a:cubicBezTo>
                    <a:pt x="-1184" y="16259"/>
                    <a:pt x="-168" y="19562"/>
                    <a:pt x="1864" y="26167"/>
                  </a:cubicBezTo>
                  <a:lnTo>
                    <a:pt x="2119" y="26802"/>
                  </a:lnTo>
                  <a:cubicBezTo>
                    <a:pt x="3770" y="32264"/>
                    <a:pt x="2881" y="37853"/>
                    <a:pt x="1992" y="41537"/>
                  </a:cubicBezTo>
                  <a:cubicBezTo>
                    <a:pt x="2373" y="41537"/>
                    <a:pt x="2627" y="41664"/>
                    <a:pt x="3008" y="41791"/>
                  </a:cubicBezTo>
                </a:path>
              </a:pathLst>
            </a:custGeom>
            <a:solidFill>
              <a:srgbClr val="FFFFFF"/>
            </a:solidFill>
            <a:ln w="1270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A4B2844-A302-1BE6-BF43-CCD7AE79A189}"/>
                </a:ext>
              </a:extLst>
            </p:cNvPr>
            <p:cNvSpPr/>
            <p:nvPr/>
          </p:nvSpPr>
          <p:spPr>
            <a:xfrm>
              <a:off x="4854354" y="1307417"/>
              <a:ext cx="20748" cy="15809"/>
            </a:xfrm>
            <a:custGeom>
              <a:avLst/>
              <a:gdLst>
                <a:gd name="connsiteX0" fmla="*/ 10138 w 20748"/>
                <a:gd name="connsiteY0" fmla="*/ 9411 h 15809"/>
                <a:gd name="connsiteX1" fmla="*/ 19411 w 20748"/>
                <a:gd name="connsiteY1" fmla="*/ 15254 h 15809"/>
                <a:gd name="connsiteX2" fmla="*/ 20301 w 20748"/>
                <a:gd name="connsiteY2" fmla="*/ 6489 h 15809"/>
                <a:gd name="connsiteX3" fmla="*/ 18014 w 20748"/>
                <a:gd name="connsiteY3" fmla="*/ 1662 h 15809"/>
                <a:gd name="connsiteX4" fmla="*/ 5439 w 20748"/>
                <a:gd name="connsiteY4" fmla="*/ 11 h 15809"/>
                <a:gd name="connsiteX5" fmla="*/ 1755 w 20748"/>
                <a:gd name="connsiteY5" fmla="*/ 3694 h 15809"/>
                <a:gd name="connsiteX6" fmla="*/ 10266 w 20748"/>
                <a:gd name="connsiteY6" fmla="*/ 9411 h 1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48" h="15809">
                  <a:moveTo>
                    <a:pt x="10138" y="9411"/>
                  </a:moveTo>
                  <a:cubicBezTo>
                    <a:pt x="15982" y="12205"/>
                    <a:pt x="18141" y="17540"/>
                    <a:pt x="19411" y="15254"/>
                  </a:cubicBezTo>
                  <a:cubicBezTo>
                    <a:pt x="20682" y="12967"/>
                    <a:pt x="21190" y="9030"/>
                    <a:pt x="20301" y="6489"/>
                  </a:cubicBezTo>
                  <a:cubicBezTo>
                    <a:pt x="19284" y="3949"/>
                    <a:pt x="20809" y="2424"/>
                    <a:pt x="18014" y="1662"/>
                  </a:cubicBezTo>
                  <a:cubicBezTo>
                    <a:pt x="15220" y="900"/>
                    <a:pt x="9503" y="-116"/>
                    <a:pt x="5439" y="11"/>
                  </a:cubicBezTo>
                  <a:cubicBezTo>
                    <a:pt x="612" y="1027"/>
                    <a:pt x="-1929" y="519"/>
                    <a:pt x="1755" y="3694"/>
                  </a:cubicBezTo>
                  <a:cubicBezTo>
                    <a:pt x="5312" y="6997"/>
                    <a:pt x="4422" y="6616"/>
                    <a:pt x="10266" y="9411"/>
                  </a:cubicBezTo>
                </a:path>
              </a:pathLst>
            </a:custGeom>
            <a:solidFill>
              <a:srgbClr val="FFFFFF"/>
            </a:solidFill>
            <a:ln w="1270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A8EB9D1-AFD5-E1D8-B57C-DDE9E7495485}"/>
                </a:ext>
              </a:extLst>
            </p:cNvPr>
            <p:cNvSpPr/>
            <p:nvPr/>
          </p:nvSpPr>
          <p:spPr>
            <a:xfrm>
              <a:off x="5017163" y="850762"/>
              <a:ext cx="621313" cy="589092"/>
            </a:xfrm>
            <a:custGeom>
              <a:avLst/>
              <a:gdLst>
                <a:gd name="connsiteX0" fmla="*/ 36723 w 621313"/>
                <a:gd name="connsiteY0" fmla="*/ 216969 h 589092"/>
                <a:gd name="connsiteX1" fmla="*/ 48664 w 621313"/>
                <a:gd name="connsiteY1" fmla="*/ 212142 h 589092"/>
                <a:gd name="connsiteX2" fmla="*/ 65812 w 621313"/>
                <a:gd name="connsiteY2" fmla="*/ 208459 h 589092"/>
                <a:gd name="connsiteX3" fmla="*/ 79023 w 621313"/>
                <a:gd name="connsiteY3" fmla="*/ 191310 h 589092"/>
                <a:gd name="connsiteX4" fmla="*/ 89820 w 621313"/>
                <a:gd name="connsiteY4" fmla="*/ 179624 h 589092"/>
                <a:gd name="connsiteX5" fmla="*/ 111668 w 621313"/>
                <a:gd name="connsiteY5" fmla="*/ 179878 h 589092"/>
                <a:gd name="connsiteX6" fmla="*/ 131865 w 621313"/>
                <a:gd name="connsiteY6" fmla="*/ 185086 h 589092"/>
                <a:gd name="connsiteX7" fmla="*/ 159049 w 621313"/>
                <a:gd name="connsiteY7" fmla="*/ 195121 h 589092"/>
                <a:gd name="connsiteX8" fmla="*/ 174165 w 621313"/>
                <a:gd name="connsiteY8" fmla="*/ 204902 h 589092"/>
                <a:gd name="connsiteX9" fmla="*/ 181913 w 621313"/>
                <a:gd name="connsiteY9" fmla="*/ 237674 h 589092"/>
                <a:gd name="connsiteX10" fmla="*/ 189027 w 621313"/>
                <a:gd name="connsiteY10" fmla="*/ 265239 h 589092"/>
                <a:gd name="connsiteX11" fmla="*/ 205540 w 621313"/>
                <a:gd name="connsiteY11" fmla="*/ 270701 h 589092"/>
                <a:gd name="connsiteX12" fmla="*/ 216337 w 621313"/>
                <a:gd name="connsiteY12" fmla="*/ 284420 h 589092"/>
                <a:gd name="connsiteX13" fmla="*/ 225483 w 621313"/>
                <a:gd name="connsiteY13" fmla="*/ 300044 h 589092"/>
                <a:gd name="connsiteX14" fmla="*/ 237169 w 621313"/>
                <a:gd name="connsiteY14" fmla="*/ 308681 h 589092"/>
                <a:gd name="connsiteX15" fmla="*/ 248728 w 621313"/>
                <a:gd name="connsiteY15" fmla="*/ 310841 h 589092"/>
                <a:gd name="connsiteX16" fmla="*/ 265750 w 621313"/>
                <a:gd name="connsiteY16" fmla="*/ 327481 h 589092"/>
                <a:gd name="connsiteX17" fmla="*/ 281374 w 621313"/>
                <a:gd name="connsiteY17" fmla="*/ 340692 h 589092"/>
                <a:gd name="connsiteX18" fmla="*/ 295854 w 621313"/>
                <a:gd name="connsiteY18" fmla="*/ 355046 h 589092"/>
                <a:gd name="connsiteX19" fmla="*/ 315162 w 621313"/>
                <a:gd name="connsiteY19" fmla="*/ 367875 h 589092"/>
                <a:gd name="connsiteX20" fmla="*/ 330786 w 621313"/>
                <a:gd name="connsiteY20" fmla="*/ 377148 h 589092"/>
                <a:gd name="connsiteX21" fmla="*/ 348951 w 621313"/>
                <a:gd name="connsiteY21" fmla="*/ 380197 h 589092"/>
                <a:gd name="connsiteX22" fmla="*/ 367370 w 621313"/>
                <a:gd name="connsiteY22" fmla="*/ 383245 h 589092"/>
                <a:gd name="connsiteX23" fmla="*/ 378802 w 621313"/>
                <a:gd name="connsiteY23" fmla="*/ 397345 h 589092"/>
                <a:gd name="connsiteX24" fmla="*/ 396204 w 621313"/>
                <a:gd name="connsiteY24" fmla="*/ 408650 h 589092"/>
                <a:gd name="connsiteX25" fmla="*/ 397474 w 621313"/>
                <a:gd name="connsiteY25" fmla="*/ 419701 h 589092"/>
                <a:gd name="connsiteX26" fmla="*/ 415258 w 621313"/>
                <a:gd name="connsiteY26" fmla="*/ 418177 h 589092"/>
                <a:gd name="connsiteX27" fmla="*/ 427199 w 621313"/>
                <a:gd name="connsiteY27" fmla="*/ 428212 h 589092"/>
                <a:gd name="connsiteX28" fmla="*/ 430501 w 621313"/>
                <a:gd name="connsiteY28" fmla="*/ 440914 h 589092"/>
                <a:gd name="connsiteX29" fmla="*/ 436979 w 621313"/>
                <a:gd name="connsiteY29" fmla="*/ 451712 h 589092"/>
                <a:gd name="connsiteX30" fmla="*/ 447141 w 621313"/>
                <a:gd name="connsiteY30" fmla="*/ 458190 h 589092"/>
                <a:gd name="connsiteX31" fmla="*/ 458193 w 621313"/>
                <a:gd name="connsiteY31" fmla="*/ 459206 h 589092"/>
                <a:gd name="connsiteX32" fmla="*/ 467974 w 621313"/>
                <a:gd name="connsiteY32" fmla="*/ 459206 h 589092"/>
                <a:gd name="connsiteX33" fmla="*/ 476484 w 621313"/>
                <a:gd name="connsiteY33" fmla="*/ 471528 h 589092"/>
                <a:gd name="connsiteX34" fmla="*/ 481692 w 621313"/>
                <a:gd name="connsiteY34" fmla="*/ 485881 h 589092"/>
                <a:gd name="connsiteX35" fmla="*/ 487281 w 621313"/>
                <a:gd name="connsiteY35" fmla="*/ 500362 h 589092"/>
                <a:gd name="connsiteX36" fmla="*/ 492743 w 621313"/>
                <a:gd name="connsiteY36" fmla="*/ 517510 h 589092"/>
                <a:gd name="connsiteX37" fmla="*/ 497316 w 621313"/>
                <a:gd name="connsiteY37" fmla="*/ 529705 h 589092"/>
                <a:gd name="connsiteX38" fmla="*/ 489568 w 621313"/>
                <a:gd name="connsiteY38" fmla="*/ 537962 h 589092"/>
                <a:gd name="connsiteX39" fmla="*/ 481311 w 621313"/>
                <a:gd name="connsiteY39" fmla="*/ 545710 h 589092"/>
                <a:gd name="connsiteX40" fmla="*/ 480422 w 621313"/>
                <a:gd name="connsiteY40" fmla="*/ 554983 h 589092"/>
                <a:gd name="connsiteX41" fmla="*/ 475722 w 621313"/>
                <a:gd name="connsiteY41" fmla="*/ 566415 h 589092"/>
                <a:gd name="connsiteX42" fmla="*/ 472292 w 621313"/>
                <a:gd name="connsiteY42" fmla="*/ 580134 h 589092"/>
                <a:gd name="connsiteX43" fmla="*/ 476865 w 621313"/>
                <a:gd name="connsiteY43" fmla="*/ 588772 h 589092"/>
                <a:gd name="connsiteX44" fmla="*/ 489186 w 621313"/>
                <a:gd name="connsiteY44" fmla="*/ 588263 h 589092"/>
                <a:gd name="connsiteX45" fmla="*/ 498332 w 621313"/>
                <a:gd name="connsiteY45" fmla="*/ 577466 h 589092"/>
                <a:gd name="connsiteX46" fmla="*/ 508748 w 621313"/>
                <a:gd name="connsiteY46" fmla="*/ 568956 h 589092"/>
                <a:gd name="connsiteX47" fmla="*/ 517005 w 621313"/>
                <a:gd name="connsiteY47" fmla="*/ 559175 h 589092"/>
                <a:gd name="connsiteX48" fmla="*/ 517386 w 621313"/>
                <a:gd name="connsiteY48" fmla="*/ 541391 h 589092"/>
                <a:gd name="connsiteX49" fmla="*/ 524754 w 621313"/>
                <a:gd name="connsiteY49" fmla="*/ 531610 h 589092"/>
                <a:gd name="connsiteX50" fmla="*/ 536313 w 621313"/>
                <a:gd name="connsiteY50" fmla="*/ 528562 h 589092"/>
                <a:gd name="connsiteX51" fmla="*/ 547364 w 621313"/>
                <a:gd name="connsiteY51" fmla="*/ 525132 h 589092"/>
                <a:gd name="connsiteX52" fmla="*/ 548888 w 621313"/>
                <a:gd name="connsiteY52" fmla="*/ 506713 h 589092"/>
                <a:gd name="connsiteX53" fmla="*/ 541013 w 621313"/>
                <a:gd name="connsiteY53" fmla="*/ 494138 h 589092"/>
                <a:gd name="connsiteX54" fmla="*/ 525135 w 621313"/>
                <a:gd name="connsiteY54" fmla="*/ 484865 h 589092"/>
                <a:gd name="connsiteX55" fmla="*/ 515989 w 621313"/>
                <a:gd name="connsiteY55" fmla="*/ 474449 h 589092"/>
                <a:gd name="connsiteX56" fmla="*/ 519419 w 621313"/>
                <a:gd name="connsiteY56" fmla="*/ 458571 h 589092"/>
                <a:gd name="connsiteX57" fmla="*/ 525770 w 621313"/>
                <a:gd name="connsiteY57" fmla="*/ 444344 h 589092"/>
                <a:gd name="connsiteX58" fmla="*/ 538727 w 621313"/>
                <a:gd name="connsiteY58" fmla="*/ 430498 h 589092"/>
                <a:gd name="connsiteX59" fmla="*/ 552826 w 621313"/>
                <a:gd name="connsiteY59" fmla="*/ 426815 h 589092"/>
                <a:gd name="connsiteX60" fmla="*/ 558669 w 621313"/>
                <a:gd name="connsiteY60" fmla="*/ 435325 h 589092"/>
                <a:gd name="connsiteX61" fmla="*/ 572388 w 621313"/>
                <a:gd name="connsiteY61" fmla="*/ 436596 h 589092"/>
                <a:gd name="connsiteX62" fmla="*/ 583439 w 621313"/>
                <a:gd name="connsiteY62" fmla="*/ 443328 h 589092"/>
                <a:gd name="connsiteX63" fmla="*/ 590425 w 621313"/>
                <a:gd name="connsiteY63" fmla="*/ 455649 h 589092"/>
                <a:gd name="connsiteX64" fmla="*/ 605415 w 621313"/>
                <a:gd name="connsiteY64" fmla="*/ 465430 h 589092"/>
                <a:gd name="connsiteX65" fmla="*/ 617609 w 621313"/>
                <a:gd name="connsiteY65" fmla="*/ 462128 h 589092"/>
                <a:gd name="connsiteX66" fmla="*/ 621293 w 621313"/>
                <a:gd name="connsiteY66" fmla="*/ 450441 h 589092"/>
                <a:gd name="connsiteX67" fmla="*/ 608463 w 621313"/>
                <a:gd name="connsiteY67" fmla="*/ 435325 h 589092"/>
                <a:gd name="connsiteX68" fmla="*/ 593982 w 621313"/>
                <a:gd name="connsiteY68" fmla="*/ 420082 h 589092"/>
                <a:gd name="connsiteX69" fmla="*/ 570102 w 621313"/>
                <a:gd name="connsiteY69" fmla="*/ 406618 h 589092"/>
                <a:gd name="connsiteX70" fmla="*/ 544697 w 621313"/>
                <a:gd name="connsiteY70" fmla="*/ 394931 h 589092"/>
                <a:gd name="connsiteX71" fmla="*/ 518402 w 621313"/>
                <a:gd name="connsiteY71" fmla="*/ 384134 h 589092"/>
                <a:gd name="connsiteX72" fmla="*/ 491346 w 621313"/>
                <a:gd name="connsiteY72" fmla="*/ 366351 h 589092"/>
                <a:gd name="connsiteX73" fmla="*/ 486773 w 621313"/>
                <a:gd name="connsiteY73" fmla="*/ 356443 h 589092"/>
                <a:gd name="connsiteX74" fmla="*/ 494649 w 621313"/>
                <a:gd name="connsiteY74" fmla="*/ 350981 h 589092"/>
                <a:gd name="connsiteX75" fmla="*/ 496808 w 621313"/>
                <a:gd name="connsiteY75" fmla="*/ 340565 h 589092"/>
                <a:gd name="connsiteX76" fmla="*/ 480168 w 621313"/>
                <a:gd name="connsiteY76" fmla="*/ 337262 h 589092"/>
                <a:gd name="connsiteX77" fmla="*/ 455398 w 621313"/>
                <a:gd name="connsiteY77" fmla="*/ 337897 h 589092"/>
                <a:gd name="connsiteX78" fmla="*/ 434820 w 621313"/>
                <a:gd name="connsiteY78" fmla="*/ 335484 h 589092"/>
                <a:gd name="connsiteX79" fmla="*/ 408272 w 621313"/>
                <a:gd name="connsiteY79" fmla="*/ 317573 h 589092"/>
                <a:gd name="connsiteX80" fmla="*/ 385661 w 621313"/>
                <a:gd name="connsiteY80" fmla="*/ 294836 h 589092"/>
                <a:gd name="connsiteX81" fmla="*/ 375626 w 621313"/>
                <a:gd name="connsiteY81" fmla="*/ 276417 h 589092"/>
                <a:gd name="connsiteX82" fmla="*/ 367878 w 621313"/>
                <a:gd name="connsiteY82" fmla="*/ 250631 h 589092"/>
                <a:gd name="connsiteX83" fmla="*/ 346411 w 621313"/>
                <a:gd name="connsiteY83" fmla="*/ 228275 h 589092"/>
                <a:gd name="connsiteX84" fmla="*/ 326214 w 621313"/>
                <a:gd name="connsiteY84" fmla="*/ 213540 h 589092"/>
                <a:gd name="connsiteX85" fmla="*/ 295728 w 621313"/>
                <a:gd name="connsiteY85" fmla="*/ 189024 h 589092"/>
                <a:gd name="connsiteX86" fmla="*/ 288233 w 621313"/>
                <a:gd name="connsiteY86" fmla="*/ 168065 h 589092"/>
                <a:gd name="connsiteX87" fmla="*/ 286709 w 621313"/>
                <a:gd name="connsiteY87" fmla="*/ 155616 h 589092"/>
                <a:gd name="connsiteX88" fmla="*/ 292425 w 621313"/>
                <a:gd name="connsiteY88" fmla="*/ 150662 h 589092"/>
                <a:gd name="connsiteX89" fmla="*/ 300174 w 621313"/>
                <a:gd name="connsiteY89" fmla="*/ 141390 h 589092"/>
                <a:gd name="connsiteX90" fmla="*/ 295982 w 621313"/>
                <a:gd name="connsiteY90" fmla="*/ 128560 h 589092"/>
                <a:gd name="connsiteX91" fmla="*/ 285946 w 621313"/>
                <a:gd name="connsiteY91" fmla="*/ 114206 h 589092"/>
                <a:gd name="connsiteX92" fmla="*/ 292933 w 621313"/>
                <a:gd name="connsiteY92" fmla="*/ 103536 h 589092"/>
                <a:gd name="connsiteX93" fmla="*/ 301190 w 621313"/>
                <a:gd name="connsiteY93" fmla="*/ 105060 h 589092"/>
                <a:gd name="connsiteX94" fmla="*/ 317068 w 621313"/>
                <a:gd name="connsiteY94" fmla="*/ 99852 h 589092"/>
                <a:gd name="connsiteX95" fmla="*/ 327230 w 621313"/>
                <a:gd name="connsiteY95" fmla="*/ 95915 h 589092"/>
                <a:gd name="connsiteX96" fmla="*/ 335740 w 621313"/>
                <a:gd name="connsiteY96" fmla="*/ 87277 h 589092"/>
                <a:gd name="connsiteX97" fmla="*/ 337138 w 621313"/>
                <a:gd name="connsiteY97" fmla="*/ 85880 h 589092"/>
                <a:gd name="connsiteX98" fmla="*/ 335868 w 621313"/>
                <a:gd name="connsiteY98" fmla="*/ 75591 h 589092"/>
                <a:gd name="connsiteX99" fmla="*/ 336503 w 621313"/>
                <a:gd name="connsiteY99" fmla="*/ 65175 h 589092"/>
                <a:gd name="connsiteX100" fmla="*/ 337011 w 621313"/>
                <a:gd name="connsiteY100" fmla="*/ 61872 h 589092"/>
                <a:gd name="connsiteX101" fmla="*/ 345267 w 621313"/>
                <a:gd name="connsiteY101" fmla="*/ 47645 h 589092"/>
                <a:gd name="connsiteX102" fmla="*/ 358224 w 621313"/>
                <a:gd name="connsiteY102" fmla="*/ 34561 h 589092"/>
                <a:gd name="connsiteX103" fmla="*/ 354159 w 621313"/>
                <a:gd name="connsiteY103" fmla="*/ 34053 h 589092"/>
                <a:gd name="connsiteX104" fmla="*/ 332819 w 621313"/>
                <a:gd name="connsiteY104" fmla="*/ 33164 h 589092"/>
                <a:gd name="connsiteX105" fmla="*/ 311606 w 621313"/>
                <a:gd name="connsiteY105" fmla="*/ 32021 h 589092"/>
                <a:gd name="connsiteX106" fmla="*/ 296490 w 621313"/>
                <a:gd name="connsiteY106" fmla="*/ 25670 h 589092"/>
                <a:gd name="connsiteX107" fmla="*/ 292298 w 621313"/>
                <a:gd name="connsiteY107" fmla="*/ 22748 h 589092"/>
                <a:gd name="connsiteX108" fmla="*/ 292298 w 621313"/>
                <a:gd name="connsiteY108" fmla="*/ 22748 h 589092"/>
                <a:gd name="connsiteX109" fmla="*/ 285439 w 621313"/>
                <a:gd name="connsiteY109" fmla="*/ 10808 h 589092"/>
                <a:gd name="connsiteX110" fmla="*/ 285439 w 621313"/>
                <a:gd name="connsiteY110" fmla="*/ 10300 h 589092"/>
                <a:gd name="connsiteX111" fmla="*/ 282644 w 621313"/>
                <a:gd name="connsiteY111" fmla="*/ 2678 h 589092"/>
                <a:gd name="connsiteX112" fmla="*/ 276547 w 621313"/>
                <a:gd name="connsiteY112" fmla="*/ 11 h 589092"/>
                <a:gd name="connsiteX113" fmla="*/ 276293 w 621313"/>
                <a:gd name="connsiteY113" fmla="*/ 11 h 589092"/>
                <a:gd name="connsiteX114" fmla="*/ 255842 w 621313"/>
                <a:gd name="connsiteY114" fmla="*/ 2678 h 589092"/>
                <a:gd name="connsiteX115" fmla="*/ 241361 w 621313"/>
                <a:gd name="connsiteY115" fmla="*/ 6489 h 589092"/>
                <a:gd name="connsiteX116" fmla="*/ 233867 w 621313"/>
                <a:gd name="connsiteY116" fmla="*/ 11062 h 589092"/>
                <a:gd name="connsiteX117" fmla="*/ 224340 w 621313"/>
                <a:gd name="connsiteY117" fmla="*/ 16143 h 589092"/>
                <a:gd name="connsiteX118" fmla="*/ 211256 w 621313"/>
                <a:gd name="connsiteY118" fmla="*/ 16905 h 589092"/>
                <a:gd name="connsiteX119" fmla="*/ 199189 w 621313"/>
                <a:gd name="connsiteY119" fmla="*/ 13094 h 589092"/>
                <a:gd name="connsiteX120" fmla="*/ 197029 w 621313"/>
                <a:gd name="connsiteY120" fmla="*/ 11697 h 589092"/>
                <a:gd name="connsiteX121" fmla="*/ 194997 w 621313"/>
                <a:gd name="connsiteY121" fmla="*/ 25670 h 589092"/>
                <a:gd name="connsiteX122" fmla="*/ 194743 w 621313"/>
                <a:gd name="connsiteY122" fmla="*/ 26813 h 589092"/>
                <a:gd name="connsiteX123" fmla="*/ 183438 w 621313"/>
                <a:gd name="connsiteY123" fmla="*/ 32783 h 589092"/>
                <a:gd name="connsiteX124" fmla="*/ 176578 w 621313"/>
                <a:gd name="connsiteY124" fmla="*/ 34180 h 589092"/>
                <a:gd name="connsiteX125" fmla="*/ 174927 w 621313"/>
                <a:gd name="connsiteY125" fmla="*/ 43326 h 589092"/>
                <a:gd name="connsiteX126" fmla="*/ 168322 w 621313"/>
                <a:gd name="connsiteY126" fmla="*/ 56410 h 589092"/>
                <a:gd name="connsiteX127" fmla="*/ 150919 w 621313"/>
                <a:gd name="connsiteY127" fmla="*/ 49423 h 589092"/>
                <a:gd name="connsiteX128" fmla="*/ 137709 w 621313"/>
                <a:gd name="connsiteY128" fmla="*/ 42691 h 589092"/>
                <a:gd name="connsiteX129" fmla="*/ 131230 w 621313"/>
                <a:gd name="connsiteY129" fmla="*/ 52980 h 589092"/>
                <a:gd name="connsiteX130" fmla="*/ 129325 w 621313"/>
                <a:gd name="connsiteY130" fmla="*/ 57172 h 589092"/>
                <a:gd name="connsiteX131" fmla="*/ 112685 w 621313"/>
                <a:gd name="connsiteY131" fmla="*/ 74828 h 589092"/>
                <a:gd name="connsiteX132" fmla="*/ 110398 w 621313"/>
                <a:gd name="connsiteY132" fmla="*/ 76734 h 589092"/>
                <a:gd name="connsiteX133" fmla="*/ 109382 w 621313"/>
                <a:gd name="connsiteY133" fmla="*/ 77369 h 589092"/>
                <a:gd name="connsiteX134" fmla="*/ 109382 w 621313"/>
                <a:gd name="connsiteY134" fmla="*/ 77369 h 589092"/>
                <a:gd name="connsiteX135" fmla="*/ 99474 w 621313"/>
                <a:gd name="connsiteY135" fmla="*/ 75591 h 589092"/>
                <a:gd name="connsiteX136" fmla="*/ 91471 w 621313"/>
                <a:gd name="connsiteY136" fmla="*/ 67969 h 589092"/>
                <a:gd name="connsiteX137" fmla="*/ 84866 w 621313"/>
                <a:gd name="connsiteY137" fmla="*/ 58950 h 589092"/>
                <a:gd name="connsiteX138" fmla="*/ 82199 w 621313"/>
                <a:gd name="connsiteY138" fmla="*/ 53361 h 589092"/>
                <a:gd name="connsiteX139" fmla="*/ 76991 w 621313"/>
                <a:gd name="connsiteY139" fmla="*/ 47899 h 589092"/>
                <a:gd name="connsiteX140" fmla="*/ 69115 w 621313"/>
                <a:gd name="connsiteY140" fmla="*/ 56537 h 589092"/>
                <a:gd name="connsiteX141" fmla="*/ 63399 w 621313"/>
                <a:gd name="connsiteY141" fmla="*/ 65047 h 589092"/>
                <a:gd name="connsiteX142" fmla="*/ 53618 w 621313"/>
                <a:gd name="connsiteY142" fmla="*/ 72034 h 589092"/>
                <a:gd name="connsiteX143" fmla="*/ 39772 w 621313"/>
                <a:gd name="connsiteY143" fmla="*/ 72669 h 589092"/>
                <a:gd name="connsiteX144" fmla="*/ 26562 w 621313"/>
                <a:gd name="connsiteY144" fmla="*/ 72415 h 589092"/>
                <a:gd name="connsiteX145" fmla="*/ 19194 w 621313"/>
                <a:gd name="connsiteY145" fmla="*/ 73939 h 589092"/>
                <a:gd name="connsiteX146" fmla="*/ 6238 w 621313"/>
                <a:gd name="connsiteY146" fmla="*/ 75845 h 589092"/>
                <a:gd name="connsiteX147" fmla="*/ 5729 w 621313"/>
                <a:gd name="connsiteY147" fmla="*/ 78258 h 589092"/>
                <a:gd name="connsiteX148" fmla="*/ 4713 w 621313"/>
                <a:gd name="connsiteY148" fmla="*/ 81815 h 589092"/>
                <a:gd name="connsiteX149" fmla="*/ 6110 w 621313"/>
                <a:gd name="connsiteY149" fmla="*/ 91342 h 589092"/>
                <a:gd name="connsiteX150" fmla="*/ 8905 w 621313"/>
                <a:gd name="connsiteY150" fmla="*/ 95406 h 589092"/>
                <a:gd name="connsiteX151" fmla="*/ 13605 w 621313"/>
                <a:gd name="connsiteY151" fmla="*/ 108871 h 589092"/>
                <a:gd name="connsiteX152" fmla="*/ 9032 w 621313"/>
                <a:gd name="connsiteY152" fmla="*/ 122590 h 589092"/>
                <a:gd name="connsiteX153" fmla="*/ 7254 w 621313"/>
                <a:gd name="connsiteY153" fmla="*/ 123860 h 589092"/>
                <a:gd name="connsiteX154" fmla="*/ 5984 w 621313"/>
                <a:gd name="connsiteY154" fmla="*/ 124622 h 589092"/>
                <a:gd name="connsiteX155" fmla="*/ 5984 w 621313"/>
                <a:gd name="connsiteY155" fmla="*/ 124622 h 589092"/>
                <a:gd name="connsiteX156" fmla="*/ 267 w 621313"/>
                <a:gd name="connsiteY156" fmla="*/ 131609 h 589092"/>
                <a:gd name="connsiteX157" fmla="*/ 1665 w 621313"/>
                <a:gd name="connsiteY157" fmla="*/ 139484 h 589092"/>
                <a:gd name="connsiteX158" fmla="*/ 2173 w 621313"/>
                <a:gd name="connsiteY158" fmla="*/ 140373 h 589092"/>
                <a:gd name="connsiteX159" fmla="*/ 2173 w 621313"/>
                <a:gd name="connsiteY159" fmla="*/ 140373 h 589092"/>
                <a:gd name="connsiteX160" fmla="*/ 4967 w 621313"/>
                <a:gd name="connsiteY160" fmla="*/ 158665 h 589092"/>
                <a:gd name="connsiteX161" fmla="*/ 4205 w 621313"/>
                <a:gd name="connsiteY161" fmla="*/ 161840 h 589092"/>
                <a:gd name="connsiteX162" fmla="*/ 3189 w 621313"/>
                <a:gd name="connsiteY162" fmla="*/ 166032 h 589092"/>
                <a:gd name="connsiteX163" fmla="*/ 7000 w 621313"/>
                <a:gd name="connsiteY163" fmla="*/ 176956 h 589092"/>
                <a:gd name="connsiteX164" fmla="*/ 18178 w 621313"/>
                <a:gd name="connsiteY164" fmla="*/ 181148 h 589092"/>
                <a:gd name="connsiteX165" fmla="*/ 41932 w 621313"/>
                <a:gd name="connsiteY165" fmla="*/ 193216 h 589092"/>
                <a:gd name="connsiteX166" fmla="*/ 37359 w 621313"/>
                <a:gd name="connsiteY166" fmla="*/ 214429 h 589092"/>
                <a:gd name="connsiteX167" fmla="*/ 36216 w 621313"/>
                <a:gd name="connsiteY167" fmla="*/ 216969 h 58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621313" h="589092">
                  <a:moveTo>
                    <a:pt x="36723" y="216969"/>
                  </a:moveTo>
                  <a:cubicBezTo>
                    <a:pt x="41423" y="214810"/>
                    <a:pt x="45743" y="212778"/>
                    <a:pt x="48664" y="212142"/>
                  </a:cubicBezTo>
                  <a:cubicBezTo>
                    <a:pt x="56032" y="210364"/>
                    <a:pt x="62256" y="211888"/>
                    <a:pt x="65812" y="208459"/>
                  </a:cubicBezTo>
                  <a:cubicBezTo>
                    <a:pt x="69242" y="205029"/>
                    <a:pt x="74704" y="197154"/>
                    <a:pt x="79023" y="191310"/>
                  </a:cubicBezTo>
                  <a:cubicBezTo>
                    <a:pt x="83342" y="185467"/>
                    <a:pt x="83596" y="181148"/>
                    <a:pt x="89820" y="179624"/>
                  </a:cubicBezTo>
                  <a:cubicBezTo>
                    <a:pt x="96044" y="178100"/>
                    <a:pt x="105063" y="178100"/>
                    <a:pt x="111668" y="179878"/>
                  </a:cubicBezTo>
                  <a:cubicBezTo>
                    <a:pt x="118401" y="181656"/>
                    <a:pt x="122084" y="182673"/>
                    <a:pt x="131865" y="185086"/>
                  </a:cubicBezTo>
                  <a:cubicBezTo>
                    <a:pt x="141646" y="187500"/>
                    <a:pt x="152062" y="192072"/>
                    <a:pt x="159049" y="195121"/>
                  </a:cubicBezTo>
                  <a:cubicBezTo>
                    <a:pt x="166035" y="198170"/>
                    <a:pt x="171878" y="198805"/>
                    <a:pt x="174165" y="204902"/>
                  </a:cubicBezTo>
                  <a:cubicBezTo>
                    <a:pt x="176578" y="210999"/>
                    <a:pt x="179119" y="225734"/>
                    <a:pt x="181913" y="237674"/>
                  </a:cubicBezTo>
                  <a:cubicBezTo>
                    <a:pt x="184708" y="249615"/>
                    <a:pt x="184708" y="260412"/>
                    <a:pt x="189027" y="265239"/>
                  </a:cubicBezTo>
                  <a:cubicBezTo>
                    <a:pt x="193346" y="270066"/>
                    <a:pt x="201602" y="266763"/>
                    <a:pt x="205540" y="270701"/>
                  </a:cubicBezTo>
                  <a:cubicBezTo>
                    <a:pt x="209478" y="274639"/>
                    <a:pt x="213288" y="279339"/>
                    <a:pt x="216337" y="284420"/>
                  </a:cubicBezTo>
                  <a:cubicBezTo>
                    <a:pt x="219386" y="289374"/>
                    <a:pt x="223959" y="294455"/>
                    <a:pt x="225483" y="300044"/>
                  </a:cubicBezTo>
                  <a:cubicBezTo>
                    <a:pt x="227007" y="305633"/>
                    <a:pt x="232596" y="308300"/>
                    <a:pt x="237169" y="308681"/>
                  </a:cubicBezTo>
                  <a:cubicBezTo>
                    <a:pt x="241742" y="309063"/>
                    <a:pt x="245426" y="307538"/>
                    <a:pt x="248728" y="310841"/>
                  </a:cubicBezTo>
                  <a:cubicBezTo>
                    <a:pt x="251904" y="314144"/>
                    <a:pt x="263971" y="323670"/>
                    <a:pt x="265750" y="327481"/>
                  </a:cubicBezTo>
                  <a:cubicBezTo>
                    <a:pt x="267528" y="331165"/>
                    <a:pt x="275657" y="337897"/>
                    <a:pt x="281374" y="340692"/>
                  </a:cubicBezTo>
                  <a:cubicBezTo>
                    <a:pt x="286963" y="343486"/>
                    <a:pt x="291790" y="350219"/>
                    <a:pt x="295854" y="355046"/>
                  </a:cubicBezTo>
                  <a:cubicBezTo>
                    <a:pt x="299919" y="359873"/>
                    <a:pt x="310335" y="364445"/>
                    <a:pt x="315162" y="367875"/>
                  </a:cubicBezTo>
                  <a:cubicBezTo>
                    <a:pt x="319989" y="371305"/>
                    <a:pt x="324943" y="375115"/>
                    <a:pt x="330786" y="377148"/>
                  </a:cubicBezTo>
                  <a:cubicBezTo>
                    <a:pt x="336630" y="379307"/>
                    <a:pt x="343616" y="379942"/>
                    <a:pt x="348951" y="380197"/>
                  </a:cubicBezTo>
                  <a:cubicBezTo>
                    <a:pt x="354413" y="380451"/>
                    <a:pt x="361908" y="377529"/>
                    <a:pt x="367370" y="383245"/>
                  </a:cubicBezTo>
                  <a:cubicBezTo>
                    <a:pt x="372832" y="388834"/>
                    <a:pt x="368513" y="390867"/>
                    <a:pt x="378802" y="397345"/>
                  </a:cubicBezTo>
                  <a:cubicBezTo>
                    <a:pt x="389218" y="403823"/>
                    <a:pt x="393791" y="404966"/>
                    <a:pt x="396204" y="408650"/>
                  </a:cubicBezTo>
                  <a:cubicBezTo>
                    <a:pt x="398618" y="412334"/>
                    <a:pt x="390107" y="416272"/>
                    <a:pt x="397474" y="419701"/>
                  </a:cubicBezTo>
                  <a:cubicBezTo>
                    <a:pt x="404842" y="423131"/>
                    <a:pt x="408780" y="418558"/>
                    <a:pt x="415258" y="418177"/>
                  </a:cubicBezTo>
                  <a:cubicBezTo>
                    <a:pt x="421736" y="417796"/>
                    <a:pt x="424785" y="424274"/>
                    <a:pt x="427199" y="428212"/>
                  </a:cubicBezTo>
                  <a:cubicBezTo>
                    <a:pt x="429612" y="432150"/>
                    <a:pt x="430501" y="435071"/>
                    <a:pt x="430501" y="440914"/>
                  </a:cubicBezTo>
                  <a:cubicBezTo>
                    <a:pt x="430501" y="446758"/>
                    <a:pt x="431390" y="450060"/>
                    <a:pt x="436979" y="451712"/>
                  </a:cubicBezTo>
                  <a:cubicBezTo>
                    <a:pt x="442569" y="453490"/>
                    <a:pt x="442569" y="456920"/>
                    <a:pt x="447141" y="458190"/>
                  </a:cubicBezTo>
                  <a:cubicBezTo>
                    <a:pt x="451714" y="459460"/>
                    <a:pt x="451714" y="459714"/>
                    <a:pt x="458193" y="459206"/>
                  </a:cubicBezTo>
                  <a:cubicBezTo>
                    <a:pt x="464671" y="458825"/>
                    <a:pt x="463400" y="456412"/>
                    <a:pt x="467974" y="459206"/>
                  </a:cubicBezTo>
                  <a:cubicBezTo>
                    <a:pt x="472546" y="462001"/>
                    <a:pt x="475976" y="465938"/>
                    <a:pt x="476484" y="471528"/>
                  </a:cubicBezTo>
                  <a:cubicBezTo>
                    <a:pt x="476992" y="477117"/>
                    <a:pt x="477373" y="480419"/>
                    <a:pt x="481692" y="485881"/>
                  </a:cubicBezTo>
                  <a:cubicBezTo>
                    <a:pt x="486011" y="491343"/>
                    <a:pt x="486265" y="492360"/>
                    <a:pt x="487281" y="500362"/>
                  </a:cubicBezTo>
                  <a:cubicBezTo>
                    <a:pt x="488298" y="508365"/>
                    <a:pt x="489186" y="514208"/>
                    <a:pt x="492743" y="517510"/>
                  </a:cubicBezTo>
                  <a:cubicBezTo>
                    <a:pt x="496173" y="520813"/>
                    <a:pt x="497570" y="526402"/>
                    <a:pt x="497316" y="529705"/>
                  </a:cubicBezTo>
                  <a:cubicBezTo>
                    <a:pt x="497062" y="532881"/>
                    <a:pt x="492108" y="537453"/>
                    <a:pt x="489568" y="537962"/>
                  </a:cubicBezTo>
                  <a:cubicBezTo>
                    <a:pt x="486900" y="538343"/>
                    <a:pt x="481311" y="541645"/>
                    <a:pt x="481311" y="545710"/>
                  </a:cubicBezTo>
                  <a:cubicBezTo>
                    <a:pt x="481311" y="549775"/>
                    <a:pt x="481946" y="552188"/>
                    <a:pt x="480422" y="554983"/>
                  </a:cubicBezTo>
                  <a:cubicBezTo>
                    <a:pt x="478897" y="557778"/>
                    <a:pt x="477500" y="563494"/>
                    <a:pt x="475722" y="566415"/>
                  </a:cubicBezTo>
                  <a:cubicBezTo>
                    <a:pt x="473944" y="569210"/>
                    <a:pt x="472292" y="575942"/>
                    <a:pt x="472292" y="580134"/>
                  </a:cubicBezTo>
                  <a:cubicBezTo>
                    <a:pt x="472292" y="584326"/>
                    <a:pt x="473308" y="588136"/>
                    <a:pt x="476865" y="588772"/>
                  </a:cubicBezTo>
                  <a:cubicBezTo>
                    <a:pt x="480295" y="589407"/>
                    <a:pt x="487281" y="589026"/>
                    <a:pt x="489186" y="588263"/>
                  </a:cubicBezTo>
                  <a:cubicBezTo>
                    <a:pt x="491092" y="587628"/>
                    <a:pt x="495284" y="580896"/>
                    <a:pt x="498332" y="577466"/>
                  </a:cubicBezTo>
                  <a:cubicBezTo>
                    <a:pt x="501381" y="574037"/>
                    <a:pt x="503795" y="573148"/>
                    <a:pt x="508748" y="568956"/>
                  </a:cubicBezTo>
                  <a:cubicBezTo>
                    <a:pt x="513703" y="564891"/>
                    <a:pt x="516751" y="565526"/>
                    <a:pt x="517005" y="559175"/>
                  </a:cubicBezTo>
                  <a:cubicBezTo>
                    <a:pt x="517259" y="552950"/>
                    <a:pt x="514846" y="546599"/>
                    <a:pt x="517386" y="541391"/>
                  </a:cubicBezTo>
                  <a:cubicBezTo>
                    <a:pt x="520054" y="536183"/>
                    <a:pt x="520689" y="534024"/>
                    <a:pt x="524754" y="531610"/>
                  </a:cubicBezTo>
                  <a:cubicBezTo>
                    <a:pt x="528819" y="529197"/>
                    <a:pt x="530851" y="528562"/>
                    <a:pt x="536313" y="528562"/>
                  </a:cubicBezTo>
                  <a:cubicBezTo>
                    <a:pt x="541775" y="528562"/>
                    <a:pt x="544189" y="529197"/>
                    <a:pt x="547364" y="525132"/>
                  </a:cubicBezTo>
                  <a:cubicBezTo>
                    <a:pt x="550667" y="520940"/>
                    <a:pt x="550032" y="512175"/>
                    <a:pt x="548888" y="506713"/>
                  </a:cubicBezTo>
                  <a:cubicBezTo>
                    <a:pt x="547745" y="501251"/>
                    <a:pt x="546983" y="498203"/>
                    <a:pt x="541013" y="494138"/>
                  </a:cubicBezTo>
                  <a:cubicBezTo>
                    <a:pt x="535043" y="490073"/>
                    <a:pt x="530597" y="487152"/>
                    <a:pt x="525135" y="484865"/>
                  </a:cubicBezTo>
                  <a:cubicBezTo>
                    <a:pt x="519673" y="482452"/>
                    <a:pt x="515989" y="479022"/>
                    <a:pt x="515989" y="474449"/>
                  </a:cubicBezTo>
                  <a:cubicBezTo>
                    <a:pt x="515989" y="469876"/>
                    <a:pt x="518530" y="460603"/>
                    <a:pt x="519419" y="458571"/>
                  </a:cubicBezTo>
                  <a:cubicBezTo>
                    <a:pt x="520308" y="456666"/>
                    <a:pt x="522086" y="450060"/>
                    <a:pt x="525770" y="444344"/>
                  </a:cubicBezTo>
                  <a:cubicBezTo>
                    <a:pt x="529454" y="438755"/>
                    <a:pt x="533391" y="433547"/>
                    <a:pt x="538727" y="430498"/>
                  </a:cubicBezTo>
                  <a:cubicBezTo>
                    <a:pt x="544189" y="427450"/>
                    <a:pt x="548888" y="424655"/>
                    <a:pt x="552826" y="426815"/>
                  </a:cubicBezTo>
                  <a:cubicBezTo>
                    <a:pt x="556764" y="428974"/>
                    <a:pt x="553462" y="434182"/>
                    <a:pt x="558669" y="435325"/>
                  </a:cubicBezTo>
                  <a:cubicBezTo>
                    <a:pt x="563877" y="436342"/>
                    <a:pt x="565656" y="434690"/>
                    <a:pt x="572388" y="436596"/>
                  </a:cubicBezTo>
                  <a:cubicBezTo>
                    <a:pt x="579120" y="438501"/>
                    <a:pt x="581026" y="439898"/>
                    <a:pt x="583439" y="443328"/>
                  </a:cubicBezTo>
                  <a:cubicBezTo>
                    <a:pt x="585853" y="446758"/>
                    <a:pt x="585218" y="449806"/>
                    <a:pt x="590425" y="455649"/>
                  </a:cubicBezTo>
                  <a:cubicBezTo>
                    <a:pt x="595634" y="461493"/>
                    <a:pt x="601731" y="464922"/>
                    <a:pt x="605415" y="465430"/>
                  </a:cubicBezTo>
                  <a:cubicBezTo>
                    <a:pt x="609098" y="465938"/>
                    <a:pt x="615830" y="467209"/>
                    <a:pt x="617609" y="462128"/>
                  </a:cubicBezTo>
                  <a:cubicBezTo>
                    <a:pt x="619387" y="457174"/>
                    <a:pt x="621547" y="453871"/>
                    <a:pt x="621293" y="450441"/>
                  </a:cubicBezTo>
                  <a:cubicBezTo>
                    <a:pt x="621039" y="447012"/>
                    <a:pt x="613544" y="440914"/>
                    <a:pt x="608463" y="435325"/>
                  </a:cubicBezTo>
                  <a:cubicBezTo>
                    <a:pt x="603509" y="429609"/>
                    <a:pt x="599317" y="423766"/>
                    <a:pt x="593982" y="420082"/>
                  </a:cubicBezTo>
                  <a:cubicBezTo>
                    <a:pt x="588520" y="416399"/>
                    <a:pt x="575818" y="409412"/>
                    <a:pt x="570102" y="406618"/>
                  </a:cubicBezTo>
                  <a:cubicBezTo>
                    <a:pt x="564513" y="403823"/>
                    <a:pt x="551175" y="398869"/>
                    <a:pt x="544697" y="394931"/>
                  </a:cubicBezTo>
                  <a:cubicBezTo>
                    <a:pt x="538218" y="390994"/>
                    <a:pt x="527294" y="388834"/>
                    <a:pt x="518402" y="384134"/>
                  </a:cubicBezTo>
                  <a:cubicBezTo>
                    <a:pt x="509511" y="379307"/>
                    <a:pt x="494141" y="371178"/>
                    <a:pt x="491346" y="366351"/>
                  </a:cubicBezTo>
                  <a:cubicBezTo>
                    <a:pt x="488552" y="361524"/>
                    <a:pt x="484868" y="358983"/>
                    <a:pt x="486773" y="356443"/>
                  </a:cubicBezTo>
                  <a:cubicBezTo>
                    <a:pt x="488679" y="353775"/>
                    <a:pt x="491600" y="354283"/>
                    <a:pt x="494649" y="350981"/>
                  </a:cubicBezTo>
                  <a:cubicBezTo>
                    <a:pt x="497697" y="347678"/>
                    <a:pt x="498587" y="343232"/>
                    <a:pt x="496808" y="340565"/>
                  </a:cubicBezTo>
                  <a:cubicBezTo>
                    <a:pt x="495030" y="337897"/>
                    <a:pt x="488298" y="336627"/>
                    <a:pt x="480168" y="337262"/>
                  </a:cubicBezTo>
                  <a:cubicBezTo>
                    <a:pt x="471911" y="337897"/>
                    <a:pt x="463909" y="338151"/>
                    <a:pt x="455398" y="337897"/>
                  </a:cubicBezTo>
                  <a:cubicBezTo>
                    <a:pt x="446887" y="337643"/>
                    <a:pt x="437869" y="336373"/>
                    <a:pt x="434820" y="335484"/>
                  </a:cubicBezTo>
                  <a:cubicBezTo>
                    <a:pt x="431771" y="334595"/>
                    <a:pt x="418942" y="327100"/>
                    <a:pt x="408272" y="317573"/>
                  </a:cubicBezTo>
                  <a:cubicBezTo>
                    <a:pt x="397602" y="308046"/>
                    <a:pt x="389599" y="300679"/>
                    <a:pt x="385661" y="294836"/>
                  </a:cubicBezTo>
                  <a:cubicBezTo>
                    <a:pt x="381723" y="288993"/>
                    <a:pt x="380453" y="286833"/>
                    <a:pt x="375626" y="276417"/>
                  </a:cubicBezTo>
                  <a:cubicBezTo>
                    <a:pt x="370799" y="266001"/>
                    <a:pt x="373721" y="262571"/>
                    <a:pt x="367878" y="250631"/>
                  </a:cubicBezTo>
                  <a:cubicBezTo>
                    <a:pt x="362035" y="238691"/>
                    <a:pt x="353143" y="233737"/>
                    <a:pt x="346411" y="228275"/>
                  </a:cubicBezTo>
                  <a:cubicBezTo>
                    <a:pt x="339678" y="222813"/>
                    <a:pt x="332311" y="218748"/>
                    <a:pt x="326214" y="213540"/>
                  </a:cubicBezTo>
                  <a:cubicBezTo>
                    <a:pt x="320116" y="208332"/>
                    <a:pt x="300681" y="194740"/>
                    <a:pt x="295728" y="189024"/>
                  </a:cubicBezTo>
                  <a:cubicBezTo>
                    <a:pt x="290774" y="183435"/>
                    <a:pt x="289249" y="172892"/>
                    <a:pt x="288233" y="168065"/>
                  </a:cubicBezTo>
                  <a:cubicBezTo>
                    <a:pt x="287217" y="163238"/>
                    <a:pt x="285184" y="158538"/>
                    <a:pt x="286709" y="155616"/>
                  </a:cubicBezTo>
                  <a:cubicBezTo>
                    <a:pt x="288233" y="152695"/>
                    <a:pt x="289376" y="151679"/>
                    <a:pt x="292425" y="150662"/>
                  </a:cubicBezTo>
                  <a:cubicBezTo>
                    <a:pt x="295473" y="149519"/>
                    <a:pt x="299793" y="144057"/>
                    <a:pt x="300174" y="141390"/>
                  </a:cubicBezTo>
                  <a:cubicBezTo>
                    <a:pt x="300555" y="138849"/>
                    <a:pt x="303984" y="136563"/>
                    <a:pt x="295982" y="128560"/>
                  </a:cubicBezTo>
                  <a:cubicBezTo>
                    <a:pt x="287979" y="120557"/>
                    <a:pt x="285946" y="119668"/>
                    <a:pt x="285946" y="114206"/>
                  </a:cubicBezTo>
                  <a:cubicBezTo>
                    <a:pt x="285946" y="108744"/>
                    <a:pt x="289376" y="105568"/>
                    <a:pt x="292933" y="103536"/>
                  </a:cubicBezTo>
                  <a:cubicBezTo>
                    <a:pt x="296363" y="101631"/>
                    <a:pt x="299030" y="105060"/>
                    <a:pt x="301190" y="105060"/>
                  </a:cubicBezTo>
                  <a:cubicBezTo>
                    <a:pt x="303349" y="105060"/>
                    <a:pt x="314273" y="102647"/>
                    <a:pt x="317068" y="99852"/>
                  </a:cubicBezTo>
                  <a:cubicBezTo>
                    <a:pt x="319862" y="97058"/>
                    <a:pt x="323546" y="98709"/>
                    <a:pt x="327230" y="95915"/>
                  </a:cubicBezTo>
                  <a:cubicBezTo>
                    <a:pt x="330913" y="93120"/>
                    <a:pt x="333454" y="90707"/>
                    <a:pt x="335740" y="87277"/>
                  </a:cubicBezTo>
                  <a:cubicBezTo>
                    <a:pt x="336122" y="86642"/>
                    <a:pt x="336630" y="86261"/>
                    <a:pt x="337138" y="85880"/>
                  </a:cubicBezTo>
                  <a:cubicBezTo>
                    <a:pt x="336630" y="82831"/>
                    <a:pt x="336122" y="79020"/>
                    <a:pt x="335868" y="75591"/>
                  </a:cubicBezTo>
                  <a:cubicBezTo>
                    <a:pt x="335613" y="71526"/>
                    <a:pt x="335613" y="67588"/>
                    <a:pt x="336503" y="65175"/>
                  </a:cubicBezTo>
                  <a:cubicBezTo>
                    <a:pt x="336884" y="64158"/>
                    <a:pt x="336884" y="63015"/>
                    <a:pt x="337011" y="61872"/>
                  </a:cubicBezTo>
                  <a:cubicBezTo>
                    <a:pt x="337265" y="57553"/>
                    <a:pt x="337392" y="53107"/>
                    <a:pt x="345267" y="47645"/>
                  </a:cubicBezTo>
                  <a:cubicBezTo>
                    <a:pt x="350475" y="44088"/>
                    <a:pt x="355302" y="38499"/>
                    <a:pt x="358224" y="34561"/>
                  </a:cubicBezTo>
                  <a:cubicBezTo>
                    <a:pt x="356700" y="34434"/>
                    <a:pt x="355429" y="34180"/>
                    <a:pt x="354159" y="34053"/>
                  </a:cubicBezTo>
                  <a:cubicBezTo>
                    <a:pt x="348824" y="33291"/>
                    <a:pt x="343743" y="32656"/>
                    <a:pt x="332819" y="33164"/>
                  </a:cubicBezTo>
                  <a:cubicBezTo>
                    <a:pt x="324689" y="33672"/>
                    <a:pt x="317576" y="33164"/>
                    <a:pt x="311606" y="32021"/>
                  </a:cubicBezTo>
                  <a:cubicBezTo>
                    <a:pt x="305381" y="30751"/>
                    <a:pt x="300428" y="28718"/>
                    <a:pt x="296490" y="25670"/>
                  </a:cubicBezTo>
                  <a:cubicBezTo>
                    <a:pt x="294966" y="24399"/>
                    <a:pt x="293441" y="23510"/>
                    <a:pt x="292298" y="22748"/>
                  </a:cubicBezTo>
                  <a:lnTo>
                    <a:pt x="292298" y="22748"/>
                  </a:lnTo>
                  <a:cubicBezTo>
                    <a:pt x="287598" y="19573"/>
                    <a:pt x="285693" y="18302"/>
                    <a:pt x="285439" y="10808"/>
                  </a:cubicBezTo>
                  <a:lnTo>
                    <a:pt x="285439" y="10300"/>
                  </a:lnTo>
                  <a:cubicBezTo>
                    <a:pt x="285312" y="7378"/>
                    <a:pt x="284295" y="4584"/>
                    <a:pt x="282644" y="2678"/>
                  </a:cubicBezTo>
                  <a:cubicBezTo>
                    <a:pt x="281120" y="900"/>
                    <a:pt x="279087" y="-116"/>
                    <a:pt x="276547" y="11"/>
                  </a:cubicBezTo>
                  <a:lnTo>
                    <a:pt x="276293" y="11"/>
                  </a:lnTo>
                  <a:cubicBezTo>
                    <a:pt x="271847" y="265"/>
                    <a:pt x="263717" y="1281"/>
                    <a:pt x="255842" y="2678"/>
                  </a:cubicBezTo>
                  <a:cubicBezTo>
                    <a:pt x="250126" y="3694"/>
                    <a:pt x="244791" y="5092"/>
                    <a:pt x="241361" y="6489"/>
                  </a:cubicBezTo>
                  <a:cubicBezTo>
                    <a:pt x="237677" y="8013"/>
                    <a:pt x="235645" y="9665"/>
                    <a:pt x="233867" y="11062"/>
                  </a:cubicBezTo>
                  <a:cubicBezTo>
                    <a:pt x="231326" y="13094"/>
                    <a:pt x="229040" y="14873"/>
                    <a:pt x="224340" y="16143"/>
                  </a:cubicBezTo>
                  <a:cubicBezTo>
                    <a:pt x="220148" y="17159"/>
                    <a:pt x="215575" y="17413"/>
                    <a:pt x="211256" y="16905"/>
                  </a:cubicBezTo>
                  <a:cubicBezTo>
                    <a:pt x="206810" y="16397"/>
                    <a:pt x="202618" y="15127"/>
                    <a:pt x="199189" y="13094"/>
                  </a:cubicBezTo>
                  <a:cubicBezTo>
                    <a:pt x="198426" y="12586"/>
                    <a:pt x="197664" y="12205"/>
                    <a:pt x="197029" y="11697"/>
                  </a:cubicBezTo>
                  <a:cubicBezTo>
                    <a:pt x="196648" y="16905"/>
                    <a:pt x="195886" y="20970"/>
                    <a:pt x="194997" y="25670"/>
                  </a:cubicBezTo>
                  <a:lnTo>
                    <a:pt x="194743" y="26813"/>
                  </a:lnTo>
                  <a:cubicBezTo>
                    <a:pt x="193599" y="33164"/>
                    <a:pt x="188646" y="33037"/>
                    <a:pt x="183438" y="32783"/>
                  </a:cubicBezTo>
                  <a:cubicBezTo>
                    <a:pt x="180643" y="32783"/>
                    <a:pt x="177594" y="32529"/>
                    <a:pt x="176578" y="34180"/>
                  </a:cubicBezTo>
                  <a:cubicBezTo>
                    <a:pt x="175181" y="36467"/>
                    <a:pt x="175054" y="40024"/>
                    <a:pt x="174927" y="43326"/>
                  </a:cubicBezTo>
                  <a:cubicBezTo>
                    <a:pt x="174673" y="49550"/>
                    <a:pt x="174546" y="55013"/>
                    <a:pt x="168322" y="56410"/>
                  </a:cubicBezTo>
                  <a:cubicBezTo>
                    <a:pt x="164003" y="57426"/>
                    <a:pt x="157524" y="53488"/>
                    <a:pt x="150919" y="49423"/>
                  </a:cubicBezTo>
                  <a:cubicBezTo>
                    <a:pt x="144822" y="45740"/>
                    <a:pt x="138471" y="41802"/>
                    <a:pt x="137709" y="42691"/>
                  </a:cubicBezTo>
                  <a:cubicBezTo>
                    <a:pt x="134279" y="46121"/>
                    <a:pt x="133009" y="48915"/>
                    <a:pt x="131230" y="52980"/>
                  </a:cubicBezTo>
                  <a:cubicBezTo>
                    <a:pt x="130722" y="54250"/>
                    <a:pt x="130087" y="55521"/>
                    <a:pt x="129325" y="57172"/>
                  </a:cubicBezTo>
                  <a:cubicBezTo>
                    <a:pt x="126276" y="63650"/>
                    <a:pt x="118019" y="70510"/>
                    <a:pt x="112685" y="74828"/>
                  </a:cubicBezTo>
                  <a:cubicBezTo>
                    <a:pt x="112050" y="75336"/>
                    <a:pt x="111414" y="75845"/>
                    <a:pt x="110398" y="76734"/>
                  </a:cubicBezTo>
                  <a:cubicBezTo>
                    <a:pt x="110144" y="76988"/>
                    <a:pt x="109763" y="77242"/>
                    <a:pt x="109382" y="77369"/>
                  </a:cubicBezTo>
                  <a:lnTo>
                    <a:pt x="109382" y="77369"/>
                  </a:lnTo>
                  <a:cubicBezTo>
                    <a:pt x="106460" y="79020"/>
                    <a:pt x="103031" y="78004"/>
                    <a:pt x="99474" y="75591"/>
                  </a:cubicBezTo>
                  <a:cubicBezTo>
                    <a:pt x="96806" y="73685"/>
                    <a:pt x="94012" y="70891"/>
                    <a:pt x="91471" y="67969"/>
                  </a:cubicBezTo>
                  <a:cubicBezTo>
                    <a:pt x="88677" y="64793"/>
                    <a:pt x="86263" y="61364"/>
                    <a:pt x="84866" y="58950"/>
                  </a:cubicBezTo>
                  <a:cubicBezTo>
                    <a:pt x="83723" y="57045"/>
                    <a:pt x="82961" y="55140"/>
                    <a:pt x="82199" y="53361"/>
                  </a:cubicBezTo>
                  <a:cubicBezTo>
                    <a:pt x="80801" y="50059"/>
                    <a:pt x="79785" y="47391"/>
                    <a:pt x="76991" y="47899"/>
                  </a:cubicBezTo>
                  <a:cubicBezTo>
                    <a:pt x="73688" y="48534"/>
                    <a:pt x="71529" y="52345"/>
                    <a:pt x="69115" y="56537"/>
                  </a:cubicBezTo>
                  <a:cubicBezTo>
                    <a:pt x="67464" y="59458"/>
                    <a:pt x="65812" y="62507"/>
                    <a:pt x="63399" y="65047"/>
                  </a:cubicBezTo>
                  <a:cubicBezTo>
                    <a:pt x="59969" y="68731"/>
                    <a:pt x="57301" y="70891"/>
                    <a:pt x="53618" y="72034"/>
                  </a:cubicBezTo>
                  <a:cubicBezTo>
                    <a:pt x="50188" y="73050"/>
                    <a:pt x="46124" y="73050"/>
                    <a:pt x="39772" y="72669"/>
                  </a:cubicBezTo>
                  <a:cubicBezTo>
                    <a:pt x="34056" y="72415"/>
                    <a:pt x="29864" y="72161"/>
                    <a:pt x="26562" y="72415"/>
                  </a:cubicBezTo>
                  <a:cubicBezTo>
                    <a:pt x="23513" y="72542"/>
                    <a:pt x="21354" y="73050"/>
                    <a:pt x="19194" y="73939"/>
                  </a:cubicBezTo>
                  <a:cubicBezTo>
                    <a:pt x="15256" y="75591"/>
                    <a:pt x="9540" y="75845"/>
                    <a:pt x="6238" y="75845"/>
                  </a:cubicBezTo>
                  <a:cubicBezTo>
                    <a:pt x="6238" y="76607"/>
                    <a:pt x="5984" y="77496"/>
                    <a:pt x="5729" y="78258"/>
                  </a:cubicBezTo>
                  <a:cubicBezTo>
                    <a:pt x="5475" y="79401"/>
                    <a:pt x="5094" y="80672"/>
                    <a:pt x="4713" y="81815"/>
                  </a:cubicBezTo>
                  <a:cubicBezTo>
                    <a:pt x="3697" y="85244"/>
                    <a:pt x="2935" y="87658"/>
                    <a:pt x="6110" y="91342"/>
                  </a:cubicBezTo>
                  <a:cubicBezTo>
                    <a:pt x="7000" y="92485"/>
                    <a:pt x="8016" y="93882"/>
                    <a:pt x="8905" y="95406"/>
                  </a:cubicBezTo>
                  <a:cubicBezTo>
                    <a:pt x="11065" y="99217"/>
                    <a:pt x="13097" y="104171"/>
                    <a:pt x="13605" y="108871"/>
                  </a:cubicBezTo>
                  <a:cubicBezTo>
                    <a:pt x="14240" y="114206"/>
                    <a:pt x="13097" y="119287"/>
                    <a:pt x="9032" y="122590"/>
                  </a:cubicBezTo>
                  <a:cubicBezTo>
                    <a:pt x="8524" y="123098"/>
                    <a:pt x="7889" y="123479"/>
                    <a:pt x="7254" y="123860"/>
                  </a:cubicBezTo>
                  <a:cubicBezTo>
                    <a:pt x="6873" y="124114"/>
                    <a:pt x="6491" y="124368"/>
                    <a:pt x="5984" y="124622"/>
                  </a:cubicBezTo>
                  <a:lnTo>
                    <a:pt x="5984" y="124622"/>
                  </a:lnTo>
                  <a:cubicBezTo>
                    <a:pt x="2935" y="126655"/>
                    <a:pt x="1029" y="129068"/>
                    <a:pt x="267" y="131609"/>
                  </a:cubicBezTo>
                  <a:cubicBezTo>
                    <a:pt x="-368" y="134022"/>
                    <a:pt x="140" y="136690"/>
                    <a:pt x="1665" y="139484"/>
                  </a:cubicBezTo>
                  <a:cubicBezTo>
                    <a:pt x="1792" y="139738"/>
                    <a:pt x="2046" y="140119"/>
                    <a:pt x="2173" y="140373"/>
                  </a:cubicBezTo>
                  <a:lnTo>
                    <a:pt x="2173" y="140373"/>
                  </a:lnTo>
                  <a:cubicBezTo>
                    <a:pt x="7508" y="148376"/>
                    <a:pt x="6746" y="151551"/>
                    <a:pt x="4967" y="158665"/>
                  </a:cubicBezTo>
                  <a:cubicBezTo>
                    <a:pt x="4713" y="159681"/>
                    <a:pt x="4459" y="160824"/>
                    <a:pt x="4205" y="161840"/>
                  </a:cubicBezTo>
                  <a:cubicBezTo>
                    <a:pt x="3824" y="163238"/>
                    <a:pt x="3443" y="164635"/>
                    <a:pt x="3189" y="166032"/>
                  </a:cubicBezTo>
                  <a:cubicBezTo>
                    <a:pt x="1792" y="170859"/>
                    <a:pt x="903" y="174416"/>
                    <a:pt x="7000" y="176956"/>
                  </a:cubicBezTo>
                  <a:cubicBezTo>
                    <a:pt x="10175" y="178354"/>
                    <a:pt x="14113" y="179751"/>
                    <a:pt x="18178" y="181148"/>
                  </a:cubicBezTo>
                  <a:cubicBezTo>
                    <a:pt x="28086" y="184578"/>
                    <a:pt x="38629" y="188389"/>
                    <a:pt x="41932" y="193216"/>
                  </a:cubicBezTo>
                  <a:cubicBezTo>
                    <a:pt x="45107" y="197789"/>
                    <a:pt x="41297" y="205918"/>
                    <a:pt x="37359" y="214429"/>
                  </a:cubicBezTo>
                  <a:cubicBezTo>
                    <a:pt x="36978" y="215318"/>
                    <a:pt x="36597" y="216080"/>
                    <a:pt x="36216" y="216969"/>
                  </a:cubicBezTo>
                </a:path>
              </a:pathLst>
            </a:custGeom>
            <a:solidFill>
              <a:srgbClr val="FFFFFF"/>
            </a:solidFill>
            <a:ln w="1270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46F2DF-7DC3-58E8-75AD-61D5763786CA}"/>
                </a:ext>
              </a:extLst>
            </p:cNvPr>
            <p:cNvSpPr/>
            <p:nvPr/>
          </p:nvSpPr>
          <p:spPr>
            <a:xfrm>
              <a:off x="4713394" y="1367299"/>
              <a:ext cx="14973" cy="16439"/>
            </a:xfrm>
            <a:custGeom>
              <a:avLst/>
              <a:gdLst>
                <a:gd name="connsiteX0" fmla="*/ 6163 w 14973"/>
                <a:gd name="connsiteY0" fmla="*/ 847 h 16439"/>
                <a:gd name="connsiteX1" fmla="*/ 319 w 14973"/>
                <a:gd name="connsiteY1" fmla="*/ 8977 h 16439"/>
                <a:gd name="connsiteX2" fmla="*/ 6544 w 14973"/>
                <a:gd name="connsiteY2" fmla="*/ 15836 h 16439"/>
                <a:gd name="connsiteX3" fmla="*/ 13022 w 14973"/>
                <a:gd name="connsiteY3" fmla="*/ 6436 h 16439"/>
                <a:gd name="connsiteX4" fmla="*/ 6163 w 14973"/>
                <a:gd name="connsiteY4" fmla="*/ 847 h 1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3" h="16439">
                  <a:moveTo>
                    <a:pt x="6163" y="847"/>
                  </a:moveTo>
                  <a:cubicBezTo>
                    <a:pt x="573" y="4404"/>
                    <a:pt x="-697" y="5674"/>
                    <a:pt x="319" y="8977"/>
                  </a:cubicBezTo>
                  <a:cubicBezTo>
                    <a:pt x="1336" y="12279"/>
                    <a:pt x="2224" y="18377"/>
                    <a:pt x="6544" y="15836"/>
                  </a:cubicBezTo>
                  <a:cubicBezTo>
                    <a:pt x="10735" y="13296"/>
                    <a:pt x="7814" y="11009"/>
                    <a:pt x="13022" y="6436"/>
                  </a:cubicBezTo>
                  <a:cubicBezTo>
                    <a:pt x="18230" y="1863"/>
                    <a:pt x="12006" y="-1693"/>
                    <a:pt x="6163" y="847"/>
                  </a:cubicBezTo>
                </a:path>
              </a:pathLst>
            </a:custGeom>
            <a:solidFill>
              <a:srgbClr val="FFFFFF"/>
            </a:solidFill>
            <a:ln w="12700" cap="flat">
              <a:noFill/>
              <a:prstDash val="solid"/>
              <a:miter/>
            </a:ln>
          </p:spPr>
          <p:txBody>
            <a:bodyPr rtlCol="0" anchor="ctr"/>
            <a:lstStyle/>
            <a:p>
              <a:endParaRPr lang="en-GB"/>
            </a:p>
          </p:txBody>
        </p:sp>
        <p:grpSp>
          <p:nvGrpSpPr>
            <p:cNvPr id="41" name="Graphic 21">
              <a:extLst>
                <a:ext uri="{FF2B5EF4-FFF2-40B4-BE49-F238E27FC236}">
                  <a16:creationId xmlns:a16="http://schemas.microsoft.com/office/drawing/2014/main" id="{3DA062DD-9717-1DF4-C396-7DDB66A073B7}"/>
                </a:ext>
              </a:extLst>
            </p:cNvPr>
            <p:cNvGrpSpPr/>
            <p:nvPr/>
          </p:nvGrpSpPr>
          <p:grpSpPr>
            <a:xfrm>
              <a:off x="11740861" y="1165631"/>
              <a:ext cx="414738" cy="608883"/>
              <a:chOff x="11740861" y="1165631"/>
              <a:chExt cx="414738" cy="608883"/>
            </a:xfrm>
            <a:solidFill>
              <a:srgbClr val="FFFFFF"/>
            </a:solidFill>
          </p:grpSpPr>
          <p:sp>
            <p:nvSpPr>
              <p:cNvPr id="42" name="Freeform: Shape 41">
                <a:extLst>
                  <a:ext uri="{FF2B5EF4-FFF2-40B4-BE49-F238E27FC236}">
                    <a16:creationId xmlns:a16="http://schemas.microsoft.com/office/drawing/2014/main" id="{3214B84E-2DD3-C344-70C8-79A3099AFD3C}"/>
                  </a:ext>
                </a:extLst>
              </p:cNvPr>
              <p:cNvSpPr/>
              <p:nvPr/>
            </p:nvSpPr>
            <p:spPr>
              <a:xfrm>
                <a:off x="11877110" y="1652291"/>
                <a:ext cx="13020" cy="14317"/>
              </a:xfrm>
              <a:custGeom>
                <a:avLst/>
                <a:gdLst>
                  <a:gd name="connsiteX0" fmla="*/ 7927 w 13020"/>
                  <a:gd name="connsiteY0" fmla="*/ 12205 h 14317"/>
                  <a:gd name="connsiteX1" fmla="*/ 13008 w 13020"/>
                  <a:gd name="connsiteY1" fmla="*/ 9791 h 14317"/>
                  <a:gd name="connsiteX2" fmla="*/ 12373 w 13020"/>
                  <a:gd name="connsiteY2" fmla="*/ 1154 h 14317"/>
                  <a:gd name="connsiteX3" fmla="*/ 5260 w 13020"/>
                  <a:gd name="connsiteY3" fmla="*/ 3440 h 14317"/>
                  <a:gd name="connsiteX4" fmla="*/ 1830 w 13020"/>
                  <a:gd name="connsiteY4" fmla="*/ 8902 h 14317"/>
                  <a:gd name="connsiteX5" fmla="*/ 1830 w 13020"/>
                  <a:gd name="connsiteY5" fmla="*/ 14237 h 14317"/>
                  <a:gd name="connsiteX6" fmla="*/ 8054 w 13020"/>
                  <a:gd name="connsiteY6" fmla="*/ 12078 h 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20" h="14317">
                    <a:moveTo>
                      <a:pt x="7927" y="12205"/>
                    </a:moveTo>
                    <a:cubicBezTo>
                      <a:pt x="11484" y="11569"/>
                      <a:pt x="12881" y="14110"/>
                      <a:pt x="13008" y="9791"/>
                    </a:cubicBezTo>
                    <a:cubicBezTo>
                      <a:pt x="13135" y="5345"/>
                      <a:pt x="12246" y="3059"/>
                      <a:pt x="12373" y="1154"/>
                    </a:cubicBezTo>
                    <a:cubicBezTo>
                      <a:pt x="12499" y="-752"/>
                      <a:pt x="9451" y="-498"/>
                      <a:pt x="5260" y="3440"/>
                    </a:cubicBezTo>
                    <a:cubicBezTo>
                      <a:pt x="3608" y="6489"/>
                      <a:pt x="3354" y="6870"/>
                      <a:pt x="1830" y="8902"/>
                    </a:cubicBezTo>
                    <a:cubicBezTo>
                      <a:pt x="433" y="11061"/>
                      <a:pt x="-1473" y="13856"/>
                      <a:pt x="1830" y="14237"/>
                    </a:cubicBezTo>
                    <a:cubicBezTo>
                      <a:pt x="5133" y="14745"/>
                      <a:pt x="4497" y="12713"/>
                      <a:pt x="8054" y="12078"/>
                    </a:cubicBezTo>
                    <a:close/>
                  </a:path>
                </a:pathLst>
              </a:custGeom>
              <a:solidFill>
                <a:srgbClr val="FFFFFF"/>
              </a:solidFill>
              <a:ln w="1270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9AE896-CA12-5C7B-82E0-561788CB52C8}"/>
                  </a:ext>
                </a:extLst>
              </p:cNvPr>
              <p:cNvSpPr/>
              <p:nvPr/>
            </p:nvSpPr>
            <p:spPr>
              <a:xfrm>
                <a:off x="11985800" y="1465714"/>
                <a:ext cx="26561" cy="21507"/>
              </a:xfrm>
              <a:custGeom>
                <a:avLst/>
                <a:gdLst>
                  <a:gd name="connsiteX0" fmla="*/ 25881 w 26561"/>
                  <a:gd name="connsiteY0" fmla="*/ 10276 h 21507"/>
                  <a:gd name="connsiteX1" fmla="*/ 14067 w 26561"/>
                  <a:gd name="connsiteY1" fmla="*/ 4306 h 21507"/>
                  <a:gd name="connsiteX2" fmla="*/ 3015 w 26561"/>
                  <a:gd name="connsiteY2" fmla="*/ 10022 h 21507"/>
                  <a:gd name="connsiteX3" fmla="*/ 1238 w 26561"/>
                  <a:gd name="connsiteY3" fmla="*/ 21454 h 21507"/>
                  <a:gd name="connsiteX4" fmla="*/ 16480 w 26561"/>
                  <a:gd name="connsiteY4" fmla="*/ 16754 h 21507"/>
                  <a:gd name="connsiteX5" fmla="*/ 25881 w 26561"/>
                  <a:gd name="connsiteY5" fmla="*/ 10403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1" h="21507">
                    <a:moveTo>
                      <a:pt x="25881" y="10276"/>
                    </a:moveTo>
                    <a:cubicBezTo>
                      <a:pt x="28420" y="3544"/>
                      <a:pt x="23721" y="-5475"/>
                      <a:pt x="14067" y="4306"/>
                    </a:cubicBezTo>
                    <a:cubicBezTo>
                      <a:pt x="9240" y="9133"/>
                      <a:pt x="5810" y="8244"/>
                      <a:pt x="3015" y="10022"/>
                    </a:cubicBezTo>
                    <a:cubicBezTo>
                      <a:pt x="221" y="11800"/>
                      <a:pt x="-1176" y="19549"/>
                      <a:pt x="1238" y="21454"/>
                    </a:cubicBezTo>
                    <a:cubicBezTo>
                      <a:pt x="3651" y="22089"/>
                      <a:pt x="12162" y="16881"/>
                      <a:pt x="16480" y="16754"/>
                    </a:cubicBezTo>
                    <a:cubicBezTo>
                      <a:pt x="20926" y="16627"/>
                      <a:pt x="23340" y="17135"/>
                      <a:pt x="25881" y="10403"/>
                    </a:cubicBezTo>
                    <a:close/>
                  </a:path>
                </a:pathLst>
              </a:custGeom>
              <a:solidFill>
                <a:srgbClr val="FFFFFF"/>
              </a:solidFill>
              <a:ln w="1270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A8921BE-5C22-975F-CBCF-C63B3DA24205}"/>
                  </a:ext>
                </a:extLst>
              </p:cNvPr>
              <p:cNvSpPr/>
              <p:nvPr/>
            </p:nvSpPr>
            <p:spPr>
              <a:xfrm>
                <a:off x="11740861" y="1659672"/>
                <a:ext cx="135889" cy="96546"/>
              </a:xfrm>
              <a:custGeom>
                <a:avLst/>
                <a:gdLst>
                  <a:gd name="connsiteX0" fmla="*/ 39635 w 135889"/>
                  <a:gd name="connsiteY0" fmla="*/ 19939 h 96546"/>
                  <a:gd name="connsiteX1" fmla="*/ 35443 w 135889"/>
                  <a:gd name="connsiteY1" fmla="*/ 26290 h 96546"/>
                  <a:gd name="connsiteX2" fmla="*/ 29599 w 135889"/>
                  <a:gd name="connsiteY2" fmla="*/ 34420 h 96546"/>
                  <a:gd name="connsiteX3" fmla="*/ 21851 w 135889"/>
                  <a:gd name="connsiteY3" fmla="*/ 41914 h 96546"/>
                  <a:gd name="connsiteX4" fmla="*/ 11054 w 135889"/>
                  <a:gd name="connsiteY4" fmla="*/ 50552 h 96546"/>
                  <a:gd name="connsiteX5" fmla="*/ 3 w 135889"/>
                  <a:gd name="connsiteY5" fmla="*/ 54363 h 96546"/>
                  <a:gd name="connsiteX6" fmla="*/ 7497 w 135889"/>
                  <a:gd name="connsiteY6" fmla="*/ 54363 h 96546"/>
                  <a:gd name="connsiteX7" fmla="*/ 9783 w 135889"/>
                  <a:gd name="connsiteY7" fmla="*/ 60206 h 96546"/>
                  <a:gd name="connsiteX8" fmla="*/ 15500 w 135889"/>
                  <a:gd name="connsiteY8" fmla="*/ 64398 h 96546"/>
                  <a:gd name="connsiteX9" fmla="*/ 12451 w 135889"/>
                  <a:gd name="connsiteY9" fmla="*/ 71892 h 96546"/>
                  <a:gd name="connsiteX10" fmla="*/ 14230 w 135889"/>
                  <a:gd name="connsiteY10" fmla="*/ 83070 h 96546"/>
                  <a:gd name="connsiteX11" fmla="*/ 24011 w 135889"/>
                  <a:gd name="connsiteY11" fmla="*/ 86627 h 96546"/>
                  <a:gd name="connsiteX12" fmla="*/ 26678 w 135889"/>
                  <a:gd name="connsiteY12" fmla="*/ 93487 h 96546"/>
                  <a:gd name="connsiteX13" fmla="*/ 37856 w 135889"/>
                  <a:gd name="connsiteY13" fmla="*/ 96281 h 96546"/>
                  <a:gd name="connsiteX14" fmla="*/ 40651 w 135889"/>
                  <a:gd name="connsiteY14" fmla="*/ 89168 h 96546"/>
                  <a:gd name="connsiteX15" fmla="*/ 46366 w 135889"/>
                  <a:gd name="connsiteY15" fmla="*/ 77481 h 96546"/>
                  <a:gd name="connsiteX16" fmla="*/ 54496 w 135889"/>
                  <a:gd name="connsiteY16" fmla="*/ 66303 h 96546"/>
                  <a:gd name="connsiteX17" fmla="*/ 68977 w 135889"/>
                  <a:gd name="connsiteY17" fmla="*/ 56522 h 96546"/>
                  <a:gd name="connsiteX18" fmla="*/ 77615 w 135889"/>
                  <a:gd name="connsiteY18" fmla="*/ 48393 h 96546"/>
                  <a:gd name="connsiteX19" fmla="*/ 87523 w 135889"/>
                  <a:gd name="connsiteY19" fmla="*/ 50552 h 96546"/>
                  <a:gd name="connsiteX20" fmla="*/ 94382 w 135889"/>
                  <a:gd name="connsiteY20" fmla="*/ 54617 h 96546"/>
                  <a:gd name="connsiteX21" fmla="*/ 103655 w 135889"/>
                  <a:gd name="connsiteY21" fmla="*/ 61476 h 96546"/>
                  <a:gd name="connsiteX22" fmla="*/ 109625 w 135889"/>
                  <a:gd name="connsiteY22" fmla="*/ 61476 h 96546"/>
                  <a:gd name="connsiteX23" fmla="*/ 110388 w 135889"/>
                  <a:gd name="connsiteY23" fmla="*/ 50679 h 96546"/>
                  <a:gd name="connsiteX24" fmla="*/ 116357 w 135889"/>
                  <a:gd name="connsiteY24" fmla="*/ 44582 h 96546"/>
                  <a:gd name="connsiteX25" fmla="*/ 126646 w 135889"/>
                  <a:gd name="connsiteY25" fmla="*/ 36579 h 96546"/>
                  <a:gd name="connsiteX26" fmla="*/ 135158 w 135889"/>
                  <a:gd name="connsiteY26" fmla="*/ 32260 h 96546"/>
                  <a:gd name="connsiteX27" fmla="*/ 130331 w 135889"/>
                  <a:gd name="connsiteY27" fmla="*/ 26163 h 96546"/>
                  <a:gd name="connsiteX28" fmla="*/ 126139 w 135889"/>
                  <a:gd name="connsiteY28" fmla="*/ 17398 h 96546"/>
                  <a:gd name="connsiteX29" fmla="*/ 128298 w 135889"/>
                  <a:gd name="connsiteY29" fmla="*/ 10412 h 96546"/>
                  <a:gd name="connsiteX30" fmla="*/ 118517 w 135889"/>
                  <a:gd name="connsiteY30" fmla="*/ 9269 h 96546"/>
                  <a:gd name="connsiteX31" fmla="*/ 104544 w 135889"/>
                  <a:gd name="connsiteY31" fmla="*/ 6347 h 96546"/>
                  <a:gd name="connsiteX32" fmla="*/ 94001 w 135889"/>
                  <a:gd name="connsiteY32" fmla="*/ 504 h 96546"/>
                  <a:gd name="connsiteX33" fmla="*/ 88412 w 135889"/>
                  <a:gd name="connsiteY33" fmla="*/ 3299 h 96546"/>
                  <a:gd name="connsiteX34" fmla="*/ 81426 w 135889"/>
                  <a:gd name="connsiteY34" fmla="*/ 6093 h 96546"/>
                  <a:gd name="connsiteX35" fmla="*/ 76218 w 135889"/>
                  <a:gd name="connsiteY35" fmla="*/ 8761 h 96546"/>
                  <a:gd name="connsiteX36" fmla="*/ 75709 w 135889"/>
                  <a:gd name="connsiteY36" fmla="*/ 16763 h 96546"/>
                  <a:gd name="connsiteX37" fmla="*/ 69485 w 135889"/>
                  <a:gd name="connsiteY37" fmla="*/ 21463 h 96546"/>
                  <a:gd name="connsiteX38" fmla="*/ 62499 w 135889"/>
                  <a:gd name="connsiteY38" fmla="*/ 25655 h 96546"/>
                  <a:gd name="connsiteX39" fmla="*/ 49289 w 135889"/>
                  <a:gd name="connsiteY39" fmla="*/ 24131 h 96546"/>
                  <a:gd name="connsiteX40" fmla="*/ 39889 w 135889"/>
                  <a:gd name="connsiteY40" fmla="*/ 20193 h 9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5889" h="96546">
                    <a:moveTo>
                      <a:pt x="39635" y="19939"/>
                    </a:moveTo>
                    <a:cubicBezTo>
                      <a:pt x="35062" y="19431"/>
                      <a:pt x="37983" y="21082"/>
                      <a:pt x="35443" y="26290"/>
                    </a:cubicBezTo>
                    <a:cubicBezTo>
                      <a:pt x="32775" y="31498"/>
                      <a:pt x="31632" y="32133"/>
                      <a:pt x="29599" y="34420"/>
                    </a:cubicBezTo>
                    <a:cubicBezTo>
                      <a:pt x="27440" y="36706"/>
                      <a:pt x="23375" y="40771"/>
                      <a:pt x="21851" y="41914"/>
                    </a:cubicBezTo>
                    <a:cubicBezTo>
                      <a:pt x="20199" y="43058"/>
                      <a:pt x="16389" y="50425"/>
                      <a:pt x="11054" y="50552"/>
                    </a:cubicBezTo>
                    <a:cubicBezTo>
                      <a:pt x="5845" y="50679"/>
                      <a:pt x="130" y="52076"/>
                      <a:pt x="3" y="54363"/>
                    </a:cubicBezTo>
                    <a:cubicBezTo>
                      <a:pt x="-124" y="56649"/>
                      <a:pt x="4068" y="53347"/>
                      <a:pt x="7497" y="54363"/>
                    </a:cubicBezTo>
                    <a:cubicBezTo>
                      <a:pt x="10927" y="55379"/>
                      <a:pt x="7878" y="57411"/>
                      <a:pt x="9783" y="60206"/>
                    </a:cubicBezTo>
                    <a:cubicBezTo>
                      <a:pt x="11689" y="63000"/>
                      <a:pt x="14102" y="62873"/>
                      <a:pt x="15500" y="64398"/>
                    </a:cubicBezTo>
                    <a:cubicBezTo>
                      <a:pt x="16770" y="66049"/>
                      <a:pt x="14865" y="67954"/>
                      <a:pt x="12451" y="71892"/>
                    </a:cubicBezTo>
                    <a:cubicBezTo>
                      <a:pt x="10038" y="75830"/>
                      <a:pt x="13595" y="79006"/>
                      <a:pt x="14230" y="83070"/>
                    </a:cubicBezTo>
                    <a:cubicBezTo>
                      <a:pt x="14865" y="87135"/>
                      <a:pt x="19057" y="84722"/>
                      <a:pt x="24011" y="86627"/>
                    </a:cubicBezTo>
                    <a:cubicBezTo>
                      <a:pt x="28964" y="88532"/>
                      <a:pt x="25916" y="91073"/>
                      <a:pt x="26678" y="93487"/>
                    </a:cubicBezTo>
                    <a:cubicBezTo>
                      <a:pt x="27313" y="95900"/>
                      <a:pt x="33664" y="95011"/>
                      <a:pt x="37856" y="96281"/>
                    </a:cubicBezTo>
                    <a:cubicBezTo>
                      <a:pt x="42048" y="97551"/>
                      <a:pt x="40651" y="94122"/>
                      <a:pt x="40651" y="89168"/>
                    </a:cubicBezTo>
                    <a:cubicBezTo>
                      <a:pt x="40651" y="84214"/>
                      <a:pt x="42048" y="81546"/>
                      <a:pt x="46366" y="77481"/>
                    </a:cubicBezTo>
                    <a:cubicBezTo>
                      <a:pt x="50559" y="73417"/>
                      <a:pt x="52083" y="70114"/>
                      <a:pt x="54496" y="66303"/>
                    </a:cubicBezTo>
                    <a:cubicBezTo>
                      <a:pt x="56910" y="62365"/>
                      <a:pt x="66056" y="60460"/>
                      <a:pt x="68977" y="56522"/>
                    </a:cubicBezTo>
                    <a:cubicBezTo>
                      <a:pt x="71899" y="52584"/>
                      <a:pt x="73550" y="50552"/>
                      <a:pt x="77615" y="48393"/>
                    </a:cubicBezTo>
                    <a:cubicBezTo>
                      <a:pt x="81680" y="46233"/>
                      <a:pt x="82950" y="49790"/>
                      <a:pt x="87523" y="50552"/>
                    </a:cubicBezTo>
                    <a:cubicBezTo>
                      <a:pt x="92096" y="51187"/>
                      <a:pt x="93239" y="50552"/>
                      <a:pt x="94382" y="54617"/>
                    </a:cubicBezTo>
                    <a:cubicBezTo>
                      <a:pt x="95525" y="58682"/>
                      <a:pt x="101241" y="58173"/>
                      <a:pt x="103655" y="61476"/>
                    </a:cubicBezTo>
                    <a:cubicBezTo>
                      <a:pt x="106068" y="64779"/>
                      <a:pt x="107847" y="64017"/>
                      <a:pt x="109625" y="61476"/>
                    </a:cubicBezTo>
                    <a:cubicBezTo>
                      <a:pt x="111403" y="58936"/>
                      <a:pt x="110260" y="56141"/>
                      <a:pt x="110388" y="50679"/>
                    </a:cubicBezTo>
                    <a:cubicBezTo>
                      <a:pt x="110515" y="45344"/>
                      <a:pt x="114452" y="47884"/>
                      <a:pt x="116357" y="44582"/>
                    </a:cubicBezTo>
                    <a:cubicBezTo>
                      <a:pt x="118263" y="41152"/>
                      <a:pt x="122581" y="39247"/>
                      <a:pt x="126646" y="36579"/>
                    </a:cubicBezTo>
                    <a:cubicBezTo>
                      <a:pt x="130711" y="33912"/>
                      <a:pt x="132998" y="35055"/>
                      <a:pt x="135158" y="32260"/>
                    </a:cubicBezTo>
                    <a:cubicBezTo>
                      <a:pt x="137317" y="29339"/>
                      <a:pt x="134395" y="28704"/>
                      <a:pt x="130331" y="26163"/>
                    </a:cubicBezTo>
                    <a:cubicBezTo>
                      <a:pt x="126266" y="23750"/>
                      <a:pt x="126646" y="21717"/>
                      <a:pt x="126139" y="17398"/>
                    </a:cubicBezTo>
                    <a:cubicBezTo>
                      <a:pt x="125631" y="12953"/>
                      <a:pt x="128425" y="12953"/>
                      <a:pt x="128298" y="10412"/>
                    </a:cubicBezTo>
                    <a:cubicBezTo>
                      <a:pt x="128171" y="7745"/>
                      <a:pt x="124868" y="9523"/>
                      <a:pt x="118517" y="9269"/>
                    </a:cubicBezTo>
                    <a:cubicBezTo>
                      <a:pt x="112165" y="8888"/>
                      <a:pt x="111403" y="8380"/>
                      <a:pt x="104544" y="6347"/>
                    </a:cubicBezTo>
                    <a:cubicBezTo>
                      <a:pt x="97685" y="4188"/>
                      <a:pt x="99717" y="5204"/>
                      <a:pt x="94001" y="504"/>
                    </a:cubicBezTo>
                    <a:cubicBezTo>
                      <a:pt x="91715" y="-1147"/>
                      <a:pt x="90699" y="1647"/>
                      <a:pt x="88412" y="3299"/>
                    </a:cubicBezTo>
                    <a:cubicBezTo>
                      <a:pt x="86125" y="4950"/>
                      <a:pt x="84983" y="5966"/>
                      <a:pt x="81426" y="6093"/>
                    </a:cubicBezTo>
                    <a:cubicBezTo>
                      <a:pt x="77869" y="6220"/>
                      <a:pt x="77361" y="6728"/>
                      <a:pt x="76218" y="8761"/>
                    </a:cubicBezTo>
                    <a:cubicBezTo>
                      <a:pt x="75074" y="10666"/>
                      <a:pt x="76471" y="12826"/>
                      <a:pt x="75709" y="16763"/>
                    </a:cubicBezTo>
                    <a:cubicBezTo>
                      <a:pt x="74821" y="20701"/>
                      <a:pt x="73931" y="20701"/>
                      <a:pt x="69485" y="21463"/>
                    </a:cubicBezTo>
                    <a:cubicBezTo>
                      <a:pt x="65040" y="22352"/>
                      <a:pt x="66564" y="23877"/>
                      <a:pt x="62499" y="25655"/>
                    </a:cubicBezTo>
                    <a:cubicBezTo>
                      <a:pt x="58434" y="27433"/>
                      <a:pt x="54116" y="26671"/>
                      <a:pt x="49289" y="24131"/>
                    </a:cubicBezTo>
                    <a:cubicBezTo>
                      <a:pt x="44589" y="21717"/>
                      <a:pt x="44462" y="20701"/>
                      <a:pt x="39889" y="20193"/>
                    </a:cubicBezTo>
                    <a:close/>
                  </a:path>
                </a:pathLst>
              </a:custGeom>
              <a:solidFill>
                <a:srgbClr val="FFFFFF"/>
              </a:solidFill>
              <a:ln w="1270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38A7790D-859E-77B3-CA18-0B90B4052A22}"/>
                  </a:ext>
                </a:extLst>
              </p:cNvPr>
              <p:cNvSpPr/>
              <p:nvPr/>
            </p:nvSpPr>
            <p:spPr>
              <a:xfrm>
                <a:off x="12067314" y="1420885"/>
                <a:ext cx="11665" cy="24490"/>
              </a:xfrm>
              <a:custGeom>
                <a:avLst/>
                <a:gdLst>
                  <a:gd name="connsiteX0" fmla="*/ 8133 w 11665"/>
                  <a:gd name="connsiteY0" fmla="*/ 20301 h 24490"/>
                  <a:gd name="connsiteX1" fmla="*/ 9657 w 11665"/>
                  <a:gd name="connsiteY1" fmla="*/ 12679 h 24490"/>
                  <a:gd name="connsiteX2" fmla="*/ 11563 w 11665"/>
                  <a:gd name="connsiteY2" fmla="*/ 4550 h 24490"/>
                  <a:gd name="connsiteX3" fmla="*/ 5085 w 11665"/>
                  <a:gd name="connsiteY3" fmla="*/ 2644 h 24490"/>
                  <a:gd name="connsiteX4" fmla="*/ 512 w 11665"/>
                  <a:gd name="connsiteY4" fmla="*/ 9122 h 24490"/>
                  <a:gd name="connsiteX5" fmla="*/ 512 w 11665"/>
                  <a:gd name="connsiteY5" fmla="*/ 21444 h 24490"/>
                  <a:gd name="connsiteX6" fmla="*/ 8006 w 11665"/>
                  <a:gd name="connsiteY6" fmla="*/ 20174 h 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5" h="24490">
                    <a:moveTo>
                      <a:pt x="8133" y="20301"/>
                    </a:moveTo>
                    <a:cubicBezTo>
                      <a:pt x="9022" y="16363"/>
                      <a:pt x="8006" y="17379"/>
                      <a:pt x="9657" y="12679"/>
                    </a:cubicBezTo>
                    <a:cubicBezTo>
                      <a:pt x="11309" y="7979"/>
                      <a:pt x="11055" y="6455"/>
                      <a:pt x="11563" y="4550"/>
                    </a:cubicBezTo>
                    <a:cubicBezTo>
                      <a:pt x="12071" y="2644"/>
                      <a:pt x="10801" y="-3453"/>
                      <a:pt x="5085" y="2644"/>
                    </a:cubicBezTo>
                    <a:cubicBezTo>
                      <a:pt x="3815" y="5566"/>
                      <a:pt x="1782" y="3660"/>
                      <a:pt x="512" y="9122"/>
                    </a:cubicBezTo>
                    <a:cubicBezTo>
                      <a:pt x="-758" y="14585"/>
                      <a:pt x="766" y="15982"/>
                      <a:pt x="512" y="21444"/>
                    </a:cubicBezTo>
                    <a:cubicBezTo>
                      <a:pt x="131" y="26906"/>
                      <a:pt x="7244" y="24111"/>
                      <a:pt x="8006" y="20174"/>
                    </a:cubicBezTo>
                    <a:close/>
                  </a:path>
                </a:pathLst>
              </a:custGeom>
              <a:solidFill>
                <a:srgbClr val="FFFFFF"/>
              </a:solidFill>
              <a:ln w="1270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5168DF4-3357-1B74-D2E9-550E7435F5A7}"/>
                  </a:ext>
                </a:extLst>
              </p:cNvPr>
              <p:cNvSpPr/>
              <p:nvPr/>
            </p:nvSpPr>
            <p:spPr>
              <a:xfrm>
                <a:off x="11794910" y="1539312"/>
                <a:ext cx="8322" cy="9398"/>
              </a:xfrm>
              <a:custGeom>
                <a:avLst/>
                <a:gdLst>
                  <a:gd name="connsiteX0" fmla="*/ 5909 w 8322"/>
                  <a:gd name="connsiteY0" fmla="*/ 8447 h 9398"/>
                  <a:gd name="connsiteX1" fmla="*/ 8322 w 8322"/>
                  <a:gd name="connsiteY1" fmla="*/ 3747 h 9398"/>
                  <a:gd name="connsiteX2" fmla="*/ 1717 w 8322"/>
                  <a:gd name="connsiteY2" fmla="*/ 699 h 9398"/>
                  <a:gd name="connsiteX3" fmla="*/ 701 w 8322"/>
                  <a:gd name="connsiteY3" fmla="*/ 6669 h 9398"/>
                  <a:gd name="connsiteX4" fmla="*/ 5909 w 8322"/>
                  <a:gd name="connsiteY4" fmla="*/ 8447 h 9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2" h="9398">
                    <a:moveTo>
                      <a:pt x="5909" y="8447"/>
                    </a:moveTo>
                    <a:cubicBezTo>
                      <a:pt x="8195" y="6542"/>
                      <a:pt x="8322" y="5145"/>
                      <a:pt x="8322" y="3747"/>
                    </a:cubicBezTo>
                    <a:cubicBezTo>
                      <a:pt x="8322" y="2350"/>
                      <a:pt x="4639" y="-1588"/>
                      <a:pt x="1717" y="699"/>
                    </a:cubicBezTo>
                    <a:cubicBezTo>
                      <a:pt x="701" y="2604"/>
                      <a:pt x="-950" y="4128"/>
                      <a:pt x="701" y="6669"/>
                    </a:cubicBezTo>
                    <a:cubicBezTo>
                      <a:pt x="2352" y="9209"/>
                      <a:pt x="3622" y="10353"/>
                      <a:pt x="5909" y="8447"/>
                    </a:cubicBezTo>
                    <a:close/>
                  </a:path>
                </a:pathLst>
              </a:custGeom>
              <a:solidFill>
                <a:srgbClr val="FFFFFF"/>
              </a:solidFill>
              <a:ln w="1270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0BFFCA9-0FB0-A9D5-4646-607B152631C2}"/>
                  </a:ext>
                </a:extLst>
              </p:cNvPr>
              <p:cNvSpPr/>
              <p:nvPr/>
            </p:nvSpPr>
            <p:spPr>
              <a:xfrm>
                <a:off x="12143181" y="1728870"/>
                <a:ext cx="12418" cy="12407"/>
              </a:xfrm>
              <a:custGeom>
                <a:avLst/>
                <a:gdLst>
                  <a:gd name="connsiteX0" fmla="*/ 7591 w 12418"/>
                  <a:gd name="connsiteY0" fmla="*/ 3711 h 12407"/>
                  <a:gd name="connsiteX1" fmla="*/ 97 w 12418"/>
                  <a:gd name="connsiteY1" fmla="*/ 2440 h 12407"/>
                  <a:gd name="connsiteX2" fmla="*/ 4289 w 12418"/>
                  <a:gd name="connsiteY2" fmla="*/ 9935 h 12407"/>
                  <a:gd name="connsiteX3" fmla="*/ 12419 w 12418"/>
                  <a:gd name="connsiteY3" fmla="*/ 8664 h 12407"/>
                  <a:gd name="connsiteX4" fmla="*/ 7465 w 12418"/>
                  <a:gd name="connsiteY4" fmla="*/ 3838 h 1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 h="12407">
                    <a:moveTo>
                      <a:pt x="7591" y="3711"/>
                    </a:moveTo>
                    <a:cubicBezTo>
                      <a:pt x="6322" y="-862"/>
                      <a:pt x="-919" y="-1116"/>
                      <a:pt x="97" y="2440"/>
                    </a:cubicBezTo>
                    <a:cubicBezTo>
                      <a:pt x="-284" y="5997"/>
                      <a:pt x="2002" y="5997"/>
                      <a:pt x="4289" y="9935"/>
                    </a:cubicBezTo>
                    <a:cubicBezTo>
                      <a:pt x="6576" y="13873"/>
                      <a:pt x="12419" y="12856"/>
                      <a:pt x="12419" y="8664"/>
                    </a:cubicBezTo>
                    <a:cubicBezTo>
                      <a:pt x="12419" y="4473"/>
                      <a:pt x="8862" y="8411"/>
                      <a:pt x="7465" y="3838"/>
                    </a:cubicBezTo>
                    <a:close/>
                  </a:path>
                </a:pathLst>
              </a:custGeom>
              <a:solidFill>
                <a:srgbClr val="FFFFFF"/>
              </a:solidFill>
              <a:ln w="1270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01BD187-0F56-4EF8-C5DF-0FF41B73C4D1}"/>
                  </a:ext>
                </a:extLst>
              </p:cNvPr>
              <p:cNvSpPr/>
              <p:nvPr/>
            </p:nvSpPr>
            <p:spPr>
              <a:xfrm>
                <a:off x="12141865" y="1764685"/>
                <a:ext cx="11266" cy="9828"/>
              </a:xfrm>
              <a:custGeom>
                <a:avLst/>
                <a:gdLst>
                  <a:gd name="connsiteX0" fmla="*/ 11195 w 11266"/>
                  <a:gd name="connsiteY0" fmla="*/ 3970 h 9828"/>
                  <a:gd name="connsiteX1" fmla="*/ 1160 w 11266"/>
                  <a:gd name="connsiteY1" fmla="*/ 2954 h 9828"/>
                  <a:gd name="connsiteX2" fmla="*/ 3065 w 11266"/>
                  <a:gd name="connsiteY2" fmla="*/ 9813 h 9828"/>
                  <a:gd name="connsiteX3" fmla="*/ 11195 w 11266"/>
                  <a:gd name="connsiteY3" fmla="*/ 3970 h 9828"/>
                </a:gdLst>
                <a:ahLst/>
                <a:cxnLst>
                  <a:cxn ang="0">
                    <a:pos x="connsiteX0" y="connsiteY0"/>
                  </a:cxn>
                  <a:cxn ang="0">
                    <a:pos x="connsiteX1" y="connsiteY1"/>
                  </a:cxn>
                  <a:cxn ang="0">
                    <a:pos x="connsiteX2" y="connsiteY2"/>
                  </a:cxn>
                  <a:cxn ang="0">
                    <a:pos x="connsiteX3" y="connsiteY3"/>
                  </a:cxn>
                </a:cxnLst>
                <a:rect l="l" t="t" r="r" b="b"/>
                <a:pathLst>
                  <a:path w="11266" h="9828">
                    <a:moveTo>
                      <a:pt x="11195" y="3970"/>
                    </a:moveTo>
                    <a:cubicBezTo>
                      <a:pt x="12211" y="668"/>
                      <a:pt x="2049" y="-2508"/>
                      <a:pt x="1160" y="2954"/>
                    </a:cubicBezTo>
                    <a:cubicBezTo>
                      <a:pt x="779" y="5241"/>
                      <a:pt x="-2143" y="9432"/>
                      <a:pt x="3065" y="9813"/>
                    </a:cubicBezTo>
                    <a:cubicBezTo>
                      <a:pt x="8273" y="10068"/>
                      <a:pt x="10179" y="7146"/>
                      <a:pt x="11195" y="3970"/>
                    </a:cubicBezTo>
                    <a:close/>
                  </a:path>
                </a:pathLst>
              </a:custGeom>
              <a:solidFill>
                <a:srgbClr val="FFFFFF"/>
              </a:solidFill>
              <a:ln w="1270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9DB455-771E-0B14-D46C-07A61FB8D6F5}"/>
                  </a:ext>
                </a:extLst>
              </p:cNvPr>
              <p:cNvSpPr/>
              <p:nvPr/>
            </p:nvSpPr>
            <p:spPr>
              <a:xfrm>
                <a:off x="12124831" y="1627912"/>
                <a:ext cx="9471" cy="16856"/>
              </a:xfrm>
              <a:custGeom>
                <a:avLst/>
                <a:gdLst>
                  <a:gd name="connsiteX0" fmla="*/ 2188 w 9471"/>
                  <a:gd name="connsiteY0" fmla="*/ 16513 h 16856"/>
                  <a:gd name="connsiteX1" fmla="*/ 9301 w 9471"/>
                  <a:gd name="connsiteY1" fmla="*/ 11686 h 16856"/>
                  <a:gd name="connsiteX2" fmla="*/ 4094 w 9471"/>
                  <a:gd name="connsiteY2" fmla="*/ 0 h 16856"/>
                  <a:gd name="connsiteX3" fmla="*/ 537 w 9471"/>
                  <a:gd name="connsiteY3" fmla="*/ 6224 h 16856"/>
                  <a:gd name="connsiteX4" fmla="*/ 2188 w 9471"/>
                  <a:gd name="connsiteY4" fmla="*/ 16640 h 1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1" h="16856">
                    <a:moveTo>
                      <a:pt x="2188" y="16513"/>
                    </a:moveTo>
                    <a:cubicBezTo>
                      <a:pt x="5110" y="17148"/>
                      <a:pt x="9048" y="17529"/>
                      <a:pt x="9301" y="11686"/>
                    </a:cubicBezTo>
                    <a:cubicBezTo>
                      <a:pt x="9683" y="5843"/>
                      <a:pt x="9937" y="0"/>
                      <a:pt x="4094" y="0"/>
                    </a:cubicBezTo>
                    <a:cubicBezTo>
                      <a:pt x="2188" y="1905"/>
                      <a:pt x="1172" y="1905"/>
                      <a:pt x="537" y="6224"/>
                    </a:cubicBezTo>
                    <a:cubicBezTo>
                      <a:pt x="-98" y="10416"/>
                      <a:pt x="-733" y="16005"/>
                      <a:pt x="2188" y="16640"/>
                    </a:cubicBezTo>
                    <a:close/>
                  </a:path>
                </a:pathLst>
              </a:custGeom>
              <a:solidFill>
                <a:srgbClr val="FFFFFF"/>
              </a:solidFill>
              <a:ln w="1270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4301CB19-DEA3-BF17-C88D-8C0692020A38}"/>
                  </a:ext>
                </a:extLst>
              </p:cNvPr>
              <p:cNvSpPr/>
              <p:nvPr/>
            </p:nvSpPr>
            <p:spPr>
              <a:xfrm>
                <a:off x="12131598" y="1670714"/>
                <a:ext cx="8507" cy="8378"/>
              </a:xfrm>
              <a:custGeom>
                <a:avLst/>
                <a:gdLst>
                  <a:gd name="connsiteX0" fmla="*/ 1646 w 8507"/>
                  <a:gd name="connsiteY0" fmla="*/ 641 h 8378"/>
                  <a:gd name="connsiteX1" fmla="*/ 1264 w 8507"/>
                  <a:gd name="connsiteY1" fmla="*/ 7500 h 8378"/>
                  <a:gd name="connsiteX2" fmla="*/ 8123 w 8507"/>
                  <a:gd name="connsiteY2" fmla="*/ 5595 h 8378"/>
                  <a:gd name="connsiteX3" fmla="*/ 1646 w 8507"/>
                  <a:gd name="connsiteY3" fmla="*/ 768 h 8378"/>
                </a:gdLst>
                <a:ahLst/>
                <a:cxnLst>
                  <a:cxn ang="0">
                    <a:pos x="connsiteX0" y="connsiteY0"/>
                  </a:cxn>
                  <a:cxn ang="0">
                    <a:pos x="connsiteX1" y="connsiteY1"/>
                  </a:cxn>
                  <a:cxn ang="0">
                    <a:pos x="connsiteX2" y="connsiteY2"/>
                  </a:cxn>
                  <a:cxn ang="0">
                    <a:pos x="connsiteX3" y="connsiteY3"/>
                  </a:cxn>
                </a:cxnLst>
                <a:rect l="l" t="t" r="r" b="b"/>
                <a:pathLst>
                  <a:path w="8507" h="8378">
                    <a:moveTo>
                      <a:pt x="1646" y="641"/>
                    </a:moveTo>
                    <a:cubicBezTo>
                      <a:pt x="629" y="2927"/>
                      <a:pt x="-1276" y="6484"/>
                      <a:pt x="1264" y="7500"/>
                    </a:cubicBezTo>
                    <a:cubicBezTo>
                      <a:pt x="3932" y="8517"/>
                      <a:pt x="6219" y="9406"/>
                      <a:pt x="8123" y="5595"/>
                    </a:cubicBezTo>
                    <a:cubicBezTo>
                      <a:pt x="10156" y="1657"/>
                      <a:pt x="3551" y="-1518"/>
                      <a:pt x="1646" y="768"/>
                    </a:cubicBezTo>
                    <a:close/>
                  </a:path>
                </a:pathLst>
              </a:custGeom>
              <a:solidFill>
                <a:srgbClr val="FFFFFF"/>
              </a:solidFill>
              <a:ln w="1270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EA28C77B-51DE-32E2-D40A-6FBC1D35CA86}"/>
                  </a:ext>
                </a:extLst>
              </p:cNvPr>
              <p:cNvSpPr/>
              <p:nvPr/>
            </p:nvSpPr>
            <p:spPr>
              <a:xfrm>
                <a:off x="12127214" y="1165631"/>
                <a:ext cx="8712" cy="16296"/>
              </a:xfrm>
              <a:custGeom>
                <a:avLst/>
                <a:gdLst>
                  <a:gd name="connsiteX0" fmla="*/ 1711 w 8712"/>
                  <a:gd name="connsiteY0" fmla="*/ 1434 h 16296"/>
                  <a:gd name="connsiteX1" fmla="*/ 695 w 8712"/>
                  <a:gd name="connsiteY1" fmla="*/ 10834 h 16296"/>
                  <a:gd name="connsiteX2" fmla="*/ 5903 w 8712"/>
                  <a:gd name="connsiteY2" fmla="*/ 14137 h 16296"/>
                  <a:gd name="connsiteX3" fmla="*/ 8190 w 8712"/>
                  <a:gd name="connsiteY3" fmla="*/ 4737 h 16296"/>
                  <a:gd name="connsiteX4" fmla="*/ 1711 w 8712"/>
                  <a:gd name="connsiteY4" fmla="*/ 1434 h 16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2" h="16296">
                    <a:moveTo>
                      <a:pt x="1711" y="1434"/>
                    </a:moveTo>
                    <a:cubicBezTo>
                      <a:pt x="-575" y="4991"/>
                      <a:pt x="-194" y="5372"/>
                      <a:pt x="695" y="10834"/>
                    </a:cubicBezTo>
                    <a:cubicBezTo>
                      <a:pt x="1711" y="16423"/>
                      <a:pt x="5268" y="18075"/>
                      <a:pt x="5903" y="14137"/>
                    </a:cubicBezTo>
                    <a:cubicBezTo>
                      <a:pt x="6538" y="10199"/>
                      <a:pt x="6284" y="8675"/>
                      <a:pt x="8190" y="4737"/>
                    </a:cubicBezTo>
                    <a:cubicBezTo>
                      <a:pt x="10095" y="799"/>
                      <a:pt x="6538" y="-1741"/>
                      <a:pt x="1711" y="1434"/>
                    </a:cubicBezTo>
                    <a:close/>
                  </a:path>
                </a:pathLst>
              </a:custGeom>
              <a:solidFill>
                <a:srgbClr val="FFFFFF"/>
              </a:solidFill>
              <a:ln w="12700" cap="flat">
                <a:noFill/>
                <a:prstDash val="solid"/>
                <a:miter/>
              </a:ln>
            </p:spPr>
            <p:txBody>
              <a:bodyPr rtlCol="0" anchor="ctr"/>
              <a:lstStyle/>
              <a:p>
                <a:endParaRPr lang="en-GB"/>
              </a:p>
            </p:txBody>
          </p:sp>
        </p:grpSp>
        <p:sp>
          <p:nvSpPr>
            <p:cNvPr id="52" name="Freeform: Shape 51">
              <a:extLst>
                <a:ext uri="{FF2B5EF4-FFF2-40B4-BE49-F238E27FC236}">
                  <a16:creationId xmlns:a16="http://schemas.microsoft.com/office/drawing/2014/main" id="{6CEA64E2-14E7-C980-66DC-D4ADEBFAA06D}"/>
                </a:ext>
              </a:extLst>
            </p:cNvPr>
            <p:cNvSpPr/>
            <p:nvPr/>
          </p:nvSpPr>
          <p:spPr>
            <a:xfrm>
              <a:off x="4945661" y="-675"/>
              <a:ext cx="190156" cy="53618"/>
            </a:xfrm>
            <a:custGeom>
              <a:avLst/>
              <a:gdLst>
                <a:gd name="connsiteX0" fmla="*/ 0 w 190156"/>
                <a:gd name="connsiteY0" fmla="*/ 0 h 53618"/>
                <a:gd name="connsiteX1" fmla="*/ 3811 w 190156"/>
                <a:gd name="connsiteY1" fmla="*/ 10416 h 53618"/>
                <a:gd name="connsiteX2" fmla="*/ 17402 w 190156"/>
                <a:gd name="connsiteY2" fmla="*/ 18419 h 53618"/>
                <a:gd name="connsiteX3" fmla="*/ 33789 w 190156"/>
                <a:gd name="connsiteY3" fmla="*/ 30740 h 53618"/>
                <a:gd name="connsiteX4" fmla="*/ 46364 w 190156"/>
                <a:gd name="connsiteY4" fmla="*/ 35059 h 53618"/>
                <a:gd name="connsiteX5" fmla="*/ 60718 w 190156"/>
                <a:gd name="connsiteY5" fmla="*/ 34043 h 53618"/>
                <a:gd name="connsiteX6" fmla="*/ 65291 w 190156"/>
                <a:gd name="connsiteY6" fmla="*/ 36583 h 53618"/>
                <a:gd name="connsiteX7" fmla="*/ 58813 w 190156"/>
                <a:gd name="connsiteY7" fmla="*/ 44332 h 53618"/>
                <a:gd name="connsiteX8" fmla="*/ 63766 w 190156"/>
                <a:gd name="connsiteY8" fmla="*/ 53223 h 53618"/>
                <a:gd name="connsiteX9" fmla="*/ 72023 w 190156"/>
                <a:gd name="connsiteY9" fmla="*/ 53478 h 53618"/>
                <a:gd name="connsiteX10" fmla="*/ 80280 w 190156"/>
                <a:gd name="connsiteY10" fmla="*/ 51064 h 53618"/>
                <a:gd name="connsiteX11" fmla="*/ 87012 w 190156"/>
                <a:gd name="connsiteY11" fmla="*/ 45221 h 53618"/>
                <a:gd name="connsiteX12" fmla="*/ 93236 w 190156"/>
                <a:gd name="connsiteY12" fmla="*/ 51953 h 53618"/>
                <a:gd name="connsiteX13" fmla="*/ 103398 w 190156"/>
                <a:gd name="connsiteY13" fmla="*/ 50429 h 53618"/>
                <a:gd name="connsiteX14" fmla="*/ 113814 w 190156"/>
                <a:gd name="connsiteY14" fmla="*/ 46364 h 53618"/>
                <a:gd name="connsiteX15" fmla="*/ 126644 w 190156"/>
                <a:gd name="connsiteY15" fmla="*/ 46364 h 53618"/>
                <a:gd name="connsiteX16" fmla="*/ 142649 w 190156"/>
                <a:gd name="connsiteY16" fmla="*/ 40140 h 53618"/>
                <a:gd name="connsiteX17" fmla="*/ 155478 w 190156"/>
                <a:gd name="connsiteY17" fmla="*/ 34551 h 53618"/>
                <a:gd name="connsiteX18" fmla="*/ 170086 w 190156"/>
                <a:gd name="connsiteY18" fmla="*/ 19816 h 53618"/>
                <a:gd name="connsiteX19" fmla="*/ 182408 w 190156"/>
                <a:gd name="connsiteY19" fmla="*/ 9019 h 53618"/>
                <a:gd name="connsiteX20" fmla="*/ 190156 w 190156"/>
                <a:gd name="connsiteY20" fmla="*/ 127 h 53618"/>
                <a:gd name="connsiteX21" fmla="*/ 127 w 190156"/>
                <a:gd name="connsiteY21" fmla="*/ 127 h 5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156" h="53618">
                  <a:moveTo>
                    <a:pt x="0" y="0"/>
                  </a:moveTo>
                  <a:cubicBezTo>
                    <a:pt x="127" y="3557"/>
                    <a:pt x="-127" y="8003"/>
                    <a:pt x="3811" y="10416"/>
                  </a:cubicBezTo>
                  <a:cubicBezTo>
                    <a:pt x="9146" y="13592"/>
                    <a:pt x="13465" y="15116"/>
                    <a:pt x="17402" y="18419"/>
                  </a:cubicBezTo>
                  <a:cubicBezTo>
                    <a:pt x="21340" y="21721"/>
                    <a:pt x="29216" y="28835"/>
                    <a:pt x="33789" y="30740"/>
                  </a:cubicBezTo>
                  <a:cubicBezTo>
                    <a:pt x="38361" y="32645"/>
                    <a:pt x="39886" y="35313"/>
                    <a:pt x="46364" y="35059"/>
                  </a:cubicBezTo>
                  <a:cubicBezTo>
                    <a:pt x="52842" y="34805"/>
                    <a:pt x="56780" y="34043"/>
                    <a:pt x="60718" y="34043"/>
                  </a:cubicBezTo>
                  <a:cubicBezTo>
                    <a:pt x="64656" y="34043"/>
                    <a:pt x="65672" y="34424"/>
                    <a:pt x="65291" y="36583"/>
                  </a:cubicBezTo>
                  <a:cubicBezTo>
                    <a:pt x="64910" y="38743"/>
                    <a:pt x="58304" y="40521"/>
                    <a:pt x="58813" y="44332"/>
                  </a:cubicBezTo>
                  <a:cubicBezTo>
                    <a:pt x="59194" y="48270"/>
                    <a:pt x="62115" y="52969"/>
                    <a:pt x="63766" y="53223"/>
                  </a:cubicBezTo>
                  <a:cubicBezTo>
                    <a:pt x="65545" y="53478"/>
                    <a:pt x="67831" y="53478"/>
                    <a:pt x="72023" y="53478"/>
                  </a:cubicBezTo>
                  <a:cubicBezTo>
                    <a:pt x="76215" y="53478"/>
                    <a:pt x="78756" y="54494"/>
                    <a:pt x="80280" y="51064"/>
                  </a:cubicBezTo>
                  <a:cubicBezTo>
                    <a:pt x="81804" y="47634"/>
                    <a:pt x="84599" y="43697"/>
                    <a:pt x="87012" y="45221"/>
                  </a:cubicBezTo>
                  <a:cubicBezTo>
                    <a:pt x="89426" y="46745"/>
                    <a:pt x="88283" y="51699"/>
                    <a:pt x="93236" y="51953"/>
                  </a:cubicBezTo>
                  <a:cubicBezTo>
                    <a:pt x="98190" y="52207"/>
                    <a:pt x="99460" y="51318"/>
                    <a:pt x="103398" y="50429"/>
                  </a:cubicBezTo>
                  <a:cubicBezTo>
                    <a:pt x="107336" y="49540"/>
                    <a:pt x="107971" y="46364"/>
                    <a:pt x="113814" y="46364"/>
                  </a:cubicBezTo>
                  <a:cubicBezTo>
                    <a:pt x="119657" y="46364"/>
                    <a:pt x="121563" y="46745"/>
                    <a:pt x="126644" y="46364"/>
                  </a:cubicBezTo>
                  <a:cubicBezTo>
                    <a:pt x="131598" y="45856"/>
                    <a:pt x="138838" y="42045"/>
                    <a:pt x="142649" y="40140"/>
                  </a:cubicBezTo>
                  <a:cubicBezTo>
                    <a:pt x="146587" y="38108"/>
                    <a:pt x="148746" y="36202"/>
                    <a:pt x="155478" y="34551"/>
                  </a:cubicBezTo>
                  <a:cubicBezTo>
                    <a:pt x="162211" y="32772"/>
                    <a:pt x="167419" y="22356"/>
                    <a:pt x="170086" y="19816"/>
                  </a:cubicBezTo>
                  <a:cubicBezTo>
                    <a:pt x="172627" y="17148"/>
                    <a:pt x="178343" y="11178"/>
                    <a:pt x="182408" y="9019"/>
                  </a:cubicBezTo>
                  <a:cubicBezTo>
                    <a:pt x="185964" y="7113"/>
                    <a:pt x="187616" y="3049"/>
                    <a:pt x="190156" y="127"/>
                  </a:cubicBezTo>
                  <a:lnTo>
                    <a:pt x="127" y="127"/>
                  </a:lnTo>
                  <a:close/>
                </a:path>
              </a:pathLst>
            </a:custGeom>
            <a:solidFill>
              <a:srgbClr val="FFFFFF"/>
            </a:solidFill>
            <a:ln w="1270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7C41C76-2DFF-50E0-D7CE-F033C012787C}"/>
                </a:ext>
              </a:extLst>
            </p:cNvPr>
            <p:cNvSpPr/>
            <p:nvPr/>
          </p:nvSpPr>
          <p:spPr>
            <a:xfrm>
              <a:off x="12148614" y="1093270"/>
              <a:ext cx="45729" cy="124223"/>
            </a:xfrm>
            <a:custGeom>
              <a:avLst/>
              <a:gdLst>
                <a:gd name="connsiteX0" fmla="*/ 45729 w 45729"/>
                <a:gd name="connsiteY0" fmla="*/ 82306 h 124223"/>
                <a:gd name="connsiteX1" fmla="*/ 41156 w 45729"/>
                <a:gd name="connsiteY1" fmla="*/ 81163 h 124223"/>
                <a:gd name="connsiteX2" fmla="*/ 28200 w 45729"/>
                <a:gd name="connsiteY2" fmla="*/ 76209 h 124223"/>
                <a:gd name="connsiteX3" fmla="*/ 26549 w 45729"/>
                <a:gd name="connsiteY3" fmla="*/ 62617 h 124223"/>
                <a:gd name="connsiteX4" fmla="*/ 37218 w 45729"/>
                <a:gd name="connsiteY4" fmla="*/ 51185 h 124223"/>
                <a:gd name="connsiteX5" fmla="*/ 45602 w 45729"/>
                <a:gd name="connsiteY5" fmla="*/ 53598 h 124223"/>
                <a:gd name="connsiteX6" fmla="*/ 45602 w 45729"/>
                <a:gd name="connsiteY6" fmla="*/ 7615 h 124223"/>
                <a:gd name="connsiteX7" fmla="*/ 39124 w 45729"/>
                <a:gd name="connsiteY7" fmla="*/ 1391 h 124223"/>
                <a:gd name="connsiteX8" fmla="*/ 31629 w 45729"/>
                <a:gd name="connsiteY8" fmla="*/ 8885 h 124223"/>
                <a:gd name="connsiteX9" fmla="*/ 35567 w 45729"/>
                <a:gd name="connsiteY9" fmla="*/ 19937 h 124223"/>
                <a:gd name="connsiteX10" fmla="*/ 32646 w 45729"/>
                <a:gd name="connsiteY10" fmla="*/ 31623 h 124223"/>
                <a:gd name="connsiteX11" fmla="*/ 19308 w 45729"/>
                <a:gd name="connsiteY11" fmla="*/ 40388 h 124223"/>
                <a:gd name="connsiteX12" fmla="*/ 3684 w 45729"/>
                <a:gd name="connsiteY12" fmla="*/ 47247 h 124223"/>
                <a:gd name="connsiteX13" fmla="*/ 1016 w 45729"/>
                <a:gd name="connsiteY13" fmla="*/ 56647 h 124223"/>
                <a:gd name="connsiteX14" fmla="*/ 0 w 45729"/>
                <a:gd name="connsiteY14" fmla="*/ 66428 h 124223"/>
                <a:gd name="connsiteX15" fmla="*/ 2286 w 45729"/>
                <a:gd name="connsiteY15" fmla="*/ 77479 h 124223"/>
                <a:gd name="connsiteX16" fmla="*/ 16260 w 45729"/>
                <a:gd name="connsiteY16" fmla="*/ 87514 h 124223"/>
                <a:gd name="connsiteX17" fmla="*/ 17911 w 45729"/>
                <a:gd name="connsiteY17" fmla="*/ 98184 h 124223"/>
                <a:gd name="connsiteX18" fmla="*/ 11051 w 45729"/>
                <a:gd name="connsiteY18" fmla="*/ 113173 h 124223"/>
                <a:gd name="connsiteX19" fmla="*/ 19816 w 45729"/>
                <a:gd name="connsiteY19" fmla="*/ 123589 h 124223"/>
                <a:gd name="connsiteX20" fmla="*/ 33789 w 45729"/>
                <a:gd name="connsiteY20" fmla="*/ 112284 h 124223"/>
                <a:gd name="connsiteX21" fmla="*/ 44840 w 45729"/>
                <a:gd name="connsiteY21" fmla="*/ 101487 h 124223"/>
                <a:gd name="connsiteX22" fmla="*/ 45475 w 45729"/>
                <a:gd name="connsiteY22" fmla="*/ 101233 h 124223"/>
                <a:gd name="connsiteX23" fmla="*/ 45475 w 45729"/>
                <a:gd name="connsiteY23" fmla="*/ 82052 h 12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9" h="124223">
                  <a:moveTo>
                    <a:pt x="45729" y="82306"/>
                  </a:moveTo>
                  <a:cubicBezTo>
                    <a:pt x="44459" y="82306"/>
                    <a:pt x="43569" y="82179"/>
                    <a:pt x="41156" y="81163"/>
                  </a:cubicBezTo>
                  <a:cubicBezTo>
                    <a:pt x="37218" y="79511"/>
                    <a:pt x="31756" y="78241"/>
                    <a:pt x="28200" y="76209"/>
                  </a:cubicBezTo>
                  <a:cubicBezTo>
                    <a:pt x="24643" y="74303"/>
                    <a:pt x="25914" y="68714"/>
                    <a:pt x="26549" y="62617"/>
                  </a:cubicBezTo>
                  <a:cubicBezTo>
                    <a:pt x="27184" y="56393"/>
                    <a:pt x="34043" y="52582"/>
                    <a:pt x="37218" y="51185"/>
                  </a:cubicBezTo>
                  <a:cubicBezTo>
                    <a:pt x="40267" y="49915"/>
                    <a:pt x="40902" y="52709"/>
                    <a:pt x="45602" y="53598"/>
                  </a:cubicBezTo>
                  <a:lnTo>
                    <a:pt x="45602" y="7615"/>
                  </a:lnTo>
                  <a:cubicBezTo>
                    <a:pt x="43824" y="5583"/>
                    <a:pt x="41792" y="3296"/>
                    <a:pt x="39124" y="1391"/>
                  </a:cubicBezTo>
                  <a:cubicBezTo>
                    <a:pt x="33280" y="-2801"/>
                    <a:pt x="32646" y="3296"/>
                    <a:pt x="31629" y="8885"/>
                  </a:cubicBezTo>
                  <a:cubicBezTo>
                    <a:pt x="30613" y="14347"/>
                    <a:pt x="33915" y="14093"/>
                    <a:pt x="35567" y="19937"/>
                  </a:cubicBezTo>
                  <a:cubicBezTo>
                    <a:pt x="37218" y="25780"/>
                    <a:pt x="35313" y="25145"/>
                    <a:pt x="32646" y="31623"/>
                  </a:cubicBezTo>
                  <a:cubicBezTo>
                    <a:pt x="29978" y="38101"/>
                    <a:pt x="25786" y="37847"/>
                    <a:pt x="19308" y="40388"/>
                  </a:cubicBezTo>
                  <a:cubicBezTo>
                    <a:pt x="12830" y="42928"/>
                    <a:pt x="8510" y="44325"/>
                    <a:pt x="3684" y="47247"/>
                  </a:cubicBezTo>
                  <a:cubicBezTo>
                    <a:pt x="-1270" y="50169"/>
                    <a:pt x="1397" y="52201"/>
                    <a:pt x="1016" y="56647"/>
                  </a:cubicBezTo>
                  <a:cubicBezTo>
                    <a:pt x="762" y="61220"/>
                    <a:pt x="0" y="61474"/>
                    <a:pt x="0" y="66428"/>
                  </a:cubicBezTo>
                  <a:cubicBezTo>
                    <a:pt x="0" y="71382"/>
                    <a:pt x="1016" y="73287"/>
                    <a:pt x="2286" y="77479"/>
                  </a:cubicBezTo>
                  <a:cubicBezTo>
                    <a:pt x="3557" y="81671"/>
                    <a:pt x="10798" y="83957"/>
                    <a:pt x="16260" y="87514"/>
                  </a:cubicBezTo>
                  <a:cubicBezTo>
                    <a:pt x="21722" y="91071"/>
                    <a:pt x="17911" y="91706"/>
                    <a:pt x="17911" y="98184"/>
                  </a:cubicBezTo>
                  <a:cubicBezTo>
                    <a:pt x="17911" y="104662"/>
                    <a:pt x="13084" y="108600"/>
                    <a:pt x="11051" y="113173"/>
                  </a:cubicBezTo>
                  <a:cubicBezTo>
                    <a:pt x="9146" y="117746"/>
                    <a:pt x="14608" y="120667"/>
                    <a:pt x="19816" y="123589"/>
                  </a:cubicBezTo>
                  <a:cubicBezTo>
                    <a:pt x="25024" y="126511"/>
                    <a:pt x="30613" y="118762"/>
                    <a:pt x="33789" y="112284"/>
                  </a:cubicBezTo>
                  <a:cubicBezTo>
                    <a:pt x="37091" y="105805"/>
                    <a:pt x="40013" y="104408"/>
                    <a:pt x="44840" y="101487"/>
                  </a:cubicBezTo>
                  <a:cubicBezTo>
                    <a:pt x="45094" y="101360"/>
                    <a:pt x="45221" y="101360"/>
                    <a:pt x="45475" y="101233"/>
                  </a:cubicBezTo>
                  <a:lnTo>
                    <a:pt x="45475" y="82052"/>
                  </a:lnTo>
                  <a:close/>
                </a:path>
              </a:pathLst>
            </a:custGeom>
            <a:solidFill>
              <a:srgbClr val="FFFFFF"/>
            </a:solidFill>
            <a:ln w="1270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894F688-070C-77AA-1A91-F27EF6424CF3}"/>
                </a:ext>
              </a:extLst>
            </p:cNvPr>
            <p:cNvSpPr/>
            <p:nvPr/>
          </p:nvSpPr>
          <p:spPr>
            <a:xfrm>
              <a:off x="6795145" y="1083880"/>
              <a:ext cx="354654" cy="151779"/>
            </a:xfrm>
            <a:custGeom>
              <a:avLst/>
              <a:gdLst>
                <a:gd name="connsiteX0" fmla="*/ 295842 w 354654"/>
                <a:gd name="connsiteY0" fmla="*/ 68197 h 151779"/>
                <a:gd name="connsiteX1" fmla="*/ 282250 w 354654"/>
                <a:gd name="connsiteY1" fmla="*/ 60829 h 151779"/>
                <a:gd name="connsiteX2" fmla="*/ 265228 w 354654"/>
                <a:gd name="connsiteY2" fmla="*/ 57654 h 151779"/>
                <a:gd name="connsiteX3" fmla="*/ 263451 w 354654"/>
                <a:gd name="connsiteY3" fmla="*/ 57654 h 151779"/>
                <a:gd name="connsiteX4" fmla="*/ 243253 w 354654"/>
                <a:gd name="connsiteY4" fmla="*/ 54859 h 151779"/>
                <a:gd name="connsiteX5" fmla="*/ 233853 w 354654"/>
                <a:gd name="connsiteY5" fmla="*/ 56764 h 151779"/>
                <a:gd name="connsiteX6" fmla="*/ 227756 w 354654"/>
                <a:gd name="connsiteY6" fmla="*/ 60702 h 151779"/>
                <a:gd name="connsiteX7" fmla="*/ 214418 w 354654"/>
                <a:gd name="connsiteY7" fmla="*/ 63878 h 151779"/>
                <a:gd name="connsiteX8" fmla="*/ 200827 w 354654"/>
                <a:gd name="connsiteY8" fmla="*/ 59559 h 151779"/>
                <a:gd name="connsiteX9" fmla="*/ 200827 w 354654"/>
                <a:gd name="connsiteY9" fmla="*/ 59559 h 151779"/>
                <a:gd name="connsiteX10" fmla="*/ 195237 w 354654"/>
                <a:gd name="connsiteY10" fmla="*/ 52319 h 151779"/>
                <a:gd name="connsiteX11" fmla="*/ 187236 w 354654"/>
                <a:gd name="connsiteY11" fmla="*/ 44697 h 151779"/>
                <a:gd name="connsiteX12" fmla="*/ 176184 w 354654"/>
                <a:gd name="connsiteY12" fmla="*/ 41267 h 151779"/>
                <a:gd name="connsiteX13" fmla="*/ 161068 w 354654"/>
                <a:gd name="connsiteY13" fmla="*/ 35424 h 151779"/>
                <a:gd name="connsiteX14" fmla="*/ 149890 w 354654"/>
                <a:gd name="connsiteY14" fmla="*/ 27676 h 151779"/>
                <a:gd name="connsiteX15" fmla="*/ 139728 w 354654"/>
                <a:gd name="connsiteY15" fmla="*/ 22214 h 151779"/>
                <a:gd name="connsiteX16" fmla="*/ 127406 w 354654"/>
                <a:gd name="connsiteY16" fmla="*/ 22722 h 151779"/>
                <a:gd name="connsiteX17" fmla="*/ 90315 w 354654"/>
                <a:gd name="connsiteY17" fmla="*/ 23103 h 151779"/>
                <a:gd name="connsiteX18" fmla="*/ 53732 w 354654"/>
                <a:gd name="connsiteY18" fmla="*/ 8749 h 151779"/>
                <a:gd name="connsiteX19" fmla="*/ 53732 w 354654"/>
                <a:gd name="connsiteY19" fmla="*/ 8749 h 151779"/>
                <a:gd name="connsiteX20" fmla="*/ 47127 w 354654"/>
                <a:gd name="connsiteY20" fmla="*/ 4811 h 151779"/>
                <a:gd name="connsiteX21" fmla="*/ 36710 w 354654"/>
                <a:gd name="connsiteY21" fmla="*/ 1763 h 151779"/>
                <a:gd name="connsiteX22" fmla="*/ 26676 w 354654"/>
                <a:gd name="connsiteY22" fmla="*/ 2144 h 151779"/>
                <a:gd name="connsiteX23" fmla="*/ 21976 w 354654"/>
                <a:gd name="connsiteY23" fmla="*/ 1255 h 151779"/>
                <a:gd name="connsiteX24" fmla="*/ 6225 w 354654"/>
                <a:gd name="connsiteY24" fmla="*/ 1255 h 151779"/>
                <a:gd name="connsiteX25" fmla="*/ 6225 w 354654"/>
                <a:gd name="connsiteY25" fmla="*/ 1255 h 151779"/>
                <a:gd name="connsiteX26" fmla="*/ 0 w 354654"/>
                <a:gd name="connsiteY26" fmla="*/ 9384 h 151779"/>
                <a:gd name="connsiteX27" fmla="*/ 0 w 354654"/>
                <a:gd name="connsiteY27" fmla="*/ 9638 h 151779"/>
                <a:gd name="connsiteX28" fmla="*/ 4573 w 354654"/>
                <a:gd name="connsiteY28" fmla="*/ 14338 h 151779"/>
                <a:gd name="connsiteX29" fmla="*/ 18673 w 354654"/>
                <a:gd name="connsiteY29" fmla="*/ 25135 h 151779"/>
                <a:gd name="connsiteX30" fmla="*/ 41410 w 354654"/>
                <a:gd name="connsiteY30" fmla="*/ 30089 h 151779"/>
                <a:gd name="connsiteX31" fmla="*/ 53096 w 354654"/>
                <a:gd name="connsiteY31" fmla="*/ 38727 h 151779"/>
                <a:gd name="connsiteX32" fmla="*/ 64656 w 354654"/>
                <a:gd name="connsiteY32" fmla="*/ 50413 h 151779"/>
                <a:gd name="connsiteX33" fmla="*/ 77994 w 354654"/>
                <a:gd name="connsiteY33" fmla="*/ 58289 h 151779"/>
                <a:gd name="connsiteX34" fmla="*/ 80407 w 354654"/>
                <a:gd name="connsiteY34" fmla="*/ 71753 h 151779"/>
                <a:gd name="connsiteX35" fmla="*/ 84980 w 354654"/>
                <a:gd name="connsiteY35" fmla="*/ 83694 h 151779"/>
                <a:gd name="connsiteX36" fmla="*/ 91077 w 354654"/>
                <a:gd name="connsiteY36" fmla="*/ 98429 h 151779"/>
                <a:gd name="connsiteX37" fmla="*/ 89807 w 354654"/>
                <a:gd name="connsiteY37" fmla="*/ 112274 h 151779"/>
                <a:gd name="connsiteX38" fmla="*/ 82186 w 354654"/>
                <a:gd name="connsiteY38" fmla="*/ 124850 h 151779"/>
                <a:gd name="connsiteX39" fmla="*/ 79645 w 354654"/>
                <a:gd name="connsiteY39" fmla="*/ 128026 h 151779"/>
                <a:gd name="connsiteX40" fmla="*/ 89553 w 354654"/>
                <a:gd name="connsiteY40" fmla="*/ 128788 h 151779"/>
                <a:gd name="connsiteX41" fmla="*/ 101874 w 354654"/>
                <a:gd name="connsiteY41" fmla="*/ 127517 h 151779"/>
                <a:gd name="connsiteX42" fmla="*/ 120420 w 354654"/>
                <a:gd name="connsiteY42" fmla="*/ 128661 h 151779"/>
                <a:gd name="connsiteX43" fmla="*/ 128296 w 354654"/>
                <a:gd name="connsiteY43" fmla="*/ 128407 h 151779"/>
                <a:gd name="connsiteX44" fmla="*/ 137060 w 354654"/>
                <a:gd name="connsiteY44" fmla="*/ 123834 h 151779"/>
                <a:gd name="connsiteX45" fmla="*/ 151414 w 354654"/>
                <a:gd name="connsiteY45" fmla="*/ 123453 h 151779"/>
                <a:gd name="connsiteX46" fmla="*/ 162593 w 354654"/>
                <a:gd name="connsiteY46" fmla="*/ 129931 h 151779"/>
                <a:gd name="connsiteX47" fmla="*/ 172246 w 354654"/>
                <a:gd name="connsiteY47" fmla="*/ 138442 h 151779"/>
                <a:gd name="connsiteX48" fmla="*/ 184822 w 354654"/>
                <a:gd name="connsiteY48" fmla="*/ 149366 h 151779"/>
                <a:gd name="connsiteX49" fmla="*/ 187362 w 354654"/>
                <a:gd name="connsiteY49" fmla="*/ 151779 h 151779"/>
                <a:gd name="connsiteX50" fmla="*/ 209338 w 354654"/>
                <a:gd name="connsiteY50" fmla="*/ 147841 h 151779"/>
                <a:gd name="connsiteX51" fmla="*/ 216197 w 354654"/>
                <a:gd name="connsiteY51" fmla="*/ 147333 h 151779"/>
                <a:gd name="connsiteX52" fmla="*/ 242491 w 354654"/>
                <a:gd name="connsiteY52" fmla="*/ 146698 h 151779"/>
                <a:gd name="connsiteX53" fmla="*/ 258496 w 354654"/>
                <a:gd name="connsiteY53" fmla="*/ 146444 h 151779"/>
                <a:gd name="connsiteX54" fmla="*/ 268150 w 354654"/>
                <a:gd name="connsiteY54" fmla="*/ 144158 h 151779"/>
                <a:gd name="connsiteX55" fmla="*/ 272342 w 354654"/>
                <a:gd name="connsiteY55" fmla="*/ 138950 h 151779"/>
                <a:gd name="connsiteX56" fmla="*/ 281488 w 354654"/>
                <a:gd name="connsiteY56" fmla="*/ 132090 h 151779"/>
                <a:gd name="connsiteX57" fmla="*/ 293555 w 354654"/>
                <a:gd name="connsiteY57" fmla="*/ 133615 h 151779"/>
                <a:gd name="connsiteX58" fmla="*/ 305369 w 354654"/>
                <a:gd name="connsiteY58" fmla="*/ 139204 h 151779"/>
                <a:gd name="connsiteX59" fmla="*/ 319849 w 354654"/>
                <a:gd name="connsiteY59" fmla="*/ 145428 h 151779"/>
                <a:gd name="connsiteX60" fmla="*/ 332933 w 354654"/>
                <a:gd name="connsiteY60" fmla="*/ 147841 h 151779"/>
                <a:gd name="connsiteX61" fmla="*/ 349573 w 354654"/>
                <a:gd name="connsiteY61" fmla="*/ 150382 h 151779"/>
                <a:gd name="connsiteX62" fmla="*/ 354019 w 354654"/>
                <a:gd name="connsiteY62" fmla="*/ 149239 h 151779"/>
                <a:gd name="connsiteX63" fmla="*/ 354527 w 354654"/>
                <a:gd name="connsiteY63" fmla="*/ 148604 h 151779"/>
                <a:gd name="connsiteX64" fmla="*/ 354654 w 354654"/>
                <a:gd name="connsiteY64" fmla="*/ 147841 h 151779"/>
                <a:gd name="connsiteX65" fmla="*/ 352368 w 354654"/>
                <a:gd name="connsiteY65" fmla="*/ 142887 h 151779"/>
                <a:gd name="connsiteX66" fmla="*/ 342841 w 354654"/>
                <a:gd name="connsiteY66" fmla="*/ 133107 h 151779"/>
                <a:gd name="connsiteX67" fmla="*/ 331789 w 354654"/>
                <a:gd name="connsiteY67" fmla="*/ 118626 h 151779"/>
                <a:gd name="connsiteX68" fmla="*/ 336490 w 354654"/>
                <a:gd name="connsiteY68" fmla="*/ 105161 h 151779"/>
                <a:gd name="connsiteX69" fmla="*/ 336998 w 354654"/>
                <a:gd name="connsiteY69" fmla="*/ 104399 h 151779"/>
                <a:gd name="connsiteX70" fmla="*/ 314261 w 354654"/>
                <a:gd name="connsiteY70" fmla="*/ 96777 h 151779"/>
                <a:gd name="connsiteX71" fmla="*/ 297747 w 354654"/>
                <a:gd name="connsiteY71" fmla="*/ 85980 h 151779"/>
                <a:gd name="connsiteX72" fmla="*/ 297239 w 354654"/>
                <a:gd name="connsiteY72" fmla="*/ 75056 h 151779"/>
                <a:gd name="connsiteX73" fmla="*/ 296095 w 354654"/>
                <a:gd name="connsiteY73" fmla="*/ 67435 h 15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4654" h="151779">
                  <a:moveTo>
                    <a:pt x="295842" y="68197"/>
                  </a:moveTo>
                  <a:cubicBezTo>
                    <a:pt x="292793" y="65275"/>
                    <a:pt x="287712" y="62735"/>
                    <a:pt x="282250" y="60829"/>
                  </a:cubicBezTo>
                  <a:cubicBezTo>
                    <a:pt x="276153" y="58670"/>
                    <a:pt x="269675" y="57527"/>
                    <a:pt x="265228" y="57654"/>
                  </a:cubicBezTo>
                  <a:lnTo>
                    <a:pt x="263451" y="57654"/>
                  </a:lnTo>
                  <a:cubicBezTo>
                    <a:pt x="255194" y="58162"/>
                    <a:pt x="252018" y="58289"/>
                    <a:pt x="243253" y="54859"/>
                  </a:cubicBezTo>
                  <a:cubicBezTo>
                    <a:pt x="238808" y="53081"/>
                    <a:pt x="236902" y="54478"/>
                    <a:pt x="233853" y="56764"/>
                  </a:cubicBezTo>
                  <a:cubicBezTo>
                    <a:pt x="232202" y="58035"/>
                    <a:pt x="230296" y="59305"/>
                    <a:pt x="227756" y="60702"/>
                  </a:cubicBezTo>
                  <a:cubicBezTo>
                    <a:pt x="223310" y="63116"/>
                    <a:pt x="218737" y="64005"/>
                    <a:pt x="214418" y="63878"/>
                  </a:cubicBezTo>
                  <a:cubicBezTo>
                    <a:pt x="209465" y="63624"/>
                    <a:pt x="204638" y="61973"/>
                    <a:pt x="200827" y="59559"/>
                  </a:cubicBezTo>
                  <a:lnTo>
                    <a:pt x="200827" y="59559"/>
                  </a:lnTo>
                  <a:cubicBezTo>
                    <a:pt x="197397" y="57400"/>
                    <a:pt x="196381" y="54986"/>
                    <a:pt x="195237" y="52319"/>
                  </a:cubicBezTo>
                  <a:cubicBezTo>
                    <a:pt x="194222" y="49905"/>
                    <a:pt x="193078" y="47238"/>
                    <a:pt x="187236" y="44697"/>
                  </a:cubicBezTo>
                  <a:cubicBezTo>
                    <a:pt x="182281" y="42538"/>
                    <a:pt x="179106" y="41903"/>
                    <a:pt x="176184" y="41267"/>
                  </a:cubicBezTo>
                  <a:cubicBezTo>
                    <a:pt x="171865" y="40378"/>
                    <a:pt x="168055" y="39616"/>
                    <a:pt x="161068" y="35424"/>
                  </a:cubicBezTo>
                  <a:cubicBezTo>
                    <a:pt x="156368" y="32630"/>
                    <a:pt x="152939" y="29962"/>
                    <a:pt x="149890" y="27676"/>
                  </a:cubicBezTo>
                  <a:cubicBezTo>
                    <a:pt x="145825" y="24627"/>
                    <a:pt x="142903" y="22341"/>
                    <a:pt x="139728" y="22214"/>
                  </a:cubicBezTo>
                  <a:cubicBezTo>
                    <a:pt x="137441" y="22214"/>
                    <a:pt x="132996" y="22341"/>
                    <a:pt x="127406" y="22722"/>
                  </a:cubicBezTo>
                  <a:cubicBezTo>
                    <a:pt x="116482" y="23230"/>
                    <a:pt x="101620" y="23992"/>
                    <a:pt x="90315" y="23103"/>
                  </a:cubicBezTo>
                  <a:cubicBezTo>
                    <a:pt x="75453" y="21960"/>
                    <a:pt x="64910" y="15608"/>
                    <a:pt x="53732" y="8749"/>
                  </a:cubicBezTo>
                  <a:lnTo>
                    <a:pt x="53732" y="8749"/>
                  </a:lnTo>
                  <a:cubicBezTo>
                    <a:pt x="51572" y="7479"/>
                    <a:pt x="49413" y="6082"/>
                    <a:pt x="47127" y="4811"/>
                  </a:cubicBezTo>
                  <a:cubicBezTo>
                    <a:pt x="40267" y="873"/>
                    <a:pt x="38743" y="1255"/>
                    <a:pt x="36710" y="1763"/>
                  </a:cubicBezTo>
                  <a:cubicBezTo>
                    <a:pt x="34424" y="2398"/>
                    <a:pt x="31883" y="3033"/>
                    <a:pt x="26676" y="2144"/>
                  </a:cubicBezTo>
                  <a:cubicBezTo>
                    <a:pt x="25532" y="1890"/>
                    <a:pt x="23754" y="1636"/>
                    <a:pt x="21976" y="1255"/>
                  </a:cubicBezTo>
                  <a:cubicBezTo>
                    <a:pt x="14608" y="-16"/>
                    <a:pt x="11051" y="-778"/>
                    <a:pt x="6225" y="1255"/>
                  </a:cubicBezTo>
                  <a:lnTo>
                    <a:pt x="6225" y="1255"/>
                  </a:lnTo>
                  <a:cubicBezTo>
                    <a:pt x="2922" y="2652"/>
                    <a:pt x="1651" y="5446"/>
                    <a:pt x="0" y="9384"/>
                  </a:cubicBezTo>
                  <a:cubicBezTo>
                    <a:pt x="0" y="9384"/>
                    <a:pt x="0" y="9511"/>
                    <a:pt x="0" y="9638"/>
                  </a:cubicBezTo>
                  <a:cubicBezTo>
                    <a:pt x="1651" y="11035"/>
                    <a:pt x="3176" y="12560"/>
                    <a:pt x="4573" y="14338"/>
                  </a:cubicBezTo>
                  <a:cubicBezTo>
                    <a:pt x="8638" y="19800"/>
                    <a:pt x="12322" y="20435"/>
                    <a:pt x="18673" y="25135"/>
                  </a:cubicBezTo>
                  <a:cubicBezTo>
                    <a:pt x="24897" y="29962"/>
                    <a:pt x="32518" y="27930"/>
                    <a:pt x="41410" y="30089"/>
                  </a:cubicBezTo>
                  <a:cubicBezTo>
                    <a:pt x="50302" y="32249"/>
                    <a:pt x="48396" y="32884"/>
                    <a:pt x="53096" y="38727"/>
                  </a:cubicBezTo>
                  <a:cubicBezTo>
                    <a:pt x="57923" y="44570"/>
                    <a:pt x="59575" y="47873"/>
                    <a:pt x="64656" y="50413"/>
                  </a:cubicBezTo>
                  <a:cubicBezTo>
                    <a:pt x="69610" y="52954"/>
                    <a:pt x="74945" y="53970"/>
                    <a:pt x="77994" y="58289"/>
                  </a:cubicBezTo>
                  <a:cubicBezTo>
                    <a:pt x="81042" y="62608"/>
                    <a:pt x="80407" y="63243"/>
                    <a:pt x="80407" y="71753"/>
                  </a:cubicBezTo>
                  <a:cubicBezTo>
                    <a:pt x="80407" y="80264"/>
                    <a:pt x="83202" y="78740"/>
                    <a:pt x="84980" y="83694"/>
                  </a:cubicBezTo>
                  <a:cubicBezTo>
                    <a:pt x="86758" y="88648"/>
                    <a:pt x="90442" y="91696"/>
                    <a:pt x="91077" y="98429"/>
                  </a:cubicBezTo>
                  <a:cubicBezTo>
                    <a:pt x="91712" y="105161"/>
                    <a:pt x="90823" y="105796"/>
                    <a:pt x="89807" y="112274"/>
                  </a:cubicBezTo>
                  <a:cubicBezTo>
                    <a:pt x="88664" y="118753"/>
                    <a:pt x="87013" y="118372"/>
                    <a:pt x="82186" y="124850"/>
                  </a:cubicBezTo>
                  <a:cubicBezTo>
                    <a:pt x="81042" y="126374"/>
                    <a:pt x="80280" y="127390"/>
                    <a:pt x="79645" y="128026"/>
                  </a:cubicBezTo>
                  <a:cubicBezTo>
                    <a:pt x="81677" y="128661"/>
                    <a:pt x="84599" y="128915"/>
                    <a:pt x="89553" y="128788"/>
                  </a:cubicBezTo>
                  <a:cubicBezTo>
                    <a:pt x="94888" y="128788"/>
                    <a:pt x="98699" y="128153"/>
                    <a:pt x="101874" y="127517"/>
                  </a:cubicBezTo>
                  <a:cubicBezTo>
                    <a:pt x="107845" y="126501"/>
                    <a:pt x="112163" y="125866"/>
                    <a:pt x="120420" y="128661"/>
                  </a:cubicBezTo>
                  <a:cubicBezTo>
                    <a:pt x="125755" y="130566"/>
                    <a:pt x="126771" y="129677"/>
                    <a:pt x="128296" y="128407"/>
                  </a:cubicBezTo>
                  <a:cubicBezTo>
                    <a:pt x="130074" y="126882"/>
                    <a:pt x="132361" y="124977"/>
                    <a:pt x="137060" y="123834"/>
                  </a:cubicBezTo>
                  <a:cubicBezTo>
                    <a:pt x="142650" y="122563"/>
                    <a:pt x="147222" y="122436"/>
                    <a:pt x="151414" y="123453"/>
                  </a:cubicBezTo>
                  <a:cubicBezTo>
                    <a:pt x="155606" y="124469"/>
                    <a:pt x="159290" y="126755"/>
                    <a:pt x="162593" y="129931"/>
                  </a:cubicBezTo>
                  <a:cubicBezTo>
                    <a:pt x="165514" y="132725"/>
                    <a:pt x="168690" y="135393"/>
                    <a:pt x="172246" y="138442"/>
                  </a:cubicBezTo>
                  <a:cubicBezTo>
                    <a:pt x="175930" y="141490"/>
                    <a:pt x="179995" y="144920"/>
                    <a:pt x="184822" y="149366"/>
                  </a:cubicBezTo>
                  <a:cubicBezTo>
                    <a:pt x="185710" y="150255"/>
                    <a:pt x="186600" y="151017"/>
                    <a:pt x="187362" y="151779"/>
                  </a:cubicBezTo>
                  <a:cubicBezTo>
                    <a:pt x="192189" y="148858"/>
                    <a:pt x="199049" y="148477"/>
                    <a:pt x="209338" y="147841"/>
                  </a:cubicBezTo>
                  <a:cubicBezTo>
                    <a:pt x="211370" y="147841"/>
                    <a:pt x="213529" y="147587"/>
                    <a:pt x="216197" y="147333"/>
                  </a:cubicBezTo>
                  <a:cubicBezTo>
                    <a:pt x="224962" y="146698"/>
                    <a:pt x="234234" y="146698"/>
                    <a:pt x="242491" y="146698"/>
                  </a:cubicBezTo>
                  <a:cubicBezTo>
                    <a:pt x="248588" y="146698"/>
                    <a:pt x="254177" y="146698"/>
                    <a:pt x="258496" y="146444"/>
                  </a:cubicBezTo>
                  <a:cubicBezTo>
                    <a:pt x="262942" y="146190"/>
                    <a:pt x="265990" y="145428"/>
                    <a:pt x="268150" y="144158"/>
                  </a:cubicBezTo>
                  <a:cubicBezTo>
                    <a:pt x="270055" y="143014"/>
                    <a:pt x="271452" y="141363"/>
                    <a:pt x="272342" y="138950"/>
                  </a:cubicBezTo>
                  <a:cubicBezTo>
                    <a:pt x="274247" y="134631"/>
                    <a:pt x="277423" y="132598"/>
                    <a:pt x="281488" y="132090"/>
                  </a:cubicBezTo>
                  <a:cubicBezTo>
                    <a:pt x="284917" y="131709"/>
                    <a:pt x="288856" y="132471"/>
                    <a:pt x="293555" y="133615"/>
                  </a:cubicBezTo>
                  <a:cubicBezTo>
                    <a:pt x="297747" y="134631"/>
                    <a:pt x="301431" y="136917"/>
                    <a:pt x="305369" y="139204"/>
                  </a:cubicBezTo>
                  <a:cubicBezTo>
                    <a:pt x="309814" y="141871"/>
                    <a:pt x="314514" y="144666"/>
                    <a:pt x="319849" y="145428"/>
                  </a:cubicBezTo>
                  <a:cubicBezTo>
                    <a:pt x="324041" y="146063"/>
                    <a:pt x="328614" y="146952"/>
                    <a:pt x="332933" y="147841"/>
                  </a:cubicBezTo>
                  <a:cubicBezTo>
                    <a:pt x="339538" y="149239"/>
                    <a:pt x="345762" y="150509"/>
                    <a:pt x="349573" y="150382"/>
                  </a:cubicBezTo>
                  <a:cubicBezTo>
                    <a:pt x="351479" y="150382"/>
                    <a:pt x="353003" y="149874"/>
                    <a:pt x="354019" y="149239"/>
                  </a:cubicBezTo>
                  <a:cubicBezTo>
                    <a:pt x="354273" y="148985"/>
                    <a:pt x="354527" y="148858"/>
                    <a:pt x="354527" y="148604"/>
                  </a:cubicBezTo>
                  <a:cubicBezTo>
                    <a:pt x="354527" y="148349"/>
                    <a:pt x="354654" y="148095"/>
                    <a:pt x="354654" y="147841"/>
                  </a:cubicBezTo>
                  <a:cubicBezTo>
                    <a:pt x="354654" y="146698"/>
                    <a:pt x="353892" y="145047"/>
                    <a:pt x="352368" y="142887"/>
                  </a:cubicBezTo>
                  <a:cubicBezTo>
                    <a:pt x="349955" y="139585"/>
                    <a:pt x="346270" y="136282"/>
                    <a:pt x="342841" y="133107"/>
                  </a:cubicBezTo>
                  <a:cubicBezTo>
                    <a:pt x="337378" y="128153"/>
                    <a:pt x="332298" y="123453"/>
                    <a:pt x="331789" y="118626"/>
                  </a:cubicBezTo>
                  <a:cubicBezTo>
                    <a:pt x="331281" y="113418"/>
                    <a:pt x="333822" y="109226"/>
                    <a:pt x="336490" y="105161"/>
                  </a:cubicBezTo>
                  <a:lnTo>
                    <a:pt x="336998" y="104399"/>
                  </a:lnTo>
                  <a:cubicBezTo>
                    <a:pt x="330646" y="102875"/>
                    <a:pt x="321882" y="99953"/>
                    <a:pt x="314261" y="96777"/>
                  </a:cubicBezTo>
                  <a:cubicBezTo>
                    <a:pt x="306384" y="93475"/>
                    <a:pt x="299652" y="89537"/>
                    <a:pt x="297747" y="85980"/>
                  </a:cubicBezTo>
                  <a:cubicBezTo>
                    <a:pt x="295460" y="81915"/>
                    <a:pt x="296350" y="78486"/>
                    <a:pt x="297239" y="75056"/>
                  </a:cubicBezTo>
                  <a:cubicBezTo>
                    <a:pt x="298001" y="72516"/>
                    <a:pt x="298636" y="69975"/>
                    <a:pt x="296095" y="67435"/>
                  </a:cubicBezTo>
                </a:path>
              </a:pathLst>
            </a:custGeom>
            <a:solidFill>
              <a:srgbClr val="FFFFFF"/>
            </a:solidFill>
            <a:ln w="1270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8ADD0AFA-AB23-06B6-C626-0F0C8DA5EF31}"/>
                </a:ext>
              </a:extLst>
            </p:cNvPr>
            <p:cNvSpPr/>
            <p:nvPr/>
          </p:nvSpPr>
          <p:spPr>
            <a:xfrm>
              <a:off x="5910448" y="-929"/>
              <a:ext cx="224421" cy="89465"/>
            </a:xfrm>
            <a:custGeom>
              <a:avLst/>
              <a:gdLst>
                <a:gd name="connsiteX0" fmla="*/ 14068 w 224421"/>
                <a:gd name="connsiteY0" fmla="*/ 254 h 89465"/>
                <a:gd name="connsiteX1" fmla="*/ 10003 w 224421"/>
                <a:gd name="connsiteY1" fmla="*/ 1016 h 89465"/>
                <a:gd name="connsiteX2" fmla="*/ 1365 w 224421"/>
                <a:gd name="connsiteY2" fmla="*/ 2032 h 89465"/>
                <a:gd name="connsiteX3" fmla="*/ 2255 w 224421"/>
                <a:gd name="connsiteY3" fmla="*/ 14227 h 89465"/>
                <a:gd name="connsiteX4" fmla="*/ 12671 w 224421"/>
                <a:gd name="connsiteY4" fmla="*/ 24897 h 89465"/>
                <a:gd name="connsiteX5" fmla="*/ 22833 w 224421"/>
                <a:gd name="connsiteY5" fmla="*/ 32899 h 89465"/>
                <a:gd name="connsiteX6" fmla="*/ 34392 w 224421"/>
                <a:gd name="connsiteY6" fmla="*/ 35440 h 89465"/>
                <a:gd name="connsiteX7" fmla="*/ 40489 w 224421"/>
                <a:gd name="connsiteY7" fmla="*/ 29978 h 89465"/>
                <a:gd name="connsiteX8" fmla="*/ 49381 w 224421"/>
                <a:gd name="connsiteY8" fmla="*/ 26294 h 89465"/>
                <a:gd name="connsiteX9" fmla="*/ 51541 w 224421"/>
                <a:gd name="connsiteY9" fmla="*/ 37980 h 89465"/>
                <a:gd name="connsiteX10" fmla="*/ 45316 w 224421"/>
                <a:gd name="connsiteY10" fmla="*/ 53478 h 89465"/>
                <a:gd name="connsiteX11" fmla="*/ 40870 w 224421"/>
                <a:gd name="connsiteY11" fmla="*/ 63004 h 89465"/>
                <a:gd name="connsiteX12" fmla="*/ 45951 w 224421"/>
                <a:gd name="connsiteY12" fmla="*/ 60972 h 89465"/>
                <a:gd name="connsiteX13" fmla="*/ 57130 w 224421"/>
                <a:gd name="connsiteY13" fmla="*/ 56399 h 89465"/>
                <a:gd name="connsiteX14" fmla="*/ 63354 w 224421"/>
                <a:gd name="connsiteY14" fmla="*/ 53732 h 89465"/>
                <a:gd name="connsiteX15" fmla="*/ 81010 w 224421"/>
                <a:gd name="connsiteY15" fmla="*/ 49794 h 89465"/>
                <a:gd name="connsiteX16" fmla="*/ 100826 w 224421"/>
                <a:gd name="connsiteY16" fmla="*/ 51318 h 89465"/>
                <a:gd name="connsiteX17" fmla="*/ 122674 w 224421"/>
                <a:gd name="connsiteY17" fmla="*/ 60083 h 89465"/>
                <a:gd name="connsiteX18" fmla="*/ 134234 w 224421"/>
                <a:gd name="connsiteY18" fmla="*/ 71134 h 89465"/>
                <a:gd name="connsiteX19" fmla="*/ 148206 w 224421"/>
                <a:gd name="connsiteY19" fmla="*/ 83328 h 89465"/>
                <a:gd name="connsiteX20" fmla="*/ 162687 w 224421"/>
                <a:gd name="connsiteY20" fmla="*/ 86758 h 89465"/>
                <a:gd name="connsiteX21" fmla="*/ 172341 w 224421"/>
                <a:gd name="connsiteY21" fmla="*/ 84980 h 89465"/>
                <a:gd name="connsiteX22" fmla="*/ 190379 w 224421"/>
                <a:gd name="connsiteY22" fmla="*/ 87901 h 89465"/>
                <a:gd name="connsiteX23" fmla="*/ 190379 w 224421"/>
                <a:gd name="connsiteY23" fmla="*/ 87901 h 89465"/>
                <a:gd name="connsiteX24" fmla="*/ 195587 w 224421"/>
                <a:gd name="connsiteY24" fmla="*/ 89426 h 89465"/>
                <a:gd name="connsiteX25" fmla="*/ 204352 w 224421"/>
                <a:gd name="connsiteY25" fmla="*/ 87774 h 89465"/>
                <a:gd name="connsiteX26" fmla="*/ 204352 w 224421"/>
                <a:gd name="connsiteY26" fmla="*/ 84599 h 89465"/>
                <a:gd name="connsiteX27" fmla="*/ 208416 w 224421"/>
                <a:gd name="connsiteY27" fmla="*/ 73802 h 89465"/>
                <a:gd name="connsiteX28" fmla="*/ 217943 w 224421"/>
                <a:gd name="connsiteY28" fmla="*/ 67704 h 89465"/>
                <a:gd name="connsiteX29" fmla="*/ 224421 w 224421"/>
                <a:gd name="connsiteY29" fmla="*/ 64275 h 89465"/>
                <a:gd name="connsiteX30" fmla="*/ 218959 w 224421"/>
                <a:gd name="connsiteY30" fmla="*/ 55637 h 89465"/>
                <a:gd name="connsiteX31" fmla="*/ 205876 w 224421"/>
                <a:gd name="connsiteY31" fmla="*/ 31248 h 89465"/>
                <a:gd name="connsiteX32" fmla="*/ 206003 w 224421"/>
                <a:gd name="connsiteY32" fmla="*/ 0 h 89465"/>
                <a:gd name="connsiteX33" fmla="*/ 14195 w 224421"/>
                <a:gd name="connsiteY33" fmla="*/ 0 h 8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4421" h="89465">
                  <a:moveTo>
                    <a:pt x="14068" y="254"/>
                  </a:moveTo>
                  <a:cubicBezTo>
                    <a:pt x="13306" y="889"/>
                    <a:pt x="11782" y="1016"/>
                    <a:pt x="10003" y="1016"/>
                  </a:cubicBezTo>
                  <a:cubicBezTo>
                    <a:pt x="6320" y="1016"/>
                    <a:pt x="2890" y="-1397"/>
                    <a:pt x="1365" y="2032"/>
                  </a:cubicBezTo>
                  <a:cubicBezTo>
                    <a:pt x="-159" y="5462"/>
                    <a:pt x="-1048" y="8511"/>
                    <a:pt x="2255" y="14227"/>
                  </a:cubicBezTo>
                  <a:cubicBezTo>
                    <a:pt x="5557" y="19816"/>
                    <a:pt x="7717" y="22229"/>
                    <a:pt x="12671" y="24897"/>
                  </a:cubicBezTo>
                  <a:cubicBezTo>
                    <a:pt x="17625" y="27564"/>
                    <a:pt x="19149" y="30105"/>
                    <a:pt x="22833" y="32899"/>
                  </a:cubicBezTo>
                  <a:cubicBezTo>
                    <a:pt x="26517" y="35694"/>
                    <a:pt x="31089" y="36964"/>
                    <a:pt x="34392" y="35440"/>
                  </a:cubicBezTo>
                  <a:cubicBezTo>
                    <a:pt x="37694" y="33916"/>
                    <a:pt x="38076" y="32899"/>
                    <a:pt x="40489" y="29978"/>
                  </a:cubicBezTo>
                  <a:cubicBezTo>
                    <a:pt x="42903" y="27183"/>
                    <a:pt x="46586" y="22992"/>
                    <a:pt x="49381" y="26294"/>
                  </a:cubicBezTo>
                  <a:cubicBezTo>
                    <a:pt x="52175" y="29597"/>
                    <a:pt x="53446" y="33916"/>
                    <a:pt x="51541" y="37980"/>
                  </a:cubicBezTo>
                  <a:cubicBezTo>
                    <a:pt x="49635" y="42172"/>
                    <a:pt x="48365" y="50048"/>
                    <a:pt x="45316" y="53478"/>
                  </a:cubicBezTo>
                  <a:cubicBezTo>
                    <a:pt x="42521" y="56653"/>
                    <a:pt x="40616" y="56907"/>
                    <a:pt x="40870" y="63004"/>
                  </a:cubicBezTo>
                  <a:lnTo>
                    <a:pt x="45951" y="60972"/>
                  </a:lnTo>
                  <a:lnTo>
                    <a:pt x="57130" y="56399"/>
                  </a:lnTo>
                  <a:cubicBezTo>
                    <a:pt x="59797" y="55256"/>
                    <a:pt x="61702" y="54494"/>
                    <a:pt x="63354" y="53732"/>
                  </a:cubicBezTo>
                  <a:cubicBezTo>
                    <a:pt x="70086" y="50810"/>
                    <a:pt x="72372" y="49794"/>
                    <a:pt x="81010" y="49794"/>
                  </a:cubicBezTo>
                  <a:cubicBezTo>
                    <a:pt x="86218" y="49794"/>
                    <a:pt x="93459" y="49921"/>
                    <a:pt x="100826" y="51318"/>
                  </a:cubicBezTo>
                  <a:cubicBezTo>
                    <a:pt x="108447" y="52715"/>
                    <a:pt x="116196" y="55256"/>
                    <a:pt x="122674" y="60083"/>
                  </a:cubicBezTo>
                  <a:cubicBezTo>
                    <a:pt x="128137" y="64275"/>
                    <a:pt x="131312" y="67704"/>
                    <a:pt x="134234" y="71134"/>
                  </a:cubicBezTo>
                  <a:cubicBezTo>
                    <a:pt x="137663" y="74945"/>
                    <a:pt x="141093" y="78756"/>
                    <a:pt x="148206" y="83328"/>
                  </a:cubicBezTo>
                  <a:cubicBezTo>
                    <a:pt x="156209" y="88536"/>
                    <a:pt x="158623" y="87901"/>
                    <a:pt x="162687" y="86758"/>
                  </a:cubicBezTo>
                  <a:cubicBezTo>
                    <a:pt x="165101" y="86123"/>
                    <a:pt x="168022" y="85234"/>
                    <a:pt x="172341" y="84980"/>
                  </a:cubicBezTo>
                  <a:cubicBezTo>
                    <a:pt x="181106" y="84345"/>
                    <a:pt x="186187" y="86250"/>
                    <a:pt x="190379" y="87901"/>
                  </a:cubicBezTo>
                  <a:lnTo>
                    <a:pt x="190379" y="87901"/>
                  </a:lnTo>
                  <a:cubicBezTo>
                    <a:pt x="192284" y="88663"/>
                    <a:pt x="193935" y="89299"/>
                    <a:pt x="195587" y="89426"/>
                  </a:cubicBezTo>
                  <a:cubicBezTo>
                    <a:pt x="198635" y="89680"/>
                    <a:pt x="202192" y="88663"/>
                    <a:pt x="204352" y="87774"/>
                  </a:cubicBezTo>
                  <a:cubicBezTo>
                    <a:pt x="204352" y="86758"/>
                    <a:pt x="204352" y="85615"/>
                    <a:pt x="204352" y="84599"/>
                  </a:cubicBezTo>
                  <a:cubicBezTo>
                    <a:pt x="204859" y="80534"/>
                    <a:pt x="206511" y="76723"/>
                    <a:pt x="208416" y="73802"/>
                  </a:cubicBezTo>
                  <a:cubicBezTo>
                    <a:pt x="210322" y="71007"/>
                    <a:pt x="214132" y="69356"/>
                    <a:pt x="217943" y="67704"/>
                  </a:cubicBezTo>
                  <a:cubicBezTo>
                    <a:pt x="221119" y="66307"/>
                    <a:pt x="224421" y="64910"/>
                    <a:pt x="224421" y="64275"/>
                  </a:cubicBezTo>
                  <a:cubicBezTo>
                    <a:pt x="224421" y="63004"/>
                    <a:pt x="221881" y="59702"/>
                    <a:pt x="218959" y="55637"/>
                  </a:cubicBezTo>
                  <a:cubicBezTo>
                    <a:pt x="214005" y="48778"/>
                    <a:pt x="207654" y="40267"/>
                    <a:pt x="205876" y="31248"/>
                  </a:cubicBezTo>
                  <a:cubicBezTo>
                    <a:pt x="203462" y="19308"/>
                    <a:pt x="204352" y="10035"/>
                    <a:pt x="206003" y="0"/>
                  </a:cubicBezTo>
                  <a:lnTo>
                    <a:pt x="14195" y="0"/>
                  </a:lnTo>
                  <a:close/>
                </a:path>
              </a:pathLst>
            </a:custGeom>
            <a:solidFill>
              <a:srgbClr val="FFFFFF"/>
            </a:solidFill>
            <a:ln w="12700" cap="flat">
              <a:noFill/>
              <a:prstDash val="solid"/>
              <a:miter/>
            </a:ln>
          </p:spPr>
          <p:txBody>
            <a:bodyPr rtlCol="0" anchor="ctr"/>
            <a:lstStyle/>
            <a:p>
              <a:endParaRPr lang="en-GB"/>
            </a:p>
          </p:txBody>
        </p:sp>
        <p:grpSp>
          <p:nvGrpSpPr>
            <p:cNvPr id="56" name="Graphic 21">
              <a:extLst>
                <a:ext uri="{FF2B5EF4-FFF2-40B4-BE49-F238E27FC236}">
                  <a16:creationId xmlns:a16="http://schemas.microsoft.com/office/drawing/2014/main" id="{EB01CC3E-93DE-C66E-1AC6-9464A5812037}"/>
                </a:ext>
              </a:extLst>
            </p:cNvPr>
            <p:cNvGrpSpPr/>
            <p:nvPr/>
          </p:nvGrpSpPr>
          <p:grpSpPr>
            <a:xfrm>
              <a:off x="11283818" y="1230539"/>
              <a:ext cx="910525" cy="1022591"/>
              <a:chOff x="11283818" y="1230539"/>
              <a:chExt cx="910525" cy="1022591"/>
            </a:xfrm>
            <a:solidFill>
              <a:srgbClr val="FFFFFF"/>
            </a:solidFill>
          </p:grpSpPr>
          <p:sp>
            <p:nvSpPr>
              <p:cNvPr id="57" name="Freeform: Shape 56">
                <a:extLst>
                  <a:ext uri="{FF2B5EF4-FFF2-40B4-BE49-F238E27FC236}">
                    <a16:creationId xmlns:a16="http://schemas.microsoft.com/office/drawing/2014/main" id="{7A0D957A-006A-E5D9-036B-C69D858394C9}"/>
                  </a:ext>
                </a:extLst>
              </p:cNvPr>
              <p:cNvSpPr/>
              <p:nvPr/>
            </p:nvSpPr>
            <p:spPr>
              <a:xfrm>
                <a:off x="11623215" y="1770413"/>
                <a:ext cx="8527" cy="13739"/>
              </a:xfrm>
              <a:custGeom>
                <a:avLst/>
                <a:gdLst>
                  <a:gd name="connsiteX0" fmla="*/ 1421 w 8527"/>
                  <a:gd name="connsiteY0" fmla="*/ 13613 h 13739"/>
                  <a:gd name="connsiteX1" fmla="*/ 8407 w 8527"/>
                  <a:gd name="connsiteY1" fmla="*/ 9040 h 13739"/>
                  <a:gd name="connsiteX2" fmla="*/ 1929 w 8527"/>
                  <a:gd name="connsiteY2" fmla="*/ 2689 h 13739"/>
                  <a:gd name="connsiteX3" fmla="*/ 1929 w 8527"/>
                  <a:gd name="connsiteY3" fmla="*/ 8659 h 13739"/>
                  <a:gd name="connsiteX4" fmla="*/ 1421 w 8527"/>
                  <a:gd name="connsiteY4" fmla="*/ 13740 h 1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7" h="13739">
                    <a:moveTo>
                      <a:pt x="1421" y="13613"/>
                    </a:moveTo>
                    <a:cubicBezTo>
                      <a:pt x="4469" y="13867"/>
                      <a:pt x="6502" y="13994"/>
                      <a:pt x="8407" y="9040"/>
                    </a:cubicBezTo>
                    <a:cubicBezTo>
                      <a:pt x="9423" y="3959"/>
                      <a:pt x="3707" y="-4298"/>
                      <a:pt x="1929" y="2689"/>
                    </a:cubicBezTo>
                    <a:cubicBezTo>
                      <a:pt x="1548" y="6245"/>
                      <a:pt x="2564" y="5991"/>
                      <a:pt x="1929" y="8659"/>
                    </a:cubicBezTo>
                    <a:cubicBezTo>
                      <a:pt x="1294" y="11326"/>
                      <a:pt x="-1755" y="13486"/>
                      <a:pt x="1421" y="13740"/>
                    </a:cubicBezTo>
                    <a:close/>
                  </a:path>
                </a:pathLst>
              </a:custGeom>
              <a:solidFill>
                <a:srgbClr val="FFFFFF"/>
              </a:solidFill>
              <a:ln w="1270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D1992119-E548-DBD4-D8D7-F099A1A93541}"/>
                  </a:ext>
                </a:extLst>
              </p:cNvPr>
              <p:cNvSpPr/>
              <p:nvPr/>
            </p:nvSpPr>
            <p:spPr>
              <a:xfrm>
                <a:off x="11578753" y="2011612"/>
                <a:ext cx="21117" cy="18672"/>
              </a:xfrm>
              <a:custGeom>
                <a:avLst/>
                <a:gdLst>
                  <a:gd name="connsiteX0" fmla="*/ 17174 w 21117"/>
                  <a:gd name="connsiteY0" fmla="*/ 1185 h 18672"/>
                  <a:gd name="connsiteX1" fmla="*/ 9553 w 21117"/>
                  <a:gd name="connsiteY1" fmla="*/ 5758 h 18672"/>
                  <a:gd name="connsiteX2" fmla="*/ 26 w 21117"/>
                  <a:gd name="connsiteY2" fmla="*/ 9442 h 18672"/>
                  <a:gd name="connsiteX3" fmla="*/ 4853 w 21117"/>
                  <a:gd name="connsiteY3" fmla="*/ 15031 h 18672"/>
                  <a:gd name="connsiteX4" fmla="*/ 12347 w 21117"/>
                  <a:gd name="connsiteY4" fmla="*/ 16937 h 18672"/>
                  <a:gd name="connsiteX5" fmla="*/ 21112 w 21117"/>
                  <a:gd name="connsiteY5" fmla="*/ 2583 h 18672"/>
                  <a:gd name="connsiteX6" fmla="*/ 17174 w 21117"/>
                  <a:gd name="connsiteY6" fmla="*/ 1058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7" h="18672">
                    <a:moveTo>
                      <a:pt x="17174" y="1185"/>
                    </a:moveTo>
                    <a:cubicBezTo>
                      <a:pt x="13745" y="3853"/>
                      <a:pt x="15650" y="5377"/>
                      <a:pt x="9553" y="5758"/>
                    </a:cubicBezTo>
                    <a:cubicBezTo>
                      <a:pt x="3456" y="6139"/>
                      <a:pt x="-355" y="6774"/>
                      <a:pt x="26" y="9442"/>
                    </a:cubicBezTo>
                    <a:cubicBezTo>
                      <a:pt x="407" y="12237"/>
                      <a:pt x="1043" y="12491"/>
                      <a:pt x="4853" y="15031"/>
                    </a:cubicBezTo>
                    <a:cubicBezTo>
                      <a:pt x="8664" y="17445"/>
                      <a:pt x="11967" y="20747"/>
                      <a:pt x="12347" y="16937"/>
                    </a:cubicBezTo>
                    <a:cubicBezTo>
                      <a:pt x="14634" y="13253"/>
                      <a:pt x="20986" y="5250"/>
                      <a:pt x="21112" y="2583"/>
                    </a:cubicBezTo>
                    <a:cubicBezTo>
                      <a:pt x="21239" y="-85"/>
                      <a:pt x="19207" y="-847"/>
                      <a:pt x="17174" y="1058"/>
                    </a:cubicBezTo>
                    <a:close/>
                  </a:path>
                </a:pathLst>
              </a:custGeom>
              <a:solidFill>
                <a:srgbClr val="FFFFFF"/>
              </a:solidFill>
              <a:ln w="1270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B6CFB4F-4E1E-5D38-8131-A629A4E3FCD2}"/>
                  </a:ext>
                </a:extLst>
              </p:cNvPr>
              <p:cNvSpPr/>
              <p:nvPr/>
            </p:nvSpPr>
            <p:spPr>
              <a:xfrm>
                <a:off x="11563901" y="2042254"/>
                <a:ext cx="4629" cy="11055"/>
              </a:xfrm>
              <a:custGeom>
                <a:avLst/>
                <a:gdLst>
                  <a:gd name="connsiteX0" fmla="*/ 906 w 4629"/>
                  <a:gd name="connsiteY0" fmla="*/ 9922 h 11055"/>
                  <a:gd name="connsiteX1" fmla="*/ 4463 w 4629"/>
                  <a:gd name="connsiteY1" fmla="*/ 8398 h 11055"/>
                  <a:gd name="connsiteX2" fmla="*/ 1414 w 4629"/>
                  <a:gd name="connsiteY2" fmla="*/ 141 h 11055"/>
                  <a:gd name="connsiteX3" fmla="*/ 652 w 4629"/>
                  <a:gd name="connsiteY3" fmla="*/ 3825 h 11055"/>
                  <a:gd name="connsiteX4" fmla="*/ 1033 w 4629"/>
                  <a:gd name="connsiteY4" fmla="*/ 9922 h 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11055">
                    <a:moveTo>
                      <a:pt x="906" y="9922"/>
                    </a:moveTo>
                    <a:cubicBezTo>
                      <a:pt x="2557" y="11573"/>
                      <a:pt x="4208" y="11700"/>
                      <a:pt x="4463" y="8398"/>
                    </a:cubicBezTo>
                    <a:cubicBezTo>
                      <a:pt x="4844" y="5095"/>
                      <a:pt x="4844" y="-1002"/>
                      <a:pt x="1414" y="141"/>
                    </a:cubicBezTo>
                    <a:cubicBezTo>
                      <a:pt x="652" y="1665"/>
                      <a:pt x="-872" y="1284"/>
                      <a:pt x="652" y="3825"/>
                    </a:cubicBezTo>
                    <a:cubicBezTo>
                      <a:pt x="2049" y="6492"/>
                      <a:pt x="-619" y="8270"/>
                      <a:pt x="1033" y="9922"/>
                    </a:cubicBezTo>
                    <a:close/>
                  </a:path>
                </a:pathLst>
              </a:custGeom>
              <a:solidFill>
                <a:srgbClr val="FFFFFF"/>
              </a:solidFill>
              <a:ln w="1270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DF538C6F-1B05-C9FC-268A-39250A0E7E9A}"/>
                  </a:ext>
                </a:extLst>
              </p:cNvPr>
              <p:cNvSpPr/>
              <p:nvPr/>
            </p:nvSpPr>
            <p:spPr>
              <a:xfrm>
                <a:off x="11569433" y="1738915"/>
                <a:ext cx="7415" cy="8767"/>
              </a:xfrm>
              <a:custGeom>
                <a:avLst/>
                <a:gdLst>
                  <a:gd name="connsiteX0" fmla="*/ 2487 w 7415"/>
                  <a:gd name="connsiteY0" fmla="*/ 525 h 8767"/>
                  <a:gd name="connsiteX1" fmla="*/ 581 w 7415"/>
                  <a:gd name="connsiteY1" fmla="*/ 8020 h 8767"/>
                  <a:gd name="connsiteX2" fmla="*/ 7187 w 7415"/>
                  <a:gd name="connsiteY2" fmla="*/ 5352 h 8767"/>
                  <a:gd name="connsiteX3" fmla="*/ 2360 w 7415"/>
                  <a:gd name="connsiteY3" fmla="*/ 525 h 8767"/>
                </a:gdLst>
                <a:ahLst/>
                <a:cxnLst>
                  <a:cxn ang="0">
                    <a:pos x="connsiteX0" y="connsiteY0"/>
                  </a:cxn>
                  <a:cxn ang="0">
                    <a:pos x="connsiteX1" y="connsiteY1"/>
                  </a:cxn>
                  <a:cxn ang="0">
                    <a:pos x="connsiteX2" y="connsiteY2"/>
                  </a:cxn>
                  <a:cxn ang="0">
                    <a:pos x="connsiteX3" y="connsiteY3"/>
                  </a:cxn>
                </a:cxnLst>
                <a:rect l="l" t="t" r="r" b="b"/>
                <a:pathLst>
                  <a:path w="7415" h="8767">
                    <a:moveTo>
                      <a:pt x="2487" y="525"/>
                    </a:moveTo>
                    <a:cubicBezTo>
                      <a:pt x="200" y="2049"/>
                      <a:pt x="-689" y="3447"/>
                      <a:pt x="581" y="8020"/>
                    </a:cubicBezTo>
                    <a:cubicBezTo>
                      <a:pt x="2360" y="10306"/>
                      <a:pt x="6806" y="6749"/>
                      <a:pt x="7187" y="5352"/>
                    </a:cubicBezTo>
                    <a:cubicBezTo>
                      <a:pt x="7695" y="4082"/>
                      <a:pt x="7822" y="-1761"/>
                      <a:pt x="2360" y="525"/>
                    </a:cubicBezTo>
                    <a:close/>
                  </a:path>
                </a:pathLst>
              </a:custGeom>
              <a:solidFill>
                <a:srgbClr val="FFFFFF"/>
              </a:solidFill>
              <a:ln w="1270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10426F7D-ACBC-2C58-63C0-2CE45469BCB2}"/>
                  </a:ext>
                </a:extLst>
              </p:cNvPr>
              <p:cNvSpPr/>
              <p:nvPr/>
            </p:nvSpPr>
            <p:spPr>
              <a:xfrm>
                <a:off x="11668125" y="1870221"/>
                <a:ext cx="13629" cy="28381"/>
              </a:xfrm>
              <a:custGeom>
                <a:avLst/>
                <a:gdLst>
                  <a:gd name="connsiteX0" fmla="*/ 588 w 13629"/>
                  <a:gd name="connsiteY0" fmla="*/ 22030 h 28381"/>
                  <a:gd name="connsiteX1" fmla="*/ 1223 w 13629"/>
                  <a:gd name="connsiteY1" fmla="*/ 28381 h 28381"/>
                  <a:gd name="connsiteX2" fmla="*/ 5161 w 13629"/>
                  <a:gd name="connsiteY2" fmla="*/ 21903 h 28381"/>
                  <a:gd name="connsiteX3" fmla="*/ 8591 w 13629"/>
                  <a:gd name="connsiteY3" fmla="*/ 17711 h 28381"/>
                  <a:gd name="connsiteX4" fmla="*/ 11640 w 13629"/>
                  <a:gd name="connsiteY4" fmla="*/ 11360 h 28381"/>
                  <a:gd name="connsiteX5" fmla="*/ 13291 w 13629"/>
                  <a:gd name="connsiteY5" fmla="*/ 4882 h 28381"/>
                  <a:gd name="connsiteX6" fmla="*/ 9861 w 13629"/>
                  <a:gd name="connsiteY6" fmla="*/ 182 h 28381"/>
                  <a:gd name="connsiteX7" fmla="*/ 6940 w 13629"/>
                  <a:gd name="connsiteY7" fmla="*/ 7930 h 28381"/>
                  <a:gd name="connsiteX8" fmla="*/ 6178 w 13629"/>
                  <a:gd name="connsiteY8" fmla="*/ 13392 h 28381"/>
                  <a:gd name="connsiteX9" fmla="*/ 588 w 13629"/>
                  <a:gd name="connsiteY9" fmla="*/ 22030 h 2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9" h="28381">
                    <a:moveTo>
                      <a:pt x="588" y="22030"/>
                    </a:moveTo>
                    <a:cubicBezTo>
                      <a:pt x="80" y="25460"/>
                      <a:pt x="-682" y="28381"/>
                      <a:pt x="1223" y="28381"/>
                    </a:cubicBezTo>
                    <a:cubicBezTo>
                      <a:pt x="3128" y="28381"/>
                      <a:pt x="4907" y="23808"/>
                      <a:pt x="5161" y="21903"/>
                    </a:cubicBezTo>
                    <a:cubicBezTo>
                      <a:pt x="5288" y="19998"/>
                      <a:pt x="6813" y="19490"/>
                      <a:pt x="8591" y="17711"/>
                    </a:cubicBezTo>
                    <a:cubicBezTo>
                      <a:pt x="10369" y="15933"/>
                      <a:pt x="11640" y="14154"/>
                      <a:pt x="11640" y="11360"/>
                    </a:cubicBezTo>
                    <a:cubicBezTo>
                      <a:pt x="11640" y="8565"/>
                      <a:pt x="12147" y="6152"/>
                      <a:pt x="13291" y="4882"/>
                    </a:cubicBezTo>
                    <a:cubicBezTo>
                      <a:pt x="14434" y="3611"/>
                      <a:pt x="12529" y="-961"/>
                      <a:pt x="9861" y="182"/>
                    </a:cubicBezTo>
                    <a:cubicBezTo>
                      <a:pt x="6178" y="3738"/>
                      <a:pt x="6940" y="4374"/>
                      <a:pt x="6940" y="7930"/>
                    </a:cubicBezTo>
                    <a:cubicBezTo>
                      <a:pt x="6940" y="11487"/>
                      <a:pt x="7702" y="10852"/>
                      <a:pt x="6178" y="13392"/>
                    </a:cubicBezTo>
                    <a:cubicBezTo>
                      <a:pt x="4526" y="16060"/>
                      <a:pt x="1096" y="18600"/>
                      <a:pt x="588" y="22030"/>
                    </a:cubicBezTo>
                    <a:close/>
                  </a:path>
                </a:pathLst>
              </a:custGeom>
              <a:solidFill>
                <a:srgbClr val="FFFFFF"/>
              </a:solidFill>
              <a:ln w="1270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23488A88-10EE-AD2A-81E8-AB48D79C17E3}"/>
                  </a:ext>
                </a:extLst>
              </p:cNvPr>
              <p:cNvSpPr/>
              <p:nvPr/>
            </p:nvSpPr>
            <p:spPr>
              <a:xfrm>
                <a:off x="11644510" y="1894624"/>
                <a:ext cx="11998" cy="9706"/>
              </a:xfrm>
              <a:custGeom>
                <a:avLst/>
                <a:gdLst>
                  <a:gd name="connsiteX0" fmla="*/ 1974 w 11998"/>
                  <a:gd name="connsiteY0" fmla="*/ 294 h 9706"/>
                  <a:gd name="connsiteX1" fmla="*/ 1466 w 11998"/>
                  <a:gd name="connsiteY1" fmla="*/ 4486 h 9706"/>
                  <a:gd name="connsiteX2" fmla="*/ 7436 w 11998"/>
                  <a:gd name="connsiteY2" fmla="*/ 9694 h 9706"/>
                  <a:gd name="connsiteX3" fmla="*/ 11882 w 11998"/>
                  <a:gd name="connsiteY3" fmla="*/ 5502 h 9706"/>
                  <a:gd name="connsiteX4" fmla="*/ 1974 w 11998"/>
                  <a:gd name="connsiteY4" fmla="*/ 294 h 9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8" h="9706">
                    <a:moveTo>
                      <a:pt x="1974" y="294"/>
                    </a:moveTo>
                    <a:cubicBezTo>
                      <a:pt x="-566" y="1691"/>
                      <a:pt x="-566" y="2835"/>
                      <a:pt x="1466" y="4486"/>
                    </a:cubicBezTo>
                    <a:cubicBezTo>
                      <a:pt x="3626" y="6137"/>
                      <a:pt x="4388" y="9948"/>
                      <a:pt x="7436" y="9694"/>
                    </a:cubicBezTo>
                    <a:cubicBezTo>
                      <a:pt x="10485" y="9440"/>
                      <a:pt x="12517" y="8805"/>
                      <a:pt x="11882" y="5502"/>
                    </a:cubicBezTo>
                    <a:cubicBezTo>
                      <a:pt x="11247" y="2072"/>
                      <a:pt x="7055" y="-976"/>
                      <a:pt x="1974" y="294"/>
                    </a:cubicBezTo>
                    <a:close/>
                  </a:path>
                </a:pathLst>
              </a:custGeom>
              <a:solidFill>
                <a:srgbClr val="FFFFFF"/>
              </a:solidFill>
              <a:ln w="1270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98E1CB49-E528-084E-8971-4C07CE90EA71}"/>
                  </a:ext>
                </a:extLst>
              </p:cNvPr>
              <p:cNvSpPr/>
              <p:nvPr/>
            </p:nvSpPr>
            <p:spPr>
              <a:xfrm>
                <a:off x="11634536" y="1756937"/>
                <a:ext cx="6615" cy="5957"/>
              </a:xfrm>
              <a:custGeom>
                <a:avLst/>
                <a:gdLst>
                  <a:gd name="connsiteX0" fmla="*/ 516 w 6615"/>
                  <a:gd name="connsiteY0" fmla="*/ 1684 h 5957"/>
                  <a:gd name="connsiteX1" fmla="*/ 1786 w 6615"/>
                  <a:gd name="connsiteY1" fmla="*/ 5876 h 5957"/>
                  <a:gd name="connsiteX2" fmla="*/ 6613 w 6615"/>
                  <a:gd name="connsiteY2" fmla="*/ 2827 h 5957"/>
                  <a:gd name="connsiteX3" fmla="*/ 389 w 6615"/>
                  <a:gd name="connsiteY3" fmla="*/ 1684 h 5957"/>
                </a:gdLst>
                <a:ahLst/>
                <a:cxnLst>
                  <a:cxn ang="0">
                    <a:pos x="connsiteX0" y="connsiteY0"/>
                  </a:cxn>
                  <a:cxn ang="0">
                    <a:pos x="connsiteX1" y="connsiteY1"/>
                  </a:cxn>
                  <a:cxn ang="0">
                    <a:pos x="connsiteX2" y="connsiteY2"/>
                  </a:cxn>
                  <a:cxn ang="0">
                    <a:pos x="connsiteX3" y="connsiteY3"/>
                  </a:cxn>
                </a:cxnLst>
                <a:rect l="l" t="t" r="r" b="b"/>
                <a:pathLst>
                  <a:path w="6615" h="5957">
                    <a:moveTo>
                      <a:pt x="516" y="1684"/>
                    </a:moveTo>
                    <a:cubicBezTo>
                      <a:pt x="516" y="4478"/>
                      <a:pt x="-1263" y="6384"/>
                      <a:pt x="1786" y="5876"/>
                    </a:cubicBezTo>
                    <a:cubicBezTo>
                      <a:pt x="4835" y="5367"/>
                      <a:pt x="6486" y="5367"/>
                      <a:pt x="6613" y="2827"/>
                    </a:cubicBezTo>
                    <a:cubicBezTo>
                      <a:pt x="6740" y="159"/>
                      <a:pt x="1786" y="-1365"/>
                      <a:pt x="389" y="1684"/>
                    </a:cubicBezTo>
                    <a:close/>
                  </a:path>
                </a:pathLst>
              </a:custGeom>
              <a:solidFill>
                <a:srgbClr val="FFFFFF"/>
              </a:solidFill>
              <a:ln w="12700" cap="flat">
                <a:noFill/>
                <a:prstDash val="solid"/>
                <a:miter/>
              </a:ln>
            </p:spPr>
            <p:txBody>
              <a:bodyPr rtlCol="0" anchor="ctr"/>
              <a:lstStyle/>
              <a:p>
                <a:endParaRPr lang="en-GB"/>
              </a:p>
            </p:txBody>
          </p:sp>
          <p:sp>
            <p:nvSpPr>
              <p:cNvPr id="512" name="Freeform: Shape 511">
                <a:extLst>
                  <a:ext uri="{FF2B5EF4-FFF2-40B4-BE49-F238E27FC236}">
                    <a16:creationId xmlns:a16="http://schemas.microsoft.com/office/drawing/2014/main" id="{A7B7EF00-2DA8-D046-257C-88FFB48801E1}"/>
                  </a:ext>
                </a:extLst>
              </p:cNvPr>
              <p:cNvSpPr/>
              <p:nvPr/>
            </p:nvSpPr>
            <p:spPr>
              <a:xfrm>
                <a:off x="11544951" y="2065576"/>
                <a:ext cx="8533" cy="6527"/>
              </a:xfrm>
              <a:custGeom>
                <a:avLst/>
                <a:gdLst>
                  <a:gd name="connsiteX0" fmla="*/ 929 w 8533"/>
                  <a:gd name="connsiteY0" fmla="*/ 572 h 6527"/>
                  <a:gd name="connsiteX1" fmla="*/ 1310 w 8533"/>
                  <a:gd name="connsiteY1" fmla="*/ 5907 h 6527"/>
                  <a:gd name="connsiteX2" fmla="*/ 6137 w 8533"/>
                  <a:gd name="connsiteY2" fmla="*/ 5526 h 6527"/>
                  <a:gd name="connsiteX3" fmla="*/ 7153 w 8533"/>
                  <a:gd name="connsiteY3" fmla="*/ 572 h 6527"/>
                  <a:gd name="connsiteX4" fmla="*/ 929 w 8533"/>
                  <a:gd name="connsiteY4" fmla="*/ 445 h 6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3" h="6527">
                    <a:moveTo>
                      <a:pt x="929" y="572"/>
                    </a:moveTo>
                    <a:cubicBezTo>
                      <a:pt x="294" y="1842"/>
                      <a:pt x="-976" y="5272"/>
                      <a:pt x="1310" y="5907"/>
                    </a:cubicBezTo>
                    <a:cubicBezTo>
                      <a:pt x="3596" y="6542"/>
                      <a:pt x="3723" y="7050"/>
                      <a:pt x="6137" y="5526"/>
                    </a:cubicBezTo>
                    <a:cubicBezTo>
                      <a:pt x="8550" y="4002"/>
                      <a:pt x="9566" y="318"/>
                      <a:pt x="7153" y="572"/>
                    </a:cubicBezTo>
                    <a:cubicBezTo>
                      <a:pt x="3851" y="1080"/>
                      <a:pt x="1691" y="-825"/>
                      <a:pt x="929" y="445"/>
                    </a:cubicBezTo>
                    <a:close/>
                  </a:path>
                </a:pathLst>
              </a:custGeom>
              <a:solidFill>
                <a:srgbClr val="FFFFFF"/>
              </a:solidFill>
              <a:ln w="12700" cap="flat">
                <a:noFill/>
                <a:prstDash val="solid"/>
                <a:miter/>
              </a:ln>
            </p:spPr>
            <p:txBody>
              <a:bodyPr rtlCol="0" anchor="ctr"/>
              <a:lstStyle/>
              <a:p>
                <a:endParaRPr lang="en-GB"/>
              </a:p>
            </p:txBody>
          </p:sp>
          <p:sp>
            <p:nvSpPr>
              <p:cNvPr id="513" name="Freeform: Shape 512">
                <a:extLst>
                  <a:ext uri="{FF2B5EF4-FFF2-40B4-BE49-F238E27FC236}">
                    <a16:creationId xmlns:a16="http://schemas.microsoft.com/office/drawing/2014/main" id="{689E0CB8-1A7B-6341-93F3-111FE58CE856}"/>
                  </a:ext>
                </a:extLst>
              </p:cNvPr>
              <p:cNvSpPr/>
              <p:nvPr/>
            </p:nvSpPr>
            <p:spPr>
              <a:xfrm>
                <a:off x="11550780" y="1755584"/>
                <a:ext cx="11114" cy="11061"/>
              </a:xfrm>
              <a:custGeom>
                <a:avLst/>
                <a:gdLst>
                  <a:gd name="connsiteX0" fmla="*/ 11105 w 11114"/>
                  <a:gd name="connsiteY0" fmla="*/ 6975 h 11061"/>
                  <a:gd name="connsiteX1" fmla="*/ 2975 w 11114"/>
                  <a:gd name="connsiteY1" fmla="*/ 624 h 11061"/>
                  <a:gd name="connsiteX2" fmla="*/ 181 w 11114"/>
                  <a:gd name="connsiteY2" fmla="*/ 6213 h 11061"/>
                  <a:gd name="connsiteX3" fmla="*/ 3992 w 11114"/>
                  <a:gd name="connsiteY3" fmla="*/ 11040 h 11061"/>
                  <a:gd name="connsiteX4" fmla="*/ 11105 w 11114"/>
                  <a:gd name="connsiteY4" fmla="*/ 6975 h 11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 h="11061">
                    <a:moveTo>
                      <a:pt x="11105" y="6975"/>
                    </a:moveTo>
                    <a:cubicBezTo>
                      <a:pt x="11232" y="3926"/>
                      <a:pt x="10216" y="-1917"/>
                      <a:pt x="2975" y="624"/>
                    </a:cubicBezTo>
                    <a:cubicBezTo>
                      <a:pt x="1198" y="2783"/>
                      <a:pt x="-581" y="3037"/>
                      <a:pt x="181" y="6213"/>
                    </a:cubicBezTo>
                    <a:cubicBezTo>
                      <a:pt x="1070" y="9262"/>
                      <a:pt x="689" y="11294"/>
                      <a:pt x="3992" y="11040"/>
                    </a:cubicBezTo>
                    <a:cubicBezTo>
                      <a:pt x="7295" y="10913"/>
                      <a:pt x="10978" y="10024"/>
                      <a:pt x="11105" y="6975"/>
                    </a:cubicBezTo>
                    <a:close/>
                  </a:path>
                </a:pathLst>
              </a:custGeom>
              <a:solidFill>
                <a:srgbClr val="FFFFFF"/>
              </a:solidFill>
              <a:ln w="12700" cap="flat">
                <a:noFill/>
                <a:prstDash val="solid"/>
                <a:miter/>
              </a:ln>
            </p:spPr>
            <p:txBody>
              <a:bodyPr rtlCol="0" anchor="ctr"/>
              <a:lstStyle/>
              <a:p>
                <a:endParaRPr lang="en-GB"/>
              </a:p>
            </p:txBody>
          </p:sp>
          <p:sp>
            <p:nvSpPr>
              <p:cNvPr id="514" name="Freeform: Shape 513">
                <a:extLst>
                  <a:ext uri="{FF2B5EF4-FFF2-40B4-BE49-F238E27FC236}">
                    <a16:creationId xmlns:a16="http://schemas.microsoft.com/office/drawing/2014/main" id="{BC92A8C4-42F3-CAF1-D8A0-6BA3BA2AF020}"/>
                  </a:ext>
                </a:extLst>
              </p:cNvPr>
              <p:cNvSpPr/>
              <p:nvPr/>
            </p:nvSpPr>
            <p:spPr>
              <a:xfrm>
                <a:off x="11683603" y="2148421"/>
                <a:ext cx="15604" cy="18921"/>
              </a:xfrm>
              <a:custGeom>
                <a:avLst/>
                <a:gdLst>
                  <a:gd name="connsiteX0" fmla="*/ 10134 w 15604"/>
                  <a:gd name="connsiteY0" fmla="*/ 17442 h 18921"/>
                  <a:gd name="connsiteX1" fmla="*/ 15596 w 15604"/>
                  <a:gd name="connsiteY1" fmla="*/ 7026 h 18921"/>
                  <a:gd name="connsiteX2" fmla="*/ 3275 w 15604"/>
                  <a:gd name="connsiteY2" fmla="*/ 2453 h 18921"/>
                  <a:gd name="connsiteX3" fmla="*/ 1369 w 15604"/>
                  <a:gd name="connsiteY3" fmla="*/ 14140 h 18921"/>
                  <a:gd name="connsiteX4" fmla="*/ 10134 w 15604"/>
                  <a:gd name="connsiteY4" fmla="*/ 17442 h 18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4" h="18921">
                    <a:moveTo>
                      <a:pt x="10134" y="17442"/>
                    </a:moveTo>
                    <a:cubicBezTo>
                      <a:pt x="14706" y="13886"/>
                      <a:pt x="15342" y="11599"/>
                      <a:pt x="15596" y="7026"/>
                    </a:cubicBezTo>
                    <a:cubicBezTo>
                      <a:pt x="15977" y="2453"/>
                      <a:pt x="4164" y="-3390"/>
                      <a:pt x="3275" y="2453"/>
                    </a:cubicBezTo>
                    <a:cubicBezTo>
                      <a:pt x="734" y="6391"/>
                      <a:pt x="-1552" y="10964"/>
                      <a:pt x="1369" y="14140"/>
                    </a:cubicBezTo>
                    <a:cubicBezTo>
                      <a:pt x="4290" y="17442"/>
                      <a:pt x="5561" y="20999"/>
                      <a:pt x="10134" y="17442"/>
                    </a:cubicBezTo>
                    <a:close/>
                  </a:path>
                </a:pathLst>
              </a:custGeom>
              <a:solidFill>
                <a:srgbClr val="FFFFFF"/>
              </a:solidFill>
              <a:ln w="12700" cap="flat">
                <a:noFill/>
                <a:prstDash val="solid"/>
                <a:miter/>
              </a:ln>
            </p:spPr>
            <p:txBody>
              <a:bodyPr rtlCol="0" anchor="ctr"/>
              <a:lstStyle/>
              <a:p>
                <a:endParaRPr lang="en-GB"/>
              </a:p>
            </p:txBody>
          </p:sp>
          <p:sp>
            <p:nvSpPr>
              <p:cNvPr id="1064" name="Freeform: Shape 1063">
                <a:extLst>
                  <a:ext uri="{FF2B5EF4-FFF2-40B4-BE49-F238E27FC236}">
                    <a16:creationId xmlns:a16="http://schemas.microsoft.com/office/drawing/2014/main" id="{4CD61C68-0639-83CA-F7ED-4C6D43C65C96}"/>
                  </a:ext>
                </a:extLst>
              </p:cNvPr>
              <p:cNvSpPr/>
              <p:nvPr/>
            </p:nvSpPr>
            <p:spPr>
              <a:xfrm>
                <a:off x="11670542" y="1230539"/>
                <a:ext cx="523800" cy="484249"/>
              </a:xfrm>
              <a:custGeom>
                <a:avLst/>
                <a:gdLst>
                  <a:gd name="connsiteX0" fmla="*/ 523801 w 523800"/>
                  <a:gd name="connsiteY0" fmla="*/ 327382 h 484249"/>
                  <a:gd name="connsiteX1" fmla="*/ 521006 w 523800"/>
                  <a:gd name="connsiteY1" fmla="*/ 318744 h 484249"/>
                  <a:gd name="connsiteX2" fmla="*/ 523801 w 523800"/>
                  <a:gd name="connsiteY2" fmla="*/ 306550 h 484249"/>
                  <a:gd name="connsiteX3" fmla="*/ 523801 w 523800"/>
                  <a:gd name="connsiteY3" fmla="*/ 7152 h 484249"/>
                  <a:gd name="connsiteX4" fmla="*/ 513512 w 523800"/>
                  <a:gd name="connsiteY4" fmla="*/ 4484 h 484249"/>
                  <a:gd name="connsiteX5" fmla="*/ 504365 w 523800"/>
                  <a:gd name="connsiteY5" fmla="*/ 1817 h 484249"/>
                  <a:gd name="connsiteX6" fmla="*/ 506271 w 523800"/>
                  <a:gd name="connsiteY6" fmla="*/ 11598 h 484249"/>
                  <a:gd name="connsiteX7" fmla="*/ 500301 w 523800"/>
                  <a:gd name="connsiteY7" fmla="*/ 23411 h 484249"/>
                  <a:gd name="connsiteX8" fmla="*/ 486328 w 523800"/>
                  <a:gd name="connsiteY8" fmla="*/ 37384 h 484249"/>
                  <a:gd name="connsiteX9" fmla="*/ 483025 w 523800"/>
                  <a:gd name="connsiteY9" fmla="*/ 57835 h 484249"/>
                  <a:gd name="connsiteX10" fmla="*/ 480104 w 523800"/>
                  <a:gd name="connsiteY10" fmla="*/ 72824 h 484249"/>
                  <a:gd name="connsiteX11" fmla="*/ 476166 w 523800"/>
                  <a:gd name="connsiteY11" fmla="*/ 81335 h 484249"/>
                  <a:gd name="connsiteX12" fmla="*/ 483660 w 523800"/>
                  <a:gd name="connsiteY12" fmla="*/ 92386 h 484249"/>
                  <a:gd name="connsiteX13" fmla="*/ 486963 w 523800"/>
                  <a:gd name="connsiteY13" fmla="*/ 104453 h 484249"/>
                  <a:gd name="connsiteX14" fmla="*/ 481755 w 523800"/>
                  <a:gd name="connsiteY14" fmla="*/ 125539 h 484249"/>
                  <a:gd name="connsiteX15" fmla="*/ 477817 w 523800"/>
                  <a:gd name="connsiteY15" fmla="*/ 143450 h 484249"/>
                  <a:gd name="connsiteX16" fmla="*/ 462575 w 523800"/>
                  <a:gd name="connsiteY16" fmla="*/ 164536 h 484249"/>
                  <a:gd name="connsiteX17" fmla="*/ 459272 w 523800"/>
                  <a:gd name="connsiteY17" fmla="*/ 187655 h 484249"/>
                  <a:gd name="connsiteX18" fmla="*/ 443648 w 523800"/>
                  <a:gd name="connsiteY18" fmla="*/ 208741 h 484249"/>
                  <a:gd name="connsiteX19" fmla="*/ 423831 w 523800"/>
                  <a:gd name="connsiteY19" fmla="*/ 227286 h 484249"/>
                  <a:gd name="connsiteX20" fmla="*/ 407572 w 523800"/>
                  <a:gd name="connsiteY20" fmla="*/ 242910 h 484249"/>
                  <a:gd name="connsiteX21" fmla="*/ 388392 w 523800"/>
                  <a:gd name="connsiteY21" fmla="*/ 256248 h 484249"/>
                  <a:gd name="connsiteX22" fmla="*/ 358414 w 523800"/>
                  <a:gd name="connsiteY22" fmla="*/ 265648 h 484249"/>
                  <a:gd name="connsiteX23" fmla="*/ 346346 w 523800"/>
                  <a:gd name="connsiteY23" fmla="*/ 277715 h 484249"/>
                  <a:gd name="connsiteX24" fmla="*/ 330088 w 523800"/>
                  <a:gd name="connsiteY24" fmla="*/ 275810 h 484249"/>
                  <a:gd name="connsiteX25" fmla="*/ 326530 w 523800"/>
                  <a:gd name="connsiteY25" fmla="*/ 265394 h 484249"/>
                  <a:gd name="connsiteX26" fmla="*/ 315098 w 523800"/>
                  <a:gd name="connsiteY26" fmla="*/ 268697 h 484249"/>
                  <a:gd name="connsiteX27" fmla="*/ 307604 w 523800"/>
                  <a:gd name="connsiteY27" fmla="*/ 282034 h 484249"/>
                  <a:gd name="connsiteX28" fmla="*/ 296680 w 523800"/>
                  <a:gd name="connsiteY28" fmla="*/ 299056 h 484249"/>
                  <a:gd name="connsiteX29" fmla="*/ 279404 w 523800"/>
                  <a:gd name="connsiteY29" fmla="*/ 318617 h 484249"/>
                  <a:gd name="connsiteX30" fmla="*/ 274196 w 523800"/>
                  <a:gd name="connsiteY30" fmla="*/ 331955 h 484249"/>
                  <a:gd name="connsiteX31" fmla="*/ 271275 w 523800"/>
                  <a:gd name="connsiteY31" fmla="*/ 350501 h 484249"/>
                  <a:gd name="connsiteX32" fmla="*/ 257556 w 523800"/>
                  <a:gd name="connsiteY32" fmla="*/ 358249 h 484249"/>
                  <a:gd name="connsiteX33" fmla="*/ 245870 w 523800"/>
                  <a:gd name="connsiteY33" fmla="*/ 354692 h 484249"/>
                  <a:gd name="connsiteX34" fmla="*/ 237740 w 523800"/>
                  <a:gd name="connsiteY34" fmla="*/ 361552 h 484249"/>
                  <a:gd name="connsiteX35" fmla="*/ 233548 w 523800"/>
                  <a:gd name="connsiteY35" fmla="*/ 356344 h 484249"/>
                  <a:gd name="connsiteX36" fmla="*/ 231897 w 523800"/>
                  <a:gd name="connsiteY36" fmla="*/ 345928 h 484249"/>
                  <a:gd name="connsiteX37" fmla="*/ 215891 w 523800"/>
                  <a:gd name="connsiteY37" fmla="*/ 347833 h 484249"/>
                  <a:gd name="connsiteX38" fmla="*/ 181468 w 523800"/>
                  <a:gd name="connsiteY38" fmla="*/ 353041 h 484249"/>
                  <a:gd name="connsiteX39" fmla="*/ 146663 w 523800"/>
                  <a:gd name="connsiteY39" fmla="*/ 354692 h 484249"/>
                  <a:gd name="connsiteX40" fmla="*/ 119353 w 523800"/>
                  <a:gd name="connsiteY40" fmla="*/ 360282 h 484249"/>
                  <a:gd name="connsiteX41" fmla="*/ 98267 w 523800"/>
                  <a:gd name="connsiteY41" fmla="*/ 362568 h 484249"/>
                  <a:gd name="connsiteX42" fmla="*/ 87851 w 523800"/>
                  <a:gd name="connsiteY42" fmla="*/ 377176 h 484249"/>
                  <a:gd name="connsiteX43" fmla="*/ 67399 w 523800"/>
                  <a:gd name="connsiteY43" fmla="*/ 390895 h 484249"/>
                  <a:gd name="connsiteX44" fmla="*/ 40089 w 523800"/>
                  <a:gd name="connsiteY44" fmla="*/ 408424 h 484249"/>
                  <a:gd name="connsiteX45" fmla="*/ 28403 w 523800"/>
                  <a:gd name="connsiteY45" fmla="*/ 423413 h 484249"/>
                  <a:gd name="connsiteX46" fmla="*/ 7571 w 523800"/>
                  <a:gd name="connsiteY46" fmla="*/ 423159 h 484249"/>
                  <a:gd name="connsiteX47" fmla="*/ 458 w 523800"/>
                  <a:gd name="connsiteY47" fmla="*/ 441959 h 484249"/>
                  <a:gd name="connsiteX48" fmla="*/ 5030 w 523800"/>
                  <a:gd name="connsiteY48" fmla="*/ 450088 h 484249"/>
                  <a:gd name="connsiteX49" fmla="*/ 22305 w 523800"/>
                  <a:gd name="connsiteY49" fmla="*/ 450469 h 484249"/>
                  <a:gd name="connsiteX50" fmla="*/ 39835 w 523800"/>
                  <a:gd name="connsiteY50" fmla="*/ 447167 h 484249"/>
                  <a:gd name="connsiteX51" fmla="*/ 57999 w 523800"/>
                  <a:gd name="connsiteY51" fmla="*/ 455042 h 484249"/>
                  <a:gd name="connsiteX52" fmla="*/ 64224 w 523800"/>
                  <a:gd name="connsiteY52" fmla="*/ 460885 h 484249"/>
                  <a:gd name="connsiteX53" fmla="*/ 66511 w 523800"/>
                  <a:gd name="connsiteY53" fmla="*/ 447548 h 484249"/>
                  <a:gd name="connsiteX54" fmla="*/ 73370 w 523800"/>
                  <a:gd name="connsiteY54" fmla="*/ 431670 h 484249"/>
                  <a:gd name="connsiteX55" fmla="*/ 87978 w 523800"/>
                  <a:gd name="connsiteY55" fmla="*/ 432940 h 484249"/>
                  <a:gd name="connsiteX56" fmla="*/ 103982 w 523800"/>
                  <a:gd name="connsiteY56" fmla="*/ 437132 h 484249"/>
                  <a:gd name="connsiteX57" fmla="*/ 116939 w 523800"/>
                  <a:gd name="connsiteY57" fmla="*/ 429383 h 484249"/>
                  <a:gd name="connsiteX58" fmla="*/ 131928 w 523800"/>
                  <a:gd name="connsiteY58" fmla="*/ 423794 h 484249"/>
                  <a:gd name="connsiteX59" fmla="*/ 151109 w 523800"/>
                  <a:gd name="connsiteY59" fmla="*/ 418586 h 484249"/>
                  <a:gd name="connsiteX60" fmla="*/ 167749 w 523800"/>
                  <a:gd name="connsiteY60" fmla="*/ 415029 h 484249"/>
                  <a:gd name="connsiteX61" fmla="*/ 181468 w 523800"/>
                  <a:gd name="connsiteY61" fmla="*/ 408170 h 484249"/>
                  <a:gd name="connsiteX62" fmla="*/ 201284 w 523800"/>
                  <a:gd name="connsiteY62" fmla="*/ 407916 h 484249"/>
                  <a:gd name="connsiteX63" fmla="*/ 221100 w 523800"/>
                  <a:gd name="connsiteY63" fmla="*/ 407535 h 484249"/>
                  <a:gd name="connsiteX64" fmla="*/ 240281 w 523800"/>
                  <a:gd name="connsiteY64" fmla="*/ 409821 h 484249"/>
                  <a:gd name="connsiteX65" fmla="*/ 239645 w 523800"/>
                  <a:gd name="connsiteY65" fmla="*/ 419221 h 484249"/>
                  <a:gd name="connsiteX66" fmla="*/ 228848 w 523800"/>
                  <a:gd name="connsiteY66" fmla="*/ 427986 h 484249"/>
                  <a:gd name="connsiteX67" fmla="*/ 229865 w 523800"/>
                  <a:gd name="connsiteY67" fmla="*/ 439418 h 484249"/>
                  <a:gd name="connsiteX68" fmla="*/ 226308 w 523800"/>
                  <a:gd name="connsiteY68" fmla="*/ 452375 h 484249"/>
                  <a:gd name="connsiteX69" fmla="*/ 236343 w 523800"/>
                  <a:gd name="connsiteY69" fmla="*/ 461774 h 484249"/>
                  <a:gd name="connsiteX70" fmla="*/ 244091 w 523800"/>
                  <a:gd name="connsiteY70" fmla="*/ 471810 h 484249"/>
                  <a:gd name="connsiteX71" fmla="*/ 253873 w 523800"/>
                  <a:gd name="connsiteY71" fmla="*/ 479558 h 484249"/>
                  <a:gd name="connsiteX72" fmla="*/ 265304 w 523800"/>
                  <a:gd name="connsiteY72" fmla="*/ 478923 h 484249"/>
                  <a:gd name="connsiteX73" fmla="*/ 276102 w 523800"/>
                  <a:gd name="connsiteY73" fmla="*/ 459107 h 484249"/>
                  <a:gd name="connsiteX74" fmla="*/ 294647 w 523800"/>
                  <a:gd name="connsiteY74" fmla="*/ 443864 h 484249"/>
                  <a:gd name="connsiteX75" fmla="*/ 304047 w 523800"/>
                  <a:gd name="connsiteY75" fmla="*/ 432432 h 484249"/>
                  <a:gd name="connsiteX76" fmla="*/ 317385 w 523800"/>
                  <a:gd name="connsiteY76" fmla="*/ 430780 h 484249"/>
                  <a:gd name="connsiteX77" fmla="*/ 306715 w 523800"/>
                  <a:gd name="connsiteY77" fmla="*/ 416808 h 484249"/>
                  <a:gd name="connsiteX78" fmla="*/ 303158 w 523800"/>
                  <a:gd name="connsiteY78" fmla="*/ 404105 h 484249"/>
                  <a:gd name="connsiteX79" fmla="*/ 310652 w 523800"/>
                  <a:gd name="connsiteY79" fmla="*/ 395595 h 484249"/>
                  <a:gd name="connsiteX80" fmla="*/ 317131 w 523800"/>
                  <a:gd name="connsiteY80" fmla="*/ 384289 h 484249"/>
                  <a:gd name="connsiteX81" fmla="*/ 321703 w 523800"/>
                  <a:gd name="connsiteY81" fmla="*/ 394324 h 484249"/>
                  <a:gd name="connsiteX82" fmla="*/ 325896 w 523800"/>
                  <a:gd name="connsiteY82" fmla="*/ 402073 h 484249"/>
                  <a:gd name="connsiteX83" fmla="*/ 335930 w 523800"/>
                  <a:gd name="connsiteY83" fmla="*/ 406646 h 484249"/>
                  <a:gd name="connsiteX84" fmla="*/ 332374 w 523800"/>
                  <a:gd name="connsiteY84" fmla="*/ 414140 h 484249"/>
                  <a:gd name="connsiteX85" fmla="*/ 344441 w 523800"/>
                  <a:gd name="connsiteY85" fmla="*/ 414521 h 484249"/>
                  <a:gd name="connsiteX86" fmla="*/ 363241 w 523800"/>
                  <a:gd name="connsiteY86" fmla="*/ 411854 h 484249"/>
                  <a:gd name="connsiteX87" fmla="*/ 382802 w 523800"/>
                  <a:gd name="connsiteY87" fmla="*/ 408932 h 484249"/>
                  <a:gd name="connsiteX88" fmla="*/ 399062 w 523800"/>
                  <a:gd name="connsiteY88" fmla="*/ 403089 h 484249"/>
                  <a:gd name="connsiteX89" fmla="*/ 407572 w 523800"/>
                  <a:gd name="connsiteY89" fmla="*/ 386830 h 484249"/>
                  <a:gd name="connsiteX90" fmla="*/ 420529 w 523800"/>
                  <a:gd name="connsiteY90" fmla="*/ 379716 h 484249"/>
                  <a:gd name="connsiteX91" fmla="*/ 425483 w 523800"/>
                  <a:gd name="connsiteY91" fmla="*/ 389751 h 484249"/>
                  <a:gd name="connsiteX92" fmla="*/ 423196 w 523800"/>
                  <a:gd name="connsiteY92" fmla="*/ 405756 h 484249"/>
                  <a:gd name="connsiteX93" fmla="*/ 431708 w 523800"/>
                  <a:gd name="connsiteY93" fmla="*/ 412616 h 484249"/>
                  <a:gd name="connsiteX94" fmla="*/ 442123 w 523800"/>
                  <a:gd name="connsiteY94" fmla="*/ 399659 h 484249"/>
                  <a:gd name="connsiteX95" fmla="*/ 447586 w 523800"/>
                  <a:gd name="connsiteY95" fmla="*/ 384035 h 484249"/>
                  <a:gd name="connsiteX96" fmla="*/ 457620 w 523800"/>
                  <a:gd name="connsiteY96" fmla="*/ 377557 h 484249"/>
                  <a:gd name="connsiteX97" fmla="*/ 470577 w 523800"/>
                  <a:gd name="connsiteY97" fmla="*/ 370062 h 484249"/>
                  <a:gd name="connsiteX98" fmla="*/ 472482 w 523800"/>
                  <a:gd name="connsiteY98" fmla="*/ 358630 h 484249"/>
                  <a:gd name="connsiteX99" fmla="*/ 488107 w 523800"/>
                  <a:gd name="connsiteY99" fmla="*/ 357614 h 484249"/>
                  <a:gd name="connsiteX100" fmla="*/ 485566 w 523800"/>
                  <a:gd name="connsiteY100" fmla="*/ 367014 h 484249"/>
                  <a:gd name="connsiteX101" fmla="*/ 480993 w 523800"/>
                  <a:gd name="connsiteY101" fmla="*/ 378065 h 484249"/>
                  <a:gd name="connsiteX102" fmla="*/ 480993 w 523800"/>
                  <a:gd name="connsiteY102" fmla="*/ 390387 h 484249"/>
                  <a:gd name="connsiteX103" fmla="*/ 486455 w 523800"/>
                  <a:gd name="connsiteY103" fmla="*/ 395976 h 484249"/>
                  <a:gd name="connsiteX104" fmla="*/ 499793 w 523800"/>
                  <a:gd name="connsiteY104" fmla="*/ 385178 h 484249"/>
                  <a:gd name="connsiteX105" fmla="*/ 514147 w 523800"/>
                  <a:gd name="connsiteY105" fmla="*/ 370571 h 484249"/>
                  <a:gd name="connsiteX106" fmla="*/ 519989 w 523800"/>
                  <a:gd name="connsiteY106" fmla="*/ 355328 h 484249"/>
                  <a:gd name="connsiteX107" fmla="*/ 523674 w 523800"/>
                  <a:gd name="connsiteY107" fmla="*/ 353676 h 484249"/>
                  <a:gd name="connsiteX108" fmla="*/ 523674 w 523800"/>
                  <a:gd name="connsiteY108" fmla="*/ 327128 h 4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23800" h="484249">
                    <a:moveTo>
                      <a:pt x="523801" y="327382"/>
                    </a:moveTo>
                    <a:cubicBezTo>
                      <a:pt x="522022" y="325096"/>
                      <a:pt x="520879" y="322428"/>
                      <a:pt x="521006" y="318744"/>
                    </a:cubicBezTo>
                    <a:cubicBezTo>
                      <a:pt x="521260" y="313663"/>
                      <a:pt x="522276" y="309980"/>
                      <a:pt x="523801" y="306550"/>
                    </a:cubicBezTo>
                    <a:lnTo>
                      <a:pt x="523801" y="7152"/>
                    </a:lnTo>
                    <a:cubicBezTo>
                      <a:pt x="519989" y="6517"/>
                      <a:pt x="516687" y="6263"/>
                      <a:pt x="513512" y="4484"/>
                    </a:cubicBezTo>
                    <a:cubicBezTo>
                      <a:pt x="509573" y="2198"/>
                      <a:pt x="506017" y="-2629"/>
                      <a:pt x="504365" y="1817"/>
                    </a:cubicBezTo>
                    <a:cubicBezTo>
                      <a:pt x="502714" y="6390"/>
                      <a:pt x="506652" y="5755"/>
                      <a:pt x="506271" y="11598"/>
                    </a:cubicBezTo>
                    <a:cubicBezTo>
                      <a:pt x="505890" y="17441"/>
                      <a:pt x="500428" y="16425"/>
                      <a:pt x="500301" y="23411"/>
                    </a:cubicBezTo>
                    <a:cubicBezTo>
                      <a:pt x="495093" y="34081"/>
                      <a:pt x="491790" y="32557"/>
                      <a:pt x="486328" y="37384"/>
                    </a:cubicBezTo>
                    <a:cubicBezTo>
                      <a:pt x="480866" y="42338"/>
                      <a:pt x="482390" y="51738"/>
                      <a:pt x="483025" y="57835"/>
                    </a:cubicBezTo>
                    <a:cubicBezTo>
                      <a:pt x="483660" y="64059"/>
                      <a:pt x="483280" y="67870"/>
                      <a:pt x="480104" y="72824"/>
                    </a:cubicBezTo>
                    <a:cubicBezTo>
                      <a:pt x="476801" y="77651"/>
                      <a:pt x="474896" y="74729"/>
                      <a:pt x="476166" y="81335"/>
                    </a:cubicBezTo>
                    <a:cubicBezTo>
                      <a:pt x="477436" y="87813"/>
                      <a:pt x="480358" y="89083"/>
                      <a:pt x="483660" y="92386"/>
                    </a:cubicBezTo>
                    <a:cubicBezTo>
                      <a:pt x="486963" y="95688"/>
                      <a:pt x="488233" y="91751"/>
                      <a:pt x="486963" y="104453"/>
                    </a:cubicBezTo>
                    <a:cubicBezTo>
                      <a:pt x="485693" y="117156"/>
                      <a:pt x="482136" y="115885"/>
                      <a:pt x="481755" y="125539"/>
                    </a:cubicBezTo>
                    <a:cubicBezTo>
                      <a:pt x="481374" y="135320"/>
                      <a:pt x="486963" y="133034"/>
                      <a:pt x="477817" y="143450"/>
                    </a:cubicBezTo>
                    <a:cubicBezTo>
                      <a:pt x="468671" y="153866"/>
                      <a:pt x="464099" y="152596"/>
                      <a:pt x="462575" y="164536"/>
                    </a:cubicBezTo>
                    <a:cubicBezTo>
                      <a:pt x="460923" y="176603"/>
                      <a:pt x="459652" y="177874"/>
                      <a:pt x="459272" y="187655"/>
                    </a:cubicBezTo>
                    <a:cubicBezTo>
                      <a:pt x="458890" y="197435"/>
                      <a:pt x="453428" y="202008"/>
                      <a:pt x="443648" y="208741"/>
                    </a:cubicBezTo>
                    <a:cubicBezTo>
                      <a:pt x="433867" y="215600"/>
                      <a:pt x="428658" y="217251"/>
                      <a:pt x="423831" y="227286"/>
                    </a:cubicBezTo>
                    <a:cubicBezTo>
                      <a:pt x="419005" y="237321"/>
                      <a:pt x="415956" y="238083"/>
                      <a:pt x="407572" y="242910"/>
                    </a:cubicBezTo>
                    <a:cubicBezTo>
                      <a:pt x="399062" y="247737"/>
                      <a:pt x="395886" y="251040"/>
                      <a:pt x="388392" y="256248"/>
                    </a:cubicBezTo>
                    <a:cubicBezTo>
                      <a:pt x="380898" y="261456"/>
                      <a:pt x="363622" y="259551"/>
                      <a:pt x="358414" y="265648"/>
                    </a:cubicBezTo>
                    <a:cubicBezTo>
                      <a:pt x="353205" y="271745"/>
                      <a:pt x="352570" y="275048"/>
                      <a:pt x="346346" y="277715"/>
                    </a:cubicBezTo>
                    <a:cubicBezTo>
                      <a:pt x="340122" y="280256"/>
                      <a:pt x="330723" y="280002"/>
                      <a:pt x="330088" y="275810"/>
                    </a:cubicBezTo>
                    <a:cubicBezTo>
                      <a:pt x="329452" y="271618"/>
                      <a:pt x="331992" y="265394"/>
                      <a:pt x="326530" y="265394"/>
                    </a:cubicBezTo>
                    <a:cubicBezTo>
                      <a:pt x="321069" y="265394"/>
                      <a:pt x="316496" y="261456"/>
                      <a:pt x="315098" y="268697"/>
                    </a:cubicBezTo>
                    <a:cubicBezTo>
                      <a:pt x="313828" y="275810"/>
                      <a:pt x="312431" y="277207"/>
                      <a:pt x="307604" y="282034"/>
                    </a:cubicBezTo>
                    <a:cubicBezTo>
                      <a:pt x="302650" y="286861"/>
                      <a:pt x="308112" y="290037"/>
                      <a:pt x="296680" y="299056"/>
                    </a:cubicBezTo>
                    <a:cubicBezTo>
                      <a:pt x="285247" y="308201"/>
                      <a:pt x="279404" y="312012"/>
                      <a:pt x="279404" y="318617"/>
                    </a:cubicBezTo>
                    <a:cubicBezTo>
                      <a:pt x="279404" y="325223"/>
                      <a:pt x="275848" y="321158"/>
                      <a:pt x="274196" y="331955"/>
                    </a:cubicBezTo>
                    <a:cubicBezTo>
                      <a:pt x="272545" y="342625"/>
                      <a:pt x="276864" y="344276"/>
                      <a:pt x="271275" y="350501"/>
                    </a:cubicBezTo>
                    <a:cubicBezTo>
                      <a:pt x="265686" y="356725"/>
                      <a:pt x="262129" y="360282"/>
                      <a:pt x="257556" y="358249"/>
                    </a:cubicBezTo>
                    <a:cubicBezTo>
                      <a:pt x="252983" y="356344"/>
                      <a:pt x="250061" y="352406"/>
                      <a:pt x="245870" y="354692"/>
                    </a:cubicBezTo>
                    <a:cubicBezTo>
                      <a:pt x="241678" y="356979"/>
                      <a:pt x="240408" y="362187"/>
                      <a:pt x="237740" y="361552"/>
                    </a:cubicBezTo>
                    <a:cubicBezTo>
                      <a:pt x="235199" y="360917"/>
                      <a:pt x="232913" y="362187"/>
                      <a:pt x="233548" y="356344"/>
                    </a:cubicBezTo>
                    <a:cubicBezTo>
                      <a:pt x="234183" y="350501"/>
                      <a:pt x="235834" y="345928"/>
                      <a:pt x="231897" y="345928"/>
                    </a:cubicBezTo>
                    <a:cubicBezTo>
                      <a:pt x="227959" y="345928"/>
                      <a:pt x="221481" y="343006"/>
                      <a:pt x="215891" y="347833"/>
                    </a:cubicBezTo>
                    <a:cubicBezTo>
                      <a:pt x="210429" y="352660"/>
                      <a:pt x="192138" y="353041"/>
                      <a:pt x="181468" y="353041"/>
                    </a:cubicBezTo>
                    <a:cubicBezTo>
                      <a:pt x="170798" y="353041"/>
                      <a:pt x="155809" y="350374"/>
                      <a:pt x="146663" y="354692"/>
                    </a:cubicBezTo>
                    <a:cubicBezTo>
                      <a:pt x="137517" y="358884"/>
                      <a:pt x="126848" y="360282"/>
                      <a:pt x="119353" y="360282"/>
                    </a:cubicBezTo>
                    <a:cubicBezTo>
                      <a:pt x="111858" y="360282"/>
                      <a:pt x="100807" y="357360"/>
                      <a:pt x="98267" y="362568"/>
                    </a:cubicBezTo>
                    <a:cubicBezTo>
                      <a:pt x="95726" y="367776"/>
                      <a:pt x="93058" y="373619"/>
                      <a:pt x="87851" y="377176"/>
                    </a:cubicBezTo>
                    <a:cubicBezTo>
                      <a:pt x="82642" y="380733"/>
                      <a:pt x="80991" y="382765"/>
                      <a:pt x="67399" y="390895"/>
                    </a:cubicBezTo>
                    <a:cubicBezTo>
                      <a:pt x="53681" y="399024"/>
                      <a:pt x="44662" y="400930"/>
                      <a:pt x="40089" y="408424"/>
                    </a:cubicBezTo>
                    <a:cubicBezTo>
                      <a:pt x="35517" y="415918"/>
                      <a:pt x="30308" y="422143"/>
                      <a:pt x="28403" y="423413"/>
                    </a:cubicBezTo>
                    <a:cubicBezTo>
                      <a:pt x="26497" y="424683"/>
                      <a:pt x="13414" y="422397"/>
                      <a:pt x="7571" y="423159"/>
                    </a:cubicBezTo>
                    <a:cubicBezTo>
                      <a:pt x="1727" y="423794"/>
                      <a:pt x="-1194" y="436496"/>
                      <a:pt x="458" y="441959"/>
                    </a:cubicBezTo>
                    <a:cubicBezTo>
                      <a:pt x="2109" y="447421"/>
                      <a:pt x="-559" y="449707"/>
                      <a:pt x="5030" y="450088"/>
                    </a:cubicBezTo>
                    <a:cubicBezTo>
                      <a:pt x="10619" y="450469"/>
                      <a:pt x="14430" y="452375"/>
                      <a:pt x="22305" y="450469"/>
                    </a:cubicBezTo>
                    <a:cubicBezTo>
                      <a:pt x="30054" y="448564"/>
                      <a:pt x="32087" y="443610"/>
                      <a:pt x="39835" y="447167"/>
                    </a:cubicBezTo>
                    <a:cubicBezTo>
                      <a:pt x="47583" y="450723"/>
                      <a:pt x="54824" y="448437"/>
                      <a:pt x="57999" y="455042"/>
                    </a:cubicBezTo>
                    <a:cubicBezTo>
                      <a:pt x="61302" y="461520"/>
                      <a:pt x="62573" y="466093"/>
                      <a:pt x="64224" y="460885"/>
                    </a:cubicBezTo>
                    <a:cubicBezTo>
                      <a:pt x="65875" y="455677"/>
                      <a:pt x="64224" y="455677"/>
                      <a:pt x="66511" y="447548"/>
                    </a:cubicBezTo>
                    <a:cubicBezTo>
                      <a:pt x="68797" y="439418"/>
                      <a:pt x="69051" y="434210"/>
                      <a:pt x="73370" y="431670"/>
                    </a:cubicBezTo>
                    <a:cubicBezTo>
                      <a:pt x="77562" y="429129"/>
                      <a:pt x="81500" y="427478"/>
                      <a:pt x="87978" y="432940"/>
                    </a:cubicBezTo>
                    <a:cubicBezTo>
                      <a:pt x="94456" y="438402"/>
                      <a:pt x="97378" y="440053"/>
                      <a:pt x="103982" y="437132"/>
                    </a:cubicBezTo>
                    <a:cubicBezTo>
                      <a:pt x="110461" y="434210"/>
                      <a:pt x="109191" y="430018"/>
                      <a:pt x="116939" y="429383"/>
                    </a:cubicBezTo>
                    <a:cubicBezTo>
                      <a:pt x="124688" y="428748"/>
                      <a:pt x="127736" y="429002"/>
                      <a:pt x="131928" y="423794"/>
                    </a:cubicBezTo>
                    <a:cubicBezTo>
                      <a:pt x="136120" y="418586"/>
                      <a:pt x="144250" y="415283"/>
                      <a:pt x="151109" y="418586"/>
                    </a:cubicBezTo>
                    <a:cubicBezTo>
                      <a:pt x="157968" y="421889"/>
                      <a:pt x="161779" y="418586"/>
                      <a:pt x="167749" y="415029"/>
                    </a:cubicBezTo>
                    <a:cubicBezTo>
                      <a:pt x="173593" y="411473"/>
                      <a:pt x="174228" y="408551"/>
                      <a:pt x="181468" y="408170"/>
                    </a:cubicBezTo>
                    <a:cubicBezTo>
                      <a:pt x="188582" y="407916"/>
                      <a:pt x="193536" y="406265"/>
                      <a:pt x="201284" y="407916"/>
                    </a:cubicBezTo>
                    <a:cubicBezTo>
                      <a:pt x="209032" y="409567"/>
                      <a:pt x="214621" y="407535"/>
                      <a:pt x="221100" y="407535"/>
                    </a:cubicBezTo>
                    <a:cubicBezTo>
                      <a:pt x="227578" y="407535"/>
                      <a:pt x="236724" y="405248"/>
                      <a:pt x="240281" y="409821"/>
                    </a:cubicBezTo>
                    <a:cubicBezTo>
                      <a:pt x="243837" y="414394"/>
                      <a:pt x="245743" y="414394"/>
                      <a:pt x="239645" y="419221"/>
                    </a:cubicBezTo>
                    <a:cubicBezTo>
                      <a:pt x="233421" y="424048"/>
                      <a:pt x="229230" y="421762"/>
                      <a:pt x="228848" y="427986"/>
                    </a:cubicBezTo>
                    <a:cubicBezTo>
                      <a:pt x="228468" y="434210"/>
                      <a:pt x="228848" y="431542"/>
                      <a:pt x="229865" y="439418"/>
                    </a:cubicBezTo>
                    <a:cubicBezTo>
                      <a:pt x="230881" y="447167"/>
                      <a:pt x="225673" y="445642"/>
                      <a:pt x="226308" y="452375"/>
                    </a:cubicBezTo>
                    <a:cubicBezTo>
                      <a:pt x="226943" y="459234"/>
                      <a:pt x="230245" y="455931"/>
                      <a:pt x="236343" y="461774"/>
                    </a:cubicBezTo>
                    <a:cubicBezTo>
                      <a:pt x="242567" y="467618"/>
                      <a:pt x="242821" y="466983"/>
                      <a:pt x="244091" y="471810"/>
                    </a:cubicBezTo>
                    <a:cubicBezTo>
                      <a:pt x="245361" y="476764"/>
                      <a:pt x="248664" y="477017"/>
                      <a:pt x="253873" y="479558"/>
                    </a:cubicBezTo>
                    <a:cubicBezTo>
                      <a:pt x="259080" y="482226"/>
                      <a:pt x="261621" y="488958"/>
                      <a:pt x="265304" y="478923"/>
                    </a:cubicBezTo>
                    <a:cubicBezTo>
                      <a:pt x="268861" y="468761"/>
                      <a:pt x="265939" y="464950"/>
                      <a:pt x="276102" y="459107"/>
                    </a:cubicBezTo>
                    <a:cubicBezTo>
                      <a:pt x="286137" y="453264"/>
                      <a:pt x="289058" y="452248"/>
                      <a:pt x="294647" y="443864"/>
                    </a:cubicBezTo>
                    <a:cubicBezTo>
                      <a:pt x="300236" y="435353"/>
                      <a:pt x="297569" y="435099"/>
                      <a:pt x="304047" y="432432"/>
                    </a:cubicBezTo>
                    <a:cubicBezTo>
                      <a:pt x="310525" y="429891"/>
                      <a:pt x="315479" y="437005"/>
                      <a:pt x="317385" y="430780"/>
                    </a:cubicBezTo>
                    <a:cubicBezTo>
                      <a:pt x="319290" y="424556"/>
                      <a:pt x="311160" y="421635"/>
                      <a:pt x="306715" y="416808"/>
                    </a:cubicBezTo>
                    <a:cubicBezTo>
                      <a:pt x="302142" y="411981"/>
                      <a:pt x="297569" y="407408"/>
                      <a:pt x="303158" y="404105"/>
                    </a:cubicBezTo>
                    <a:cubicBezTo>
                      <a:pt x="308747" y="400802"/>
                      <a:pt x="308747" y="402454"/>
                      <a:pt x="310652" y="395595"/>
                    </a:cubicBezTo>
                    <a:cubicBezTo>
                      <a:pt x="312558" y="388735"/>
                      <a:pt x="312939" y="383273"/>
                      <a:pt x="317131" y="384289"/>
                    </a:cubicBezTo>
                    <a:cubicBezTo>
                      <a:pt x="321323" y="385305"/>
                      <a:pt x="322338" y="387211"/>
                      <a:pt x="321703" y="394324"/>
                    </a:cubicBezTo>
                    <a:cubicBezTo>
                      <a:pt x="321069" y="401565"/>
                      <a:pt x="319417" y="401184"/>
                      <a:pt x="325896" y="402073"/>
                    </a:cubicBezTo>
                    <a:cubicBezTo>
                      <a:pt x="332374" y="403089"/>
                      <a:pt x="335677" y="403089"/>
                      <a:pt x="335930" y="406646"/>
                    </a:cubicBezTo>
                    <a:cubicBezTo>
                      <a:pt x="336312" y="410202"/>
                      <a:pt x="329706" y="410202"/>
                      <a:pt x="332374" y="414140"/>
                    </a:cubicBezTo>
                    <a:cubicBezTo>
                      <a:pt x="334914" y="418078"/>
                      <a:pt x="339233" y="416045"/>
                      <a:pt x="344441" y="414521"/>
                    </a:cubicBezTo>
                    <a:cubicBezTo>
                      <a:pt x="349649" y="412870"/>
                      <a:pt x="356128" y="411600"/>
                      <a:pt x="363241" y="411854"/>
                    </a:cubicBezTo>
                    <a:cubicBezTo>
                      <a:pt x="370354" y="412235"/>
                      <a:pt x="373657" y="411854"/>
                      <a:pt x="382802" y="408932"/>
                    </a:cubicBezTo>
                    <a:cubicBezTo>
                      <a:pt x="391949" y="406011"/>
                      <a:pt x="394870" y="409313"/>
                      <a:pt x="399062" y="403089"/>
                    </a:cubicBezTo>
                    <a:cubicBezTo>
                      <a:pt x="403253" y="396865"/>
                      <a:pt x="402618" y="392292"/>
                      <a:pt x="407572" y="386830"/>
                    </a:cubicBezTo>
                    <a:cubicBezTo>
                      <a:pt x="412400" y="381368"/>
                      <a:pt x="416083" y="378319"/>
                      <a:pt x="420529" y="379716"/>
                    </a:cubicBezTo>
                    <a:cubicBezTo>
                      <a:pt x="425102" y="380987"/>
                      <a:pt x="427007" y="382003"/>
                      <a:pt x="425483" y="389751"/>
                    </a:cubicBezTo>
                    <a:cubicBezTo>
                      <a:pt x="423831" y="397500"/>
                      <a:pt x="420529" y="399151"/>
                      <a:pt x="423196" y="405756"/>
                    </a:cubicBezTo>
                    <a:cubicBezTo>
                      <a:pt x="425864" y="412235"/>
                      <a:pt x="429420" y="417443"/>
                      <a:pt x="431708" y="412616"/>
                    </a:cubicBezTo>
                    <a:cubicBezTo>
                      <a:pt x="433994" y="407789"/>
                      <a:pt x="436534" y="404867"/>
                      <a:pt x="442123" y="399659"/>
                    </a:cubicBezTo>
                    <a:cubicBezTo>
                      <a:pt x="447586" y="394451"/>
                      <a:pt x="446061" y="387592"/>
                      <a:pt x="447586" y="384035"/>
                    </a:cubicBezTo>
                    <a:cubicBezTo>
                      <a:pt x="449236" y="380478"/>
                      <a:pt x="450126" y="379843"/>
                      <a:pt x="457620" y="377557"/>
                    </a:cubicBezTo>
                    <a:cubicBezTo>
                      <a:pt x="465114" y="375271"/>
                      <a:pt x="468671" y="374889"/>
                      <a:pt x="470577" y="370062"/>
                    </a:cubicBezTo>
                    <a:cubicBezTo>
                      <a:pt x="472482" y="365236"/>
                      <a:pt x="468290" y="363203"/>
                      <a:pt x="472482" y="358630"/>
                    </a:cubicBezTo>
                    <a:cubicBezTo>
                      <a:pt x="476674" y="354057"/>
                      <a:pt x="479595" y="355963"/>
                      <a:pt x="488107" y="357614"/>
                    </a:cubicBezTo>
                    <a:cubicBezTo>
                      <a:pt x="496617" y="359265"/>
                      <a:pt x="489757" y="361806"/>
                      <a:pt x="485566" y="367014"/>
                    </a:cubicBezTo>
                    <a:cubicBezTo>
                      <a:pt x="481374" y="372222"/>
                      <a:pt x="478071" y="371587"/>
                      <a:pt x="480993" y="378065"/>
                    </a:cubicBezTo>
                    <a:cubicBezTo>
                      <a:pt x="483915" y="384543"/>
                      <a:pt x="480612" y="385178"/>
                      <a:pt x="480993" y="390387"/>
                    </a:cubicBezTo>
                    <a:cubicBezTo>
                      <a:pt x="481247" y="395595"/>
                      <a:pt x="480993" y="397627"/>
                      <a:pt x="486455" y="395976"/>
                    </a:cubicBezTo>
                    <a:cubicBezTo>
                      <a:pt x="491917" y="394324"/>
                      <a:pt x="489757" y="388481"/>
                      <a:pt x="499793" y="385178"/>
                    </a:cubicBezTo>
                    <a:cubicBezTo>
                      <a:pt x="509827" y="381876"/>
                      <a:pt x="513765" y="377430"/>
                      <a:pt x="514147" y="370571"/>
                    </a:cubicBezTo>
                    <a:cubicBezTo>
                      <a:pt x="514527" y="363711"/>
                      <a:pt x="512876" y="358503"/>
                      <a:pt x="519989" y="355328"/>
                    </a:cubicBezTo>
                    <a:cubicBezTo>
                      <a:pt x="521260" y="354692"/>
                      <a:pt x="522530" y="354184"/>
                      <a:pt x="523674" y="353676"/>
                    </a:cubicBezTo>
                    <a:lnTo>
                      <a:pt x="523674" y="327128"/>
                    </a:lnTo>
                    <a:close/>
                  </a:path>
                </a:pathLst>
              </a:custGeom>
              <a:solidFill>
                <a:srgbClr val="FFFFFF"/>
              </a:solidFill>
              <a:ln w="12700" cap="flat">
                <a:noFill/>
                <a:prstDash val="solid"/>
                <a:miter/>
              </a:ln>
            </p:spPr>
            <p:txBody>
              <a:bodyPr rtlCol="0" anchor="ctr"/>
              <a:lstStyle/>
              <a:p>
                <a:endParaRPr lang="en-GB"/>
              </a:p>
            </p:txBody>
          </p:sp>
          <p:sp>
            <p:nvSpPr>
              <p:cNvPr id="1065" name="Freeform: Shape 1064">
                <a:extLst>
                  <a:ext uri="{FF2B5EF4-FFF2-40B4-BE49-F238E27FC236}">
                    <a16:creationId xmlns:a16="http://schemas.microsoft.com/office/drawing/2014/main" id="{14CA2DDD-F470-3CD3-D88E-6EDF1255CC13}"/>
                  </a:ext>
                </a:extLst>
              </p:cNvPr>
              <p:cNvSpPr/>
              <p:nvPr/>
            </p:nvSpPr>
            <p:spPr>
              <a:xfrm>
                <a:off x="11283818" y="2241951"/>
                <a:ext cx="11721" cy="11180"/>
              </a:xfrm>
              <a:custGeom>
                <a:avLst/>
                <a:gdLst>
                  <a:gd name="connsiteX0" fmla="*/ 8774 w 11721"/>
                  <a:gd name="connsiteY0" fmla="*/ 10416 h 11180"/>
                  <a:gd name="connsiteX1" fmla="*/ 11696 w 11721"/>
                  <a:gd name="connsiteY1" fmla="*/ 4700 h 11180"/>
                  <a:gd name="connsiteX2" fmla="*/ 4836 w 11721"/>
                  <a:gd name="connsiteY2" fmla="*/ 0 h 11180"/>
                  <a:gd name="connsiteX3" fmla="*/ 772 w 11721"/>
                  <a:gd name="connsiteY3" fmla="*/ 5335 h 11180"/>
                  <a:gd name="connsiteX4" fmla="*/ 8774 w 11721"/>
                  <a:gd name="connsiteY4" fmla="*/ 10416 h 1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 h="11180">
                    <a:moveTo>
                      <a:pt x="8774" y="10416"/>
                    </a:moveTo>
                    <a:cubicBezTo>
                      <a:pt x="11569" y="7621"/>
                      <a:pt x="11823" y="6859"/>
                      <a:pt x="11696" y="4700"/>
                    </a:cubicBezTo>
                    <a:cubicBezTo>
                      <a:pt x="11569" y="2540"/>
                      <a:pt x="8774" y="0"/>
                      <a:pt x="4836" y="0"/>
                    </a:cubicBezTo>
                    <a:cubicBezTo>
                      <a:pt x="264" y="635"/>
                      <a:pt x="-1006" y="2540"/>
                      <a:pt x="772" y="5335"/>
                    </a:cubicBezTo>
                    <a:cubicBezTo>
                      <a:pt x="2550" y="8130"/>
                      <a:pt x="5980" y="13084"/>
                      <a:pt x="8774" y="10416"/>
                    </a:cubicBezTo>
                    <a:close/>
                  </a:path>
                </a:pathLst>
              </a:custGeom>
              <a:solidFill>
                <a:srgbClr val="FFFFFF"/>
              </a:solidFill>
              <a:ln w="12700" cap="flat">
                <a:noFill/>
                <a:prstDash val="solid"/>
                <a:miter/>
              </a:ln>
            </p:spPr>
            <p:txBody>
              <a:bodyPr rtlCol="0" anchor="ctr"/>
              <a:lstStyle/>
              <a:p>
                <a:endParaRPr lang="en-GB"/>
              </a:p>
            </p:txBody>
          </p:sp>
          <p:sp>
            <p:nvSpPr>
              <p:cNvPr id="1066" name="Freeform: Shape 1065">
                <a:extLst>
                  <a:ext uri="{FF2B5EF4-FFF2-40B4-BE49-F238E27FC236}">
                    <a16:creationId xmlns:a16="http://schemas.microsoft.com/office/drawing/2014/main" id="{A2624C47-BCCA-BD74-F220-645AA8D0AFAF}"/>
                  </a:ext>
                </a:extLst>
              </p:cNvPr>
              <p:cNvSpPr/>
              <p:nvPr/>
            </p:nvSpPr>
            <p:spPr>
              <a:xfrm>
                <a:off x="11498053" y="2107854"/>
                <a:ext cx="28412" cy="32998"/>
              </a:xfrm>
              <a:custGeom>
                <a:avLst/>
                <a:gdLst>
                  <a:gd name="connsiteX0" fmla="*/ 19501 w 28412"/>
                  <a:gd name="connsiteY0" fmla="*/ 4786 h 32998"/>
                  <a:gd name="connsiteX1" fmla="*/ 13022 w 28412"/>
                  <a:gd name="connsiteY1" fmla="*/ 5167 h 32998"/>
                  <a:gd name="connsiteX2" fmla="*/ 11879 w 28412"/>
                  <a:gd name="connsiteY2" fmla="*/ 12026 h 32998"/>
                  <a:gd name="connsiteX3" fmla="*/ 5909 w 28412"/>
                  <a:gd name="connsiteY3" fmla="*/ 14694 h 32998"/>
                  <a:gd name="connsiteX4" fmla="*/ 320 w 28412"/>
                  <a:gd name="connsiteY4" fmla="*/ 28793 h 32998"/>
                  <a:gd name="connsiteX5" fmla="*/ 1590 w 28412"/>
                  <a:gd name="connsiteY5" fmla="*/ 32858 h 32998"/>
                  <a:gd name="connsiteX6" fmla="*/ 7433 w 28412"/>
                  <a:gd name="connsiteY6" fmla="*/ 25110 h 32998"/>
                  <a:gd name="connsiteX7" fmla="*/ 13276 w 28412"/>
                  <a:gd name="connsiteY7" fmla="*/ 18758 h 32998"/>
                  <a:gd name="connsiteX8" fmla="*/ 19755 w 28412"/>
                  <a:gd name="connsiteY8" fmla="*/ 11899 h 32998"/>
                  <a:gd name="connsiteX9" fmla="*/ 28011 w 28412"/>
                  <a:gd name="connsiteY9" fmla="*/ 5040 h 32998"/>
                  <a:gd name="connsiteX10" fmla="*/ 25090 w 28412"/>
                  <a:gd name="connsiteY10" fmla="*/ 848 h 32998"/>
                  <a:gd name="connsiteX11" fmla="*/ 19373 w 28412"/>
                  <a:gd name="connsiteY11" fmla="*/ 4913 h 3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12" h="32998">
                    <a:moveTo>
                      <a:pt x="19501" y="4786"/>
                    </a:moveTo>
                    <a:cubicBezTo>
                      <a:pt x="16071" y="4913"/>
                      <a:pt x="13784" y="1864"/>
                      <a:pt x="13022" y="5167"/>
                    </a:cubicBezTo>
                    <a:cubicBezTo>
                      <a:pt x="12133" y="8469"/>
                      <a:pt x="11752" y="10375"/>
                      <a:pt x="11879" y="12026"/>
                    </a:cubicBezTo>
                    <a:cubicBezTo>
                      <a:pt x="12006" y="13677"/>
                      <a:pt x="9212" y="12915"/>
                      <a:pt x="5909" y="14694"/>
                    </a:cubicBezTo>
                    <a:cubicBezTo>
                      <a:pt x="2479" y="16472"/>
                      <a:pt x="193" y="25110"/>
                      <a:pt x="320" y="28793"/>
                    </a:cubicBezTo>
                    <a:cubicBezTo>
                      <a:pt x="447" y="32604"/>
                      <a:pt x="-1077" y="33366"/>
                      <a:pt x="1590" y="32858"/>
                    </a:cubicBezTo>
                    <a:cubicBezTo>
                      <a:pt x="4385" y="32350"/>
                      <a:pt x="6163" y="27523"/>
                      <a:pt x="7433" y="25110"/>
                    </a:cubicBezTo>
                    <a:cubicBezTo>
                      <a:pt x="8704" y="22696"/>
                      <a:pt x="9719" y="20283"/>
                      <a:pt x="13276" y="18758"/>
                    </a:cubicBezTo>
                    <a:cubicBezTo>
                      <a:pt x="16833" y="17361"/>
                      <a:pt x="16071" y="15075"/>
                      <a:pt x="19755" y="11899"/>
                    </a:cubicBezTo>
                    <a:cubicBezTo>
                      <a:pt x="23438" y="8850"/>
                      <a:pt x="26995" y="7199"/>
                      <a:pt x="28011" y="5040"/>
                    </a:cubicBezTo>
                    <a:cubicBezTo>
                      <a:pt x="29027" y="2880"/>
                      <a:pt x="28138" y="-1947"/>
                      <a:pt x="25090" y="848"/>
                    </a:cubicBezTo>
                    <a:cubicBezTo>
                      <a:pt x="23311" y="4151"/>
                      <a:pt x="22803" y="4786"/>
                      <a:pt x="19373" y="4913"/>
                    </a:cubicBezTo>
                    <a:close/>
                  </a:path>
                </a:pathLst>
              </a:custGeom>
              <a:solidFill>
                <a:srgbClr val="FFFFFF"/>
              </a:solidFill>
              <a:ln w="12700" cap="flat">
                <a:noFill/>
                <a:prstDash val="solid"/>
                <a:miter/>
              </a:ln>
            </p:spPr>
            <p:txBody>
              <a:bodyPr rtlCol="0" anchor="ctr"/>
              <a:lstStyle/>
              <a:p>
                <a:endParaRPr lang="en-GB"/>
              </a:p>
            </p:txBody>
          </p:sp>
          <p:sp>
            <p:nvSpPr>
              <p:cNvPr id="1067" name="Freeform: Shape 1066">
                <a:extLst>
                  <a:ext uri="{FF2B5EF4-FFF2-40B4-BE49-F238E27FC236}">
                    <a16:creationId xmlns:a16="http://schemas.microsoft.com/office/drawing/2014/main" id="{D51E786C-0539-D283-0926-5FE8B32515DE}"/>
                  </a:ext>
                </a:extLst>
              </p:cNvPr>
              <p:cNvSpPr/>
              <p:nvPr/>
            </p:nvSpPr>
            <p:spPr>
              <a:xfrm>
                <a:off x="11366827" y="2215648"/>
                <a:ext cx="11790" cy="10248"/>
              </a:xfrm>
              <a:custGeom>
                <a:avLst/>
                <a:gdLst>
                  <a:gd name="connsiteX0" fmla="*/ 455 w 11790"/>
                  <a:gd name="connsiteY0" fmla="*/ 1152 h 10248"/>
                  <a:gd name="connsiteX1" fmla="*/ 1091 w 11790"/>
                  <a:gd name="connsiteY1" fmla="*/ 6996 h 10248"/>
                  <a:gd name="connsiteX2" fmla="*/ 11253 w 11790"/>
                  <a:gd name="connsiteY2" fmla="*/ 9536 h 10248"/>
                  <a:gd name="connsiteX3" fmla="*/ 9093 w 11790"/>
                  <a:gd name="connsiteY3" fmla="*/ 771 h 10248"/>
                  <a:gd name="connsiteX4" fmla="*/ 328 w 11790"/>
                  <a:gd name="connsiteY4" fmla="*/ 1152 h 1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0" h="10248">
                    <a:moveTo>
                      <a:pt x="455" y="1152"/>
                    </a:moveTo>
                    <a:cubicBezTo>
                      <a:pt x="328" y="3439"/>
                      <a:pt x="-814" y="4836"/>
                      <a:pt x="1091" y="6996"/>
                    </a:cubicBezTo>
                    <a:cubicBezTo>
                      <a:pt x="2996" y="9155"/>
                      <a:pt x="7823" y="11441"/>
                      <a:pt x="11253" y="9536"/>
                    </a:cubicBezTo>
                    <a:cubicBezTo>
                      <a:pt x="12777" y="7758"/>
                      <a:pt x="10744" y="1406"/>
                      <a:pt x="9093" y="771"/>
                    </a:cubicBezTo>
                    <a:cubicBezTo>
                      <a:pt x="7442" y="136"/>
                      <a:pt x="1345" y="-753"/>
                      <a:pt x="328" y="1152"/>
                    </a:cubicBezTo>
                    <a:close/>
                  </a:path>
                </a:pathLst>
              </a:custGeom>
              <a:solidFill>
                <a:srgbClr val="FFFFFF"/>
              </a:solidFill>
              <a:ln w="12700" cap="flat">
                <a:noFill/>
                <a:prstDash val="solid"/>
                <a:miter/>
              </a:ln>
            </p:spPr>
            <p:txBody>
              <a:bodyPr rtlCol="0" anchor="ctr"/>
              <a:lstStyle/>
              <a:p>
                <a:endParaRPr lang="en-GB"/>
              </a:p>
            </p:txBody>
          </p:sp>
          <p:sp>
            <p:nvSpPr>
              <p:cNvPr id="1068" name="Freeform: Shape 1067">
                <a:extLst>
                  <a:ext uri="{FF2B5EF4-FFF2-40B4-BE49-F238E27FC236}">
                    <a16:creationId xmlns:a16="http://schemas.microsoft.com/office/drawing/2014/main" id="{22243BA1-8724-3BF0-B8DC-0ECF21065C27}"/>
                  </a:ext>
                </a:extLst>
              </p:cNvPr>
              <p:cNvSpPr/>
              <p:nvPr/>
            </p:nvSpPr>
            <p:spPr>
              <a:xfrm>
                <a:off x="11307334" y="2232424"/>
                <a:ext cx="10478" cy="12606"/>
              </a:xfrm>
              <a:custGeom>
                <a:avLst/>
                <a:gdLst>
                  <a:gd name="connsiteX0" fmla="*/ 8631 w 10478"/>
                  <a:gd name="connsiteY0" fmla="*/ 0 h 12606"/>
                  <a:gd name="connsiteX1" fmla="*/ 1263 w 10478"/>
                  <a:gd name="connsiteY1" fmla="*/ 3557 h 12606"/>
                  <a:gd name="connsiteX2" fmla="*/ 1263 w 10478"/>
                  <a:gd name="connsiteY2" fmla="*/ 10924 h 12606"/>
                  <a:gd name="connsiteX3" fmla="*/ 8376 w 10478"/>
                  <a:gd name="connsiteY3" fmla="*/ 9019 h 12606"/>
                  <a:gd name="connsiteX4" fmla="*/ 8503 w 10478"/>
                  <a:gd name="connsiteY4" fmla="*/ 127 h 1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8" h="12606">
                    <a:moveTo>
                      <a:pt x="8631" y="0"/>
                    </a:moveTo>
                    <a:cubicBezTo>
                      <a:pt x="6344" y="2286"/>
                      <a:pt x="2152" y="889"/>
                      <a:pt x="1263" y="3557"/>
                    </a:cubicBezTo>
                    <a:cubicBezTo>
                      <a:pt x="501" y="6351"/>
                      <a:pt x="-1151" y="7494"/>
                      <a:pt x="1263" y="10924"/>
                    </a:cubicBezTo>
                    <a:cubicBezTo>
                      <a:pt x="3676" y="14354"/>
                      <a:pt x="7741" y="11940"/>
                      <a:pt x="8376" y="9019"/>
                    </a:cubicBezTo>
                    <a:cubicBezTo>
                      <a:pt x="9011" y="6097"/>
                      <a:pt x="12695" y="-889"/>
                      <a:pt x="8503" y="127"/>
                    </a:cubicBezTo>
                    <a:close/>
                  </a:path>
                </a:pathLst>
              </a:custGeom>
              <a:solidFill>
                <a:srgbClr val="FFFFFF"/>
              </a:solidFill>
              <a:ln w="12700" cap="flat">
                <a:noFill/>
                <a:prstDash val="solid"/>
                <a:miter/>
              </a:ln>
            </p:spPr>
            <p:txBody>
              <a:bodyPr rtlCol="0" anchor="ctr"/>
              <a:lstStyle/>
              <a:p>
                <a:endParaRPr lang="en-GB"/>
              </a:p>
            </p:txBody>
          </p:sp>
        </p:grpSp>
        <p:sp>
          <p:nvSpPr>
            <p:cNvPr id="1069" name="Freeform: Shape 1068">
              <a:extLst>
                <a:ext uri="{FF2B5EF4-FFF2-40B4-BE49-F238E27FC236}">
                  <a16:creationId xmlns:a16="http://schemas.microsoft.com/office/drawing/2014/main" id="{A1728580-4066-6902-9BFD-53D5425B83ED}"/>
                </a:ext>
              </a:extLst>
            </p:cNvPr>
            <p:cNvSpPr/>
            <p:nvPr/>
          </p:nvSpPr>
          <p:spPr>
            <a:xfrm>
              <a:off x="10132473" y="2308761"/>
              <a:ext cx="385902" cy="717014"/>
            </a:xfrm>
            <a:custGeom>
              <a:avLst/>
              <a:gdLst>
                <a:gd name="connsiteX0" fmla="*/ 334583 w 385902"/>
                <a:gd name="connsiteY0" fmla="*/ 671841 h 717014"/>
                <a:gd name="connsiteX1" fmla="*/ 350208 w 385902"/>
                <a:gd name="connsiteY1" fmla="*/ 661806 h 717014"/>
                <a:gd name="connsiteX2" fmla="*/ 361005 w 385902"/>
                <a:gd name="connsiteY2" fmla="*/ 655581 h 717014"/>
                <a:gd name="connsiteX3" fmla="*/ 365070 w 385902"/>
                <a:gd name="connsiteY3" fmla="*/ 646944 h 717014"/>
                <a:gd name="connsiteX4" fmla="*/ 372056 w 385902"/>
                <a:gd name="connsiteY4" fmla="*/ 637671 h 717014"/>
                <a:gd name="connsiteX5" fmla="*/ 369007 w 385902"/>
                <a:gd name="connsiteY5" fmla="*/ 630303 h 717014"/>
                <a:gd name="connsiteX6" fmla="*/ 370024 w 385902"/>
                <a:gd name="connsiteY6" fmla="*/ 619633 h 717014"/>
                <a:gd name="connsiteX7" fmla="*/ 373072 w 385902"/>
                <a:gd name="connsiteY7" fmla="*/ 608582 h 717014"/>
                <a:gd name="connsiteX8" fmla="*/ 374597 w 385902"/>
                <a:gd name="connsiteY8" fmla="*/ 597277 h 717014"/>
                <a:gd name="connsiteX9" fmla="*/ 376629 w 385902"/>
                <a:gd name="connsiteY9" fmla="*/ 589909 h 717014"/>
                <a:gd name="connsiteX10" fmla="*/ 379931 w 385902"/>
                <a:gd name="connsiteY10" fmla="*/ 578858 h 717014"/>
                <a:gd name="connsiteX11" fmla="*/ 385902 w 385902"/>
                <a:gd name="connsiteY11" fmla="*/ 568315 h 717014"/>
                <a:gd name="connsiteX12" fmla="*/ 384123 w 385902"/>
                <a:gd name="connsiteY12" fmla="*/ 554470 h 717014"/>
                <a:gd name="connsiteX13" fmla="*/ 377137 w 385902"/>
                <a:gd name="connsiteY13" fmla="*/ 538464 h 717014"/>
                <a:gd name="connsiteX14" fmla="*/ 379042 w 385902"/>
                <a:gd name="connsiteY14" fmla="*/ 524746 h 717014"/>
                <a:gd name="connsiteX15" fmla="*/ 377899 w 385902"/>
                <a:gd name="connsiteY15" fmla="*/ 513694 h 717014"/>
                <a:gd name="connsiteX16" fmla="*/ 371802 w 385902"/>
                <a:gd name="connsiteY16" fmla="*/ 495657 h 717014"/>
                <a:gd name="connsiteX17" fmla="*/ 365578 w 385902"/>
                <a:gd name="connsiteY17" fmla="*/ 479398 h 717014"/>
                <a:gd name="connsiteX18" fmla="*/ 360497 w 385902"/>
                <a:gd name="connsiteY18" fmla="*/ 457549 h 717014"/>
                <a:gd name="connsiteX19" fmla="*/ 356178 w 385902"/>
                <a:gd name="connsiteY19" fmla="*/ 440274 h 717014"/>
                <a:gd name="connsiteX20" fmla="*/ 346651 w 385902"/>
                <a:gd name="connsiteY20" fmla="*/ 428588 h 717014"/>
                <a:gd name="connsiteX21" fmla="*/ 330138 w 385902"/>
                <a:gd name="connsiteY21" fmla="*/ 413980 h 717014"/>
                <a:gd name="connsiteX22" fmla="*/ 320611 w 385902"/>
                <a:gd name="connsiteY22" fmla="*/ 399880 h 717014"/>
                <a:gd name="connsiteX23" fmla="*/ 310449 w 385902"/>
                <a:gd name="connsiteY23" fmla="*/ 387940 h 717014"/>
                <a:gd name="connsiteX24" fmla="*/ 290252 w 385902"/>
                <a:gd name="connsiteY24" fmla="*/ 376635 h 717014"/>
                <a:gd name="connsiteX25" fmla="*/ 270182 w 385902"/>
                <a:gd name="connsiteY25" fmla="*/ 361391 h 717014"/>
                <a:gd name="connsiteX26" fmla="*/ 257606 w 385902"/>
                <a:gd name="connsiteY26" fmla="*/ 347673 h 717014"/>
                <a:gd name="connsiteX27" fmla="*/ 248334 w 385902"/>
                <a:gd name="connsiteY27" fmla="*/ 336367 h 717014"/>
                <a:gd name="connsiteX28" fmla="*/ 233598 w 385902"/>
                <a:gd name="connsiteY28" fmla="*/ 323792 h 717014"/>
                <a:gd name="connsiteX29" fmla="*/ 218229 w 385902"/>
                <a:gd name="connsiteY29" fmla="*/ 313376 h 717014"/>
                <a:gd name="connsiteX30" fmla="*/ 218482 w 385902"/>
                <a:gd name="connsiteY30" fmla="*/ 304865 h 717014"/>
                <a:gd name="connsiteX31" fmla="*/ 224326 w 385902"/>
                <a:gd name="connsiteY31" fmla="*/ 296863 h 717014"/>
                <a:gd name="connsiteX32" fmla="*/ 221023 w 385902"/>
                <a:gd name="connsiteY32" fmla="*/ 287082 h 717014"/>
                <a:gd name="connsiteX33" fmla="*/ 207813 w 385902"/>
                <a:gd name="connsiteY33" fmla="*/ 275396 h 717014"/>
                <a:gd name="connsiteX34" fmla="*/ 194221 w 385902"/>
                <a:gd name="connsiteY34" fmla="*/ 263201 h 717014"/>
                <a:gd name="connsiteX35" fmla="*/ 185964 w 385902"/>
                <a:gd name="connsiteY35" fmla="*/ 253166 h 717014"/>
                <a:gd name="connsiteX36" fmla="*/ 181391 w 385902"/>
                <a:gd name="connsiteY36" fmla="*/ 242369 h 717014"/>
                <a:gd name="connsiteX37" fmla="*/ 183932 w 385902"/>
                <a:gd name="connsiteY37" fmla="*/ 232842 h 717014"/>
                <a:gd name="connsiteX38" fmla="*/ 188886 w 385902"/>
                <a:gd name="connsiteY38" fmla="*/ 223442 h 717014"/>
                <a:gd name="connsiteX39" fmla="*/ 189648 w 385902"/>
                <a:gd name="connsiteY39" fmla="*/ 215440 h 717014"/>
                <a:gd name="connsiteX40" fmla="*/ 188251 w 385902"/>
                <a:gd name="connsiteY40" fmla="*/ 204007 h 717014"/>
                <a:gd name="connsiteX41" fmla="*/ 194856 w 385902"/>
                <a:gd name="connsiteY41" fmla="*/ 189019 h 717014"/>
                <a:gd name="connsiteX42" fmla="*/ 210099 w 385902"/>
                <a:gd name="connsiteY42" fmla="*/ 176570 h 717014"/>
                <a:gd name="connsiteX43" fmla="*/ 226485 w 385902"/>
                <a:gd name="connsiteY43" fmla="*/ 165011 h 717014"/>
                <a:gd name="connsiteX44" fmla="*/ 232456 w 385902"/>
                <a:gd name="connsiteY44" fmla="*/ 154341 h 717014"/>
                <a:gd name="connsiteX45" fmla="*/ 232456 w 385902"/>
                <a:gd name="connsiteY45" fmla="*/ 148243 h 717014"/>
                <a:gd name="connsiteX46" fmla="*/ 236520 w 385902"/>
                <a:gd name="connsiteY46" fmla="*/ 142273 h 717014"/>
                <a:gd name="connsiteX47" fmla="*/ 240458 w 385902"/>
                <a:gd name="connsiteY47" fmla="*/ 139098 h 717014"/>
                <a:gd name="connsiteX48" fmla="*/ 239823 w 385902"/>
                <a:gd name="connsiteY48" fmla="*/ 133382 h 717014"/>
                <a:gd name="connsiteX49" fmla="*/ 236901 w 385902"/>
                <a:gd name="connsiteY49" fmla="*/ 129952 h 717014"/>
                <a:gd name="connsiteX50" fmla="*/ 235631 w 385902"/>
                <a:gd name="connsiteY50" fmla="*/ 124490 h 717014"/>
                <a:gd name="connsiteX51" fmla="*/ 241855 w 385902"/>
                <a:gd name="connsiteY51" fmla="*/ 125125 h 717014"/>
                <a:gd name="connsiteX52" fmla="*/ 251382 w 385902"/>
                <a:gd name="connsiteY52" fmla="*/ 129952 h 717014"/>
                <a:gd name="connsiteX53" fmla="*/ 260528 w 385902"/>
                <a:gd name="connsiteY53" fmla="*/ 128555 h 717014"/>
                <a:gd name="connsiteX54" fmla="*/ 271071 w 385902"/>
                <a:gd name="connsiteY54" fmla="*/ 123474 h 717014"/>
                <a:gd name="connsiteX55" fmla="*/ 276787 w 385902"/>
                <a:gd name="connsiteY55" fmla="*/ 112041 h 717014"/>
                <a:gd name="connsiteX56" fmla="*/ 288346 w 385902"/>
                <a:gd name="connsiteY56" fmla="*/ 104166 h 717014"/>
                <a:gd name="connsiteX57" fmla="*/ 298127 w 385902"/>
                <a:gd name="connsiteY57" fmla="*/ 96544 h 717014"/>
                <a:gd name="connsiteX58" fmla="*/ 294697 w 385902"/>
                <a:gd name="connsiteY58" fmla="*/ 95528 h 717014"/>
                <a:gd name="connsiteX59" fmla="*/ 283393 w 385902"/>
                <a:gd name="connsiteY59" fmla="*/ 93750 h 717014"/>
                <a:gd name="connsiteX60" fmla="*/ 270817 w 385902"/>
                <a:gd name="connsiteY60" fmla="*/ 90828 h 717014"/>
                <a:gd name="connsiteX61" fmla="*/ 259385 w 385902"/>
                <a:gd name="connsiteY61" fmla="*/ 80666 h 717014"/>
                <a:gd name="connsiteX62" fmla="*/ 257988 w 385902"/>
                <a:gd name="connsiteY62" fmla="*/ 78380 h 717014"/>
                <a:gd name="connsiteX63" fmla="*/ 252906 w 385902"/>
                <a:gd name="connsiteY63" fmla="*/ 76855 h 717014"/>
                <a:gd name="connsiteX64" fmla="*/ 241093 w 385902"/>
                <a:gd name="connsiteY64" fmla="*/ 73807 h 717014"/>
                <a:gd name="connsiteX65" fmla="*/ 234615 w 385902"/>
                <a:gd name="connsiteY65" fmla="*/ 64153 h 717014"/>
                <a:gd name="connsiteX66" fmla="*/ 233472 w 385902"/>
                <a:gd name="connsiteY66" fmla="*/ 56404 h 717014"/>
                <a:gd name="connsiteX67" fmla="*/ 229280 w 385902"/>
                <a:gd name="connsiteY67" fmla="*/ 44337 h 717014"/>
                <a:gd name="connsiteX68" fmla="*/ 229280 w 385902"/>
                <a:gd name="connsiteY68" fmla="*/ 44337 h 717014"/>
                <a:gd name="connsiteX69" fmla="*/ 232074 w 385902"/>
                <a:gd name="connsiteY69" fmla="*/ 34556 h 717014"/>
                <a:gd name="connsiteX70" fmla="*/ 236266 w 385902"/>
                <a:gd name="connsiteY70" fmla="*/ 26935 h 717014"/>
                <a:gd name="connsiteX71" fmla="*/ 236520 w 385902"/>
                <a:gd name="connsiteY71" fmla="*/ 23251 h 717014"/>
                <a:gd name="connsiteX72" fmla="*/ 223691 w 385902"/>
                <a:gd name="connsiteY72" fmla="*/ 21727 h 717014"/>
                <a:gd name="connsiteX73" fmla="*/ 217975 w 385902"/>
                <a:gd name="connsiteY73" fmla="*/ 21727 h 717014"/>
                <a:gd name="connsiteX74" fmla="*/ 212513 w 385902"/>
                <a:gd name="connsiteY74" fmla="*/ 21727 h 717014"/>
                <a:gd name="connsiteX75" fmla="*/ 181518 w 385902"/>
                <a:gd name="connsiteY75" fmla="*/ 13724 h 717014"/>
                <a:gd name="connsiteX76" fmla="*/ 170467 w 385902"/>
                <a:gd name="connsiteY76" fmla="*/ 4324 h 717014"/>
                <a:gd name="connsiteX77" fmla="*/ 163227 w 385902"/>
                <a:gd name="connsiteY77" fmla="*/ 5 h 717014"/>
                <a:gd name="connsiteX78" fmla="*/ 153192 w 385902"/>
                <a:gd name="connsiteY78" fmla="*/ 5086 h 717014"/>
                <a:gd name="connsiteX79" fmla="*/ 149382 w 385902"/>
                <a:gd name="connsiteY79" fmla="*/ 8262 h 717014"/>
                <a:gd name="connsiteX80" fmla="*/ 142395 w 385902"/>
                <a:gd name="connsiteY80" fmla="*/ 14740 h 717014"/>
                <a:gd name="connsiteX81" fmla="*/ 120547 w 385902"/>
                <a:gd name="connsiteY81" fmla="*/ 30745 h 717014"/>
                <a:gd name="connsiteX82" fmla="*/ 114957 w 385902"/>
                <a:gd name="connsiteY82" fmla="*/ 30491 h 717014"/>
                <a:gd name="connsiteX83" fmla="*/ 107463 w 385902"/>
                <a:gd name="connsiteY83" fmla="*/ 31254 h 717014"/>
                <a:gd name="connsiteX84" fmla="*/ 100984 w 385902"/>
                <a:gd name="connsiteY84" fmla="*/ 36208 h 717014"/>
                <a:gd name="connsiteX85" fmla="*/ 87266 w 385902"/>
                <a:gd name="connsiteY85" fmla="*/ 39510 h 717014"/>
                <a:gd name="connsiteX86" fmla="*/ 77104 w 385902"/>
                <a:gd name="connsiteY86" fmla="*/ 35064 h 717014"/>
                <a:gd name="connsiteX87" fmla="*/ 74944 w 385902"/>
                <a:gd name="connsiteY87" fmla="*/ 34683 h 717014"/>
                <a:gd name="connsiteX88" fmla="*/ 73547 w 385902"/>
                <a:gd name="connsiteY88" fmla="*/ 35191 h 717014"/>
                <a:gd name="connsiteX89" fmla="*/ 68085 w 385902"/>
                <a:gd name="connsiteY89" fmla="*/ 37224 h 717014"/>
                <a:gd name="connsiteX90" fmla="*/ 68085 w 385902"/>
                <a:gd name="connsiteY90" fmla="*/ 37224 h 717014"/>
                <a:gd name="connsiteX91" fmla="*/ 62115 w 385902"/>
                <a:gd name="connsiteY91" fmla="*/ 33921 h 717014"/>
                <a:gd name="connsiteX92" fmla="*/ 58813 w 385902"/>
                <a:gd name="connsiteY92" fmla="*/ 31762 h 717014"/>
                <a:gd name="connsiteX93" fmla="*/ 54493 w 385902"/>
                <a:gd name="connsiteY93" fmla="*/ 36589 h 717014"/>
                <a:gd name="connsiteX94" fmla="*/ 40394 w 385902"/>
                <a:gd name="connsiteY94" fmla="*/ 45861 h 717014"/>
                <a:gd name="connsiteX95" fmla="*/ 25532 w 385902"/>
                <a:gd name="connsiteY95" fmla="*/ 38875 h 717014"/>
                <a:gd name="connsiteX96" fmla="*/ 25532 w 385902"/>
                <a:gd name="connsiteY96" fmla="*/ 38875 h 717014"/>
                <a:gd name="connsiteX97" fmla="*/ 20197 w 385902"/>
                <a:gd name="connsiteY97" fmla="*/ 35445 h 717014"/>
                <a:gd name="connsiteX98" fmla="*/ 14480 w 385902"/>
                <a:gd name="connsiteY98" fmla="*/ 33159 h 717014"/>
                <a:gd name="connsiteX99" fmla="*/ 14480 w 385902"/>
                <a:gd name="connsiteY99" fmla="*/ 33159 h 717014"/>
                <a:gd name="connsiteX100" fmla="*/ 10289 w 385902"/>
                <a:gd name="connsiteY100" fmla="*/ 35445 h 717014"/>
                <a:gd name="connsiteX101" fmla="*/ 6478 w 385902"/>
                <a:gd name="connsiteY101" fmla="*/ 39637 h 717014"/>
                <a:gd name="connsiteX102" fmla="*/ 0 w 385902"/>
                <a:gd name="connsiteY102" fmla="*/ 46242 h 717014"/>
                <a:gd name="connsiteX103" fmla="*/ 10797 w 385902"/>
                <a:gd name="connsiteY103" fmla="*/ 59326 h 717014"/>
                <a:gd name="connsiteX104" fmla="*/ 10797 w 385902"/>
                <a:gd name="connsiteY104" fmla="*/ 59326 h 717014"/>
                <a:gd name="connsiteX105" fmla="*/ 10797 w 385902"/>
                <a:gd name="connsiteY105" fmla="*/ 59326 h 717014"/>
                <a:gd name="connsiteX106" fmla="*/ 18799 w 385902"/>
                <a:gd name="connsiteY106" fmla="*/ 69361 h 717014"/>
                <a:gd name="connsiteX107" fmla="*/ 20832 w 385902"/>
                <a:gd name="connsiteY107" fmla="*/ 74188 h 717014"/>
                <a:gd name="connsiteX108" fmla="*/ 24769 w 385902"/>
                <a:gd name="connsiteY108" fmla="*/ 82445 h 717014"/>
                <a:gd name="connsiteX109" fmla="*/ 31121 w 385902"/>
                <a:gd name="connsiteY109" fmla="*/ 85493 h 717014"/>
                <a:gd name="connsiteX110" fmla="*/ 35694 w 385902"/>
                <a:gd name="connsiteY110" fmla="*/ 85493 h 717014"/>
                <a:gd name="connsiteX111" fmla="*/ 40775 w 385902"/>
                <a:gd name="connsiteY111" fmla="*/ 91717 h 717014"/>
                <a:gd name="connsiteX112" fmla="*/ 40775 w 385902"/>
                <a:gd name="connsiteY112" fmla="*/ 102387 h 717014"/>
                <a:gd name="connsiteX113" fmla="*/ 40521 w 385902"/>
                <a:gd name="connsiteY113" fmla="*/ 111406 h 717014"/>
                <a:gd name="connsiteX114" fmla="*/ 43950 w 385902"/>
                <a:gd name="connsiteY114" fmla="*/ 118012 h 717014"/>
                <a:gd name="connsiteX115" fmla="*/ 53986 w 385902"/>
                <a:gd name="connsiteY115" fmla="*/ 128301 h 717014"/>
                <a:gd name="connsiteX116" fmla="*/ 63385 w 385902"/>
                <a:gd name="connsiteY116" fmla="*/ 135541 h 717014"/>
                <a:gd name="connsiteX117" fmla="*/ 77866 w 385902"/>
                <a:gd name="connsiteY117" fmla="*/ 139352 h 717014"/>
                <a:gd name="connsiteX118" fmla="*/ 87647 w 385902"/>
                <a:gd name="connsiteY118" fmla="*/ 138209 h 717014"/>
                <a:gd name="connsiteX119" fmla="*/ 91585 w 385902"/>
                <a:gd name="connsiteY119" fmla="*/ 134652 h 717014"/>
                <a:gd name="connsiteX120" fmla="*/ 105176 w 385902"/>
                <a:gd name="connsiteY120" fmla="*/ 128428 h 717014"/>
                <a:gd name="connsiteX121" fmla="*/ 118641 w 385902"/>
                <a:gd name="connsiteY121" fmla="*/ 135160 h 717014"/>
                <a:gd name="connsiteX122" fmla="*/ 127914 w 385902"/>
                <a:gd name="connsiteY122" fmla="*/ 146084 h 717014"/>
                <a:gd name="connsiteX123" fmla="*/ 128676 w 385902"/>
                <a:gd name="connsiteY123" fmla="*/ 153070 h 717014"/>
                <a:gd name="connsiteX124" fmla="*/ 129311 w 385902"/>
                <a:gd name="connsiteY124" fmla="*/ 157898 h 717014"/>
                <a:gd name="connsiteX125" fmla="*/ 133376 w 385902"/>
                <a:gd name="connsiteY125" fmla="*/ 160438 h 717014"/>
                <a:gd name="connsiteX126" fmla="*/ 140997 w 385902"/>
                <a:gd name="connsiteY126" fmla="*/ 164122 h 717014"/>
                <a:gd name="connsiteX127" fmla="*/ 142903 w 385902"/>
                <a:gd name="connsiteY127" fmla="*/ 166154 h 717014"/>
                <a:gd name="connsiteX128" fmla="*/ 149000 w 385902"/>
                <a:gd name="connsiteY128" fmla="*/ 177078 h 717014"/>
                <a:gd name="connsiteX129" fmla="*/ 147603 w 385902"/>
                <a:gd name="connsiteY129" fmla="*/ 189654 h 717014"/>
                <a:gd name="connsiteX130" fmla="*/ 146841 w 385902"/>
                <a:gd name="connsiteY130" fmla="*/ 190416 h 717014"/>
                <a:gd name="connsiteX131" fmla="*/ 141887 w 385902"/>
                <a:gd name="connsiteY131" fmla="*/ 195243 h 717014"/>
                <a:gd name="connsiteX132" fmla="*/ 124739 w 385902"/>
                <a:gd name="connsiteY132" fmla="*/ 207437 h 717014"/>
                <a:gd name="connsiteX133" fmla="*/ 110385 w 385902"/>
                <a:gd name="connsiteY133" fmla="*/ 207310 h 717014"/>
                <a:gd name="connsiteX134" fmla="*/ 102763 w 385902"/>
                <a:gd name="connsiteY134" fmla="*/ 206929 h 717014"/>
                <a:gd name="connsiteX135" fmla="*/ 101366 w 385902"/>
                <a:gd name="connsiteY135" fmla="*/ 210359 h 717014"/>
                <a:gd name="connsiteX136" fmla="*/ 100096 w 385902"/>
                <a:gd name="connsiteY136" fmla="*/ 215694 h 717014"/>
                <a:gd name="connsiteX137" fmla="*/ 99334 w 385902"/>
                <a:gd name="connsiteY137" fmla="*/ 217853 h 717014"/>
                <a:gd name="connsiteX138" fmla="*/ 100476 w 385902"/>
                <a:gd name="connsiteY138" fmla="*/ 225094 h 717014"/>
                <a:gd name="connsiteX139" fmla="*/ 115974 w 385902"/>
                <a:gd name="connsiteY139" fmla="*/ 233858 h 717014"/>
                <a:gd name="connsiteX140" fmla="*/ 120292 w 385902"/>
                <a:gd name="connsiteY140" fmla="*/ 235510 h 717014"/>
                <a:gd name="connsiteX141" fmla="*/ 140108 w 385902"/>
                <a:gd name="connsiteY141" fmla="*/ 244783 h 717014"/>
                <a:gd name="connsiteX142" fmla="*/ 151921 w 385902"/>
                <a:gd name="connsiteY142" fmla="*/ 251769 h 717014"/>
                <a:gd name="connsiteX143" fmla="*/ 158400 w 385902"/>
                <a:gd name="connsiteY143" fmla="*/ 259009 h 717014"/>
                <a:gd name="connsiteX144" fmla="*/ 161448 w 385902"/>
                <a:gd name="connsiteY144" fmla="*/ 271204 h 717014"/>
                <a:gd name="connsiteX145" fmla="*/ 164878 w 385902"/>
                <a:gd name="connsiteY145" fmla="*/ 277555 h 717014"/>
                <a:gd name="connsiteX146" fmla="*/ 171102 w 385902"/>
                <a:gd name="connsiteY146" fmla="*/ 281620 h 717014"/>
                <a:gd name="connsiteX147" fmla="*/ 174787 w 385902"/>
                <a:gd name="connsiteY147" fmla="*/ 284668 h 717014"/>
                <a:gd name="connsiteX148" fmla="*/ 188759 w 385902"/>
                <a:gd name="connsiteY148" fmla="*/ 298895 h 717014"/>
                <a:gd name="connsiteX149" fmla="*/ 189902 w 385902"/>
                <a:gd name="connsiteY149" fmla="*/ 300547 h 717014"/>
                <a:gd name="connsiteX150" fmla="*/ 210481 w 385902"/>
                <a:gd name="connsiteY150" fmla="*/ 324046 h 717014"/>
                <a:gd name="connsiteX151" fmla="*/ 220515 w 385902"/>
                <a:gd name="connsiteY151" fmla="*/ 331414 h 717014"/>
                <a:gd name="connsiteX152" fmla="*/ 234996 w 385902"/>
                <a:gd name="connsiteY152" fmla="*/ 344751 h 717014"/>
                <a:gd name="connsiteX153" fmla="*/ 240585 w 385902"/>
                <a:gd name="connsiteY153" fmla="*/ 364567 h 717014"/>
                <a:gd name="connsiteX154" fmla="*/ 241220 w 385902"/>
                <a:gd name="connsiteY154" fmla="*/ 371427 h 717014"/>
                <a:gd name="connsiteX155" fmla="*/ 246175 w 385902"/>
                <a:gd name="connsiteY155" fmla="*/ 372951 h 717014"/>
                <a:gd name="connsiteX156" fmla="*/ 253923 w 385902"/>
                <a:gd name="connsiteY156" fmla="*/ 374475 h 717014"/>
                <a:gd name="connsiteX157" fmla="*/ 256590 w 385902"/>
                <a:gd name="connsiteY157" fmla="*/ 376888 h 717014"/>
                <a:gd name="connsiteX158" fmla="*/ 269039 w 385902"/>
                <a:gd name="connsiteY158" fmla="*/ 385526 h 717014"/>
                <a:gd name="connsiteX159" fmla="*/ 272468 w 385902"/>
                <a:gd name="connsiteY159" fmla="*/ 387051 h 717014"/>
                <a:gd name="connsiteX160" fmla="*/ 272468 w 385902"/>
                <a:gd name="connsiteY160" fmla="*/ 387051 h 717014"/>
                <a:gd name="connsiteX161" fmla="*/ 282249 w 385902"/>
                <a:gd name="connsiteY161" fmla="*/ 399499 h 717014"/>
                <a:gd name="connsiteX162" fmla="*/ 272595 w 385902"/>
                <a:gd name="connsiteY162" fmla="*/ 413980 h 717014"/>
                <a:gd name="connsiteX163" fmla="*/ 268912 w 385902"/>
                <a:gd name="connsiteY163" fmla="*/ 415885 h 717014"/>
                <a:gd name="connsiteX164" fmla="*/ 271452 w 385902"/>
                <a:gd name="connsiteY164" fmla="*/ 419442 h 717014"/>
                <a:gd name="connsiteX165" fmla="*/ 281233 w 385902"/>
                <a:gd name="connsiteY165" fmla="*/ 426936 h 717014"/>
                <a:gd name="connsiteX166" fmla="*/ 289109 w 385902"/>
                <a:gd name="connsiteY166" fmla="*/ 435066 h 717014"/>
                <a:gd name="connsiteX167" fmla="*/ 292538 w 385902"/>
                <a:gd name="connsiteY167" fmla="*/ 445482 h 717014"/>
                <a:gd name="connsiteX168" fmla="*/ 289617 w 385902"/>
                <a:gd name="connsiteY168" fmla="*/ 455136 h 717014"/>
                <a:gd name="connsiteX169" fmla="*/ 286060 w 385902"/>
                <a:gd name="connsiteY169" fmla="*/ 463647 h 717014"/>
                <a:gd name="connsiteX170" fmla="*/ 285425 w 385902"/>
                <a:gd name="connsiteY170" fmla="*/ 467330 h 717014"/>
                <a:gd name="connsiteX171" fmla="*/ 283393 w 385902"/>
                <a:gd name="connsiteY171" fmla="*/ 475587 h 717014"/>
                <a:gd name="connsiteX172" fmla="*/ 287076 w 385902"/>
                <a:gd name="connsiteY172" fmla="*/ 480033 h 717014"/>
                <a:gd name="connsiteX173" fmla="*/ 289871 w 385902"/>
                <a:gd name="connsiteY173" fmla="*/ 489560 h 717014"/>
                <a:gd name="connsiteX174" fmla="*/ 286949 w 385902"/>
                <a:gd name="connsiteY174" fmla="*/ 498833 h 717014"/>
                <a:gd name="connsiteX175" fmla="*/ 283138 w 385902"/>
                <a:gd name="connsiteY175" fmla="*/ 507597 h 717014"/>
                <a:gd name="connsiteX176" fmla="*/ 292538 w 385902"/>
                <a:gd name="connsiteY176" fmla="*/ 542529 h 717014"/>
                <a:gd name="connsiteX177" fmla="*/ 293047 w 385902"/>
                <a:gd name="connsiteY177" fmla="*/ 543799 h 717014"/>
                <a:gd name="connsiteX178" fmla="*/ 281995 w 385902"/>
                <a:gd name="connsiteY178" fmla="*/ 587115 h 717014"/>
                <a:gd name="connsiteX179" fmla="*/ 278184 w 385902"/>
                <a:gd name="connsiteY179" fmla="*/ 594101 h 717014"/>
                <a:gd name="connsiteX180" fmla="*/ 246047 w 385902"/>
                <a:gd name="connsiteY180" fmla="*/ 620268 h 717014"/>
                <a:gd name="connsiteX181" fmla="*/ 240839 w 385902"/>
                <a:gd name="connsiteY181" fmla="*/ 622047 h 717014"/>
                <a:gd name="connsiteX182" fmla="*/ 228645 w 385902"/>
                <a:gd name="connsiteY182" fmla="*/ 635130 h 717014"/>
                <a:gd name="connsiteX183" fmla="*/ 228136 w 385902"/>
                <a:gd name="connsiteY183" fmla="*/ 636020 h 717014"/>
                <a:gd name="connsiteX184" fmla="*/ 213020 w 385902"/>
                <a:gd name="connsiteY184" fmla="*/ 641736 h 717014"/>
                <a:gd name="connsiteX185" fmla="*/ 206796 w 385902"/>
                <a:gd name="connsiteY185" fmla="*/ 640465 h 717014"/>
                <a:gd name="connsiteX186" fmla="*/ 201207 w 385902"/>
                <a:gd name="connsiteY186" fmla="*/ 641355 h 717014"/>
                <a:gd name="connsiteX187" fmla="*/ 200318 w 385902"/>
                <a:gd name="connsiteY187" fmla="*/ 650500 h 717014"/>
                <a:gd name="connsiteX188" fmla="*/ 203113 w 385902"/>
                <a:gd name="connsiteY188" fmla="*/ 660789 h 717014"/>
                <a:gd name="connsiteX189" fmla="*/ 203113 w 385902"/>
                <a:gd name="connsiteY189" fmla="*/ 660789 h 717014"/>
                <a:gd name="connsiteX190" fmla="*/ 204764 w 385902"/>
                <a:gd name="connsiteY190" fmla="*/ 673492 h 717014"/>
                <a:gd name="connsiteX191" fmla="*/ 183043 w 385902"/>
                <a:gd name="connsiteY191" fmla="*/ 682130 h 717014"/>
                <a:gd name="connsiteX192" fmla="*/ 179486 w 385902"/>
                <a:gd name="connsiteY192" fmla="*/ 682130 h 717014"/>
                <a:gd name="connsiteX193" fmla="*/ 173008 w 385902"/>
                <a:gd name="connsiteY193" fmla="*/ 685559 h 717014"/>
                <a:gd name="connsiteX194" fmla="*/ 177454 w 385902"/>
                <a:gd name="connsiteY194" fmla="*/ 694451 h 717014"/>
                <a:gd name="connsiteX195" fmla="*/ 192442 w 385902"/>
                <a:gd name="connsiteY195" fmla="*/ 708551 h 717014"/>
                <a:gd name="connsiteX196" fmla="*/ 204129 w 385902"/>
                <a:gd name="connsiteY196" fmla="*/ 712616 h 717014"/>
                <a:gd name="connsiteX197" fmla="*/ 222167 w 385902"/>
                <a:gd name="connsiteY197" fmla="*/ 715664 h 717014"/>
                <a:gd name="connsiteX198" fmla="*/ 237155 w 385902"/>
                <a:gd name="connsiteY198" fmla="*/ 716553 h 717014"/>
                <a:gd name="connsiteX199" fmla="*/ 238172 w 385902"/>
                <a:gd name="connsiteY199" fmla="*/ 711726 h 717014"/>
                <a:gd name="connsiteX200" fmla="*/ 239950 w 385902"/>
                <a:gd name="connsiteY200" fmla="*/ 700421 h 717014"/>
                <a:gd name="connsiteX201" fmla="*/ 251255 w 385902"/>
                <a:gd name="connsiteY201" fmla="*/ 700802 h 717014"/>
                <a:gd name="connsiteX202" fmla="*/ 259003 w 385902"/>
                <a:gd name="connsiteY202" fmla="*/ 699913 h 717014"/>
                <a:gd name="connsiteX203" fmla="*/ 263323 w 385902"/>
                <a:gd name="connsiteY203" fmla="*/ 711218 h 717014"/>
                <a:gd name="connsiteX204" fmla="*/ 276152 w 385902"/>
                <a:gd name="connsiteY204" fmla="*/ 705121 h 717014"/>
                <a:gd name="connsiteX205" fmla="*/ 288855 w 385902"/>
                <a:gd name="connsiteY205" fmla="*/ 695721 h 717014"/>
                <a:gd name="connsiteX206" fmla="*/ 316800 w 385902"/>
                <a:gd name="connsiteY206" fmla="*/ 682892 h 717014"/>
                <a:gd name="connsiteX207" fmla="*/ 334838 w 385902"/>
                <a:gd name="connsiteY207" fmla="*/ 671586 h 7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385902" h="717014">
                  <a:moveTo>
                    <a:pt x="334583" y="671841"/>
                  </a:moveTo>
                  <a:cubicBezTo>
                    <a:pt x="338013" y="668411"/>
                    <a:pt x="347413" y="662695"/>
                    <a:pt x="350208" y="661806"/>
                  </a:cubicBezTo>
                  <a:cubicBezTo>
                    <a:pt x="353002" y="660916"/>
                    <a:pt x="359608" y="657233"/>
                    <a:pt x="361005" y="655581"/>
                  </a:cubicBezTo>
                  <a:cubicBezTo>
                    <a:pt x="362529" y="653803"/>
                    <a:pt x="363673" y="649738"/>
                    <a:pt x="365070" y="646944"/>
                  </a:cubicBezTo>
                  <a:cubicBezTo>
                    <a:pt x="366594" y="644149"/>
                    <a:pt x="371294" y="641101"/>
                    <a:pt x="372056" y="637671"/>
                  </a:cubicBezTo>
                  <a:cubicBezTo>
                    <a:pt x="372691" y="634241"/>
                    <a:pt x="370786" y="632844"/>
                    <a:pt x="369007" y="630303"/>
                  </a:cubicBezTo>
                  <a:cubicBezTo>
                    <a:pt x="367229" y="627636"/>
                    <a:pt x="369262" y="622682"/>
                    <a:pt x="370024" y="619633"/>
                  </a:cubicBezTo>
                  <a:cubicBezTo>
                    <a:pt x="370912" y="616585"/>
                    <a:pt x="374977" y="613155"/>
                    <a:pt x="373072" y="608582"/>
                  </a:cubicBezTo>
                  <a:cubicBezTo>
                    <a:pt x="371167" y="604009"/>
                    <a:pt x="373326" y="600326"/>
                    <a:pt x="374597" y="597277"/>
                  </a:cubicBezTo>
                  <a:cubicBezTo>
                    <a:pt x="375867" y="594228"/>
                    <a:pt x="377264" y="592958"/>
                    <a:pt x="376629" y="589909"/>
                  </a:cubicBezTo>
                  <a:cubicBezTo>
                    <a:pt x="375994" y="586861"/>
                    <a:pt x="377899" y="582288"/>
                    <a:pt x="379931" y="578858"/>
                  </a:cubicBezTo>
                  <a:cubicBezTo>
                    <a:pt x="381837" y="575429"/>
                    <a:pt x="385775" y="572761"/>
                    <a:pt x="385902" y="568315"/>
                  </a:cubicBezTo>
                  <a:cubicBezTo>
                    <a:pt x="385902" y="563869"/>
                    <a:pt x="385648" y="558534"/>
                    <a:pt x="384123" y="554470"/>
                  </a:cubicBezTo>
                  <a:cubicBezTo>
                    <a:pt x="382599" y="550278"/>
                    <a:pt x="378280" y="543799"/>
                    <a:pt x="377137" y="538464"/>
                  </a:cubicBezTo>
                  <a:cubicBezTo>
                    <a:pt x="375994" y="533002"/>
                    <a:pt x="378027" y="530208"/>
                    <a:pt x="379042" y="524746"/>
                  </a:cubicBezTo>
                  <a:cubicBezTo>
                    <a:pt x="380186" y="519284"/>
                    <a:pt x="379296" y="517632"/>
                    <a:pt x="377899" y="513694"/>
                  </a:cubicBezTo>
                  <a:cubicBezTo>
                    <a:pt x="376629" y="509757"/>
                    <a:pt x="373962" y="501754"/>
                    <a:pt x="371802" y="495657"/>
                  </a:cubicBezTo>
                  <a:cubicBezTo>
                    <a:pt x="369642" y="489560"/>
                    <a:pt x="367737" y="484352"/>
                    <a:pt x="365578" y="479398"/>
                  </a:cubicBezTo>
                  <a:cubicBezTo>
                    <a:pt x="363418" y="474444"/>
                    <a:pt x="360751" y="461741"/>
                    <a:pt x="360497" y="457549"/>
                  </a:cubicBezTo>
                  <a:cubicBezTo>
                    <a:pt x="360243" y="453485"/>
                    <a:pt x="358337" y="444974"/>
                    <a:pt x="356178" y="440274"/>
                  </a:cubicBezTo>
                  <a:cubicBezTo>
                    <a:pt x="354019" y="435447"/>
                    <a:pt x="350334" y="432652"/>
                    <a:pt x="346651" y="428588"/>
                  </a:cubicBezTo>
                  <a:cubicBezTo>
                    <a:pt x="342968" y="424396"/>
                    <a:pt x="335346" y="419188"/>
                    <a:pt x="330138" y="413980"/>
                  </a:cubicBezTo>
                  <a:cubicBezTo>
                    <a:pt x="324929" y="408772"/>
                    <a:pt x="322516" y="404834"/>
                    <a:pt x="320611" y="399880"/>
                  </a:cubicBezTo>
                  <a:cubicBezTo>
                    <a:pt x="318705" y="394926"/>
                    <a:pt x="317181" y="391878"/>
                    <a:pt x="310449" y="387940"/>
                  </a:cubicBezTo>
                  <a:cubicBezTo>
                    <a:pt x="303716" y="384002"/>
                    <a:pt x="296603" y="381461"/>
                    <a:pt x="290252" y="376635"/>
                  </a:cubicBezTo>
                  <a:cubicBezTo>
                    <a:pt x="284028" y="371808"/>
                    <a:pt x="275644" y="365202"/>
                    <a:pt x="270182" y="361391"/>
                  </a:cubicBezTo>
                  <a:cubicBezTo>
                    <a:pt x="264720" y="357581"/>
                    <a:pt x="262179" y="352754"/>
                    <a:pt x="257606" y="347673"/>
                  </a:cubicBezTo>
                  <a:cubicBezTo>
                    <a:pt x="253034" y="342719"/>
                    <a:pt x="253669" y="341576"/>
                    <a:pt x="248334" y="336367"/>
                  </a:cubicBezTo>
                  <a:cubicBezTo>
                    <a:pt x="242872" y="331160"/>
                    <a:pt x="240585" y="328619"/>
                    <a:pt x="233598" y="323792"/>
                  </a:cubicBezTo>
                  <a:cubicBezTo>
                    <a:pt x="226612" y="318965"/>
                    <a:pt x="222547" y="317949"/>
                    <a:pt x="218229" y="313376"/>
                  </a:cubicBezTo>
                  <a:cubicBezTo>
                    <a:pt x="213910" y="308803"/>
                    <a:pt x="216323" y="307914"/>
                    <a:pt x="218482" y="304865"/>
                  </a:cubicBezTo>
                  <a:cubicBezTo>
                    <a:pt x="220642" y="301817"/>
                    <a:pt x="224072" y="301817"/>
                    <a:pt x="224326" y="296863"/>
                  </a:cubicBezTo>
                  <a:cubicBezTo>
                    <a:pt x="224580" y="291909"/>
                    <a:pt x="223183" y="291655"/>
                    <a:pt x="221023" y="287082"/>
                  </a:cubicBezTo>
                  <a:cubicBezTo>
                    <a:pt x="218864" y="282509"/>
                    <a:pt x="213020" y="278444"/>
                    <a:pt x="207813" y="275396"/>
                  </a:cubicBezTo>
                  <a:cubicBezTo>
                    <a:pt x="202604" y="272347"/>
                    <a:pt x="196634" y="266250"/>
                    <a:pt x="194221" y="263201"/>
                  </a:cubicBezTo>
                  <a:cubicBezTo>
                    <a:pt x="191807" y="260152"/>
                    <a:pt x="188759" y="255453"/>
                    <a:pt x="185964" y="253166"/>
                  </a:cubicBezTo>
                  <a:cubicBezTo>
                    <a:pt x="183297" y="250753"/>
                    <a:pt x="182026" y="245291"/>
                    <a:pt x="181391" y="242369"/>
                  </a:cubicBezTo>
                  <a:cubicBezTo>
                    <a:pt x="180756" y="239448"/>
                    <a:pt x="182281" y="235383"/>
                    <a:pt x="183932" y="232842"/>
                  </a:cubicBezTo>
                  <a:cubicBezTo>
                    <a:pt x="185583" y="230175"/>
                    <a:pt x="187615" y="227126"/>
                    <a:pt x="188886" y="223442"/>
                  </a:cubicBezTo>
                  <a:cubicBezTo>
                    <a:pt x="190156" y="219759"/>
                    <a:pt x="190283" y="217726"/>
                    <a:pt x="189648" y="215440"/>
                  </a:cubicBezTo>
                  <a:cubicBezTo>
                    <a:pt x="189013" y="213153"/>
                    <a:pt x="188378" y="207945"/>
                    <a:pt x="188251" y="204007"/>
                  </a:cubicBezTo>
                  <a:cubicBezTo>
                    <a:pt x="188251" y="199943"/>
                    <a:pt x="191553" y="193718"/>
                    <a:pt x="194856" y="189019"/>
                  </a:cubicBezTo>
                  <a:cubicBezTo>
                    <a:pt x="198286" y="184319"/>
                    <a:pt x="203621" y="180508"/>
                    <a:pt x="210099" y="176570"/>
                  </a:cubicBezTo>
                  <a:cubicBezTo>
                    <a:pt x="216450" y="172505"/>
                    <a:pt x="222802" y="168059"/>
                    <a:pt x="226485" y="165011"/>
                  </a:cubicBezTo>
                  <a:cubicBezTo>
                    <a:pt x="230169" y="161835"/>
                    <a:pt x="232456" y="155230"/>
                    <a:pt x="232456" y="154341"/>
                  </a:cubicBezTo>
                  <a:cubicBezTo>
                    <a:pt x="232456" y="153452"/>
                    <a:pt x="232201" y="150657"/>
                    <a:pt x="232456" y="148243"/>
                  </a:cubicBezTo>
                  <a:cubicBezTo>
                    <a:pt x="232456" y="145830"/>
                    <a:pt x="234488" y="143798"/>
                    <a:pt x="236520" y="142273"/>
                  </a:cubicBezTo>
                  <a:cubicBezTo>
                    <a:pt x="238553" y="140749"/>
                    <a:pt x="239950" y="140368"/>
                    <a:pt x="240458" y="139098"/>
                  </a:cubicBezTo>
                  <a:cubicBezTo>
                    <a:pt x="240966" y="137828"/>
                    <a:pt x="240839" y="136049"/>
                    <a:pt x="239823" y="133382"/>
                  </a:cubicBezTo>
                  <a:cubicBezTo>
                    <a:pt x="238807" y="130714"/>
                    <a:pt x="237918" y="131095"/>
                    <a:pt x="236901" y="129952"/>
                  </a:cubicBezTo>
                  <a:cubicBezTo>
                    <a:pt x="236012" y="128809"/>
                    <a:pt x="234742" y="125887"/>
                    <a:pt x="235631" y="124490"/>
                  </a:cubicBezTo>
                  <a:cubicBezTo>
                    <a:pt x="236648" y="123093"/>
                    <a:pt x="240077" y="124236"/>
                    <a:pt x="241855" y="125125"/>
                  </a:cubicBezTo>
                  <a:cubicBezTo>
                    <a:pt x="243634" y="126014"/>
                    <a:pt x="248842" y="129444"/>
                    <a:pt x="251382" y="129952"/>
                  </a:cubicBezTo>
                  <a:cubicBezTo>
                    <a:pt x="253923" y="130460"/>
                    <a:pt x="255828" y="128936"/>
                    <a:pt x="260528" y="128555"/>
                  </a:cubicBezTo>
                  <a:cubicBezTo>
                    <a:pt x="265355" y="128173"/>
                    <a:pt x="270690" y="125125"/>
                    <a:pt x="271071" y="123474"/>
                  </a:cubicBezTo>
                  <a:cubicBezTo>
                    <a:pt x="271452" y="121695"/>
                    <a:pt x="274119" y="115090"/>
                    <a:pt x="276787" y="112041"/>
                  </a:cubicBezTo>
                  <a:cubicBezTo>
                    <a:pt x="279455" y="108993"/>
                    <a:pt x="286187" y="107977"/>
                    <a:pt x="288346" y="104166"/>
                  </a:cubicBezTo>
                  <a:cubicBezTo>
                    <a:pt x="290379" y="100609"/>
                    <a:pt x="295079" y="98450"/>
                    <a:pt x="298127" y="96544"/>
                  </a:cubicBezTo>
                  <a:cubicBezTo>
                    <a:pt x="296985" y="96163"/>
                    <a:pt x="295968" y="95782"/>
                    <a:pt x="294697" y="95528"/>
                  </a:cubicBezTo>
                  <a:cubicBezTo>
                    <a:pt x="288982" y="94004"/>
                    <a:pt x="285933" y="93877"/>
                    <a:pt x="283393" y="93750"/>
                  </a:cubicBezTo>
                  <a:cubicBezTo>
                    <a:pt x="279836" y="93623"/>
                    <a:pt x="277169" y="93369"/>
                    <a:pt x="270817" y="90828"/>
                  </a:cubicBezTo>
                  <a:cubicBezTo>
                    <a:pt x="262306" y="87399"/>
                    <a:pt x="260782" y="83842"/>
                    <a:pt x="259385" y="80666"/>
                  </a:cubicBezTo>
                  <a:cubicBezTo>
                    <a:pt x="259003" y="79777"/>
                    <a:pt x="258623" y="78888"/>
                    <a:pt x="257988" y="78380"/>
                  </a:cubicBezTo>
                  <a:cubicBezTo>
                    <a:pt x="257098" y="77491"/>
                    <a:pt x="255193" y="77237"/>
                    <a:pt x="252906" y="76855"/>
                  </a:cubicBezTo>
                  <a:cubicBezTo>
                    <a:pt x="249731" y="76474"/>
                    <a:pt x="245920" y="75839"/>
                    <a:pt x="241093" y="73807"/>
                  </a:cubicBezTo>
                  <a:cubicBezTo>
                    <a:pt x="233726" y="70631"/>
                    <a:pt x="234107" y="68472"/>
                    <a:pt x="234615" y="64153"/>
                  </a:cubicBezTo>
                  <a:cubicBezTo>
                    <a:pt x="234869" y="62502"/>
                    <a:pt x="235123" y="60215"/>
                    <a:pt x="233472" y="56404"/>
                  </a:cubicBezTo>
                  <a:cubicBezTo>
                    <a:pt x="231059" y="50815"/>
                    <a:pt x="229661" y="47386"/>
                    <a:pt x="229280" y="44337"/>
                  </a:cubicBezTo>
                  <a:lnTo>
                    <a:pt x="229280" y="44337"/>
                  </a:lnTo>
                  <a:cubicBezTo>
                    <a:pt x="228899" y="40780"/>
                    <a:pt x="229788" y="38113"/>
                    <a:pt x="232074" y="34556"/>
                  </a:cubicBezTo>
                  <a:cubicBezTo>
                    <a:pt x="233853" y="31889"/>
                    <a:pt x="235504" y="29221"/>
                    <a:pt x="236266" y="26935"/>
                  </a:cubicBezTo>
                  <a:cubicBezTo>
                    <a:pt x="236901" y="25410"/>
                    <a:pt x="237028" y="24140"/>
                    <a:pt x="236520" y="23251"/>
                  </a:cubicBezTo>
                  <a:cubicBezTo>
                    <a:pt x="235377" y="21600"/>
                    <a:pt x="231693" y="21600"/>
                    <a:pt x="223691" y="21727"/>
                  </a:cubicBezTo>
                  <a:cubicBezTo>
                    <a:pt x="221277" y="21727"/>
                    <a:pt x="218737" y="21727"/>
                    <a:pt x="217975" y="21727"/>
                  </a:cubicBezTo>
                  <a:cubicBezTo>
                    <a:pt x="215434" y="21727"/>
                    <a:pt x="213910" y="21727"/>
                    <a:pt x="212513" y="21727"/>
                  </a:cubicBezTo>
                  <a:cubicBezTo>
                    <a:pt x="201589" y="21981"/>
                    <a:pt x="193205" y="22108"/>
                    <a:pt x="181518" y="13724"/>
                  </a:cubicBezTo>
                  <a:cubicBezTo>
                    <a:pt x="176184" y="9913"/>
                    <a:pt x="172881" y="6738"/>
                    <a:pt x="170467" y="4324"/>
                  </a:cubicBezTo>
                  <a:cubicBezTo>
                    <a:pt x="167672" y="1530"/>
                    <a:pt x="166148" y="132"/>
                    <a:pt x="163227" y="5"/>
                  </a:cubicBezTo>
                  <a:cubicBezTo>
                    <a:pt x="159035" y="-122"/>
                    <a:pt x="156621" y="2038"/>
                    <a:pt x="153192" y="5086"/>
                  </a:cubicBezTo>
                  <a:cubicBezTo>
                    <a:pt x="152176" y="5976"/>
                    <a:pt x="150906" y="7119"/>
                    <a:pt x="149382" y="8262"/>
                  </a:cubicBezTo>
                  <a:cubicBezTo>
                    <a:pt x="147730" y="9659"/>
                    <a:pt x="145189" y="12073"/>
                    <a:pt x="142395" y="14740"/>
                  </a:cubicBezTo>
                  <a:cubicBezTo>
                    <a:pt x="135028" y="21727"/>
                    <a:pt x="125754" y="30364"/>
                    <a:pt x="120547" y="30745"/>
                  </a:cubicBezTo>
                  <a:cubicBezTo>
                    <a:pt x="118133" y="30872"/>
                    <a:pt x="116482" y="30745"/>
                    <a:pt x="114957" y="30491"/>
                  </a:cubicBezTo>
                  <a:cubicBezTo>
                    <a:pt x="113052" y="30237"/>
                    <a:pt x="111400" y="29983"/>
                    <a:pt x="107463" y="31254"/>
                  </a:cubicBezTo>
                  <a:cubicBezTo>
                    <a:pt x="105176" y="32016"/>
                    <a:pt x="102890" y="34175"/>
                    <a:pt x="100984" y="36208"/>
                  </a:cubicBezTo>
                  <a:cubicBezTo>
                    <a:pt x="96539" y="40653"/>
                    <a:pt x="92855" y="44337"/>
                    <a:pt x="87266" y="39510"/>
                  </a:cubicBezTo>
                  <a:cubicBezTo>
                    <a:pt x="83582" y="36208"/>
                    <a:pt x="80153" y="35699"/>
                    <a:pt x="77104" y="35064"/>
                  </a:cubicBezTo>
                  <a:cubicBezTo>
                    <a:pt x="76469" y="35064"/>
                    <a:pt x="75961" y="34810"/>
                    <a:pt x="74944" y="34683"/>
                  </a:cubicBezTo>
                  <a:cubicBezTo>
                    <a:pt x="74182" y="34556"/>
                    <a:pt x="73801" y="34810"/>
                    <a:pt x="73547" y="35191"/>
                  </a:cubicBezTo>
                  <a:cubicBezTo>
                    <a:pt x="72277" y="36334"/>
                    <a:pt x="70879" y="37351"/>
                    <a:pt x="68085" y="37224"/>
                  </a:cubicBezTo>
                  <a:lnTo>
                    <a:pt x="68085" y="37224"/>
                  </a:lnTo>
                  <a:cubicBezTo>
                    <a:pt x="65290" y="36970"/>
                    <a:pt x="63766" y="35572"/>
                    <a:pt x="62115" y="33921"/>
                  </a:cubicBezTo>
                  <a:cubicBezTo>
                    <a:pt x="61099" y="33032"/>
                    <a:pt x="60083" y="32016"/>
                    <a:pt x="58813" y="31762"/>
                  </a:cubicBezTo>
                  <a:cubicBezTo>
                    <a:pt x="58813" y="31762"/>
                    <a:pt x="56780" y="34048"/>
                    <a:pt x="54493" y="36589"/>
                  </a:cubicBezTo>
                  <a:cubicBezTo>
                    <a:pt x="50429" y="41288"/>
                    <a:pt x="45983" y="46497"/>
                    <a:pt x="40394" y="45861"/>
                  </a:cubicBezTo>
                  <a:cubicBezTo>
                    <a:pt x="34678" y="45353"/>
                    <a:pt x="29978" y="42051"/>
                    <a:pt x="25532" y="38875"/>
                  </a:cubicBezTo>
                  <a:lnTo>
                    <a:pt x="25532" y="38875"/>
                  </a:lnTo>
                  <a:cubicBezTo>
                    <a:pt x="23754" y="37605"/>
                    <a:pt x="22102" y="36461"/>
                    <a:pt x="20197" y="35445"/>
                  </a:cubicBezTo>
                  <a:cubicBezTo>
                    <a:pt x="17656" y="34048"/>
                    <a:pt x="15878" y="33159"/>
                    <a:pt x="14480" y="33159"/>
                  </a:cubicBezTo>
                  <a:lnTo>
                    <a:pt x="14480" y="33159"/>
                  </a:lnTo>
                  <a:cubicBezTo>
                    <a:pt x="13337" y="33159"/>
                    <a:pt x="12067" y="33794"/>
                    <a:pt x="10289" y="35445"/>
                  </a:cubicBezTo>
                  <a:cubicBezTo>
                    <a:pt x="9145" y="36589"/>
                    <a:pt x="7748" y="38113"/>
                    <a:pt x="6478" y="39637"/>
                  </a:cubicBezTo>
                  <a:cubicBezTo>
                    <a:pt x="4446" y="41924"/>
                    <a:pt x="2414" y="44464"/>
                    <a:pt x="0" y="46242"/>
                  </a:cubicBezTo>
                  <a:cubicBezTo>
                    <a:pt x="3303" y="50180"/>
                    <a:pt x="8765" y="56912"/>
                    <a:pt x="10797" y="59326"/>
                  </a:cubicBezTo>
                  <a:lnTo>
                    <a:pt x="10797" y="59326"/>
                  </a:lnTo>
                  <a:cubicBezTo>
                    <a:pt x="10797" y="59326"/>
                    <a:pt x="10797" y="59326"/>
                    <a:pt x="10797" y="59326"/>
                  </a:cubicBezTo>
                  <a:cubicBezTo>
                    <a:pt x="13718" y="62756"/>
                    <a:pt x="16386" y="65677"/>
                    <a:pt x="18799" y="69361"/>
                  </a:cubicBezTo>
                  <a:cubicBezTo>
                    <a:pt x="20069" y="71139"/>
                    <a:pt x="20451" y="72537"/>
                    <a:pt x="20832" y="74188"/>
                  </a:cubicBezTo>
                  <a:cubicBezTo>
                    <a:pt x="21340" y="75966"/>
                    <a:pt x="21848" y="78126"/>
                    <a:pt x="24769" y="82445"/>
                  </a:cubicBezTo>
                  <a:cubicBezTo>
                    <a:pt x="27310" y="86128"/>
                    <a:pt x="29470" y="85747"/>
                    <a:pt x="31121" y="85493"/>
                  </a:cubicBezTo>
                  <a:cubicBezTo>
                    <a:pt x="32646" y="85239"/>
                    <a:pt x="34043" y="84985"/>
                    <a:pt x="35694" y="85493"/>
                  </a:cubicBezTo>
                  <a:cubicBezTo>
                    <a:pt x="38235" y="86382"/>
                    <a:pt x="40012" y="88415"/>
                    <a:pt x="40775" y="91717"/>
                  </a:cubicBezTo>
                  <a:cubicBezTo>
                    <a:pt x="41410" y="94258"/>
                    <a:pt x="41410" y="97688"/>
                    <a:pt x="40775" y="102387"/>
                  </a:cubicBezTo>
                  <a:cubicBezTo>
                    <a:pt x="40140" y="106198"/>
                    <a:pt x="40012" y="108993"/>
                    <a:pt x="40521" y="111406"/>
                  </a:cubicBezTo>
                  <a:cubicBezTo>
                    <a:pt x="41029" y="113693"/>
                    <a:pt x="42045" y="115725"/>
                    <a:pt x="43950" y="118012"/>
                  </a:cubicBezTo>
                  <a:cubicBezTo>
                    <a:pt x="46237" y="120806"/>
                    <a:pt x="50048" y="124744"/>
                    <a:pt x="53986" y="128301"/>
                  </a:cubicBezTo>
                  <a:cubicBezTo>
                    <a:pt x="57288" y="131349"/>
                    <a:pt x="60718" y="134017"/>
                    <a:pt x="63385" y="135541"/>
                  </a:cubicBezTo>
                  <a:cubicBezTo>
                    <a:pt x="66434" y="137319"/>
                    <a:pt x="72277" y="138844"/>
                    <a:pt x="77866" y="139352"/>
                  </a:cubicBezTo>
                  <a:cubicBezTo>
                    <a:pt x="82185" y="139733"/>
                    <a:pt x="85995" y="139479"/>
                    <a:pt x="87647" y="138209"/>
                  </a:cubicBezTo>
                  <a:cubicBezTo>
                    <a:pt x="89045" y="137192"/>
                    <a:pt x="90315" y="135922"/>
                    <a:pt x="91585" y="134652"/>
                  </a:cubicBezTo>
                  <a:cubicBezTo>
                    <a:pt x="95396" y="130841"/>
                    <a:pt x="98952" y="127539"/>
                    <a:pt x="105176" y="128428"/>
                  </a:cubicBezTo>
                  <a:cubicBezTo>
                    <a:pt x="108987" y="128936"/>
                    <a:pt x="114195" y="131730"/>
                    <a:pt x="118641" y="135160"/>
                  </a:cubicBezTo>
                  <a:cubicBezTo>
                    <a:pt x="123087" y="138590"/>
                    <a:pt x="126771" y="142781"/>
                    <a:pt x="127914" y="146084"/>
                  </a:cubicBezTo>
                  <a:cubicBezTo>
                    <a:pt x="129057" y="149387"/>
                    <a:pt x="128803" y="151292"/>
                    <a:pt x="128676" y="153070"/>
                  </a:cubicBezTo>
                  <a:cubicBezTo>
                    <a:pt x="128549" y="154341"/>
                    <a:pt x="128422" y="155484"/>
                    <a:pt x="129311" y="157898"/>
                  </a:cubicBezTo>
                  <a:cubicBezTo>
                    <a:pt x="129946" y="159549"/>
                    <a:pt x="131598" y="160057"/>
                    <a:pt x="133376" y="160438"/>
                  </a:cubicBezTo>
                  <a:cubicBezTo>
                    <a:pt x="135790" y="161073"/>
                    <a:pt x="138457" y="161708"/>
                    <a:pt x="140997" y="164122"/>
                  </a:cubicBezTo>
                  <a:cubicBezTo>
                    <a:pt x="141632" y="164630"/>
                    <a:pt x="142267" y="165392"/>
                    <a:pt x="142903" y="166154"/>
                  </a:cubicBezTo>
                  <a:cubicBezTo>
                    <a:pt x="145189" y="168949"/>
                    <a:pt x="147603" y="173013"/>
                    <a:pt x="149000" y="177078"/>
                  </a:cubicBezTo>
                  <a:cubicBezTo>
                    <a:pt x="150524" y="181778"/>
                    <a:pt x="150651" y="186478"/>
                    <a:pt x="147603" y="189654"/>
                  </a:cubicBezTo>
                  <a:cubicBezTo>
                    <a:pt x="147349" y="189908"/>
                    <a:pt x="147094" y="190162"/>
                    <a:pt x="146841" y="190416"/>
                  </a:cubicBezTo>
                  <a:cubicBezTo>
                    <a:pt x="145443" y="191559"/>
                    <a:pt x="143665" y="193337"/>
                    <a:pt x="141887" y="195243"/>
                  </a:cubicBezTo>
                  <a:cubicBezTo>
                    <a:pt x="136933" y="200324"/>
                    <a:pt x="131343" y="206167"/>
                    <a:pt x="124739" y="207437"/>
                  </a:cubicBezTo>
                  <a:cubicBezTo>
                    <a:pt x="120292" y="208326"/>
                    <a:pt x="114957" y="207691"/>
                    <a:pt x="110385" y="207310"/>
                  </a:cubicBezTo>
                  <a:cubicBezTo>
                    <a:pt x="106828" y="206929"/>
                    <a:pt x="103652" y="206548"/>
                    <a:pt x="102763" y="206929"/>
                  </a:cubicBezTo>
                  <a:cubicBezTo>
                    <a:pt x="102001" y="207310"/>
                    <a:pt x="101747" y="208580"/>
                    <a:pt x="101366" y="210359"/>
                  </a:cubicBezTo>
                  <a:cubicBezTo>
                    <a:pt x="101111" y="211883"/>
                    <a:pt x="100731" y="213661"/>
                    <a:pt x="100096" y="215694"/>
                  </a:cubicBezTo>
                  <a:cubicBezTo>
                    <a:pt x="99841" y="216329"/>
                    <a:pt x="99587" y="217091"/>
                    <a:pt x="99334" y="217853"/>
                  </a:cubicBezTo>
                  <a:cubicBezTo>
                    <a:pt x="98317" y="220521"/>
                    <a:pt x="97936" y="221537"/>
                    <a:pt x="100476" y="225094"/>
                  </a:cubicBezTo>
                  <a:cubicBezTo>
                    <a:pt x="103271" y="228904"/>
                    <a:pt x="110003" y="231572"/>
                    <a:pt x="115974" y="233858"/>
                  </a:cubicBezTo>
                  <a:cubicBezTo>
                    <a:pt x="117625" y="234494"/>
                    <a:pt x="119276" y="235129"/>
                    <a:pt x="120292" y="235510"/>
                  </a:cubicBezTo>
                  <a:cubicBezTo>
                    <a:pt x="124484" y="237288"/>
                    <a:pt x="132995" y="241099"/>
                    <a:pt x="140108" y="244783"/>
                  </a:cubicBezTo>
                  <a:cubicBezTo>
                    <a:pt x="145317" y="247450"/>
                    <a:pt x="149889" y="249991"/>
                    <a:pt x="151921" y="251769"/>
                  </a:cubicBezTo>
                  <a:cubicBezTo>
                    <a:pt x="154335" y="253801"/>
                    <a:pt x="156621" y="255834"/>
                    <a:pt x="158400" y="259009"/>
                  </a:cubicBezTo>
                  <a:cubicBezTo>
                    <a:pt x="160178" y="262058"/>
                    <a:pt x="161321" y="265869"/>
                    <a:pt x="161448" y="271204"/>
                  </a:cubicBezTo>
                  <a:cubicBezTo>
                    <a:pt x="161448" y="275777"/>
                    <a:pt x="162719" y="276285"/>
                    <a:pt x="164878" y="277555"/>
                  </a:cubicBezTo>
                  <a:cubicBezTo>
                    <a:pt x="166530" y="278444"/>
                    <a:pt x="168562" y="279587"/>
                    <a:pt x="171102" y="281620"/>
                  </a:cubicBezTo>
                  <a:cubicBezTo>
                    <a:pt x="172119" y="282509"/>
                    <a:pt x="173516" y="283652"/>
                    <a:pt x="174787" y="284668"/>
                  </a:cubicBezTo>
                  <a:cubicBezTo>
                    <a:pt x="180121" y="288987"/>
                    <a:pt x="183932" y="292036"/>
                    <a:pt x="188759" y="298895"/>
                  </a:cubicBezTo>
                  <a:lnTo>
                    <a:pt x="189902" y="300547"/>
                  </a:lnTo>
                  <a:cubicBezTo>
                    <a:pt x="194983" y="307787"/>
                    <a:pt x="200572" y="315916"/>
                    <a:pt x="210481" y="324046"/>
                  </a:cubicBezTo>
                  <a:cubicBezTo>
                    <a:pt x="214291" y="327222"/>
                    <a:pt x="217594" y="329381"/>
                    <a:pt x="220515" y="331414"/>
                  </a:cubicBezTo>
                  <a:cubicBezTo>
                    <a:pt x="225977" y="335097"/>
                    <a:pt x="230169" y="338019"/>
                    <a:pt x="234996" y="344751"/>
                  </a:cubicBezTo>
                  <a:cubicBezTo>
                    <a:pt x="240331" y="352246"/>
                    <a:pt x="240458" y="358724"/>
                    <a:pt x="240585" y="364567"/>
                  </a:cubicBezTo>
                  <a:cubicBezTo>
                    <a:pt x="240585" y="366981"/>
                    <a:pt x="240712" y="369267"/>
                    <a:pt x="241220" y="371427"/>
                  </a:cubicBezTo>
                  <a:cubicBezTo>
                    <a:pt x="241601" y="373205"/>
                    <a:pt x="244015" y="373078"/>
                    <a:pt x="246175" y="372951"/>
                  </a:cubicBezTo>
                  <a:cubicBezTo>
                    <a:pt x="248969" y="372824"/>
                    <a:pt x="251637" y="372697"/>
                    <a:pt x="253923" y="374475"/>
                  </a:cubicBezTo>
                  <a:cubicBezTo>
                    <a:pt x="254939" y="375237"/>
                    <a:pt x="255701" y="375999"/>
                    <a:pt x="256590" y="376888"/>
                  </a:cubicBezTo>
                  <a:cubicBezTo>
                    <a:pt x="259385" y="379429"/>
                    <a:pt x="263068" y="382859"/>
                    <a:pt x="269039" y="385526"/>
                  </a:cubicBezTo>
                  <a:cubicBezTo>
                    <a:pt x="270563" y="386161"/>
                    <a:pt x="271580" y="386669"/>
                    <a:pt x="272468" y="387051"/>
                  </a:cubicBezTo>
                  <a:lnTo>
                    <a:pt x="272468" y="387051"/>
                  </a:lnTo>
                  <a:cubicBezTo>
                    <a:pt x="278946" y="389845"/>
                    <a:pt x="279582" y="390099"/>
                    <a:pt x="282249" y="399499"/>
                  </a:cubicBezTo>
                  <a:cubicBezTo>
                    <a:pt x="284536" y="407883"/>
                    <a:pt x="278184" y="411185"/>
                    <a:pt x="272595" y="413980"/>
                  </a:cubicBezTo>
                  <a:cubicBezTo>
                    <a:pt x="270690" y="414996"/>
                    <a:pt x="268912" y="415885"/>
                    <a:pt x="268912" y="415885"/>
                  </a:cubicBezTo>
                  <a:cubicBezTo>
                    <a:pt x="268912" y="416520"/>
                    <a:pt x="269928" y="417918"/>
                    <a:pt x="271452" y="419442"/>
                  </a:cubicBezTo>
                  <a:cubicBezTo>
                    <a:pt x="274501" y="422618"/>
                    <a:pt x="278946" y="425666"/>
                    <a:pt x="281233" y="426936"/>
                  </a:cubicBezTo>
                  <a:cubicBezTo>
                    <a:pt x="283901" y="428461"/>
                    <a:pt x="286949" y="431382"/>
                    <a:pt x="289109" y="435066"/>
                  </a:cubicBezTo>
                  <a:cubicBezTo>
                    <a:pt x="291014" y="438115"/>
                    <a:pt x="292411" y="441798"/>
                    <a:pt x="292538" y="445482"/>
                  </a:cubicBezTo>
                  <a:cubicBezTo>
                    <a:pt x="292792" y="450182"/>
                    <a:pt x="291395" y="452341"/>
                    <a:pt x="289617" y="455136"/>
                  </a:cubicBezTo>
                  <a:cubicBezTo>
                    <a:pt x="288346" y="457041"/>
                    <a:pt x="286949" y="459328"/>
                    <a:pt x="286060" y="463647"/>
                  </a:cubicBezTo>
                  <a:lnTo>
                    <a:pt x="285425" y="467330"/>
                  </a:lnTo>
                  <a:cubicBezTo>
                    <a:pt x="284663" y="471776"/>
                    <a:pt x="284282" y="473555"/>
                    <a:pt x="283393" y="475587"/>
                  </a:cubicBezTo>
                  <a:cubicBezTo>
                    <a:pt x="284790" y="476730"/>
                    <a:pt x="286060" y="478255"/>
                    <a:pt x="287076" y="480033"/>
                  </a:cubicBezTo>
                  <a:cubicBezTo>
                    <a:pt x="288855" y="482954"/>
                    <a:pt x="289871" y="486511"/>
                    <a:pt x="289871" y="489560"/>
                  </a:cubicBezTo>
                  <a:cubicBezTo>
                    <a:pt x="289871" y="492989"/>
                    <a:pt x="288600" y="495403"/>
                    <a:pt x="286949" y="498833"/>
                  </a:cubicBezTo>
                  <a:cubicBezTo>
                    <a:pt x="285806" y="501119"/>
                    <a:pt x="284408" y="503913"/>
                    <a:pt x="283138" y="507597"/>
                  </a:cubicBezTo>
                  <a:cubicBezTo>
                    <a:pt x="280598" y="515219"/>
                    <a:pt x="287203" y="530335"/>
                    <a:pt x="292538" y="542529"/>
                  </a:cubicBezTo>
                  <a:lnTo>
                    <a:pt x="293047" y="543799"/>
                  </a:lnTo>
                  <a:cubicBezTo>
                    <a:pt x="298762" y="557010"/>
                    <a:pt x="292792" y="567680"/>
                    <a:pt x="281995" y="587115"/>
                  </a:cubicBezTo>
                  <a:cubicBezTo>
                    <a:pt x="280725" y="589401"/>
                    <a:pt x="279328" y="591815"/>
                    <a:pt x="278184" y="594101"/>
                  </a:cubicBezTo>
                  <a:cubicBezTo>
                    <a:pt x="267387" y="613790"/>
                    <a:pt x="255066" y="617601"/>
                    <a:pt x="246047" y="620268"/>
                  </a:cubicBezTo>
                  <a:cubicBezTo>
                    <a:pt x="244015" y="620904"/>
                    <a:pt x="242237" y="621412"/>
                    <a:pt x="240839" y="622047"/>
                  </a:cubicBezTo>
                  <a:cubicBezTo>
                    <a:pt x="233853" y="625095"/>
                    <a:pt x="232456" y="627763"/>
                    <a:pt x="228645" y="635130"/>
                  </a:cubicBezTo>
                  <a:lnTo>
                    <a:pt x="228136" y="636020"/>
                  </a:lnTo>
                  <a:cubicBezTo>
                    <a:pt x="223691" y="644784"/>
                    <a:pt x="219372" y="643641"/>
                    <a:pt x="213020" y="641736"/>
                  </a:cubicBezTo>
                  <a:cubicBezTo>
                    <a:pt x="211115" y="641227"/>
                    <a:pt x="209083" y="640593"/>
                    <a:pt x="206796" y="640465"/>
                  </a:cubicBezTo>
                  <a:cubicBezTo>
                    <a:pt x="203621" y="640211"/>
                    <a:pt x="201842" y="640465"/>
                    <a:pt x="201207" y="641355"/>
                  </a:cubicBezTo>
                  <a:cubicBezTo>
                    <a:pt x="200192" y="642625"/>
                    <a:pt x="200064" y="645546"/>
                    <a:pt x="200318" y="650500"/>
                  </a:cubicBezTo>
                  <a:cubicBezTo>
                    <a:pt x="200572" y="655200"/>
                    <a:pt x="201969" y="658122"/>
                    <a:pt x="203113" y="660789"/>
                  </a:cubicBezTo>
                  <a:lnTo>
                    <a:pt x="203113" y="660789"/>
                  </a:lnTo>
                  <a:cubicBezTo>
                    <a:pt x="204891" y="664600"/>
                    <a:pt x="206288" y="667776"/>
                    <a:pt x="204764" y="673492"/>
                  </a:cubicBezTo>
                  <a:cubicBezTo>
                    <a:pt x="202351" y="682765"/>
                    <a:pt x="190410" y="682384"/>
                    <a:pt x="183043" y="682130"/>
                  </a:cubicBezTo>
                  <a:cubicBezTo>
                    <a:pt x="181391" y="682130"/>
                    <a:pt x="179994" y="682130"/>
                    <a:pt x="179486" y="682130"/>
                  </a:cubicBezTo>
                  <a:cubicBezTo>
                    <a:pt x="178724" y="682130"/>
                    <a:pt x="176311" y="683654"/>
                    <a:pt x="173008" y="685559"/>
                  </a:cubicBezTo>
                  <a:cubicBezTo>
                    <a:pt x="174532" y="688481"/>
                    <a:pt x="176056" y="691911"/>
                    <a:pt x="177454" y="694451"/>
                  </a:cubicBezTo>
                  <a:cubicBezTo>
                    <a:pt x="181138" y="700929"/>
                    <a:pt x="186726" y="704232"/>
                    <a:pt x="192442" y="708551"/>
                  </a:cubicBezTo>
                  <a:cubicBezTo>
                    <a:pt x="198032" y="712870"/>
                    <a:pt x="200192" y="711981"/>
                    <a:pt x="204129" y="712616"/>
                  </a:cubicBezTo>
                  <a:cubicBezTo>
                    <a:pt x="208067" y="713251"/>
                    <a:pt x="215815" y="713759"/>
                    <a:pt x="222167" y="715664"/>
                  </a:cubicBezTo>
                  <a:cubicBezTo>
                    <a:pt x="228518" y="717697"/>
                    <a:pt x="232328" y="716934"/>
                    <a:pt x="237155" y="716553"/>
                  </a:cubicBezTo>
                  <a:cubicBezTo>
                    <a:pt x="241982" y="716172"/>
                    <a:pt x="239696" y="715029"/>
                    <a:pt x="238172" y="711726"/>
                  </a:cubicBezTo>
                  <a:cubicBezTo>
                    <a:pt x="236648" y="708424"/>
                    <a:pt x="237536" y="702581"/>
                    <a:pt x="239950" y="700421"/>
                  </a:cubicBezTo>
                  <a:cubicBezTo>
                    <a:pt x="242363" y="698262"/>
                    <a:pt x="246937" y="702835"/>
                    <a:pt x="251255" y="700802"/>
                  </a:cubicBezTo>
                  <a:cubicBezTo>
                    <a:pt x="255574" y="698897"/>
                    <a:pt x="257479" y="697500"/>
                    <a:pt x="259003" y="699913"/>
                  </a:cubicBezTo>
                  <a:cubicBezTo>
                    <a:pt x="260528" y="702327"/>
                    <a:pt x="260782" y="708551"/>
                    <a:pt x="263323" y="711218"/>
                  </a:cubicBezTo>
                  <a:cubicBezTo>
                    <a:pt x="265863" y="713759"/>
                    <a:pt x="271325" y="707789"/>
                    <a:pt x="276152" y="705121"/>
                  </a:cubicBezTo>
                  <a:cubicBezTo>
                    <a:pt x="280979" y="702454"/>
                    <a:pt x="281614" y="701056"/>
                    <a:pt x="288855" y="695721"/>
                  </a:cubicBezTo>
                  <a:cubicBezTo>
                    <a:pt x="296095" y="690386"/>
                    <a:pt x="306257" y="686321"/>
                    <a:pt x="316800" y="682892"/>
                  </a:cubicBezTo>
                  <a:cubicBezTo>
                    <a:pt x="327470" y="679462"/>
                    <a:pt x="331408" y="675143"/>
                    <a:pt x="334838" y="671586"/>
                  </a:cubicBezTo>
                </a:path>
              </a:pathLst>
            </a:custGeom>
            <a:solidFill>
              <a:srgbClr val="FFFFFF"/>
            </a:solidFill>
            <a:ln w="12700" cap="flat">
              <a:noFill/>
              <a:prstDash val="solid"/>
              <a:miter/>
            </a:ln>
          </p:spPr>
          <p:txBody>
            <a:bodyPr rtlCol="0" anchor="ctr"/>
            <a:lstStyle/>
            <a:p>
              <a:endParaRPr lang="en-GB"/>
            </a:p>
          </p:txBody>
        </p:sp>
        <p:sp>
          <p:nvSpPr>
            <p:cNvPr id="1070" name="Freeform: Shape 1069">
              <a:extLst>
                <a:ext uri="{FF2B5EF4-FFF2-40B4-BE49-F238E27FC236}">
                  <a16:creationId xmlns:a16="http://schemas.microsoft.com/office/drawing/2014/main" id="{024400B0-BE46-2EED-B6E8-BB04F38FFCA8}"/>
                </a:ext>
              </a:extLst>
            </p:cNvPr>
            <p:cNvSpPr/>
            <p:nvPr/>
          </p:nvSpPr>
          <p:spPr>
            <a:xfrm>
              <a:off x="10777760" y="3310800"/>
              <a:ext cx="54819" cy="43921"/>
            </a:xfrm>
            <a:custGeom>
              <a:avLst/>
              <a:gdLst>
                <a:gd name="connsiteX0" fmla="*/ 31248 w 54819"/>
                <a:gd name="connsiteY0" fmla="*/ 26615 h 43921"/>
                <a:gd name="connsiteX1" fmla="*/ 42426 w 54819"/>
                <a:gd name="connsiteY1" fmla="*/ 26234 h 43921"/>
                <a:gd name="connsiteX2" fmla="*/ 48015 w 54819"/>
                <a:gd name="connsiteY2" fmla="*/ 28266 h 43921"/>
                <a:gd name="connsiteX3" fmla="*/ 52589 w 54819"/>
                <a:gd name="connsiteY3" fmla="*/ 27377 h 43921"/>
                <a:gd name="connsiteX4" fmla="*/ 54748 w 54819"/>
                <a:gd name="connsiteY4" fmla="*/ 21152 h 43921"/>
                <a:gd name="connsiteX5" fmla="*/ 51191 w 54819"/>
                <a:gd name="connsiteY5" fmla="*/ 701 h 43921"/>
                <a:gd name="connsiteX6" fmla="*/ 49286 w 54819"/>
                <a:gd name="connsiteY6" fmla="*/ 320 h 43921"/>
                <a:gd name="connsiteX7" fmla="*/ 29597 w 54819"/>
                <a:gd name="connsiteY7" fmla="*/ 2988 h 43921"/>
                <a:gd name="connsiteX8" fmla="*/ 14481 w 54819"/>
                <a:gd name="connsiteY8" fmla="*/ 16452 h 43921"/>
                <a:gd name="connsiteX9" fmla="*/ 0 w 54819"/>
                <a:gd name="connsiteY9" fmla="*/ 22423 h 43921"/>
                <a:gd name="connsiteX10" fmla="*/ 16005 w 54819"/>
                <a:gd name="connsiteY10" fmla="*/ 41095 h 43921"/>
                <a:gd name="connsiteX11" fmla="*/ 21086 w 54819"/>
                <a:gd name="connsiteY11" fmla="*/ 43636 h 43921"/>
                <a:gd name="connsiteX12" fmla="*/ 25151 w 54819"/>
                <a:gd name="connsiteY12" fmla="*/ 43636 h 43921"/>
                <a:gd name="connsiteX13" fmla="*/ 27056 w 54819"/>
                <a:gd name="connsiteY13" fmla="*/ 42619 h 43921"/>
                <a:gd name="connsiteX14" fmla="*/ 27310 w 54819"/>
                <a:gd name="connsiteY14" fmla="*/ 42238 h 43921"/>
                <a:gd name="connsiteX15" fmla="*/ 27310 w 54819"/>
                <a:gd name="connsiteY15" fmla="*/ 37920 h 43921"/>
                <a:gd name="connsiteX16" fmla="*/ 31121 w 54819"/>
                <a:gd name="connsiteY16" fmla="*/ 26487 h 4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819" h="43921">
                  <a:moveTo>
                    <a:pt x="31248" y="26615"/>
                  </a:moveTo>
                  <a:cubicBezTo>
                    <a:pt x="35694" y="23312"/>
                    <a:pt x="38235" y="24328"/>
                    <a:pt x="42426" y="26234"/>
                  </a:cubicBezTo>
                  <a:cubicBezTo>
                    <a:pt x="43951" y="26868"/>
                    <a:pt x="45729" y="27631"/>
                    <a:pt x="48015" y="28266"/>
                  </a:cubicBezTo>
                  <a:cubicBezTo>
                    <a:pt x="50302" y="28901"/>
                    <a:pt x="51699" y="28266"/>
                    <a:pt x="52589" y="27377"/>
                  </a:cubicBezTo>
                  <a:cubicBezTo>
                    <a:pt x="53731" y="25979"/>
                    <a:pt x="54493" y="23566"/>
                    <a:pt x="54748" y="21152"/>
                  </a:cubicBezTo>
                  <a:cubicBezTo>
                    <a:pt x="55256" y="17723"/>
                    <a:pt x="52969" y="7434"/>
                    <a:pt x="51191" y="701"/>
                  </a:cubicBezTo>
                  <a:cubicBezTo>
                    <a:pt x="50556" y="574"/>
                    <a:pt x="49921" y="447"/>
                    <a:pt x="49286" y="320"/>
                  </a:cubicBezTo>
                  <a:cubicBezTo>
                    <a:pt x="43062" y="-823"/>
                    <a:pt x="37218" y="1336"/>
                    <a:pt x="29597" y="2988"/>
                  </a:cubicBezTo>
                  <a:cubicBezTo>
                    <a:pt x="21975" y="4639"/>
                    <a:pt x="21467" y="9593"/>
                    <a:pt x="14481" y="16452"/>
                  </a:cubicBezTo>
                  <a:cubicBezTo>
                    <a:pt x="8256" y="22550"/>
                    <a:pt x="6732" y="21025"/>
                    <a:pt x="0" y="22423"/>
                  </a:cubicBezTo>
                  <a:cubicBezTo>
                    <a:pt x="5081" y="29028"/>
                    <a:pt x="11686" y="37539"/>
                    <a:pt x="16005" y="41095"/>
                  </a:cubicBezTo>
                  <a:cubicBezTo>
                    <a:pt x="17657" y="42366"/>
                    <a:pt x="19434" y="43255"/>
                    <a:pt x="21086" y="43636"/>
                  </a:cubicBezTo>
                  <a:cubicBezTo>
                    <a:pt x="22484" y="44017"/>
                    <a:pt x="23881" y="44017"/>
                    <a:pt x="25151" y="43636"/>
                  </a:cubicBezTo>
                  <a:cubicBezTo>
                    <a:pt x="26040" y="43382"/>
                    <a:pt x="26675" y="43128"/>
                    <a:pt x="27056" y="42619"/>
                  </a:cubicBezTo>
                  <a:cubicBezTo>
                    <a:pt x="27056" y="42619"/>
                    <a:pt x="27184" y="42366"/>
                    <a:pt x="27310" y="42238"/>
                  </a:cubicBezTo>
                  <a:cubicBezTo>
                    <a:pt x="27564" y="40968"/>
                    <a:pt x="27437" y="39444"/>
                    <a:pt x="27310" y="37920"/>
                  </a:cubicBezTo>
                  <a:cubicBezTo>
                    <a:pt x="27056" y="33728"/>
                    <a:pt x="26802" y="29790"/>
                    <a:pt x="31121" y="26487"/>
                  </a:cubicBezTo>
                </a:path>
              </a:pathLst>
            </a:custGeom>
            <a:solidFill>
              <a:srgbClr val="FFFFFF"/>
            </a:solidFill>
            <a:ln w="12700" cap="flat">
              <a:noFill/>
              <a:prstDash val="solid"/>
              <a:miter/>
            </a:ln>
          </p:spPr>
          <p:txBody>
            <a:bodyPr rtlCol="0" anchor="ctr"/>
            <a:lstStyle/>
            <a:p>
              <a:endParaRPr lang="en-GB"/>
            </a:p>
          </p:txBody>
        </p:sp>
        <p:sp>
          <p:nvSpPr>
            <p:cNvPr id="1071" name="Freeform: Shape 1070">
              <a:extLst>
                <a:ext uri="{FF2B5EF4-FFF2-40B4-BE49-F238E27FC236}">
                  <a16:creationId xmlns:a16="http://schemas.microsoft.com/office/drawing/2014/main" id="{9AB0D50A-B375-16D4-A2B6-271D979F9E64}"/>
                </a:ext>
              </a:extLst>
            </p:cNvPr>
            <p:cNvSpPr/>
            <p:nvPr/>
          </p:nvSpPr>
          <p:spPr>
            <a:xfrm>
              <a:off x="10255306" y="3005117"/>
              <a:ext cx="86001" cy="108563"/>
            </a:xfrm>
            <a:custGeom>
              <a:avLst/>
              <a:gdLst>
                <a:gd name="connsiteX0" fmla="*/ 33915 w 86001"/>
                <a:gd name="connsiteY0" fmla="*/ 106066 h 108563"/>
                <a:gd name="connsiteX1" fmla="*/ 49794 w 86001"/>
                <a:gd name="connsiteY1" fmla="*/ 87012 h 108563"/>
                <a:gd name="connsiteX2" fmla="*/ 64402 w 86001"/>
                <a:gd name="connsiteY2" fmla="*/ 76215 h 108563"/>
                <a:gd name="connsiteX3" fmla="*/ 85234 w 86001"/>
                <a:gd name="connsiteY3" fmla="*/ 66942 h 108563"/>
                <a:gd name="connsiteX4" fmla="*/ 79771 w 86001"/>
                <a:gd name="connsiteY4" fmla="*/ 50683 h 108563"/>
                <a:gd name="connsiteX5" fmla="*/ 66307 w 86001"/>
                <a:gd name="connsiteY5" fmla="*/ 36075 h 108563"/>
                <a:gd name="connsiteX6" fmla="*/ 52461 w 86001"/>
                <a:gd name="connsiteY6" fmla="*/ 25024 h 108563"/>
                <a:gd name="connsiteX7" fmla="*/ 42045 w 86001"/>
                <a:gd name="connsiteY7" fmla="*/ 10035 h 108563"/>
                <a:gd name="connsiteX8" fmla="*/ 33153 w 86001"/>
                <a:gd name="connsiteY8" fmla="*/ 508 h 108563"/>
                <a:gd name="connsiteX9" fmla="*/ 32518 w 86001"/>
                <a:gd name="connsiteY9" fmla="*/ 0 h 108563"/>
                <a:gd name="connsiteX10" fmla="*/ 25913 w 86001"/>
                <a:gd name="connsiteY10" fmla="*/ 3430 h 108563"/>
                <a:gd name="connsiteX11" fmla="*/ 2541 w 86001"/>
                <a:gd name="connsiteY11" fmla="*/ 14100 h 108563"/>
                <a:gd name="connsiteX12" fmla="*/ 0 w 86001"/>
                <a:gd name="connsiteY12" fmla="*/ 15370 h 108563"/>
                <a:gd name="connsiteX13" fmla="*/ 8765 w 86001"/>
                <a:gd name="connsiteY13" fmla="*/ 28327 h 108563"/>
                <a:gd name="connsiteX14" fmla="*/ 25278 w 86001"/>
                <a:gd name="connsiteY14" fmla="*/ 34805 h 108563"/>
                <a:gd name="connsiteX15" fmla="*/ 30867 w 86001"/>
                <a:gd name="connsiteY15" fmla="*/ 41537 h 108563"/>
                <a:gd name="connsiteX16" fmla="*/ 22864 w 86001"/>
                <a:gd name="connsiteY16" fmla="*/ 47634 h 108563"/>
                <a:gd name="connsiteX17" fmla="*/ 16132 w 86001"/>
                <a:gd name="connsiteY17" fmla="*/ 58304 h 108563"/>
                <a:gd name="connsiteX18" fmla="*/ 15878 w 86001"/>
                <a:gd name="connsiteY18" fmla="*/ 76469 h 108563"/>
                <a:gd name="connsiteX19" fmla="*/ 12195 w 86001"/>
                <a:gd name="connsiteY19" fmla="*/ 97682 h 108563"/>
                <a:gd name="connsiteX20" fmla="*/ 21340 w 86001"/>
                <a:gd name="connsiteY20" fmla="*/ 105304 h 108563"/>
                <a:gd name="connsiteX21" fmla="*/ 34170 w 86001"/>
                <a:gd name="connsiteY21" fmla="*/ 106193 h 10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01" h="108563">
                  <a:moveTo>
                    <a:pt x="33915" y="106066"/>
                  </a:moveTo>
                  <a:cubicBezTo>
                    <a:pt x="39759" y="102763"/>
                    <a:pt x="45602" y="93871"/>
                    <a:pt x="49794" y="87012"/>
                  </a:cubicBezTo>
                  <a:cubicBezTo>
                    <a:pt x="53986" y="80026"/>
                    <a:pt x="60210" y="77739"/>
                    <a:pt x="64402" y="76215"/>
                  </a:cubicBezTo>
                  <a:cubicBezTo>
                    <a:pt x="68467" y="74691"/>
                    <a:pt x="82821" y="70118"/>
                    <a:pt x="85234" y="66942"/>
                  </a:cubicBezTo>
                  <a:cubicBezTo>
                    <a:pt x="87648" y="63639"/>
                    <a:pt x="83963" y="57415"/>
                    <a:pt x="79771" y="50683"/>
                  </a:cubicBezTo>
                  <a:cubicBezTo>
                    <a:pt x="75580" y="43951"/>
                    <a:pt x="69991" y="40648"/>
                    <a:pt x="66307" y="36075"/>
                  </a:cubicBezTo>
                  <a:cubicBezTo>
                    <a:pt x="62623" y="31502"/>
                    <a:pt x="57923" y="28708"/>
                    <a:pt x="52461" y="25024"/>
                  </a:cubicBezTo>
                  <a:cubicBezTo>
                    <a:pt x="46999" y="21340"/>
                    <a:pt x="46745" y="17021"/>
                    <a:pt x="42045" y="10035"/>
                  </a:cubicBezTo>
                  <a:cubicBezTo>
                    <a:pt x="37218" y="3048"/>
                    <a:pt x="35567" y="2286"/>
                    <a:pt x="33153" y="508"/>
                  </a:cubicBezTo>
                  <a:cubicBezTo>
                    <a:pt x="32900" y="381"/>
                    <a:pt x="32773" y="127"/>
                    <a:pt x="32518" y="0"/>
                  </a:cubicBezTo>
                  <a:cubicBezTo>
                    <a:pt x="29851" y="1524"/>
                    <a:pt x="27437" y="2795"/>
                    <a:pt x="25913" y="3430"/>
                  </a:cubicBezTo>
                  <a:cubicBezTo>
                    <a:pt x="22229" y="4827"/>
                    <a:pt x="11305" y="10035"/>
                    <a:pt x="2541" y="14100"/>
                  </a:cubicBezTo>
                  <a:cubicBezTo>
                    <a:pt x="1651" y="14481"/>
                    <a:pt x="762" y="14989"/>
                    <a:pt x="0" y="15370"/>
                  </a:cubicBezTo>
                  <a:cubicBezTo>
                    <a:pt x="1651" y="21467"/>
                    <a:pt x="6478" y="23627"/>
                    <a:pt x="8765" y="28327"/>
                  </a:cubicBezTo>
                  <a:cubicBezTo>
                    <a:pt x="11178" y="33280"/>
                    <a:pt x="19816" y="33789"/>
                    <a:pt x="25278" y="34805"/>
                  </a:cubicBezTo>
                  <a:cubicBezTo>
                    <a:pt x="30740" y="35821"/>
                    <a:pt x="31121" y="38108"/>
                    <a:pt x="30867" y="41537"/>
                  </a:cubicBezTo>
                  <a:cubicBezTo>
                    <a:pt x="30613" y="44967"/>
                    <a:pt x="26040" y="45602"/>
                    <a:pt x="22864" y="47634"/>
                  </a:cubicBezTo>
                  <a:cubicBezTo>
                    <a:pt x="19562" y="49540"/>
                    <a:pt x="17910" y="53732"/>
                    <a:pt x="16132" y="58304"/>
                  </a:cubicBezTo>
                  <a:cubicBezTo>
                    <a:pt x="14354" y="62877"/>
                    <a:pt x="16132" y="69102"/>
                    <a:pt x="15878" y="76469"/>
                  </a:cubicBezTo>
                  <a:cubicBezTo>
                    <a:pt x="15624" y="83836"/>
                    <a:pt x="13465" y="91585"/>
                    <a:pt x="12195" y="97682"/>
                  </a:cubicBezTo>
                  <a:cubicBezTo>
                    <a:pt x="10924" y="103779"/>
                    <a:pt x="16767" y="100985"/>
                    <a:pt x="21340" y="105304"/>
                  </a:cubicBezTo>
                  <a:cubicBezTo>
                    <a:pt x="25913" y="109622"/>
                    <a:pt x="28326" y="109369"/>
                    <a:pt x="34170" y="106193"/>
                  </a:cubicBezTo>
                </a:path>
              </a:pathLst>
            </a:custGeom>
            <a:solidFill>
              <a:srgbClr val="FFFFFF"/>
            </a:solidFill>
            <a:ln w="12700" cap="flat">
              <a:noFill/>
              <a:prstDash val="solid"/>
              <a:miter/>
            </a:ln>
          </p:spPr>
          <p:txBody>
            <a:bodyPr rtlCol="0" anchor="ctr"/>
            <a:lstStyle/>
            <a:p>
              <a:endParaRPr lang="en-GB"/>
            </a:p>
          </p:txBody>
        </p:sp>
        <p:sp>
          <p:nvSpPr>
            <p:cNvPr id="1072" name="Freeform: Shape 1071">
              <a:extLst>
                <a:ext uri="{FF2B5EF4-FFF2-40B4-BE49-F238E27FC236}">
                  <a16:creationId xmlns:a16="http://schemas.microsoft.com/office/drawing/2014/main" id="{0E4706AE-4832-C59F-4FEE-75AF8422A8A9}"/>
                </a:ext>
              </a:extLst>
            </p:cNvPr>
            <p:cNvSpPr/>
            <p:nvPr/>
          </p:nvSpPr>
          <p:spPr>
            <a:xfrm>
              <a:off x="10356065" y="3031016"/>
              <a:ext cx="12192" cy="13929"/>
            </a:xfrm>
            <a:custGeom>
              <a:avLst/>
              <a:gdLst>
                <a:gd name="connsiteX0" fmla="*/ 10515 w 12192"/>
                <a:gd name="connsiteY0" fmla="*/ 11573 h 13929"/>
                <a:gd name="connsiteX1" fmla="*/ 10642 w 12192"/>
                <a:gd name="connsiteY1" fmla="*/ 2681 h 13929"/>
                <a:gd name="connsiteX2" fmla="*/ 1369 w 12192"/>
                <a:gd name="connsiteY2" fmla="*/ 2173 h 13929"/>
                <a:gd name="connsiteX3" fmla="*/ 3147 w 12192"/>
                <a:gd name="connsiteY3" fmla="*/ 10303 h 13929"/>
                <a:gd name="connsiteX4" fmla="*/ 10515 w 12192"/>
                <a:gd name="connsiteY4" fmla="*/ 11573 h 1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 h="13929">
                  <a:moveTo>
                    <a:pt x="10515" y="11573"/>
                  </a:moveTo>
                  <a:cubicBezTo>
                    <a:pt x="11023" y="7127"/>
                    <a:pt x="13944" y="5349"/>
                    <a:pt x="10642" y="2681"/>
                  </a:cubicBezTo>
                  <a:cubicBezTo>
                    <a:pt x="7339" y="-113"/>
                    <a:pt x="3529" y="-1383"/>
                    <a:pt x="1369" y="2173"/>
                  </a:cubicBezTo>
                  <a:cubicBezTo>
                    <a:pt x="-790" y="4968"/>
                    <a:pt x="-536" y="7254"/>
                    <a:pt x="3147" y="10303"/>
                  </a:cubicBezTo>
                  <a:cubicBezTo>
                    <a:pt x="6831" y="13351"/>
                    <a:pt x="10006" y="16019"/>
                    <a:pt x="10515" y="11573"/>
                  </a:cubicBezTo>
                </a:path>
              </a:pathLst>
            </a:custGeom>
            <a:solidFill>
              <a:srgbClr val="FFFFFF"/>
            </a:solidFill>
            <a:ln w="12700" cap="flat">
              <a:noFill/>
              <a:prstDash val="solid"/>
              <a:miter/>
            </a:ln>
          </p:spPr>
          <p:txBody>
            <a:bodyPr rtlCol="0" anchor="ctr"/>
            <a:lstStyle/>
            <a:p>
              <a:endParaRPr lang="en-GB"/>
            </a:p>
          </p:txBody>
        </p:sp>
        <p:sp>
          <p:nvSpPr>
            <p:cNvPr id="1073" name="Freeform: Shape 1072">
              <a:extLst>
                <a:ext uri="{FF2B5EF4-FFF2-40B4-BE49-F238E27FC236}">
                  <a16:creationId xmlns:a16="http://schemas.microsoft.com/office/drawing/2014/main" id="{BFFB8CEC-0F2C-A7F4-FFBF-7B324A4A21AD}"/>
                </a:ext>
              </a:extLst>
            </p:cNvPr>
            <p:cNvSpPr/>
            <p:nvPr/>
          </p:nvSpPr>
          <p:spPr>
            <a:xfrm>
              <a:off x="10313495" y="3020218"/>
              <a:ext cx="51295" cy="44836"/>
            </a:xfrm>
            <a:custGeom>
              <a:avLst/>
              <a:gdLst>
                <a:gd name="connsiteX0" fmla="*/ 36572 w 51295"/>
                <a:gd name="connsiteY0" fmla="*/ 24404 h 44836"/>
                <a:gd name="connsiteX1" fmla="*/ 27299 w 51295"/>
                <a:gd name="connsiteY1" fmla="*/ 14750 h 44836"/>
                <a:gd name="connsiteX2" fmla="*/ 1767 w 51295"/>
                <a:gd name="connsiteY2" fmla="*/ 650 h 44836"/>
                <a:gd name="connsiteX3" fmla="*/ 4054 w 51295"/>
                <a:gd name="connsiteY3" fmla="*/ 9923 h 44836"/>
                <a:gd name="connsiteX4" fmla="*/ 17772 w 51295"/>
                <a:gd name="connsiteY4" fmla="*/ 17544 h 44836"/>
                <a:gd name="connsiteX5" fmla="*/ 33015 w 51295"/>
                <a:gd name="connsiteY5" fmla="*/ 32787 h 44836"/>
                <a:gd name="connsiteX6" fmla="*/ 46861 w 51295"/>
                <a:gd name="connsiteY6" fmla="*/ 43838 h 44836"/>
                <a:gd name="connsiteX7" fmla="*/ 48639 w 51295"/>
                <a:gd name="connsiteY7" fmla="*/ 36217 h 44836"/>
                <a:gd name="connsiteX8" fmla="*/ 36572 w 51295"/>
                <a:gd name="connsiteY8" fmla="*/ 24276 h 4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95" h="44836">
                  <a:moveTo>
                    <a:pt x="36572" y="24404"/>
                  </a:moveTo>
                  <a:cubicBezTo>
                    <a:pt x="33270" y="19704"/>
                    <a:pt x="34412" y="20466"/>
                    <a:pt x="27299" y="14750"/>
                  </a:cubicBezTo>
                  <a:cubicBezTo>
                    <a:pt x="20058" y="9033"/>
                    <a:pt x="3673" y="-2907"/>
                    <a:pt x="1767" y="650"/>
                  </a:cubicBezTo>
                  <a:cubicBezTo>
                    <a:pt x="497" y="4588"/>
                    <a:pt x="-2424" y="6366"/>
                    <a:pt x="4054" y="9923"/>
                  </a:cubicBezTo>
                  <a:cubicBezTo>
                    <a:pt x="10532" y="13479"/>
                    <a:pt x="12310" y="11574"/>
                    <a:pt x="17772" y="17544"/>
                  </a:cubicBezTo>
                  <a:cubicBezTo>
                    <a:pt x="23108" y="23514"/>
                    <a:pt x="26537" y="24658"/>
                    <a:pt x="33015" y="32787"/>
                  </a:cubicBezTo>
                  <a:cubicBezTo>
                    <a:pt x="39494" y="40917"/>
                    <a:pt x="43559" y="47395"/>
                    <a:pt x="46861" y="43838"/>
                  </a:cubicBezTo>
                  <a:cubicBezTo>
                    <a:pt x="50163" y="40282"/>
                    <a:pt x="53975" y="39774"/>
                    <a:pt x="48639" y="36217"/>
                  </a:cubicBezTo>
                  <a:cubicBezTo>
                    <a:pt x="43304" y="32660"/>
                    <a:pt x="39874" y="29103"/>
                    <a:pt x="36572" y="24276"/>
                  </a:cubicBezTo>
                </a:path>
              </a:pathLst>
            </a:custGeom>
            <a:solidFill>
              <a:srgbClr val="FFFFFF"/>
            </a:solidFill>
            <a:ln w="12700" cap="flat">
              <a:noFill/>
              <a:prstDash val="solid"/>
              <a:miter/>
            </a:ln>
          </p:spPr>
          <p:txBody>
            <a:bodyPr rtlCol="0" anchor="ctr"/>
            <a:lstStyle/>
            <a:p>
              <a:endParaRPr lang="en-GB"/>
            </a:p>
          </p:txBody>
        </p:sp>
        <p:sp>
          <p:nvSpPr>
            <p:cNvPr id="1074" name="Freeform: Shape 1073">
              <a:extLst>
                <a:ext uri="{FF2B5EF4-FFF2-40B4-BE49-F238E27FC236}">
                  <a16:creationId xmlns:a16="http://schemas.microsoft.com/office/drawing/2014/main" id="{8B4DF474-52E9-EB26-A15D-703C37F51F07}"/>
                </a:ext>
              </a:extLst>
            </p:cNvPr>
            <p:cNvSpPr/>
            <p:nvPr/>
          </p:nvSpPr>
          <p:spPr>
            <a:xfrm>
              <a:off x="9591855" y="2010627"/>
              <a:ext cx="479392" cy="1034361"/>
            </a:xfrm>
            <a:custGeom>
              <a:avLst/>
              <a:gdLst>
                <a:gd name="connsiteX0" fmla="*/ 156368 w 479392"/>
                <a:gd name="connsiteY0" fmla="*/ 703349 h 1034361"/>
                <a:gd name="connsiteX1" fmla="*/ 162592 w 479392"/>
                <a:gd name="connsiteY1" fmla="*/ 708303 h 1034361"/>
                <a:gd name="connsiteX2" fmla="*/ 168054 w 479392"/>
                <a:gd name="connsiteY2" fmla="*/ 698903 h 1034361"/>
                <a:gd name="connsiteX3" fmla="*/ 168435 w 479392"/>
                <a:gd name="connsiteY3" fmla="*/ 710589 h 1034361"/>
                <a:gd name="connsiteX4" fmla="*/ 177581 w 479392"/>
                <a:gd name="connsiteY4" fmla="*/ 714527 h 1034361"/>
                <a:gd name="connsiteX5" fmla="*/ 189267 w 479392"/>
                <a:gd name="connsiteY5" fmla="*/ 693314 h 1034361"/>
                <a:gd name="connsiteX6" fmla="*/ 200572 w 479392"/>
                <a:gd name="connsiteY6" fmla="*/ 688106 h 1034361"/>
                <a:gd name="connsiteX7" fmla="*/ 212767 w 479392"/>
                <a:gd name="connsiteY7" fmla="*/ 682898 h 1034361"/>
                <a:gd name="connsiteX8" fmla="*/ 229661 w 479392"/>
                <a:gd name="connsiteY8" fmla="*/ 672482 h 1034361"/>
                <a:gd name="connsiteX9" fmla="*/ 248334 w 479392"/>
                <a:gd name="connsiteY9" fmla="*/ 665623 h 1034361"/>
                <a:gd name="connsiteX10" fmla="*/ 250493 w 479392"/>
                <a:gd name="connsiteY10" fmla="*/ 646950 h 1034361"/>
                <a:gd name="connsiteX11" fmla="*/ 251764 w 479392"/>
                <a:gd name="connsiteY11" fmla="*/ 625737 h 1034361"/>
                <a:gd name="connsiteX12" fmla="*/ 263068 w 479392"/>
                <a:gd name="connsiteY12" fmla="*/ 631326 h 1034361"/>
                <a:gd name="connsiteX13" fmla="*/ 272977 w 479392"/>
                <a:gd name="connsiteY13" fmla="*/ 644282 h 1034361"/>
                <a:gd name="connsiteX14" fmla="*/ 273357 w 479392"/>
                <a:gd name="connsiteY14" fmla="*/ 659525 h 1034361"/>
                <a:gd name="connsiteX15" fmla="*/ 282884 w 479392"/>
                <a:gd name="connsiteY15" fmla="*/ 672482 h 1034361"/>
                <a:gd name="connsiteX16" fmla="*/ 296349 w 479392"/>
                <a:gd name="connsiteY16" fmla="*/ 675912 h 1034361"/>
                <a:gd name="connsiteX17" fmla="*/ 290252 w 479392"/>
                <a:gd name="connsiteY17" fmla="*/ 689376 h 1034361"/>
                <a:gd name="connsiteX18" fmla="*/ 293682 w 479392"/>
                <a:gd name="connsiteY18" fmla="*/ 708938 h 1034361"/>
                <a:gd name="connsiteX19" fmla="*/ 299271 w 479392"/>
                <a:gd name="connsiteY19" fmla="*/ 732311 h 1034361"/>
                <a:gd name="connsiteX20" fmla="*/ 300541 w 479392"/>
                <a:gd name="connsiteY20" fmla="*/ 760510 h 1034361"/>
                <a:gd name="connsiteX21" fmla="*/ 313370 w 479392"/>
                <a:gd name="connsiteY21" fmla="*/ 778548 h 1034361"/>
                <a:gd name="connsiteX22" fmla="*/ 314640 w 479392"/>
                <a:gd name="connsiteY22" fmla="*/ 795950 h 1034361"/>
                <a:gd name="connsiteX23" fmla="*/ 317308 w 479392"/>
                <a:gd name="connsiteY23" fmla="*/ 811955 h 1034361"/>
                <a:gd name="connsiteX24" fmla="*/ 322135 w 479392"/>
                <a:gd name="connsiteY24" fmla="*/ 821736 h 1034361"/>
                <a:gd name="connsiteX25" fmla="*/ 327089 w 479392"/>
                <a:gd name="connsiteY25" fmla="*/ 818688 h 1034361"/>
                <a:gd name="connsiteX26" fmla="*/ 331027 w 479392"/>
                <a:gd name="connsiteY26" fmla="*/ 825039 h 1034361"/>
                <a:gd name="connsiteX27" fmla="*/ 339030 w 479392"/>
                <a:gd name="connsiteY27" fmla="*/ 848284 h 1034361"/>
                <a:gd name="connsiteX28" fmla="*/ 347795 w 479392"/>
                <a:gd name="connsiteY28" fmla="*/ 867719 h 1034361"/>
                <a:gd name="connsiteX29" fmla="*/ 351224 w 479392"/>
                <a:gd name="connsiteY29" fmla="*/ 880295 h 1034361"/>
                <a:gd name="connsiteX30" fmla="*/ 343602 w 479392"/>
                <a:gd name="connsiteY30" fmla="*/ 897443 h 1034361"/>
                <a:gd name="connsiteX31" fmla="*/ 346651 w 479392"/>
                <a:gd name="connsiteY31" fmla="*/ 906335 h 1034361"/>
                <a:gd name="connsiteX32" fmla="*/ 353002 w 479392"/>
                <a:gd name="connsiteY32" fmla="*/ 910908 h 1034361"/>
                <a:gd name="connsiteX33" fmla="*/ 350462 w 479392"/>
                <a:gd name="connsiteY33" fmla="*/ 919418 h 1034361"/>
                <a:gd name="connsiteX34" fmla="*/ 346397 w 479392"/>
                <a:gd name="connsiteY34" fmla="*/ 929962 h 1034361"/>
                <a:gd name="connsiteX35" fmla="*/ 350970 w 479392"/>
                <a:gd name="connsiteY35" fmla="*/ 935805 h 1034361"/>
                <a:gd name="connsiteX36" fmla="*/ 357448 w 479392"/>
                <a:gd name="connsiteY36" fmla="*/ 935551 h 1034361"/>
                <a:gd name="connsiteX37" fmla="*/ 356178 w 479392"/>
                <a:gd name="connsiteY37" fmla="*/ 947872 h 1034361"/>
                <a:gd name="connsiteX38" fmla="*/ 353384 w 479392"/>
                <a:gd name="connsiteY38" fmla="*/ 968069 h 1034361"/>
                <a:gd name="connsiteX39" fmla="*/ 349064 w 479392"/>
                <a:gd name="connsiteY39" fmla="*/ 980644 h 1034361"/>
                <a:gd name="connsiteX40" fmla="*/ 342713 w 479392"/>
                <a:gd name="connsiteY40" fmla="*/ 990679 h 1034361"/>
                <a:gd name="connsiteX41" fmla="*/ 341824 w 479392"/>
                <a:gd name="connsiteY41" fmla="*/ 1008463 h 1034361"/>
                <a:gd name="connsiteX42" fmla="*/ 343857 w 479392"/>
                <a:gd name="connsiteY42" fmla="*/ 1020403 h 1034361"/>
                <a:gd name="connsiteX43" fmla="*/ 350843 w 479392"/>
                <a:gd name="connsiteY43" fmla="*/ 1009479 h 1034361"/>
                <a:gd name="connsiteX44" fmla="*/ 351859 w 479392"/>
                <a:gd name="connsiteY44" fmla="*/ 1002874 h 1034361"/>
                <a:gd name="connsiteX45" fmla="*/ 357067 w 479392"/>
                <a:gd name="connsiteY45" fmla="*/ 988012 h 1034361"/>
                <a:gd name="connsiteX46" fmla="*/ 367102 w 479392"/>
                <a:gd name="connsiteY46" fmla="*/ 975818 h 1034361"/>
                <a:gd name="connsiteX47" fmla="*/ 374850 w 479392"/>
                <a:gd name="connsiteY47" fmla="*/ 966418 h 1034361"/>
                <a:gd name="connsiteX48" fmla="*/ 378407 w 479392"/>
                <a:gd name="connsiteY48" fmla="*/ 961845 h 1034361"/>
                <a:gd name="connsiteX49" fmla="*/ 395429 w 479392"/>
                <a:gd name="connsiteY49" fmla="*/ 935551 h 1034361"/>
                <a:gd name="connsiteX50" fmla="*/ 395429 w 479392"/>
                <a:gd name="connsiteY50" fmla="*/ 922594 h 1034361"/>
                <a:gd name="connsiteX51" fmla="*/ 391618 w 479392"/>
                <a:gd name="connsiteY51" fmla="*/ 908621 h 1034361"/>
                <a:gd name="connsiteX52" fmla="*/ 389331 w 479392"/>
                <a:gd name="connsiteY52" fmla="*/ 900492 h 1034361"/>
                <a:gd name="connsiteX53" fmla="*/ 383996 w 479392"/>
                <a:gd name="connsiteY53" fmla="*/ 888678 h 1034361"/>
                <a:gd name="connsiteX54" fmla="*/ 378534 w 479392"/>
                <a:gd name="connsiteY54" fmla="*/ 881819 h 1034361"/>
                <a:gd name="connsiteX55" fmla="*/ 371294 w 479392"/>
                <a:gd name="connsiteY55" fmla="*/ 864036 h 1034361"/>
                <a:gd name="connsiteX56" fmla="*/ 373072 w 479392"/>
                <a:gd name="connsiteY56" fmla="*/ 851968 h 1034361"/>
                <a:gd name="connsiteX57" fmla="*/ 374215 w 479392"/>
                <a:gd name="connsiteY57" fmla="*/ 841044 h 1034361"/>
                <a:gd name="connsiteX58" fmla="*/ 374088 w 479392"/>
                <a:gd name="connsiteY58" fmla="*/ 833422 h 1034361"/>
                <a:gd name="connsiteX59" fmla="*/ 369642 w 479392"/>
                <a:gd name="connsiteY59" fmla="*/ 823007 h 1034361"/>
                <a:gd name="connsiteX60" fmla="*/ 361005 w 479392"/>
                <a:gd name="connsiteY60" fmla="*/ 813099 h 1034361"/>
                <a:gd name="connsiteX61" fmla="*/ 329756 w 479392"/>
                <a:gd name="connsiteY61" fmla="*/ 775499 h 1034361"/>
                <a:gd name="connsiteX62" fmla="*/ 328994 w 479392"/>
                <a:gd name="connsiteY62" fmla="*/ 773975 h 1034361"/>
                <a:gd name="connsiteX63" fmla="*/ 321881 w 479392"/>
                <a:gd name="connsiteY63" fmla="*/ 750983 h 1034361"/>
                <a:gd name="connsiteX64" fmla="*/ 334203 w 479392"/>
                <a:gd name="connsiteY64" fmla="*/ 739043 h 1034361"/>
                <a:gd name="connsiteX65" fmla="*/ 334203 w 479392"/>
                <a:gd name="connsiteY65" fmla="*/ 739043 h 1034361"/>
                <a:gd name="connsiteX66" fmla="*/ 335981 w 479392"/>
                <a:gd name="connsiteY66" fmla="*/ 738408 h 1034361"/>
                <a:gd name="connsiteX67" fmla="*/ 340935 w 479392"/>
                <a:gd name="connsiteY67" fmla="*/ 732057 h 1034361"/>
                <a:gd name="connsiteX68" fmla="*/ 341824 w 479392"/>
                <a:gd name="connsiteY68" fmla="*/ 727484 h 1034361"/>
                <a:gd name="connsiteX69" fmla="*/ 341824 w 479392"/>
                <a:gd name="connsiteY69" fmla="*/ 714400 h 1034361"/>
                <a:gd name="connsiteX70" fmla="*/ 341824 w 479392"/>
                <a:gd name="connsiteY70" fmla="*/ 703984 h 1034361"/>
                <a:gd name="connsiteX71" fmla="*/ 351097 w 479392"/>
                <a:gd name="connsiteY71" fmla="*/ 694457 h 1034361"/>
                <a:gd name="connsiteX72" fmla="*/ 352494 w 479392"/>
                <a:gd name="connsiteY72" fmla="*/ 693822 h 1034361"/>
                <a:gd name="connsiteX73" fmla="*/ 356559 w 479392"/>
                <a:gd name="connsiteY73" fmla="*/ 691281 h 1034361"/>
                <a:gd name="connsiteX74" fmla="*/ 357956 w 479392"/>
                <a:gd name="connsiteY74" fmla="*/ 688487 h 1034361"/>
                <a:gd name="connsiteX75" fmla="*/ 358210 w 479392"/>
                <a:gd name="connsiteY75" fmla="*/ 686201 h 1034361"/>
                <a:gd name="connsiteX76" fmla="*/ 357575 w 479392"/>
                <a:gd name="connsiteY76" fmla="*/ 682644 h 1034361"/>
                <a:gd name="connsiteX77" fmla="*/ 354908 w 479392"/>
                <a:gd name="connsiteY77" fmla="*/ 682136 h 1034361"/>
                <a:gd name="connsiteX78" fmla="*/ 346778 w 479392"/>
                <a:gd name="connsiteY78" fmla="*/ 677309 h 1034361"/>
                <a:gd name="connsiteX79" fmla="*/ 343857 w 479392"/>
                <a:gd name="connsiteY79" fmla="*/ 666385 h 1034361"/>
                <a:gd name="connsiteX80" fmla="*/ 341443 w 479392"/>
                <a:gd name="connsiteY80" fmla="*/ 656985 h 1034361"/>
                <a:gd name="connsiteX81" fmla="*/ 327597 w 479392"/>
                <a:gd name="connsiteY81" fmla="*/ 644536 h 1034361"/>
                <a:gd name="connsiteX82" fmla="*/ 326454 w 479392"/>
                <a:gd name="connsiteY82" fmla="*/ 643520 h 1034361"/>
                <a:gd name="connsiteX83" fmla="*/ 326454 w 479392"/>
                <a:gd name="connsiteY83" fmla="*/ 643520 h 1034361"/>
                <a:gd name="connsiteX84" fmla="*/ 311338 w 479392"/>
                <a:gd name="connsiteY84" fmla="*/ 623450 h 1034361"/>
                <a:gd name="connsiteX85" fmla="*/ 300541 w 479392"/>
                <a:gd name="connsiteY85" fmla="*/ 608715 h 1034361"/>
                <a:gd name="connsiteX86" fmla="*/ 296985 w 479392"/>
                <a:gd name="connsiteY86" fmla="*/ 601094 h 1034361"/>
                <a:gd name="connsiteX87" fmla="*/ 295714 w 479392"/>
                <a:gd name="connsiteY87" fmla="*/ 592075 h 1034361"/>
                <a:gd name="connsiteX88" fmla="*/ 295714 w 479392"/>
                <a:gd name="connsiteY88" fmla="*/ 591313 h 1034361"/>
                <a:gd name="connsiteX89" fmla="*/ 295714 w 479392"/>
                <a:gd name="connsiteY89" fmla="*/ 591313 h 1034361"/>
                <a:gd name="connsiteX90" fmla="*/ 287331 w 479392"/>
                <a:gd name="connsiteY90" fmla="*/ 579118 h 1034361"/>
                <a:gd name="connsiteX91" fmla="*/ 278311 w 479392"/>
                <a:gd name="connsiteY91" fmla="*/ 568957 h 1034361"/>
                <a:gd name="connsiteX92" fmla="*/ 280344 w 479392"/>
                <a:gd name="connsiteY92" fmla="*/ 559938 h 1034361"/>
                <a:gd name="connsiteX93" fmla="*/ 288728 w 479392"/>
                <a:gd name="connsiteY93" fmla="*/ 557397 h 1034361"/>
                <a:gd name="connsiteX94" fmla="*/ 296222 w 479392"/>
                <a:gd name="connsiteY94" fmla="*/ 556000 h 1034361"/>
                <a:gd name="connsiteX95" fmla="*/ 297747 w 479392"/>
                <a:gd name="connsiteY95" fmla="*/ 549141 h 1034361"/>
                <a:gd name="connsiteX96" fmla="*/ 297492 w 479392"/>
                <a:gd name="connsiteY96" fmla="*/ 540503 h 1034361"/>
                <a:gd name="connsiteX97" fmla="*/ 299144 w 479392"/>
                <a:gd name="connsiteY97" fmla="*/ 529706 h 1034361"/>
                <a:gd name="connsiteX98" fmla="*/ 302574 w 479392"/>
                <a:gd name="connsiteY98" fmla="*/ 520433 h 1034361"/>
                <a:gd name="connsiteX99" fmla="*/ 302574 w 479392"/>
                <a:gd name="connsiteY99" fmla="*/ 520433 h 1034361"/>
                <a:gd name="connsiteX100" fmla="*/ 303716 w 479392"/>
                <a:gd name="connsiteY100" fmla="*/ 512684 h 1034361"/>
                <a:gd name="connsiteX101" fmla="*/ 306257 w 479392"/>
                <a:gd name="connsiteY101" fmla="*/ 500490 h 1034361"/>
                <a:gd name="connsiteX102" fmla="*/ 311973 w 479392"/>
                <a:gd name="connsiteY102" fmla="*/ 492360 h 1034361"/>
                <a:gd name="connsiteX103" fmla="*/ 319214 w 479392"/>
                <a:gd name="connsiteY103" fmla="*/ 488041 h 1034361"/>
                <a:gd name="connsiteX104" fmla="*/ 326454 w 479392"/>
                <a:gd name="connsiteY104" fmla="*/ 490582 h 1034361"/>
                <a:gd name="connsiteX105" fmla="*/ 340808 w 479392"/>
                <a:gd name="connsiteY105" fmla="*/ 495663 h 1034361"/>
                <a:gd name="connsiteX106" fmla="*/ 355416 w 479392"/>
                <a:gd name="connsiteY106" fmla="*/ 494520 h 1034361"/>
                <a:gd name="connsiteX107" fmla="*/ 362148 w 479392"/>
                <a:gd name="connsiteY107" fmla="*/ 489693 h 1034361"/>
                <a:gd name="connsiteX108" fmla="*/ 365959 w 479392"/>
                <a:gd name="connsiteY108" fmla="*/ 481690 h 1034361"/>
                <a:gd name="connsiteX109" fmla="*/ 373580 w 479392"/>
                <a:gd name="connsiteY109" fmla="*/ 470004 h 1034361"/>
                <a:gd name="connsiteX110" fmla="*/ 382599 w 479392"/>
                <a:gd name="connsiteY110" fmla="*/ 469115 h 1034361"/>
                <a:gd name="connsiteX111" fmla="*/ 388951 w 479392"/>
                <a:gd name="connsiteY111" fmla="*/ 467971 h 1034361"/>
                <a:gd name="connsiteX112" fmla="*/ 391237 w 479392"/>
                <a:gd name="connsiteY112" fmla="*/ 464415 h 1034361"/>
                <a:gd name="connsiteX113" fmla="*/ 398731 w 479392"/>
                <a:gd name="connsiteY113" fmla="*/ 457937 h 1034361"/>
                <a:gd name="connsiteX114" fmla="*/ 400637 w 479392"/>
                <a:gd name="connsiteY114" fmla="*/ 457301 h 1034361"/>
                <a:gd name="connsiteX115" fmla="*/ 413847 w 479392"/>
                <a:gd name="connsiteY115" fmla="*/ 453745 h 1034361"/>
                <a:gd name="connsiteX116" fmla="*/ 417785 w 479392"/>
                <a:gd name="connsiteY116" fmla="*/ 455015 h 1034361"/>
                <a:gd name="connsiteX117" fmla="*/ 422104 w 479392"/>
                <a:gd name="connsiteY117" fmla="*/ 455523 h 1034361"/>
                <a:gd name="connsiteX118" fmla="*/ 425914 w 479392"/>
                <a:gd name="connsiteY118" fmla="*/ 449807 h 1034361"/>
                <a:gd name="connsiteX119" fmla="*/ 429979 w 479392"/>
                <a:gd name="connsiteY119" fmla="*/ 442566 h 1034361"/>
                <a:gd name="connsiteX120" fmla="*/ 429979 w 479392"/>
                <a:gd name="connsiteY120" fmla="*/ 442313 h 1034361"/>
                <a:gd name="connsiteX121" fmla="*/ 444841 w 479392"/>
                <a:gd name="connsiteY121" fmla="*/ 431642 h 1034361"/>
                <a:gd name="connsiteX122" fmla="*/ 449668 w 479392"/>
                <a:gd name="connsiteY122" fmla="*/ 423259 h 1034361"/>
                <a:gd name="connsiteX123" fmla="*/ 450430 w 479392"/>
                <a:gd name="connsiteY123" fmla="*/ 418305 h 1034361"/>
                <a:gd name="connsiteX124" fmla="*/ 450812 w 479392"/>
                <a:gd name="connsiteY124" fmla="*/ 415002 h 1034361"/>
                <a:gd name="connsiteX125" fmla="*/ 460211 w 479392"/>
                <a:gd name="connsiteY125" fmla="*/ 401156 h 1034361"/>
                <a:gd name="connsiteX126" fmla="*/ 479392 w 479392"/>
                <a:gd name="connsiteY126" fmla="*/ 391756 h 1034361"/>
                <a:gd name="connsiteX127" fmla="*/ 475327 w 479392"/>
                <a:gd name="connsiteY127" fmla="*/ 387057 h 1034361"/>
                <a:gd name="connsiteX128" fmla="*/ 469357 w 479392"/>
                <a:gd name="connsiteY128" fmla="*/ 386802 h 1034361"/>
                <a:gd name="connsiteX129" fmla="*/ 460338 w 479392"/>
                <a:gd name="connsiteY129" fmla="*/ 389470 h 1034361"/>
                <a:gd name="connsiteX130" fmla="*/ 448906 w 479392"/>
                <a:gd name="connsiteY130" fmla="*/ 394424 h 1034361"/>
                <a:gd name="connsiteX131" fmla="*/ 441793 w 479392"/>
                <a:gd name="connsiteY131" fmla="*/ 398743 h 1034361"/>
                <a:gd name="connsiteX132" fmla="*/ 432266 w 479392"/>
                <a:gd name="connsiteY132" fmla="*/ 402300 h 1034361"/>
                <a:gd name="connsiteX133" fmla="*/ 423374 w 479392"/>
                <a:gd name="connsiteY133" fmla="*/ 395948 h 1034361"/>
                <a:gd name="connsiteX134" fmla="*/ 423374 w 479392"/>
                <a:gd name="connsiteY134" fmla="*/ 395948 h 1034361"/>
                <a:gd name="connsiteX135" fmla="*/ 416515 w 479392"/>
                <a:gd name="connsiteY135" fmla="*/ 382230 h 1034361"/>
                <a:gd name="connsiteX136" fmla="*/ 415880 w 479392"/>
                <a:gd name="connsiteY136" fmla="*/ 374354 h 1034361"/>
                <a:gd name="connsiteX137" fmla="*/ 412450 w 479392"/>
                <a:gd name="connsiteY137" fmla="*/ 365970 h 1034361"/>
                <a:gd name="connsiteX138" fmla="*/ 400764 w 479392"/>
                <a:gd name="connsiteY138" fmla="*/ 364319 h 1034361"/>
                <a:gd name="connsiteX139" fmla="*/ 392761 w 479392"/>
                <a:gd name="connsiteY139" fmla="*/ 364319 h 1034361"/>
                <a:gd name="connsiteX140" fmla="*/ 381329 w 479392"/>
                <a:gd name="connsiteY140" fmla="*/ 362541 h 1034361"/>
                <a:gd name="connsiteX141" fmla="*/ 375104 w 479392"/>
                <a:gd name="connsiteY141" fmla="*/ 355554 h 1034361"/>
                <a:gd name="connsiteX142" fmla="*/ 375104 w 479392"/>
                <a:gd name="connsiteY142" fmla="*/ 355554 h 1034361"/>
                <a:gd name="connsiteX143" fmla="*/ 378153 w 479392"/>
                <a:gd name="connsiteY143" fmla="*/ 337771 h 1034361"/>
                <a:gd name="connsiteX144" fmla="*/ 379169 w 479392"/>
                <a:gd name="connsiteY144" fmla="*/ 334214 h 1034361"/>
                <a:gd name="connsiteX145" fmla="*/ 386283 w 479392"/>
                <a:gd name="connsiteY145" fmla="*/ 320623 h 1034361"/>
                <a:gd name="connsiteX146" fmla="*/ 389078 w 479392"/>
                <a:gd name="connsiteY146" fmla="*/ 316177 h 1034361"/>
                <a:gd name="connsiteX147" fmla="*/ 389331 w 479392"/>
                <a:gd name="connsiteY147" fmla="*/ 313509 h 1034361"/>
                <a:gd name="connsiteX148" fmla="*/ 386410 w 479392"/>
                <a:gd name="connsiteY148" fmla="*/ 310334 h 1034361"/>
                <a:gd name="connsiteX149" fmla="*/ 379424 w 479392"/>
                <a:gd name="connsiteY149" fmla="*/ 307666 h 1034361"/>
                <a:gd name="connsiteX150" fmla="*/ 369135 w 479392"/>
                <a:gd name="connsiteY150" fmla="*/ 304109 h 1034361"/>
                <a:gd name="connsiteX151" fmla="*/ 357956 w 479392"/>
                <a:gd name="connsiteY151" fmla="*/ 290136 h 1034361"/>
                <a:gd name="connsiteX152" fmla="*/ 355416 w 479392"/>
                <a:gd name="connsiteY152" fmla="*/ 284293 h 1034361"/>
                <a:gd name="connsiteX153" fmla="*/ 351097 w 479392"/>
                <a:gd name="connsiteY153" fmla="*/ 273496 h 1034361"/>
                <a:gd name="connsiteX154" fmla="*/ 349954 w 479392"/>
                <a:gd name="connsiteY154" fmla="*/ 263842 h 1034361"/>
                <a:gd name="connsiteX155" fmla="*/ 353384 w 479392"/>
                <a:gd name="connsiteY155" fmla="*/ 254442 h 1034361"/>
                <a:gd name="connsiteX156" fmla="*/ 355924 w 479392"/>
                <a:gd name="connsiteY156" fmla="*/ 248980 h 1034361"/>
                <a:gd name="connsiteX157" fmla="*/ 349954 w 479392"/>
                <a:gd name="connsiteY157" fmla="*/ 250505 h 1034361"/>
                <a:gd name="connsiteX158" fmla="*/ 344492 w 479392"/>
                <a:gd name="connsiteY158" fmla="*/ 253045 h 1034361"/>
                <a:gd name="connsiteX159" fmla="*/ 332170 w 479392"/>
                <a:gd name="connsiteY159" fmla="*/ 253045 h 1034361"/>
                <a:gd name="connsiteX160" fmla="*/ 325311 w 479392"/>
                <a:gd name="connsiteY160" fmla="*/ 252029 h 1034361"/>
                <a:gd name="connsiteX161" fmla="*/ 318325 w 479392"/>
                <a:gd name="connsiteY161" fmla="*/ 254824 h 1034361"/>
                <a:gd name="connsiteX162" fmla="*/ 314005 w 479392"/>
                <a:gd name="connsiteY162" fmla="*/ 257872 h 1034361"/>
                <a:gd name="connsiteX163" fmla="*/ 311465 w 479392"/>
                <a:gd name="connsiteY163" fmla="*/ 259269 h 1034361"/>
                <a:gd name="connsiteX164" fmla="*/ 293047 w 479392"/>
                <a:gd name="connsiteY164" fmla="*/ 263334 h 1034361"/>
                <a:gd name="connsiteX165" fmla="*/ 286949 w 479392"/>
                <a:gd name="connsiteY165" fmla="*/ 256475 h 1034361"/>
                <a:gd name="connsiteX166" fmla="*/ 288220 w 479392"/>
                <a:gd name="connsiteY166" fmla="*/ 248091 h 1034361"/>
                <a:gd name="connsiteX167" fmla="*/ 291903 w 479392"/>
                <a:gd name="connsiteY167" fmla="*/ 243137 h 1034361"/>
                <a:gd name="connsiteX168" fmla="*/ 294062 w 479392"/>
                <a:gd name="connsiteY168" fmla="*/ 238183 h 1034361"/>
                <a:gd name="connsiteX169" fmla="*/ 291014 w 479392"/>
                <a:gd name="connsiteY169" fmla="*/ 233991 h 1034361"/>
                <a:gd name="connsiteX170" fmla="*/ 286187 w 479392"/>
                <a:gd name="connsiteY170" fmla="*/ 227005 h 1034361"/>
                <a:gd name="connsiteX171" fmla="*/ 288093 w 479392"/>
                <a:gd name="connsiteY171" fmla="*/ 213159 h 1034361"/>
                <a:gd name="connsiteX172" fmla="*/ 289108 w 479392"/>
                <a:gd name="connsiteY172" fmla="*/ 211127 h 1034361"/>
                <a:gd name="connsiteX173" fmla="*/ 295587 w 479392"/>
                <a:gd name="connsiteY173" fmla="*/ 204776 h 1034361"/>
                <a:gd name="connsiteX174" fmla="*/ 298889 w 479392"/>
                <a:gd name="connsiteY174" fmla="*/ 201473 h 1034361"/>
                <a:gd name="connsiteX175" fmla="*/ 300033 w 479392"/>
                <a:gd name="connsiteY175" fmla="*/ 193471 h 1034361"/>
                <a:gd name="connsiteX176" fmla="*/ 302574 w 479392"/>
                <a:gd name="connsiteY176" fmla="*/ 182546 h 1034361"/>
                <a:gd name="connsiteX177" fmla="*/ 302574 w 479392"/>
                <a:gd name="connsiteY177" fmla="*/ 182546 h 1034361"/>
                <a:gd name="connsiteX178" fmla="*/ 308543 w 479392"/>
                <a:gd name="connsiteY178" fmla="*/ 178101 h 1034361"/>
                <a:gd name="connsiteX179" fmla="*/ 308543 w 479392"/>
                <a:gd name="connsiteY179" fmla="*/ 178101 h 1034361"/>
                <a:gd name="connsiteX180" fmla="*/ 314513 w 479392"/>
                <a:gd name="connsiteY180" fmla="*/ 173909 h 1034361"/>
                <a:gd name="connsiteX181" fmla="*/ 315784 w 479392"/>
                <a:gd name="connsiteY181" fmla="*/ 170479 h 1034361"/>
                <a:gd name="connsiteX182" fmla="*/ 319595 w 479392"/>
                <a:gd name="connsiteY182" fmla="*/ 163111 h 1034361"/>
                <a:gd name="connsiteX183" fmla="*/ 327597 w 479392"/>
                <a:gd name="connsiteY183" fmla="*/ 161206 h 1034361"/>
                <a:gd name="connsiteX184" fmla="*/ 327597 w 479392"/>
                <a:gd name="connsiteY184" fmla="*/ 161206 h 1034361"/>
                <a:gd name="connsiteX185" fmla="*/ 330646 w 479392"/>
                <a:gd name="connsiteY185" fmla="*/ 160825 h 1034361"/>
                <a:gd name="connsiteX186" fmla="*/ 341062 w 479392"/>
                <a:gd name="connsiteY186" fmla="*/ 152569 h 1034361"/>
                <a:gd name="connsiteX187" fmla="*/ 345635 w 479392"/>
                <a:gd name="connsiteY187" fmla="*/ 147233 h 1034361"/>
                <a:gd name="connsiteX188" fmla="*/ 344365 w 479392"/>
                <a:gd name="connsiteY188" fmla="*/ 140882 h 1034361"/>
                <a:gd name="connsiteX189" fmla="*/ 341570 w 479392"/>
                <a:gd name="connsiteY189" fmla="*/ 134150 h 1034361"/>
                <a:gd name="connsiteX190" fmla="*/ 343094 w 479392"/>
                <a:gd name="connsiteY190" fmla="*/ 121320 h 1034361"/>
                <a:gd name="connsiteX191" fmla="*/ 345889 w 479392"/>
                <a:gd name="connsiteY191" fmla="*/ 116747 h 1034361"/>
                <a:gd name="connsiteX192" fmla="*/ 347286 w 479392"/>
                <a:gd name="connsiteY192" fmla="*/ 114207 h 1034361"/>
                <a:gd name="connsiteX193" fmla="*/ 350081 w 479392"/>
                <a:gd name="connsiteY193" fmla="*/ 95280 h 1034361"/>
                <a:gd name="connsiteX194" fmla="*/ 348429 w 479392"/>
                <a:gd name="connsiteY194" fmla="*/ 83594 h 1034361"/>
                <a:gd name="connsiteX195" fmla="*/ 347413 w 479392"/>
                <a:gd name="connsiteY195" fmla="*/ 67843 h 1034361"/>
                <a:gd name="connsiteX196" fmla="*/ 347413 w 479392"/>
                <a:gd name="connsiteY196" fmla="*/ 65302 h 1034361"/>
                <a:gd name="connsiteX197" fmla="*/ 344237 w 479392"/>
                <a:gd name="connsiteY197" fmla="*/ 48789 h 1034361"/>
                <a:gd name="connsiteX198" fmla="*/ 335981 w 479392"/>
                <a:gd name="connsiteY198" fmla="*/ 47011 h 1034361"/>
                <a:gd name="connsiteX199" fmla="*/ 321627 w 479392"/>
                <a:gd name="connsiteY199" fmla="*/ 42311 h 1034361"/>
                <a:gd name="connsiteX200" fmla="*/ 321627 w 479392"/>
                <a:gd name="connsiteY200" fmla="*/ 42311 h 1034361"/>
                <a:gd name="connsiteX201" fmla="*/ 317689 w 479392"/>
                <a:gd name="connsiteY201" fmla="*/ 27449 h 1034361"/>
                <a:gd name="connsiteX202" fmla="*/ 316419 w 479392"/>
                <a:gd name="connsiteY202" fmla="*/ 18684 h 1034361"/>
                <a:gd name="connsiteX203" fmla="*/ 309178 w 479392"/>
                <a:gd name="connsiteY203" fmla="*/ 12460 h 1034361"/>
                <a:gd name="connsiteX204" fmla="*/ 300033 w 479392"/>
                <a:gd name="connsiteY204" fmla="*/ 5727 h 1034361"/>
                <a:gd name="connsiteX205" fmla="*/ 292158 w 479392"/>
                <a:gd name="connsiteY205" fmla="*/ 139 h 1034361"/>
                <a:gd name="connsiteX206" fmla="*/ 290125 w 479392"/>
                <a:gd name="connsiteY206" fmla="*/ 265 h 1034361"/>
                <a:gd name="connsiteX207" fmla="*/ 283901 w 479392"/>
                <a:gd name="connsiteY207" fmla="*/ 7252 h 1034361"/>
                <a:gd name="connsiteX208" fmla="*/ 280090 w 479392"/>
                <a:gd name="connsiteY208" fmla="*/ 14238 h 1034361"/>
                <a:gd name="connsiteX209" fmla="*/ 279963 w 479392"/>
                <a:gd name="connsiteY209" fmla="*/ 17922 h 1034361"/>
                <a:gd name="connsiteX210" fmla="*/ 278057 w 479392"/>
                <a:gd name="connsiteY210" fmla="*/ 27322 h 1034361"/>
                <a:gd name="connsiteX211" fmla="*/ 270817 w 479392"/>
                <a:gd name="connsiteY211" fmla="*/ 35324 h 1034361"/>
                <a:gd name="connsiteX212" fmla="*/ 265990 w 479392"/>
                <a:gd name="connsiteY212" fmla="*/ 39135 h 1034361"/>
                <a:gd name="connsiteX213" fmla="*/ 260655 w 479392"/>
                <a:gd name="connsiteY213" fmla="*/ 45359 h 1034361"/>
                <a:gd name="connsiteX214" fmla="*/ 259512 w 479392"/>
                <a:gd name="connsiteY214" fmla="*/ 49805 h 1034361"/>
                <a:gd name="connsiteX215" fmla="*/ 263958 w 479392"/>
                <a:gd name="connsiteY215" fmla="*/ 60221 h 1034361"/>
                <a:gd name="connsiteX216" fmla="*/ 266117 w 479392"/>
                <a:gd name="connsiteY216" fmla="*/ 64794 h 1034361"/>
                <a:gd name="connsiteX217" fmla="*/ 266371 w 479392"/>
                <a:gd name="connsiteY217" fmla="*/ 65302 h 1034361"/>
                <a:gd name="connsiteX218" fmla="*/ 267895 w 479392"/>
                <a:gd name="connsiteY218" fmla="*/ 80037 h 1034361"/>
                <a:gd name="connsiteX219" fmla="*/ 258368 w 479392"/>
                <a:gd name="connsiteY219" fmla="*/ 82324 h 1034361"/>
                <a:gd name="connsiteX220" fmla="*/ 248969 w 479392"/>
                <a:gd name="connsiteY220" fmla="*/ 75083 h 1034361"/>
                <a:gd name="connsiteX221" fmla="*/ 240458 w 479392"/>
                <a:gd name="connsiteY221" fmla="*/ 69621 h 1034361"/>
                <a:gd name="connsiteX222" fmla="*/ 233345 w 479392"/>
                <a:gd name="connsiteY222" fmla="*/ 69113 h 1034361"/>
                <a:gd name="connsiteX223" fmla="*/ 224580 w 479392"/>
                <a:gd name="connsiteY223" fmla="*/ 71145 h 1034361"/>
                <a:gd name="connsiteX224" fmla="*/ 214672 w 479392"/>
                <a:gd name="connsiteY224" fmla="*/ 75591 h 1034361"/>
                <a:gd name="connsiteX225" fmla="*/ 203113 w 479392"/>
                <a:gd name="connsiteY225" fmla="*/ 83975 h 1034361"/>
                <a:gd name="connsiteX226" fmla="*/ 190791 w 479392"/>
                <a:gd name="connsiteY226" fmla="*/ 92994 h 1034361"/>
                <a:gd name="connsiteX227" fmla="*/ 180121 w 479392"/>
                <a:gd name="connsiteY227" fmla="*/ 99218 h 1034361"/>
                <a:gd name="connsiteX228" fmla="*/ 171992 w 479392"/>
                <a:gd name="connsiteY228" fmla="*/ 103283 h 1034361"/>
                <a:gd name="connsiteX229" fmla="*/ 165386 w 479392"/>
                <a:gd name="connsiteY229" fmla="*/ 108745 h 1034361"/>
                <a:gd name="connsiteX230" fmla="*/ 162338 w 479392"/>
                <a:gd name="connsiteY230" fmla="*/ 114588 h 1034361"/>
                <a:gd name="connsiteX231" fmla="*/ 162592 w 479392"/>
                <a:gd name="connsiteY231" fmla="*/ 124750 h 1034361"/>
                <a:gd name="connsiteX232" fmla="*/ 162973 w 479392"/>
                <a:gd name="connsiteY232" fmla="*/ 134785 h 1034361"/>
                <a:gd name="connsiteX233" fmla="*/ 159924 w 479392"/>
                <a:gd name="connsiteY233" fmla="*/ 147106 h 1034361"/>
                <a:gd name="connsiteX234" fmla="*/ 159289 w 479392"/>
                <a:gd name="connsiteY234" fmla="*/ 148123 h 1034361"/>
                <a:gd name="connsiteX235" fmla="*/ 153827 w 479392"/>
                <a:gd name="connsiteY235" fmla="*/ 157014 h 1034361"/>
                <a:gd name="connsiteX236" fmla="*/ 146079 w 479392"/>
                <a:gd name="connsiteY236" fmla="*/ 165906 h 1034361"/>
                <a:gd name="connsiteX237" fmla="*/ 141252 w 479392"/>
                <a:gd name="connsiteY237" fmla="*/ 171241 h 1034361"/>
                <a:gd name="connsiteX238" fmla="*/ 137822 w 479392"/>
                <a:gd name="connsiteY238" fmla="*/ 177211 h 1034361"/>
                <a:gd name="connsiteX239" fmla="*/ 138203 w 479392"/>
                <a:gd name="connsiteY239" fmla="*/ 183181 h 1034361"/>
                <a:gd name="connsiteX240" fmla="*/ 139728 w 479392"/>
                <a:gd name="connsiteY240" fmla="*/ 191819 h 1034361"/>
                <a:gd name="connsiteX241" fmla="*/ 136170 w 479392"/>
                <a:gd name="connsiteY241" fmla="*/ 206554 h 1034361"/>
                <a:gd name="connsiteX242" fmla="*/ 129439 w 479392"/>
                <a:gd name="connsiteY242" fmla="*/ 220019 h 1034361"/>
                <a:gd name="connsiteX243" fmla="*/ 129439 w 479392"/>
                <a:gd name="connsiteY243" fmla="*/ 220019 h 1034361"/>
                <a:gd name="connsiteX244" fmla="*/ 128549 w 479392"/>
                <a:gd name="connsiteY244" fmla="*/ 221543 h 1034361"/>
                <a:gd name="connsiteX245" fmla="*/ 116736 w 479392"/>
                <a:gd name="connsiteY245" fmla="*/ 245043 h 1034361"/>
                <a:gd name="connsiteX246" fmla="*/ 112544 w 479392"/>
                <a:gd name="connsiteY246" fmla="*/ 257364 h 1034361"/>
                <a:gd name="connsiteX247" fmla="*/ 108733 w 479392"/>
                <a:gd name="connsiteY247" fmla="*/ 264605 h 1034361"/>
                <a:gd name="connsiteX248" fmla="*/ 100604 w 479392"/>
                <a:gd name="connsiteY248" fmla="*/ 267145 h 1034361"/>
                <a:gd name="connsiteX249" fmla="*/ 91585 w 479392"/>
                <a:gd name="connsiteY249" fmla="*/ 262826 h 1034361"/>
                <a:gd name="connsiteX250" fmla="*/ 81677 w 479392"/>
                <a:gd name="connsiteY250" fmla="*/ 259905 h 1034361"/>
                <a:gd name="connsiteX251" fmla="*/ 74055 w 479392"/>
                <a:gd name="connsiteY251" fmla="*/ 257745 h 1034361"/>
                <a:gd name="connsiteX252" fmla="*/ 73674 w 479392"/>
                <a:gd name="connsiteY252" fmla="*/ 257491 h 1034361"/>
                <a:gd name="connsiteX253" fmla="*/ 70372 w 479392"/>
                <a:gd name="connsiteY253" fmla="*/ 256729 h 1034361"/>
                <a:gd name="connsiteX254" fmla="*/ 68340 w 479392"/>
                <a:gd name="connsiteY254" fmla="*/ 257745 h 1034361"/>
                <a:gd name="connsiteX255" fmla="*/ 68212 w 479392"/>
                <a:gd name="connsiteY255" fmla="*/ 257999 h 1034361"/>
                <a:gd name="connsiteX256" fmla="*/ 68212 w 479392"/>
                <a:gd name="connsiteY256" fmla="*/ 265240 h 1034361"/>
                <a:gd name="connsiteX257" fmla="*/ 68847 w 479392"/>
                <a:gd name="connsiteY257" fmla="*/ 274131 h 1034361"/>
                <a:gd name="connsiteX258" fmla="*/ 68847 w 479392"/>
                <a:gd name="connsiteY258" fmla="*/ 292423 h 1034361"/>
                <a:gd name="connsiteX259" fmla="*/ 68847 w 479392"/>
                <a:gd name="connsiteY259" fmla="*/ 303474 h 1034361"/>
                <a:gd name="connsiteX260" fmla="*/ 66307 w 479392"/>
                <a:gd name="connsiteY260" fmla="*/ 311731 h 1034361"/>
                <a:gd name="connsiteX261" fmla="*/ 58431 w 479392"/>
                <a:gd name="connsiteY261" fmla="*/ 315541 h 1034361"/>
                <a:gd name="connsiteX262" fmla="*/ 55128 w 479392"/>
                <a:gd name="connsiteY262" fmla="*/ 317066 h 1034361"/>
                <a:gd name="connsiteX263" fmla="*/ 52842 w 479392"/>
                <a:gd name="connsiteY263" fmla="*/ 323671 h 1034361"/>
                <a:gd name="connsiteX264" fmla="*/ 55763 w 479392"/>
                <a:gd name="connsiteY264" fmla="*/ 343741 h 1034361"/>
                <a:gd name="connsiteX265" fmla="*/ 56018 w 479392"/>
                <a:gd name="connsiteY265" fmla="*/ 344376 h 1034361"/>
                <a:gd name="connsiteX266" fmla="*/ 56526 w 479392"/>
                <a:gd name="connsiteY266" fmla="*/ 356190 h 1034361"/>
                <a:gd name="connsiteX267" fmla="*/ 52334 w 479392"/>
                <a:gd name="connsiteY267" fmla="*/ 364446 h 1034361"/>
                <a:gd name="connsiteX268" fmla="*/ 43442 w 479392"/>
                <a:gd name="connsiteY268" fmla="*/ 367876 h 1034361"/>
                <a:gd name="connsiteX269" fmla="*/ 33788 w 479392"/>
                <a:gd name="connsiteY269" fmla="*/ 364573 h 1034361"/>
                <a:gd name="connsiteX270" fmla="*/ 26802 w 479392"/>
                <a:gd name="connsiteY270" fmla="*/ 363049 h 1034361"/>
                <a:gd name="connsiteX271" fmla="*/ 26802 w 479392"/>
                <a:gd name="connsiteY271" fmla="*/ 363430 h 1034361"/>
                <a:gd name="connsiteX272" fmla="*/ 26802 w 479392"/>
                <a:gd name="connsiteY272" fmla="*/ 374989 h 1034361"/>
                <a:gd name="connsiteX273" fmla="*/ 28834 w 479392"/>
                <a:gd name="connsiteY273" fmla="*/ 390740 h 1034361"/>
                <a:gd name="connsiteX274" fmla="*/ 26929 w 479392"/>
                <a:gd name="connsiteY274" fmla="*/ 402427 h 1034361"/>
                <a:gd name="connsiteX275" fmla="*/ 26675 w 479392"/>
                <a:gd name="connsiteY275" fmla="*/ 402935 h 1034361"/>
                <a:gd name="connsiteX276" fmla="*/ 16767 w 479392"/>
                <a:gd name="connsiteY276" fmla="*/ 407127 h 1034361"/>
                <a:gd name="connsiteX277" fmla="*/ 12829 w 479392"/>
                <a:gd name="connsiteY277" fmla="*/ 406364 h 1034361"/>
                <a:gd name="connsiteX278" fmla="*/ 9018 w 479392"/>
                <a:gd name="connsiteY278" fmla="*/ 406364 h 1034361"/>
                <a:gd name="connsiteX279" fmla="*/ 0 w 479392"/>
                <a:gd name="connsiteY279" fmla="*/ 419448 h 1034361"/>
                <a:gd name="connsiteX280" fmla="*/ 3811 w 479392"/>
                <a:gd name="connsiteY280" fmla="*/ 426942 h 1034361"/>
                <a:gd name="connsiteX281" fmla="*/ 10035 w 479392"/>
                <a:gd name="connsiteY281" fmla="*/ 434056 h 1034361"/>
                <a:gd name="connsiteX282" fmla="*/ 16767 w 479392"/>
                <a:gd name="connsiteY282" fmla="*/ 445361 h 1034361"/>
                <a:gd name="connsiteX283" fmla="*/ 31121 w 479392"/>
                <a:gd name="connsiteY283" fmla="*/ 454634 h 1034361"/>
                <a:gd name="connsiteX284" fmla="*/ 42426 w 479392"/>
                <a:gd name="connsiteY284" fmla="*/ 456412 h 1034361"/>
                <a:gd name="connsiteX285" fmla="*/ 47888 w 479392"/>
                <a:gd name="connsiteY285" fmla="*/ 461366 h 1034361"/>
                <a:gd name="connsiteX286" fmla="*/ 44204 w 479392"/>
                <a:gd name="connsiteY286" fmla="*/ 475212 h 1034361"/>
                <a:gd name="connsiteX287" fmla="*/ 47888 w 479392"/>
                <a:gd name="connsiteY287" fmla="*/ 481944 h 1034361"/>
                <a:gd name="connsiteX288" fmla="*/ 57034 w 479392"/>
                <a:gd name="connsiteY288" fmla="*/ 477371 h 1034361"/>
                <a:gd name="connsiteX289" fmla="*/ 67704 w 479392"/>
                <a:gd name="connsiteY289" fmla="*/ 477752 h 1034361"/>
                <a:gd name="connsiteX290" fmla="*/ 80026 w 479392"/>
                <a:gd name="connsiteY290" fmla="*/ 482071 h 1034361"/>
                <a:gd name="connsiteX291" fmla="*/ 81804 w 479392"/>
                <a:gd name="connsiteY291" fmla="*/ 490328 h 1034361"/>
                <a:gd name="connsiteX292" fmla="*/ 87393 w 479392"/>
                <a:gd name="connsiteY292" fmla="*/ 502268 h 1034361"/>
                <a:gd name="connsiteX293" fmla="*/ 98190 w 479392"/>
                <a:gd name="connsiteY293" fmla="*/ 518400 h 1034361"/>
                <a:gd name="connsiteX294" fmla="*/ 97682 w 479392"/>
                <a:gd name="connsiteY294" fmla="*/ 539868 h 1034361"/>
                <a:gd name="connsiteX295" fmla="*/ 106955 w 479392"/>
                <a:gd name="connsiteY295" fmla="*/ 551300 h 1034361"/>
                <a:gd name="connsiteX296" fmla="*/ 120165 w 479392"/>
                <a:gd name="connsiteY296" fmla="*/ 581024 h 1034361"/>
                <a:gd name="connsiteX297" fmla="*/ 124484 w 479392"/>
                <a:gd name="connsiteY297" fmla="*/ 620275 h 1034361"/>
                <a:gd name="connsiteX298" fmla="*/ 117244 w 479392"/>
                <a:gd name="connsiteY298" fmla="*/ 672482 h 1034361"/>
                <a:gd name="connsiteX299" fmla="*/ 112417 w 479392"/>
                <a:gd name="connsiteY299" fmla="*/ 699538 h 1034361"/>
                <a:gd name="connsiteX300" fmla="*/ 121817 w 479392"/>
                <a:gd name="connsiteY300" fmla="*/ 696744 h 1034361"/>
                <a:gd name="connsiteX301" fmla="*/ 126771 w 479392"/>
                <a:gd name="connsiteY301" fmla="*/ 686963 h 1034361"/>
                <a:gd name="connsiteX302" fmla="*/ 135028 w 479392"/>
                <a:gd name="connsiteY302" fmla="*/ 681501 h 1034361"/>
                <a:gd name="connsiteX303" fmla="*/ 135281 w 479392"/>
                <a:gd name="connsiteY303" fmla="*/ 689503 h 1034361"/>
                <a:gd name="connsiteX304" fmla="*/ 135281 w 479392"/>
                <a:gd name="connsiteY304" fmla="*/ 700935 h 1034361"/>
                <a:gd name="connsiteX305" fmla="*/ 141125 w 479392"/>
                <a:gd name="connsiteY305" fmla="*/ 704619 h 1034361"/>
                <a:gd name="connsiteX306" fmla="*/ 147603 w 479392"/>
                <a:gd name="connsiteY306" fmla="*/ 700300 h 1034361"/>
                <a:gd name="connsiteX307" fmla="*/ 155224 w 479392"/>
                <a:gd name="connsiteY307" fmla="*/ 695727 h 1034361"/>
                <a:gd name="connsiteX308" fmla="*/ 155859 w 479392"/>
                <a:gd name="connsiteY308" fmla="*/ 702714 h 1034361"/>
                <a:gd name="connsiteX309" fmla="*/ 334965 w 479392"/>
                <a:gd name="connsiteY309" fmla="*/ 936313 h 1034361"/>
                <a:gd name="connsiteX310" fmla="*/ 335600 w 479392"/>
                <a:gd name="connsiteY310" fmla="*/ 946475 h 1034361"/>
                <a:gd name="connsiteX311" fmla="*/ 341062 w 479392"/>
                <a:gd name="connsiteY311" fmla="*/ 944569 h 1034361"/>
                <a:gd name="connsiteX312" fmla="*/ 334838 w 479392"/>
                <a:gd name="connsiteY312" fmla="*/ 936440 h 1034361"/>
                <a:gd name="connsiteX313" fmla="*/ 323405 w 479392"/>
                <a:gd name="connsiteY313" fmla="*/ 852603 h 1034361"/>
                <a:gd name="connsiteX314" fmla="*/ 322135 w 479392"/>
                <a:gd name="connsiteY314" fmla="*/ 868608 h 1034361"/>
                <a:gd name="connsiteX315" fmla="*/ 329884 w 479392"/>
                <a:gd name="connsiteY315" fmla="*/ 863400 h 1034361"/>
                <a:gd name="connsiteX316" fmla="*/ 323405 w 479392"/>
                <a:gd name="connsiteY316" fmla="*/ 852603 h 1034361"/>
                <a:gd name="connsiteX317" fmla="*/ 320865 w 479392"/>
                <a:gd name="connsiteY317" fmla="*/ 1034122 h 1034361"/>
                <a:gd name="connsiteX318" fmla="*/ 330900 w 479392"/>
                <a:gd name="connsiteY318" fmla="*/ 1025992 h 1034361"/>
                <a:gd name="connsiteX319" fmla="*/ 322770 w 479392"/>
                <a:gd name="connsiteY319" fmla="*/ 1023452 h 1034361"/>
                <a:gd name="connsiteX320" fmla="*/ 320865 w 479392"/>
                <a:gd name="connsiteY320" fmla="*/ 1034122 h 1034361"/>
                <a:gd name="connsiteX321" fmla="*/ 328232 w 479392"/>
                <a:gd name="connsiteY321" fmla="*/ 982804 h 1034361"/>
                <a:gd name="connsiteX322" fmla="*/ 320992 w 479392"/>
                <a:gd name="connsiteY322" fmla="*/ 977596 h 1034361"/>
                <a:gd name="connsiteX323" fmla="*/ 323659 w 479392"/>
                <a:gd name="connsiteY323" fmla="*/ 986996 h 1034361"/>
                <a:gd name="connsiteX324" fmla="*/ 328232 w 479392"/>
                <a:gd name="connsiteY324" fmla="*/ 982804 h 1034361"/>
                <a:gd name="connsiteX325" fmla="*/ 329629 w 479392"/>
                <a:gd name="connsiteY325" fmla="*/ 884487 h 1034361"/>
                <a:gd name="connsiteX326" fmla="*/ 326073 w 479392"/>
                <a:gd name="connsiteY326" fmla="*/ 898205 h 1034361"/>
                <a:gd name="connsiteX327" fmla="*/ 328614 w 479392"/>
                <a:gd name="connsiteY327" fmla="*/ 903667 h 1034361"/>
                <a:gd name="connsiteX328" fmla="*/ 335473 w 479392"/>
                <a:gd name="connsiteY328" fmla="*/ 891346 h 1034361"/>
                <a:gd name="connsiteX329" fmla="*/ 329629 w 479392"/>
                <a:gd name="connsiteY329" fmla="*/ 884487 h 103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479392" h="1034361">
                  <a:moveTo>
                    <a:pt x="156368" y="703349"/>
                  </a:moveTo>
                  <a:cubicBezTo>
                    <a:pt x="156368" y="708938"/>
                    <a:pt x="157892" y="711098"/>
                    <a:pt x="162592" y="708303"/>
                  </a:cubicBezTo>
                  <a:cubicBezTo>
                    <a:pt x="167419" y="705508"/>
                    <a:pt x="164243" y="698395"/>
                    <a:pt x="168054" y="698903"/>
                  </a:cubicBezTo>
                  <a:cubicBezTo>
                    <a:pt x="171992" y="699411"/>
                    <a:pt x="168054" y="703222"/>
                    <a:pt x="168435" y="710589"/>
                  </a:cubicBezTo>
                  <a:cubicBezTo>
                    <a:pt x="168816" y="717957"/>
                    <a:pt x="170213" y="717068"/>
                    <a:pt x="177581" y="714527"/>
                  </a:cubicBezTo>
                  <a:cubicBezTo>
                    <a:pt x="184948" y="711987"/>
                    <a:pt x="185329" y="705889"/>
                    <a:pt x="189267" y="693314"/>
                  </a:cubicBezTo>
                  <a:cubicBezTo>
                    <a:pt x="193205" y="680738"/>
                    <a:pt x="192315" y="690773"/>
                    <a:pt x="200572" y="688106"/>
                  </a:cubicBezTo>
                  <a:cubicBezTo>
                    <a:pt x="208829" y="685565"/>
                    <a:pt x="203240" y="683787"/>
                    <a:pt x="212767" y="682898"/>
                  </a:cubicBezTo>
                  <a:cubicBezTo>
                    <a:pt x="222294" y="682009"/>
                    <a:pt x="220134" y="678960"/>
                    <a:pt x="229661" y="672482"/>
                  </a:cubicBezTo>
                  <a:cubicBezTo>
                    <a:pt x="239188" y="666004"/>
                    <a:pt x="239188" y="669941"/>
                    <a:pt x="248334" y="665623"/>
                  </a:cubicBezTo>
                  <a:cubicBezTo>
                    <a:pt x="257479" y="661304"/>
                    <a:pt x="250493" y="656985"/>
                    <a:pt x="250493" y="646950"/>
                  </a:cubicBezTo>
                  <a:cubicBezTo>
                    <a:pt x="250493" y="636915"/>
                    <a:pt x="251382" y="634374"/>
                    <a:pt x="251764" y="625737"/>
                  </a:cubicBezTo>
                  <a:cubicBezTo>
                    <a:pt x="252144" y="617099"/>
                    <a:pt x="253541" y="625737"/>
                    <a:pt x="263068" y="631326"/>
                  </a:cubicBezTo>
                  <a:cubicBezTo>
                    <a:pt x="272595" y="636915"/>
                    <a:pt x="271325" y="636534"/>
                    <a:pt x="272977" y="644282"/>
                  </a:cubicBezTo>
                  <a:cubicBezTo>
                    <a:pt x="274755" y="652031"/>
                    <a:pt x="273357" y="650379"/>
                    <a:pt x="273357" y="659525"/>
                  </a:cubicBezTo>
                  <a:cubicBezTo>
                    <a:pt x="273357" y="668671"/>
                    <a:pt x="278566" y="672101"/>
                    <a:pt x="282884" y="672482"/>
                  </a:cubicBezTo>
                  <a:cubicBezTo>
                    <a:pt x="287203" y="672990"/>
                    <a:pt x="297619" y="672482"/>
                    <a:pt x="296349" y="675912"/>
                  </a:cubicBezTo>
                  <a:cubicBezTo>
                    <a:pt x="295079" y="679341"/>
                    <a:pt x="290760" y="682898"/>
                    <a:pt x="290252" y="689376"/>
                  </a:cubicBezTo>
                  <a:cubicBezTo>
                    <a:pt x="289871" y="695854"/>
                    <a:pt x="290252" y="699792"/>
                    <a:pt x="293682" y="708938"/>
                  </a:cubicBezTo>
                  <a:cubicBezTo>
                    <a:pt x="297111" y="718084"/>
                    <a:pt x="299271" y="721132"/>
                    <a:pt x="299271" y="732311"/>
                  </a:cubicBezTo>
                  <a:cubicBezTo>
                    <a:pt x="299271" y="743489"/>
                    <a:pt x="298382" y="750094"/>
                    <a:pt x="300541" y="760510"/>
                  </a:cubicBezTo>
                  <a:cubicBezTo>
                    <a:pt x="302700" y="770926"/>
                    <a:pt x="310957" y="773086"/>
                    <a:pt x="313370" y="778548"/>
                  </a:cubicBezTo>
                  <a:cubicBezTo>
                    <a:pt x="315784" y="784010"/>
                    <a:pt x="313625" y="788964"/>
                    <a:pt x="314640" y="795950"/>
                  </a:cubicBezTo>
                  <a:cubicBezTo>
                    <a:pt x="315784" y="802937"/>
                    <a:pt x="316800" y="803953"/>
                    <a:pt x="317308" y="811955"/>
                  </a:cubicBezTo>
                  <a:cubicBezTo>
                    <a:pt x="317689" y="819958"/>
                    <a:pt x="319467" y="821736"/>
                    <a:pt x="322135" y="821736"/>
                  </a:cubicBezTo>
                  <a:cubicBezTo>
                    <a:pt x="324803" y="821736"/>
                    <a:pt x="324676" y="818434"/>
                    <a:pt x="327089" y="818688"/>
                  </a:cubicBezTo>
                  <a:cubicBezTo>
                    <a:pt x="329503" y="818942"/>
                    <a:pt x="327724" y="819323"/>
                    <a:pt x="331027" y="825039"/>
                  </a:cubicBezTo>
                  <a:cubicBezTo>
                    <a:pt x="334330" y="830755"/>
                    <a:pt x="334456" y="838757"/>
                    <a:pt x="339030" y="848284"/>
                  </a:cubicBezTo>
                  <a:cubicBezTo>
                    <a:pt x="343602" y="857811"/>
                    <a:pt x="346270" y="863400"/>
                    <a:pt x="347795" y="867719"/>
                  </a:cubicBezTo>
                  <a:cubicBezTo>
                    <a:pt x="349319" y="872038"/>
                    <a:pt x="351097" y="875722"/>
                    <a:pt x="351224" y="880295"/>
                  </a:cubicBezTo>
                  <a:cubicBezTo>
                    <a:pt x="351478" y="884868"/>
                    <a:pt x="345381" y="894649"/>
                    <a:pt x="343602" y="897443"/>
                  </a:cubicBezTo>
                  <a:cubicBezTo>
                    <a:pt x="341824" y="900238"/>
                    <a:pt x="343857" y="904175"/>
                    <a:pt x="346651" y="906335"/>
                  </a:cubicBezTo>
                  <a:cubicBezTo>
                    <a:pt x="349445" y="908494"/>
                    <a:pt x="351478" y="908113"/>
                    <a:pt x="353002" y="910908"/>
                  </a:cubicBezTo>
                  <a:cubicBezTo>
                    <a:pt x="354526" y="913702"/>
                    <a:pt x="353002" y="913702"/>
                    <a:pt x="350462" y="919418"/>
                  </a:cubicBezTo>
                  <a:cubicBezTo>
                    <a:pt x="347921" y="925008"/>
                    <a:pt x="347667" y="925643"/>
                    <a:pt x="346397" y="929962"/>
                  </a:cubicBezTo>
                  <a:cubicBezTo>
                    <a:pt x="345127" y="934280"/>
                    <a:pt x="347413" y="936059"/>
                    <a:pt x="350970" y="935805"/>
                  </a:cubicBezTo>
                  <a:cubicBezTo>
                    <a:pt x="354399" y="935551"/>
                    <a:pt x="356559" y="933010"/>
                    <a:pt x="357448" y="935551"/>
                  </a:cubicBezTo>
                  <a:cubicBezTo>
                    <a:pt x="358337" y="938091"/>
                    <a:pt x="357956" y="942283"/>
                    <a:pt x="356178" y="947872"/>
                  </a:cubicBezTo>
                  <a:cubicBezTo>
                    <a:pt x="354399" y="953588"/>
                    <a:pt x="353764" y="956764"/>
                    <a:pt x="353384" y="968069"/>
                  </a:cubicBezTo>
                  <a:cubicBezTo>
                    <a:pt x="352875" y="979374"/>
                    <a:pt x="353129" y="975690"/>
                    <a:pt x="349064" y="980644"/>
                  </a:cubicBezTo>
                  <a:cubicBezTo>
                    <a:pt x="345000" y="985598"/>
                    <a:pt x="343094" y="983820"/>
                    <a:pt x="342713" y="990679"/>
                  </a:cubicBezTo>
                  <a:cubicBezTo>
                    <a:pt x="342332" y="997666"/>
                    <a:pt x="341824" y="1002366"/>
                    <a:pt x="341824" y="1008463"/>
                  </a:cubicBezTo>
                  <a:cubicBezTo>
                    <a:pt x="341824" y="1011130"/>
                    <a:pt x="342840" y="1015703"/>
                    <a:pt x="343857" y="1020403"/>
                  </a:cubicBezTo>
                  <a:cubicBezTo>
                    <a:pt x="347032" y="1016339"/>
                    <a:pt x="349954" y="1012274"/>
                    <a:pt x="350843" y="1009479"/>
                  </a:cubicBezTo>
                  <a:cubicBezTo>
                    <a:pt x="351605" y="1007066"/>
                    <a:pt x="351732" y="1005033"/>
                    <a:pt x="351859" y="1002874"/>
                  </a:cubicBezTo>
                  <a:cubicBezTo>
                    <a:pt x="352113" y="998428"/>
                    <a:pt x="352367" y="994236"/>
                    <a:pt x="357067" y="988012"/>
                  </a:cubicBezTo>
                  <a:cubicBezTo>
                    <a:pt x="360497" y="983312"/>
                    <a:pt x="363799" y="979501"/>
                    <a:pt x="367102" y="975818"/>
                  </a:cubicBezTo>
                  <a:cubicBezTo>
                    <a:pt x="369770" y="972769"/>
                    <a:pt x="372310" y="969847"/>
                    <a:pt x="374850" y="966418"/>
                  </a:cubicBezTo>
                  <a:cubicBezTo>
                    <a:pt x="375867" y="965020"/>
                    <a:pt x="377137" y="963496"/>
                    <a:pt x="378407" y="961845"/>
                  </a:cubicBezTo>
                  <a:cubicBezTo>
                    <a:pt x="384758" y="953969"/>
                    <a:pt x="394158" y="942283"/>
                    <a:pt x="395429" y="935551"/>
                  </a:cubicBezTo>
                  <a:cubicBezTo>
                    <a:pt x="396191" y="931359"/>
                    <a:pt x="396064" y="927040"/>
                    <a:pt x="395429" y="922594"/>
                  </a:cubicBezTo>
                  <a:cubicBezTo>
                    <a:pt x="394667" y="918021"/>
                    <a:pt x="393396" y="913321"/>
                    <a:pt x="391618" y="908621"/>
                  </a:cubicBezTo>
                  <a:cubicBezTo>
                    <a:pt x="390348" y="905065"/>
                    <a:pt x="389840" y="902524"/>
                    <a:pt x="389331" y="900492"/>
                  </a:cubicBezTo>
                  <a:cubicBezTo>
                    <a:pt x="388569" y="897062"/>
                    <a:pt x="388061" y="894649"/>
                    <a:pt x="383996" y="888678"/>
                  </a:cubicBezTo>
                  <a:cubicBezTo>
                    <a:pt x="382091" y="885757"/>
                    <a:pt x="380186" y="883724"/>
                    <a:pt x="378534" y="881819"/>
                  </a:cubicBezTo>
                  <a:cubicBezTo>
                    <a:pt x="374088" y="876865"/>
                    <a:pt x="371167" y="873435"/>
                    <a:pt x="371294" y="864036"/>
                  </a:cubicBezTo>
                  <a:cubicBezTo>
                    <a:pt x="371294" y="858065"/>
                    <a:pt x="372310" y="854890"/>
                    <a:pt x="373072" y="851968"/>
                  </a:cubicBezTo>
                  <a:cubicBezTo>
                    <a:pt x="373834" y="849046"/>
                    <a:pt x="374597" y="846506"/>
                    <a:pt x="374215" y="841044"/>
                  </a:cubicBezTo>
                  <a:cubicBezTo>
                    <a:pt x="373962" y="837741"/>
                    <a:pt x="373962" y="835455"/>
                    <a:pt x="374088" y="833422"/>
                  </a:cubicBezTo>
                  <a:cubicBezTo>
                    <a:pt x="374088" y="829739"/>
                    <a:pt x="374215" y="828468"/>
                    <a:pt x="369642" y="823007"/>
                  </a:cubicBezTo>
                  <a:cubicBezTo>
                    <a:pt x="367991" y="821101"/>
                    <a:pt x="364815" y="817417"/>
                    <a:pt x="361005" y="813099"/>
                  </a:cubicBezTo>
                  <a:cubicBezTo>
                    <a:pt x="349445" y="800015"/>
                    <a:pt x="332297" y="780580"/>
                    <a:pt x="329756" y="775499"/>
                  </a:cubicBezTo>
                  <a:lnTo>
                    <a:pt x="328994" y="773975"/>
                  </a:lnTo>
                  <a:cubicBezTo>
                    <a:pt x="325692" y="767496"/>
                    <a:pt x="320992" y="757970"/>
                    <a:pt x="321881" y="750983"/>
                  </a:cubicBezTo>
                  <a:cubicBezTo>
                    <a:pt x="323024" y="742854"/>
                    <a:pt x="326327" y="741710"/>
                    <a:pt x="334203" y="739043"/>
                  </a:cubicBezTo>
                  <a:lnTo>
                    <a:pt x="334203" y="739043"/>
                  </a:lnTo>
                  <a:cubicBezTo>
                    <a:pt x="334203" y="739043"/>
                    <a:pt x="335981" y="738408"/>
                    <a:pt x="335981" y="738408"/>
                  </a:cubicBezTo>
                  <a:cubicBezTo>
                    <a:pt x="340173" y="737011"/>
                    <a:pt x="340427" y="735359"/>
                    <a:pt x="340935" y="732057"/>
                  </a:cubicBezTo>
                  <a:cubicBezTo>
                    <a:pt x="341189" y="730786"/>
                    <a:pt x="341443" y="729262"/>
                    <a:pt x="341824" y="727484"/>
                  </a:cubicBezTo>
                  <a:cubicBezTo>
                    <a:pt x="342713" y="723800"/>
                    <a:pt x="342332" y="718846"/>
                    <a:pt x="341824" y="714400"/>
                  </a:cubicBezTo>
                  <a:cubicBezTo>
                    <a:pt x="341443" y="710335"/>
                    <a:pt x="341189" y="706652"/>
                    <a:pt x="341824" y="703984"/>
                  </a:cubicBezTo>
                  <a:cubicBezTo>
                    <a:pt x="343221" y="698014"/>
                    <a:pt x="346905" y="696363"/>
                    <a:pt x="351097" y="694457"/>
                  </a:cubicBezTo>
                  <a:cubicBezTo>
                    <a:pt x="351351" y="694457"/>
                    <a:pt x="351605" y="694203"/>
                    <a:pt x="352494" y="693822"/>
                  </a:cubicBezTo>
                  <a:cubicBezTo>
                    <a:pt x="354146" y="693060"/>
                    <a:pt x="355670" y="692171"/>
                    <a:pt x="356559" y="691281"/>
                  </a:cubicBezTo>
                  <a:cubicBezTo>
                    <a:pt x="357321" y="690519"/>
                    <a:pt x="357829" y="689630"/>
                    <a:pt x="357956" y="688487"/>
                  </a:cubicBezTo>
                  <a:cubicBezTo>
                    <a:pt x="357956" y="687471"/>
                    <a:pt x="358084" y="686836"/>
                    <a:pt x="358210" y="686201"/>
                  </a:cubicBezTo>
                  <a:cubicBezTo>
                    <a:pt x="358464" y="684422"/>
                    <a:pt x="358718" y="683279"/>
                    <a:pt x="357575" y="682644"/>
                  </a:cubicBezTo>
                  <a:cubicBezTo>
                    <a:pt x="356813" y="682263"/>
                    <a:pt x="355924" y="682136"/>
                    <a:pt x="354908" y="682136"/>
                  </a:cubicBezTo>
                  <a:cubicBezTo>
                    <a:pt x="351859" y="682136"/>
                    <a:pt x="349064" y="681882"/>
                    <a:pt x="346778" y="677309"/>
                  </a:cubicBezTo>
                  <a:cubicBezTo>
                    <a:pt x="345507" y="674768"/>
                    <a:pt x="344745" y="670577"/>
                    <a:pt x="343857" y="666385"/>
                  </a:cubicBezTo>
                  <a:cubicBezTo>
                    <a:pt x="342968" y="662193"/>
                    <a:pt x="342205" y="658001"/>
                    <a:pt x="341443" y="656985"/>
                  </a:cubicBezTo>
                  <a:cubicBezTo>
                    <a:pt x="339410" y="654444"/>
                    <a:pt x="331281" y="647712"/>
                    <a:pt x="327597" y="644536"/>
                  </a:cubicBezTo>
                  <a:lnTo>
                    <a:pt x="326454" y="643520"/>
                  </a:lnTo>
                  <a:lnTo>
                    <a:pt x="326454" y="643520"/>
                  </a:lnTo>
                  <a:cubicBezTo>
                    <a:pt x="324549" y="641996"/>
                    <a:pt x="317689" y="632342"/>
                    <a:pt x="311338" y="623450"/>
                  </a:cubicBezTo>
                  <a:cubicBezTo>
                    <a:pt x="306130" y="616210"/>
                    <a:pt x="301303" y="609350"/>
                    <a:pt x="300541" y="608715"/>
                  </a:cubicBezTo>
                  <a:cubicBezTo>
                    <a:pt x="298762" y="607191"/>
                    <a:pt x="297619" y="604396"/>
                    <a:pt x="296985" y="601094"/>
                  </a:cubicBezTo>
                  <a:cubicBezTo>
                    <a:pt x="296349" y="598426"/>
                    <a:pt x="295968" y="595124"/>
                    <a:pt x="295714" y="592075"/>
                  </a:cubicBezTo>
                  <a:lnTo>
                    <a:pt x="295714" y="591313"/>
                  </a:lnTo>
                  <a:cubicBezTo>
                    <a:pt x="295714" y="591313"/>
                    <a:pt x="295714" y="591313"/>
                    <a:pt x="295714" y="591313"/>
                  </a:cubicBezTo>
                  <a:cubicBezTo>
                    <a:pt x="295333" y="587248"/>
                    <a:pt x="295206" y="586105"/>
                    <a:pt x="287331" y="579118"/>
                  </a:cubicBezTo>
                  <a:cubicBezTo>
                    <a:pt x="282249" y="574673"/>
                    <a:pt x="279455" y="571497"/>
                    <a:pt x="278311" y="568957"/>
                  </a:cubicBezTo>
                  <a:cubicBezTo>
                    <a:pt x="276533" y="565146"/>
                    <a:pt x="277549" y="562478"/>
                    <a:pt x="280344" y="559938"/>
                  </a:cubicBezTo>
                  <a:cubicBezTo>
                    <a:pt x="282884" y="557651"/>
                    <a:pt x="285552" y="557524"/>
                    <a:pt x="288728" y="557397"/>
                  </a:cubicBezTo>
                  <a:cubicBezTo>
                    <a:pt x="290887" y="557397"/>
                    <a:pt x="293300" y="557143"/>
                    <a:pt x="296222" y="556000"/>
                  </a:cubicBezTo>
                  <a:cubicBezTo>
                    <a:pt x="298509" y="555111"/>
                    <a:pt x="298254" y="552443"/>
                    <a:pt x="297747" y="549141"/>
                  </a:cubicBezTo>
                  <a:cubicBezTo>
                    <a:pt x="297492" y="546600"/>
                    <a:pt x="297111" y="543678"/>
                    <a:pt x="297492" y="540503"/>
                  </a:cubicBezTo>
                  <a:cubicBezTo>
                    <a:pt x="297873" y="536057"/>
                    <a:pt x="298382" y="532754"/>
                    <a:pt x="299144" y="529706"/>
                  </a:cubicBezTo>
                  <a:cubicBezTo>
                    <a:pt x="299906" y="526657"/>
                    <a:pt x="301049" y="523863"/>
                    <a:pt x="302574" y="520433"/>
                  </a:cubicBezTo>
                  <a:lnTo>
                    <a:pt x="302574" y="520433"/>
                  </a:lnTo>
                  <a:cubicBezTo>
                    <a:pt x="303716" y="518146"/>
                    <a:pt x="303716" y="515352"/>
                    <a:pt x="303716" y="512684"/>
                  </a:cubicBezTo>
                  <a:cubicBezTo>
                    <a:pt x="303716" y="508747"/>
                    <a:pt x="303716" y="504809"/>
                    <a:pt x="306257" y="500490"/>
                  </a:cubicBezTo>
                  <a:cubicBezTo>
                    <a:pt x="308289" y="497060"/>
                    <a:pt x="310068" y="494393"/>
                    <a:pt x="311973" y="492360"/>
                  </a:cubicBezTo>
                  <a:cubicBezTo>
                    <a:pt x="314133" y="490074"/>
                    <a:pt x="316419" y="488550"/>
                    <a:pt x="319214" y="488041"/>
                  </a:cubicBezTo>
                  <a:cubicBezTo>
                    <a:pt x="322262" y="487533"/>
                    <a:pt x="324040" y="488804"/>
                    <a:pt x="326454" y="490582"/>
                  </a:cubicBezTo>
                  <a:cubicBezTo>
                    <a:pt x="328994" y="492487"/>
                    <a:pt x="332805" y="495282"/>
                    <a:pt x="340808" y="495663"/>
                  </a:cubicBezTo>
                  <a:cubicBezTo>
                    <a:pt x="347667" y="495917"/>
                    <a:pt x="352113" y="495663"/>
                    <a:pt x="355416" y="494520"/>
                  </a:cubicBezTo>
                  <a:cubicBezTo>
                    <a:pt x="358337" y="493504"/>
                    <a:pt x="360370" y="491979"/>
                    <a:pt x="362148" y="489693"/>
                  </a:cubicBezTo>
                  <a:cubicBezTo>
                    <a:pt x="363799" y="487788"/>
                    <a:pt x="364943" y="484739"/>
                    <a:pt x="365959" y="481690"/>
                  </a:cubicBezTo>
                  <a:cubicBezTo>
                    <a:pt x="367737" y="476736"/>
                    <a:pt x="369515" y="472036"/>
                    <a:pt x="373580" y="470004"/>
                  </a:cubicBezTo>
                  <a:cubicBezTo>
                    <a:pt x="376756" y="468480"/>
                    <a:pt x="379677" y="468734"/>
                    <a:pt x="382599" y="469115"/>
                  </a:cubicBezTo>
                  <a:cubicBezTo>
                    <a:pt x="384886" y="469369"/>
                    <a:pt x="387299" y="469750"/>
                    <a:pt x="388951" y="467971"/>
                  </a:cubicBezTo>
                  <a:cubicBezTo>
                    <a:pt x="390475" y="466447"/>
                    <a:pt x="390855" y="465304"/>
                    <a:pt x="391237" y="464415"/>
                  </a:cubicBezTo>
                  <a:cubicBezTo>
                    <a:pt x="392126" y="461747"/>
                    <a:pt x="392761" y="459969"/>
                    <a:pt x="398731" y="457937"/>
                  </a:cubicBezTo>
                  <a:lnTo>
                    <a:pt x="400637" y="457301"/>
                  </a:lnTo>
                  <a:cubicBezTo>
                    <a:pt x="407369" y="455015"/>
                    <a:pt x="411307" y="453745"/>
                    <a:pt x="413847" y="453745"/>
                  </a:cubicBezTo>
                  <a:cubicBezTo>
                    <a:pt x="415371" y="453745"/>
                    <a:pt x="416515" y="454380"/>
                    <a:pt x="417785" y="455015"/>
                  </a:cubicBezTo>
                  <a:cubicBezTo>
                    <a:pt x="418801" y="455650"/>
                    <a:pt x="420198" y="456412"/>
                    <a:pt x="422104" y="455523"/>
                  </a:cubicBezTo>
                  <a:cubicBezTo>
                    <a:pt x="424010" y="454634"/>
                    <a:pt x="424898" y="452347"/>
                    <a:pt x="425914" y="449807"/>
                  </a:cubicBezTo>
                  <a:cubicBezTo>
                    <a:pt x="426931" y="447393"/>
                    <a:pt x="427947" y="444980"/>
                    <a:pt x="429979" y="442566"/>
                  </a:cubicBezTo>
                  <a:lnTo>
                    <a:pt x="429979" y="442313"/>
                  </a:lnTo>
                  <a:cubicBezTo>
                    <a:pt x="434425" y="437104"/>
                    <a:pt x="436203" y="435072"/>
                    <a:pt x="444841" y="431642"/>
                  </a:cubicBezTo>
                  <a:cubicBezTo>
                    <a:pt x="448906" y="430118"/>
                    <a:pt x="449287" y="426688"/>
                    <a:pt x="449668" y="423259"/>
                  </a:cubicBezTo>
                  <a:cubicBezTo>
                    <a:pt x="449795" y="421607"/>
                    <a:pt x="450049" y="419956"/>
                    <a:pt x="450430" y="418305"/>
                  </a:cubicBezTo>
                  <a:cubicBezTo>
                    <a:pt x="450684" y="417035"/>
                    <a:pt x="450812" y="416018"/>
                    <a:pt x="450812" y="415002"/>
                  </a:cubicBezTo>
                  <a:cubicBezTo>
                    <a:pt x="451065" y="410556"/>
                    <a:pt x="451319" y="407381"/>
                    <a:pt x="460211" y="401156"/>
                  </a:cubicBezTo>
                  <a:cubicBezTo>
                    <a:pt x="467198" y="396329"/>
                    <a:pt x="474946" y="393281"/>
                    <a:pt x="479392" y="391756"/>
                  </a:cubicBezTo>
                  <a:cubicBezTo>
                    <a:pt x="478122" y="389089"/>
                    <a:pt x="476852" y="387692"/>
                    <a:pt x="475327" y="387057"/>
                  </a:cubicBezTo>
                  <a:cubicBezTo>
                    <a:pt x="473803" y="386421"/>
                    <a:pt x="471644" y="386421"/>
                    <a:pt x="469357" y="386802"/>
                  </a:cubicBezTo>
                  <a:cubicBezTo>
                    <a:pt x="466690" y="387184"/>
                    <a:pt x="463641" y="388200"/>
                    <a:pt x="460338" y="389470"/>
                  </a:cubicBezTo>
                  <a:cubicBezTo>
                    <a:pt x="456909" y="390740"/>
                    <a:pt x="452971" y="392519"/>
                    <a:pt x="448906" y="394424"/>
                  </a:cubicBezTo>
                  <a:cubicBezTo>
                    <a:pt x="445603" y="395948"/>
                    <a:pt x="443444" y="397473"/>
                    <a:pt x="441793" y="398743"/>
                  </a:cubicBezTo>
                  <a:cubicBezTo>
                    <a:pt x="438617" y="401029"/>
                    <a:pt x="436458" y="402554"/>
                    <a:pt x="432266" y="402300"/>
                  </a:cubicBezTo>
                  <a:cubicBezTo>
                    <a:pt x="428963" y="402046"/>
                    <a:pt x="425914" y="399505"/>
                    <a:pt x="423374" y="395948"/>
                  </a:cubicBezTo>
                  <a:lnTo>
                    <a:pt x="423374" y="395948"/>
                  </a:lnTo>
                  <a:cubicBezTo>
                    <a:pt x="420325" y="391756"/>
                    <a:pt x="417912" y="385913"/>
                    <a:pt x="416515" y="382230"/>
                  </a:cubicBezTo>
                  <a:cubicBezTo>
                    <a:pt x="415625" y="379689"/>
                    <a:pt x="415753" y="377022"/>
                    <a:pt x="415880" y="374354"/>
                  </a:cubicBezTo>
                  <a:cubicBezTo>
                    <a:pt x="416007" y="370924"/>
                    <a:pt x="416260" y="367368"/>
                    <a:pt x="412450" y="365970"/>
                  </a:cubicBezTo>
                  <a:cubicBezTo>
                    <a:pt x="406988" y="364065"/>
                    <a:pt x="404194" y="364192"/>
                    <a:pt x="400764" y="364319"/>
                  </a:cubicBezTo>
                  <a:cubicBezTo>
                    <a:pt x="398605" y="364319"/>
                    <a:pt x="396191" y="364446"/>
                    <a:pt x="392761" y="364319"/>
                  </a:cubicBezTo>
                  <a:cubicBezTo>
                    <a:pt x="387807" y="363938"/>
                    <a:pt x="384123" y="363557"/>
                    <a:pt x="381329" y="362541"/>
                  </a:cubicBezTo>
                  <a:cubicBezTo>
                    <a:pt x="377645" y="361271"/>
                    <a:pt x="375613" y="359111"/>
                    <a:pt x="375104" y="355554"/>
                  </a:cubicBezTo>
                  <a:lnTo>
                    <a:pt x="375104" y="355554"/>
                  </a:lnTo>
                  <a:cubicBezTo>
                    <a:pt x="374469" y="351236"/>
                    <a:pt x="376248" y="344376"/>
                    <a:pt x="378153" y="337771"/>
                  </a:cubicBezTo>
                  <a:cubicBezTo>
                    <a:pt x="378407" y="337009"/>
                    <a:pt x="378534" y="336247"/>
                    <a:pt x="379169" y="334214"/>
                  </a:cubicBezTo>
                  <a:cubicBezTo>
                    <a:pt x="380566" y="328879"/>
                    <a:pt x="383742" y="324306"/>
                    <a:pt x="386283" y="320623"/>
                  </a:cubicBezTo>
                  <a:cubicBezTo>
                    <a:pt x="387553" y="318844"/>
                    <a:pt x="388569" y="317193"/>
                    <a:pt x="389078" y="316177"/>
                  </a:cubicBezTo>
                  <a:cubicBezTo>
                    <a:pt x="389458" y="315160"/>
                    <a:pt x="389585" y="314271"/>
                    <a:pt x="389331" y="313509"/>
                  </a:cubicBezTo>
                  <a:cubicBezTo>
                    <a:pt x="388951" y="312493"/>
                    <a:pt x="387934" y="311477"/>
                    <a:pt x="386410" y="310334"/>
                  </a:cubicBezTo>
                  <a:cubicBezTo>
                    <a:pt x="384758" y="309063"/>
                    <a:pt x="382472" y="308428"/>
                    <a:pt x="379424" y="307666"/>
                  </a:cubicBezTo>
                  <a:cubicBezTo>
                    <a:pt x="376502" y="306904"/>
                    <a:pt x="373072" y="305888"/>
                    <a:pt x="369135" y="304109"/>
                  </a:cubicBezTo>
                  <a:cubicBezTo>
                    <a:pt x="361894" y="300934"/>
                    <a:pt x="360116" y="295853"/>
                    <a:pt x="357956" y="290136"/>
                  </a:cubicBezTo>
                  <a:cubicBezTo>
                    <a:pt x="357194" y="288231"/>
                    <a:pt x="356559" y="286199"/>
                    <a:pt x="355416" y="284293"/>
                  </a:cubicBezTo>
                  <a:cubicBezTo>
                    <a:pt x="353384" y="280356"/>
                    <a:pt x="351986" y="276799"/>
                    <a:pt x="351097" y="273496"/>
                  </a:cubicBezTo>
                  <a:cubicBezTo>
                    <a:pt x="350208" y="270067"/>
                    <a:pt x="349954" y="266891"/>
                    <a:pt x="349954" y="263842"/>
                  </a:cubicBezTo>
                  <a:cubicBezTo>
                    <a:pt x="349954" y="260667"/>
                    <a:pt x="351732" y="257491"/>
                    <a:pt x="353384" y="254442"/>
                  </a:cubicBezTo>
                  <a:cubicBezTo>
                    <a:pt x="354781" y="251775"/>
                    <a:pt x="356178" y="249235"/>
                    <a:pt x="355924" y="248980"/>
                  </a:cubicBezTo>
                  <a:cubicBezTo>
                    <a:pt x="354908" y="247964"/>
                    <a:pt x="352875" y="248980"/>
                    <a:pt x="349954" y="250505"/>
                  </a:cubicBezTo>
                  <a:cubicBezTo>
                    <a:pt x="348429" y="251267"/>
                    <a:pt x="346651" y="252156"/>
                    <a:pt x="344492" y="253045"/>
                  </a:cubicBezTo>
                  <a:cubicBezTo>
                    <a:pt x="339156" y="255205"/>
                    <a:pt x="335854" y="254316"/>
                    <a:pt x="332170" y="253045"/>
                  </a:cubicBezTo>
                  <a:cubicBezTo>
                    <a:pt x="330138" y="252410"/>
                    <a:pt x="328105" y="251775"/>
                    <a:pt x="325311" y="252029"/>
                  </a:cubicBezTo>
                  <a:cubicBezTo>
                    <a:pt x="321246" y="252283"/>
                    <a:pt x="319849" y="253426"/>
                    <a:pt x="318325" y="254824"/>
                  </a:cubicBezTo>
                  <a:cubicBezTo>
                    <a:pt x="317181" y="255840"/>
                    <a:pt x="315911" y="256856"/>
                    <a:pt x="314005" y="257872"/>
                  </a:cubicBezTo>
                  <a:cubicBezTo>
                    <a:pt x="313370" y="258253"/>
                    <a:pt x="312481" y="258761"/>
                    <a:pt x="311465" y="259269"/>
                  </a:cubicBezTo>
                  <a:cubicBezTo>
                    <a:pt x="306003" y="262445"/>
                    <a:pt x="299017" y="266510"/>
                    <a:pt x="293047" y="263334"/>
                  </a:cubicBezTo>
                  <a:cubicBezTo>
                    <a:pt x="289617" y="261556"/>
                    <a:pt x="287711" y="259269"/>
                    <a:pt x="286949" y="256475"/>
                  </a:cubicBezTo>
                  <a:cubicBezTo>
                    <a:pt x="286314" y="253807"/>
                    <a:pt x="286822" y="251140"/>
                    <a:pt x="288220" y="248091"/>
                  </a:cubicBezTo>
                  <a:cubicBezTo>
                    <a:pt x="289235" y="246059"/>
                    <a:pt x="290633" y="244535"/>
                    <a:pt x="291903" y="243137"/>
                  </a:cubicBezTo>
                  <a:cubicBezTo>
                    <a:pt x="293300" y="241613"/>
                    <a:pt x="294697" y="240216"/>
                    <a:pt x="294062" y="238183"/>
                  </a:cubicBezTo>
                  <a:cubicBezTo>
                    <a:pt x="293300" y="236024"/>
                    <a:pt x="292158" y="235008"/>
                    <a:pt x="291014" y="233991"/>
                  </a:cubicBezTo>
                  <a:cubicBezTo>
                    <a:pt x="289108" y="232340"/>
                    <a:pt x="287331" y="230816"/>
                    <a:pt x="286187" y="227005"/>
                  </a:cubicBezTo>
                  <a:cubicBezTo>
                    <a:pt x="284408" y="220781"/>
                    <a:pt x="285806" y="217859"/>
                    <a:pt x="288093" y="213159"/>
                  </a:cubicBezTo>
                  <a:cubicBezTo>
                    <a:pt x="288473" y="212397"/>
                    <a:pt x="288855" y="211508"/>
                    <a:pt x="289108" y="211127"/>
                  </a:cubicBezTo>
                  <a:cubicBezTo>
                    <a:pt x="290760" y="207697"/>
                    <a:pt x="293173" y="206173"/>
                    <a:pt x="295587" y="204776"/>
                  </a:cubicBezTo>
                  <a:cubicBezTo>
                    <a:pt x="297111" y="203887"/>
                    <a:pt x="298509" y="202997"/>
                    <a:pt x="298889" y="201473"/>
                  </a:cubicBezTo>
                  <a:cubicBezTo>
                    <a:pt x="299398" y="199314"/>
                    <a:pt x="299779" y="196392"/>
                    <a:pt x="300033" y="193471"/>
                  </a:cubicBezTo>
                  <a:cubicBezTo>
                    <a:pt x="300414" y="188898"/>
                    <a:pt x="300795" y="184706"/>
                    <a:pt x="302574" y="182546"/>
                  </a:cubicBezTo>
                  <a:lnTo>
                    <a:pt x="302574" y="182546"/>
                  </a:lnTo>
                  <a:cubicBezTo>
                    <a:pt x="303844" y="181022"/>
                    <a:pt x="306130" y="179625"/>
                    <a:pt x="308543" y="178101"/>
                  </a:cubicBezTo>
                  <a:lnTo>
                    <a:pt x="308543" y="178101"/>
                  </a:lnTo>
                  <a:cubicBezTo>
                    <a:pt x="310830" y="176703"/>
                    <a:pt x="313116" y="175306"/>
                    <a:pt x="314513" y="173909"/>
                  </a:cubicBezTo>
                  <a:cubicBezTo>
                    <a:pt x="315276" y="173020"/>
                    <a:pt x="315530" y="171749"/>
                    <a:pt x="315784" y="170479"/>
                  </a:cubicBezTo>
                  <a:cubicBezTo>
                    <a:pt x="316292" y="167938"/>
                    <a:pt x="316673" y="165398"/>
                    <a:pt x="319595" y="163111"/>
                  </a:cubicBezTo>
                  <a:cubicBezTo>
                    <a:pt x="322390" y="160952"/>
                    <a:pt x="325057" y="161079"/>
                    <a:pt x="327597" y="161206"/>
                  </a:cubicBezTo>
                  <a:lnTo>
                    <a:pt x="327597" y="161206"/>
                  </a:lnTo>
                  <a:cubicBezTo>
                    <a:pt x="328867" y="161206"/>
                    <a:pt x="330011" y="161206"/>
                    <a:pt x="330646" y="160825"/>
                  </a:cubicBezTo>
                  <a:cubicBezTo>
                    <a:pt x="332679" y="159428"/>
                    <a:pt x="337251" y="155998"/>
                    <a:pt x="341062" y="152569"/>
                  </a:cubicBezTo>
                  <a:cubicBezTo>
                    <a:pt x="343221" y="150536"/>
                    <a:pt x="345000" y="148631"/>
                    <a:pt x="345635" y="147233"/>
                  </a:cubicBezTo>
                  <a:cubicBezTo>
                    <a:pt x="346524" y="145328"/>
                    <a:pt x="345635" y="143550"/>
                    <a:pt x="344365" y="140882"/>
                  </a:cubicBezTo>
                  <a:cubicBezTo>
                    <a:pt x="343475" y="139104"/>
                    <a:pt x="342459" y="136944"/>
                    <a:pt x="341570" y="134150"/>
                  </a:cubicBezTo>
                  <a:cubicBezTo>
                    <a:pt x="339156" y="126909"/>
                    <a:pt x="340300" y="125258"/>
                    <a:pt x="343094" y="121320"/>
                  </a:cubicBezTo>
                  <a:cubicBezTo>
                    <a:pt x="343857" y="120177"/>
                    <a:pt x="344872" y="118780"/>
                    <a:pt x="345889" y="116747"/>
                  </a:cubicBezTo>
                  <a:cubicBezTo>
                    <a:pt x="346397" y="115731"/>
                    <a:pt x="346905" y="114842"/>
                    <a:pt x="347286" y="114207"/>
                  </a:cubicBezTo>
                  <a:cubicBezTo>
                    <a:pt x="349954" y="109253"/>
                    <a:pt x="351224" y="106966"/>
                    <a:pt x="350081" y="95280"/>
                  </a:cubicBezTo>
                  <a:cubicBezTo>
                    <a:pt x="349572" y="89691"/>
                    <a:pt x="348937" y="86388"/>
                    <a:pt x="348429" y="83594"/>
                  </a:cubicBezTo>
                  <a:cubicBezTo>
                    <a:pt x="347667" y="79275"/>
                    <a:pt x="347032" y="76226"/>
                    <a:pt x="347413" y="67843"/>
                  </a:cubicBezTo>
                  <a:lnTo>
                    <a:pt x="347413" y="65302"/>
                  </a:lnTo>
                  <a:cubicBezTo>
                    <a:pt x="348048" y="55394"/>
                    <a:pt x="348302" y="51838"/>
                    <a:pt x="344237" y="48789"/>
                  </a:cubicBezTo>
                  <a:cubicBezTo>
                    <a:pt x="342332" y="47392"/>
                    <a:pt x="339283" y="47265"/>
                    <a:pt x="335981" y="47011"/>
                  </a:cubicBezTo>
                  <a:cubicBezTo>
                    <a:pt x="330900" y="46757"/>
                    <a:pt x="325819" y="46376"/>
                    <a:pt x="321627" y="42311"/>
                  </a:cubicBezTo>
                  <a:lnTo>
                    <a:pt x="321627" y="42311"/>
                  </a:lnTo>
                  <a:cubicBezTo>
                    <a:pt x="317435" y="38119"/>
                    <a:pt x="317563" y="32784"/>
                    <a:pt x="317689" y="27449"/>
                  </a:cubicBezTo>
                  <a:cubicBezTo>
                    <a:pt x="317689" y="24019"/>
                    <a:pt x="317816" y="20717"/>
                    <a:pt x="316419" y="18684"/>
                  </a:cubicBezTo>
                  <a:cubicBezTo>
                    <a:pt x="314387" y="15636"/>
                    <a:pt x="312101" y="14238"/>
                    <a:pt x="309178" y="12460"/>
                  </a:cubicBezTo>
                  <a:cubicBezTo>
                    <a:pt x="306638" y="10809"/>
                    <a:pt x="303589" y="8903"/>
                    <a:pt x="300033" y="5727"/>
                  </a:cubicBezTo>
                  <a:cubicBezTo>
                    <a:pt x="296349" y="2425"/>
                    <a:pt x="293935" y="774"/>
                    <a:pt x="292158" y="139"/>
                  </a:cubicBezTo>
                  <a:cubicBezTo>
                    <a:pt x="291268" y="-116"/>
                    <a:pt x="290633" y="11"/>
                    <a:pt x="290125" y="265"/>
                  </a:cubicBezTo>
                  <a:cubicBezTo>
                    <a:pt x="288855" y="1155"/>
                    <a:pt x="286187" y="3949"/>
                    <a:pt x="283901" y="7252"/>
                  </a:cubicBezTo>
                  <a:cubicBezTo>
                    <a:pt x="282122" y="9665"/>
                    <a:pt x="280598" y="12206"/>
                    <a:pt x="280090" y="14238"/>
                  </a:cubicBezTo>
                  <a:cubicBezTo>
                    <a:pt x="279709" y="15763"/>
                    <a:pt x="279836" y="16906"/>
                    <a:pt x="279963" y="17922"/>
                  </a:cubicBezTo>
                  <a:cubicBezTo>
                    <a:pt x="280344" y="20462"/>
                    <a:pt x="280598" y="22749"/>
                    <a:pt x="278057" y="27322"/>
                  </a:cubicBezTo>
                  <a:cubicBezTo>
                    <a:pt x="275390" y="32149"/>
                    <a:pt x="273866" y="33292"/>
                    <a:pt x="270817" y="35324"/>
                  </a:cubicBezTo>
                  <a:cubicBezTo>
                    <a:pt x="269547" y="36214"/>
                    <a:pt x="268022" y="37357"/>
                    <a:pt x="265990" y="39135"/>
                  </a:cubicBezTo>
                  <a:cubicBezTo>
                    <a:pt x="263450" y="41422"/>
                    <a:pt x="261671" y="43454"/>
                    <a:pt x="260655" y="45359"/>
                  </a:cubicBezTo>
                  <a:cubicBezTo>
                    <a:pt x="259639" y="47265"/>
                    <a:pt x="259385" y="48789"/>
                    <a:pt x="259512" y="49805"/>
                  </a:cubicBezTo>
                  <a:cubicBezTo>
                    <a:pt x="259766" y="51584"/>
                    <a:pt x="262053" y="56156"/>
                    <a:pt x="263958" y="60221"/>
                  </a:cubicBezTo>
                  <a:cubicBezTo>
                    <a:pt x="264847" y="62000"/>
                    <a:pt x="265609" y="63524"/>
                    <a:pt x="266117" y="64794"/>
                  </a:cubicBezTo>
                  <a:lnTo>
                    <a:pt x="266371" y="65302"/>
                  </a:lnTo>
                  <a:cubicBezTo>
                    <a:pt x="268785" y="70510"/>
                    <a:pt x="270690" y="74956"/>
                    <a:pt x="267895" y="80037"/>
                  </a:cubicBezTo>
                  <a:cubicBezTo>
                    <a:pt x="265736" y="83975"/>
                    <a:pt x="262560" y="84356"/>
                    <a:pt x="258368" y="82324"/>
                  </a:cubicBezTo>
                  <a:cubicBezTo>
                    <a:pt x="255701" y="80926"/>
                    <a:pt x="252652" y="78513"/>
                    <a:pt x="248969" y="75083"/>
                  </a:cubicBezTo>
                  <a:cubicBezTo>
                    <a:pt x="245793" y="72289"/>
                    <a:pt x="242999" y="70510"/>
                    <a:pt x="240458" y="69621"/>
                  </a:cubicBezTo>
                  <a:cubicBezTo>
                    <a:pt x="238045" y="68732"/>
                    <a:pt x="235631" y="68732"/>
                    <a:pt x="233345" y="69113"/>
                  </a:cubicBezTo>
                  <a:cubicBezTo>
                    <a:pt x="230550" y="69494"/>
                    <a:pt x="227629" y="70129"/>
                    <a:pt x="224580" y="71145"/>
                  </a:cubicBezTo>
                  <a:cubicBezTo>
                    <a:pt x="221404" y="72162"/>
                    <a:pt x="218102" y="73559"/>
                    <a:pt x="214672" y="75591"/>
                  </a:cubicBezTo>
                  <a:cubicBezTo>
                    <a:pt x="210988" y="77624"/>
                    <a:pt x="207051" y="80672"/>
                    <a:pt x="203113" y="83975"/>
                  </a:cubicBezTo>
                  <a:cubicBezTo>
                    <a:pt x="199048" y="87151"/>
                    <a:pt x="194983" y="90453"/>
                    <a:pt x="190791" y="92994"/>
                  </a:cubicBezTo>
                  <a:cubicBezTo>
                    <a:pt x="186600" y="95534"/>
                    <a:pt x="183170" y="97567"/>
                    <a:pt x="180121" y="99218"/>
                  </a:cubicBezTo>
                  <a:cubicBezTo>
                    <a:pt x="177199" y="100742"/>
                    <a:pt x="174532" y="102012"/>
                    <a:pt x="171992" y="103283"/>
                  </a:cubicBezTo>
                  <a:cubicBezTo>
                    <a:pt x="169832" y="104299"/>
                    <a:pt x="167292" y="106331"/>
                    <a:pt x="165386" y="108745"/>
                  </a:cubicBezTo>
                  <a:cubicBezTo>
                    <a:pt x="163735" y="110777"/>
                    <a:pt x="162465" y="112937"/>
                    <a:pt x="162338" y="114588"/>
                  </a:cubicBezTo>
                  <a:cubicBezTo>
                    <a:pt x="162083" y="117256"/>
                    <a:pt x="162338" y="120685"/>
                    <a:pt x="162592" y="124750"/>
                  </a:cubicBezTo>
                  <a:cubicBezTo>
                    <a:pt x="162846" y="127799"/>
                    <a:pt x="162973" y="131101"/>
                    <a:pt x="162973" y="134785"/>
                  </a:cubicBezTo>
                  <a:cubicBezTo>
                    <a:pt x="162973" y="141771"/>
                    <a:pt x="161195" y="144947"/>
                    <a:pt x="159924" y="147106"/>
                  </a:cubicBezTo>
                  <a:cubicBezTo>
                    <a:pt x="159671" y="147615"/>
                    <a:pt x="159416" y="147996"/>
                    <a:pt x="159289" y="148123"/>
                  </a:cubicBezTo>
                  <a:cubicBezTo>
                    <a:pt x="158908" y="149774"/>
                    <a:pt x="156495" y="153331"/>
                    <a:pt x="153827" y="157014"/>
                  </a:cubicBezTo>
                  <a:cubicBezTo>
                    <a:pt x="151159" y="160444"/>
                    <a:pt x="148111" y="164001"/>
                    <a:pt x="146079" y="165906"/>
                  </a:cubicBezTo>
                  <a:cubicBezTo>
                    <a:pt x="144300" y="167430"/>
                    <a:pt x="142649" y="169209"/>
                    <a:pt x="141252" y="171241"/>
                  </a:cubicBezTo>
                  <a:cubicBezTo>
                    <a:pt x="139981" y="173020"/>
                    <a:pt x="138838" y="175052"/>
                    <a:pt x="137822" y="177211"/>
                  </a:cubicBezTo>
                  <a:cubicBezTo>
                    <a:pt x="137060" y="179117"/>
                    <a:pt x="137568" y="180895"/>
                    <a:pt x="138203" y="183181"/>
                  </a:cubicBezTo>
                  <a:cubicBezTo>
                    <a:pt x="138838" y="185468"/>
                    <a:pt x="139600" y="188135"/>
                    <a:pt x="139728" y="191819"/>
                  </a:cubicBezTo>
                  <a:cubicBezTo>
                    <a:pt x="139854" y="196138"/>
                    <a:pt x="138330" y="201473"/>
                    <a:pt x="136170" y="206554"/>
                  </a:cubicBezTo>
                  <a:cubicBezTo>
                    <a:pt x="134138" y="211381"/>
                    <a:pt x="131598" y="216335"/>
                    <a:pt x="129439" y="220019"/>
                  </a:cubicBezTo>
                  <a:lnTo>
                    <a:pt x="129439" y="220019"/>
                  </a:lnTo>
                  <a:cubicBezTo>
                    <a:pt x="129439" y="220019"/>
                    <a:pt x="128549" y="221543"/>
                    <a:pt x="128549" y="221543"/>
                  </a:cubicBezTo>
                  <a:cubicBezTo>
                    <a:pt x="124484" y="228911"/>
                    <a:pt x="118260" y="239962"/>
                    <a:pt x="116736" y="245043"/>
                  </a:cubicBezTo>
                  <a:cubicBezTo>
                    <a:pt x="115720" y="248472"/>
                    <a:pt x="114195" y="253299"/>
                    <a:pt x="112544" y="257364"/>
                  </a:cubicBezTo>
                  <a:cubicBezTo>
                    <a:pt x="111273" y="260413"/>
                    <a:pt x="110003" y="263080"/>
                    <a:pt x="108733" y="264605"/>
                  </a:cubicBezTo>
                  <a:cubicBezTo>
                    <a:pt x="106701" y="267018"/>
                    <a:pt x="103906" y="267780"/>
                    <a:pt x="100604" y="267145"/>
                  </a:cubicBezTo>
                  <a:cubicBezTo>
                    <a:pt x="98063" y="266637"/>
                    <a:pt x="95014" y="265240"/>
                    <a:pt x="91585" y="262826"/>
                  </a:cubicBezTo>
                  <a:cubicBezTo>
                    <a:pt x="88663" y="260794"/>
                    <a:pt x="84853" y="260286"/>
                    <a:pt x="81677" y="259905"/>
                  </a:cubicBezTo>
                  <a:cubicBezTo>
                    <a:pt x="78629" y="259524"/>
                    <a:pt x="76088" y="259143"/>
                    <a:pt x="74055" y="257745"/>
                  </a:cubicBezTo>
                  <a:cubicBezTo>
                    <a:pt x="74055" y="257745"/>
                    <a:pt x="73801" y="257618"/>
                    <a:pt x="73674" y="257491"/>
                  </a:cubicBezTo>
                  <a:cubicBezTo>
                    <a:pt x="72658" y="256983"/>
                    <a:pt x="71515" y="256602"/>
                    <a:pt x="70372" y="256729"/>
                  </a:cubicBezTo>
                  <a:cubicBezTo>
                    <a:pt x="69482" y="256729"/>
                    <a:pt x="68720" y="257110"/>
                    <a:pt x="68340" y="257745"/>
                  </a:cubicBezTo>
                  <a:cubicBezTo>
                    <a:pt x="68340" y="257745"/>
                    <a:pt x="68340" y="257872"/>
                    <a:pt x="68212" y="257999"/>
                  </a:cubicBezTo>
                  <a:cubicBezTo>
                    <a:pt x="67450" y="259396"/>
                    <a:pt x="67704" y="262064"/>
                    <a:pt x="68212" y="265240"/>
                  </a:cubicBezTo>
                  <a:cubicBezTo>
                    <a:pt x="68593" y="267780"/>
                    <a:pt x="68847" y="270702"/>
                    <a:pt x="68847" y="274131"/>
                  </a:cubicBezTo>
                  <a:cubicBezTo>
                    <a:pt x="68847" y="278704"/>
                    <a:pt x="68847" y="285945"/>
                    <a:pt x="68847" y="292423"/>
                  </a:cubicBezTo>
                  <a:cubicBezTo>
                    <a:pt x="68847" y="296996"/>
                    <a:pt x="68847" y="301188"/>
                    <a:pt x="68847" y="303474"/>
                  </a:cubicBezTo>
                  <a:cubicBezTo>
                    <a:pt x="68847" y="306904"/>
                    <a:pt x="67958" y="309698"/>
                    <a:pt x="66307" y="311731"/>
                  </a:cubicBezTo>
                  <a:cubicBezTo>
                    <a:pt x="64528" y="314017"/>
                    <a:pt x="61988" y="315288"/>
                    <a:pt x="58431" y="315541"/>
                  </a:cubicBezTo>
                  <a:cubicBezTo>
                    <a:pt x="56907" y="315669"/>
                    <a:pt x="55891" y="316177"/>
                    <a:pt x="55128" y="317066"/>
                  </a:cubicBezTo>
                  <a:cubicBezTo>
                    <a:pt x="54112" y="318336"/>
                    <a:pt x="53350" y="320496"/>
                    <a:pt x="52842" y="323671"/>
                  </a:cubicBezTo>
                  <a:cubicBezTo>
                    <a:pt x="51699" y="330022"/>
                    <a:pt x="53604" y="336501"/>
                    <a:pt x="55763" y="343741"/>
                  </a:cubicBezTo>
                  <a:lnTo>
                    <a:pt x="56018" y="344376"/>
                  </a:lnTo>
                  <a:cubicBezTo>
                    <a:pt x="57415" y="349076"/>
                    <a:pt x="57415" y="352887"/>
                    <a:pt x="56526" y="356190"/>
                  </a:cubicBezTo>
                  <a:cubicBezTo>
                    <a:pt x="55763" y="359492"/>
                    <a:pt x="54112" y="362160"/>
                    <a:pt x="52334" y="364446"/>
                  </a:cubicBezTo>
                  <a:cubicBezTo>
                    <a:pt x="49921" y="367495"/>
                    <a:pt x="46999" y="368384"/>
                    <a:pt x="43442" y="367876"/>
                  </a:cubicBezTo>
                  <a:cubicBezTo>
                    <a:pt x="40647" y="367495"/>
                    <a:pt x="37599" y="366225"/>
                    <a:pt x="33788" y="364573"/>
                  </a:cubicBezTo>
                  <a:cubicBezTo>
                    <a:pt x="29470" y="362795"/>
                    <a:pt x="28072" y="362922"/>
                    <a:pt x="26802" y="363049"/>
                  </a:cubicBezTo>
                  <a:lnTo>
                    <a:pt x="26802" y="363430"/>
                  </a:lnTo>
                  <a:cubicBezTo>
                    <a:pt x="26167" y="366860"/>
                    <a:pt x="25659" y="369908"/>
                    <a:pt x="26802" y="374989"/>
                  </a:cubicBezTo>
                  <a:cubicBezTo>
                    <a:pt x="27945" y="379816"/>
                    <a:pt x="28707" y="385786"/>
                    <a:pt x="28834" y="390740"/>
                  </a:cubicBezTo>
                  <a:cubicBezTo>
                    <a:pt x="28961" y="395948"/>
                    <a:pt x="28326" y="400394"/>
                    <a:pt x="26929" y="402427"/>
                  </a:cubicBezTo>
                  <a:lnTo>
                    <a:pt x="26675" y="402935"/>
                  </a:lnTo>
                  <a:cubicBezTo>
                    <a:pt x="24007" y="406619"/>
                    <a:pt x="22991" y="407889"/>
                    <a:pt x="16767" y="407127"/>
                  </a:cubicBezTo>
                  <a:cubicBezTo>
                    <a:pt x="15116" y="407000"/>
                    <a:pt x="13845" y="406619"/>
                    <a:pt x="12829" y="406364"/>
                  </a:cubicBezTo>
                  <a:cubicBezTo>
                    <a:pt x="11686" y="406110"/>
                    <a:pt x="10797" y="405856"/>
                    <a:pt x="9018" y="406364"/>
                  </a:cubicBezTo>
                  <a:cubicBezTo>
                    <a:pt x="6986" y="407000"/>
                    <a:pt x="2414" y="415129"/>
                    <a:pt x="0" y="419448"/>
                  </a:cubicBezTo>
                  <a:cubicBezTo>
                    <a:pt x="1270" y="421734"/>
                    <a:pt x="2667" y="424275"/>
                    <a:pt x="3811" y="426942"/>
                  </a:cubicBezTo>
                  <a:cubicBezTo>
                    <a:pt x="6478" y="433040"/>
                    <a:pt x="7113" y="430245"/>
                    <a:pt x="10035" y="434056"/>
                  </a:cubicBezTo>
                  <a:cubicBezTo>
                    <a:pt x="13083" y="437994"/>
                    <a:pt x="11305" y="439010"/>
                    <a:pt x="16767" y="445361"/>
                  </a:cubicBezTo>
                  <a:cubicBezTo>
                    <a:pt x="22229" y="451585"/>
                    <a:pt x="28707" y="445996"/>
                    <a:pt x="31121" y="454634"/>
                  </a:cubicBezTo>
                  <a:cubicBezTo>
                    <a:pt x="33534" y="463272"/>
                    <a:pt x="37853" y="457301"/>
                    <a:pt x="42426" y="456412"/>
                  </a:cubicBezTo>
                  <a:cubicBezTo>
                    <a:pt x="46999" y="455523"/>
                    <a:pt x="46745" y="457047"/>
                    <a:pt x="47888" y="461366"/>
                  </a:cubicBezTo>
                  <a:cubicBezTo>
                    <a:pt x="49031" y="465685"/>
                    <a:pt x="46364" y="469623"/>
                    <a:pt x="44204" y="475212"/>
                  </a:cubicBezTo>
                  <a:cubicBezTo>
                    <a:pt x="42045" y="480801"/>
                    <a:pt x="44459" y="479531"/>
                    <a:pt x="47888" y="481944"/>
                  </a:cubicBezTo>
                  <a:cubicBezTo>
                    <a:pt x="51318" y="484358"/>
                    <a:pt x="52842" y="482198"/>
                    <a:pt x="57034" y="477371"/>
                  </a:cubicBezTo>
                  <a:cubicBezTo>
                    <a:pt x="61099" y="472544"/>
                    <a:pt x="61861" y="477625"/>
                    <a:pt x="67704" y="477752"/>
                  </a:cubicBezTo>
                  <a:cubicBezTo>
                    <a:pt x="73547" y="478007"/>
                    <a:pt x="75961" y="479912"/>
                    <a:pt x="80026" y="482071"/>
                  </a:cubicBezTo>
                  <a:cubicBezTo>
                    <a:pt x="84090" y="484231"/>
                    <a:pt x="82185" y="485374"/>
                    <a:pt x="81804" y="490328"/>
                  </a:cubicBezTo>
                  <a:cubicBezTo>
                    <a:pt x="81423" y="495282"/>
                    <a:pt x="82693" y="498585"/>
                    <a:pt x="87393" y="502268"/>
                  </a:cubicBezTo>
                  <a:cubicBezTo>
                    <a:pt x="92220" y="505952"/>
                    <a:pt x="95904" y="514717"/>
                    <a:pt x="98190" y="518400"/>
                  </a:cubicBezTo>
                  <a:cubicBezTo>
                    <a:pt x="100349" y="522084"/>
                    <a:pt x="97682" y="536819"/>
                    <a:pt x="97682" y="539868"/>
                  </a:cubicBezTo>
                  <a:cubicBezTo>
                    <a:pt x="97682" y="542916"/>
                    <a:pt x="102255" y="544441"/>
                    <a:pt x="106955" y="551300"/>
                  </a:cubicBezTo>
                  <a:cubicBezTo>
                    <a:pt x="111782" y="558286"/>
                    <a:pt x="115592" y="571497"/>
                    <a:pt x="120165" y="581024"/>
                  </a:cubicBezTo>
                  <a:cubicBezTo>
                    <a:pt x="124739" y="590551"/>
                    <a:pt x="124992" y="605921"/>
                    <a:pt x="124484" y="620275"/>
                  </a:cubicBezTo>
                  <a:cubicBezTo>
                    <a:pt x="123976" y="634628"/>
                    <a:pt x="118260" y="664606"/>
                    <a:pt x="117244" y="672482"/>
                  </a:cubicBezTo>
                  <a:cubicBezTo>
                    <a:pt x="116100" y="680230"/>
                    <a:pt x="112036" y="694330"/>
                    <a:pt x="112417" y="699538"/>
                  </a:cubicBezTo>
                  <a:cubicBezTo>
                    <a:pt x="112925" y="704746"/>
                    <a:pt x="116355" y="698649"/>
                    <a:pt x="121817" y="696744"/>
                  </a:cubicBezTo>
                  <a:cubicBezTo>
                    <a:pt x="127279" y="694838"/>
                    <a:pt x="124611" y="692806"/>
                    <a:pt x="126771" y="686963"/>
                  </a:cubicBezTo>
                  <a:cubicBezTo>
                    <a:pt x="128930" y="681120"/>
                    <a:pt x="132868" y="679595"/>
                    <a:pt x="135028" y="681501"/>
                  </a:cubicBezTo>
                  <a:cubicBezTo>
                    <a:pt x="137187" y="683406"/>
                    <a:pt x="135281" y="685438"/>
                    <a:pt x="135281" y="689503"/>
                  </a:cubicBezTo>
                  <a:lnTo>
                    <a:pt x="135281" y="700935"/>
                  </a:lnTo>
                  <a:cubicBezTo>
                    <a:pt x="135281" y="704873"/>
                    <a:pt x="136552" y="704365"/>
                    <a:pt x="141125" y="704619"/>
                  </a:cubicBezTo>
                  <a:cubicBezTo>
                    <a:pt x="145697" y="704873"/>
                    <a:pt x="144173" y="703730"/>
                    <a:pt x="147603" y="700300"/>
                  </a:cubicBezTo>
                  <a:cubicBezTo>
                    <a:pt x="151032" y="696871"/>
                    <a:pt x="151668" y="695727"/>
                    <a:pt x="155224" y="695727"/>
                  </a:cubicBezTo>
                  <a:cubicBezTo>
                    <a:pt x="158781" y="695727"/>
                    <a:pt x="155859" y="696998"/>
                    <a:pt x="155859" y="702714"/>
                  </a:cubicBezTo>
                  <a:moveTo>
                    <a:pt x="334965" y="936313"/>
                  </a:moveTo>
                  <a:cubicBezTo>
                    <a:pt x="334330" y="938980"/>
                    <a:pt x="333059" y="946475"/>
                    <a:pt x="335600" y="946475"/>
                  </a:cubicBezTo>
                  <a:cubicBezTo>
                    <a:pt x="338141" y="946475"/>
                    <a:pt x="341062" y="947491"/>
                    <a:pt x="341062" y="944569"/>
                  </a:cubicBezTo>
                  <a:cubicBezTo>
                    <a:pt x="341062" y="941648"/>
                    <a:pt x="337759" y="932883"/>
                    <a:pt x="334838" y="936440"/>
                  </a:cubicBezTo>
                  <a:moveTo>
                    <a:pt x="323405" y="852603"/>
                  </a:moveTo>
                  <a:cubicBezTo>
                    <a:pt x="320865" y="863400"/>
                    <a:pt x="317181" y="868227"/>
                    <a:pt x="322135" y="868608"/>
                  </a:cubicBezTo>
                  <a:cubicBezTo>
                    <a:pt x="326962" y="868989"/>
                    <a:pt x="329884" y="870895"/>
                    <a:pt x="329884" y="863400"/>
                  </a:cubicBezTo>
                  <a:cubicBezTo>
                    <a:pt x="329884" y="855906"/>
                    <a:pt x="324929" y="848157"/>
                    <a:pt x="323405" y="852603"/>
                  </a:cubicBezTo>
                  <a:moveTo>
                    <a:pt x="320865" y="1034122"/>
                  </a:moveTo>
                  <a:cubicBezTo>
                    <a:pt x="323405" y="1035392"/>
                    <a:pt x="330900" y="1031454"/>
                    <a:pt x="330900" y="1025992"/>
                  </a:cubicBezTo>
                  <a:cubicBezTo>
                    <a:pt x="330900" y="1020530"/>
                    <a:pt x="323659" y="1014306"/>
                    <a:pt x="322770" y="1023452"/>
                  </a:cubicBezTo>
                  <a:cubicBezTo>
                    <a:pt x="324803" y="1031582"/>
                    <a:pt x="318197" y="1032852"/>
                    <a:pt x="320865" y="1034122"/>
                  </a:cubicBezTo>
                  <a:moveTo>
                    <a:pt x="328232" y="982804"/>
                  </a:moveTo>
                  <a:cubicBezTo>
                    <a:pt x="328614" y="978231"/>
                    <a:pt x="322390" y="972769"/>
                    <a:pt x="320992" y="977596"/>
                  </a:cubicBezTo>
                  <a:cubicBezTo>
                    <a:pt x="318705" y="980136"/>
                    <a:pt x="321373" y="983820"/>
                    <a:pt x="323659" y="986996"/>
                  </a:cubicBezTo>
                  <a:cubicBezTo>
                    <a:pt x="325946" y="990298"/>
                    <a:pt x="327852" y="987377"/>
                    <a:pt x="328232" y="982804"/>
                  </a:cubicBezTo>
                  <a:moveTo>
                    <a:pt x="329629" y="884487"/>
                  </a:moveTo>
                  <a:cubicBezTo>
                    <a:pt x="327089" y="890711"/>
                    <a:pt x="327089" y="893251"/>
                    <a:pt x="326073" y="898205"/>
                  </a:cubicBezTo>
                  <a:cubicBezTo>
                    <a:pt x="325057" y="903032"/>
                    <a:pt x="326073" y="906970"/>
                    <a:pt x="328614" y="903667"/>
                  </a:cubicBezTo>
                  <a:cubicBezTo>
                    <a:pt x="331154" y="900365"/>
                    <a:pt x="334838" y="893886"/>
                    <a:pt x="335473" y="891346"/>
                  </a:cubicBezTo>
                  <a:cubicBezTo>
                    <a:pt x="336108" y="888678"/>
                    <a:pt x="330519" y="881311"/>
                    <a:pt x="329629" y="884487"/>
                  </a:cubicBezTo>
                </a:path>
              </a:pathLst>
            </a:custGeom>
            <a:solidFill>
              <a:srgbClr val="FFFFFF"/>
            </a:solidFill>
            <a:ln w="12700" cap="flat">
              <a:noFill/>
              <a:prstDash val="solid"/>
              <a:miter/>
            </a:ln>
          </p:spPr>
          <p:txBody>
            <a:bodyPr rtlCol="0" anchor="ctr"/>
            <a:lstStyle/>
            <a:p>
              <a:endParaRPr lang="en-GB"/>
            </a:p>
          </p:txBody>
        </p:sp>
        <p:sp>
          <p:nvSpPr>
            <p:cNvPr id="1075" name="Freeform: Shape 1074">
              <a:extLst>
                <a:ext uri="{FF2B5EF4-FFF2-40B4-BE49-F238E27FC236}">
                  <a16:creationId xmlns:a16="http://schemas.microsoft.com/office/drawing/2014/main" id="{19D01005-07A3-1C1B-6D29-2422416AEED1}"/>
                </a:ext>
              </a:extLst>
            </p:cNvPr>
            <p:cNvSpPr/>
            <p:nvPr/>
          </p:nvSpPr>
          <p:spPr>
            <a:xfrm>
              <a:off x="6607783" y="2606640"/>
              <a:ext cx="351478" cy="299841"/>
            </a:xfrm>
            <a:custGeom>
              <a:avLst/>
              <a:gdLst>
                <a:gd name="connsiteX0" fmla="*/ 331281 w 351478"/>
                <a:gd name="connsiteY0" fmla="*/ 271706 h 299841"/>
                <a:gd name="connsiteX1" fmla="*/ 323660 w 351478"/>
                <a:gd name="connsiteY1" fmla="*/ 262815 h 299841"/>
                <a:gd name="connsiteX2" fmla="*/ 315022 w 351478"/>
                <a:gd name="connsiteY2" fmla="*/ 257988 h 299841"/>
                <a:gd name="connsiteX3" fmla="*/ 310830 w 351478"/>
                <a:gd name="connsiteY3" fmla="*/ 252526 h 299841"/>
                <a:gd name="connsiteX4" fmla="*/ 302066 w 351478"/>
                <a:gd name="connsiteY4" fmla="*/ 235123 h 299841"/>
                <a:gd name="connsiteX5" fmla="*/ 287204 w 351478"/>
                <a:gd name="connsiteY5" fmla="*/ 225469 h 299841"/>
                <a:gd name="connsiteX6" fmla="*/ 276153 w 351478"/>
                <a:gd name="connsiteY6" fmla="*/ 218356 h 299841"/>
                <a:gd name="connsiteX7" fmla="*/ 258115 w 351478"/>
                <a:gd name="connsiteY7" fmla="*/ 196508 h 299841"/>
                <a:gd name="connsiteX8" fmla="*/ 250366 w 351478"/>
                <a:gd name="connsiteY8" fmla="*/ 185076 h 299841"/>
                <a:gd name="connsiteX9" fmla="*/ 239696 w 351478"/>
                <a:gd name="connsiteY9" fmla="*/ 176438 h 299841"/>
                <a:gd name="connsiteX10" fmla="*/ 226993 w 351478"/>
                <a:gd name="connsiteY10" fmla="*/ 169578 h 299841"/>
                <a:gd name="connsiteX11" fmla="*/ 210100 w 351478"/>
                <a:gd name="connsiteY11" fmla="*/ 162973 h 299841"/>
                <a:gd name="connsiteX12" fmla="*/ 193967 w 351478"/>
                <a:gd name="connsiteY12" fmla="*/ 159925 h 299841"/>
                <a:gd name="connsiteX13" fmla="*/ 185457 w 351478"/>
                <a:gd name="connsiteY13" fmla="*/ 142903 h 299841"/>
                <a:gd name="connsiteX14" fmla="*/ 176819 w 351478"/>
                <a:gd name="connsiteY14" fmla="*/ 135409 h 299841"/>
                <a:gd name="connsiteX15" fmla="*/ 173516 w 351478"/>
                <a:gd name="connsiteY15" fmla="*/ 141252 h 299841"/>
                <a:gd name="connsiteX16" fmla="*/ 175041 w 351478"/>
                <a:gd name="connsiteY16" fmla="*/ 150779 h 299841"/>
                <a:gd name="connsiteX17" fmla="*/ 168308 w 351478"/>
                <a:gd name="connsiteY17" fmla="*/ 150906 h 299841"/>
                <a:gd name="connsiteX18" fmla="*/ 163862 w 351478"/>
                <a:gd name="connsiteY18" fmla="*/ 141125 h 299841"/>
                <a:gd name="connsiteX19" fmla="*/ 158527 w 351478"/>
                <a:gd name="connsiteY19" fmla="*/ 131852 h 299841"/>
                <a:gd name="connsiteX20" fmla="*/ 151668 w 351478"/>
                <a:gd name="connsiteY20" fmla="*/ 122579 h 299841"/>
                <a:gd name="connsiteX21" fmla="*/ 143919 w 351478"/>
                <a:gd name="connsiteY21" fmla="*/ 102636 h 299841"/>
                <a:gd name="connsiteX22" fmla="*/ 139092 w 351478"/>
                <a:gd name="connsiteY22" fmla="*/ 75580 h 299841"/>
                <a:gd name="connsiteX23" fmla="*/ 134900 w 351478"/>
                <a:gd name="connsiteY23" fmla="*/ 52842 h 299841"/>
                <a:gd name="connsiteX24" fmla="*/ 129438 w 351478"/>
                <a:gd name="connsiteY24" fmla="*/ 32010 h 299841"/>
                <a:gd name="connsiteX25" fmla="*/ 117752 w 351478"/>
                <a:gd name="connsiteY25" fmla="*/ 13465 h 299841"/>
                <a:gd name="connsiteX26" fmla="*/ 110384 w 351478"/>
                <a:gd name="connsiteY26" fmla="*/ 0 h 299841"/>
                <a:gd name="connsiteX27" fmla="*/ 107845 w 351478"/>
                <a:gd name="connsiteY27" fmla="*/ 4065 h 299841"/>
                <a:gd name="connsiteX28" fmla="*/ 97301 w 351478"/>
                <a:gd name="connsiteY28" fmla="*/ 18927 h 299841"/>
                <a:gd name="connsiteX29" fmla="*/ 85615 w 351478"/>
                <a:gd name="connsiteY29" fmla="*/ 23627 h 299841"/>
                <a:gd name="connsiteX30" fmla="*/ 75453 w 351478"/>
                <a:gd name="connsiteY30" fmla="*/ 27564 h 299841"/>
                <a:gd name="connsiteX31" fmla="*/ 63386 w 351478"/>
                <a:gd name="connsiteY31" fmla="*/ 40775 h 299841"/>
                <a:gd name="connsiteX32" fmla="*/ 53096 w 351478"/>
                <a:gd name="connsiteY32" fmla="*/ 49413 h 299841"/>
                <a:gd name="connsiteX33" fmla="*/ 37472 w 351478"/>
                <a:gd name="connsiteY33" fmla="*/ 51572 h 299841"/>
                <a:gd name="connsiteX34" fmla="*/ 29089 w 351478"/>
                <a:gd name="connsiteY34" fmla="*/ 52080 h 299841"/>
                <a:gd name="connsiteX35" fmla="*/ 24262 w 351478"/>
                <a:gd name="connsiteY35" fmla="*/ 60464 h 299841"/>
                <a:gd name="connsiteX36" fmla="*/ 22738 w 351478"/>
                <a:gd name="connsiteY36" fmla="*/ 74310 h 299841"/>
                <a:gd name="connsiteX37" fmla="*/ 22103 w 351478"/>
                <a:gd name="connsiteY37" fmla="*/ 88664 h 299841"/>
                <a:gd name="connsiteX38" fmla="*/ 17276 w 351478"/>
                <a:gd name="connsiteY38" fmla="*/ 103271 h 299841"/>
                <a:gd name="connsiteX39" fmla="*/ 9400 w 351478"/>
                <a:gd name="connsiteY39" fmla="*/ 125755 h 299841"/>
                <a:gd name="connsiteX40" fmla="*/ 3684 w 351478"/>
                <a:gd name="connsiteY40" fmla="*/ 146841 h 299841"/>
                <a:gd name="connsiteX41" fmla="*/ 1905 w 351478"/>
                <a:gd name="connsiteY41" fmla="*/ 154208 h 299841"/>
                <a:gd name="connsiteX42" fmla="*/ 1143 w 351478"/>
                <a:gd name="connsiteY42" fmla="*/ 176692 h 299841"/>
                <a:gd name="connsiteX43" fmla="*/ 1651 w 351478"/>
                <a:gd name="connsiteY43" fmla="*/ 179740 h 299841"/>
                <a:gd name="connsiteX44" fmla="*/ 4573 w 351478"/>
                <a:gd name="connsiteY44" fmla="*/ 198921 h 299841"/>
                <a:gd name="connsiteX45" fmla="*/ 13973 w 351478"/>
                <a:gd name="connsiteY45" fmla="*/ 198921 h 299841"/>
                <a:gd name="connsiteX46" fmla="*/ 19816 w 351478"/>
                <a:gd name="connsiteY46" fmla="*/ 199175 h 299841"/>
                <a:gd name="connsiteX47" fmla="*/ 33280 w 351478"/>
                <a:gd name="connsiteY47" fmla="*/ 196635 h 299841"/>
                <a:gd name="connsiteX48" fmla="*/ 34805 w 351478"/>
                <a:gd name="connsiteY48" fmla="*/ 194983 h 299841"/>
                <a:gd name="connsiteX49" fmla="*/ 42426 w 351478"/>
                <a:gd name="connsiteY49" fmla="*/ 190538 h 299841"/>
                <a:gd name="connsiteX50" fmla="*/ 50175 w 351478"/>
                <a:gd name="connsiteY50" fmla="*/ 192697 h 299841"/>
                <a:gd name="connsiteX51" fmla="*/ 50937 w 351478"/>
                <a:gd name="connsiteY51" fmla="*/ 193332 h 299841"/>
                <a:gd name="connsiteX52" fmla="*/ 51318 w 351478"/>
                <a:gd name="connsiteY52" fmla="*/ 193713 h 299841"/>
                <a:gd name="connsiteX53" fmla="*/ 51318 w 351478"/>
                <a:gd name="connsiteY53" fmla="*/ 193713 h 299841"/>
                <a:gd name="connsiteX54" fmla="*/ 53477 w 351478"/>
                <a:gd name="connsiteY54" fmla="*/ 194094 h 299841"/>
                <a:gd name="connsiteX55" fmla="*/ 53477 w 351478"/>
                <a:gd name="connsiteY55" fmla="*/ 194094 h 299841"/>
                <a:gd name="connsiteX56" fmla="*/ 56145 w 351478"/>
                <a:gd name="connsiteY56" fmla="*/ 192570 h 299841"/>
                <a:gd name="connsiteX57" fmla="*/ 56780 w 351478"/>
                <a:gd name="connsiteY57" fmla="*/ 191808 h 299841"/>
                <a:gd name="connsiteX58" fmla="*/ 59702 w 351478"/>
                <a:gd name="connsiteY58" fmla="*/ 186473 h 299841"/>
                <a:gd name="connsiteX59" fmla="*/ 68848 w 351478"/>
                <a:gd name="connsiteY59" fmla="*/ 172754 h 299841"/>
                <a:gd name="connsiteX60" fmla="*/ 78755 w 351478"/>
                <a:gd name="connsiteY60" fmla="*/ 169705 h 299841"/>
                <a:gd name="connsiteX61" fmla="*/ 89044 w 351478"/>
                <a:gd name="connsiteY61" fmla="*/ 172881 h 299841"/>
                <a:gd name="connsiteX62" fmla="*/ 92855 w 351478"/>
                <a:gd name="connsiteY62" fmla="*/ 178216 h 299841"/>
                <a:gd name="connsiteX63" fmla="*/ 101493 w 351478"/>
                <a:gd name="connsiteY63" fmla="*/ 187362 h 299841"/>
                <a:gd name="connsiteX64" fmla="*/ 130709 w 351478"/>
                <a:gd name="connsiteY64" fmla="*/ 179740 h 299841"/>
                <a:gd name="connsiteX65" fmla="*/ 134265 w 351478"/>
                <a:gd name="connsiteY65" fmla="*/ 178470 h 299841"/>
                <a:gd name="connsiteX66" fmla="*/ 141251 w 351478"/>
                <a:gd name="connsiteY66" fmla="*/ 178978 h 299841"/>
                <a:gd name="connsiteX67" fmla="*/ 146460 w 351478"/>
                <a:gd name="connsiteY67" fmla="*/ 183805 h 299841"/>
                <a:gd name="connsiteX68" fmla="*/ 146460 w 351478"/>
                <a:gd name="connsiteY68" fmla="*/ 183805 h 299841"/>
                <a:gd name="connsiteX69" fmla="*/ 149254 w 351478"/>
                <a:gd name="connsiteY69" fmla="*/ 185711 h 299841"/>
                <a:gd name="connsiteX70" fmla="*/ 153319 w 351478"/>
                <a:gd name="connsiteY70" fmla="*/ 185711 h 299841"/>
                <a:gd name="connsiteX71" fmla="*/ 153573 w 351478"/>
                <a:gd name="connsiteY71" fmla="*/ 185711 h 299841"/>
                <a:gd name="connsiteX72" fmla="*/ 153573 w 351478"/>
                <a:gd name="connsiteY72" fmla="*/ 185711 h 299841"/>
                <a:gd name="connsiteX73" fmla="*/ 165132 w 351478"/>
                <a:gd name="connsiteY73" fmla="*/ 181900 h 299841"/>
                <a:gd name="connsiteX74" fmla="*/ 175168 w 351478"/>
                <a:gd name="connsiteY74" fmla="*/ 184059 h 299841"/>
                <a:gd name="connsiteX75" fmla="*/ 181010 w 351478"/>
                <a:gd name="connsiteY75" fmla="*/ 185965 h 299841"/>
                <a:gd name="connsiteX76" fmla="*/ 189013 w 351478"/>
                <a:gd name="connsiteY76" fmla="*/ 184567 h 299841"/>
                <a:gd name="connsiteX77" fmla="*/ 200826 w 351478"/>
                <a:gd name="connsiteY77" fmla="*/ 185838 h 299841"/>
                <a:gd name="connsiteX78" fmla="*/ 212640 w 351478"/>
                <a:gd name="connsiteY78" fmla="*/ 192951 h 299841"/>
                <a:gd name="connsiteX79" fmla="*/ 224072 w 351478"/>
                <a:gd name="connsiteY79" fmla="*/ 199556 h 299841"/>
                <a:gd name="connsiteX80" fmla="*/ 228645 w 351478"/>
                <a:gd name="connsiteY80" fmla="*/ 201716 h 299841"/>
                <a:gd name="connsiteX81" fmla="*/ 248207 w 351478"/>
                <a:gd name="connsiteY81" fmla="*/ 218864 h 299841"/>
                <a:gd name="connsiteX82" fmla="*/ 253415 w 351478"/>
                <a:gd name="connsiteY82" fmla="*/ 224453 h 299841"/>
                <a:gd name="connsiteX83" fmla="*/ 285680 w 351478"/>
                <a:gd name="connsiteY83" fmla="*/ 261291 h 299841"/>
                <a:gd name="connsiteX84" fmla="*/ 288982 w 351478"/>
                <a:gd name="connsiteY84" fmla="*/ 265101 h 299841"/>
                <a:gd name="connsiteX85" fmla="*/ 307400 w 351478"/>
                <a:gd name="connsiteY85" fmla="*/ 285298 h 299841"/>
                <a:gd name="connsiteX86" fmla="*/ 319468 w 351478"/>
                <a:gd name="connsiteY86" fmla="*/ 296477 h 299841"/>
                <a:gd name="connsiteX87" fmla="*/ 326200 w 351478"/>
                <a:gd name="connsiteY87" fmla="*/ 299652 h 299841"/>
                <a:gd name="connsiteX88" fmla="*/ 331408 w 351478"/>
                <a:gd name="connsiteY88" fmla="*/ 298636 h 299841"/>
                <a:gd name="connsiteX89" fmla="*/ 351478 w 351478"/>
                <a:gd name="connsiteY89" fmla="*/ 279836 h 299841"/>
                <a:gd name="connsiteX90" fmla="*/ 339284 w 351478"/>
                <a:gd name="connsiteY90" fmla="*/ 276788 h 299841"/>
                <a:gd name="connsiteX91" fmla="*/ 331916 w 351478"/>
                <a:gd name="connsiteY91" fmla="*/ 271580 h 29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51478" h="299841">
                  <a:moveTo>
                    <a:pt x="331281" y="271706"/>
                  </a:moveTo>
                  <a:cubicBezTo>
                    <a:pt x="328995" y="267261"/>
                    <a:pt x="327343" y="265482"/>
                    <a:pt x="323660" y="262815"/>
                  </a:cubicBezTo>
                  <a:cubicBezTo>
                    <a:pt x="319849" y="260020"/>
                    <a:pt x="317436" y="260147"/>
                    <a:pt x="315022" y="257988"/>
                  </a:cubicBezTo>
                  <a:cubicBezTo>
                    <a:pt x="312609" y="255701"/>
                    <a:pt x="311338" y="254685"/>
                    <a:pt x="310830" y="252526"/>
                  </a:cubicBezTo>
                  <a:cubicBezTo>
                    <a:pt x="310322" y="250239"/>
                    <a:pt x="306130" y="238172"/>
                    <a:pt x="302066" y="235123"/>
                  </a:cubicBezTo>
                  <a:cubicBezTo>
                    <a:pt x="298001" y="232075"/>
                    <a:pt x="292157" y="228899"/>
                    <a:pt x="287204" y="225469"/>
                  </a:cubicBezTo>
                  <a:cubicBezTo>
                    <a:pt x="282377" y="222040"/>
                    <a:pt x="278058" y="221405"/>
                    <a:pt x="276153" y="218356"/>
                  </a:cubicBezTo>
                  <a:cubicBezTo>
                    <a:pt x="274247" y="215308"/>
                    <a:pt x="260655" y="202224"/>
                    <a:pt x="258115" y="196508"/>
                  </a:cubicBezTo>
                  <a:cubicBezTo>
                    <a:pt x="255701" y="190792"/>
                    <a:pt x="255448" y="189648"/>
                    <a:pt x="250366" y="185076"/>
                  </a:cubicBezTo>
                  <a:cubicBezTo>
                    <a:pt x="245159" y="180503"/>
                    <a:pt x="244142" y="179994"/>
                    <a:pt x="239696" y="176438"/>
                  </a:cubicBezTo>
                  <a:cubicBezTo>
                    <a:pt x="235123" y="172881"/>
                    <a:pt x="232329" y="173008"/>
                    <a:pt x="226993" y="169578"/>
                  </a:cubicBezTo>
                  <a:cubicBezTo>
                    <a:pt x="221658" y="166149"/>
                    <a:pt x="219499" y="163862"/>
                    <a:pt x="210100" y="162973"/>
                  </a:cubicBezTo>
                  <a:cubicBezTo>
                    <a:pt x="200700" y="161957"/>
                    <a:pt x="196635" y="164879"/>
                    <a:pt x="193967" y="159925"/>
                  </a:cubicBezTo>
                  <a:cubicBezTo>
                    <a:pt x="191299" y="154844"/>
                    <a:pt x="188632" y="147222"/>
                    <a:pt x="185457" y="142903"/>
                  </a:cubicBezTo>
                  <a:cubicBezTo>
                    <a:pt x="182281" y="138457"/>
                    <a:pt x="180630" y="134647"/>
                    <a:pt x="176819" y="135409"/>
                  </a:cubicBezTo>
                  <a:cubicBezTo>
                    <a:pt x="173135" y="136298"/>
                    <a:pt x="172246" y="137187"/>
                    <a:pt x="173516" y="141252"/>
                  </a:cubicBezTo>
                  <a:cubicBezTo>
                    <a:pt x="174786" y="145317"/>
                    <a:pt x="177708" y="150017"/>
                    <a:pt x="175041" y="150779"/>
                  </a:cubicBezTo>
                  <a:cubicBezTo>
                    <a:pt x="172246" y="151668"/>
                    <a:pt x="170976" y="154971"/>
                    <a:pt x="168308" y="150906"/>
                  </a:cubicBezTo>
                  <a:cubicBezTo>
                    <a:pt x="165641" y="146841"/>
                    <a:pt x="164879" y="144936"/>
                    <a:pt x="163862" y="141125"/>
                  </a:cubicBezTo>
                  <a:cubicBezTo>
                    <a:pt x="162846" y="137314"/>
                    <a:pt x="164752" y="139219"/>
                    <a:pt x="158527" y="131852"/>
                  </a:cubicBezTo>
                  <a:cubicBezTo>
                    <a:pt x="152303" y="124485"/>
                    <a:pt x="153065" y="130201"/>
                    <a:pt x="151668" y="122579"/>
                  </a:cubicBezTo>
                  <a:cubicBezTo>
                    <a:pt x="150398" y="114958"/>
                    <a:pt x="148111" y="107463"/>
                    <a:pt x="143919" y="102636"/>
                  </a:cubicBezTo>
                  <a:cubicBezTo>
                    <a:pt x="139727" y="97809"/>
                    <a:pt x="140363" y="86631"/>
                    <a:pt x="139092" y="75580"/>
                  </a:cubicBezTo>
                  <a:cubicBezTo>
                    <a:pt x="137822" y="64529"/>
                    <a:pt x="138457" y="62242"/>
                    <a:pt x="134900" y="52842"/>
                  </a:cubicBezTo>
                  <a:cubicBezTo>
                    <a:pt x="131344" y="43443"/>
                    <a:pt x="134265" y="42172"/>
                    <a:pt x="129438" y="32010"/>
                  </a:cubicBezTo>
                  <a:cubicBezTo>
                    <a:pt x="124485" y="21848"/>
                    <a:pt x="123214" y="21848"/>
                    <a:pt x="117752" y="13465"/>
                  </a:cubicBezTo>
                  <a:cubicBezTo>
                    <a:pt x="113687" y="7241"/>
                    <a:pt x="112544" y="3811"/>
                    <a:pt x="110384" y="0"/>
                  </a:cubicBezTo>
                  <a:cubicBezTo>
                    <a:pt x="109495" y="1270"/>
                    <a:pt x="108607" y="2668"/>
                    <a:pt x="107845" y="4065"/>
                  </a:cubicBezTo>
                  <a:cubicBezTo>
                    <a:pt x="103780" y="10416"/>
                    <a:pt x="99968" y="16513"/>
                    <a:pt x="97301" y="18927"/>
                  </a:cubicBezTo>
                  <a:cubicBezTo>
                    <a:pt x="94761" y="20959"/>
                    <a:pt x="90315" y="22357"/>
                    <a:pt x="85615" y="23627"/>
                  </a:cubicBezTo>
                  <a:cubicBezTo>
                    <a:pt x="81042" y="24897"/>
                    <a:pt x="76469" y="26167"/>
                    <a:pt x="75453" y="27564"/>
                  </a:cubicBezTo>
                  <a:cubicBezTo>
                    <a:pt x="73420" y="30105"/>
                    <a:pt x="68593" y="35694"/>
                    <a:pt x="63386" y="40775"/>
                  </a:cubicBezTo>
                  <a:cubicBezTo>
                    <a:pt x="59829" y="44205"/>
                    <a:pt x="56145" y="47507"/>
                    <a:pt x="53096" y="49413"/>
                  </a:cubicBezTo>
                  <a:cubicBezTo>
                    <a:pt x="48396" y="52334"/>
                    <a:pt x="42681" y="51953"/>
                    <a:pt x="37472" y="51572"/>
                  </a:cubicBezTo>
                  <a:cubicBezTo>
                    <a:pt x="33789" y="51318"/>
                    <a:pt x="30232" y="51064"/>
                    <a:pt x="29089" y="52080"/>
                  </a:cubicBezTo>
                  <a:cubicBezTo>
                    <a:pt x="27056" y="53859"/>
                    <a:pt x="25405" y="56653"/>
                    <a:pt x="24262" y="60464"/>
                  </a:cubicBezTo>
                  <a:cubicBezTo>
                    <a:pt x="23118" y="64275"/>
                    <a:pt x="22483" y="68848"/>
                    <a:pt x="22738" y="74310"/>
                  </a:cubicBezTo>
                  <a:cubicBezTo>
                    <a:pt x="22991" y="80534"/>
                    <a:pt x="22865" y="84599"/>
                    <a:pt x="22103" y="88664"/>
                  </a:cubicBezTo>
                  <a:cubicBezTo>
                    <a:pt x="21340" y="92728"/>
                    <a:pt x="19816" y="96920"/>
                    <a:pt x="17276" y="103271"/>
                  </a:cubicBezTo>
                  <a:cubicBezTo>
                    <a:pt x="14735" y="109496"/>
                    <a:pt x="11940" y="117625"/>
                    <a:pt x="9400" y="125755"/>
                  </a:cubicBezTo>
                  <a:cubicBezTo>
                    <a:pt x="6987" y="133630"/>
                    <a:pt x="4827" y="141252"/>
                    <a:pt x="3684" y="146841"/>
                  </a:cubicBezTo>
                  <a:cubicBezTo>
                    <a:pt x="3049" y="149763"/>
                    <a:pt x="2413" y="152049"/>
                    <a:pt x="1905" y="154208"/>
                  </a:cubicBezTo>
                  <a:cubicBezTo>
                    <a:pt x="254" y="160306"/>
                    <a:pt x="-1016" y="164751"/>
                    <a:pt x="1143" y="176692"/>
                  </a:cubicBezTo>
                  <a:lnTo>
                    <a:pt x="1651" y="179740"/>
                  </a:lnTo>
                  <a:cubicBezTo>
                    <a:pt x="3175" y="187997"/>
                    <a:pt x="4192" y="193840"/>
                    <a:pt x="4573" y="198921"/>
                  </a:cubicBezTo>
                  <a:lnTo>
                    <a:pt x="13973" y="198921"/>
                  </a:lnTo>
                  <a:cubicBezTo>
                    <a:pt x="15751" y="198921"/>
                    <a:pt x="17783" y="199048"/>
                    <a:pt x="19816" y="199175"/>
                  </a:cubicBezTo>
                  <a:cubicBezTo>
                    <a:pt x="25405" y="199429"/>
                    <a:pt x="30740" y="199810"/>
                    <a:pt x="33280" y="196635"/>
                  </a:cubicBezTo>
                  <a:cubicBezTo>
                    <a:pt x="33789" y="196000"/>
                    <a:pt x="34297" y="195491"/>
                    <a:pt x="34805" y="194983"/>
                  </a:cubicBezTo>
                  <a:cubicBezTo>
                    <a:pt x="37345" y="192443"/>
                    <a:pt x="39886" y="191046"/>
                    <a:pt x="42426" y="190538"/>
                  </a:cubicBezTo>
                  <a:cubicBezTo>
                    <a:pt x="45348" y="190029"/>
                    <a:pt x="47888" y="190792"/>
                    <a:pt x="50175" y="192697"/>
                  </a:cubicBezTo>
                  <a:cubicBezTo>
                    <a:pt x="50429" y="192951"/>
                    <a:pt x="50683" y="193205"/>
                    <a:pt x="50937" y="193332"/>
                  </a:cubicBezTo>
                  <a:cubicBezTo>
                    <a:pt x="51064" y="193459"/>
                    <a:pt x="51191" y="193586"/>
                    <a:pt x="51318" y="193713"/>
                  </a:cubicBezTo>
                  <a:lnTo>
                    <a:pt x="51318" y="193713"/>
                  </a:lnTo>
                  <a:cubicBezTo>
                    <a:pt x="51318" y="193713"/>
                    <a:pt x="52715" y="194221"/>
                    <a:pt x="53477" y="194094"/>
                  </a:cubicBezTo>
                  <a:lnTo>
                    <a:pt x="53477" y="194094"/>
                  </a:lnTo>
                  <a:cubicBezTo>
                    <a:pt x="54367" y="193967"/>
                    <a:pt x="55383" y="193332"/>
                    <a:pt x="56145" y="192570"/>
                  </a:cubicBezTo>
                  <a:cubicBezTo>
                    <a:pt x="56399" y="192316"/>
                    <a:pt x="56653" y="192062"/>
                    <a:pt x="56780" y="191808"/>
                  </a:cubicBezTo>
                  <a:cubicBezTo>
                    <a:pt x="57542" y="190792"/>
                    <a:pt x="58559" y="188759"/>
                    <a:pt x="59702" y="186473"/>
                  </a:cubicBezTo>
                  <a:cubicBezTo>
                    <a:pt x="62242" y="181519"/>
                    <a:pt x="65164" y="175549"/>
                    <a:pt x="68848" y="172754"/>
                  </a:cubicBezTo>
                  <a:cubicBezTo>
                    <a:pt x="71642" y="170595"/>
                    <a:pt x="75325" y="169705"/>
                    <a:pt x="78755" y="169705"/>
                  </a:cubicBezTo>
                  <a:cubicBezTo>
                    <a:pt x="82820" y="169705"/>
                    <a:pt x="86758" y="170976"/>
                    <a:pt x="89044" y="172881"/>
                  </a:cubicBezTo>
                  <a:cubicBezTo>
                    <a:pt x="90441" y="174151"/>
                    <a:pt x="91585" y="176057"/>
                    <a:pt x="92855" y="178216"/>
                  </a:cubicBezTo>
                  <a:cubicBezTo>
                    <a:pt x="94761" y="181773"/>
                    <a:pt x="97428" y="186346"/>
                    <a:pt x="101493" y="187362"/>
                  </a:cubicBezTo>
                  <a:cubicBezTo>
                    <a:pt x="107209" y="188759"/>
                    <a:pt x="123468" y="182535"/>
                    <a:pt x="130709" y="179740"/>
                  </a:cubicBezTo>
                  <a:cubicBezTo>
                    <a:pt x="132360" y="179105"/>
                    <a:pt x="133630" y="178597"/>
                    <a:pt x="134265" y="178470"/>
                  </a:cubicBezTo>
                  <a:cubicBezTo>
                    <a:pt x="136679" y="177708"/>
                    <a:pt x="139092" y="178089"/>
                    <a:pt x="141251" y="178978"/>
                  </a:cubicBezTo>
                  <a:cubicBezTo>
                    <a:pt x="143539" y="179994"/>
                    <a:pt x="145443" y="181773"/>
                    <a:pt x="146460" y="183805"/>
                  </a:cubicBezTo>
                  <a:lnTo>
                    <a:pt x="146460" y="183805"/>
                  </a:lnTo>
                  <a:cubicBezTo>
                    <a:pt x="146841" y="184440"/>
                    <a:pt x="147857" y="185202"/>
                    <a:pt x="149254" y="185711"/>
                  </a:cubicBezTo>
                  <a:cubicBezTo>
                    <a:pt x="150525" y="186219"/>
                    <a:pt x="152049" y="186346"/>
                    <a:pt x="153319" y="185711"/>
                  </a:cubicBezTo>
                  <a:lnTo>
                    <a:pt x="153573" y="185711"/>
                  </a:lnTo>
                  <a:cubicBezTo>
                    <a:pt x="153573" y="185711"/>
                    <a:pt x="153573" y="185711"/>
                    <a:pt x="153573" y="185711"/>
                  </a:cubicBezTo>
                  <a:cubicBezTo>
                    <a:pt x="156622" y="184059"/>
                    <a:pt x="160814" y="182281"/>
                    <a:pt x="165132" y="181900"/>
                  </a:cubicBezTo>
                  <a:cubicBezTo>
                    <a:pt x="168562" y="181519"/>
                    <a:pt x="172119" y="182027"/>
                    <a:pt x="175168" y="184059"/>
                  </a:cubicBezTo>
                  <a:cubicBezTo>
                    <a:pt x="177200" y="185457"/>
                    <a:pt x="178978" y="185965"/>
                    <a:pt x="181010" y="185965"/>
                  </a:cubicBezTo>
                  <a:cubicBezTo>
                    <a:pt x="183170" y="185965"/>
                    <a:pt x="185837" y="185330"/>
                    <a:pt x="189013" y="184567"/>
                  </a:cubicBezTo>
                  <a:cubicBezTo>
                    <a:pt x="192697" y="183678"/>
                    <a:pt x="196888" y="184440"/>
                    <a:pt x="200826" y="185838"/>
                  </a:cubicBezTo>
                  <a:cubicBezTo>
                    <a:pt x="205780" y="187616"/>
                    <a:pt x="210227" y="190538"/>
                    <a:pt x="212640" y="192951"/>
                  </a:cubicBezTo>
                  <a:cubicBezTo>
                    <a:pt x="215180" y="195491"/>
                    <a:pt x="218356" y="197016"/>
                    <a:pt x="224072" y="199556"/>
                  </a:cubicBezTo>
                  <a:cubicBezTo>
                    <a:pt x="225343" y="200192"/>
                    <a:pt x="226867" y="200827"/>
                    <a:pt x="228645" y="201716"/>
                  </a:cubicBezTo>
                  <a:cubicBezTo>
                    <a:pt x="235885" y="205145"/>
                    <a:pt x="242491" y="212513"/>
                    <a:pt x="248207" y="218864"/>
                  </a:cubicBezTo>
                  <a:cubicBezTo>
                    <a:pt x="250112" y="220896"/>
                    <a:pt x="251763" y="222802"/>
                    <a:pt x="253415" y="224453"/>
                  </a:cubicBezTo>
                  <a:cubicBezTo>
                    <a:pt x="259004" y="230042"/>
                    <a:pt x="275136" y="248969"/>
                    <a:pt x="285680" y="261291"/>
                  </a:cubicBezTo>
                  <a:lnTo>
                    <a:pt x="288982" y="265101"/>
                  </a:lnTo>
                  <a:cubicBezTo>
                    <a:pt x="294190" y="271198"/>
                    <a:pt x="301176" y="278947"/>
                    <a:pt x="307400" y="285298"/>
                  </a:cubicBezTo>
                  <a:cubicBezTo>
                    <a:pt x="312735" y="290760"/>
                    <a:pt x="317309" y="295206"/>
                    <a:pt x="319468" y="296477"/>
                  </a:cubicBezTo>
                  <a:cubicBezTo>
                    <a:pt x="321627" y="298001"/>
                    <a:pt x="323913" y="299271"/>
                    <a:pt x="326200" y="299652"/>
                  </a:cubicBezTo>
                  <a:cubicBezTo>
                    <a:pt x="327978" y="300033"/>
                    <a:pt x="329757" y="299906"/>
                    <a:pt x="331408" y="298636"/>
                  </a:cubicBezTo>
                  <a:cubicBezTo>
                    <a:pt x="334965" y="296095"/>
                    <a:pt x="345635" y="285679"/>
                    <a:pt x="351478" y="279836"/>
                  </a:cubicBezTo>
                  <a:cubicBezTo>
                    <a:pt x="347159" y="277423"/>
                    <a:pt x="342967" y="278058"/>
                    <a:pt x="339284" y="276788"/>
                  </a:cubicBezTo>
                  <a:cubicBezTo>
                    <a:pt x="335346" y="275517"/>
                    <a:pt x="334202" y="276025"/>
                    <a:pt x="331916" y="271580"/>
                  </a:cubicBezTo>
                </a:path>
              </a:pathLst>
            </a:custGeom>
            <a:solidFill>
              <a:srgbClr val="FFFFFF"/>
            </a:solidFill>
            <a:ln w="12700" cap="flat">
              <a:noFill/>
              <a:prstDash val="solid"/>
              <a:miter/>
            </a:ln>
          </p:spPr>
          <p:txBody>
            <a:bodyPr rtlCol="0" anchor="ctr"/>
            <a:lstStyle/>
            <a:p>
              <a:endParaRPr lang="en-GB"/>
            </a:p>
          </p:txBody>
        </p:sp>
        <p:sp>
          <p:nvSpPr>
            <p:cNvPr id="1076" name="Freeform: Shape 1075">
              <a:extLst>
                <a:ext uri="{FF2B5EF4-FFF2-40B4-BE49-F238E27FC236}">
                  <a16:creationId xmlns:a16="http://schemas.microsoft.com/office/drawing/2014/main" id="{A49D72C5-773E-5455-F5EC-956734944240}"/>
                </a:ext>
              </a:extLst>
            </p:cNvPr>
            <p:cNvSpPr/>
            <p:nvPr/>
          </p:nvSpPr>
          <p:spPr>
            <a:xfrm>
              <a:off x="5496295" y="973275"/>
              <a:ext cx="188536" cy="154539"/>
            </a:xfrm>
            <a:custGeom>
              <a:avLst/>
              <a:gdLst>
                <a:gd name="connsiteX0" fmla="*/ 151687 w 188536"/>
                <a:gd name="connsiteY0" fmla="*/ 124689 h 154539"/>
                <a:gd name="connsiteX1" fmla="*/ 162992 w 188536"/>
                <a:gd name="connsiteY1" fmla="*/ 115670 h 154539"/>
                <a:gd name="connsiteX2" fmla="*/ 168454 w 188536"/>
                <a:gd name="connsiteY2" fmla="*/ 112495 h 154539"/>
                <a:gd name="connsiteX3" fmla="*/ 178235 w 188536"/>
                <a:gd name="connsiteY3" fmla="*/ 106778 h 154539"/>
                <a:gd name="connsiteX4" fmla="*/ 187127 w 188536"/>
                <a:gd name="connsiteY4" fmla="*/ 101697 h 154539"/>
                <a:gd name="connsiteX5" fmla="*/ 188016 w 188536"/>
                <a:gd name="connsiteY5" fmla="*/ 98522 h 154539"/>
                <a:gd name="connsiteX6" fmla="*/ 185857 w 188536"/>
                <a:gd name="connsiteY6" fmla="*/ 92806 h 154539"/>
                <a:gd name="connsiteX7" fmla="*/ 183316 w 188536"/>
                <a:gd name="connsiteY7" fmla="*/ 83152 h 154539"/>
                <a:gd name="connsiteX8" fmla="*/ 186746 w 188536"/>
                <a:gd name="connsiteY8" fmla="*/ 76928 h 154539"/>
                <a:gd name="connsiteX9" fmla="*/ 188524 w 188536"/>
                <a:gd name="connsiteY9" fmla="*/ 72863 h 154539"/>
                <a:gd name="connsiteX10" fmla="*/ 184587 w 188536"/>
                <a:gd name="connsiteY10" fmla="*/ 67274 h 154539"/>
                <a:gd name="connsiteX11" fmla="*/ 177854 w 188536"/>
                <a:gd name="connsiteY11" fmla="*/ 57747 h 154539"/>
                <a:gd name="connsiteX12" fmla="*/ 176965 w 188536"/>
                <a:gd name="connsiteY12" fmla="*/ 55206 h 154539"/>
                <a:gd name="connsiteX13" fmla="*/ 180014 w 188536"/>
                <a:gd name="connsiteY13" fmla="*/ 36152 h 154539"/>
                <a:gd name="connsiteX14" fmla="*/ 177346 w 188536"/>
                <a:gd name="connsiteY14" fmla="*/ 24974 h 154539"/>
                <a:gd name="connsiteX15" fmla="*/ 160325 w 188536"/>
                <a:gd name="connsiteY15" fmla="*/ 26753 h 154539"/>
                <a:gd name="connsiteX16" fmla="*/ 150925 w 188536"/>
                <a:gd name="connsiteY16" fmla="*/ 18369 h 154539"/>
                <a:gd name="connsiteX17" fmla="*/ 147369 w 188536"/>
                <a:gd name="connsiteY17" fmla="*/ 11891 h 154539"/>
                <a:gd name="connsiteX18" fmla="*/ 134285 w 188536"/>
                <a:gd name="connsiteY18" fmla="*/ 8588 h 154539"/>
                <a:gd name="connsiteX19" fmla="*/ 122980 w 188536"/>
                <a:gd name="connsiteY19" fmla="*/ 8588 h 154539"/>
                <a:gd name="connsiteX20" fmla="*/ 96304 w 188536"/>
                <a:gd name="connsiteY20" fmla="*/ 9350 h 154539"/>
                <a:gd name="connsiteX21" fmla="*/ 88429 w 188536"/>
                <a:gd name="connsiteY21" fmla="*/ 10112 h 154539"/>
                <a:gd name="connsiteX22" fmla="*/ 83348 w 188536"/>
                <a:gd name="connsiteY22" fmla="*/ 10620 h 154539"/>
                <a:gd name="connsiteX23" fmla="*/ 72042 w 188536"/>
                <a:gd name="connsiteY23" fmla="*/ 10747 h 154539"/>
                <a:gd name="connsiteX24" fmla="*/ 60229 w 188536"/>
                <a:gd name="connsiteY24" fmla="*/ 4142 h 154539"/>
                <a:gd name="connsiteX25" fmla="*/ 59086 w 188536"/>
                <a:gd name="connsiteY25" fmla="*/ 3380 h 154539"/>
                <a:gd name="connsiteX26" fmla="*/ 42446 w 188536"/>
                <a:gd name="connsiteY26" fmla="*/ 3126 h 154539"/>
                <a:gd name="connsiteX27" fmla="*/ 38254 w 188536"/>
                <a:gd name="connsiteY27" fmla="*/ 5667 h 154539"/>
                <a:gd name="connsiteX28" fmla="*/ 34062 w 188536"/>
                <a:gd name="connsiteY28" fmla="*/ 10493 h 154539"/>
                <a:gd name="connsiteX29" fmla="*/ 34062 w 188536"/>
                <a:gd name="connsiteY29" fmla="*/ 10493 h 154539"/>
                <a:gd name="connsiteX30" fmla="*/ 23900 w 188536"/>
                <a:gd name="connsiteY30" fmla="*/ 17353 h 154539"/>
                <a:gd name="connsiteX31" fmla="*/ 11833 w 188536"/>
                <a:gd name="connsiteY31" fmla="*/ 9350 h 154539"/>
                <a:gd name="connsiteX32" fmla="*/ 3576 w 188536"/>
                <a:gd name="connsiteY32" fmla="*/ 3380 h 154539"/>
                <a:gd name="connsiteX33" fmla="*/ 654 w 188536"/>
                <a:gd name="connsiteY33" fmla="*/ 18623 h 154539"/>
                <a:gd name="connsiteX34" fmla="*/ 1290 w 188536"/>
                <a:gd name="connsiteY34" fmla="*/ 24212 h 154539"/>
                <a:gd name="connsiteX35" fmla="*/ 12468 w 188536"/>
                <a:gd name="connsiteY35" fmla="*/ 36407 h 154539"/>
                <a:gd name="connsiteX36" fmla="*/ 21868 w 188536"/>
                <a:gd name="connsiteY36" fmla="*/ 43647 h 154539"/>
                <a:gd name="connsiteX37" fmla="*/ 30759 w 188536"/>
                <a:gd name="connsiteY37" fmla="*/ 58636 h 154539"/>
                <a:gd name="connsiteX38" fmla="*/ 33046 w 188536"/>
                <a:gd name="connsiteY38" fmla="*/ 65622 h 154539"/>
                <a:gd name="connsiteX39" fmla="*/ 51210 w 188536"/>
                <a:gd name="connsiteY39" fmla="*/ 82136 h 154539"/>
                <a:gd name="connsiteX40" fmla="*/ 64675 w 188536"/>
                <a:gd name="connsiteY40" fmla="*/ 92425 h 154539"/>
                <a:gd name="connsiteX41" fmla="*/ 79410 w 188536"/>
                <a:gd name="connsiteY41" fmla="*/ 102078 h 154539"/>
                <a:gd name="connsiteX42" fmla="*/ 88937 w 188536"/>
                <a:gd name="connsiteY42" fmla="*/ 107413 h 154539"/>
                <a:gd name="connsiteX43" fmla="*/ 100369 w 188536"/>
                <a:gd name="connsiteY43" fmla="*/ 118719 h 154539"/>
                <a:gd name="connsiteX44" fmla="*/ 107355 w 188536"/>
                <a:gd name="connsiteY44" fmla="*/ 133200 h 154539"/>
                <a:gd name="connsiteX45" fmla="*/ 119550 w 188536"/>
                <a:gd name="connsiteY45" fmla="*/ 142472 h 154539"/>
                <a:gd name="connsiteX46" fmla="*/ 128950 w 188536"/>
                <a:gd name="connsiteY46" fmla="*/ 147553 h 154539"/>
                <a:gd name="connsiteX47" fmla="*/ 139112 w 188536"/>
                <a:gd name="connsiteY47" fmla="*/ 154540 h 154539"/>
                <a:gd name="connsiteX48" fmla="*/ 141906 w 188536"/>
                <a:gd name="connsiteY48" fmla="*/ 136756 h 154539"/>
                <a:gd name="connsiteX49" fmla="*/ 151814 w 188536"/>
                <a:gd name="connsiteY49" fmla="*/ 124562 h 15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8536" h="154539">
                  <a:moveTo>
                    <a:pt x="151687" y="124689"/>
                  </a:moveTo>
                  <a:cubicBezTo>
                    <a:pt x="155371" y="120751"/>
                    <a:pt x="159182" y="117448"/>
                    <a:pt x="162992" y="115670"/>
                  </a:cubicBezTo>
                  <a:cubicBezTo>
                    <a:pt x="165787" y="114400"/>
                    <a:pt x="167057" y="113511"/>
                    <a:pt x="168454" y="112495"/>
                  </a:cubicBezTo>
                  <a:cubicBezTo>
                    <a:pt x="170360" y="111224"/>
                    <a:pt x="172519" y="109573"/>
                    <a:pt x="178235" y="106778"/>
                  </a:cubicBezTo>
                  <a:cubicBezTo>
                    <a:pt x="183062" y="104492"/>
                    <a:pt x="185857" y="102968"/>
                    <a:pt x="187127" y="101697"/>
                  </a:cubicBezTo>
                  <a:cubicBezTo>
                    <a:pt x="187889" y="100935"/>
                    <a:pt x="188016" y="100046"/>
                    <a:pt x="188016" y="98522"/>
                  </a:cubicBezTo>
                  <a:cubicBezTo>
                    <a:pt x="187889" y="96743"/>
                    <a:pt x="186873" y="94838"/>
                    <a:pt x="185857" y="92806"/>
                  </a:cubicBezTo>
                  <a:cubicBezTo>
                    <a:pt x="184332" y="89757"/>
                    <a:pt x="182808" y="86708"/>
                    <a:pt x="183316" y="83152"/>
                  </a:cubicBezTo>
                  <a:cubicBezTo>
                    <a:pt x="183825" y="80103"/>
                    <a:pt x="185222" y="78579"/>
                    <a:pt x="186746" y="76928"/>
                  </a:cubicBezTo>
                  <a:cubicBezTo>
                    <a:pt x="187762" y="75911"/>
                    <a:pt x="188652" y="74895"/>
                    <a:pt x="188524" y="72863"/>
                  </a:cubicBezTo>
                  <a:cubicBezTo>
                    <a:pt x="188270" y="70830"/>
                    <a:pt x="186492" y="69179"/>
                    <a:pt x="184587" y="67274"/>
                  </a:cubicBezTo>
                  <a:cubicBezTo>
                    <a:pt x="182046" y="64733"/>
                    <a:pt x="179252" y="62066"/>
                    <a:pt x="177854" y="57747"/>
                  </a:cubicBezTo>
                  <a:cubicBezTo>
                    <a:pt x="177600" y="56858"/>
                    <a:pt x="177219" y="55968"/>
                    <a:pt x="176965" y="55206"/>
                  </a:cubicBezTo>
                  <a:cubicBezTo>
                    <a:pt x="174806" y="49109"/>
                    <a:pt x="174043" y="47077"/>
                    <a:pt x="180014" y="36152"/>
                  </a:cubicBezTo>
                  <a:cubicBezTo>
                    <a:pt x="182935" y="30817"/>
                    <a:pt x="179887" y="27388"/>
                    <a:pt x="177346" y="24974"/>
                  </a:cubicBezTo>
                  <a:cubicBezTo>
                    <a:pt x="173281" y="25991"/>
                    <a:pt x="166422" y="27388"/>
                    <a:pt x="160325" y="26753"/>
                  </a:cubicBezTo>
                  <a:cubicBezTo>
                    <a:pt x="153212" y="25991"/>
                    <a:pt x="152322" y="22815"/>
                    <a:pt x="150925" y="18369"/>
                  </a:cubicBezTo>
                  <a:cubicBezTo>
                    <a:pt x="150417" y="16464"/>
                    <a:pt x="149655" y="14050"/>
                    <a:pt x="147369" y="11891"/>
                  </a:cubicBezTo>
                  <a:cubicBezTo>
                    <a:pt x="143685" y="8334"/>
                    <a:pt x="140255" y="8461"/>
                    <a:pt x="134285" y="8588"/>
                  </a:cubicBezTo>
                  <a:cubicBezTo>
                    <a:pt x="131236" y="8588"/>
                    <a:pt x="127425" y="8715"/>
                    <a:pt x="122980" y="8588"/>
                  </a:cubicBezTo>
                  <a:cubicBezTo>
                    <a:pt x="111166" y="7953"/>
                    <a:pt x="106593" y="8334"/>
                    <a:pt x="96304" y="9350"/>
                  </a:cubicBezTo>
                  <a:cubicBezTo>
                    <a:pt x="94145" y="9604"/>
                    <a:pt x="91604" y="9858"/>
                    <a:pt x="88429" y="10112"/>
                  </a:cubicBezTo>
                  <a:cubicBezTo>
                    <a:pt x="86777" y="10239"/>
                    <a:pt x="84999" y="10493"/>
                    <a:pt x="83348" y="10620"/>
                  </a:cubicBezTo>
                  <a:cubicBezTo>
                    <a:pt x="77886" y="11129"/>
                    <a:pt x="74964" y="11510"/>
                    <a:pt x="72042" y="10747"/>
                  </a:cubicBezTo>
                  <a:cubicBezTo>
                    <a:pt x="68613" y="9985"/>
                    <a:pt x="65818" y="8080"/>
                    <a:pt x="60229" y="4142"/>
                  </a:cubicBezTo>
                  <a:lnTo>
                    <a:pt x="59086" y="3380"/>
                  </a:lnTo>
                  <a:cubicBezTo>
                    <a:pt x="50829" y="-2336"/>
                    <a:pt x="46765" y="331"/>
                    <a:pt x="42446" y="3126"/>
                  </a:cubicBezTo>
                  <a:cubicBezTo>
                    <a:pt x="41175" y="4015"/>
                    <a:pt x="39778" y="4904"/>
                    <a:pt x="38254" y="5667"/>
                  </a:cubicBezTo>
                  <a:cubicBezTo>
                    <a:pt x="35967" y="6937"/>
                    <a:pt x="34951" y="8842"/>
                    <a:pt x="34062" y="10493"/>
                  </a:cubicBezTo>
                  <a:lnTo>
                    <a:pt x="34062" y="10493"/>
                  </a:lnTo>
                  <a:cubicBezTo>
                    <a:pt x="32157" y="14050"/>
                    <a:pt x="30505" y="17226"/>
                    <a:pt x="23900" y="17353"/>
                  </a:cubicBezTo>
                  <a:cubicBezTo>
                    <a:pt x="18311" y="17480"/>
                    <a:pt x="15135" y="13415"/>
                    <a:pt x="11833" y="9350"/>
                  </a:cubicBezTo>
                  <a:cubicBezTo>
                    <a:pt x="9292" y="6175"/>
                    <a:pt x="6752" y="2872"/>
                    <a:pt x="3576" y="3380"/>
                  </a:cubicBezTo>
                  <a:cubicBezTo>
                    <a:pt x="-1124" y="4142"/>
                    <a:pt x="-108" y="11764"/>
                    <a:pt x="654" y="18623"/>
                  </a:cubicBezTo>
                  <a:cubicBezTo>
                    <a:pt x="908" y="20528"/>
                    <a:pt x="1163" y="22434"/>
                    <a:pt x="1290" y="24212"/>
                  </a:cubicBezTo>
                  <a:cubicBezTo>
                    <a:pt x="1671" y="28785"/>
                    <a:pt x="6752" y="32469"/>
                    <a:pt x="12468" y="36407"/>
                  </a:cubicBezTo>
                  <a:cubicBezTo>
                    <a:pt x="15643" y="38566"/>
                    <a:pt x="18819" y="40852"/>
                    <a:pt x="21868" y="43647"/>
                  </a:cubicBezTo>
                  <a:cubicBezTo>
                    <a:pt x="28473" y="49744"/>
                    <a:pt x="29489" y="53682"/>
                    <a:pt x="30759" y="58636"/>
                  </a:cubicBezTo>
                  <a:cubicBezTo>
                    <a:pt x="31267" y="60668"/>
                    <a:pt x="31902" y="62955"/>
                    <a:pt x="33046" y="65622"/>
                  </a:cubicBezTo>
                  <a:cubicBezTo>
                    <a:pt x="35205" y="70576"/>
                    <a:pt x="43081" y="76165"/>
                    <a:pt x="51210" y="82136"/>
                  </a:cubicBezTo>
                  <a:cubicBezTo>
                    <a:pt x="55783" y="85438"/>
                    <a:pt x="60610" y="88868"/>
                    <a:pt x="64675" y="92425"/>
                  </a:cubicBezTo>
                  <a:cubicBezTo>
                    <a:pt x="71280" y="98141"/>
                    <a:pt x="75345" y="100046"/>
                    <a:pt x="79410" y="102078"/>
                  </a:cubicBezTo>
                  <a:cubicBezTo>
                    <a:pt x="82331" y="103476"/>
                    <a:pt x="85253" y="104873"/>
                    <a:pt x="88937" y="107413"/>
                  </a:cubicBezTo>
                  <a:cubicBezTo>
                    <a:pt x="93637" y="110716"/>
                    <a:pt x="97321" y="114400"/>
                    <a:pt x="100369" y="118719"/>
                  </a:cubicBezTo>
                  <a:cubicBezTo>
                    <a:pt x="103291" y="123038"/>
                    <a:pt x="105577" y="127738"/>
                    <a:pt x="107355" y="133200"/>
                  </a:cubicBezTo>
                  <a:cubicBezTo>
                    <a:pt x="109134" y="138281"/>
                    <a:pt x="114469" y="140440"/>
                    <a:pt x="119550" y="142472"/>
                  </a:cubicBezTo>
                  <a:cubicBezTo>
                    <a:pt x="123107" y="143997"/>
                    <a:pt x="126409" y="145267"/>
                    <a:pt x="128950" y="147553"/>
                  </a:cubicBezTo>
                  <a:cubicBezTo>
                    <a:pt x="131871" y="150094"/>
                    <a:pt x="135682" y="152507"/>
                    <a:pt x="139112" y="154540"/>
                  </a:cubicBezTo>
                  <a:cubicBezTo>
                    <a:pt x="138096" y="148824"/>
                    <a:pt x="137079" y="143108"/>
                    <a:pt x="141906" y="136756"/>
                  </a:cubicBezTo>
                  <a:cubicBezTo>
                    <a:pt x="144955" y="132692"/>
                    <a:pt x="148257" y="128373"/>
                    <a:pt x="151814" y="124562"/>
                  </a:cubicBezTo>
                </a:path>
              </a:pathLst>
            </a:custGeom>
            <a:solidFill>
              <a:srgbClr val="FFFFFF"/>
            </a:solidFill>
            <a:ln w="12700" cap="flat">
              <a:noFill/>
              <a:prstDash val="solid"/>
              <a:miter/>
            </a:ln>
          </p:spPr>
          <p:txBody>
            <a:bodyPr rtlCol="0" anchor="ctr"/>
            <a:lstStyle/>
            <a:p>
              <a:endParaRPr lang="en-GB"/>
            </a:p>
          </p:txBody>
        </p:sp>
        <p:grpSp>
          <p:nvGrpSpPr>
            <p:cNvPr id="1077" name="Graphic 21">
              <a:extLst>
                <a:ext uri="{FF2B5EF4-FFF2-40B4-BE49-F238E27FC236}">
                  <a16:creationId xmlns:a16="http://schemas.microsoft.com/office/drawing/2014/main" id="{895AC4E5-9F5A-1B30-5BA4-6B96C5228B9B}"/>
                </a:ext>
              </a:extLst>
            </p:cNvPr>
            <p:cNvGrpSpPr/>
            <p:nvPr/>
          </p:nvGrpSpPr>
          <p:grpSpPr>
            <a:xfrm>
              <a:off x="4224535" y="6642"/>
              <a:ext cx="514288" cy="636669"/>
              <a:chOff x="4224535" y="6642"/>
              <a:chExt cx="514288" cy="636669"/>
            </a:xfrm>
            <a:solidFill>
              <a:srgbClr val="FFFFFF"/>
            </a:solidFill>
          </p:grpSpPr>
          <p:sp>
            <p:nvSpPr>
              <p:cNvPr id="1078" name="Freeform: Shape 1077">
                <a:extLst>
                  <a:ext uri="{FF2B5EF4-FFF2-40B4-BE49-F238E27FC236}">
                    <a16:creationId xmlns:a16="http://schemas.microsoft.com/office/drawing/2014/main" id="{1CD49A29-2182-C6BB-F860-831960B5B731}"/>
                  </a:ext>
                </a:extLst>
              </p:cNvPr>
              <p:cNvSpPr/>
              <p:nvPr/>
            </p:nvSpPr>
            <p:spPr>
              <a:xfrm>
                <a:off x="4323945" y="208071"/>
                <a:ext cx="9915" cy="14300"/>
              </a:xfrm>
              <a:custGeom>
                <a:avLst/>
                <a:gdLst>
                  <a:gd name="connsiteX0" fmla="*/ 564 w 9915"/>
                  <a:gd name="connsiteY0" fmla="*/ 5164 h 14300"/>
                  <a:gd name="connsiteX1" fmla="*/ 691 w 9915"/>
                  <a:gd name="connsiteY1" fmla="*/ 10245 h 14300"/>
                  <a:gd name="connsiteX2" fmla="*/ 5518 w 9915"/>
                  <a:gd name="connsiteY2" fmla="*/ 12785 h 14300"/>
                  <a:gd name="connsiteX3" fmla="*/ 7804 w 9915"/>
                  <a:gd name="connsiteY3" fmla="*/ 4783 h 14300"/>
                  <a:gd name="connsiteX4" fmla="*/ 8820 w 9915"/>
                  <a:gd name="connsiteY4" fmla="*/ 83 h 14300"/>
                  <a:gd name="connsiteX5" fmla="*/ 564 w 9915"/>
                  <a:gd name="connsiteY5" fmla="*/ 5164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5" h="14300">
                    <a:moveTo>
                      <a:pt x="564" y="5164"/>
                    </a:moveTo>
                    <a:cubicBezTo>
                      <a:pt x="56" y="6434"/>
                      <a:pt x="-453" y="6815"/>
                      <a:pt x="691" y="10245"/>
                    </a:cubicBezTo>
                    <a:cubicBezTo>
                      <a:pt x="1834" y="13675"/>
                      <a:pt x="4883" y="15961"/>
                      <a:pt x="5518" y="12785"/>
                    </a:cubicBezTo>
                    <a:cubicBezTo>
                      <a:pt x="6153" y="9737"/>
                      <a:pt x="6788" y="7450"/>
                      <a:pt x="7804" y="4783"/>
                    </a:cubicBezTo>
                    <a:cubicBezTo>
                      <a:pt x="8820" y="2115"/>
                      <a:pt x="11361" y="337"/>
                      <a:pt x="8820" y="83"/>
                    </a:cubicBezTo>
                    <a:cubicBezTo>
                      <a:pt x="6280" y="-171"/>
                      <a:pt x="4247" y="-171"/>
                      <a:pt x="564" y="5164"/>
                    </a:cubicBezTo>
                    <a:close/>
                  </a:path>
                </a:pathLst>
              </a:custGeom>
              <a:solidFill>
                <a:srgbClr val="FFFFFF"/>
              </a:solidFill>
              <a:ln w="12700" cap="flat">
                <a:noFill/>
                <a:prstDash val="solid"/>
                <a:miter/>
              </a:ln>
            </p:spPr>
            <p:txBody>
              <a:bodyPr rtlCol="0" anchor="ctr"/>
              <a:lstStyle/>
              <a:p>
                <a:endParaRPr lang="en-GB"/>
              </a:p>
            </p:txBody>
          </p:sp>
          <p:sp>
            <p:nvSpPr>
              <p:cNvPr id="1079" name="Freeform: Shape 1078">
                <a:extLst>
                  <a:ext uri="{FF2B5EF4-FFF2-40B4-BE49-F238E27FC236}">
                    <a16:creationId xmlns:a16="http://schemas.microsoft.com/office/drawing/2014/main" id="{6B0E5B19-62F3-3DF2-5FC1-81F89497B633}"/>
                  </a:ext>
                </a:extLst>
              </p:cNvPr>
              <p:cNvSpPr/>
              <p:nvPr/>
            </p:nvSpPr>
            <p:spPr>
              <a:xfrm>
                <a:off x="4320456" y="172329"/>
                <a:ext cx="19958" cy="14257"/>
              </a:xfrm>
              <a:custGeom>
                <a:avLst/>
                <a:gdLst>
                  <a:gd name="connsiteX0" fmla="*/ 18915 w 19958"/>
                  <a:gd name="connsiteY0" fmla="*/ 2036 h 14257"/>
                  <a:gd name="connsiteX1" fmla="*/ 5196 w 19958"/>
                  <a:gd name="connsiteY1" fmla="*/ 511 h 14257"/>
                  <a:gd name="connsiteX2" fmla="*/ 1893 w 19958"/>
                  <a:gd name="connsiteY2" fmla="*/ 5719 h 14257"/>
                  <a:gd name="connsiteX3" fmla="*/ 115 w 19958"/>
                  <a:gd name="connsiteY3" fmla="*/ 11054 h 14257"/>
                  <a:gd name="connsiteX4" fmla="*/ 4942 w 19958"/>
                  <a:gd name="connsiteY4" fmla="*/ 13849 h 14257"/>
                  <a:gd name="connsiteX5" fmla="*/ 9769 w 19958"/>
                  <a:gd name="connsiteY5" fmla="*/ 9149 h 14257"/>
                  <a:gd name="connsiteX6" fmla="*/ 16120 w 19958"/>
                  <a:gd name="connsiteY6" fmla="*/ 6354 h 14257"/>
                  <a:gd name="connsiteX7" fmla="*/ 18788 w 19958"/>
                  <a:gd name="connsiteY7" fmla="*/ 2036 h 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58" h="14257">
                    <a:moveTo>
                      <a:pt x="18915" y="2036"/>
                    </a:moveTo>
                    <a:cubicBezTo>
                      <a:pt x="15993" y="257"/>
                      <a:pt x="10404" y="-632"/>
                      <a:pt x="5196" y="511"/>
                    </a:cubicBezTo>
                    <a:cubicBezTo>
                      <a:pt x="2402" y="2290"/>
                      <a:pt x="1893" y="2798"/>
                      <a:pt x="1893" y="5719"/>
                    </a:cubicBezTo>
                    <a:cubicBezTo>
                      <a:pt x="1893" y="8641"/>
                      <a:pt x="877" y="9022"/>
                      <a:pt x="115" y="11054"/>
                    </a:cubicBezTo>
                    <a:cubicBezTo>
                      <a:pt x="-647" y="13214"/>
                      <a:pt x="2529" y="15119"/>
                      <a:pt x="4942" y="13849"/>
                    </a:cubicBezTo>
                    <a:cubicBezTo>
                      <a:pt x="7355" y="12579"/>
                      <a:pt x="7355" y="10419"/>
                      <a:pt x="9769" y="9149"/>
                    </a:cubicBezTo>
                    <a:cubicBezTo>
                      <a:pt x="12182" y="7879"/>
                      <a:pt x="13707" y="8641"/>
                      <a:pt x="16120" y="6354"/>
                    </a:cubicBezTo>
                    <a:cubicBezTo>
                      <a:pt x="18534" y="4068"/>
                      <a:pt x="21709" y="3814"/>
                      <a:pt x="18788" y="2036"/>
                    </a:cubicBezTo>
                    <a:close/>
                  </a:path>
                </a:pathLst>
              </a:custGeom>
              <a:solidFill>
                <a:srgbClr val="FFFFFF"/>
              </a:solidFill>
              <a:ln w="12700" cap="flat">
                <a:noFill/>
                <a:prstDash val="solid"/>
                <a:miter/>
              </a:ln>
            </p:spPr>
            <p:txBody>
              <a:bodyPr rtlCol="0" anchor="ctr"/>
              <a:lstStyle/>
              <a:p>
                <a:endParaRPr lang="en-GB"/>
              </a:p>
            </p:txBody>
          </p:sp>
          <p:sp>
            <p:nvSpPr>
              <p:cNvPr id="1080" name="Freeform: Shape 1079">
                <a:extLst>
                  <a:ext uri="{FF2B5EF4-FFF2-40B4-BE49-F238E27FC236}">
                    <a16:creationId xmlns:a16="http://schemas.microsoft.com/office/drawing/2014/main" id="{56227665-0D44-C8A7-F99A-1241C5F8C4B6}"/>
                  </a:ext>
                </a:extLst>
              </p:cNvPr>
              <p:cNvSpPr/>
              <p:nvPr/>
            </p:nvSpPr>
            <p:spPr>
              <a:xfrm>
                <a:off x="4303004" y="130007"/>
                <a:ext cx="7086" cy="5477"/>
              </a:xfrm>
              <a:custGeom>
                <a:avLst/>
                <a:gdLst>
                  <a:gd name="connsiteX0" fmla="*/ 1562 w 7086"/>
                  <a:gd name="connsiteY0" fmla="*/ 535 h 5477"/>
                  <a:gd name="connsiteX1" fmla="*/ 1308 w 7086"/>
                  <a:gd name="connsiteY1" fmla="*/ 4599 h 5477"/>
                  <a:gd name="connsiteX2" fmla="*/ 7024 w 7086"/>
                  <a:gd name="connsiteY2" fmla="*/ 3964 h 5477"/>
                  <a:gd name="connsiteX3" fmla="*/ 1690 w 7086"/>
                  <a:gd name="connsiteY3" fmla="*/ 535 h 5477"/>
                </a:gdLst>
                <a:ahLst/>
                <a:cxnLst>
                  <a:cxn ang="0">
                    <a:pos x="connsiteX0" y="connsiteY0"/>
                  </a:cxn>
                  <a:cxn ang="0">
                    <a:pos x="connsiteX1" y="connsiteY1"/>
                  </a:cxn>
                  <a:cxn ang="0">
                    <a:pos x="connsiteX2" y="connsiteY2"/>
                  </a:cxn>
                  <a:cxn ang="0">
                    <a:pos x="connsiteX3" y="connsiteY3"/>
                  </a:cxn>
                </a:cxnLst>
                <a:rect l="l" t="t" r="r" b="b"/>
                <a:pathLst>
                  <a:path w="7086" h="5477">
                    <a:moveTo>
                      <a:pt x="1562" y="535"/>
                    </a:moveTo>
                    <a:cubicBezTo>
                      <a:pt x="-343" y="1805"/>
                      <a:pt x="-597" y="3456"/>
                      <a:pt x="1308" y="4599"/>
                    </a:cubicBezTo>
                    <a:cubicBezTo>
                      <a:pt x="3087" y="5743"/>
                      <a:pt x="6516" y="5997"/>
                      <a:pt x="7024" y="3964"/>
                    </a:cubicBezTo>
                    <a:cubicBezTo>
                      <a:pt x="7533" y="1805"/>
                      <a:pt x="4865" y="-1244"/>
                      <a:pt x="1690" y="535"/>
                    </a:cubicBezTo>
                    <a:close/>
                  </a:path>
                </a:pathLst>
              </a:custGeom>
              <a:solidFill>
                <a:srgbClr val="FFFFFF"/>
              </a:solidFill>
              <a:ln w="12700" cap="flat">
                <a:noFill/>
                <a:prstDash val="solid"/>
                <a:miter/>
              </a:ln>
            </p:spPr>
            <p:txBody>
              <a:bodyPr rtlCol="0" anchor="ctr"/>
              <a:lstStyle/>
              <a:p>
                <a:endParaRPr lang="en-GB"/>
              </a:p>
            </p:txBody>
          </p:sp>
          <p:sp>
            <p:nvSpPr>
              <p:cNvPr id="1081" name="Freeform: Shape 1080">
                <a:extLst>
                  <a:ext uri="{FF2B5EF4-FFF2-40B4-BE49-F238E27FC236}">
                    <a16:creationId xmlns:a16="http://schemas.microsoft.com/office/drawing/2014/main" id="{13A878D8-EBF2-CBCB-570B-6889489B93DA}"/>
                  </a:ext>
                </a:extLst>
              </p:cNvPr>
              <p:cNvSpPr/>
              <p:nvPr/>
            </p:nvSpPr>
            <p:spPr>
              <a:xfrm>
                <a:off x="4311182" y="163949"/>
                <a:ext cx="9577" cy="5527"/>
              </a:xfrm>
              <a:custGeom>
                <a:avLst/>
                <a:gdLst>
                  <a:gd name="connsiteX0" fmla="*/ 879 w 9577"/>
                  <a:gd name="connsiteY0" fmla="*/ 0 h 5527"/>
                  <a:gd name="connsiteX1" fmla="*/ 2022 w 9577"/>
                  <a:gd name="connsiteY1" fmla="*/ 4319 h 5527"/>
                  <a:gd name="connsiteX2" fmla="*/ 9135 w 9577"/>
                  <a:gd name="connsiteY2" fmla="*/ 5462 h 5527"/>
                  <a:gd name="connsiteX3" fmla="*/ 751 w 9577"/>
                  <a:gd name="connsiteY3" fmla="*/ 0 h 5527"/>
                </a:gdLst>
                <a:ahLst/>
                <a:cxnLst>
                  <a:cxn ang="0">
                    <a:pos x="connsiteX0" y="connsiteY0"/>
                  </a:cxn>
                  <a:cxn ang="0">
                    <a:pos x="connsiteX1" y="connsiteY1"/>
                  </a:cxn>
                  <a:cxn ang="0">
                    <a:pos x="connsiteX2" y="connsiteY2"/>
                  </a:cxn>
                  <a:cxn ang="0">
                    <a:pos x="connsiteX3" y="connsiteY3"/>
                  </a:cxn>
                </a:cxnLst>
                <a:rect l="l" t="t" r="r" b="b"/>
                <a:pathLst>
                  <a:path w="9577" h="5527">
                    <a:moveTo>
                      <a:pt x="879" y="0"/>
                    </a:moveTo>
                    <a:cubicBezTo>
                      <a:pt x="-646" y="1397"/>
                      <a:pt x="-137" y="4192"/>
                      <a:pt x="2022" y="4319"/>
                    </a:cubicBezTo>
                    <a:cubicBezTo>
                      <a:pt x="4181" y="4446"/>
                      <a:pt x="4562" y="5843"/>
                      <a:pt x="9135" y="5462"/>
                    </a:cubicBezTo>
                    <a:cubicBezTo>
                      <a:pt x="11295" y="5081"/>
                      <a:pt x="5071" y="0"/>
                      <a:pt x="751" y="0"/>
                    </a:cubicBezTo>
                    <a:close/>
                  </a:path>
                </a:pathLst>
              </a:custGeom>
              <a:solidFill>
                <a:srgbClr val="FFFFFF"/>
              </a:solidFill>
              <a:ln w="12700" cap="flat">
                <a:noFill/>
                <a:prstDash val="solid"/>
                <a:miter/>
              </a:ln>
            </p:spPr>
            <p:txBody>
              <a:bodyPr rtlCol="0" anchor="ctr"/>
              <a:lstStyle/>
              <a:p>
                <a:endParaRPr lang="en-GB"/>
              </a:p>
            </p:txBody>
          </p:sp>
          <p:sp>
            <p:nvSpPr>
              <p:cNvPr id="1082" name="Freeform: Shape 1081">
                <a:extLst>
                  <a:ext uri="{FF2B5EF4-FFF2-40B4-BE49-F238E27FC236}">
                    <a16:creationId xmlns:a16="http://schemas.microsoft.com/office/drawing/2014/main" id="{D55CFE7A-63DC-80ED-05F5-F1AFA85CCC38}"/>
                  </a:ext>
                </a:extLst>
              </p:cNvPr>
              <p:cNvSpPr/>
              <p:nvPr/>
            </p:nvSpPr>
            <p:spPr>
              <a:xfrm>
                <a:off x="4305270" y="218109"/>
                <a:ext cx="12888" cy="21763"/>
              </a:xfrm>
              <a:custGeom>
                <a:avLst/>
                <a:gdLst>
                  <a:gd name="connsiteX0" fmla="*/ 7680 w 12888"/>
                  <a:gd name="connsiteY0" fmla="*/ 21039 h 21763"/>
                  <a:gd name="connsiteX1" fmla="*/ 11364 w 12888"/>
                  <a:gd name="connsiteY1" fmla="*/ 14561 h 21763"/>
                  <a:gd name="connsiteX2" fmla="*/ 12888 w 12888"/>
                  <a:gd name="connsiteY2" fmla="*/ 7447 h 21763"/>
                  <a:gd name="connsiteX3" fmla="*/ 11110 w 12888"/>
                  <a:gd name="connsiteY3" fmla="*/ 461 h 21763"/>
                  <a:gd name="connsiteX4" fmla="*/ 58 w 12888"/>
                  <a:gd name="connsiteY4" fmla="*/ 5034 h 21763"/>
                  <a:gd name="connsiteX5" fmla="*/ 4250 w 12888"/>
                  <a:gd name="connsiteY5" fmla="*/ 8717 h 21763"/>
                  <a:gd name="connsiteX6" fmla="*/ 5902 w 12888"/>
                  <a:gd name="connsiteY6" fmla="*/ 16339 h 21763"/>
                  <a:gd name="connsiteX7" fmla="*/ 7680 w 12888"/>
                  <a:gd name="connsiteY7" fmla="*/ 21039 h 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8" h="21763">
                    <a:moveTo>
                      <a:pt x="7680" y="21039"/>
                    </a:moveTo>
                    <a:cubicBezTo>
                      <a:pt x="10601" y="18752"/>
                      <a:pt x="10475" y="17355"/>
                      <a:pt x="11364" y="14561"/>
                    </a:cubicBezTo>
                    <a:cubicBezTo>
                      <a:pt x="12380" y="11766"/>
                      <a:pt x="12888" y="10623"/>
                      <a:pt x="12888" y="7447"/>
                    </a:cubicBezTo>
                    <a:cubicBezTo>
                      <a:pt x="12888" y="4272"/>
                      <a:pt x="12761" y="1223"/>
                      <a:pt x="11110" y="461"/>
                    </a:cubicBezTo>
                    <a:cubicBezTo>
                      <a:pt x="9458" y="-428"/>
                      <a:pt x="1075" y="-555"/>
                      <a:pt x="58" y="5034"/>
                    </a:cubicBezTo>
                    <a:cubicBezTo>
                      <a:pt x="-450" y="7574"/>
                      <a:pt x="2472" y="6304"/>
                      <a:pt x="4250" y="8717"/>
                    </a:cubicBezTo>
                    <a:cubicBezTo>
                      <a:pt x="6029" y="11131"/>
                      <a:pt x="6156" y="12909"/>
                      <a:pt x="5902" y="16339"/>
                    </a:cubicBezTo>
                    <a:cubicBezTo>
                      <a:pt x="5648" y="19769"/>
                      <a:pt x="4758" y="23325"/>
                      <a:pt x="7680" y="21039"/>
                    </a:cubicBezTo>
                    <a:close/>
                  </a:path>
                </a:pathLst>
              </a:custGeom>
              <a:solidFill>
                <a:srgbClr val="FFFFFF"/>
              </a:solidFill>
              <a:ln w="12700" cap="flat">
                <a:noFill/>
                <a:prstDash val="solid"/>
                <a:miter/>
              </a:ln>
            </p:spPr>
            <p:txBody>
              <a:bodyPr rtlCol="0" anchor="ctr"/>
              <a:lstStyle/>
              <a:p>
                <a:endParaRPr lang="en-GB"/>
              </a:p>
            </p:txBody>
          </p:sp>
          <p:sp>
            <p:nvSpPr>
              <p:cNvPr id="1083" name="Freeform: Shape 1082">
                <a:extLst>
                  <a:ext uri="{FF2B5EF4-FFF2-40B4-BE49-F238E27FC236}">
                    <a16:creationId xmlns:a16="http://schemas.microsoft.com/office/drawing/2014/main" id="{300825C1-50F6-3F5F-CA3D-CC8E829CA186}"/>
                  </a:ext>
                </a:extLst>
              </p:cNvPr>
              <p:cNvSpPr/>
              <p:nvPr/>
            </p:nvSpPr>
            <p:spPr>
              <a:xfrm>
                <a:off x="4247423" y="130472"/>
                <a:ext cx="6866" cy="5500"/>
              </a:xfrm>
              <a:custGeom>
                <a:avLst/>
                <a:gdLst>
                  <a:gd name="connsiteX0" fmla="*/ 2014 w 6866"/>
                  <a:gd name="connsiteY0" fmla="*/ 5277 h 5500"/>
                  <a:gd name="connsiteX1" fmla="*/ 6841 w 6866"/>
                  <a:gd name="connsiteY1" fmla="*/ 1721 h 5500"/>
                  <a:gd name="connsiteX2" fmla="*/ 1633 w 6866"/>
                  <a:gd name="connsiteY2" fmla="*/ 1721 h 5500"/>
                  <a:gd name="connsiteX3" fmla="*/ 1887 w 6866"/>
                  <a:gd name="connsiteY3" fmla="*/ 5277 h 5500"/>
                </a:gdLst>
                <a:ahLst/>
                <a:cxnLst>
                  <a:cxn ang="0">
                    <a:pos x="connsiteX0" y="connsiteY0"/>
                  </a:cxn>
                  <a:cxn ang="0">
                    <a:pos x="connsiteX1" y="connsiteY1"/>
                  </a:cxn>
                  <a:cxn ang="0">
                    <a:pos x="connsiteX2" y="connsiteY2"/>
                  </a:cxn>
                  <a:cxn ang="0">
                    <a:pos x="connsiteX3" y="connsiteY3"/>
                  </a:cxn>
                </a:cxnLst>
                <a:rect l="l" t="t" r="r" b="b"/>
                <a:pathLst>
                  <a:path w="6866" h="5500">
                    <a:moveTo>
                      <a:pt x="2014" y="5277"/>
                    </a:moveTo>
                    <a:cubicBezTo>
                      <a:pt x="5443" y="4134"/>
                      <a:pt x="7095" y="2610"/>
                      <a:pt x="6841" y="1721"/>
                    </a:cubicBezTo>
                    <a:cubicBezTo>
                      <a:pt x="6714" y="705"/>
                      <a:pt x="3284" y="-1582"/>
                      <a:pt x="1633" y="1721"/>
                    </a:cubicBezTo>
                    <a:cubicBezTo>
                      <a:pt x="362" y="2864"/>
                      <a:pt x="-1416" y="6421"/>
                      <a:pt x="1887" y="5277"/>
                    </a:cubicBezTo>
                    <a:close/>
                  </a:path>
                </a:pathLst>
              </a:custGeom>
              <a:solidFill>
                <a:srgbClr val="FFFFFF"/>
              </a:solidFill>
              <a:ln w="12700" cap="flat">
                <a:noFill/>
                <a:prstDash val="solid"/>
                <a:miter/>
              </a:ln>
            </p:spPr>
            <p:txBody>
              <a:bodyPr rtlCol="0" anchor="ctr"/>
              <a:lstStyle/>
              <a:p>
                <a:endParaRPr lang="en-GB"/>
              </a:p>
            </p:txBody>
          </p:sp>
          <p:sp>
            <p:nvSpPr>
              <p:cNvPr id="1084" name="Freeform: Shape 1083">
                <a:extLst>
                  <a:ext uri="{FF2B5EF4-FFF2-40B4-BE49-F238E27FC236}">
                    <a16:creationId xmlns:a16="http://schemas.microsoft.com/office/drawing/2014/main" id="{A9506C4E-8727-F01A-3D42-12D1D7878E69}"/>
                  </a:ext>
                </a:extLst>
              </p:cNvPr>
              <p:cNvSpPr/>
              <p:nvPr/>
            </p:nvSpPr>
            <p:spPr>
              <a:xfrm>
                <a:off x="4249440" y="83025"/>
                <a:ext cx="14794" cy="10103"/>
              </a:xfrm>
              <a:custGeom>
                <a:avLst/>
                <a:gdLst>
                  <a:gd name="connsiteX0" fmla="*/ 6983 w 14794"/>
                  <a:gd name="connsiteY0" fmla="*/ 9155 h 10103"/>
                  <a:gd name="connsiteX1" fmla="*/ 11429 w 14794"/>
                  <a:gd name="connsiteY1" fmla="*/ 8647 h 10103"/>
                  <a:gd name="connsiteX2" fmla="*/ 14732 w 14794"/>
                  <a:gd name="connsiteY2" fmla="*/ 3566 h 10103"/>
                  <a:gd name="connsiteX3" fmla="*/ 9524 w 14794"/>
                  <a:gd name="connsiteY3" fmla="*/ 1787 h 10103"/>
                  <a:gd name="connsiteX4" fmla="*/ 1902 w 14794"/>
                  <a:gd name="connsiteY4" fmla="*/ 644 h 10103"/>
                  <a:gd name="connsiteX5" fmla="*/ 1394 w 14794"/>
                  <a:gd name="connsiteY5" fmla="*/ 4582 h 10103"/>
                  <a:gd name="connsiteX6" fmla="*/ 7111 w 14794"/>
                  <a:gd name="connsiteY6" fmla="*/ 9155 h 1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94" h="10103">
                    <a:moveTo>
                      <a:pt x="6983" y="9155"/>
                    </a:moveTo>
                    <a:cubicBezTo>
                      <a:pt x="8762" y="10552"/>
                      <a:pt x="9397" y="10425"/>
                      <a:pt x="11429" y="8647"/>
                    </a:cubicBezTo>
                    <a:cubicBezTo>
                      <a:pt x="13335" y="6868"/>
                      <a:pt x="14224" y="6360"/>
                      <a:pt x="14732" y="3566"/>
                    </a:cubicBezTo>
                    <a:cubicBezTo>
                      <a:pt x="15240" y="771"/>
                      <a:pt x="12572" y="2296"/>
                      <a:pt x="9524" y="1787"/>
                    </a:cubicBezTo>
                    <a:cubicBezTo>
                      <a:pt x="6476" y="1279"/>
                      <a:pt x="5459" y="-1134"/>
                      <a:pt x="1902" y="644"/>
                    </a:cubicBezTo>
                    <a:cubicBezTo>
                      <a:pt x="251" y="1406"/>
                      <a:pt x="-1146" y="2931"/>
                      <a:pt x="1394" y="4582"/>
                    </a:cubicBezTo>
                    <a:cubicBezTo>
                      <a:pt x="4062" y="6233"/>
                      <a:pt x="5332" y="7631"/>
                      <a:pt x="7111" y="9155"/>
                    </a:cubicBezTo>
                    <a:close/>
                  </a:path>
                </a:pathLst>
              </a:custGeom>
              <a:solidFill>
                <a:srgbClr val="FFFFFF"/>
              </a:solidFill>
              <a:ln w="12700" cap="flat">
                <a:noFill/>
                <a:prstDash val="solid"/>
                <a:miter/>
              </a:ln>
            </p:spPr>
            <p:txBody>
              <a:bodyPr rtlCol="0" anchor="ctr"/>
              <a:lstStyle/>
              <a:p>
                <a:endParaRPr lang="en-GB"/>
              </a:p>
            </p:txBody>
          </p:sp>
          <p:sp>
            <p:nvSpPr>
              <p:cNvPr id="1085" name="Freeform: Shape 1084">
                <a:extLst>
                  <a:ext uri="{FF2B5EF4-FFF2-40B4-BE49-F238E27FC236}">
                    <a16:creationId xmlns:a16="http://schemas.microsoft.com/office/drawing/2014/main" id="{88B385C0-2D43-3EAF-83E1-B0247AD30689}"/>
                  </a:ext>
                </a:extLst>
              </p:cNvPr>
              <p:cNvSpPr/>
              <p:nvPr/>
            </p:nvSpPr>
            <p:spPr>
              <a:xfrm>
                <a:off x="4248040" y="104985"/>
                <a:ext cx="10802" cy="8865"/>
              </a:xfrm>
              <a:custGeom>
                <a:avLst/>
                <a:gdLst>
                  <a:gd name="connsiteX0" fmla="*/ 127 w 10802"/>
                  <a:gd name="connsiteY0" fmla="*/ 3327 h 8865"/>
                  <a:gd name="connsiteX1" fmla="*/ 1651 w 10802"/>
                  <a:gd name="connsiteY1" fmla="*/ 7265 h 8865"/>
                  <a:gd name="connsiteX2" fmla="*/ 7113 w 10802"/>
                  <a:gd name="connsiteY2" fmla="*/ 7900 h 8865"/>
                  <a:gd name="connsiteX3" fmla="*/ 10797 w 10802"/>
                  <a:gd name="connsiteY3" fmla="*/ 3708 h 8865"/>
                  <a:gd name="connsiteX4" fmla="*/ 4065 w 10802"/>
                  <a:gd name="connsiteY4" fmla="*/ 279 h 8865"/>
                  <a:gd name="connsiteX5" fmla="*/ 0 w 10802"/>
                  <a:gd name="connsiteY5" fmla="*/ 3327 h 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2" h="8865">
                    <a:moveTo>
                      <a:pt x="127" y="3327"/>
                    </a:moveTo>
                    <a:cubicBezTo>
                      <a:pt x="127" y="5487"/>
                      <a:pt x="-508" y="5614"/>
                      <a:pt x="1651" y="7265"/>
                    </a:cubicBezTo>
                    <a:cubicBezTo>
                      <a:pt x="3811" y="8916"/>
                      <a:pt x="5208" y="9551"/>
                      <a:pt x="7113" y="7900"/>
                    </a:cubicBezTo>
                    <a:cubicBezTo>
                      <a:pt x="9019" y="6249"/>
                      <a:pt x="10670" y="6249"/>
                      <a:pt x="10797" y="3708"/>
                    </a:cubicBezTo>
                    <a:cubicBezTo>
                      <a:pt x="10924" y="1168"/>
                      <a:pt x="8638" y="-738"/>
                      <a:pt x="4065" y="279"/>
                    </a:cubicBezTo>
                    <a:cubicBezTo>
                      <a:pt x="1525" y="1295"/>
                      <a:pt x="0" y="1295"/>
                      <a:pt x="0" y="3327"/>
                    </a:cubicBezTo>
                    <a:close/>
                  </a:path>
                </a:pathLst>
              </a:custGeom>
              <a:solidFill>
                <a:srgbClr val="FFFFFF"/>
              </a:solidFill>
              <a:ln w="12700"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02B9CD6C-6C0E-D3B8-18C4-8F09DAC455C5}"/>
                  </a:ext>
                </a:extLst>
              </p:cNvPr>
              <p:cNvSpPr/>
              <p:nvPr/>
            </p:nvSpPr>
            <p:spPr>
              <a:xfrm>
                <a:off x="4290307" y="83874"/>
                <a:ext cx="27686" cy="30953"/>
              </a:xfrm>
              <a:custGeom>
                <a:avLst/>
                <a:gdLst>
                  <a:gd name="connsiteX0" fmla="*/ 26581 w 27686"/>
                  <a:gd name="connsiteY0" fmla="*/ 5765 h 30953"/>
                  <a:gd name="connsiteX1" fmla="*/ 24675 w 27686"/>
                  <a:gd name="connsiteY1" fmla="*/ 1574 h 30953"/>
                  <a:gd name="connsiteX2" fmla="*/ 17689 w 27686"/>
                  <a:gd name="connsiteY2" fmla="*/ 557 h 30953"/>
                  <a:gd name="connsiteX3" fmla="*/ 13497 w 27686"/>
                  <a:gd name="connsiteY3" fmla="*/ 6655 h 30953"/>
                  <a:gd name="connsiteX4" fmla="*/ 11846 w 27686"/>
                  <a:gd name="connsiteY4" fmla="*/ 11863 h 30953"/>
                  <a:gd name="connsiteX5" fmla="*/ 7146 w 27686"/>
                  <a:gd name="connsiteY5" fmla="*/ 11101 h 30953"/>
                  <a:gd name="connsiteX6" fmla="*/ 2065 w 27686"/>
                  <a:gd name="connsiteY6" fmla="*/ 10846 h 30953"/>
                  <a:gd name="connsiteX7" fmla="*/ 667 w 27686"/>
                  <a:gd name="connsiteY7" fmla="*/ 14784 h 30953"/>
                  <a:gd name="connsiteX8" fmla="*/ 5875 w 27686"/>
                  <a:gd name="connsiteY8" fmla="*/ 18341 h 30953"/>
                  <a:gd name="connsiteX9" fmla="*/ 10830 w 27686"/>
                  <a:gd name="connsiteY9" fmla="*/ 20119 h 30953"/>
                  <a:gd name="connsiteX10" fmla="*/ 13751 w 27686"/>
                  <a:gd name="connsiteY10" fmla="*/ 24692 h 30953"/>
                  <a:gd name="connsiteX11" fmla="*/ 17181 w 27686"/>
                  <a:gd name="connsiteY11" fmla="*/ 29392 h 30953"/>
                  <a:gd name="connsiteX12" fmla="*/ 24040 w 27686"/>
                  <a:gd name="connsiteY12" fmla="*/ 30535 h 30953"/>
                  <a:gd name="connsiteX13" fmla="*/ 27089 w 27686"/>
                  <a:gd name="connsiteY13" fmla="*/ 22787 h 30953"/>
                  <a:gd name="connsiteX14" fmla="*/ 25183 w 27686"/>
                  <a:gd name="connsiteY14" fmla="*/ 13133 h 30953"/>
                  <a:gd name="connsiteX15" fmla="*/ 26835 w 27686"/>
                  <a:gd name="connsiteY15" fmla="*/ 5765 h 3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86" h="30953">
                    <a:moveTo>
                      <a:pt x="26581" y="5765"/>
                    </a:moveTo>
                    <a:cubicBezTo>
                      <a:pt x="25818" y="3479"/>
                      <a:pt x="25437" y="2717"/>
                      <a:pt x="24675" y="1574"/>
                    </a:cubicBezTo>
                    <a:cubicBezTo>
                      <a:pt x="23913" y="430"/>
                      <a:pt x="20229" y="-713"/>
                      <a:pt x="17689" y="557"/>
                    </a:cubicBezTo>
                    <a:cubicBezTo>
                      <a:pt x="14640" y="2463"/>
                      <a:pt x="13497" y="3606"/>
                      <a:pt x="13497" y="6655"/>
                    </a:cubicBezTo>
                    <a:cubicBezTo>
                      <a:pt x="13497" y="9703"/>
                      <a:pt x="14513" y="11355"/>
                      <a:pt x="11846" y="11863"/>
                    </a:cubicBezTo>
                    <a:cubicBezTo>
                      <a:pt x="9178" y="12371"/>
                      <a:pt x="8289" y="11990"/>
                      <a:pt x="7146" y="11101"/>
                    </a:cubicBezTo>
                    <a:cubicBezTo>
                      <a:pt x="6003" y="10084"/>
                      <a:pt x="3462" y="9830"/>
                      <a:pt x="2065" y="10846"/>
                    </a:cubicBezTo>
                    <a:cubicBezTo>
                      <a:pt x="795" y="11863"/>
                      <a:pt x="-984" y="12625"/>
                      <a:pt x="667" y="14784"/>
                    </a:cubicBezTo>
                    <a:cubicBezTo>
                      <a:pt x="2319" y="16944"/>
                      <a:pt x="4351" y="18214"/>
                      <a:pt x="5875" y="18341"/>
                    </a:cubicBezTo>
                    <a:cubicBezTo>
                      <a:pt x="7400" y="18468"/>
                      <a:pt x="8543" y="16817"/>
                      <a:pt x="10830" y="20119"/>
                    </a:cubicBezTo>
                    <a:cubicBezTo>
                      <a:pt x="13116" y="23422"/>
                      <a:pt x="12735" y="22406"/>
                      <a:pt x="13751" y="24692"/>
                    </a:cubicBezTo>
                    <a:cubicBezTo>
                      <a:pt x="14767" y="26979"/>
                      <a:pt x="14640" y="28249"/>
                      <a:pt x="17181" y="29392"/>
                    </a:cubicBezTo>
                    <a:cubicBezTo>
                      <a:pt x="19848" y="30535"/>
                      <a:pt x="20864" y="31552"/>
                      <a:pt x="24040" y="30535"/>
                    </a:cubicBezTo>
                    <a:cubicBezTo>
                      <a:pt x="27089" y="29519"/>
                      <a:pt x="28613" y="27487"/>
                      <a:pt x="27089" y="22787"/>
                    </a:cubicBezTo>
                    <a:cubicBezTo>
                      <a:pt x="25691" y="18087"/>
                      <a:pt x="24167" y="18087"/>
                      <a:pt x="25183" y="13133"/>
                    </a:cubicBezTo>
                    <a:cubicBezTo>
                      <a:pt x="26200" y="8306"/>
                      <a:pt x="27597" y="8052"/>
                      <a:pt x="26835" y="5765"/>
                    </a:cubicBezTo>
                    <a:close/>
                  </a:path>
                </a:pathLst>
              </a:custGeom>
              <a:solidFill>
                <a:srgbClr val="FFFFFF"/>
              </a:solidFill>
              <a:ln w="12700" cap="flat">
                <a:noFill/>
                <a:prstDash val="solid"/>
                <a:miter/>
              </a:ln>
            </p:spPr>
            <p:txBody>
              <a:bodyPr rtlCol="0" anchor="ctr"/>
              <a:lstStyle/>
              <a:p>
                <a:endParaRPr lang="en-GB"/>
              </a:p>
            </p:txBody>
          </p:sp>
          <p:sp>
            <p:nvSpPr>
              <p:cNvPr id="1087" name="Freeform: Shape 1086">
                <a:extLst>
                  <a:ext uri="{FF2B5EF4-FFF2-40B4-BE49-F238E27FC236}">
                    <a16:creationId xmlns:a16="http://schemas.microsoft.com/office/drawing/2014/main" id="{2A0A7647-60BA-641A-8B12-0703BEB7D8B8}"/>
                  </a:ext>
                </a:extLst>
              </p:cNvPr>
              <p:cNvSpPr/>
              <p:nvPr/>
            </p:nvSpPr>
            <p:spPr>
              <a:xfrm>
                <a:off x="4224535" y="267601"/>
                <a:ext cx="124283" cy="88790"/>
              </a:xfrm>
              <a:custGeom>
                <a:avLst/>
                <a:gdLst>
                  <a:gd name="connsiteX0" fmla="*/ 13470 w 124283"/>
                  <a:gd name="connsiteY0" fmla="*/ 41029 h 88790"/>
                  <a:gd name="connsiteX1" fmla="*/ 10802 w 124283"/>
                  <a:gd name="connsiteY1" fmla="*/ 42172 h 88790"/>
                  <a:gd name="connsiteX2" fmla="*/ 2165 w 124283"/>
                  <a:gd name="connsiteY2" fmla="*/ 50683 h 88790"/>
                  <a:gd name="connsiteX3" fmla="*/ 132 w 124283"/>
                  <a:gd name="connsiteY3" fmla="*/ 59067 h 88790"/>
                  <a:gd name="connsiteX4" fmla="*/ 4832 w 124283"/>
                  <a:gd name="connsiteY4" fmla="*/ 67831 h 88790"/>
                  <a:gd name="connsiteX5" fmla="*/ 15629 w 124283"/>
                  <a:gd name="connsiteY5" fmla="*/ 72277 h 88790"/>
                  <a:gd name="connsiteX6" fmla="*/ 26045 w 124283"/>
                  <a:gd name="connsiteY6" fmla="*/ 73166 h 88790"/>
                  <a:gd name="connsiteX7" fmla="*/ 31253 w 124283"/>
                  <a:gd name="connsiteY7" fmla="*/ 70499 h 88790"/>
                  <a:gd name="connsiteX8" fmla="*/ 33540 w 124283"/>
                  <a:gd name="connsiteY8" fmla="*/ 68212 h 88790"/>
                  <a:gd name="connsiteX9" fmla="*/ 45861 w 124283"/>
                  <a:gd name="connsiteY9" fmla="*/ 64910 h 88790"/>
                  <a:gd name="connsiteX10" fmla="*/ 45861 w 124283"/>
                  <a:gd name="connsiteY10" fmla="*/ 64910 h 88790"/>
                  <a:gd name="connsiteX11" fmla="*/ 50815 w 124283"/>
                  <a:gd name="connsiteY11" fmla="*/ 65799 h 88790"/>
                  <a:gd name="connsiteX12" fmla="*/ 66185 w 124283"/>
                  <a:gd name="connsiteY12" fmla="*/ 75834 h 88790"/>
                  <a:gd name="connsiteX13" fmla="*/ 72028 w 124283"/>
                  <a:gd name="connsiteY13" fmla="*/ 79899 h 88790"/>
                  <a:gd name="connsiteX14" fmla="*/ 80031 w 124283"/>
                  <a:gd name="connsiteY14" fmla="*/ 79899 h 88790"/>
                  <a:gd name="connsiteX15" fmla="*/ 94512 w 124283"/>
                  <a:gd name="connsiteY15" fmla="*/ 88790 h 88790"/>
                  <a:gd name="connsiteX16" fmla="*/ 101244 w 124283"/>
                  <a:gd name="connsiteY16" fmla="*/ 82312 h 88790"/>
                  <a:gd name="connsiteX17" fmla="*/ 109755 w 124283"/>
                  <a:gd name="connsiteY17" fmla="*/ 76088 h 88790"/>
                  <a:gd name="connsiteX18" fmla="*/ 118519 w 124283"/>
                  <a:gd name="connsiteY18" fmla="*/ 68593 h 88790"/>
                  <a:gd name="connsiteX19" fmla="*/ 118901 w 124283"/>
                  <a:gd name="connsiteY19" fmla="*/ 60845 h 88790"/>
                  <a:gd name="connsiteX20" fmla="*/ 123092 w 124283"/>
                  <a:gd name="connsiteY20" fmla="*/ 57542 h 88790"/>
                  <a:gd name="connsiteX21" fmla="*/ 122457 w 124283"/>
                  <a:gd name="connsiteY21" fmla="*/ 47126 h 88790"/>
                  <a:gd name="connsiteX22" fmla="*/ 115344 w 124283"/>
                  <a:gd name="connsiteY22" fmla="*/ 43570 h 88790"/>
                  <a:gd name="connsiteX23" fmla="*/ 107595 w 124283"/>
                  <a:gd name="connsiteY23" fmla="*/ 41918 h 88790"/>
                  <a:gd name="connsiteX24" fmla="*/ 111152 w 124283"/>
                  <a:gd name="connsiteY24" fmla="*/ 36710 h 88790"/>
                  <a:gd name="connsiteX25" fmla="*/ 116995 w 124283"/>
                  <a:gd name="connsiteY25" fmla="*/ 30867 h 88790"/>
                  <a:gd name="connsiteX26" fmla="*/ 108230 w 124283"/>
                  <a:gd name="connsiteY26" fmla="*/ 21721 h 88790"/>
                  <a:gd name="connsiteX27" fmla="*/ 98831 w 124283"/>
                  <a:gd name="connsiteY27" fmla="*/ 11051 h 88790"/>
                  <a:gd name="connsiteX28" fmla="*/ 89685 w 124283"/>
                  <a:gd name="connsiteY28" fmla="*/ 1651 h 88790"/>
                  <a:gd name="connsiteX29" fmla="*/ 71520 w 124283"/>
                  <a:gd name="connsiteY29" fmla="*/ 0 h 88790"/>
                  <a:gd name="connsiteX30" fmla="*/ 59834 w 124283"/>
                  <a:gd name="connsiteY30" fmla="*/ 6224 h 88790"/>
                  <a:gd name="connsiteX31" fmla="*/ 48402 w 124283"/>
                  <a:gd name="connsiteY31" fmla="*/ 9019 h 88790"/>
                  <a:gd name="connsiteX32" fmla="*/ 42051 w 124283"/>
                  <a:gd name="connsiteY32" fmla="*/ 15116 h 88790"/>
                  <a:gd name="connsiteX33" fmla="*/ 37732 w 124283"/>
                  <a:gd name="connsiteY33" fmla="*/ 16005 h 88790"/>
                  <a:gd name="connsiteX34" fmla="*/ 35318 w 124283"/>
                  <a:gd name="connsiteY34" fmla="*/ 17656 h 88790"/>
                  <a:gd name="connsiteX35" fmla="*/ 33159 w 124283"/>
                  <a:gd name="connsiteY35" fmla="*/ 19054 h 88790"/>
                  <a:gd name="connsiteX36" fmla="*/ 23378 w 124283"/>
                  <a:gd name="connsiteY36" fmla="*/ 30359 h 88790"/>
                  <a:gd name="connsiteX37" fmla="*/ 13724 w 124283"/>
                  <a:gd name="connsiteY37" fmla="*/ 40902 h 8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4283" h="88790">
                    <a:moveTo>
                      <a:pt x="13470" y="41029"/>
                    </a:moveTo>
                    <a:cubicBezTo>
                      <a:pt x="12581" y="41410"/>
                      <a:pt x="11564" y="41664"/>
                      <a:pt x="10802" y="42172"/>
                    </a:cubicBezTo>
                    <a:cubicBezTo>
                      <a:pt x="8516" y="43316"/>
                      <a:pt x="4705" y="46491"/>
                      <a:pt x="2165" y="50683"/>
                    </a:cubicBezTo>
                    <a:cubicBezTo>
                      <a:pt x="640" y="53350"/>
                      <a:pt x="-376" y="56272"/>
                      <a:pt x="132" y="59067"/>
                    </a:cubicBezTo>
                    <a:cubicBezTo>
                      <a:pt x="894" y="62877"/>
                      <a:pt x="2418" y="65799"/>
                      <a:pt x="4832" y="67831"/>
                    </a:cubicBezTo>
                    <a:cubicBezTo>
                      <a:pt x="7373" y="69991"/>
                      <a:pt x="10929" y="71515"/>
                      <a:pt x="15629" y="72277"/>
                    </a:cubicBezTo>
                    <a:cubicBezTo>
                      <a:pt x="20456" y="73166"/>
                      <a:pt x="23759" y="73547"/>
                      <a:pt x="26045" y="73166"/>
                    </a:cubicBezTo>
                    <a:cubicBezTo>
                      <a:pt x="28078" y="72912"/>
                      <a:pt x="29602" y="72023"/>
                      <a:pt x="31253" y="70499"/>
                    </a:cubicBezTo>
                    <a:cubicBezTo>
                      <a:pt x="32143" y="69737"/>
                      <a:pt x="32905" y="68975"/>
                      <a:pt x="33540" y="68212"/>
                    </a:cubicBezTo>
                    <a:cubicBezTo>
                      <a:pt x="36969" y="64529"/>
                      <a:pt x="38875" y="62496"/>
                      <a:pt x="45861" y="64910"/>
                    </a:cubicBezTo>
                    <a:lnTo>
                      <a:pt x="45861" y="64910"/>
                    </a:lnTo>
                    <a:cubicBezTo>
                      <a:pt x="47259" y="65418"/>
                      <a:pt x="49037" y="65545"/>
                      <a:pt x="50815" y="65799"/>
                    </a:cubicBezTo>
                    <a:cubicBezTo>
                      <a:pt x="56658" y="66434"/>
                      <a:pt x="62501" y="67069"/>
                      <a:pt x="66185" y="75834"/>
                    </a:cubicBezTo>
                    <a:cubicBezTo>
                      <a:pt x="67963" y="80153"/>
                      <a:pt x="69234" y="80153"/>
                      <a:pt x="72028" y="79899"/>
                    </a:cubicBezTo>
                    <a:cubicBezTo>
                      <a:pt x="74061" y="79772"/>
                      <a:pt x="76601" y="79518"/>
                      <a:pt x="80031" y="79899"/>
                    </a:cubicBezTo>
                    <a:cubicBezTo>
                      <a:pt x="85239" y="80407"/>
                      <a:pt x="90320" y="84345"/>
                      <a:pt x="94512" y="88790"/>
                    </a:cubicBezTo>
                    <a:cubicBezTo>
                      <a:pt x="99212" y="87266"/>
                      <a:pt x="100101" y="86885"/>
                      <a:pt x="101244" y="82312"/>
                    </a:cubicBezTo>
                    <a:cubicBezTo>
                      <a:pt x="102514" y="77104"/>
                      <a:pt x="105182" y="78374"/>
                      <a:pt x="109755" y="76088"/>
                    </a:cubicBezTo>
                    <a:cubicBezTo>
                      <a:pt x="114328" y="73802"/>
                      <a:pt x="115598" y="74437"/>
                      <a:pt x="118519" y="68593"/>
                    </a:cubicBezTo>
                    <a:cubicBezTo>
                      <a:pt x="121441" y="62750"/>
                      <a:pt x="118519" y="65926"/>
                      <a:pt x="118901" y="60845"/>
                    </a:cubicBezTo>
                    <a:cubicBezTo>
                      <a:pt x="119282" y="55637"/>
                      <a:pt x="120552" y="58940"/>
                      <a:pt x="123092" y="57542"/>
                    </a:cubicBezTo>
                    <a:cubicBezTo>
                      <a:pt x="125633" y="56272"/>
                      <a:pt x="123474" y="54621"/>
                      <a:pt x="122457" y="47126"/>
                    </a:cubicBezTo>
                    <a:cubicBezTo>
                      <a:pt x="121441" y="39632"/>
                      <a:pt x="119535" y="43570"/>
                      <a:pt x="115344" y="43570"/>
                    </a:cubicBezTo>
                    <a:cubicBezTo>
                      <a:pt x="111152" y="43570"/>
                      <a:pt x="110771" y="43570"/>
                      <a:pt x="107595" y="41918"/>
                    </a:cubicBezTo>
                    <a:cubicBezTo>
                      <a:pt x="104293" y="40267"/>
                      <a:pt x="108230" y="38997"/>
                      <a:pt x="111152" y="36710"/>
                    </a:cubicBezTo>
                    <a:cubicBezTo>
                      <a:pt x="114074" y="34424"/>
                      <a:pt x="115725" y="35440"/>
                      <a:pt x="116995" y="30867"/>
                    </a:cubicBezTo>
                    <a:cubicBezTo>
                      <a:pt x="118266" y="26294"/>
                      <a:pt x="115090" y="26675"/>
                      <a:pt x="108230" y="21721"/>
                    </a:cubicBezTo>
                    <a:cubicBezTo>
                      <a:pt x="101371" y="16894"/>
                      <a:pt x="102387" y="17529"/>
                      <a:pt x="98831" y="11051"/>
                    </a:cubicBezTo>
                    <a:cubicBezTo>
                      <a:pt x="95274" y="4573"/>
                      <a:pt x="96163" y="2540"/>
                      <a:pt x="89685" y="1651"/>
                    </a:cubicBezTo>
                    <a:cubicBezTo>
                      <a:pt x="83207" y="635"/>
                      <a:pt x="79904" y="1651"/>
                      <a:pt x="71520" y="0"/>
                    </a:cubicBezTo>
                    <a:cubicBezTo>
                      <a:pt x="66947" y="127"/>
                      <a:pt x="63010" y="5208"/>
                      <a:pt x="59834" y="6224"/>
                    </a:cubicBezTo>
                    <a:cubicBezTo>
                      <a:pt x="56531" y="7240"/>
                      <a:pt x="53483" y="6859"/>
                      <a:pt x="48402" y="9019"/>
                    </a:cubicBezTo>
                    <a:cubicBezTo>
                      <a:pt x="43320" y="11178"/>
                      <a:pt x="44972" y="12448"/>
                      <a:pt x="42051" y="15116"/>
                    </a:cubicBezTo>
                    <a:cubicBezTo>
                      <a:pt x="40145" y="16767"/>
                      <a:pt x="39002" y="16513"/>
                      <a:pt x="37732" y="16005"/>
                    </a:cubicBezTo>
                    <a:cubicBezTo>
                      <a:pt x="36969" y="16513"/>
                      <a:pt x="36207" y="17021"/>
                      <a:pt x="35318" y="17656"/>
                    </a:cubicBezTo>
                    <a:cubicBezTo>
                      <a:pt x="33921" y="18673"/>
                      <a:pt x="33540" y="18800"/>
                      <a:pt x="33159" y="19054"/>
                    </a:cubicBezTo>
                    <a:cubicBezTo>
                      <a:pt x="27316" y="22864"/>
                      <a:pt x="24902" y="24389"/>
                      <a:pt x="23378" y="30359"/>
                    </a:cubicBezTo>
                    <a:cubicBezTo>
                      <a:pt x="21218" y="38235"/>
                      <a:pt x="17789" y="39505"/>
                      <a:pt x="13724" y="40902"/>
                    </a:cubicBezTo>
                    <a:close/>
                  </a:path>
                </a:pathLst>
              </a:custGeom>
              <a:solidFill>
                <a:srgbClr val="FFFFFF"/>
              </a:solidFill>
              <a:ln w="12700" cap="flat">
                <a:noFill/>
                <a:prstDash val="solid"/>
                <a:miter/>
              </a:ln>
            </p:spPr>
            <p:txBody>
              <a:bodyPr rtlCol="0" anchor="ctr"/>
              <a:lstStyle/>
              <a:p>
                <a:endParaRPr lang="en-GB"/>
              </a:p>
            </p:txBody>
          </p:sp>
          <p:sp>
            <p:nvSpPr>
              <p:cNvPr id="1088" name="Freeform: Shape 1087">
                <a:extLst>
                  <a:ext uri="{FF2B5EF4-FFF2-40B4-BE49-F238E27FC236}">
                    <a16:creationId xmlns:a16="http://schemas.microsoft.com/office/drawing/2014/main" id="{D2B74C7C-B8AA-3561-D5C9-8E91D77B0800}"/>
                  </a:ext>
                </a:extLst>
              </p:cNvPr>
              <p:cNvSpPr/>
              <p:nvPr/>
            </p:nvSpPr>
            <p:spPr>
              <a:xfrm>
                <a:off x="4290626" y="51723"/>
                <a:ext cx="11907" cy="7924"/>
              </a:xfrm>
              <a:custGeom>
                <a:avLst/>
                <a:gdLst>
                  <a:gd name="connsiteX0" fmla="*/ 5429 w 11907"/>
                  <a:gd name="connsiteY0" fmla="*/ 6922 h 7924"/>
                  <a:gd name="connsiteX1" fmla="*/ 11908 w 11907"/>
                  <a:gd name="connsiteY1" fmla="*/ 2857 h 7924"/>
                  <a:gd name="connsiteX2" fmla="*/ 2889 w 11907"/>
                  <a:gd name="connsiteY2" fmla="*/ 1079 h 7924"/>
                  <a:gd name="connsiteX3" fmla="*/ 603 w 11907"/>
                  <a:gd name="connsiteY3" fmla="*/ 4635 h 7924"/>
                  <a:gd name="connsiteX4" fmla="*/ 5303 w 11907"/>
                  <a:gd name="connsiteY4" fmla="*/ 6922 h 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7" h="7924">
                    <a:moveTo>
                      <a:pt x="5429" y="6922"/>
                    </a:moveTo>
                    <a:cubicBezTo>
                      <a:pt x="7208" y="4508"/>
                      <a:pt x="11908" y="5906"/>
                      <a:pt x="11908" y="2857"/>
                    </a:cubicBezTo>
                    <a:cubicBezTo>
                      <a:pt x="11908" y="-192"/>
                      <a:pt x="7335" y="-827"/>
                      <a:pt x="2889" y="1079"/>
                    </a:cubicBezTo>
                    <a:cubicBezTo>
                      <a:pt x="349" y="2222"/>
                      <a:pt x="-795" y="2349"/>
                      <a:pt x="603" y="4635"/>
                    </a:cubicBezTo>
                    <a:cubicBezTo>
                      <a:pt x="2127" y="6922"/>
                      <a:pt x="3524" y="9335"/>
                      <a:pt x="5303" y="6922"/>
                    </a:cubicBezTo>
                    <a:close/>
                  </a:path>
                </a:pathLst>
              </a:custGeom>
              <a:solidFill>
                <a:srgbClr val="FFFFFF"/>
              </a:solidFill>
              <a:ln w="12700" cap="flat">
                <a:no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425AF4E0-39C3-99C6-D546-FBC532D58A2F}"/>
                  </a:ext>
                </a:extLst>
              </p:cNvPr>
              <p:cNvSpPr/>
              <p:nvPr/>
            </p:nvSpPr>
            <p:spPr>
              <a:xfrm>
                <a:off x="4321369" y="6642"/>
                <a:ext cx="417453" cy="636669"/>
              </a:xfrm>
              <a:custGeom>
                <a:avLst/>
                <a:gdLst>
                  <a:gd name="connsiteX0" fmla="*/ 405427 w 417453"/>
                  <a:gd name="connsiteY0" fmla="*/ 437651 h 636669"/>
                  <a:gd name="connsiteX1" fmla="*/ 392979 w 417453"/>
                  <a:gd name="connsiteY1" fmla="*/ 431808 h 636669"/>
                  <a:gd name="connsiteX2" fmla="*/ 376212 w 417453"/>
                  <a:gd name="connsiteY2" fmla="*/ 429141 h 636669"/>
                  <a:gd name="connsiteX3" fmla="*/ 366177 w 417453"/>
                  <a:gd name="connsiteY3" fmla="*/ 427489 h 636669"/>
                  <a:gd name="connsiteX4" fmla="*/ 352204 w 417453"/>
                  <a:gd name="connsiteY4" fmla="*/ 432062 h 636669"/>
                  <a:gd name="connsiteX5" fmla="*/ 343185 w 417453"/>
                  <a:gd name="connsiteY5" fmla="*/ 437270 h 636669"/>
                  <a:gd name="connsiteX6" fmla="*/ 329086 w 417453"/>
                  <a:gd name="connsiteY6" fmla="*/ 434857 h 636669"/>
                  <a:gd name="connsiteX7" fmla="*/ 328959 w 417453"/>
                  <a:gd name="connsiteY7" fmla="*/ 425457 h 636669"/>
                  <a:gd name="connsiteX8" fmla="*/ 339629 w 417453"/>
                  <a:gd name="connsiteY8" fmla="*/ 417454 h 636669"/>
                  <a:gd name="connsiteX9" fmla="*/ 342804 w 417453"/>
                  <a:gd name="connsiteY9" fmla="*/ 411230 h 636669"/>
                  <a:gd name="connsiteX10" fmla="*/ 335945 w 417453"/>
                  <a:gd name="connsiteY10" fmla="*/ 398274 h 636669"/>
                  <a:gd name="connsiteX11" fmla="*/ 321591 w 417453"/>
                  <a:gd name="connsiteY11" fmla="*/ 387222 h 636669"/>
                  <a:gd name="connsiteX12" fmla="*/ 313080 w 417453"/>
                  <a:gd name="connsiteY12" fmla="*/ 377823 h 636669"/>
                  <a:gd name="connsiteX13" fmla="*/ 302664 w 417453"/>
                  <a:gd name="connsiteY13" fmla="*/ 376806 h 636669"/>
                  <a:gd name="connsiteX14" fmla="*/ 289327 w 417453"/>
                  <a:gd name="connsiteY14" fmla="*/ 378839 h 636669"/>
                  <a:gd name="connsiteX15" fmla="*/ 290597 w 417453"/>
                  <a:gd name="connsiteY15" fmla="*/ 373377 h 636669"/>
                  <a:gd name="connsiteX16" fmla="*/ 298727 w 417453"/>
                  <a:gd name="connsiteY16" fmla="*/ 370709 h 636669"/>
                  <a:gd name="connsiteX17" fmla="*/ 310413 w 417453"/>
                  <a:gd name="connsiteY17" fmla="*/ 370963 h 636669"/>
                  <a:gd name="connsiteX18" fmla="*/ 320448 w 417453"/>
                  <a:gd name="connsiteY18" fmla="*/ 378077 h 636669"/>
                  <a:gd name="connsiteX19" fmla="*/ 327942 w 417453"/>
                  <a:gd name="connsiteY19" fmla="*/ 380617 h 636669"/>
                  <a:gd name="connsiteX20" fmla="*/ 325021 w 417453"/>
                  <a:gd name="connsiteY20" fmla="*/ 370582 h 636669"/>
                  <a:gd name="connsiteX21" fmla="*/ 321083 w 417453"/>
                  <a:gd name="connsiteY21" fmla="*/ 355974 h 636669"/>
                  <a:gd name="connsiteX22" fmla="*/ 310032 w 417453"/>
                  <a:gd name="connsiteY22" fmla="*/ 336794 h 636669"/>
                  <a:gd name="connsiteX23" fmla="*/ 296694 w 417453"/>
                  <a:gd name="connsiteY23" fmla="*/ 324726 h 636669"/>
                  <a:gd name="connsiteX24" fmla="*/ 282976 w 417453"/>
                  <a:gd name="connsiteY24" fmla="*/ 310118 h 636669"/>
                  <a:gd name="connsiteX25" fmla="*/ 267987 w 417453"/>
                  <a:gd name="connsiteY25" fmla="*/ 303005 h 636669"/>
                  <a:gd name="connsiteX26" fmla="*/ 255284 w 417453"/>
                  <a:gd name="connsiteY26" fmla="*/ 291954 h 636669"/>
                  <a:gd name="connsiteX27" fmla="*/ 248806 w 417453"/>
                  <a:gd name="connsiteY27" fmla="*/ 278997 h 636669"/>
                  <a:gd name="connsiteX28" fmla="*/ 242582 w 417453"/>
                  <a:gd name="connsiteY28" fmla="*/ 264389 h 636669"/>
                  <a:gd name="connsiteX29" fmla="*/ 238644 w 417453"/>
                  <a:gd name="connsiteY29" fmla="*/ 243557 h 636669"/>
                  <a:gd name="connsiteX30" fmla="*/ 228228 w 417453"/>
                  <a:gd name="connsiteY30" fmla="*/ 227298 h 636669"/>
                  <a:gd name="connsiteX31" fmla="*/ 205363 w 417453"/>
                  <a:gd name="connsiteY31" fmla="*/ 209896 h 636669"/>
                  <a:gd name="connsiteX32" fmla="*/ 184531 w 417453"/>
                  <a:gd name="connsiteY32" fmla="*/ 205323 h 636669"/>
                  <a:gd name="connsiteX33" fmla="*/ 169288 w 417453"/>
                  <a:gd name="connsiteY33" fmla="*/ 205323 h 636669"/>
                  <a:gd name="connsiteX34" fmla="*/ 150489 w 417453"/>
                  <a:gd name="connsiteY34" fmla="*/ 206974 h 636669"/>
                  <a:gd name="connsiteX35" fmla="*/ 130037 w 417453"/>
                  <a:gd name="connsiteY35" fmla="*/ 205323 h 636669"/>
                  <a:gd name="connsiteX36" fmla="*/ 124829 w 417453"/>
                  <a:gd name="connsiteY36" fmla="*/ 197193 h 636669"/>
                  <a:gd name="connsiteX37" fmla="*/ 134229 w 417453"/>
                  <a:gd name="connsiteY37" fmla="*/ 198844 h 636669"/>
                  <a:gd name="connsiteX38" fmla="*/ 146932 w 417453"/>
                  <a:gd name="connsiteY38" fmla="*/ 198844 h 636669"/>
                  <a:gd name="connsiteX39" fmla="*/ 157348 w 417453"/>
                  <a:gd name="connsiteY39" fmla="*/ 192620 h 636669"/>
                  <a:gd name="connsiteX40" fmla="*/ 167383 w 417453"/>
                  <a:gd name="connsiteY40" fmla="*/ 189063 h 636669"/>
                  <a:gd name="connsiteX41" fmla="*/ 178434 w 417453"/>
                  <a:gd name="connsiteY41" fmla="*/ 185126 h 636669"/>
                  <a:gd name="connsiteX42" fmla="*/ 176147 w 417453"/>
                  <a:gd name="connsiteY42" fmla="*/ 176996 h 636669"/>
                  <a:gd name="connsiteX43" fmla="*/ 171955 w 417453"/>
                  <a:gd name="connsiteY43" fmla="*/ 171153 h 636669"/>
                  <a:gd name="connsiteX44" fmla="*/ 159634 w 417453"/>
                  <a:gd name="connsiteY44" fmla="*/ 173693 h 636669"/>
                  <a:gd name="connsiteX45" fmla="*/ 149853 w 417453"/>
                  <a:gd name="connsiteY45" fmla="*/ 174329 h 636669"/>
                  <a:gd name="connsiteX46" fmla="*/ 155061 w 417453"/>
                  <a:gd name="connsiteY46" fmla="*/ 169120 h 636669"/>
                  <a:gd name="connsiteX47" fmla="*/ 171320 w 417453"/>
                  <a:gd name="connsiteY47" fmla="*/ 166199 h 636669"/>
                  <a:gd name="connsiteX48" fmla="*/ 180085 w 417453"/>
                  <a:gd name="connsiteY48" fmla="*/ 162642 h 636669"/>
                  <a:gd name="connsiteX49" fmla="*/ 189485 w 417453"/>
                  <a:gd name="connsiteY49" fmla="*/ 148288 h 636669"/>
                  <a:gd name="connsiteX50" fmla="*/ 201552 w 417453"/>
                  <a:gd name="connsiteY50" fmla="*/ 137872 h 636669"/>
                  <a:gd name="connsiteX51" fmla="*/ 209047 w 417453"/>
                  <a:gd name="connsiteY51" fmla="*/ 127837 h 636669"/>
                  <a:gd name="connsiteX52" fmla="*/ 212985 w 417453"/>
                  <a:gd name="connsiteY52" fmla="*/ 108911 h 636669"/>
                  <a:gd name="connsiteX53" fmla="*/ 226322 w 417453"/>
                  <a:gd name="connsiteY53" fmla="*/ 97478 h 636669"/>
                  <a:gd name="connsiteX54" fmla="*/ 226704 w 417453"/>
                  <a:gd name="connsiteY54" fmla="*/ 82235 h 636669"/>
                  <a:gd name="connsiteX55" fmla="*/ 210444 w 417453"/>
                  <a:gd name="connsiteY55" fmla="*/ 77027 h 636669"/>
                  <a:gd name="connsiteX56" fmla="*/ 187071 w 417453"/>
                  <a:gd name="connsiteY56" fmla="*/ 76773 h 636669"/>
                  <a:gd name="connsiteX57" fmla="*/ 163953 w 417453"/>
                  <a:gd name="connsiteY57" fmla="*/ 72581 h 636669"/>
                  <a:gd name="connsiteX58" fmla="*/ 142740 w 417453"/>
                  <a:gd name="connsiteY58" fmla="*/ 73725 h 636669"/>
                  <a:gd name="connsiteX59" fmla="*/ 128640 w 417453"/>
                  <a:gd name="connsiteY59" fmla="*/ 78298 h 636669"/>
                  <a:gd name="connsiteX60" fmla="*/ 114286 w 417453"/>
                  <a:gd name="connsiteY60" fmla="*/ 84268 h 636669"/>
                  <a:gd name="connsiteX61" fmla="*/ 103997 w 417453"/>
                  <a:gd name="connsiteY61" fmla="*/ 88460 h 636669"/>
                  <a:gd name="connsiteX62" fmla="*/ 97773 w 417453"/>
                  <a:gd name="connsiteY62" fmla="*/ 84014 h 636669"/>
                  <a:gd name="connsiteX63" fmla="*/ 90787 w 417453"/>
                  <a:gd name="connsiteY63" fmla="*/ 83887 h 636669"/>
                  <a:gd name="connsiteX64" fmla="*/ 84944 w 417453"/>
                  <a:gd name="connsiteY64" fmla="*/ 81600 h 636669"/>
                  <a:gd name="connsiteX65" fmla="*/ 92438 w 417453"/>
                  <a:gd name="connsiteY65" fmla="*/ 77662 h 636669"/>
                  <a:gd name="connsiteX66" fmla="*/ 100949 w 417453"/>
                  <a:gd name="connsiteY66" fmla="*/ 72963 h 636669"/>
                  <a:gd name="connsiteX67" fmla="*/ 107427 w 417453"/>
                  <a:gd name="connsiteY67" fmla="*/ 71692 h 636669"/>
                  <a:gd name="connsiteX68" fmla="*/ 109078 w 417453"/>
                  <a:gd name="connsiteY68" fmla="*/ 64833 h 636669"/>
                  <a:gd name="connsiteX69" fmla="*/ 102219 w 417453"/>
                  <a:gd name="connsiteY69" fmla="*/ 62419 h 636669"/>
                  <a:gd name="connsiteX70" fmla="*/ 92946 w 417453"/>
                  <a:gd name="connsiteY70" fmla="*/ 60514 h 636669"/>
                  <a:gd name="connsiteX71" fmla="*/ 88881 w 417453"/>
                  <a:gd name="connsiteY71" fmla="*/ 57084 h 636669"/>
                  <a:gd name="connsiteX72" fmla="*/ 94597 w 417453"/>
                  <a:gd name="connsiteY72" fmla="*/ 55814 h 636669"/>
                  <a:gd name="connsiteX73" fmla="*/ 102346 w 417453"/>
                  <a:gd name="connsiteY73" fmla="*/ 58482 h 636669"/>
                  <a:gd name="connsiteX74" fmla="*/ 105903 w 417453"/>
                  <a:gd name="connsiteY74" fmla="*/ 53528 h 636669"/>
                  <a:gd name="connsiteX75" fmla="*/ 116192 w 417453"/>
                  <a:gd name="connsiteY75" fmla="*/ 48574 h 636669"/>
                  <a:gd name="connsiteX76" fmla="*/ 124956 w 417453"/>
                  <a:gd name="connsiteY76" fmla="*/ 42731 h 636669"/>
                  <a:gd name="connsiteX77" fmla="*/ 135373 w 417453"/>
                  <a:gd name="connsiteY77" fmla="*/ 38158 h 636669"/>
                  <a:gd name="connsiteX78" fmla="*/ 142867 w 417453"/>
                  <a:gd name="connsiteY78" fmla="*/ 29647 h 636669"/>
                  <a:gd name="connsiteX79" fmla="*/ 154299 w 417453"/>
                  <a:gd name="connsiteY79" fmla="*/ 24947 h 636669"/>
                  <a:gd name="connsiteX80" fmla="*/ 156204 w 417453"/>
                  <a:gd name="connsiteY80" fmla="*/ 17961 h 636669"/>
                  <a:gd name="connsiteX81" fmla="*/ 158872 w 417453"/>
                  <a:gd name="connsiteY81" fmla="*/ 10847 h 636669"/>
                  <a:gd name="connsiteX82" fmla="*/ 162683 w 417453"/>
                  <a:gd name="connsiteY82" fmla="*/ 2591 h 636669"/>
                  <a:gd name="connsiteX83" fmla="*/ 156713 w 417453"/>
                  <a:gd name="connsiteY83" fmla="*/ 431 h 636669"/>
                  <a:gd name="connsiteX84" fmla="*/ 144772 w 417453"/>
                  <a:gd name="connsiteY84" fmla="*/ 939 h 636669"/>
                  <a:gd name="connsiteX85" fmla="*/ 132324 w 417453"/>
                  <a:gd name="connsiteY85" fmla="*/ 3861 h 636669"/>
                  <a:gd name="connsiteX86" fmla="*/ 122543 w 417453"/>
                  <a:gd name="connsiteY86" fmla="*/ 3353 h 636669"/>
                  <a:gd name="connsiteX87" fmla="*/ 113143 w 417453"/>
                  <a:gd name="connsiteY87" fmla="*/ 3099 h 636669"/>
                  <a:gd name="connsiteX88" fmla="*/ 104505 w 417453"/>
                  <a:gd name="connsiteY88" fmla="*/ 5766 h 636669"/>
                  <a:gd name="connsiteX89" fmla="*/ 98662 w 417453"/>
                  <a:gd name="connsiteY89" fmla="*/ 11101 h 636669"/>
                  <a:gd name="connsiteX90" fmla="*/ 94089 w 417453"/>
                  <a:gd name="connsiteY90" fmla="*/ 14404 h 636669"/>
                  <a:gd name="connsiteX91" fmla="*/ 87357 w 417453"/>
                  <a:gd name="connsiteY91" fmla="*/ 17580 h 636669"/>
                  <a:gd name="connsiteX92" fmla="*/ 84563 w 417453"/>
                  <a:gd name="connsiteY92" fmla="*/ 15928 h 636669"/>
                  <a:gd name="connsiteX93" fmla="*/ 87357 w 417453"/>
                  <a:gd name="connsiteY93" fmla="*/ 10593 h 636669"/>
                  <a:gd name="connsiteX94" fmla="*/ 83673 w 417453"/>
                  <a:gd name="connsiteY94" fmla="*/ 7545 h 636669"/>
                  <a:gd name="connsiteX95" fmla="*/ 77830 w 417453"/>
                  <a:gd name="connsiteY95" fmla="*/ 9069 h 636669"/>
                  <a:gd name="connsiteX96" fmla="*/ 74781 w 417453"/>
                  <a:gd name="connsiteY96" fmla="*/ 13007 h 636669"/>
                  <a:gd name="connsiteX97" fmla="*/ 71098 w 417453"/>
                  <a:gd name="connsiteY97" fmla="*/ 16436 h 636669"/>
                  <a:gd name="connsiteX98" fmla="*/ 66779 w 417453"/>
                  <a:gd name="connsiteY98" fmla="*/ 16182 h 636669"/>
                  <a:gd name="connsiteX99" fmla="*/ 68049 w 417453"/>
                  <a:gd name="connsiteY99" fmla="*/ 11609 h 636669"/>
                  <a:gd name="connsiteX100" fmla="*/ 69192 w 417453"/>
                  <a:gd name="connsiteY100" fmla="*/ 6528 h 636669"/>
                  <a:gd name="connsiteX101" fmla="*/ 65763 w 417453"/>
                  <a:gd name="connsiteY101" fmla="*/ 4115 h 636669"/>
                  <a:gd name="connsiteX102" fmla="*/ 59793 w 417453"/>
                  <a:gd name="connsiteY102" fmla="*/ 4496 h 636669"/>
                  <a:gd name="connsiteX103" fmla="*/ 56363 w 417453"/>
                  <a:gd name="connsiteY103" fmla="*/ 7291 h 636669"/>
                  <a:gd name="connsiteX104" fmla="*/ 53568 w 417453"/>
                  <a:gd name="connsiteY104" fmla="*/ 13261 h 636669"/>
                  <a:gd name="connsiteX105" fmla="*/ 50520 w 417453"/>
                  <a:gd name="connsiteY105" fmla="*/ 19993 h 636669"/>
                  <a:gd name="connsiteX106" fmla="*/ 54838 w 417453"/>
                  <a:gd name="connsiteY106" fmla="*/ 25582 h 636669"/>
                  <a:gd name="connsiteX107" fmla="*/ 59411 w 417453"/>
                  <a:gd name="connsiteY107" fmla="*/ 28123 h 636669"/>
                  <a:gd name="connsiteX108" fmla="*/ 59793 w 417453"/>
                  <a:gd name="connsiteY108" fmla="*/ 30790 h 636669"/>
                  <a:gd name="connsiteX109" fmla="*/ 57633 w 417453"/>
                  <a:gd name="connsiteY109" fmla="*/ 32315 h 636669"/>
                  <a:gd name="connsiteX110" fmla="*/ 52552 w 417453"/>
                  <a:gd name="connsiteY110" fmla="*/ 31806 h 636669"/>
                  <a:gd name="connsiteX111" fmla="*/ 47725 w 417453"/>
                  <a:gd name="connsiteY111" fmla="*/ 31933 h 636669"/>
                  <a:gd name="connsiteX112" fmla="*/ 44042 w 417453"/>
                  <a:gd name="connsiteY112" fmla="*/ 35998 h 636669"/>
                  <a:gd name="connsiteX113" fmla="*/ 43152 w 417453"/>
                  <a:gd name="connsiteY113" fmla="*/ 40190 h 636669"/>
                  <a:gd name="connsiteX114" fmla="*/ 38706 w 417453"/>
                  <a:gd name="connsiteY114" fmla="*/ 44382 h 636669"/>
                  <a:gd name="connsiteX115" fmla="*/ 42644 w 417453"/>
                  <a:gd name="connsiteY115" fmla="*/ 48955 h 636669"/>
                  <a:gd name="connsiteX116" fmla="*/ 46074 w 417453"/>
                  <a:gd name="connsiteY116" fmla="*/ 54544 h 636669"/>
                  <a:gd name="connsiteX117" fmla="*/ 52806 w 417453"/>
                  <a:gd name="connsiteY117" fmla="*/ 59244 h 636669"/>
                  <a:gd name="connsiteX118" fmla="*/ 54838 w 417453"/>
                  <a:gd name="connsiteY118" fmla="*/ 62801 h 636669"/>
                  <a:gd name="connsiteX119" fmla="*/ 51409 w 417453"/>
                  <a:gd name="connsiteY119" fmla="*/ 64198 h 636669"/>
                  <a:gd name="connsiteX120" fmla="*/ 45185 w 417453"/>
                  <a:gd name="connsiteY120" fmla="*/ 63944 h 636669"/>
                  <a:gd name="connsiteX121" fmla="*/ 37817 w 417453"/>
                  <a:gd name="connsiteY121" fmla="*/ 63690 h 636669"/>
                  <a:gd name="connsiteX122" fmla="*/ 33372 w 417453"/>
                  <a:gd name="connsiteY122" fmla="*/ 60260 h 636669"/>
                  <a:gd name="connsiteX123" fmla="*/ 26512 w 417453"/>
                  <a:gd name="connsiteY123" fmla="*/ 59244 h 636669"/>
                  <a:gd name="connsiteX124" fmla="*/ 23717 w 417453"/>
                  <a:gd name="connsiteY124" fmla="*/ 62801 h 636669"/>
                  <a:gd name="connsiteX125" fmla="*/ 19906 w 417453"/>
                  <a:gd name="connsiteY125" fmla="*/ 67119 h 636669"/>
                  <a:gd name="connsiteX126" fmla="*/ 23971 w 417453"/>
                  <a:gd name="connsiteY126" fmla="*/ 76138 h 636669"/>
                  <a:gd name="connsiteX127" fmla="*/ 29688 w 417453"/>
                  <a:gd name="connsiteY127" fmla="*/ 82743 h 636669"/>
                  <a:gd name="connsiteX128" fmla="*/ 28163 w 417453"/>
                  <a:gd name="connsiteY128" fmla="*/ 87697 h 636669"/>
                  <a:gd name="connsiteX129" fmla="*/ 19653 w 417453"/>
                  <a:gd name="connsiteY129" fmla="*/ 85284 h 636669"/>
                  <a:gd name="connsiteX130" fmla="*/ 14191 w 417453"/>
                  <a:gd name="connsiteY130" fmla="*/ 86046 h 636669"/>
                  <a:gd name="connsiteX131" fmla="*/ 15207 w 417453"/>
                  <a:gd name="connsiteY131" fmla="*/ 90111 h 636669"/>
                  <a:gd name="connsiteX132" fmla="*/ 20542 w 417453"/>
                  <a:gd name="connsiteY132" fmla="*/ 94303 h 636669"/>
                  <a:gd name="connsiteX133" fmla="*/ 28417 w 417453"/>
                  <a:gd name="connsiteY133" fmla="*/ 94303 h 636669"/>
                  <a:gd name="connsiteX134" fmla="*/ 33753 w 417453"/>
                  <a:gd name="connsiteY134" fmla="*/ 96843 h 636669"/>
                  <a:gd name="connsiteX135" fmla="*/ 32990 w 417453"/>
                  <a:gd name="connsiteY135" fmla="*/ 104719 h 636669"/>
                  <a:gd name="connsiteX136" fmla="*/ 29307 w 417453"/>
                  <a:gd name="connsiteY136" fmla="*/ 108784 h 636669"/>
                  <a:gd name="connsiteX137" fmla="*/ 29307 w 417453"/>
                  <a:gd name="connsiteY137" fmla="*/ 113484 h 636669"/>
                  <a:gd name="connsiteX138" fmla="*/ 34896 w 417453"/>
                  <a:gd name="connsiteY138" fmla="*/ 116405 h 636669"/>
                  <a:gd name="connsiteX139" fmla="*/ 29942 w 417453"/>
                  <a:gd name="connsiteY139" fmla="*/ 120597 h 636669"/>
                  <a:gd name="connsiteX140" fmla="*/ 24988 w 417453"/>
                  <a:gd name="connsiteY140" fmla="*/ 124281 h 636669"/>
                  <a:gd name="connsiteX141" fmla="*/ 28417 w 417453"/>
                  <a:gd name="connsiteY141" fmla="*/ 127329 h 636669"/>
                  <a:gd name="connsiteX142" fmla="*/ 26131 w 417453"/>
                  <a:gd name="connsiteY142" fmla="*/ 130251 h 636669"/>
                  <a:gd name="connsiteX143" fmla="*/ 16985 w 417453"/>
                  <a:gd name="connsiteY143" fmla="*/ 130759 h 636669"/>
                  <a:gd name="connsiteX144" fmla="*/ 11396 w 417453"/>
                  <a:gd name="connsiteY144" fmla="*/ 136348 h 636669"/>
                  <a:gd name="connsiteX145" fmla="*/ 13047 w 417453"/>
                  <a:gd name="connsiteY145" fmla="*/ 143715 h 636669"/>
                  <a:gd name="connsiteX146" fmla="*/ 8474 w 417453"/>
                  <a:gd name="connsiteY146" fmla="*/ 147653 h 636669"/>
                  <a:gd name="connsiteX147" fmla="*/ 218 w 417453"/>
                  <a:gd name="connsiteY147" fmla="*/ 150448 h 636669"/>
                  <a:gd name="connsiteX148" fmla="*/ 5553 w 417453"/>
                  <a:gd name="connsiteY148" fmla="*/ 154894 h 636669"/>
                  <a:gd name="connsiteX149" fmla="*/ 12539 w 417453"/>
                  <a:gd name="connsiteY149" fmla="*/ 156926 h 636669"/>
                  <a:gd name="connsiteX150" fmla="*/ 17112 w 417453"/>
                  <a:gd name="connsiteY150" fmla="*/ 159975 h 636669"/>
                  <a:gd name="connsiteX151" fmla="*/ 23336 w 417453"/>
                  <a:gd name="connsiteY151" fmla="*/ 159213 h 636669"/>
                  <a:gd name="connsiteX152" fmla="*/ 28926 w 417453"/>
                  <a:gd name="connsiteY152" fmla="*/ 155275 h 636669"/>
                  <a:gd name="connsiteX153" fmla="*/ 34641 w 417453"/>
                  <a:gd name="connsiteY153" fmla="*/ 149940 h 636669"/>
                  <a:gd name="connsiteX154" fmla="*/ 41247 w 417453"/>
                  <a:gd name="connsiteY154" fmla="*/ 143207 h 636669"/>
                  <a:gd name="connsiteX155" fmla="*/ 49885 w 417453"/>
                  <a:gd name="connsiteY155" fmla="*/ 139270 h 636669"/>
                  <a:gd name="connsiteX156" fmla="*/ 51536 w 417453"/>
                  <a:gd name="connsiteY156" fmla="*/ 143207 h 636669"/>
                  <a:gd name="connsiteX157" fmla="*/ 55728 w 417453"/>
                  <a:gd name="connsiteY157" fmla="*/ 146383 h 636669"/>
                  <a:gd name="connsiteX158" fmla="*/ 56490 w 417453"/>
                  <a:gd name="connsiteY158" fmla="*/ 150321 h 636669"/>
                  <a:gd name="connsiteX159" fmla="*/ 49504 w 417453"/>
                  <a:gd name="connsiteY159" fmla="*/ 152734 h 636669"/>
                  <a:gd name="connsiteX160" fmla="*/ 44677 w 417453"/>
                  <a:gd name="connsiteY160" fmla="*/ 156545 h 636669"/>
                  <a:gd name="connsiteX161" fmla="*/ 43406 w 417453"/>
                  <a:gd name="connsiteY161" fmla="*/ 161118 h 636669"/>
                  <a:gd name="connsiteX162" fmla="*/ 48741 w 417453"/>
                  <a:gd name="connsiteY162" fmla="*/ 162515 h 636669"/>
                  <a:gd name="connsiteX163" fmla="*/ 53441 w 417453"/>
                  <a:gd name="connsiteY163" fmla="*/ 162515 h 636669"/>
                  <a:gd name="connsiteX164" fmla="*/ 52679 w 417453"/>
                  <a:gd name="connsiteY164" fmla="*/ 165818 h 636669"/>
                  <a:gd name="connsiteX165" fmla="*/ 43152 w 417453"/>
                  <a:gd name="connsiteY165" fmla="*/ 171661 h 636669"/>
                  <a:gd name="connsiteX166" fmla="*/ 35658 w 417453"/>
                  <a:gd name="connsiteY166" fmla="*/ 171915 h 636669"/>
                  <a:gd name="connsiteX167" fmla="*/ 28544 w 417453"/>
                  <a:gd name="connsiteY167" fmla="*/ 177250 h 636669"/>
                  <a:gd name="connsiteX168" fmla="*/ 25750 w 417453"/>
                  <a:gd name="connsiteY168" fmla="*/ 186015 h 636669"/>
                  <a:gd name="connsiteX169" fmla="*/ 25750 w 417453"/>
                  <a:gd name="connsiteY169" fmla="*/ 197193 h 636669"/>
                  <a:gd name="connsiteX170" fmla="*/ 22701 w 417453"/>
                  <a:gd name="connsiteY170" fmla="*/ 206466 h 636669"/>
                  <a:gd name="connsiteX171" fmla="*/ 25115 w 417453"/>
                  <a:gd name="connsiteY171" fmla="*/ 212309 h 636669"/>
                  <a:gd name="connsiteX172" fmla="*/ 28036 w 417453"/>
                  <a:gd name="connsiteY172" fmla="*/ 216120 h 636669"/>
                  <a:gd name="connsiteX173" fmla="*/ 22955 w 417453"/>
                  <a:gd name="connsiteY173" fmla="*/ 222471 h 636669"/>
                  <a:gd name="connsiteX174" fmla="*/ 20034 w 417453"/>
                  <a:gd name="connsiteY174" fmla="*/ 230474 h 636669"/>
                  <a:gd name="connsiteX175" fmla="*/ 17239 w 417453"/>
                  <a:gd name="connsiteY175" fmla="*/ 240254 h 636669"/>
                  <a:gd name="connsiteX176" fmla="*/ 14953 w 417453"/>
                  <a:gd name="connsiteY176" fmla="*/ 250035 h 636669"/>
                  <a:gd name="connsiteX177" fmla="*/ 25242 w 417453"/>
                  <a:gd name="connsiteY177" fmla="*/ 250417 h 636669"/>
                  <a:gd name="connsiteX178" fmla="*/ 30958 w 417453"/>
                  <a:gd name="connsiteY178" fmla="*/ 249273 h 636669"/>
                  <a:gd name="connsiteX179" fmla="*/ 32355 w 417453"/>
                  <a:gd name="connsiteY179" fmla="*/ 240763 h 636669"/>
                  <a:gd name="connsiteX180" fmla="*/ 31593 w 417453"/>
                  <a:gd name="connsiteY180" fmla="*/ 231490 h 636669"/>
                  <a:gd name="connsiteX181" fmla="*/ 34006 w 417453"/>
                  <a:gd name="connsiteY181" fmla="*/ 225647 h 636669"/>
                  <a:gd name="connsiteX182" fmla="*/ 38579 w 417453"/>
                  <a:gd name="connsiteY182" fmla="*/ 229203 h 636669"/>
                  <a:gd name="connsiteX183" fmla="*/ 40866 w 417453"/>
                  <a:gd name="connsiteY183" fmla="*/ 239238 h 636669"/>
                  <a:gd name="connsiteX184" fmla="*/ 47344 w 417453"/>
                  <a:gd name="connsiteY184" fmla="*/ 241525 h 636669"/>
                  <a:gd name="connsiteX185" fmla="*/ 52552 w 417453"/>
                  <a:gd name="connsiteY185" fmla="*/ 238222 h 636669"/>
                  <a:gd name="connsiteX186" fmla="*/ 50393 w 417453"/>
                  <a:gd name="connsiteY186" fmla="*/ 232506 h 636669"/>
                  <a:gd name="connsiteX187" fmla="*/ 41120 w 417453"/>
                  <a:gd name="connsiteY187" fmla="*/ 221836 h 636669"/>
                  <a:gd name="connsiteX188" fmla="*/ 36928 w 417453"/>
                  <a:gd name="connsiteY188" fmla="*/ 214214 h 636669"/>
                  <a:gd name="connsiteX189" fmla="*/ 33372 w 417453"/>
                  <a:gd name="connsiteY189" fmla="*/ 205577 h 636669"/>
                  <a:gd name="connsiteX190" fmla="*/ 33498 w 417453"/>
                  <a:gd name="connsiteY190" fmla="*/ 198082 h 636669"/>
                  <a:gd name="connsiteX191" fmla="*/ 43279 w 417453"/>
                  <a:gd name="connsiteY191" fmla="*/ 190969 h 636669"/>
                  <a:gd name="connsiteX192" fmla="*/ 49631 w 417453"/>
                  <a:gd name="connsiteY192" fmla="*/ 187285 h 636669"/>
                  <a:gd name="connsiteX193" fmla="*/ 57252 w 417453"/>
                  <a:gd name="connsiteY193" fmla="*/ 181569 h 636669"/>
                  <a:gd name="connsiteX194" fmla="*/ 59539 w 417453"/>
                  <a:gd name="connsiteY194" fmla="*/ 183347 h 636669"/>
                  <a:gd name="connsiteX195" fmla="*/ 55601 w 417453"/>
                  <a:gd name="connsiteY195" fmla="*/ 191096 h 636669"/>
                  <a:gd name="connsiteX196" fmla="*/ 49122 w 417453"/>
                  <a:gd name="connsiteY196" fmla="*/ 197066 h 636669"/>
                  <a:gd name="connsiteX197" fmla="*/ 46709 w 417453"/>
                  <a:gd name="connsiteY197" fmla="*/ 203798 h 636669"/>
                  <a:gd name="connsiteX198" fmla="*/ 54712 w 417453"/>
                  <a:gd name="connsiteY198" fmla="*/ 203417 h 636669"/>
                  <a:gd name="connsiteX199" fmla="*/ 59539 w 417453"/>
                  <a:gd name="connsiteY199" fmla="*/ 197701 h 636669"/>
                  <a:gd name="connsiteX200" fmla="*/ 63349 w 417453"/>
                  <a:gd name="connsiteY200" fmla="*/ 189699 h 636669"/>
                  <a:gd name="connsiteX201" fmla="*/ 70335 w 417453"/>
                  <a:gd name="connsiteY201" fmla="*/ 187539 h 636669"/>
                  <a:gd name="connsiteX202" fmla="*/ 73384 w 417453"/>
                  <a:gd name="connsiteY202" fmla="*/ 198336 h 636669"/>
                  <a:gd name="connsiteX203" fmla="*/ 80625 w 417453"/>
                  <a:gd name="connsiteY203" fmla="*/ 204052 h 636669"/>
                  <a:gd name="connsiteX204" fmla="*/ 86849 w 417453"/>
                  <a:gd name="connsiteY204" fmla="*/ 207482 h 636669"/>
                  <a:gd name="connsiteX205" fmla="*/ 79354 w 417453"/>
                  <a:gd name="connsiteY205" fmla="*/ 209641 h 636669"/>
                  <a:gd name="connsiteX206" fmla="*/ 68938 w 417453"/>
                  <a:gd name="connsiteY206" fmla="*/ 210658 h 636669"/>
                  <a:gd name="connsiteX207" fmla="*/ 67922 w 417453"/>
                  <a:gd name="connsiteY207" fmla="*/ 217644 h 636669"/>
                  <a:gd name="connsiteX208" fmla="*/ 68811 w 417453"/>
                  <a:gd name="connsiteY208" fmla="*/ 228441 h 636669"/>
                  <a:gd name="connsiteX209" fmla="*/ 73003 w 417453"/>
                  <a:gd name="connsiteY209" fmla="*/ 236063 h 636669"/>
                  <a:gd name="connsiteX210" fmla="*/ 77830 w 417453"/>
                  <a:gd name="connsiteY210" fmla="*/ 243557 h 636669"/>
                  <a:gd name="connsiteX211" fmla="*/ 69828 w 417453"/>
                  <a:gd name="connsiteY211" fmla="*/ 253084 h 636669"/>
                  <a:gd name="connsiteX212" fmla="*/ 62841 w 417453"/>
                  <a:gd name="connsiteY212" fmla="*/ 270868 h 636669"/>
                  <a:gd name="connsiteX213" fmla="*/ 53060 w 417453"/>
                  <a:gd name="connsiteY213" fmla="*/ 280394 h 636669"/>
                  <a:gd name="connsiteX214" fmla="*/ 51790 w 417453"/>
                  <a:gd name="connsiteY214" fmla="*/ 287381 h 636669"/>
                  <a:gd name="connsiteX215" fmla="*/ 56871 w 417453"/>
                  <a:gd name="connsiteY215" fmla="*/ 293732 h 636669"/>
                  <a:gd name="connsiteX216" fmla="*/ 59793 w 417453"/>
                  <a:gd name="connsiteY216" fmla="*/ 297670 h 636669"/>
                  <a:gd name="connsiteX217" fmla="*/ 59793 w 417453"/>
                  <a:gd name="connsiteY217" fmla="*/ 292335 h 636669"/>
                  <a:gd name="connsiteX218" fmla="*/ 61444 w 417453"/>
                  <a:gd name="connsiteY218" fmla="*/ 289286 h 636669"/>
                  <a:gd name="connsiteX219" fmla="*/ 66144 w 417453"/>
                  <a:gd name="connsiteY219" fmla="*/ 284078 h 636669"/>
                  <a:gd name="connsiteX220" fmla="*/ 74146 w 417453"/>
                  <a:gd name="connsiteY220" fmla="*/ 290810 h 636669"/>
                  <a:gd name="connsiteX221" fmla="*/ 83292 w 417453"/>
                  <a:gd name="connsiteY221" fmla="*/ 297289 h 636669"/>
                  <a:gd name="connsiteX222" fmla="*/ 87738 w 417453"/>
                  <a:gd name="connsiteY222" fmla="*/ 295637 h 636669"/>
                  <a:gd name="connsiteX223" fmla="*/ 86595 w 417453"/>
                  <a:gd name="connsiteY223" fmla="*/ 287381 h 636669"/>
                  <a:gd name="connsiteX224" fmla="*/ 90278 w 417453"/>
                  <a:gd name="connsiteY224" fmla="*/ 283697 h 636669"/>
                  <a:gd name="connsiteX225" fmla="*/ 96503 w 417453"/>
                  <a:gd name="connsiteY225" fmla="*/ 287127 h 636669"/>
                  <a:gd name="connsiteX226" fmla="*/ 106157 w 417453"/>
                  <a:gd name="connsiteY226" fmla="*/ 291700 h 636669"/>
                  <a:gd name="connsiteX227" fmla="*/ 113524 w 417453"/>
                  <a:gd name="connsiteY227" fmla="*/ 295002 h 636669"/>
                  <a:gd name="connsiteX228" fmla="*/ 119748 w 417453"/>
                  <a:gd name="connsiteY228" fmla="*/ 289794 h 636669"/>
                  <a:gd name="connsiteX229" fmla="*/ 124956 w 417453"/>
                  <a:gd name="connsiteY229" fmla="*/ 285221 h 636669"/>
                  <a:gd name="connsiteX230" fmla="*/ 132578 w 417453"/>
                  <a:gd name="connsiteY230" fmla="*/ 278235 h 636669"/>
                  <a:gd name="connsiteX231" fmla="*/ 142105 w 417453"/>
                  <a:gd name="connsiteY231" fmla="*/ 278997 h 636669"/>
                  <a:gd name="connsiteX232" fmla="*/ 152140 w 417453"/>
                  <a:gd name="connsiteY232" fmla="*/ 277854 h 636669"/>
                  <a:gd name="connsiteX233" fmla="*/ 158110 w 417453"/>
                  <a:gd name="connsiteY233" fmla="*/ 279759 h 636669"/>
                  <a:gd name="connsiteX234" fmla="*/ 155061 w 417453"/>
                  <a:gd name="connsiteY234" fmla="*/ 282554 h 636669"/>
                  <a:gd name="connsiteX235" fmla="*/ 147059 w 417453"/>
                  <a:gd name="connsiteY235" fmla="*/ 285475 h 636669"/>
                  <a:gd name="connsiteX236" fmla="*/ 141088 w 417453"/>
                  <a:gd name="connsiteY236" fmla="*/ 290302 h 636669"/>
                  <a:gd name="connsiteX237" fmla="*/ 138040 w 417453"/>
                  <a:gd name="connsiteY237" fmla="*/ 299067 h 636669"/>
                  <a:gd name="connsiteX238" fmla="*/ 133340 w 417453"/>
                  <a:gd name="connsiteY238" fmla="*/ 307070 h 636669"/>
                  <a:gd name="connsiteX239" fmla="*/ 135245 w 417453"/>
                  <a:gd name="connsiteY239" fmla="*/ 317613 h 636669"/>
                  <a:gd name="connsiteX240" fmla="*/ 141088 w 417453"/>
                  <a:gd name="connsiteY240" fmla="*/ 324599 h 636669"/>
                  <a:gd name="connsiteX241" fmla="*/ 148710 w 417453"/>
                  <a:gd name="connsiteY241" fmla="*/ 331967 h 636669"/>
                  <a:gd name="connsiteX242" fmla="*/ 152775 w 417453"/>
                  <a:gd name="connsiteY242" fmla="*/ 338445 h 636669"/>
                  <a:gd name="connsiteX243" fmla="*/ 159126 w 417453"/>
                  <a:gd name="connsiteY243" fmla="*/ 341239 h 636669"/>
                  <a:gd name="connsiteX244" fmla="*/ 165477 w 417453"/>
                  <a:gd name="connsiteY244" fmla="*/ 336031 h 636669"/>
                  <a:gd name="connsiteX245" fmla="*/ 173099 w 417453"/>
                  <a:gd name="connsiteY245" fmla="*/ 338445 h 636669"/>
                  <a:gd name="connsiteX246" fmla="*/ 170558 w 417453"/>
                  <a:gd name="connsiteY246" fmla="*/ 350385 h 636669"/>
                  <a:gd name="connsiteX247" fmla="*/ 164842 w 417453"/>
                  <a:gd name="connsiteY247" fmla="*/ 358642 h 636669"/>
                  <a:gd name="connsiteX248" fmla="*/ 164842 w 417453"/>
                  <a:gd name="connsiteY248" fmla="*/ 365628 h 636669"/>
                  <a:gd name="connsiteX249" fmla="*/ 169923 w 417453"/>
                  <a:gd name="connsiteY249" fmla="*/ 372742 h 636669"/>
                  <a:gd name="connsiteX250" fmla="*/ 168526 w 417453"/>
                  <a:gd name="connsiteY250" fmla="*/ 377950 h 636669"/>
                  <a:gd name="connsiteX251" fmla="*/ 160269 w 417453"/>
                  <a:gd name="connsiteY251" fmla="*/ 383285 h 636669"/>
                  <a:gd name="connsiteX252" fmla="*/ 164969 w 417453"/>
                  <a:gd name="connsiteY252" fmla="*/ 386333 h 636669"/>
                  <a:gd name="connsiteX253" fmla="*/ 169669 w 417453"/>
                  <a:gd name="connsiteY253" fmla="*/ 393701 h 636669"/>
                  <a:gd name="connsiteX254" fmla="*/ 176656 w 417453"/>
                  <a:gd name="connsiteY254" fmla="*/ 397765 h 636669"/>
                  <a:gd name="connsiteX255" fmla="*/ 175385 w 417453"/>
                  <a:gd name="connsiteY255" fmla="*/ 405133 h 636669"/>
                  <a:gd name="connsiteX256" fmla="*/ 165731 w 417453"/>
                  <a:gd name="connsiteY256" fmla="*/ 403355 h 636669"/>
                  <a:gd name="connsiteX257" fmla="*/ 163318 w 417453"/>
                  <a:gd name="connsiteY257" fmla="*/ 398020 h 636669"/>
                  <a:gd name="connsiteX258" fmla="*/ 160397 w 417453"/>
                  <a:gd name="connsiteY258" fmla="*/ 402847 h 636669"/>
                  <a:gd name="connsiteX259" fmla="*/ 161921 w 417453"/>
                  <a:gd name="connsiteY259" fmla="*/ 409579 h 636669"/>
                  <a:gd name="connsiteX260" fmla="*/ 152775 w 417453"/>
                  <a:gd name="connsiteY260" fmla="*/ 408944 h 636669"/>
                  <a:gd name="connsiteX261" fmla="*/ 142994 w 417453"/>
                  <a:gd name="connsiteY261" fmla="*/ 407927 h 636669"/>
                  <a:gd name="connsiteX262" fmla="*/ 131181 w 417453"/>
                  <a:gd name="connsiteY262" fmla="*/ 407419 h 636669"/>
                  <a:gd name="connsiteX263" fmla="*/ 119494 w 417453"/>
                  <a:gd name="connsiteY263" fmla="*/ 403990 h 636669"/>
                  <a:gd name="connsiteX264" fmla="*/ 109840 w 417453"/>
                  <a:gd name="connsiteY264" fmla="*/ 408690 h 636669"/>
                  <a:gd name="connsiteX265" fmla="*/ 98408 w 417453"/>
                  <a:gd name="connsiteY265" fmla="*/ 414914 h 636669"/>
                  <a:gd name="connsiteX266" fmla="*/ 92565 w 417453"/>
                  <a:gd name="connsiteY266" fmla="*/ 422662 h 636669"/>
                  <a:gd name="connsiteX267" fmla="*/ 84563 w 417453"/>
                  <a:gd name="connsiteY267" fmla="*/ 429776 h 636669"/>
                  <a:gd name="connsiteX268" fmla="*/ 84944 w 417453"/>
                  <a:gd name="connsiteY268" fmla="*/ 434603 h 636669"/>
                  <a:gd name="connsiteX269" fmla="*/ 93454 w 417453"/>
                  <a:gd name="connsiteY269" fmla="*/ 431681 h 636669"/>
                  <a:gd name="connsiteX270" fmla="*/ 103362 w 417453"/>
                  <a:gd name="connsiteY270" fmla="*/ 430411 h 636669"/>
                  <a:gd name="connsiteX271" fmla="*/ 107681 w 417453"/>
                  <a:gd name="connsiteY271" fmla="*/ 435238 h 636669"/>
                  <a:gd name="connsiteX272" fmla="*/ 108062 w 417453"/>
                  <a:gd name="connsiteY272" fmla="*/ 445908 h 636669"/>
                  <a:gd name="connsiteX273" fmla="*/ 110475 w 417453"/>
                  <a:gd name="connsiteY273" fmla="*/ 453275 h 636669"/>
                  <a:gd name="connsiteX274" fmla="*/ 118478 w 417453"/>
                  <a:gd name="connsiteY274" fmla="*/ 457467 h 636669"/>
                  <a:gd name="connsiteX275" fmla="*/ 115175 w 417453"/>
                  <a:gd name="connsiteY275" fmla="*/ 462929 h 636669"/>
                  <a:gd name="connsiteX276" fmla="*/ 107935 w 417453"/>
                  <a:gd name="connsiteY276" fmla="*/ 470424 h 636669"/>
                  <a:gd name="connsiteX277" fmla="*/ 101076 w 417453"/>
                  <a:gd name="connsiteY277" fmla="*/ 476902 h 636669"/>
                  <a:gd name="connsiteX278" fmla="*/ 88373 w 417453"/>
                  <a:gd name="connsiteY278" fmla="*/ 486810 h 636669"/>
                  <a:gd name="connsiteX279" fmla="*/ 67287 w 417453"/>
                  <a:gd name="connsiteY279" fmla="*/ 495448 h 636669"/>
                  <a:gd name="connsiteX280" fmla="*/ 51409 w 417453"/>
                  <a:gd name="connsiteY280" fmla="*/ 499131 h 636669"/>
                  <a:gd name="connsiteX281" fmla="*/ 45058 w 417453"/>
                  <a:gd name="connsiteY281" fmla="*/ 505356 h 636669"/>
                  <a:gd name="connsiteX282" fmla="*/ 50774 w 417453"/>
                  <a:gd name="connsiteY282" fmla="*/ 511707 h 636669"/>
                  <a:gd name="connsiteX283" fmla="*/ 58522 w 417453"/>
                  <a:gd name="connsiteY283" fmla="*/ 510183 h 636669"/>
                  <a:gd name="connsiteX284" fmla="*/ 63603 w 417453"/>
                  <a:gd name="connsiteY284" fmla="*/ 512850 h 636669"/>
                  <a:gd name="connsiteX285" fmla="*/ 72622 w 417453"/>
                  <a:gd name="connsiteY285" fmla="*/ 515772 h 636669"/>
                  <a:gd name="connsiteX286" fmla="*/ 89897 w 417453"/>
                  <a:gd name="connsiteY286" fmla="*/ 510818 h 636669"/>
                  <a:gd name="connsiteX287" fmla="*/ 97392 w 417453"/>
                  <a:gd name="connsiteY287" fmla="*/ 515518 h 636669"/>
                  <a:gd name="connsiteX288" fmla="*/ 108443 w 417453"/>
                  <a:gd name="connsiteY288" fmla="*/ 521234 h 636669"/>
                  <a:gd name="connsiteX289" fmla="*/ 107427 w 417453"/>
                  <a:gd name="connsiteY289" fmla="*/ 527839 h 636669"/>
                  <a:gd name="connsiteX290" fmla="*/ 120257 w 417453"/>
                  <a:gd name="connsiteY290" fmla="*/ 527839 h 636669"/>
                  <a:gd name="connsiteX291" fmla="*/ 129910 w 417453"/>
                  <a:gd name="connsiteY291" fmla="*/ 532412 h 636669"/>
                  <a:gd name="connsiteX292" fmla="*/ 141470 w 417453"/>
                  <a:gd name="connsiteY292" fmla="*/ 535842 h 636669"/>
                  <a:gd name="connsiteX293" fmla="*/ 153918 w 417453"/>
                  <a:gd name="connsiteY293" fmla="*/ 532285 h 636669"/>
                  <a:gd name="connsiteX294" fmla="*/ 165985 w 417453"/>
                  <a:gd name="connsiteY294" fmla="*/ 531142 h 636669"/>
                  <a:gd name="connsiteX295" fmla="*/ 185166 w 417453"/>
                  <a:gd name="connsiteY295" fmla="*/ 520726 h 636669"/>
                  <a:gd name="connsiteX296" fmla="*/ 189993 w 417453"/>
                  <a:gd name="connsiteY296" fmla="*/ 522885 h 636669"/>
                  <a:gd name="connsiteX297" fmla="*/ 181228 w 417453"/>
                  <a:gd name="connsiteY297" fmla="*/ 532031 h 636669"/>
                  <a:gd name="connsiteX298" fmla="*/ 171448 w 417453"/>
                  <a:gd name="connsiteY298" fmla="*/ 541431 h 636669"/>
                  <a:gd name="connsiteX299" fmla="*/ 166367 w 417453"/>
                  <a:gd name="connsiteY299" fmla="*/ 549052 h 636669"/>
                  <a:gd name="connsiteX300" fmla="*/ 160778 w 417453"/>
                  <a:gd name="connsiteY300" fmla="*/ 556801 h 636669"/>
                  <a:gd name="connsiteX301" fmla="*/ 148583 w 417453"/>
                  <a:gd name="connsiteY301" fmla="*/ 554895 h 636669"/>
                  <a:gd name="connsiteX302" fmla="*/ 139818 w 417453"/>
                  <a:gd name="connsiteY302" fmla="*/ 556420 h 636669"/>
                  <a:gd name="connsiteX303" fmla="*/ 126608 w 417453"/>
                  <a:gd name="connsiteY303" fmla="*/ 557817 h 636669"/>
                  <a:gd name="connsiteX304" fmla="*/ 116954 w 417453"/>
                  <a:gd name="connsiteY304" fmla="*/ 556420 h 636669"/>
                  <a:gd name="connsiteX305" fmla="*/ 106538 w 417453"/>
                  <a:gd name="connsiteY305" fmla="*/ 555531 h 636669"/>
                  <a:gd name="connsiteX306" fmla="*/ 98281 w 417453"/>
                  <a:gd name="connsiteY306" fmla="*/ 557690 h 636669"/>
                  <a:gd name="connsiteX307" fmla="*/ 87865 w 417453"/>
                  <a:gd name="connsiteY307" fmla="*/ 566709 h 636669"/>
                  <a:gd name="connsiteX308" fmla="*/ 82784 w 417453"/>
                  <a:gd name="connsiteY308" fmla="*/ 573187 h 636669"/>
                  <a:gd name="connsiteX309" fmla="*/ 79227 w 417453"/>
                  <a:gd name="connsiteY309" fmla="*/ 582587 h 636669"/>
                  <a:gd name="connsiteX310" fmla="*/ 74019 w 417453"/>
                  <a:gd name="connsiteY310" fmla="*/ 590589 h 636669"/>
                  <a:gd name="connsiteX311" fmla="*/ 69828 w 417453"/>
                  <a:gd name="connsiteY311" fmla="*/ 599989 h 636669"/>
                  <a:gd name="connsiteX312" fmla="*/ 60682 w 417453"/>
                  <a:gd name="connsiteY312" fmla="*/ 604943 h 636669"/>
                  <a:gd name="connsiteX313" fmla="*/ 50901 w 417453"/>
                  <a:gd name="connsiteY313" fmla="*/ 609516 h 636669"/>
                  <a:gd name="connsiteX314" fmla="*/ 41628 w 417453"/>
                  <a:gd name="connsiteY314" fmla="*/ 616122 h 636669"/>
                  <a:gd name="connsiteX315" fmla="*/ 33879 w 417453"/>
                  <a:gd name="connsiteY315" fmla="*/ 622346 h 636669"/>
                  <a:gd name="connsiteX316" fmla="*/ 27401 w 417453"/>
                  <a:gd name="connsiteY316" fmla="*/ 627808 h 636669"/>
                  <a:gd name="connsiteX317" fmla="*/ 22320 w 417453"/>
                  <a:gd name="connsiteY317" fmla="*/ 632000 h 636669"/>
                  <a:gd name="connsiteX318" fmla="*/ 29307 w 417453"/>
                  <a:gd name="connsiteY318" fmla="*/ 632635 h 636669"/>
                  <a:gd name="connsiteX319" fmla="*/ 37055 w 417453"/>
                  <a:gd name="connsiteY319" fmla="*/ 632000 h 636669"/>
                  <a:gd name="connsiteX320" fmla="*/ 41120 w 417453"/>
                  <a:gd name="connsiteY320" fmla="*/ 635302 h 636669"/>
                  <a:gd name="connsiteX321" fmla="*/ 46963 w 417453"/>
                  <a:gd name="connsiteY321" fmla="*/ 635556 h 636669"/>
                  <a:gd name="connsiteX322" fmla="*/ 47979 w 417453"/>
                  <a:gd name="connsiteY322" fmla="*/ 627300 h 636669"/>
                  <a:gd name="connsiteX323" fmla="*/ 57379 w 417453"/>
                  <a:gd name="connsiteY323" fmla="*/ 620948 h 636669"/>
                  <a:gd name="connsiteX324" fmla="*/ 68430 w 417453"/>
                  <a:gd name="connsiteY324" fmla="*/ 619678 h 636669"/>
                  <a:gd name="connsiteX325" fmla="*/ 83419 w 417453"/>
                  <a:gd name="connsiteY325" fmla="*/ 616249 h 636669"/>
                  <a:gd name="connsiteX326" fmla="*/ 92692 w 417453"/>
                  <a:gd name="connsiteY326" fmla="*/ 614089 h 636669"/>
                  <a:gd name="connsiteX327" fmla="*/ 95105 w 417453"/>
                  <a:gd name="connsiteY327" fmla="*/ 607738 h 636669"/>
                  <a:gd name="connsiteX328" fmla="*/ 101711 w 417453"/>
                  <a:gd name="connsiteY328" fmla="*/ 605959 h 636669"/>
                  <a:gd name="connsiteX329" fmla="*/ 105141 w 417453"/>
                  <a:gd name="connsiteY329" fmla="*/ 613581 h 636669"/>
                  <a:gd name="connsiteX330" fmla="*/ 120892 w 417453"/>
                  <a:gd name="connsiteY330" fmla="*/ 621838 h 636669"/>
                  <a:gd name="connsiteX331" fmla="*/ 126227 w 417453"/>
                  <a:gd name="connsiteY331" fmla="*/ 611803 h 636669"/>
                  <a:gd name="connsiteX332" fmla="*/ 130927 w 417453"/>
                  <a:gd name="connsiteY332" fmla="*/ 596306 h 636669"/>
                  <a:gd name="connsiteX333" fmla="*/ 140835 w 417453"/>
                  <a:gd name="connsiteY333" fmla="*/ 586398 h 636669"/>
                  <a:gd name="connsiteX334" fmla="*/ 155696 w 417453"/>
                  <a:gd name="connsiteY334" fmla="*/ 584873 h 636669"/>
                  <a:gd name="connsiteX335" fmla="*/ 166112 w 417453"/>
                  <a:gd name="connsiteY335" fmla="*/ 583222 h 636669"/>
                  <a:gd name="connsiteX336" fmla="*/ 173480 w 417453"/>
                  <a:gd name="connsiteY336" fmla="*/ 587795 h 636669"/>
                  <a:gd name="connsiteX337" fmla="*/ 181737 w 417453"/>
                  <a:gd name="connsiteY337" fmla="*/ 591987 h 636669"/>
                  <a:gd name="connsiteX338" fmla="*/ 192915 w 417453"/>
                  <a:gd name="connsiteY338" fmla="*/ 598846 h 636669"/>
                  <a:gd name="connsiteX339" fmla="*/ 202187 w 417453"/>
                  <a:gd name="connsiteY339" fmla="*/ 595797 h 636669"/>
                  <a:gd name="connsiteX340" fmla="*/ 212476 w 417453"/>
                  <a:gd name="connsiteY340" fmla="*/ 593638 h 636669"/>
                  <a:gd name="connsiteX341" fmla="*/ 212476 w 417453"/>
                  <a:gd name="connsiteY341" fmla="*/ 587414 h 636669"/>
                  <a:gd name="connsiteX342" fmla="*/ 222258 w 417453"/>
                  <a:gd name="connsiteY342" fmla="*/ 585763 h 636669"/>
                  <a:gd name="connsiteX343" fmla="*/ 234579 w 417453"/>
                  <a:gd name="connsiteY343" fmla="*/ 584873 h 636669"/>
                  <a:gd name="connsiteX344" fmla="*/ 242073 w 417453"/>
                  <a:gd name="connsiteY344" fmla="*/ 576363 h 636669"/>
                  <a:gd name="connsiteX345" fmla="*/ 253125 w 417453"/>
                  <a:gd name="connsiteY345" fmla="*/ 573441 h 636669"/>
                  <a:gd name="connsiteX346" fmla="*/ 266081 w 417453"/>
                  <a:gd name="connsiteY346" fmla="*/ 575728 h 636669"/>
                  <a:gd name="connsiteX347" fmla="*/ 280435 w 417453"/>
                  <a:gd name="connsiteY347" fmla="*/ 581317 h 636669"/>
                  <a:gd name="connsiteX348" fmla="*/ 287675 w 417453"/>
                  <a:gd name="connsiteY348" fmla="*/ 583984 h 636669"/>
                  <a:gd name="connsiteX349" fmla="*/ 305840 w 417453"/>
                  <a:gd name="connsiteY349" fmla="*/ 581317 h 636669"/>
                  <a:gd name="connsiteX350" fmla="*/ 325910 w 417453"/>
                  <a:gd name="connsiteY350" fmla="*/ 584746 h 636669"/>
                  <a:gd name="connsiteX351" fmla="*/ 345599 w 417453"/>
                  <a:gd name="connsiteY351" fmla="*/ 583730 h 636669"/>
                  <a:gd name="connsiteX352" fmla="*/ 368082 w 417453"/>
                  <a:gd name="connsiteY352" fmla="*/ 572298 h 636669"/>
                  <a:gd name="connsiteX353" fmla="*/ 386120 w 417453"/>
                  <a:gd name="connsiteY353" fmla="*/ 563660 h 636669"/>
                  <a:gd name="connsiteX354" fmla="*/ 399331 w 417453"/>
                  <a:gd name="connsiteY354" fmla="*/ 556039 h 636669"/>
                  <a:gd name="connsiteX355" fmla="*/ 400855 w 417453"/>
                  <a:gd name="connsiteY355" fmla="*/ 544479 h 636669"/>
                  <a:gd name="connsiteX356" fmla="*/ 392090 w 417453"/>
                  <a:gd name="connsiteY356" fmla="*/ 541050 h 636669"/>
                  <a:gd name="connsiteX357" fmla="*/ 380022 w 417453"/>
                  <a:gd name="connsiteY357" fmla="*/ 540923 h 636669"/>
                  <a:gd name="connsiteX358" fmla="*/ 374814 w 417453"/>
                  <a:gd name="connsiteY358" fmla="*/ 543717 h 636669"/>
                  <a:gd name="connsiteX359" fmla="*/ 369225 w 417453"/>
                  <a:gd name="connsiteY359" fmla="*/ 542955 h 636669"/>
                  <a:gd name="connsiteX360" fmla="*/ 360080 w 417453"/>
                  <a:gd name="connsiteY360" fmla="*/ 539525 h 636669"/>
                  <a:gd name="connsiteX361" fmla="*/ 350299 w 417453"/>
                  <a:gd name="connsiteY361" fmla="*/ 539907 h 636669"/>
                  <a:gd name="connsiteX362" fmla="*/ 342931 w 417453"/>
                  <a:gd name="connsiteY362" fmla="*/ 535334 h 636669"/>
                  <a:gd name="connsiteX363" fmla="*/ 352585 w 417453"/>
                  <a:gd name="connsiteY363" fmla="*/ 530507 h 636669"/>
                  <a:gd name="connsiteX364" fmla="*/ 363001 w 417453"/>
                  <a:gd name="connsiteY364" fmla="*/ 528855 h 636669"/>
                  <a:gd name="connsiteX365" fmla="*/ 371131 w 417453"/>
                  <a:gd name="connsiteY365" fmla="*/ 527204 h 636669"/>
                  <a:gd name="connsiteX366" fmla="*/ 371004 w 417453"/>
                  <a:gd name="connsiteY366" fmla="*/ 521361 h 636669"/>
                  <a:gd name="connsiteX367" fmla="*/ 360715 w 417453"/>
                  <a:gd name="connsiteY367" fmla="*/ 520472 h 636669"/>
                  <a:gd name="connsiteX368" fmla="*/ 362239 w 417453"/>
                  <a:gd name="connsiteY368" fmla="*/ 515645 h 636669"/>
                  <a:gd name="connsiteX369" fmla="*/ 374179 w 417453"/>
                  <a:gd name="connsiteY369" fmla="*/ 513358 h 636669"/>
                  <a:gd name="connsiteX370" fmla="*/ 383960 w 417453"/>
                  <a:gd name="connsiteY370" fmla="*/ 512342 h 636669"/>
                  <a:gd name="connsiteX371" fmla="*/ 392090 w 417453"/>
                  <a:gd name="connsiteY371" fmla="*/ 510056 h 636669"/>
                  <a:gd name="connsiteX372" fmla="*/ 384341 w 417453"/>
                  <a:gd name="connsiteY372" fmla="*/ 504848 h 636669"/>
                  <a:gd name="connsiteX373" fmla="*/ 380658 w 417453"/>
                  <a:gd name="connsiteY373" fmla="*/ 500148 h 636669"/>
                  <a:gd name="connsiteX374" fmla="*/ 385866 w 417453"/>
                  <a:gd name="connsiteY374" fmla="*/ 496083 h 636669"/>
                  <a:gd name="connsiteX375" fmla="*/ 391328 w 417453"/>
                  <a:gd name="connsiteY375" fmla="*/ 497988 h 636669"/>
                  <a:gd name="connsiteX376" fmla="*/ 398441 w 417453"/>
                  <a:gd name="connsiteY376" fmla="*/ 498750 h 636669"/>
                  <a:gd name="connsiteX377" fmla="*/ 410890 w 417453"/>
                  <a:gd name="connsiteY377" fmla="*/ 491002 h 636669"/>
                  <a:gd name="connsiteX378" fmla="*/ 412033 w 417453"/>
                  <a:gd name="connsiteY378" fmla="*/ 477664 h 636669"/>
                  <a:gd name="connsiteX379" fmla="*/ 417114 w 417453"/>
                  <a:gd name="connsiteY379" fmla="*/ 463564 h 636669"/>
                  <a:gd name="connsiteX380" fmla="*/ 414828 w 417453"/>
                  <a:gd name="connsiteY380" fmla="*/ 449846 h 636669"/>
                  <a:gd name="connsiteX381" fmla="*/ 405046 w 417453"/>
                  <a:gd name="connsiteY381" fmla="*/ 437397 h 63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417453" h="636669">
                    <a:moveTo>
                      <a:pt x="405427" y="437651"/>
                    </a:moveTo>
                    <a:cubicBezTo>
                      <a:pt x="402633" y="434730"/>
                      <a:pt x="396282" y="432951"/>
                      <a:pt x="392979" y="431808"/>
                    </a:cubicBezTo>
                    <a:cubicBezTo>
                      <a:pt x="389549" y="430665"/>
                      <a:pt x="382690" y="431681"/>
                      <a:pt x="376212" y="429141"/>
                    </a:cubicBezTo>
                    <a:cubicBezTo>
                      <a:pt x="369733" y="426727"/>
                      <a:pt x="369861" y="427489"/>
                      <a:pt x="366177" y="427489"/>
                    </a:cubicBezTo>
                    <a:cubicBezTo>
                      <a:pt x="362493" y="427489"/>
                      <a:pt x="356777" y="429903"/>
                      <a:pt x="352204" y="432062"/>
                    </a:cubicBezTo>
                    <a:cubicBezTo>
                      <a:pt x="347631" y="434222"/>
                      <a:pt x="347377" y="436635"/>
                      <a:pt x="343185" y="437270"/>
                    </a:cubicBezTo>
                    <a:cubicBezTo>
                      <a:pt x="339120" y="437905"/>
                      <a:pt x="331753" y="437143"/>
                      <a:pt x="329086" y="434857"/>
                    </a:cubicBezTo>
                    <a:cubicBezTo>
                      <a:pt x="326291" y="432570"/>
                      <a:pt x="328069" y="429141"/>
                      <a:pt x="328959" y="425457"/>
                    </a:cubicBezTo>
                    <a:cubicBezTo>
                      <a:pt x="329721" y="421773"/>
                      <a:pt x="335310" y="421265"/>
                      <a:pt x="339629" y="417454"/>
                    </a:cubicBezTo>
                    <a:cubicBezTo>
                      <a:pt x="344075" y="413771"/>
                      <a:pt x="343439" y="413136"/>
                      <a:pt x="342804" y="411230"/>
                    </a:cubicBezTo>
                    <a:cubicBezTo>
                      <a:pt x="342169" y="409325"/>
                      <a:pt x="339248" y="401830"/>
                      <a:pt x="335945" y="398274"/>
                    </a:cubicBezTo>
                    <a:cubicBezTo>
                      <a:pt x="332642" y="394717"/>
                      <a:pt x="322226" y="389763"/>
                      <a:pt x="321591" y="387222"/>
                    </a:cubicBezTo>
                    <a:cubicBezTo>
                      <a:pt x="320956" y="384682"/>
                      <a:pt x="315748" y="380109"/>
                      <a:pt x="313080" y="377823"/>
                    </a:cubicBezTo>
                    <a:cubicBezTo>
                      <a:pt x="310413" y="375536"/>
                      <a:pt x="306602" y="376552"/>
                      <a:pt x="302664" y="376806"/>
                    </a:cubicBezTo>
                    <a:cubicBezTo>
                      <a:pt x="298727" y="377187"/>
                      <a:pt x="294154" y="378839"/>
                      <a:pt x="289327" y="378839"/>
                    </a:cubicBezTo>
                    <a:cubicBezTo>
                      <a:pt x="284500" y="378839"/>
                      <a:pt x="288310" y="373631"/>
                      <a:pt x="290597" y="373377"/>
                    </a:cubicBezTo>
                    <a:cubicBezTo>
                      <a:pt x="292883" y="372996"/>
                      <a:pt x="296440" y="371725"/>
                      <a:pt x="298727" y="370709"/>
                    </a:cubicBezTo>
                    <a:cubicBezTo>
                      <a:pt x="301013" y="369693"/>
                      <a:pt x="307110" y="370963"/>
                      <a:pt x="310413" y="370963"/>
                    </a:cubicBezTo>
                    <a:cubicBezTo>
                      <a:pt x="313715" y="370963"/>
                      <a:pt x="317272" y="374266"/>
                      <a:pt x="320448" y="378077"/>
                    </a:cubicBezTo>
                    <a:cubicBezTo>
                      <a:pt x="323750" y="382014"/>
                      <a:pt x="325656" y="381379"/>
                      <a:pt x="327942" y="380617"/>
                    </a:cubicBezTo>
                    <a:cubicBezTo>
                      <a:pt x="330229" y="379982"/>
                      <a:pt x="326926" y="374393"/>
                      <a:pt x="325021" y="370582"/>
                    </a:cubicBezTo>
                    <a:cubicBezTo>
                      <a:pt x="323116" y="366644"/>
                      <a:pt x="323750" y="363088"/>
                      <a:pt x="321083" y="355974"/>
                    </a:cubicBezTo>
                    <a:cubicBezTo>
                      <a:pt x="318542" y="348861"/>
                      <a:pt x="313334" y="341620"/>
                      <a:pt x="310032" y="336794"/>
                    </a:cubicBezTo>
                    <a:cubicBezTo>
                      <a:pt x="306729" y="331967"/>
                      <a:pt x="299235" y="329299"/>
                      <a:pt x="296694" y="324726"/>
                    </a:cubicBezTo>
                    <a:cubicBezTo>
                      <a:pt x="294154" y="320153"/>
                      <a:pt x="286913" y="314310"/>
                      <a:pt x="282976" y="310118"/>
                    </a:cubicBezTo>
                    <a:cubicBezTo>
                      <a:pt x="279038" y="305926"/>
                      <a:pt x="273830" y="307197"/>
                      <a:pt x="267987" y="303005"/>
                    </a:cubicBezTo>
                    <a:cubicBezTo>
                      <a:pt x="262143" y="298813"/>
                      <a:pt x="257952" y="298813"/>
                      <a:pt x="255284" y="291954"/>
                    </a:cubicBezTo>
                    <a:cubicBezTo>
                      <a:pt x="252744" y="285094"/>
                      <a:pt x="252744" y="284205"/>
                      <a:pt x="248806" y="278997"/>
                    </a:cubicBezTo>
                    <a:cubicBezTo>
                      <a:pt x="244868" y="273789"/>
                      <a:pt x="243979" y="271503"/>
                      <a:pt x="242582" y="264389"/>
                    </a:cubicBezTo>
                    <a:cubicBezTo>
                      <a:pt x="241311" y="257276"/>
                      <a:pt x="239279" y="252322"/>
                      <a:pt x="238644" y="243557"/>
                    </a:cubicBezTo>
                    <a:cubicBezTo>
                      <a:pt x="238009" y="234792"/>
                      <a:pt x="234452" y="233141"/>
                      <a:pt x="228228" y="227298"/>
                    </a:cubicBezTo>
                    <a:cubicBezTo>
                      <a:pt x="222003" y="221455"/>
                      <a:pt x="210444" y="212182"/>
                      <a:pt x="205363" y="209896"/>
                    </a:cubicBezTo>
                    <a:cubicBezTo>
                      <a:pt x="200155" y="207609"/>
                      <a:pt x="192661" y="205704"/>
                      <a:pt x="184531" y="205323"/>
                    </a:cubicBezTo>
                    <a:cubicBezTo>
                      <a:pt x="176401" y="205069"/>
                      <a:pt x="175766" y="205323"/>
                      <a:pt x="169288" y="205323"/>
                    </a:cubicBezTo>
                    <a:cubicBezTo>
                      <a:pt x="162810" y="205323"/>
                      <a:pt x="158872" y="206974"/>
                      <a:pt x="150489" y="206974"/>
                    </a:cubicBezTo>
                    <a:cubicBezTo>
                      <a:pt x="142105" y="206974"/>
                      <a:pt x="136135" y="206339"/>
                      <a:pt x="130037" y="205323"/>
                    </a:cubicBezTo>
                    <a:cubicBezTo>
                      <a:pt x="123813" y="204306"/>
                      <a:pt x="124448" y="200750"/>
                      <a:pt x="124829" y="197193"/>
                    </a:cubicBezTo>
                    <a:cubicBezTo>
                      <a:pt x="125210" y="193636"/>
                      <a:pt x="129021" y="196177"/>
                      <a:pt x="134229" y="198844"/>
                    </a:cubicBezTo>
                    <a:cubicBezTo>
                      <a:pt x="139437" y="201385"/>
                      <a:pt x="142994" y="199479"/>
                      <a:pt x="146932" y="198844"/>
                    </a:cubicBezTo>
                    <a:cubicBezTo>
                      <a:pt x="150870" y="198209"/>
                      <a:pt x="154680" y="194653"/>
                      <a:pt x="157348" y="192620"/>
                    </a:cubicBezTo>
                    <a:cubicBezTo>
                      <a:pt x="160015" y="190715"/>
                      <a:pt x="162556" y="189063"/>
                      <a:pt x="167383" y="189063"/>
                    </a:cubicBezTo>
                    <a:cubicBezTo>
                      <a:pt x="172210" y="189063"/>
                      <a:pt x="178815" y="188809"/>
                      <a:pt x="178434" y="185126"/>
                    </a:cubicBezTo>
                    <a:cubicBezTo>
                      <a:pt x="178053" y="181569"/>
                      <a:pt x="176147" y="179282"/>
                      <a:pt x="176147" y="176996"/>
                    </a:cubicBezTo>
                    <a:cubicBezTo>
                      <a:pt x="176147" y="174710"/>
                      <a:pt x="175131" y="171788"/>
                      <a:pt x="171955" y="171153"/>
                    </a:cubicBezTo>
                    <a:cubicBezTo>
                      <a:pt x="168653" y="170518"/>
                      <a:pt x="165477" y="172423"/>
                      <a:pt x="159634" y="173693"/>
                    </a:cubicBezTo>
                    <a:cubicBezTo>
                      <a:pt x="153791" y="174964"/>
                      <a:pt x="152140" y="174964"/>
                      <a:pt x="149853" y="174329"/>
                    </a:cubicBezTo>
                    <a:cubicBezTo>
                      <a:pt x="147567" y="173693"/>
                      <a:pt x="153156" y="171407"/>
                      <a:pt x="155061" y="169120"/>
                    </a:cubicBezTo>
                    <a:cubicBezTo>
                      <a:pt x="156967" y="166834"/>
                      <a:pt x="165858" y="166199"/>
                      <a:pt x="171320" y="166199"/>
                    </a:cubicBezTo>
                    <a:cubicBezTo>
                      <a:pt x="176782" y="166199"/>
                      <a:pt x="175894" y="165945"/>
                      <a:pt x="180085" y="162642"/>
                    </a:cubicBezTo>
                    <a:cubicBezTo>
                      <a:pt x="184277" y="159340"/>
                      <a:pt x="186945" y="155529"/>
                      <a:pt x="189485" y="148288"/>
                    </a:cubicBezTo>
                    <a:cubicBezTo>
                      <a:pt x="192026" y="141175"/>
                      <a:pt x="194312" y="141810"/>
                      <a:pt x="201552" y="137872"/>
                    </a:cubicBezTo>
                    <a:cubicBezTo>
                      <a:pt x="208666" y="133935"/>
                      <a:pt x="208412" y="133681"/>
                      <a:pt x="209047" y="127837"/>
                    </a:cubicBezTo>
                    <a:cubicBezTo>
                      <a:pt x="209682" y="121994"/>
                      <a:pt x="210063" y="116405"/>
                      <a:pt x="212985" y="108911"/>
                    </a:cubicBezTo>
                    <a:cubicBezTo>
                      <a:pt x="215906" y="101416"/>
                      <a:pt x="220225" y="101416"/>
                      <a:pt x="226322" y="97478"/>
                    </a:cubicBezTo>
                    <a:cubicBezTo>
                      <a:pt x="232419" y="93541"/>
                      <a:pt x="229244" y="87697"/>
                      <a:pt x="226704" y="82235"/>
                    </a:cubicBezTo>
                    <a:cubicBezTo>
                      <a:pt x="224163" y="76646"/>
                      <a:pt x="215271" y="78044"/>
                      <a:pt x="210444" y="77027"/>
                    </a:cubicBezTo>
                    <a:cubicBezTo>
                      <a:pt x="205617" y="76011"/>
                      <a:pt x="193550" y="76773"/>
                      <a:pt x="187071" y="76773"/>
                    </a:cubicBezTo>
                    <a:cubicBezTo>
                      <a:pt x="180593" y="76773"/>
                      <a:pt x="171829" y="76773"/>
                      <a:pt x="163953" y="72581"/>
                    </a:cubicBezTo>
                    <a:cubicBezTo>
                      <a:pt x="156204" y="66738"/>
                      <a:pt x="146805" y="72200"/>
                      <a:pt x="142740" y="73725"/>
                    </a:cubicBezTo>
                    <a:cubicBezTo>
                      <a:pt x="138675" y="75376"/>
                      <a:pt x="134229" y="77154"/>
                      <a:pt x="128640" y="78298"/>
                    </a:cubicBezTo>
                    <a:cubicBezTo>
                      <a:pt x="122924" y="79441"/>
                      <a:pt x="116573" y="82362"/>
                      <a:pt x="114286" y="84268"/>
                    </a:cubicBezTo>
                    <a:cubicBezTo>
                      <a:pt x="112000" y="86173"/>
                      <a:pt x="106538" y="88333"/>
                      <a:pt x="103997" y="88460"/>
                    </a:cubicBezTo>
                    <a:cubicBezTo>
                      <a:pt x="101584" y="88587"/>
                      <a:pt x="99170" y="86681"/>
                      <a:pt x="97773" y="84014"/>
                    </a:cubicBezTo>
                    <a:cubicBezTo>
                      <a:pt x="96503" y="81346"/>
                      <a:pt x="94470" y="83633"/>
                      <a:pt x="90787" y="83887"/>
                    </a:cubicBezTo>
                    <a:cubicBezTo>
                      <a:pt x="87103" y="84141"/>
                      <a:pt x="85070" y="82871"/>
                      <a:pt x="84944" y="81600"/>
                    </a:cubicBezTo>
                    <a:cubicBezTo>
                      <a:pt x="84816" y="80330"/>
                      <a:pt x="89897" y="78806"/>
                      <a:pt x="92438" y="77662"/>
                    </a:cubicBezTo>
                    <a:cubicBezTo>
                      <a:pt x="94978" y="76519"/>
                      <a:pt x="96757" y="76646"/>
                      <a:pt x="100949" y="72963"/>
                    </a:cubicBezTo>
                    <a:cubicBezTo>
                      <a:pt x="105013" y="69152"/>
                      <a:pt x="103997" y="72454"/>
                      <a:pt x="107427" y="71692"/>
                    </a:cubicBezTo>
                    <a:cubicBezTo>
                      <a:pt x="110856" y="70803"/>
                      <a:pt x="112254" y="67246"/>
                      <a:pt x="109078" y="64833"/>
                    </a:cubicBezTo>
                    <a:cubicBezTo>
                      <a:pt x="105776" y="62419"/>
                      <a:pt x="105394" y="64325"/>
                      <a:pt x="102219" y="62419"/>
                    </a:cubicBezTo>
                    <a:cubicBezTo>
                      <a:pt x="99170" y="60514"/>
                      <a:pt x="97011" y="60895"/>
                      <a:pt x="92946" y="60514"/>
                    </a:cubicBezTo>
                    <a:cubicBezTo>
                      <a:pt x="88881" y="60006"/>
                      <a:pt x="88881" y="59117"/>
                      <a:pt x="88881" y="57084"/>
                    </a:cubicBezTo>
                    <a:cubicBezTo>
                      <a:pt x="88881" y="55052"/>
                      <a:pt x="91803" y="55687"/>
                      <a:pt x="94597" y="55814"/>
                    </a:cubicBezTo>
                    <a:cubicBezTo>
                      <a:pt x="97392" y="55941"/>
                      <a:pt x="98535" y="58228"/>
                      <a:pt x="102346" y="58482"/>
                    </a:cubicBezTo>
                    <a:cubicBezTo>
                      <a:pt x="106284" y="58609"/>
                      <a:pt x="103997" y="56957"/>
                      <a:pt x="105903" y="53528"/>
                    </a:cubicBezTo>
                    <a:cubicBezTo>
                      <a:pt x="107808" y="50098"/>
                      <a:pt x="114540" y="50098"/>
                      <a:pt x="116192" y="48574"/>
                    </a:cubicBezTo>
                    <a:cubicBezTo>
                      <a:pt x="117843" y="46922"/>
                      <a:pt x="121273" y="44509"/>
                      <a:pt x="124956" y="42731"/>
                    </a:cubicBezTo>
                    <a:cubicBezTo>
                      <a:pt x="128640" y="40952"/>
                      <a:pt x="131943" y="40317"/>
                      <a:pt x="135373" y="38158"/>
                    </a:cubicBezTo>
                    <a:cubicBezTo>
                      <a:pt x="138802" y="35998"/>
                      <a:pt x="139945" y="33077"/>
                      <a:pt x="142867" y="29647"/>
                    </a:cubicBezTo>
                    <a:cubicBezTo>
                      <a:pt x="145788" y="26217"/>
                      <a:pt x="152394" y="27996"/>
                      <a:pt x="154299" y="24947"/>
                    </a:cubicBezTo>
                    <a:cubicBezTo>
                      <a:pt x="156204" y="21899"/>
                      <a:pt x="156204" y="21517"/>
                      <a:pt x="156204" y="17961"/>
                    </a:cubicBezTo>
                    <a:cubicBezTo>
                      <a:pt x="156204" y="14404"/>
                      <a:pt x="157475" y="13388"/>
                      <a:pt x="158872" y="10847"/>
                    </a:cubicBezTo>
                    <a:cubicBezTo>
                      <a:pt x="160269" y="8307"/>
                      <a:pt x="162429" y="4623"/>
                      <a:pt x="162683" y="2591"/>
                    </a:cubicBezTo>
                    <a:cubicBezTo>
                      <a:pt x="162937" y="558"/>
                      <a:pt x="161159" y="-712"/>
                      <a:pt x="156713" y="431"/>
                    </a:cubicBezTo>
                    <a:cubicBezTo>
                      <a:pt x="152267" y="1575"/>
                      <a:pt x="149853" y="939"/>
                      <a:pt x="144772" y="939"/>
                    </a:cubicBezTo>
                    <a:cubicBezTo>
                      <a:pt x="139691" y="939"/>
                      <a:pt x="135118" y="3861"/>
                      <a:pt x="132324" y="3861"/>
                    </a:cubicBezTo>
                    <a:cubicBezTo>
                      <a:pt x="129529" y="3861"/>
                      <a:pt x="125591" y="3988"/>
                      <a:pt x="122543" y="3353"/>
                    </a:cubicBezTo>
                    <a:cubicBezTo>
                      <a:pt x="119494" y="2591"/>
                      <a:pt x="116192" y="3099"/>
                      <a:pt x="113143" y="3099"/>
                    </a:cubicBezTo>
                    <a:cubicBezTo>
                      <a:pt x="110094" y="3099"/>
                      <a:pt x="107808" y="4115"/>
                      <a:pt x="104505" y="5766"/>
                    </a:cubicBezTo>
                    <a:cubicBezTo>
                      <a:pt x="101203" y="7418"/>
                      <a:pt x="100314" y="10085"/>
                      <a:pt x="98662" y="11101"/>
                    </a:cubicBezTo>
                    <a:cubicBezTo>
                      <a:pt x="97011" y="12118"/>
                      <a:pt x="95359" y="13007"/>
                      <a:pt x="94089" y="14404"/>
                    </a:cubicBezTo>
                    <a:cubicBezTo>
                      <a:pt x="92692" y="15801"/>
                      <a:pt x="89643" y="17453"/>
                      <a:pt x="87357" y="17580"/>
                    </a:cubicBezTo>
                    <a:cubicBezTo>
                      <a:pt x="85070" y="17707"/>
                      <a:pt x="84944" y="17326"/>
                      <a:pt x="84563" y="15928"/>
                    </a:cubicBezTo>
                    <a:cubicBezTo>
                      <a:pt x="84182" y="14658"/>
                      <a:pt x="86341" y="13388"/>
                      <a:pt x="87357" y="10593"/>
                    </a:cubicBezTo>
                    <a:cubicBezTo>
                      <a:pt x="88373" y="7799"/>
                      <a:pt x="86087" y="8053"/>
                      <a:pt x="83673" y="7545"/>
                    </a:cubicBezTo>
                    <a:cubicBezTo>
                      <a:pt x="81260" y="7037"/>
                      <a:pt x="79736" y="8434"/>
                      <a:pt x="77830" y="9069"/>
                    </a:cubicBezTo>
                    <a:cubicBezTo>
                      <a:pt x="76052" y="9704"/>
                      <a:pt x="75544" y="11101"/>
                      <a:pt x="74781" y="13007"/>
                    </a:cubicBezTo>
                    <a:cubicBezTo>
                      <a:pt x="74019" y="14912"/>
                      <a:pt x="72876" y="15293"/>
                      <a:pt x="71098" y="16436"/>
                    </a:cubicBezTo>
                    <a:cubicBezTo>
                      <a:pt x="69192" y="17707"/>
                      <a:pt x="67795" y="16945"/>
                      <a:pt x="66779" y="16182"/>
                    </a:cubicBezTo>
                    <a:cubicBezTo>
                      <a:pt x="65763" y="15293"/>
                      <a:pt x="66652" y="12626"/>
                      <a:pt x="68049" y="11609"/>
                    </a:cubicBezTo>
                    <a:cubicBezTo>
                      <a:pt x="69447" y="10466"/>
                      <a:pt x="69447" y="9323"/>
                      <a:pt x="69192" y="6528"/>
                    </a:cubicBezTo>
                    <a:cubicBezTo>
                      <a:pt x="69065" y="3734"/>
                      <a:pt x="68176" y="5385"/>
                      <a:pt x="65763" y="4115"/>
                    </a:cubicBezTo>
                    <a:cubicBezTo>
                      <a:pt x="63349" y="2845"/>
                      <a:pt x="61825" y="4115"/>
                      <a:pt x="59793" y="4496"/>
                    </a:cubicBezTo>
                    <a:cubicBezTo>
                      <a:pt x="57760" y="4877"/>
                      <a:pt x="57252" y="5385"/>
                      <a:pt x="56363" y="7291"/>
                    </a:cubicBezTo>
                    <a:cubicBezTo>
                      <a:pt x="55601" y="9196"/>
                      <a:pt x="55093" y="10593"/>
                      <a:pt x="53568" y="13261"/>
                    </a:cubicBezTo>
                    <a:cubicBezTo>
                      <a:pt x="52044" y="15801"/>
                      <a:pt x="51282" y="16945"/>
                      <a:pt x="50520" y="19993"/>
                    </a:cubicBezTo>
                    <a:cubicBezTo>
                      <a:pt x="49757" y="23042"/>
                      <a:pt x="53060" y="24312"/>
                      <a:pt x="54838" y="25582"/>
                    </a:cubicBezTo>
                    <a:cubicBezTo>
                      <a:pt x="56617" y="26852"/>
                      <a:pt x="58777" y="27107"/>
                      <a:pt x="59411" y="28123"/>
                    </a:cubicBezTo>
                    <a:cubicBezTo>
                      <a:pt x="60046" y="29139"/>
                      <a:pt x="59793" y="30155"/>
                      <a:pt x="59793" y="30790"/>
                    </a:cubicBezTo>
                    <a:cubicBezTo>
                      <a:pt x="59793" y="31425"/>
                      <a:pt x="58649" y="32061"/>
                      <a:pt x="57633" y="32315"/>
                    </a:cubicBezTo>
                    <a:cubicBezTo>
                      <a:pt x="56617" y="32569"/>
                      <a:pt x="54584" y="32315"/>
                      <a:pt x="52552" y="31806"/>
                    </a:cubicBezTo>
                    <a:cubicBezTo>
                      <a:pt x="50520" y="31425"/>
                      <a:pt x="48869" y="31806"/>
                      <a:pt x="47725" y="31933"/>
                    </a:cubicBezTo>
                    <a:cubicBezTo>
                      <a:pt x="46582" y="32061"/>
                      <a:pt x="44677" y="34347"/>
                      <a:pt x="44042" y="35998"/>
                    </a:cubicBezTo>
                    <a:cubicBezTo>
                      <a:pt x="43533" y="37777"/>
                      <a:pt x="43914" y="38793"/>
                      <a:pt x="43152" y="40190"/>
                    </a:cubicBezTo>
                    <a:cubicBezTo>
                      <a:pt x="42517" y="41587"/>
                      <a:pt x="39342" y="42477"/>
                      <a:pt x="38706" y="44382"/>
                    </a:cubicBezTo>
                    <a:cubicBezTo>
                      <a:pt x="38198" y="46287"/>
                      <a:pt x="39215" y="47304"/>
                      <a:pt x="42644" y="48955"/>
                    </a:cubicBezTo>
                    <a:cubicBezTo>
                      <a:pt x="46074" y="50606"/>
                      <a:pt x="43787" y="51368"/>
                      <a:pt x="46074" y="54544"/>
                    </a:cubicBezTo>
                    <a:cubicBezTo>
                      <a:pt x="48360" y="57720"/>
                      <a:pt x="49250" y="56449"/>
                      <a:pt x="52806" y="59244"/>
                    </a:cubicBezTo>
                    <a:cubicBezTo>
                      <a:pt x="56363" y="62038"/>
                      <a:pt x="54966" y="61403"/>
                      <a:pt x="54838" y="62801"/>
                    </a:cubicBezTo>
                    <a:cubicBezTo>
                      <a:pt x="54838" y="64325"/>
                      <a:pt x="53568" y="64071"/>
                      <a:pt x="51409" y="64198"/>
                    </a:cubicBezTo>
                    <a:cubicBezTo>
                      <a:pt x="49250" y="64325"/>
                      <a:pt x="48233" y="63690"/>
                      <a:pt x="45185" y="63944"/>
                    </a:cubicBezTo>
                    <a:cubicBezTo>
                      <a:pt x="42136" y="64198"/>
                      <a:pt x="42136" y="63944"/>
                      <a:pt x="37817" y="63690"/>
                    </a:cubicBezTo>
                    <a:cubicBezTo>
                      <a:pt x="33625" y="63309"/>
                      <a:pt x="35531" y="62801"/>
                      <a:pt x="33372" y="60260"/>
                    </a:cubicBezTo>
                    <a:cubicBezTo>
                      <a:pt x="31339" y="57720"/>
                      <a:pt x="29179" y="59117"/>
                      <a:pt x="26512" y="59244"/>
                    </a:cubicBezTo>
                    <a:cubicBezTo>
                      <a:pt x="23845" y="59371"/>
                      <a:pt x="25623" y="60387"/>
                      <a:pt x="23717" y="62801"/>
                    </a:cubicBezTo>
                    <a:cubicBezTo>
                      <a:pt x="21812" y="65214"/>
                      <a:pt x="21304" y="64071"/>
                      <a:pt x="19906" y="67119"/>
                    </a:cubicBezTo>
                    <a:cubicBezTo>
                      <a:pt x="18509" y="70168"/>
                      <a:pt x="22828" y="73725"/>
                      <a:pt x="23971" y="76138"/>
                    </a:cubicBezTo>
                    <a:cubicBezTo>
                      <a:pt x="25115" y="78552"/>
                      <a:pt x="28544" y="79822"/>
                      <a:pt x="29688" y="82743"/>
                    </a:cubicBezTo>
                    <a:cubicBezTo>
                      <a:pt x="30831" y="85665"/>
                      <a:pt x="29688" y="85792"/>
                      <a:pt x="28163" y="87697"/>
                    </a:cubicBezTo>
                    <a:cubicBezTo>
                      <a:pt x="26639" y="89603"/>
                      <a:pt x="22320" y="86935"/>
                      <a:pt x="19653" y="85284"/>
                    </a:cubicBezTo>
                    <a:cubicBezTo>
                      <a:pt x="16858" y="83506"/>
                      <a:pt x="16350" y="84903"/>
                      <a:pt x="14191" y="86046"/>
                    </a:cubicBezTo>
                    <a:cubicBezTo>
                      <a:pt x="12031" y="87189"/>
                      <a:pt x="14191" y="87952"/>
                      <a:pt x="15207" y="90111"/>
                    </a:cubicBezTo>
                    <a:cubicBezTo>
                      <a:pt x="16223" y="92270"/>
                      <a:pt x="18382" y="92651"/>
                      <a:pt x="20542" y="94303"/>
                    </a:cubicBezTo>
                    <a:cubicBezTo>
                      <a:pt x="22701" y="95954"/>
                      <a:pt x="24988" y="95573"/>
                      <a:pt x="28417" y="94303"/>
                    </a:cubicBezTo>
                    <a:cubicBezTo>
                      <a:pt x="31847" y="93033"/>
                      <a:pt x="32609" y="94811"/>
                      <a:pt x="33753" y="96843"/>
                    </a:cubicBezTo>
                    <a:cubicBezTo>
                      <a:pt x="35023" y="99003"/>
                      <a:pt x="33372" y="100400"/>
                      <a:pt x="32990" y="104719"/>
                    </a:cubicBezTo>
                    <a:cubicBezTo>
                      <a:pt x="32482" y="109038"/>
                      <a:pt x="30831" y="107132"/>
                      <a:pt x="29307" y="108784"/>
                    </a:cubicBezTo>
                    <a:cubicBezTo>
                      <a:pt x="27655" y="110435"/>
                      <a:pt x="27528" y="112594"/>
                      <a:pt x="29307" y="113484"/>
                    </a:cubicBezTo>
                    <a:cubicBezTo>
                      <a:pt x="31085" y="114373"/>
                      <a:pt x="34260" y="114754"/>
                      <a:pt x="34896" y="116405"/>
                    </a:cubicBezTo>
                    <a:cubicBezTo>
                      <a:pt x="35531" y="118056"/>
                      <a:pt x="32482" y="121232"/>
                      <a:pt x="29942" y="120597"/>
                    </a:cubicBezTo>
                    <a:cubicBezTo>
                      <a:pt x="27274" y="120089"/>
                      <a:pt x="24352" y="122375"/>
                      <a:pt x="24988" y="124281"/>
                    </a:cubicBezTo>
                    <a:cubicBezTo>
                      <a:pt x="25623" y="126186"/>
                      <a:pt x="27909" y="125551"/>
                      <a:pt x="28417" y="127329"/>
                    </a:cubicBezTo>
                    <a:cubicBezTo>
                      <a:pt x="29052" y="129108"/>
                      <a:pt x="30196" y="129489"/>
                      <a:pt x="26131" y="130251"/>
                    </a:cubicBezTo>
                    <a:cubicBezTo>
                      <a:pt x="22066" y="131013"/>
                      <a:pt x="19272" y="130251"/>
                      <a:pt x="16985" y="130759"/>
                    </a:cubicBezTo>
                    <a:cubicBezTo>
                      <a:pt x="14699" y="131267"/>
                      <a:pt x="12793" y="134062"/>
                      <a:pt x="11396" y="136348"/>
                    </a:cubicBezTo>
                    <a:cubicBezTo>
                      <a:pt x="9999" y="138762"/>
                      <a:pt x="12285" y="140540"/>
                      <a:pt x="13047" y="143715"/>
                    </a:cubicBezTo>
                    <a:cubicBezTo>
                      <a:pt x="13810" y="147018"/>
                      <a:pt x="11396" y="147653"/>
                      <a:pt x="8474" y="147653"/>
                    </a:cubicBezTo>
                    <a:cubicBezTo>
                      <a:pt x="5553" y="147653"/>
                      <a:pt x="1234" y="148034"/>
                      <a:pt x="218" y="150448"/>
                    </a:cubicBezTo>
                    <a:cubicBezTo>
                      <a:pt x="-798" y="152861"/>
                      <a:pt x="1869" y="153369"/>
                      <a:pt x="5553" y="154894"/>
                    </a:cubicBezTo>
                    <a:cubicBezTo>
                      <a:pt x="9236" y="156418"/>
                      <a:pt x="9745" y="155656"/>
                      <a:pt x="12539" y="156926"/>
                    </a:cubicBezTo>
                    <a:cubicBezTo>
                      <a:pt x="15334" y="158196"/>
                      <a:pt x="14826" y="159086"/>
                      <a:pt x="17112" y="159975"/>
                    </a:cubicBezTo>
                    <a:cubicBezTo>
                      <a:pt x="19399" y="160991"/>
                      <a:pt x="21177" y="160864"/>
                      <a:pt x="23336" y="159213"/>
                    </a:cubicBezTo>
                    <a:cubicBezTo>
                      <a:pt x="25496" y="157561"/>
                      <a:pt x="27782" y="157434"/>
                      <a:pt x="28926" y="155275"/>
                    </a:cubicBezTo>
                    <a:cubicBezTo>
                      <a:pt x="30069" y="153115"/>
                      <a:pt x="31085" y="151591"/>
                      <a:pt x="34641" y="149940"/>
                    </a:cubicBezTo>
                    <a:cubicBezTo>
                      <a:pt x="38198" y="148415"/>
                      <a:pt x="40485" y="146383"/>
                      <a:pt x="41247" y="143207"/>
                    </a:cubicBezTo>
                    <a:cubicBezTo>
                      <a:pt x="42009" y="140159"/>
                      <a:pt x="46582" y="139143"/>
                      <a:pt x="49885" y="139270"/>
                    </a:cubicBezTo>
                    <a:cubicBezTo>
                      <a:pt x="53187" y="139397"/>
                      <a:pt x="51155" y="140794"/>
                      <a:pt x="51536" y="143207"/>
                    </a:cubicBezTo>
                    <a:cubicBezTo>
                      <a:pt x="51917" y="145621"/>
                      <a:pt x="53568" y="145113"/>
                      <a:pt x="55728" y="146383"/>
                    </a:cubicBezTo>
                    <a:cubicBezTo>
                      <a:pt x="57887" y="147653"/>
                      <a:pt x="57760" y="149178"/>
                      <a:pt x="56490" y="150321"/>
                    </a:cubicBezTo>
                    <a:cubicBezTo>
                      <a:pt x="55220" y="151464"/>
                      <a:pt x="52044" y="152353"/>
                      <a:pt x="49504" y="152734"/>
                    </a:cubicBezTo>
                    <a:cubicBezTo>
                      <a:pt x="46836" y="152988"/>
                      <a:pt x="46836" y="153750"/>
                      <a:pt x="44677" y="156545"/>
                    </a:cubicBezTo>
                    <a:cubicBezTo>
                      <a:pt x="42517" y="159340"/>
                      <a:pt x="43025" y="159213"/>
                      <a:pt x="43406" y="161118"/>
                    </a:cubicBezTo>
                    <a:cubicBezTo>
                      <a:pt x="43787" y="163023"/>
                      <a:pt x="46074" y="163404"/>
                      <a:pt x="48741" y="162515"/>
                    </a:cubicBezTo>
                    <a:cubicBezTo>
                      <a:pt x="51409" y="161499"/>
                      <a:pt x="52425" y="161499"/>
                      <a:pt x="53441" y="162515"/>
                    </a:cubicBezTo>
                    <a:cubicBezTo>
                      <a:pt x="54457" y="163531"/>
                      <a:pt x="53187" y="164802"/>
                      <a:pt x="52679" y="165818"/>
                    </a:cubicBezTo>
                    <a:cubicBezTo>
                      <a:pt x="52171" y="166834"/>
                      <a:pt x="46582" y="171407"/>
                      <a:pt x="43152" y="171661"/>
                    </a:cubicBezTo>
                    <a:cubicBezTo>
                      <a:pt x="39723" y="171915"/>
                      <a:pt x="39468" y="171788"/>
                      <a:pt x="35658" y="171915"/>
                    </a:cubicBezTo>
                    <a:cubicBezTo>
                      <a:pt x="31974" y="172042"/>
                      <a:pt x="30196" y="175218"/>
                      <a:pt x="28544" y="177250"/>
                    </a:cubicBezTo>
                    <a:cubicBezTo>
                      <a:pt x="26893" y="179410"/>
                      <a:pt x="26639" y="181442"/>
                      <a:pt x="25750" y="186015"/>
                    </a:cubicBezTo>
                    <a:cubicBezTo>
                      <a:pt x="24988" y="190588"/>
                      <a:pt x="27147" y="192874"/>
                      <a:pt x="25750" y="197193"/>
                    </a:cubicBezTo>
                    <a:cubicBezTo>
                      <a:pt x="24352" y="201639"/>
                      <a:pt x="24352" y="200877"/>
                      <a:pt x="22701" y="206466"/>
                    </a:cubicBezTo>
                    <a:cubicBezTo>
                      <a:pt x="21050" y="211928"/>
                      <a:pt x="23209" y="211674"/>
                      <a:pt x="25115" y="212309"/>
                    </a:cubicBezTo>
                    <a:cubicBezTo>
                      <a:pt x="27020" y="212944"/>
                      <a:pt x="27909" y="213833"/>
                      <a:pt x="28036" y="216120"/>
                    </a:cubicBezTo>
                    <a:cubicBezTo>
                      <a:pt x="28163" y="218406"/>
                      <a:pt x="26893" y="219168"/>
                      <a:pt x="22955" y="222471"/>
                    </a:cubicBezTo>
                    <a:cubicBezTo>
                      <a:pt x="19018" y="225774"/>
                      <a:pt x="19653" y="227933"/>
                      <a:pt x="20034" y="230474"/>
                    </a:cubicBezTo>
                    <a:cubicBezTo>
                      <a:pt x="20415" y="232887"/>
                      <a:pt x="18890" y="237841"/>
                      <a:pt x="17239" y="240254"/>
                    </a:cubicBezTo>
                    <a:cubicBezTo>
                      <a:pt x="15588" y="242668"/>
                      <a:pt x="14445" y="247749"/>
                      <a:pt x="14953" y="250035"/>
                    </a:cubicBezTo>
                    <a:cubicBezTo>
                      <a:pt x="15461" y="252322"/>
                      <a:pt x="22447" y="250544"/>
                      <a:pt x="25242" y="250417"/>
                    </a:cubicBezTo>
                    <a:cubicBezTo>
                      <a:pt x="28036" y="250289"/>
                      <a:pt x="30958" y="249273"/>
                      <a:pt x="30958" y="249273"/>
                    </a:cubicBezTo>
                    <a:cubicBezTo>
                      <a:pt x="30958" y="249273"/>
                      <a:pt x="32863" y="243684"/>
                      <a:pt x="32355" y="240763"/>
                    </a:cubicBezTo>
                    <a:cubicBezTo>
                      <a:pt x="31847" y="237841"/>
                      <a:pt x="31593" y="234538"/>
                      <a:pt x="31593" y="231490"/>
                    </a:cubicBezTo>
                    <a:cubicBezTo>
                      <a:pt x="31593" y="228441"/>
                      <a:pt x="32609" y="227044"/>
                      <a:pt x="34006" y="225647"/>
                    </a:cubicBezTo>
                    <a:cubicBezTo>
                      <a:pt x="35531" y="224122"/>
                      <a:pt x="37055" y="226536"/>
                      <a:pt x="38579" y="229203"/>
                    </a:cubicBezTo>
                    <a:cubicBezTo>
                      <a:pt x="39977" y="231998"/>
                      <a:pt x="40739" y="236698"/>
                      <a:pt x="40866" y="239238"/>
                    </a:cubicBezTo>
                    <a:cubicBezTo>
                      <a:pt x="40993" y="241906"/>
                      <a:pt x="44930" y="242668"/>
                      <a:pt x="47344" y="241525"/>
                    </a:cubicBezTo>
                    <a:cubicBezTo>
                      <a:pt x="49757" y="240382"/>
                      <a:pt x="50139" y="238984"/>
                      <a:pt x="52552" y="238222"/>
                    </a:cubicBezTo>
                    <a:cubicBezTo>
                      <a:pt x="54966" y="237587"/>
                      <a:pt x="52552" y="234157"/>
                      <a:pt x="50393" y="232506"/>
                    </a:cubicBezTo>
                    <a:cubicBezTo>
                      <a:pt x="48233" y="230855"/>
                      <a:pt x="44168" y="227298"/>
                      <a:pt x="41120" y="221836"/>
                    </a:cubicBezTo>
                    <a:cubicBezTo>
                      <a:pt x="38071" y="216247"/>
                      <a:pt x="39215" y="217898"/>
                      <a:pt x="36928" y="214214"/>
                    </a:cubicBezTo>
                    <a:cubicBezTo>
                      <a:pt x="34641" y="210531"/>
                      <a:pt x="34769" y="209006"/>
                      <a:pt x="33372" y="205577"/>
                    </a:cubicBezTo>
                    <a:cubicBezTo>
                      <a:pt x="31974" y="202147"/>
                      <a:pt x="33244" y="200877"/>
                      <a:pt x="33498" y="198082"/>
                    </a:cubicBezTo>
                    <a:cubicBezTo>
                      <a:pt x="33753" y="195288"/>
                      <a:pt x="37690" y="192874"/>
                      <a:pt x="43279" y="190969"/>
                    </a:cubicBezTo>
                    <a:cubicBezTo>
                      <a:pt x="48741" y="189063"/>
                      <a:pt x="47471" y="189953"/>
                      <a:pt x="49631" y="187285"/>
                    </a:cubicBezTo>
                    <a:cubicBezTo>
                      <a:pt x="51790" y="184491"/>
                      <a:pt x="52679" y="182839"/>
                      <a:pt x="57252" y="181569"/>
                    </a:cubicBezTo>
                    <a:cubicBezTo>
                      <a:pt x="61825" y="180299"/>
                      <a:pt x="59665" y="182204"/>
                      <a:pt x="59539" y="183347"/>
                    </a:cubicBezTo>
                    <a:cubicBezTo>
                      <a:pt x="59411" y="184491"/>
                      <a:pt x="57125" y="187920"/>
                      <a:pt x="55601" y="191096"/>
                    </a:cubicBezTo>
                    <a:cubicBezTo>
                      <a:pt x="54203" y="194398"/>
                      <a:pt x="52552" y="195034"/>
                      <a:pt x="49122" y="197066"/>
                    </a:cubicBezTo>
                    <a:cubicBezTo>
                      <a:pt x="45693" y="199225"/>
                      <a:pt x="45185" y="201639"/>
                      <a:pt x="46709" y="203798"/>
                    </a:cubicBezTo>
                    <a:cubicBezTo>
                      <a:pt x="48233" y="205958"/>
                      <a:pt x="51663" y="204306"/>
                      <a:pt x="54712" y="203417"/>
                    </a:cubicBezTo>
                    <a:cubicBezTo>
                      <a:pt x="57760" y="202655"/>
                      <a:pt x="58903" y="199988"/>
                      <a:pt x="59539" y="197701"/>
                    </a:cubicBezTo>
                    <a:cubicBezTo>
                      <a:pt x="60174" y="195415"/>
                      <a:pt x="61825" y="193763"/>
                      <a:pt x="63349" y="189699"/>
                    </a:cubicBezTo>
                    <a:cubicBezTo>
                      <a:pt x="64747" y="185634"/>
                      <a:pt x="68049" y="187285"/>
                      <a:pt x="70335" y="187539"/>
                    </a:cubicBezTo>
                    <a:cubicBezTo>
                      <a:pt x="72622" y="187920"/>
                      <a:pt x="73130" y="193382"/>
                      <a:pt x="73384" y="198336"/>
                    </a:cubicBezTo>
                    <a:cubicBezTo>
                      <a:pt x="73765" y="203163"/>
                      <a:pt x="76433" y="202782"/>
                      <a:pt x="80625" y="204052"/>
                    </a:cubicBezTo>
                    <a:cubicBezTo>
                      <a:pt x="84689" y="205323"/>
                      <a:pt x="86214" y="206339"/>
                      <a:pt x="86849" y="207482"/>
                    </a:cubicBezTo>
                    <a:cubicBezTo>
                      <a:pt x="87484" y="208625"/>
                      <a:pt x="83546" y="211293"/>
                      <a:pt x="79354" y="209641"/>
                    </a:cubicBezTo>
                    <a:cubicBezTo>
                      <a:pt x="75162" y="207990"/>
                      <a:pt x="72368" y="209133"/>
                      <a:pt x="68938" y="210658"/>
                    </a:cubicBezTo>
                    <a:cubicBezTo>
                      <a:pt x="65509" y="212055"/>
                      <a:pt x="66271" y="212944"/>
                      <a:pt x="67922" y="217644"/>
                    </a:cubicBezTo>
                    <a:cubicBezTo>
                      <a:pt x="69573" y="222344"/>
                      <a:pt x="68430" y="223614"/>
                      <a:pt x="68811" y="228441"/>
                    </a:cubicBezTo>
                    <a:cubicBezTo>
                      <a:pt x="69192" y="233141"/>
                      <a:pt x="69954" y="232506"/>
                      <a:pt x="73003" y="236063"/>
                    </a:cubicBezTo>
                    <a:cubicBezTo>
                      <a:pt x="76052" y="239619"/>
                      <a:pt x="77703" y="240127"/>
                      <a:pt x="77830" y="243557"/>
                    </a:cubicBezTo>
                    <a:cubicBezTo>
                      <a:pt x="77957" y="246987"/>
                      <a:pt x="75162" y="248638"/>
                      <a:pt x="69828" y="253084"/>
                    </a:cubicBezTo>
                    <a:cubicBezTo>
                      <a:pt x="64492" y="257657"/>
                      <a:pt x="66271" y="262992"/>
                      <a:pt x="62841" y="270868"/>
                    </a:cubicBezTo>
                    <a:cubicBezTo>
                      <a:pt x="59411" y="278870"/>
                      <a:pt x="55728" y="277219"/>
                      <a:pt x="53060" y="280394"/>
                    </a:cubicBezTo>
                    <a:cubicBezTo>
                      <a:pt x="50520" y="283697"/>
                      <a:pt x="49122" y="284586"/>
                      <a:pt x="51790" y="287381"/>
                    </a:cubicBezTo>
                    <a:cubicBezTo>
                      <a:pt x="54457" y="290175"/>
                      <a:pt x="56490" y="290810"/>
                      <a:pt x="56871" y="293732"/>
                    </a:cubicBezTo>
                    <a:cubicBezTo>
                      <a:pt x="57252" y="296654"/>
                      <a:pt x="57887" y="297289"/>
                      <a:pt x="59793" y="297670"/>
                    </a:cubicBezTo>
                    <a:cubicBezTo>
                      <a:pt x="61698" y="298051"/>
                      <a:pt x="60174" y="295129"/>
                      <a:pt x="59793" y="292335"/>
                    </a:cubicBezTo>
                    <a:cubicBezTo>
                      <a:pt x="59411" y="289540"/>
                      <a:pt x="58141" y="290683"/>
                      <a:pt x="61444" y="289286"/>
                    </a:cubicBezTo>
                    <a:cubicBezTo>
                      <a:pt x="64747" y="287762"/>
                      <a:pt x="63349" y="284078"/>
                      <a:pt x="66144" y="284078"/>
                    </a:cubicBezTo>
                    <a:cubicBezTo>
                      <a:pt x="68938" y="284078"/>
                      <a:pt x="73257" y="287000"/>
                      <a:pt x="74146" y="290810"/>
                    </a:cubicBezTo>
                    <a:cubicBezTo>
                      <a:pt x="74909" y="294494"/>
                      <a:pt x="79862" y="294367"/>
                      <a:pt x="83292" y="297289"/>
                    </a:cubicBezTo>
                    <a:cubicBezTo>
                      <a:pt x="86722" y="300210"/>
                      <a:pt x="86976" y="299194"/>
                      <a:pt x="87738" y="295637"/>
                    </a:cubicBezTo>
                    <a:cubicBezTo>
                      <a:pt x="88373" y="292081"/>
                      <a:pt x="87103" y="290429"/>
                      <a:pt x="86595" y="287381"/>
                    </a:cubicBezTo>
                    <a:cubicBezTo>
                      <a:pt x="86087" y="284332"/>
                      <a:pt x="86087" y="283951"/>
                      <a:pt x="90278" y="283697"/>
                    </a:cubicBezTo>
                    <a:cubicBezTo>
                      <a:pt x="94470" y="283316"/>
                      <a:pt x="92692" y="286111"/>
                      <a:pt x="96503" y="287127"/>
                    </a:cubicBezTo>
                    <a:cubicBezTo>
                      <a:pt x="100186" y="288143"/>
                      <a:pt x="105394" y="289286"/>
                      <a:pt x="106157" y="291700"/>
                    </a:cubicBezTo>
                    <a:cubicBezTo>
                      <a:pt x="106792" y="294113"/>
                      <a:pt x="108062" y="294113"/>
                      <a:pt x="113524" y="295002"/>
                    </a:cubicBezTo>
                    <a:cubicBezTo>
                      <a:pt x="118859" y="295764"/>
                      <a:pt x="116065" y="292081"/>
                      <a:pt x="119748" y="289794"/>
                    </a:cubicBezTo>
                    <a:cubicBezTo>
                      <a:pt x="123305" y="287508"/>
                      <a:pt x="123305" y="288143"/>
                      <a:pt x="124956" y="285221"/>
                    </a:cubicBezTo>
                    <a:cubicBezTo>
                      <a:pt x="126608" y="282300"/>
                      <a:pt x="129021" y="279886"/>
                      <a:pt x="132578" y="278235"/>
                    </a:cubicBezTo>
                    <a:cubicBezTo>
                      <a:pt x="136135" y="276584"/>
                      <a:pt x="138929" y="278362"/>
                      <a:pt x="142105" y="278997"/>
                    </a:cubicBezTo>
                    <a:cubicBezTo>
                      <a:pt x="145407" y="279632"/>
                      <a:pt x="147567" y="278997"/>
                      <a:pt x="152140" y="277854"/>
                    </a:cubicBezTo>
                    <a:cubicBezTo>
                      <a:pt x="156713" y="276711"/>
                      <a:pt x="156967" y="278362"/>
                      <a:pt x="158110" y="279759"/>
                    </a:cubicBezTo>
                    <a:cubicBezTo>
                      <a:pt x="159253" y="281157"/>
                      <a:pt x="156967" y="282046"/>
                      <a:pt x="155061" y="282554"/>
                    </a:cubicBezTo>
                    <a:cubicBezTo>
                      <a:pt x="153156" y="283062"/>
                      <a:pt x="150615" y="284840"/>
                      <a:pt x="147059" y="285475"/>
                    </a:cubicBezTo>
                    <a:cubicBezTo>
                      <a:pt x="143502" y="286111"/>
                      <a:pt x="143756" y="287889"/>
                      <a:pt x="141088" y="290302"/>
                    </a:cubicBezTo>
                    <a:cubicBezTo>
                      <a:pt x="138294" y="292716"/>
                      <a:pt x="138929" y="295764"/>
                      <a:pt x="138040" y="299067"/>
                    </a:cubicBezTo>
                    <a:cubicBezTo>
                      <a:pt x="137024" y="302370"/>
                      <a:pt x="135626" y="302751"/>
                      <a:pt x="133340" y="307070"/>
                    </a:cubicBezTo>
                    <a:cubicBezTo>
                      <a:pt x="131053" y="311261"/>
                      <a:pt x="132197" y="314437"/>
                      <a:pt x="135245" y="317613"/>
                    </a:cubicBezTo>
                    <a:cubicBezTo>
                      <a:pt x="138294" y="320915"/>
                      <a:pt x="137786" y="320407"/>
                      <a:pt x="141088" y="324599"/>
                    </a:cubicBezTo>
                    <a:cubicBezTo>
                      <a:pt x="144391" y="328791"/>
                      <a:pt x="144645" y="329299"/>
                      <a:pt x="148710" y="331967"/>
                    </a:cubicBezTo>
                    <a:cubicBezTo>
                      <a:pt x="152775" y="334507"/>
                      <a:pt x="150996" y="335015"/>
                      <a:pt x="152775" y="338445"/>
                    </a:cubicBezTo>
                    <a:cubicBezTo>
                      <a:pt x="154553" y="341874"/>
                      <a:pt x="155061" y="341874"/>
                      <a:pt x="159126" y="341239"/>
                    </a:cubicBezTo>
                    <a:cubicBezTo>
                      <a:pt x="163191" y="340604"/>
                      <a:pt x="161921" y="337683"/>
                      <a:pt x="165477" y="336031"/>
                    </a:cubicBezTo>
                    <a:cubicBezTo>
                      <a:pt x="169034" y="334380"/>
                      <a:pt x="171193" y="336158"/>
                      <a:pt x="173099" y="338445"/>
                    </a:cubicBezTo>
                    <a:cubicBezTo>
                      <a:pt x="175004" y="340731"/>
                      <a:pt x="173099" y="348607"/>
                      <a:pt x="170558" y="350385"/>
                    </a:cubicBezTo>
                    <a:cubicBezTo>
                      <a:pt x="168145" y="352164"/>
                      <a:pt x="165477" y="356863"/>
                      <a:pt x="164842" y="358642"/>
                    </a:cubicBezTo>
                    <a:cubicBezTo>
                      <a:pt x="164207" y="360420"/>
                      <a:pt x="164842" y="363977"/>
                      <a:pt x="164842" y="365628"/>
                    </a:cubicBezTo>
                    <a:cubicBezTo>
                      <a:pt x="164842" y="367279"/>
                      <a:pt x="168399" y="370963"/>
                      <a:pt x="169923" y="372742"/>
                    </a:cubicBezTo>
                    <a:cubicBezTo>
                      <a:pt x="171448" y="374520"/>
                      <a:pt x="170812" y="376171"/>
                      <a:pt x="168526" y="377950"/>
                    </a:cubicBezTo>
                    <a:cubicBezTo>
                      <a:pt x="166240" y="379728"/>
                      <a:pt x="162048" y="379093"/>
                      <a:pt x="160269" y="383285"/>
                    </a:cubicBezTo>
                    <a:cubicBezTo>
                      <a:pt x="158491" y="387476"/>
                      <a:pt x="161540" y="385190"/>
                      <a:pt x="164969" y="386333"/>
                    </a:cubicBezTo>
                    <a:cubicBezTo>
                      <a:pt x="168399" y="387476"/>
                      <a:pt x="167129" y="389636"/>
                      <a:pt x="169669" y="393701"/>
                    </a:cubicBezTo>
                    <a:cubicBezTo>
                      <a:pt x="172210" y="397765"/>
                      <a:pt x="174750" y="396114"/>
                      <a:pt x="176656" y="397765"/>
                    </a:cubicBezTo>
                    <a:cubicBezTo>
                      <a:pt x="178561" y="399417"/>
                      <a:pt x="177672" y="403990"/>
                      <a:pt x="175385" y="405133"/>
                    </a:cubicBezTo>
                    <a:cubicBezTo>
                      <a:pt x="173099" y="406276"/>
                      <a:pt x="168145" y="405133"/>
                      <a:pt x="165731" y="403355"/>
                    </a:cubicBezTo>
                    <a:cubicBezTo>
                      <a:pt x="163318" y="401576"/>
                      <a:pt x="164588" y="398655"/>
                      <a:pt x="163318" y="398020"/>
                    </a:cubicBezTo>
                    <a:cubicBezTo>
                      <a:pt x="162048" y="397384"/>
                      <a:pt x="158618" y="400306"/>
                      <a:pt x="160397" y="402847"/>
                    </a:cubicBezTo>
                    <a:cubicBezTo>
                      <a:pt x="162175" y="405514"/>
                      <a:pt x="163064" y="406784"/>
                      <a:pt x="161921" y="409579"/>
                    </a:cubicBezTo>
                    <a:cubicBezTo>
                      <a:pt x="160778" y="412373"/>
                      <a:pt x="156840" y="410341"/>
                      <a:pt x="152775" y="408944"/>
                    </a:cubicBezTo>
                    <a:cubicBezTo>
                      <a:pt x="148710" y="407419"/>
                      <a:pt x="147440" y="407800"/>
                      <a:pt x="142994" y="407927"/>
                    </a:cubicBezTo>
                    <a:cubicBezTo>
                      <a:pt x="138675" y="408055"/>
                      <a:pt x="137278" y="408436"/>
                      <a:pt x="131181" y="407419"/>
                    </a:cubicBezTo>
                    <a:cubicBezTo>
                      <a:pt x="124956" y="406403"/>
                      <a:pt x="124956" y="405006"/>
                      <a:pt x="119494" y="403990"/>
                    </a:cubicBezTo>
                    <a:cubicBezTo>
                      <a:pt x="114032" y="402974"/>
                      <a:pt x="113016" y="405768"/>
                      <a:pt x="109840" y="408690"/>
                    </a:cubicBezTo>
                    <a:cubicBezTo>
                      <a:pt x="106792" y="411611"/>
                      <a:pt x="102981" y="412754"/>
                      <a:pt x="98408" y="414914"/>
                    </a:cubicBezTo>
                    <a:cubicBezTo>
                      <a:pt x="93835" y="417073"/>
                      <a:pt x="95105" y="418217"/>
                      <a:pt x="92565" y="422662"/>
                    </a:cubicBezTo>
                    <a:cubicBezTo>
                      <a:pt x="90025" y="427235"/>
                      <a:pt x="89135" y="426727"/>
                      <a:pt x="84563" y="429776"/>
                    </a:cubicBezTo>
                    <a:cubicBezTo>
                      <a:pt x="79989" y="432824"/>
                      <a:pt x="81641" y="433714"/>
                      <a:pt x="84944" y="434603"/>
                    </a:cubicBezTo>
                    <a:cubicBezTo>
                      <a:pt x="88246" y="435619"/>
                      <a:pt x="89135" y="434095"/>
                      <a:pt x="93454" y="431681"/>
                    </a:cubicBezTo>
                    <a:cubicBezTo>
                      <a:pt x="97646" y="429268"/>
                      <a:pt x="99297" y="430411"/>
                      <a:pt x="103362" y="430411"/>
                    </a:cubicBezTo>
                    <a:cubicBezTo>
                      <a:pt x="107427" y="430411"/>
                      <a:pt x="107427" y="431681"/>
                      <a:pt x="107681" y="435238"/>
                    </a:cubicBezTo>
                    <a:cubicBezTo>
                      <a:pt x="108062" y="438795"/>
                      <a:pt x="108062" y="442986"/>
                      <a:pt x="108062" y="445908"/>
                    </a:cubicBezTo>
                    <a:cubicBezTo>
                      <a:pt x="108062" y="448830"/>
                      <a:pt x="106284" y="449592"/>
                      <a:pt x="110475" y="453275"/>
                    </a:cubicBezTo>
                    <a:cubicBezTo>
                      <a:pt x="114667" y="456832"/>
                      <a:pt x="117843" y="455181"/>
                      <a:pt x="118478" y="457467"/>
                    </a:cubicBezTo>
                    <a:cubicBezTo>
                      <a:pt x="119113" y="459754"/>
                      <a:pt x="117843" y="461532"/>
                      <a:pt x="115175" y="462929"/>
                    </a:cubicBezTo>
                    <a:cubicBezTo>
                      <a:pt x="112508" y="464454"/>
                      <a:pt x="111619" y="467629"/>
                      <a:pt x="107935" y="470424"/>
                    </a:cubicBezTo>
                    <a:cubicBezTo>
                      <a:pt x="104378" y="473218"/>
                      <a:pt x="103743" y="474616"/>
                      <a:pt x="101076" y="476902"/>
                    </a:cubicBezTo>
                    <a:cubicBezTo>
                      <a:pt x="98408" y="479189"/>
                      <a:pt x="93581" y="483888"/>
                      <a:pt x="88373" y="486810"/>
                    </a:cubicBezTo>
                    <a:cubicBezTo>
                      <a:pt x="83165" y="489732"/>
                      <a:pt x="75162" y="494432"/>
                      <a:pt x="67287" y="495448"/>
                    </a:cubicBezTo>
                    <a:cubicBezTo>
                      <a:pt x="59284" y="496464"/>
                      <a:pt x="53441" y="498242"/>
                      <a:pt x="51409" y="499131"/>
                    </a:cubicBezTo>
                    <a:cubicBezTo>
                      <a:pt x="49250" y="500148"/>
                      <a:pt x="41120" y="502942"/>
                      <a:pt x="45058" y="505356"/>
                    </a:cubicBezTo>
                    <a:cubicBezTo>
                      <a:pt x="48995" y="507769"/>
                      <a:pt x="47979" y="509802"/>
                      <a:pt x="50774" y="511707"/>
                    </a:cubicBezTo>
                    <a:cubicBezTo>
                      <a:pt x="53568" y="513612"/>
                      <a:pt x="55982" y="511199"/>
                      <a:pt x="58522" y="510183"/>
                    </a:cubicBezTo>
                    <a:cubicBezTo>
                      <a:pt x="61190" y="509166"/>
                      <a:pt x="63349" y="511072"/>
                      <a:pt x="63603" y="512850"/>
                    </a:cubicBezTo>
                    <a:cubicBezTo>
                      <a:pt x="63730" y="514629"/>
                      <a:pt x="67160" y="517931"/>
                      <a:pt x="72622" y="515772"/>
                    </a:cubicBezTo>
                    <a:cubicBezTo>
                      <a:pt x="77957" y="513612"/>
                      <a:pt x="84816" y="510818"/>
                      <a:pt x="89897" y="510818"/>
                    </a:cubicBezTo>
                    <a:cubicBezTo>
                      <a:pt x="94978" y="510818"/>
                      <a:pt x="93200" y="514374"/>
                      <a:pt x="97392" y="515518"/>
                    </a:cubicBezTo>
                    <a:cubicBezTo>
                      <a:pt x="101584" y="516661"/>
                      <a:pt x="108951" y="517931"/>
                      <a:pt x="108443" y="521234"/>
                    </a:cubicBezTo>
                    <a:cubicBezTo>
                      <a:pt x="107935" y="524536"/>
                      <a:pt x="105648" y="526442"/>
                      <a:pt x="107427" y="527839"/>
                    </a:cubicBezTo>
                    <a:cubicBezTo>
                      <a:pt x="109205" y="529236"/>
                      <a:pt x="111619" y="527966"/>
                      <a:pt x="120257" y="527839"/>
                    </a:cubicBezTo>
                    <a:cubicBezTo>
                      <a:pt x="128894" y="527712"/>
                      <a:pt x="127243" y="528474"/>
                      <a:pt x="129910" y="532412"/>
                    </a:cubicBezTo>
                    <a:cubicBezTo>
                      <a:pt x="132578" y="536350"/>
                      <a:pt x="137659" y="536604"/>
                      <a:pt x="141470" y="535842"/>
                    </a:cubicBezTo>
                    <a:cubicBezTo>
                      <a:pt x="145153" y="535080"/>
                      <a:pt x="147948" y="534190"/>
                      <a:pt x="153918" y="532285"/>
                    </a:cubicBezTo>
                    <a:cubicBezTo>
                      <a:pt x="159888" y="530380"/>
                      <a:pt x="163064" y="531650"/>
                      <a:pt x="165985" y="531142"/>
                    </a:cubicBezTo>
                    <a:cubicBezTo>
                      <a:pt x="168907" y="530634"/>
                      <a:pt x="181482" y="523139"/>
                      <a:pt x="185166" y="520726"/>
                    </a:cubicBezTo>
                    <a:cubicBezTo>
                      <a:pt x="188850" y="518312"/>
                      <a:pt x="190374" y="520726"/>
                      <a:pt x="189993" y="522885"/>
                    </a:cubicBezTo>
                    <a:cubicBezTo>
                      <a:pt x="189612" y="525045"/>
                      <a:pt x="186309" y="528474"/>
                      <a:pt x="181228" y="532031"/>
                    </a:cubicBezTo>
                    <a:cubicBezTo>
                      <a:pt x="176147" y="535588"/>
                      <a:pt x="175894" y="538509"/>
                      <a:pt x="171448" y="541431"/>
                    </a:cubicBezTo>
                    <a:cubicBezTo>
                      <a:pt x="166875" y="544352"/>
                      <a:pt x="167383" y="545496"/>
                      <a:pt x="166367" y="549052"/>
                    </a:cubicBezTo>
                    <a:cubicBezTo>
                      <a:pt x="165350" y="552609"/>
                      <a:pt x="167510" y="557182"/>
                      <a:pt x="160778" y="556801"/>
                    </a:cubicBezTo>
                    <a:cubicBezTo>
                      <a:pt x="154172" y="556420"/>
                      <a:pt x="152521" y="555022"/>
                      <a:pt x="148583" y="554895"/>
                    </a:cubicBezTo>
                    <a:cubicBezTo>
                      <a:pt x="144645" y="554768"/>
                      <a:pt x="143375" y="555785"/>
                      <a:pt x="139818" y="556420"/>
                    </a:cubicBezTo>
                    <a:cubicBezTo>
                      <a:pt x="136261" y="557055"/>
                      <a:pt x="133213" y="557436"/>
                      <a:pt x="126608" y="557817"/>
                    </a:cubicBezTo>
                    <a:cubicBezTo>
                      <a:pt x="120129" y="558325"/>
                      <a:pt x="118986" y="557182"/>
                      <a:pt x="116954" y="556420"/>
                    </a:cubicBezTo>
                    <a:cubicBezTo>
                      <a:pt x="115048" y="555531"/>
                      <a:pt x="111746" y="555531"/>
                      <a:pt x="106538" y="555531"/>
                    </a:cubicBezTo>
                    <a:cubicBezTo>
                      <a:pt x="101330" y="555531"/>
                      <a:pt x="101330" y="556547"/>
                      <a:pt x="98281" y="557690"/>
                    </a:cubicBezTo>
                    <a:cubicBezTo>
                      <a:pt x="95233" y="558833"/>
                      <a:pt x="89770" y="564549"/>
                      <a:pt x="87865" y="566709"/>
                    </a:cubicBezTo>
                    <a:cubicBezTo>
                      <a:pt x="85833" y="568868"/>
                      <a:pt x="85706" y="570011"/>
                      <a:pt x="82784" y="573187"/>
                    </a:cubicBezTo>
                    <a:cubicBezTo>
                      <a:pt x="79862" y="576490"/>
                      <a:pt x="80117" y="578395"/>
                      <a:pt x="79227" y="582587"/>
                    </a:cubicBezTo>
                    <a:cubicBezTo>
                      <a:pt x="78211" y="586779"/>
                      <a:pt x="77449" y="587922"/>
                      <a:pt x="74019" y="590589"/>
                    </a:cubicBezTo>
                    <a:cubicBezTo>
                      <a:pt x="70590" y="593257"/>
                      <a:pt x="71098" y="596306"/>
                      <a:pt x="69828" y="599989"/>
                    </a:cubicBezTo>
                    <a:cubicBezTo>
                      <a:pt x="68557" y="603800"/>
                      <a:pt x="65382" y="603546"/>
                      <a:pt x="60682" y="604943"/>
                    </a:cubicBezTo>
                    <a:cubicBezTo>
                      <a:pt x="55982" y="606214"/>
                      <a:pt x="53695" y="606722"/>
                      <a:pt x="50901" y="609516"/>
                    </a:cubicBezTo>
                    <a:cubicBezTo>
                      <a:pt x="48106" y="612311"/>
                      <a:pt x="46201" y="614089"/>
                      <a:pt x="41628" y="616122"/>
                    </a:cubicBezTo>
                    <a:cubicBezTo>
                      <a:pt x="37055" y="618281"/>
                      <a:pt x="36547" y="618154"/>
                      <a:pt x="33879" y="622346"/>
                    </a:cubicBezTo>
                    <a:cubicBezTo>
                      <a:pt x="31085" y="626538"/>
                      <a:pt x="30450" y="626411"/>
                      <a:pt x="27401" y="627808"/>
                    </a:cubicBezTo>
                    <a:cubicBezTo>
                      <a:pt x="24352" y="629332"/>
                      <a:pt x="22193" y="630094"/>
                      <a:pt x="22320" y="632000"/>
                    </a:cubicBezTo>
                    <a:cubicBezTo>
                      <a:pt x="22447" y="633905"/>
                      <a:pt x="25115" y="633651"/>
                      <a:pt x="29307" y="632635"/>
                    </a:cubicBezTo>
                    <a:cubicBezTo>
                      <a:pt x="33498" y="631619"/>
                      <a:pt x="32863" y="632000"/>
                      <a:pt x="37055" y="632000"/>
                    </a:cubicBezTo>
                    <a:cubicBezTo>
                      <a:pt x="41247" y="632000"/>
                      <a:pt x="40485" y="633524"/>
                      <a:pt x="41120" y="635302"/>
                    </a:cubicBezTo>
                    <a:cubicBezTo>
                      <a:pt x="41755" y="637081"/>
                      <a:pt x="44677" y="637081"/>
                      <a:pt x="46963" y="635556"/>
                    </a:cubicBezTo>
                    <a:cubicBezTo>
                      <a:pt x="49250" y="634159"/>
                      <a:pt x="47979" y="629840"/>
                      <a:pt x="47979" y="627300"/>
                    </a:cubicBezTo>
                    <a:cubicBezTo>
                      <a:pt x="47979" y="624759"/>
                      <a:pt x="53314" y="621965"/>
                      <a:pt x="57379" y="620948"/>
                    </a:cubicBezTo>
                    <a:cubicBezTo>
                      <a:pt x="61444" y="619932"/>
                      <a:pt x="66144" y="620948"/>
                      <a:pt x="68430" y="619678"/>
                    </a:cubicBezTo>
                    <a:cubicBezTo>
                      <a:pt x="70716" y="618408"/>
                      <a:pt x="77830" y="616884"/>
                      <a:pt x="83419" y="616249"/>
                    </a:cubicBezTo>
                    <a:cubicBezTo>
                      <a:pt x="88881" y="615613"/>
                      <a:pt x="90025" y="615740"/>
                      <a:pt x="92692" y="614089"/>
                    </a:cubicBezTo>
                    <a:cubicBezTo>
                      <a:pt x="95233" y="612438"/>
                      <a:pt x="94978" y="610786"/>
                      <a:pt x="95105" y="607738"/>
                    </a:cubicBezTo>
                    <a:cubicBezTo>
                      <a:pt x="95233" y="604689"/>
                      <a:pt x="99170" y="604816"/>
                      <a:pt x="101711" y="605959"/>
                    </a:cubicBezTo>
                    <a:cubicBezTo>
                      <a:pt x="104378" y="607103"/>
                      <a:pt x="104124" y="611295"/>
                      <a:pt x="105141" y="613581"/>
                    </a:cubicBezTo>
                    <a:cubicBezTo>
                      <a:pt x="106157" y="615867"/>
                      <a:pt x="116827" y="622219"/>
                      <a:pt x="120892" y="621838"/>
                    </a:cubicBezTo>
                    <a:cubicBezTo>
                      <a:pt x="124956" y="621330"/>
                      <a:pt x="123686" y="615867"/>
                      <a:pt x="126227" y="611803"/>
                    </a:cubicBezTo>
                    <a:cubicBezTo>
                      <a:pt x="128894" y="607738"/>
                      <a:pt x="130672" y="601514"/>
                      <a:pt x="130927" y="596306"/>
                    </a:cubicBezTo>
                    <a:cubicBezTo>
                      <a:pt x="131181" y="591098"/>
                      <a:pt x="136897" y="588811"/>
                      <a:pt x="140835" y="586398"/>
                    </a:cubicBezTo>
                    <a:cubicBezTo>
                      <a:pt x="144772" y="583984"/>
                      <a:pt x="150234" y="585254"/>
                      <a:pt x="155696" y="584873"/>
                    </a:cubicBezTo>
                    <a:cubicBezTo>
                      <a:pt x="161031" y="584492"/>
                      <a:pt x="162048" y="583222"/>
                      <a:pt x="166112" y="583222"/>
                    </a:cubicBezTo>
                    <a:cubicBezTo>
                      <a:pt x="170177" y="583222"/>
                      <a:pt x="170177" y="585635"/>
                      <a:pt x="173480" y="587795"/>
                    </a:cubicBezTo>
                    <a:cubicBezTo>
                      <a:pt x="176782" y="589954"/>
                      <a:pt x="179450" y="590589"/>
                      <a:pt x="181737" y="591987"/>
                    </a:cubicBezTo>
                    <a:cubicBezTo>
                      <a:pt x="184023" y="593384"/>
                      <a:pt x="188850" y="598592"/>
                      <a:pt x="192915" y="598846"/>
                    </a:cubicBezTo>
                    <a:cubicBezTo>
                      <a:pt x="196979" y="598973"/>
                      <a:pt x="198885" y="596560"/>
                      <a:pt x="202187" y="595797"/>
                    </a:cubicBezTo>
                    <a:cubicBezTo>
                      <a:pt x="205490" y="595035"/>
                      <a:pt x="211841" y="597322"/>
                      <a:pt x="212476" y="593638"/>
                    </a:cubicBezTo>
                    <a:cubicBezTo>
                      <a:pt x="213112" y="590081"/>
                      <a:pt x="211588" y="590208"/>
                      <a:pt x="212476" y="587414"/>
                    </a:cubicBezTo>
                    <a:cubicBezTo>
                      <a:pt x="213239" y="584619"/>
                      <a:pt x="218447" y="584619"/>
                      <a:pt x="222258" y="585763"/>
                    </a:cubicBezTo>
                    <a:cubicBezTo>
                      <a:pt x="225941" y="586906"/>
                      <a:pt x="230260" y="585763"/>
                      <a:pt x="234579" y="584873"/>
                    </a:cubicBezTo>
                    <a:cubicBezTo>
                      <a:pt x="239025" y="584111"/>
                      <a:pt x="240422" y="579792"/>
                      <a:pt x="242073" y="576363"/>
                    </a:cubicBezTo>
                    <a:cubicBezTo>
                      <a:pt x="243725" y="572933"/>
                      <a:pt x="251219" y="572425"/>
                      <a:pt x="253125" y="573441"/>
                    </a:cubicBezTo>
                    <a:cubicBezTo>
                      <a:pt x="255030" y="574457"/>
                      <a:pt x="260238" y="575982"/>
                      <a:pt x="266081" y="575728"/>
                    </a:cubicBezTo>
                    <a:cubicBezTo>
                      <a:pt x="271924" y="575474"/>
                      <a:pt x="274211" y="578522"/>
                      <a:pt x="280435" y="581317"/>
                    </a:cubicBezTo>
                    <a:cubicBezTo>
                      <a:pt x="286659" y="584111"/>
                      <a:pt x="287675" y="583984"/>
                      <a:pt x="287675" y="583984"/>
                    </a:cubicBezTo>
                    <a:cubicBezTo>
                      <a:pt x="287675" y="583984"/>
                      <a:pt x="300378" y="581317"/>
                      <a:pt x="305840" y="581317"/>
                    </a:cubicBezTo>
                    <a:cubicBezTo>
                      <a:pt x="311302" y="581317"/>
                      <a:pt x="319051" y="584365"/>
                      <a:pt x="325910" y="584746"/>
                    </a:cubicBezTo>
                    <a:cubicBezTo>
                      <a:pt x="332769" y="585127"/>
                      <a:pt x="341026" y="584873"/>
                      <a:pt x="345599" y="583730"/>
                    </a:cubicBezTo>
                    <a:cubicBezTo>
                      <a:pt x="350172" y="582587"/>
                      <a:pt x="362366" y="576236"/>
                      <a:pt x="368082" y="572298"/>
                    </a:cubicBezTo>
                    <a:cubicBezTo>
                      <a:pt x="373798" y="568360"/>
                      <a:pt x="381293" y="566201"/>
                      <a:pt x="386120" y="563660"/>
                    </a:cubicBezTo>
                    <a:cubicBezTo>
                      <a:pt x="390947" y="561247"/>
                      <a:pt x="397044" y="559214"/>
                      <a:pt x="399331" y="556039"/>
                    </a:cubicBezTo>
                    <a:cubicBezTo>
                      <a:pt x="401617" y="552736"/>
                      <a:pt x="402252" y="547274"/>
                      <a:pt x="400855" y="544479"/>
                    </a:cubicBezTo>
                    <a:cubicBezTo>
                      <a:pt x="399331" y="541685"/>
                      <a:pt x="394630" y="542320"/>
                      <a:pt x="392090" y="541050"/>
                    </a:cubicBezTo>
                    <a:cubicBezTo>
                      <a:pt x="389549" y="539779"/>
                      <a:pt x="382182" y="540669"/>
                      <a:pt x="380022" y="540923"/>
                    </a:cubicBezTo>
                    <a:cubicBezTo>
                      <a:pt x="377863" y="541050"/>
                      <a:pt x="375958" y="542701"/>
                      <a:pt x="374814" y="543717"/>
                    </a:cubicBezTo>
                    <a:cubicBezTo>
                      <a:pt x="373671" y="544733"/>
                      <a:pt x="370877" y="544098"/>
                      <a:pt x="369225" y="542955"/>
                    </a:cubicBezTo>
                    <a:cubicBezTo>
                      <a:pt x="367574" y="541812"/>
                      <a:pt x="365034" y="541177"/>
                      <a:pt x="360080" y="539525"/>
                    </a:cubicBezTo>
                    <a:cubicBezTo>
                      <a:pt x="355126" y="537874"/>
                      <a:pt x="353855" y="539525"/>
                      <a:pt x="350299" y="539907"/>
                    </a:cubicBezTo>
                    <a:cubicBezTo>
                      <a:pt x="346742" y="540288"/>
                      <a:pt x="342804" y="537747"/>
                      <a:pt x="342931" y="535334"/>
                    </a:cubicBezTo>
                    <a:cubicBezTo>
                      <a:pt x="343058" y="532920"/>
                      <a:pt x="348139" y="533047"/>
                      <a:pt x="352585" y="530507"/>
                    </a:cubicBezTo>
                    <a:cubicBezTo>
                      <a:pt x="357031" y="527839"/>
                      <a:pt x="358936" y="528982"/>
                      <a:pt x="363001" y="528855"/>
                    </a:cubicBezTo>
                    <a:cubicBezTo>
                      <a:pt x="367066" y="528728"/>
                      <a:pt x="369480" y="528474"/>
                      <a:pt x="371131" y="527204"/>
                    </a:cubicBezTo>
                    <a:cubicBezTo>
                      <a:pt x="372782" y="525934"/>
                      <a:pt x="373036" y="524155"/>
                      <a:pt x="371004" y="521361"/>
                    </a:cubicBezTo>
                    <a:cubicBezTo>
                      <a:pt x="368844" y="518566"/>
                      <a:pt x="365669" y="521234"/>
                      <a:pt x="360715" y="520472"/>
                    </a:cubicBezTo>
                    <a:cubicBezTo>
                      <a:pt x="355888" y="519837"/>
                      <a:pt x="359572" y="517423"/>
                      <a:pt x="362239" y="515645"/>
                    </a:cubicBezTo>
                    <a:cubicBezTo>
                      <a:pt x="364906" y="513866"/>
                      <a:pt x="370115" y="515391"/>
                      <a:pt x="374179" y="513358"/>
                    </a:cubicBezTo>
                    <a:cubicBezTo>
                      <a:pt x="378244" y="511453"/>
                      <a:pt x="379641" y="512596"/>
                      <a:pt x="383960" y="512342"/>
                    </a:cubicBezTo>
                    <a:cubicBezTo>
                      <a:pt x="388152" y="512215"/>
                      <a:pt x="392090" y="511326"/>
                      <a:pt x="392090" y="510056"/>
                    </a:cubicBezTo>
                    <a:cubicBezTo>
                      <a:pt x="392090" y="508785"/>
                      <a:pt x="388152" y="506372"/>
                      <a:pt x="384341" y="504848"/>
                    </a:cubicBezTo>
                    <a:cubicBezTo>
                      <a:pt x="380404" y="503323"/>
                      <a:pt x="380658" y="502053"/>
                      <a:pt x="380658" y="500148"/>
                    </a:cubicBezTo>
                    <a:cubicBezTo>
                      <a:pt x="380658" y="498242"/>
                      <a:pt x="384215" y="497099"/>
                      <a:pt x="385866" y="496083"/>
                    </a:cubicBezTo>
                    <a:cubicBezTo>
                      <a:pt x="387517" y="495067"/>
                      <a:pt x="389549" y="496591"/>
                      <a:pt x="391328" y="497988"/>
                    </a:cubicBezTo>
                    <a:cubicBezTo>
                      <a:pt x="393106" y="499385"/>
                      <a:pt x="395393" y="501418"/>
                      <a:pt x="398441" y="498750"/>
                    </a:cubicBezTo>
                    <a:cubicBezTo>
                      <a:pt x="401490" y="496210"/>
                      <a:pt x="409365" y="494177"/>
                      <a:pt x="410890" y="491002"/>
                    </a:cubicBezTo>
                    <a:cubicBezTo>
                      <a:pt x="412414" y="487953"/>
                      <a:pt x="411398" y="481729"/>
                      <a:pt x="412033" y="477664"/>
                    </a:cubicBezTo>
                    <a:cubicBezTo>
                      <a:pt x="412668" y="473599"/>
                      <a:pt x="416225" y="468264"/>
                      <a:pt x="417114" y="463564"/>
                    </a:cubicBezTo>
                    <a:cubicBezTo>
                      <a:pt x="418003" y="458865"/>
                      <a:pt x="417114" y="455308"/>
                      <a:pt x="414828" y="449846"/>
                    </a:cubicBezTo>
                    <a:cubicBezTo>
                      <a:pt x="412541" y="444511"/>
                      <a:pt x="407841" y="440192"/>
                      <a:pt x="405046" y="437397"/>
                    </a:cubicBezTo>
                    <a:close/>
                  </a:path>
                </a:pathLst>
              </a:custGeom>
              <a:solidFill>
                <a:srgbClr val="FFFFFF"/>
              </a:solidFill>
              <a:ln w="12700" cap="flat">
                <a:noFill/>
                <a:prstDash val="solid"/>
                <a:miter/>
              </a:ln>
            </p:spPr>
            <p:txBody>
              <a:bodyPr rtlCol="0" anchor="ctr"/>
              <a:lstStyle/>
              <a:p>
                <a:endParaRPr lang="en-GB"/>
              </a:p>
            </p:txBody>
          </p:sp>
          <p:sp>
            <p:nvSpPr>
              <p:cNvPr id="1090" name="Freeform: Shape 1089">
                <a:extLst>
                  <a:ext uri="{FF2B5EF4-FFF2-40B4-BE49-F238E27FC236}">
                    <a16:creationId xmlns:a16="http://schemas.microsoft.com/office/drawing/2014/main" id="{9F4BAAEE-2018-42B6-1996-BE6866E33D6F}"/>
                  </a:ext>
                </a:extLst>
              </p:cNvPr>
              <p:cNvSpPr/>
              <p:nvPr/>
            </p:nvSpPr>
            <p:spPr>
              <a:xfrm>
                <a:off x="4391059" y="329971"/>
                <a:ext cx="25193" cy="26593"/>
              </a:xfrm>
              <a:custGeom>
                <a:avLst/>
                <a:gdLst>
                  <a:gd name="connsiteX0" fmla="*/ 22875 w 25193"/>
                  <a:gd name="connsiteY0" fmla="*/ 0 h 26593"/>
                  <a:gd name="connsiteX1" fmla="*/ 10172 w 25193"/>
                  <a:gd name="connsiteY1" fmla="*/ 6732 h 26593"/>
                  <a:gd name="connsiteX2" fmla="*/ 6108 w 25193"/>
                  <a:gd name="connsiteY2" fmla="*/ 14100 h 26593"/>
                  <a:gd name="connsiteX3" fmla="*/ 519 w 25193"/>
                  <a:gd name="connsiteY3" fmla="*/ 21213 h 26593"/>
                  <a:gd name="connsiteX4" fmla="*/ 2424 w 25193"/>
                  <a:gd name="connsiteY4" fmla="*/ 26421 h 26593"/>
                  <a:gd name="connsiteX5" fmla="*/ 9791 w 25193"/>
                  <a:gd name="connsiteY5" fmla="*/ 21848 h 26593"/>
                  <a:gd name="connsiteX6" fmla="*/ 15254 w 25193"/>
                  <a:gd name="connsiteY6" fmla="*/ 15878 h 26593"/>
                  <a:gd name="connsiteX7" fmla="*/ 23256 w 25193"/>
                  <a:gd name="connsiteY7" fmla="*/ 8257 h 26593"/>
                  <a:gd name="connsiteX8" fmla="*/ 22748 w 25193"/>
                  <a:gd name="connsiteY8" fmla="*/ 127 h 2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3" h="26593">
                    <a:moveTo>
                      <a:pt x="22875" y="0"/>
                    </a:moveTo>
                    <a:cubicBezTo>
                      <a:pt x="19445" y="0"/>
                      <a:pt x="13475" y="127"/>
                      <a:pt x="10172" y="6732"/>
                    </a:cubicBezTo>
                    <a:cubicBezTo>
                      <a:pt x="8521" y="10797"/>
                      <a:pt x="9156" y="11559"/>
                      <a:pt x="6108" y="14100"/>
                    </a:cubicBezTo>
                    <a:cubicBezTo>
                      <a:pt x="3059" y="16513"/>
                      <a:pt x="1281" y="17021"/>
                      <a:pt x="519" y="21213"/>
                    </a:cubicBezTo>
                    <a:cubicBezTo>
                      <a:pt x="-117" y="25405"/>
                      <a:pt x="-752" y="27183"/>
                      <a:pt x="2424" y="26421"/>
                    </a:cubicBezTo>
                    <a:cubicBezTo>
                      <a:pt x="5727" y="25659"/>
                      <a:pt x="8267" y="24008"/>
                      <a:pt x="9791" y="21848"/>
                    </a:cubicBezTo>
                    <a:cubicBezTo>
                      <a:pt x="11316" y="19689"/>
                      <a:pt x="11570" y="18038"/>
                      <a:pt x="15254" y="15878"/>
                    </a:cubicBezTo>
                    <a:cubicBezTo>
                      <a:pt x="19064" y="13592"/>
                      <a:pt x="20716" y="13084"/>
                      <a:pt x="23256" y="8257"/>
                    </a:cubicBezTo>
                    <a:cubicBezTo>
                      <a:pt x="25669" y="3430"/>
                      <a:pt x="26178" y="127"/>
                      <a:pt x="22748" y="127"/>
                    </a:cubicBezTo>
                    <a:close/>
                  </a:path>
                </a:pathLst>
              </a:custGeom>
              <a:solidFill>
                <a:srgbClr val="FFFFFF"/>
              </a:solidFill>
              <a:ln w="12700" cap="flat">
                <a:noFill/>
                <a:prstDash val="solid"/>
                <a:miter/>
              </a:ln>
            </p:spPr>
            <p:txBody>
              <a:bodyPr rtlCol="0" anchor="ctr"/>
              <a:lstStyle/>
              <a:p>
                <a:endParaRPr lang="en-GB"/>
              </a:p>
            </p:txBody>
          </p:sp>
          <p:sp>
            <p:nvSpPr>
              <p:cNvPr id="1091" name="Freeform: Shape 1090">
                <a:extLst>
                  <a:ext uri="{FF2B5EF4-FFF2-40B4-BE49-F238E27FC236}">
                    <a16:creationId xmlns:a16="http://schemas.microsoft.com/office/drawing/2014/main" id="{6FC966D9-4AE4-C675-4D9A-4755482312D7}"/>
                  </a:ext>
                </a:extLst>
              </p:cNvPr>
              <p:cNvSpPr/>
              <p:nvPr/>
            </p:nvSpPr>
            <p:spPr>
              <a:xfrm>
                <a:off x="4404605" y="401905"/>
                <a:ext cx="20669" cy="14504"/>
              </a:xfrm>
              <a:custGeom>
                <a:avLst/>
                <a:gdLst>
                  <a:gd name="connsiteX0" fmla="*/ 1200 w 20669"/>
                  <a:gd name="connsiteY0" fmla="*/ 2121 h 14504"/>
                  <a:gd name="connsiteX1" fmla="*/ 1962 w 20669"/>
                  <a:gd name="connsiteY1" fmla="*/ 6313 h 14504"/>
                  <a:gd name="connsiteX2" fmla="*/ 6662 w 20669"/>
                  <a:gd name="connsiteY2" fmla="*/ 12665 h 14504"/>
                  <a:gd name="connsiteX3" fmla="*/ 11870 w 20669"/>
                  <a:gd name="connsiteY3" fmla="*/ 13427 h 14504"/>
                  <a:gd name="connsiteX4" fmla="*/ 15808 w 20669"/>
                  <a:gd name="connsiteY4" fmla="*/ 8727 h 14504"/>
                  <a:gd name="connsiteX5" fmla="*/ 20381 w 20669"/>
                  <a:gd name="connsiteY5" fmla="*/ 4789 h 14504"/>
                  <a:gd name="connsiteX6" fmla="*/ 12886 w 20669"/>
                  <a:gd name="connsiteY6" fmla="*/ 1867 h 14504"/>
                  <a:gd name="connsiteX7" fmla="*/ 1200 w 20669"/>
                  <a:gd name="connsiteY7" fmla="*/ 1994 h 1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69" h="14504">
                    <a:moveTo>
                      <a:pt x="1200" y="2121"/>
                    </a:moveTo>
                    <a:cubicBezTo>
                      <a:pt x="-451" y="4789"/>
                      <a:pt x="-578" y="2884"/>
                      <a:pt x="1962" y="6313"/>
                    </a:cubicBezTo>
                    <a:cubicBezTo>
                      <a:pt x="4630" y="9743"/>
                      <a:pt x="4376" y="11140"/>
                      <a:pt x="6662" y="12665"/>
                    </a:cubicBezTo>
                    <a:cubicBezTo>
                      <a:pt x="8948" y="14062"/>
                      <a:pt x="9710" y="15586"/>
                      <a:pt x="11870" y="13427"/>
                    </a:cubicBezTo>
                    <a:cubicBezTo>
                      <a:pt x="14030" y="11267"/>
                      <a:pt x="13140" y="8981"/>
                      <a:pt x="15808" y="8727"/>
                    </a:cubicBezTo>
                    <a:cubicBezTo>
                      <a:pt x="18475" y="8346"/>
                      <a:pt x="21651" y="7711"/>
                      <a:pt x="20381" y="4789"/>
                    </a:cubicBezTo>
                    <a:cubicBezTo>
                      <a:pt x="19111" y="1867"/>
                      <a:pt x="16697" y="2503"/>
                      <a:pt x="12886" y="1867"/>
                    </a:cubicBezTo>
                    <a:cubicBezTo>
                      <a:pt x="9076" y="1232"/>
                      <a:pt x="4249" y="-2070"/>
                      <a:pt x="1200" y="1994"/>
                    </a:cubicBezTo>
                    <a:close/>
                  </a:path>
                </a:pathLst>
              </a:custGeom>
              <a:solidFill>
                <a:srgbClr val="FFFFFF"/>
              </a:solidFill>
              <a:ln w="12700" cap="flat">
                <a:noFill/>
                <a:prstDash val="solid"/>
                <a:miter/>
              </a:ln>
            </p:spPr>
            <p:txBody>
              <a:bodyPr rtlCol="0" anchor="ctr"/>
              <a:lstStyle/>
              <a:p>
                <a:endParaRPr lang="en-GB"/>
              </a:p>
            </p:txBody>
          </p:sp>
          <p:sp>
            <p:nvSpPr>
              <p:cNvPr id="1092" name="Freeform: Shape 1091">
                <a:extLst>
                  <a:ext uri="{FF2B5EF4-FFF2-40B4-BE49-F238E27FC236}">
                    <a16:creationId xmlns:a16="http://schemas.microsoft.com/office/drawing/2014/main" id="{DAD4AC95-9AB1-DA0F-551B-FEF2D32D68FD}"/>
                  </a:ext>
                </a:extLst>
              </p:cNvPr>
              <p:cNvSpPr/>
              <p:nvPr/>
            </p:nvSpPr>
            <p:spPr>
              <a:xfrm>
                <a:off x="4309720" y="184027"/>
                <a:ext cx="5262" cy="5729"/>
              </a:xfrm>
              <a:custGeom>
                <a:avLst/>
                <a:gdLst>
                  <a:gd name="connsiteX0" fmla="*/ 2213 w 5262"/>
                  <a:gd name="connsiteY0" fmla="*/ 5454 h 5729"/>
                  <a:gd name="connsiteX1" fmla="*/ 5262 w 5262"/>
                  <a:gd name="connsiteY1" fmla="*/ 2024 h 5729"/>
                  <a:gd name="connsiteX2" fmla="*/ 435 w 5262"/>
                  <a:gd name="connsiteY2" fmla="*/ 2151 h 5729"/>
                  <a:gd name="connsiteX3" fmla="*/ 2213 w 5262"/>
                  <a:gd name="connsiteY3" fmla="*/ 5454 h 5729"/>
                </a:gdLst>
                <a:ahLst/>
                <a:cxnLst>
                  <a:cxn ang="0">
                    <a:pos x="connsiteX0" y="connsiteY0"/>
                  </a:cxn>
                  <a:cxn ang="0">
                    <a:pos x="connsiteX1" y="connsiteY1"/>
                  </a:cxn>
                  <a:cxn ang="0">
                    <a:pos x="connsiteX2" y="connsiteY2"/>
                  </a:cxn>
                  <a:cxn ang="0">
                    <a:pos x="connsiteX3" y="connsiteY3"/>
                  </a:cxn>
                </a:cxnLst>
                <a:rect l="l" t="t" r="r" b="b"/>
                <a:pathLst>
                  <a:path w="5262" h="5729">
                    <a:moveTo>
                      <a:pt x="2213" y="5454"/>
                    </a:moveTo>
                    <a:cubicBezTo>
                      <a:pt x="5135" y="4311"/>
                      <a:pt x="5262" y="3040"/>
                      <a:pt x="5262" y="2024"/>
                    </a:cubicBezTo>
                    <a:cubicBezTo>
                      <a:pt x="5262" y="1008"/>
                      <a:pt x="1451" y="-2041"/>
                      <a:pt x="435" y="2151"/>
                    </a:cubicBezTo>
                    <a:cubicBezTo>
                      <a:pt x="-73" y="3929"/>
                      <a:pt x="-708" y="6597"/>
                      <a:pt x="2213" y="5454"/>
                    </a:cubicBezTo>
                    <a:close/>
                  </a:path>
                </a:pathLst>
              </a:custGeom>
              <a:solidFill>
                <a:srgbClr val="FFFFFF"/>
              </a:solidFill>
              <a:ln w="12700" cap="flat">
                <a:noFill/>
                <a:prstDash val="solid"/>
                <a:miter/>
              </a:ln>
            </p:spPr>
            <p:txBody>
              <a:bodyPr rtlCol="0" anchor="ctr"/>
              <a:lstStyle/>
              <a:p>
                <a:endParaRPr lang="en-GB"/>
              </a:p>
            </p:txBody>
          </p:sp>
          <p:sp>
            <p:nvSpPr>
              <p:cNvPr id="1093" name="Freeform: Shape 1092">
                <a:extLst>
                  <a:ext uri="{FF2B5EF4-FFF2-40B4-BE49-F238E27FC236}">
                    <a16:creationId xmlns:a16="http://schemas.microsoft.com/office/drawing/2014/main" id="{BD818519-B73B-BC76-B457-A309CD30F031}"/>
                  </a:ext>
                </a:extLst>
              </p:cNvPr>
              <p:cNvSpPr/>
              <p:nvPr/>
            </p:nvSpPr>
            <p:spPr>
              <a:xfrm>
                <a:off x="4321692" y="112122"/>
                <a:ext cx="16512" cy="8437"/>
              </a:xfrm>
              <a:custGeom>
                <a:avLst/>
                <a:gdLst>
                  <a:gd name="connsiteX0" fmla="*/ 5865 w 16512"/>
                  <a:gd name="connsiteY0" fmla="*/ 3811 h 8437"/>
                  <a:gd name="connsiteX1" fmla="*/ 10057 w 16512"/>
                  <a:gd name="connsiteY1" fmla="*/ 6225 h 8437"/>
                  <a:gd name="connsiteX2" fmla="*/ 13487 w 16512"/>
                  <a:gd name="connsiteY2" fmla="*/ 8384 h 8437"/>
                  <a:gd name="connsiteX3" fmla="*/ 16408 w 16512"/>
                  <a:gd name="connsiteY3" fmla="*/ 5971 h 8437"/>
                  <a:gd name="connsiteX4" fmla="*/ 13487 w 16512"/>
                  <a:gd name="connsiteY4" fmla="*/ 2668 h 8437"/>
                  <a:gd name="connsiteX5" fmla="*/ 3579 w 16512"/>
                  <a:gd name="connsiteY5" fmla="*/ 255 h 8437"/>
                  <a:gd name="connsiteX6" fmla="*/ 530 w 16512"/>
                  <a:gd name="connsiteY6" fmla="*/ 2160 h 8437"/>
                  <a:gd name="connsiteX7" fmla="*/ 5865 w 16512"/>
                  <a:gd name="connsiteY7" fmla="*/ 3811 h 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2" h="8437">
                    <a:moveTo>
                      <a:pt x="5865" y="3811"/>
                    </a:moveTo>
                    <a:cubicBezTo>
                      <a:pt x="8660" y="4192"/>
                      <a:pt x="9549" y="4446"/>
                      <a:pt x="10057" y="6225"/>
                    </a:cubicBezTo>
                    <a:cubicBezTo>
                      <a:pt x="10565" y="8003"/>
                      <a:pt x="11581" y="8638"/>
                      <a:pt x="13487" y="8384"/>
                    </a:cubicBezTo>
                    <a:cubicBezTo>
                      <a:pt x="15519" y="8130"/>
                      <a:pt x="16916" y="8257"/>
                      <a:pt x="16408" y="5971"/>
                    </a:cubicBezTo>
                    <a:cubicBezTo>
                      <a:pt x="15900" y="3684"/>
                      <a:pt x="16281" y="3176"/>
                      <a:pt x="13487" y="2668"/>
                    </a:cubicBezTo>
                    <a:cubicBezTo>
                      <a:pt x="10692" y="2160"/>
                      <a:pt x="7008" y="-889"/>
                      <a:pt x="3579" y="255"/>
                    </a:cubicBezTo>
                    <a:cubicBezTo>
                      <a:pt x="1419" y="255"/>
                      <a:pt x="-1121" y="890"/>
                      <a:pt x="530" y="2160"/>
                    </a:cubicBezTo>
                    <a:cubicBezTo>
                      <a:pt x="2181" y="3430"/>
                      <a:pt x="3071" y="3430"/>
                      <a:pt x="5865" y="3811"/>
                    </a:cubicBezTo>
                    <a:close/>
                  </a:path>
                </a:pathLst>
              </a:custGeom>
              <a:solidFill>
                <a:srgbClr val="FFFFFF"/>
              </a:solidFill>
              <a:ln w="12700" cap="flat">
                <a:noFill/>
                <a:prstDash val="solid"/>
                <a:miter/>
              </a:ln>
            </p:spPr>
            <p:txBody>
              <a:bodyPr rtlCol="0" anchor="ctr"/>
              <a:lstStyle/>
              <a:p>
                <a:endParaRPr lang="en-GB"/>
              </a:p>
            </p:txBody>
          </p:sp>
          <p:sp>
            <p:nvSpPr>
              <p:cNvPr id="1094" name="Freeform: Shape 1093">
                <a:extLst>
                  <a:ext uri="{FF2B5EF4-FFF2-40B4-BE49-F238E27FC236}">
                    <a16:creationId xmlns:a16="http://schemas.microsoft.com/office/drawing/2014/main" id="{01C8361D-B892-4C00-BD0F-27E6B8ED6671}"/>
                  </a:ext>
                </a:extLst>
              </p:cNvPr>
              <p:cNvSpPr/>
              <p:nvPr/>
            </p:nvSpPr>
            <p:spPr>
              <a:xfrm>
                <a:off x="4566770" y="590283"/>
                <a:ext cx="20795" cy="14404"/>
              </a:xfrm>
              <a:custGeom>
                <a:avLst/>
                <a:gdLst>
                  <a:gd name="connsiteX0" fmla="*/ 3786 w 20795"/>
                  <a:gd name="connsiteY0" fmla="*/ 14061 h 14404"/>
                  <a:gd name="connsiteX1" fmla="*/ 13821 w 20795"/>
                  <a:gd name="connsiteY1" fmla="*/ 11775 h 14404"/>
                  <a:gd name="connsiteX2" fmla="*/ 20680 w 20795"/>
                  <a:gd name="connsiteY2" fmla="*/ 5932 h 14404"/>
                  <a:gd name="connsiteX3" fmla="*/ 16488 w 20795"/>
                  <a:gd name="connsiteY3" fmla="*/ 2375 h 14404"/>
                  <a:gd name="connsiteX4" fmla="*/ 4421 w 20795"/>
                  <a:gd name="connsiteY4" fmla="*/ 2756 h 14404"/>
                  <a:gd name="connsiteX5" fmla="*/ 2135 w 20795"/>
                  <a:gd name="connsiteY5" fmla="*/ 8218 h 14404"/>
                  <a:gd name="connsiteX6" fmla="*/ 3786 w 20795"/>
                  <a:gd name="connsiteY6" fmla="*/ 14061 h 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5" h="14404">
                    <a:moveTo>
                      <a:pt x="3786" y="14061"/>
                    </a:moveTo>
                    <a:cubicBezTo>
                      <a:pt x="8994" y="14061"/>
                      <a:pt x="10645" y="15712"/>
                      <a:pt x="13821" y="11775"/>
                    </a:cubicBezTo>
                    <a:cubicBezTo>
                      <a:pt x="17123" y="7837"/>
                      <a:pt x="21569" y="9234"/>
                      <a:pt x="20680" y="5932"/>
                    </a:cubicBezTo>
                    <a:cubicBezTo>
                      <a:pt x="19664" y="2629"/>
                      <a:pt x="20045" y="2375"/>
                      <a:pt x="16488" y="2375"/>
                    </a:cubicBezTo>
                    <a:cubicBezTo>
                      <a:pt x="12932" y="2375"/>
                      <a:pt x="7089" y="-3214"/>
                      <a:pt x="4421" y="2756"/>
                    </a:cubicBezTo>
                    <a:cubicBezTo>
                      <a:pt x="4421" y="2756"/>
                      <a:pt x="4802" y="4407"/>
                      <a:pt x="2135" y="8218"/>
                    </a:cubicBezTo>
                    <a:cubicBezTo>
                      <a:pt x="-533" y="12156"/>
                      <a:pt x="-1422" y="14061"/>
                      <a:pt x="3786" y="14061"/>
                    </a:cubicBezTo>
                    <a:close/>
                  </a:path>
                </a:pathLst>
              </a:custGeom>
              <a:solidFill>
                <a:srgbClr val="FFFFFF"/>
              </a:solidFill>
              <a:ln w="12700" cap="flat">
                <a:no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47451F0E-8B53-19A4-D55D-17D1E3125110}"/>
                  </a:ext>
                </a:extLst>
              </p:cNvPr>
              <p:cNvSpPr/>
              <p:nvPr/>
            </p:nvSpPr>
            <p:spPr>
              <a:xfrm>
                <a:off x="4279027" y="156682"/>
                <a:ext cx="20330" cy="18165"/>
              </a:xfrm>
              <a:custGeom>
                <a:avLst/>
                <a:gdLst>
                  <a:gd name="connsiteX0" fmla="*/ 1658 w 20330"/>
                  <a:gd name="connsiteY0" fmla="*/ 17810 h 18165"/>
                  <a:gd name="connsiteX1" fmla="*/ 8263 w 20330"/>
                  <a:gd name="connsiteY1" fmla="*/ 11332 h 18165"/>
                  <a:gd name="connsiteX2" fmla="*/ 13980 w 20330"/>
                  <a:gd name="connsiteY2" fmla="*/ 5489 h 18165"/>
                  <a:gd name="connsiteX3" fmla="*/ 20331 w 20330"/>
                  <a:gd name="connsiteY3" fmla="*/ 2949 h 18165"/>
                  <a:gd name="connsiteX4" fmla="*/ 17536 w 20330"/>
                  <a:gd name="connsiteY4" fmla="*/ 789 h 18165"/>
                  <a:gd name="connsiteX5" fmla="*/ 8009 w 20330"/>
                  <a:gd name="connsiteY5" fmla="*/ 8284 h 18165"/>
                  <a:gd name="connsiteX6" fmla="*/ 2675 w 20330"/>
                  <a:gd name="connsiteY6" fmla="*/ 13619 h 18165"/>
                  <a:gd name="connsiteX7" fmla="*/ 1658 w 20330"/>
                  <a:gd name="connsiteY7" fmla="*/ 17810 h 1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30" h="18165">
                    <a:moveTo>
                      <a:pt x="1658" y="17810"/>
                    </a:moveTo>
                    <a:cubicBezTo>
                      <a:pt x="5596" y="16159"/>
                      <a:pt x="6104" y="14127"/>
                      <a:pt x="8263" y="11332"/>
                    </a:cubicBezTo>
                    <a:cubicBezTo>
                      <a:pt x="10550" y="8538"/>
                      <a:pt x="10550" y="6886"/>
                      <a:pt x="13980" y="5489"/>
                    </a:cubicBezTo>
                    <a:cubicBezTo>
                      <a:pt x="17409" y="4092"/>
                      <a:pt x="20331" y="4473"/>
                      <a:pt x="20331" y="2949"/>
                    </a:cubicBezTo>
                    <a:cubicBezTo>
                      <a:pt x="20331" y="1424"/>
                      <a:pt x="20331" y="-1370"/>
                      <a:pt x="17536" y="789"/>
                    </a:cubicBezTo>
                    <a:cubicBezTo>
                      <a:pt x="11439" y="3203"/>
                      <a:pt x="10169" y="5616"/>
                      <a:pt x="8009" y="8284"/>
                    </a:cubicBezTo>
                    <a:cubicBezTo>
                      <a:pt x="5723" y="10951"/>
                      <a:pt x="3564" y="12348"/>
                      <a:pt x="2675" y="13619"/>
                    </a:cubicBezTo>
                    <a:cubicBezTo>
                      <a:pt x="1658" y="14889"/>
                      <a:pt x="-2152" y="19462"/>
                      <a:pt x="1658" y="17810"/>
                    </a:cubicBezTo>
                    <a:close/>
                  </a:path>
                </a:pathLst>
              </a:custGeom>
              <a:solidFill>
                <a:srgbClr val="FFFFFF"/>
              </a:solidFill>
              <a:ln w="12700" cap="flat">
                <a:noFill/>
                <a:prstDash val="solid"/>
                <a:miter/>
              </a:ln>
            </p:spPr>
            <p:txBody>
              <a:bodyPr rtlCol="0" anchor="ctr"/>
              <a:lstStyle/>
              <a:p>
                <a:endParaRPr lang="en-GB"/>
              </a:p>
            </p:txBody>
          </p:sp>
          <p:sp>
            <p:nvSpPr>
              <p:cNvPr id="1096" name="Freeform: Shape 1095">
                <a:extLst>
                  <a:ext uri="{FF2B5EF4-FFF2-40B4-BE49-F238E27FC236}">
                    <a16:creationId xmlns:a16="http://schemas.microsoft.com/office/drawing/2014/main" id="{F742756D-B073-D660-9C6D-346E6381E588}"/>
                  </a:ext>
                </a:extLst>
              </p:cNvPr>
              <p:cNvSpPr/>
              <p:nvPr/>
            </p:nvSpPr>
            <p:spPr>
              <a:xfrm>
                <a:off x="4312758" y="202231"/>
                <a:ext cx="6035" cy="6561"/>
              </a:xfrm>
              <a:custGeom>
                <a:avLst/>
                <a:gdLst>
                  <a:gd name="connsiteX0" fmla="*/ 1462 w 6035"/>
                  <a:gd name="connsiteY0" fmla="*/ 968 h 6561"/>
                  <a:gd name="connsiteX1" fmla="*/ 1589 w 6035"/>
                  <a:gd name="connsiteY1" fmla="*/ 6557 h 6561"/>
                  <a:gd name="connsiteX2" fmla="*/ 5781 w 6035"/>
                  <a:gd name="connsiteY2" fmla="*/ 4779 h 6561"/>
                  <a:gd name="connsiteX3" fmla="*/ 1335 w 6035"/>
                  <a:gd name="connsiteY3" fmla="*/ 968 h 6561"/>
                </a:gdLst>
                <a:ahLst/>
                <a:cxnLst>
                  <a:cxn ang="0">
                    <a:pos x="connsiteX0" y="connsiteY0"/>
                  </a:cxn>
                  <a:cxn ang="0">
                    <a:pos x="connsiteX1" y="connsiteY1"/>
                  </a:cxn>
                  <a:cxn ang="0">
                    <a:pos x="connsiteX2" y="connsiteY2"/>
                  </a:cxn>
                  <a:cxn ang="0">
                    <a:pos x="connsiteX3" y="connsiteY3"/>
                  </a:cxn>
                </a:cxnLst>
                <a:rect l="l" t="t" r="r" b="b"/>
                <a:pathLst>
                  <a:path w="6035" h="6561">
                    <a:moveTo>
                      <a:pt x="1462" y="968"/>
                    </a:moveTo>
                    <a:cubicBezTo>
                      <a:pt x="-316" y="4017"/>
                      <a:pt x="-697" y="6684"/>
                      <a:pt x="1589" y="6557"/>
                    </a:cubicBezTo>
                    <a:cubicBezTo>
                      <a:pt x="3876" y="6430"/>
                      <a:pt x="4511" y="6684"/>
                      <a:pt x="5781" y="4779"/>
                    </a:cubicBezTo>
                    <a:cubicBezTo>
                      <a:pt x="7052" y="2874"/>
                      <a:pt x="3241" y="-2080"/>
                      <a:pt x="1335" y="968"/>
                    </a:cubicBezTo>
                    <a:close/>
                  </a:path>
                </a:pathLst>
              </a:custGeom>
              <a:solidFill>
                <a:srgbClr val="FFFFFF"/>
              </a:solidFill>
              <a:ln w="12700" cap="flat">
                <a:noFill/>
                <a:prstDash val="solid"/>
                <a:miter/>
              </a:ln>
            </p:spPr>
            <p:txBody>
              <a:bodyPr rtlCol="0" anchor="ctr"/>
              <a:lstStyle/>
              <a:p>
                <a:endParaRPr lang="en-GB"/>
              </a:p>
            </p:txBody>
          </p:sp>
          <p:sp>
            <p:nvSpPr>
              <p:cNvPr id="1097" name="Freeform: Shape 1096">
                <a:extLst>
                  <a:ext uri="{FF2B5EF4-FFF2-40B4-BE49-F238E27FC236}">
                    <a16:creationId xmlns:a16="http://schemas.microsoft.com/office/drawing/2014/main" id="{F41C33FF-F245-EC45-5D5F-2E8271DADEA5}"/>
                  </a:ext>
                </a:extLst>
              </p:cNvPr>
              <p:cNvSpPr/>
              <p:nvPr/>
            </p:nvSpPr>
            <p:spPr>
              <a:xfrm>
                <a:off x="4267088" y="65667"/>
                <a:ext cx="12652" cy="13105"/>
              </a:xfrm>
              <a:custGeom>
                <a:avLst/>
                <a:gdLst>
                  <a:gd name="connsiteX0" fmla="*/ 6611 w 12652"/>
                  <a:gd name="connsiteY0" fmla="*/ 1235 h 13105"/>
                  <a:gd name="connsiteX1" fmla="*/ 6 w 12652"/>
                  <a:gd name="connsiteY1" fmla="*/ 4284 h 13105"/>
                  <a:gd name="connsiteX2" fmla="*/ 2165 w 12652"/>
                  <a:gd name="connsiteY2" fmla="*/ 10000 h 13105"/>
                  <a:gd name="connsiteX3" fmla="*/ 8517 w 12652"/>
                  <a:gd name="connsiteY3" fmla="*/ 11143 h 13105"/>
                  <a:gd name="connsiteX4" fmla="*/ 10041 w 12652"/>
                  <a:gd name="connsiteY4" fmla="*/ 4284 h 13105"/>
                  <a:gd name="connsiteX5" fmla="*/ 12200 w 12652"/>
                  <a:gd name="connsiteY5" fmla="*/ 92 h 13105"/>
                  <a:gd name="connsiteX6" fmla="*/ 6865 w 12652"/>
                  <a:gd name="connsiteY6" fmla="*/ 1235 h 1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2" h="13105">
                    <a:moveTo>
                      <a:pt x="6611" y="1235"/>
                    </a:moveTo>
                    <a:cubicBezTo>
                      <a:pt x="4324" y="1870"/>
                      <a:pt x="6" y="1235"/>
                      <a:pt x="6" y="4284"/>
                    </a:cubicBezTo>
                    <a:cubicBezTo>
                      <a:pt x="133" y="7078"/>
                      <a:pt x="-629" y="8221"/>
                      <a:pt x="2165" y="10000"/>
                    </a:cubicBezTo>
                    <a:cubicBezTo>
                      <a:pt x="4960" y="11778"/>
                      <a:pt x="7500" y="15335"/>
                      <a:pt x="8517" y="11143"/>
                    </a:cubicBezTo>
                    <a:cubicBezTo>
                      <a:pt x="9533" y="6951"/>
                      <a:pt x="8517" y="5808"/>
                      <a:pt x="10041" y="4284"/>
                    </a:cubicBezTo>
                    <a:cubicBezTo>
                      <a:pt x="11438" y="2759"/>
                      <a:pt x="13597" y="346"/>
                      <a:pt x="12200" y="92"/>
                    </a:cubicBezTo>
                    <a:cubicBezTo>
                      <a:pt x="10803" y="-289"/>
                      <a:pt x="9152" y="600"/>
                      <a:pt x="6865" y="1235"/>
                    </a:cubicBezTo>
                    <a:close/>
                  </a:path>
                </a:pathLst>
              </a:custGeom>
              <a:solidFill>
                <a:srgbClr val="FFFFFF"/>
              </a:solidFill>
              <a:ln w="12700" cap="flat">
                <a:no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48B19973-ADA3-2851-F600-FCEEE46A1EA7}"/>
                  </a:ext>
                </a:extLst>
              </p:cNvPr>
              <p:cNvSpPr/>
              <p:nvPr/>
            </p:nvSpPr>
            <p:spPr>
              <a:xfrm>
                <a:off x="4265541" y="20333"/>
                <a:ext cx="49000" cy="42874"/>
              </a:xfrm>
              <a:custGeom>
                <a:avLst/>
                <a:gdLst>
                  <a:gd name="connsiteX0" fmla="*/ 42581 w 49000"/>
                  <a:gd name="connsiteY0" fmla="*/ 2618 h 42874"/>
                  <a:gd name="connsiteX1" fmla="*/ 35595 w 49000"/>
                  <a:gd name="connsiteY1" fmla="*/ 2618 h 42874"/>
                  <a:gd name="connsiteX2" fmla="*/ 25179 w 49000"/>
                  <a:gd name="connsiteY2" fmla="*/ 10239 h 42874"/>
                  <a:gd name="connsiteX3" fmla="*/ 17685 w 49000"/>
                  <a:gd name="connsiteY3" fmla="*/ 15955 h 42874"/>
                  <a:gd name="connsiteX4" fmla="*/ 6252 w 49000"/>
                  <a:gd name="connsiteY4" fmla="*/ 19512 h 42874"/>
                  <a:gd name="connsiteX5" fmla="*/ 536 w 49000"/>
                  <a:gd name="connsiteY5" fmla="*/ 24339 h 42874"/>
                  <a:gd name="connsiteX6" fmla="*/ 1679 w 49000"/>
                  <a:gd name="connsiteY6" fmla="*/ 32596 h 42874"/>
                  <a:gd name="connsiteX7" fmla="*/ 8284 w 49000"/>
                  <a:gd name="connsiteY7" fmla="*/ 36025 h 42874"/>
                  <a:gd name="connsiteX8" fmla="*/ 12095 w 49000"/>
                  <a:gd name="connsiteY8" fmla="*/ 40471 h 42874"/>
                  <a:gd name="connsiteX9" fmla="*/ 19844 w 49000"/>
                  <a:gd name="connsiteY9" fmla="*/ 39836 h 42874"/>
                  <a:gd name="connsiteX10" fmla="*/ 21368 w 49000"/>
                  <a:gd name="connsiteY10" fmla="*/ 30055 h 42874"/>
                  <a:gd name="connsiteX11" fmla="*/ 30387 w 49000"/>
                  <a:gd name="connsiteY11" fmla="*/ 24466 h 42874"/>
                  <a:gd name="connsiteX12" fmla="*/ 36103 w 49000"/>
                  <a:gd name="connsiteY12" fmla="*/ 18115 h 42874"/>
                  <a:gd name="connsiteX13" fmla="*/ 42327 w 49000"/>
                  <a:gd name="connsiteY13" fmla="*/ 15828 h 42874"/>
                  <a:gd name="connsiteX14" fmla="*/ 48679 w 49000"/>
                  <a:gd name="connsiteY14" fmla="*/ 9604 h 42874"/>
                  <a:gd name="connsiteX15" fmla="*/ 48170 w 49000"/>
                  <a:gd name="connsiteY15" fmla="*/ 712 h 42874"/>
                  <a:gd name="connsiteX16" fmla="*/ 42709 w 49000"/>
                  <a:gd name="connsiteY16" fmla="*/ 2491 h 4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000" h="42874">
                    <a:moveTo>
                      <a:pt x="42581" y="2618"/>
                    </a:moveTo>
                    <a:cubicBezTo>
                      <a:pt x="41311" y="2745"/>
                      <a:pt x="38516" y="1347"/>
                      <a:pt x="35595" y="2618"/>
                    </a:cubicBezTo>
                    <a:cubicBezTo>
                      <a:pt x="31276" y="3380"/>
                      <a:pt x="26830" y="7445"/>
                      <a:pt x="25179" y="10239"/>
                    </a:cubicBezTo>
                    <a:cubicBezTo>
                      <a:pt x="23528" y="13034"/>
                      <a:pt x="23528" y="13161"/>
                      <a:pt x="17685" y="15955"/>
                    </a:cubicBezTo>
                    <a:cubicBezTo>
                      <a:pt x="11841" y="18750"/>
                      <a:pt x="9428" y="17480"/>
                      <a:pt x="6252" y="19512"/>
                    </a:cubicBezTo>
                    <a:cubicBezTo>
                      <a:pt x="3204" y="21671"/>
                      <a:pt x="536" y="19639"/>
                      <a:pt x="536" y="24339"/>
                    </a:cubicBezTo>
                    <a:cubicBezTo>
                      <a:pt x="536" y="29039"/>
                      <a:pt x="-1242" y="29801"/>
                      <a:pt x="1679" y="32596"/>
                    </a:cubicBezTo>
                    <a:cubicBezTo>
                      <a:pt x="4601" y="35390"/>
                      <a:pt x="6125" y="34755"/>
                      <a:pt x="8284" y="36025"/>
                    </a:cubicBezTo>
                    <a:cubicBezTo>
                      <a:pt x="10571" y="37296"/>
                      <a:pt x="10571" y="37169"/>
                      <a:pt x="12095" y="40471"/>
                    </a:cubicBezTo>
                    <a:cubicBezTo>
                      <a:pt x="13493" y="43774"/>
                      <a:pt x="19844" y="43774"/>
                      <a:pt x="19844" y="39836"/>
                    </a:cubicBezTo>
                    <a:cubicBezTo>
                      <a:pt x="19844" y="35898"/>
                      <a:pt x="19336" y="32469"/>
                      <a:pt x="21368" y="30055"/>
                    </a:cubicBezTo>
                    <a:cubicBezTo>
                      <a:pt x="23274" y="27642"/>
                      <a:pt x="27593" y="25863"/>
                      <a:pt x="30387" y="24466"/>
                    </a:cubicBezTo>
                    <a:cubicBezTo>
                      <a:pt x="33182" y="23196"/>
                      <a:pt x="34706" y="19131"/>
                      <a:pt x="36103" y="18115"/>
                    </a:cubicBezTo>
                    <a:cubicBezTo>
                      <a:pt x="37373" y="17099"/>
                      <a:pt x="39660" y="15828"/>
                      <a:pt x="42327" y="15828"/>
                    </a:cubicBezTo>
                    <a:cubicBezTo>
                      <a:pt x="44995" y="15828"/>
                      <a:pt x="48424" y="13034"/>
                      <a:pt x="48679" y="9604"/>
                    </a:cubicBezTo>
                    <a:cubicBezTo>
                      <a:pt x="49060" y="6174"/>
                      <a:pt x="49314" y="2999"/>
                      <a:pt x="48170" y="712"/>
                    </a:cubicBezTo>
                    <a:cubicBezTo>
                      <a:pt x="47027" y="-1574"/>
                      <a:pt x="43978" y="2364"/>
                      <a:pt x="42709" y="2491"/>
                    </a:cubicBezTo>
                    <a:close/>
                  </a:path>
                </a:pathLst>
              </a:custGeom>
              <a:solidFill>
                <a:srgbClr val="FFFFFF"/>
              </a:solidFill>
              <a:ln w="12700" cap="flat">
                <a:noFill/>
                <a:prstDash val="solid"/>
                <a:miter/>
              </a:ln>
            </p:spPr>
            <p:txBody>
              <a:bodyPr rtlCol="0" anchor="ctr"/>
              <a:lstStyle/>
              <a:p>
                <a:endParaRPr lang="en-GB"/>
              </a:p>
            </p:txBody>
          </p:sp>
        </p:grpSp>
        <p:sp>
          <p:nvSpPr>
            <p:cNvPr id="1099" name="Freeform: Shape 1098">
              <a:extLst>
                <a:ext uri="{FF2B5EF4-FFF2-40B4-BE49-F238E27FC236}">
                  <a16:creationId xmlns:a16="http://schemas.microsoft.com/office/drawing/2014/main" id="{BEDC1C4D-84D4-1E79-FD01-B71FD36C6DCE}"/>
                </a:ext>
              </a:extLst>
            </p:cNvPr>
            <p:cNvSpPr/>
            <p:nvPr/>
          </p:nvSpPr>
          <p:spPr>
            <a:xfrm>
              <a:off x="5885503" y="-675"/>
              <a:ext cx="9472" cy="10694"/>
            </a:xfrm>
            <a:custGeom>
              <a:avLst/>
              <a:gdLst>
                <a:gd name="connsiteX0" fmla="*/ 1795 w 9472"/>
                <a:gd name="connsiteY0" fmla="*/ 6097 h 10694"/>
                <a:gd name="connsiteX1" fmla="*/ 9162 w 9472"/>
                <a:gd name="connsiteY1" fmla="*/ 8511 h 10694"/>
                <a:gd name="connsiteX2" fmla="*/ 8400 w 9472"/>
                <a:gd name="connsiteY2" fmla="*/ 0 h 10694"/>
                <a:gd name="connsiteX3" fmla="*/ 3192 w 9472"/>
                <a:gd name="connsiteY3" fmla="*/ 0 h 10694"/>
                <a:gd name="connsiteX4" fmla="*/ 1795 w 9472"/>
                <a:gd name="connsiteY4" fmla="*/ 6097 h 10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2" h="10694">
                  <a:moveTo>
                    <a:pt x="1795" y="6097"/>
                  </a:moveTo>
                  <a:cubicBezTo>
                    <a:pt x="5097" y="8257"/>
                    <a:pt x="7892" y="13719"/>
                    <a:pt x="9162" y="8511"/>
                  </a:cubicBezTo>
                  <a:cubicBezTo>
                    <a:pt x="9798" y="5970"/>
                    <a:pt x="9417" y="2286"/>
                    <a:pt x="8400" y="0"/>
                  </a:cubicBezTo>
                  <a:lnTo>
                    <a:pt x="3192" y="0"/>
                  </a:lnTo>
                  <a:cubicBezTo>
                    <a:pt x="16" y="2668"/>
                    <a:pt x="-1381" y="4065"/>
                    <a:pt x="1795" y="6097"/>
                  </a:cubicBezTo>
                  <a:close/>
                </a:path>
              </a:pathLst>
            </a:custGeom>
            <a:solidFill>
              <a:srgbClr val="FFFFFF"/>
            </a:solidFill>
            <a:ln w="12700" cap="flat">
              <a:noFill/>
              <a:prstDash val="solid"/>
              <a:miter/>
            </a:ln>
          </p:spPr>
          <p:txBody>
            <a:bodyPr rtlCol="0" anchor="ctr"/>
            <a:lstStyle/>
            <a:p>
              <a:endParaRPr lang="en-GB"/>
            </a:p>
          </p:txBody>
        </p:sp>
        <p:sp>
          <p:nvSpPr>
            <p:cNvPr id="1100" name="Freeform: Shape 1099">
              <a:extLst>
                <a:ext uri="{FF2B5EF4-FFF2-40B4-BE49-F238E27FC236}">
                  <a16:creationId xmlns:a16="http://schemas.microsoft.com/office/drawing/2014/main" id="{3155C6E2-CC04-A8D2-7444-D88392751FA7}"/>
                </a:ext>
              </a:extLst>
            </p:cNvPr>
            <p:cNvSpPr/>
            <p:nvPr/>
          </p:nvSpPr>
          <p:spPr>
            <a:xfrm>
              <a:off x="5820210" y="10186"/>
              <a:ext cx="70981" cy="44127"/>
            </a:xfrm>
            <a:custGeom>
              <a:avLst/>
              <a:gdLst>
                <a:gd name="connsiteX0" fmla="*/ 1796 w 70981"/>
                <a:gd name="connsiteY0" fmla="*/ 8574 h 44127"/>
                <a:gd name="connsiteX1" fmla="*/ 6115 w 70981"/>
                <a:gd name="connsiteY1" fmla="*/ 14671 h 44127"/>
                <a:gd name="connsiteX2" fmla="*/ 2812 w 70981"/>
                <a:gd name="connsiteY2" fmla="*/ 22038 h 44127"/>
                <a:gd name="connsiteX3" fmla="*/ 10180 w 70981"/>
                <a:gd name="connsiteY3" fmla="*/ 28771 h 44127"/>
                <a:gd name="connsiteX4" fmla="*/ 16912 w 70981"/>
                <a:gd name="connsiteY4" fmla="*/ 34868 h 44127"/>
                <a:gd name="connsiteX5" fmla="*/ 14499 w 70981"/>
                <a:gd name="connsiteY5" fmla="*/ 43506 h 44127"/>
                <a:gd name="connsiteX6" fmla="*/ 22120 w 70981"/>
                <a:gd name="connsiteY6" fmla="*/ 35884 h 44127"/>
                <a:gd name="connsiteX7" fmla="*/ 32663 w 70981"/>
                <a:gd name="connsiteY7" fmla="*/ 25468 h 44127"/>
                <a:gd name="connsiteX8" fmla="*/ 47652 w 70981"/>
                <a:gd name="connsiteY8" fmla="*/ 24198 h 44127"/>
                <a:gd name="connsiteX9" fmla="*/ 56798 w 70981"/>
                <a:gd name="connsiteY9" fmla="*/ 16576 h 44127"/>
                <a:gd name="connsiteX10" fmla="*/ 66960 w 70981"/>
                <a:gd name="connsiteY10" fmla="*/ 10733 h 44127"/>
                <a:gd name="connsiteX11" fmla="*/ 68230 w 70981"/>
                <a:gd name="connsiteY11" fmla="*/ 4890 h 44127"/>
                <a:gd name="connsiteX12" fmla="*/ 58449 w 70981"/>
                <a:gd name="connsiteY12" fmla="*/ 3620 h 44127"/>
                <a:gd name="connsiteX13" fmla="*/ 43841 w 70981"/>
                <a:gd name="connsiteY13" fmla="*/ 190 h 44127"/>
                <a:gd name="connsiteX14" fmla="*/ 26058 w 70981"/>
                <a:gd name="connsiteY14" fmla="*/ 3874 h 44127"/>
                <a:gd name="connsiteX15" fmla="*/ 11958 w 70981"/>
                <a:gd name="connsiteY15" fmla="*/ 9971 h 44127"/>
                <a:gd name="connsiteX16" fmla="*/ 1542 w 70981"/>
                <a:gd name="connsiteY16" fmla="*/ 8701 h 4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981" h="44127">
                  <a:moveTo>
                    <a:pt x="1796" y="8574"/>
                  </a:moveTo>
                  <a:cubicBezTo>
                    <a:pt x="-3031" y="10987"/>
                    <a:pt x="3066" y="11368"/>
                    <a:pt x="6115" y="14671"/>
                  </a:cubicBezTo>
                  <a:cubicBezTo>
                    <a:pt x="9164" y="17974"/>
                    <a:pt x="5226" y="18355"/>
                    <a:pt x="2812" y="22038"/>
                  </a:cubicBezTo>
                  <a:cubicBezTo>
                    <a:pt x="399" y="25722"/>
                    <a:pt x="4337" y="27246"/>
                    <a:pt x="10180" y="28771"/>
                  </a:cubicBezTo>
                  <a:cubicBezTo>
                    <a:pt x="16023" y="30295"/>
                    <a:pt x="16023" y="29660"/>
                    <a:pt x="16912" y="34868"/>
                  </a:cubicBezTo>
                  <a:cubicBezTo>
                    <a:pt x="17801" y="40076"/>
                    <a:pt x="14117" y="41346"/>
                    <a:pt x="14499" y="43506"/>
                  </a:cubicBezTo>
                  <a:cubicBezTo>
                    <a:pt x="15007" y="45665"/>
                    <a:pt x="21231" y="41981"/>
                    <a:pt x="22120" y="35884"/>
                  </a:cubicBezTo>
                  <a:cubicBezTo>
                    <a:pt x="23009" y="29787"/>
                    <a:pt x="25423" y="29787"/>
                    <a:pt x="32663" y="25468"/>
                  </a:cubicBezTo>
                  <a:cubicBezTo>
                    <a:pt x="40031" y="21149"/>
                    <a:pt x="40031" y="25468"/>
                    <a:pt x="47652" y="24198"/>
                  </a:cubicBezTo>
                  <a:cubicBezTo>
                    <a:pt x="55274" y="22928"/>
                    <a:pt x="53114" y="21784"/>
                    <a:pt x="56798" y="16576"/>
                  </a:cubicBezTo>
                  <a:cubicBezTo>
                    <a:pt x="60482" y="11368"/>
                    <a:pt x="61625" y="13528"/>
                    <a:pt x="66960" y="10733"/>
                  </a:cubicBezTo>
                  <a:cubicBezTo>
                    <a:pt x="72422" y="7939"/>
                    <a:pt x="71787" y="6668"/>
                    <a:pt x="68230" y="4890"/>
                  </a:cubicBezTo>
                  <a:cubicBezTo>
                    <a:pt x="64801" y="3112"/>
                    <a:pt x="62641" y="4890"/>
                    <a:pt x="58449" y="3620"/>
                  </a:cubicBezTo>
                  <a:cubicBezTo>
                    <a:pt x="54257" y="2350"/>
                    <a:pt x="50447" y="825"/>
                    <a:pt x="43841" y="190"/>
                  </a:cubicBezTo>
                  <a:cubicBezTo>
                    <a:pt x="37363" y="-445"/>
                    <a:pt x="34950" y="444"/>
                    <a:pt x="26058" y="3874"/>
                  </a:cubicBezTo>
                  <a:cubicBezTo>
                    <a:pt x="19961" y="7304"/>
                    <a:pt x="17166" y="9971"/>
                    <a:pt x="11958" y="9971"/>
                  </a:cubicBezTo>
                  <a:cubicBezTo>
                    <a:pt x="6750" y="9971"/>
                    <a:pt x="6369" y="6287"/>
                    <a:pt x="1542" y="8701"/>
                  </a:cubicBezTo>
                </a:path>
              </a:pathLst>
            </a:custGeom>
            <a:solidFill>
              <a:srgbClr val="FFFFFF"/>
            </a:solidFill>
            <a:ln w="12700" cap="flat">
              <a:noFill/>
              <a:prstDash val="solid"/>
              <a:miter/>
            </a:ln>
          </p:spPr>
          <p:txBody>
            <a:bodyPr rtlCol="0" anchor="ctr"/>
            <a:lstStyle/>
            <a:p>
              <a:endParaRPr lang="en-GB"/>
            </a:p>
          </p:txBody>
        </p:sp>
        <p:sp>
          <p:nvSpPr>
            <p:cNvPr id="1101" name="Freeform: Shape 1100">
              <a:extLst>
                <a:ext uri="{FF2B5EF4-FFF2-40B4-BE49-F238E27FC236}">
                  <a16:creationId xmlns:a16="http://schemas.microsoft.com/office/drawing/2014/main" id="{1A783080-1EA9-BCDC-C66C-FAE900081A9F}"/>
                </a:ext>
              </a:extLst>
            </p:cNvPr>
            <p:cNvSpPr/>
            <p:nvPr/>
          </p:nvSpPr>
          <p:spPr>
            <a:xfrm>
              <a:off x="4865760" y="399555"/>
              <a:ext cx="163807" cy="159822"/>
            </a:xfrm>
            <a:custGeom>
              <a:avLst/>
              <a:gdLst>
                <a:gd name="connsiteX0" fmla="*/ 11942 w 163807"/>
                <a:gd name="connsiteY0" fmla="*/ 117142 h 159822"/>
                <a:gd name="connsiteX1" fmla="*/ 18802 w 163807"/>
                <a:gd name="connsiteY1" fmla="*/ 122223 h 159822"/>
                <a:gd name="connsiteX2" fmla="*/ 27567 w 163807"/>
                <a:gd name="connsiteY2" fmla="*/ 119302 h 159822"/>
                <a:gd name="connsiteX3" fmla="*/ 37093 w 163807"/>
                <a:gd name="connsiteY3" fmla="*/ 116126 h 159822"/>
                <a:gd name="connsiteX4" fmla="*/ 41031 w 163807"/>
                <a:gd name="connsiteY4" fmla="*/ 122477 h 159822"/>
                <a:gd name="connsiteX5" fmla="*/ 39126 w 163807"/>
                <a:gd name="connsiteY5" fmla="*/ 128448 h 159822"/>
                <a:gd name="connsiteX6" fmla="*/ 24010 w 163807"/>
                <a:gd name="connsiteY6" fmla="*/ 130607 h 159822"/>
                <a:gd name="connsiteX7" fmla="*/ 14737 w 163807"/>
                <a:gd name="connsiteY7" fmla="*/ 137593 h 159822"/>
                <a:gd name="connsiteX8" fmla="*/ 14991 w 163807"/>
                <a:gd name="connsiteY8" fmla="*/ 141023 h 159822"/>
                <a:gd name="connsiteX9" fmla="*/ 24772 w 163807"/>
                <a:gd name="connsiteY9" fmla="*/ 139753 h 159822"/>
                <a:gd name="connsiteX10" fmla="*/ 29726 w 163807"/>
                <a:gd name="connsiteY10" fmla="*/ 138864 h 159822"/>
                <a:gd name="connsiteX11" fmla="*/ 43952 w 163807"/>
                <a:gd name="connsiteY11" fmla="*/ 140134 h 159822"/>
                <a:gd name="connsiteX12" fmla="*/ 55258 w 163807"/>
                <a:gd name="connsiteY12" fmla="*/ 147501 h 159822"/>
                <a:gd name="connsiteX13" fmla="*/ 61482 w 163807"/>
                <a:gd name="connsiteY13" fmla="*/ 152582 h 159822"/>
                <a:gd name="connsiteX14" fmla="*/ 80409 w 163807"/>
                <a:gd name="connsiteY14" fmla="*/ 158171 h 159822"/>
                <a:gd name="connsiteX15" fmla="*/ 82060 w 163807"/>
                <a:gd name="connsiteY15" fmla="*/ 158171 h 159822"/>
                <a:gd name="connsiteX16" fmla="*/ 102892 w 163807"/>
                <a:gd name="connsiteY16" fmla="*/ 159823 h 159822"/>
                <a:gd name="connsiteX17" fmla="*/ 103908 w 163807"/>
                <a:gd name="connsiteY17" fmla="*/ 158171 h 159822"/>
                <a:gd name="connsiteX18" fmla="*/ 107846 w 163807"/>
                <a:gd name="connsiteY18" fmla="*/ 147374 h 159822"/>
                <a:gd name="connsiteX19" fmla="*/ 103908 w 163807"/>
                <a:gd name="connsiteY19" fmla="*/ 130480 h 159822"/>
                <a:gd name="connsiteX20" fmla="*/ 103908 w 163807"/>
                <a:gd name="connsiteY20" fmla="*/ 130480 h 159822"/>
                <a:gd name="connsiteX21" fmla="*/ 101495 w 163807"/>
                <a:gd name="connsiteY21" fmla="*/ 124891 h 159822"/>
                <a:gd name="connsiteX22" fmla="*/ 103146 w 163807"/>
                <a:gd name="connsiteY22" fmla="*/ 115745 h 159822"/>
                <a:gd name="connsiteX23" fmla="*/ 109497 w 163807"/>
                <a:gd name="connsiteY23" fmla="*/ 109902 h 159822"/>
                <a:gd name="connsiteX24" fmla="*/ 124741 w 163807"/>
                <a:gd name="connsiteY24" fmla="*/ 110537 h 159822"/>
                <a:gd name="connsiteX25" fmla="*/ 132743 w 163807"/>
                <a:gd name="connsiteY25" fmla="*/ 111934 h 159822"/>
                <a:gd name="connsiteX26" fmla="*/ 136173 w 163807"/>
                <a:gd name="connsiteY26" fmla="*/ 105583 h 159822"/>
                <a:gd name="connsiteX27" fmla="*/ 139476 w 163807"/>
                <a:gd name="connsiteY27" fmla="*/ 98851 h 159822"/>
                <a:gd name="connsiteX28" fmla="*/ 146335 w 163807"/>
                <a:gd name="connsiteY28" fmla="*/ 92373 h 159822"/>
                <a:gd name="connsiteX29" fmla="*/ 152813 w 163807"/>
                <a:gd name="connsiteY29" fmla="*/ 85513 h 159822"/>
                <a:gd name="connsiteX30" fmla="*/ 149892 w 163807"/>
                <a:gd name="connsiteY30" fmla="*/ 77765 h 159822"/>
                <a:gd name="connsiteX31" fmla="*/ 147859 w 163807"/>
                <a:gd name="connsiteY31" fmla="*/ 74716 h 159822"/>
                <a:gd name="connsiteX32" fmla="*/ 146716 w 163807"/>
                <a:gd name="connsiteY32" fmla="*/ 73192 h 159822"/>
                <a:gd name="connsiteX33" fmla="*/ 145065 w 163807"/>
                <a:gd name="connsiteY33" fmla="*/ 71032 h 159822"/>
                <a:gd name="connsiteX34" fmla="*/ 147097 w 163807"/>
                <a:gd name="connsiteY34" fmla="*/ 56424 h 159822"/>
                <a:gd name="connsiteX35" fmla="*/ 156497 w 163807"/>
                <a:gd name="connsiteY35" fmla="*/ 43849 h 159822"/>
                <a:gd name="connsiteX36" fmla="*/ 159545 w 163807"/>
                <a:gd name="connsiteY36" fmla="*/ 38006 h 159822"/>
                <a:gd name="connsiteX37" fmla="*/ 163356 w 163807"/>
                <a:gd name="connsiteY37" fmla="*/ 29749 h 159822"/>
                <a:gd name="connsiteX38" fmla="*/ 163737 w 163807"/>
                <a:gd name="connsiteY38" fmla="*/ 20222 h 159822"/>
                <a:gd name="connsiteX39" fmla="*/ 162975 w 163807"/>
                <a:gd name="connsiteY39" fmla="*/ 12474 h 159822"/>
                <a:gd name="connsiteX40" fmla="*/ 159926 w 163807"/>
                <a:gd name="connsiteY40" fmla="*/ 10695 h 159822"/>
                <a:gd name="connsiteX41" fmla="*/ 149130 w 163807"/>
                <a:gd name="connsiteY41" fmla="*/ 3836 h 159822"/>
                <a:gd name="connsiteX42" fmla="*/ 135792 w 163807"/>
                <a:gd name="connsiteY42" fmla="*/ 2185 h 159822"/>
                <a:gd name="connsiteX43" fmla="*/ 123470 w 163807"/>
                <a:gd name="connsiteY43" fmla="*/ 406 h 159822"/>
                <a:gd name="connsiteX44" fmla="*/ 110260 w 163807"/>
                <a:gd name="connsiteY44" fmla="*/ 1677 h 159822"/>
                <a:gd name="connsiteX45" fmla="*/ 104163 w 163807"/>
                <a:gd name="connsiteY45" fmla="*/ 5106 h 159822"/>
                <a:gd name="connsiteX46" fmla="*/ 94128 w 163807"/>
                <a:gd name="connsiteY46" fmla="*/ 5996 h 159822"/>
                <a:gd name="connsiteX47" fmla="*/ 84473 w 163807"/>
                <a:gd name="connsiteY47" fmla="*/ 11966 h 159822"/>
                <a:gd name="connsiteX48" fmla="*/ 71898 w 163807"/>
                <a:gd name="connsiteY48" fmla="*/ 19968 h 159822"/>
                <a:gd name="connsiteX49" fmla="*/ 67325 w 163807"/>
                <a:gd name="connsiteY49" fmla="*/ 25811 h 159822"/>
                <a:gd name="connsiteX50" fmla="*/ 71009 w 163807"/>
                <a:gd name="connsiteY50" fmla="*/ 31274 h 159822"/>
                <a:gd name="connsiteX51" fmla="*/ 71517 w 163807"/>
                <a:gd name="connsiteY51" fmla="*/ 38387 h 159822"/>
                <a:gd name="connsiteX52" fmla="*/ 75201 w 163807"/>
                <a:gd name="connsiteY52" fmla="*/ 43595 h 159822"/>
                <a:gd name="connsiteX53" fmla="*/ 82060 w 163807"/>
                <a:gd name="connsiteY53" fmla="*/ 41181 h 159822"/>
                <a:gd name="connsiteX54" fmla="*/ 86252 w 163807"/>
                <a:gd name="connsiteY54" fmla="*/ 44611 h 159822"/>
                <a:gd name="connsiteX55" fmla="*/ 85236 w 163807"/>
                <a:gd name="connsiteY55" fmla="*/ 50454 h 159822"/>
                <a:gd name="connsiteX56" fmla="*/ 89428 w 163807"/>
                <a:gd name="connsiteY56" fmla="*/ 55027 h 159822"/>
                <a:gd name="connsiteX57" fmla="*/ 96287 w 163807"/>
                <a:gd name="connsiteY57" fmla="*/ 57568 h 159822"/>
                <a:gd name="connsiteX58" fmla="*/ 97049 w 163807"/>
                <a:gd name="connsiteY58" fmla="*/ 67222 h 159822"/>
                <a:gd name="connsiteX59" fmla="*/ 87776 w 163807"/>
                <a:gd name="connsiteY59" fmla="*/ 80940 h 159822"/>
                <a:gd name="connsiteX60" fmla="*/ 77106 w 163807"/>
                <a:gd name="connsiteY60" fmla="*/ 86148 h 159822"/>
                <a:gd name="connsiteX61" fmla="*/ 68469 w 163807"/>
                <a:gd name="connsiteY61" fmla="*/ 86402 h 159822"/>
                <a:gd name="connsiteX62" fmla="*/ 57671 w 163807"/>
                <a:gd name="connsiteY62" fmla="*/ 82338 h 159822"/>
                <a:gd name="connsiteX63" fmla="*/ 50685 w 163807"/>
                <a:gd name="connsiteY63" fmla="*/ 79035 h 159822"/>
                <a:gd name="connsiteX64" fmla="*/ 51955 w 163807"/>
                <a:gd name="connsiteY64" fmla="*/ 71921 h 159822"/>
                <a:gd name="connsiteX65" fmla="*/ 47382 w 163807"/>
                <a:gd name="connsiteY65" fmla="*/ 61632 h 159822"/>
                <a:gd name="connsiteX66" fmla="*/ 47382 w 163807"/>
                <a:gd name="connsiteY66" fmla="*/ 56679 h 159822"/>
                <a:gd name="connsiteX67" fmla="*/ 52082 w 163807"/>
                <a:gd name="connsiteY67" fmla="*/ 53249 h 159822"/>
                <a:gd name="connsiteX68" fmla="*/ 47636 w 163807"/>
                <a:gd name="connsiteY68" fmla="*/ 42706 h 159822"/>
                <a:gd name="connsiteX69" fmla="*/ 38999 w 163807"/>
                <a:gd name="connsiteY69" fmla="*/ 42960 h 159822"/>
                <a:gd name="connsiteX70" fmla="*/ 32394 w 163807"/>
                <a:gd name="connsiteY70" fmla="*/ 53122 h 159822"/>
                <a:gd name="connsiteX71" fmla="*/ 30234 w 163807"/>
                <a:gd name="connsiteY71" fmla="*/ 67857 h 159822"/>
                <a:gd name="connsiteX72" fmla="*/ 23374 w 163807"/>
                <a:gd name="connsiteY72" fmla="*/ 81829 h 159822"/>
                <a:gd name="connsiteX73" fmla="*/ 17913 w 163807"/>
                <a:gd name="connsiteY73" fmla="*/ 92754 h 159822"/>
                <a:gd name="connsiteX74" fmla="*/ 2415 w 163807"/>
                <a:gd name="connsiteY74" fmla="*/ 102916 h 159822"/>
                <a:gd name="connsiteX75" fmla="*/ 1399 w 163807"/>
                <a:gd name="connsiteY75" fmla="*/ 111553 h 159822"/>
                <a:gd name="connsiteX76" fmla="*/ 11561 w 163807"/>
                <a:gd name="connsiteY76" fmla="*/ 116888 h 1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63807" h="159822">
                  <a:moveTo>
                    <a:pt x="11942" y="117142"/>
                  </a:moveTo>
                  <a:cubicBezTo>
                    <a:pt x="15118" y="120445"/>
                    <a:pt x="14356" y="122731"/>
                    <a:pt x="18802" y="122223"/>
                  </a:cubicBezTo>
                  <a:cubicBezTo>
                    <a:pt x="23248" y="121715"/>
                    <a:pt x="24010" y="121842"/>
                    <a:pt x="27567" y="119302"/>
                  </a:cubicBezTo>
                  <a:cubicBezTo>
                    <a:pt x="31123" y="116634"/>
                    <a:pt x="34680" y="113586"/>
                    <a:pt x="37093" y="116126"/>
                  </a:cubicBezTo>
                  <a:cubicBezTo>
                    <a:pt x="39507" y="118667"/>
                    <a:pt x="38364" y="119175"/>
                    <a:pt x="41031" y="122477"/>
                  </a:cubicBezTo>
                  <a:cubicBezTo>
                    <a:pt x="43571" y="125780"/>
                    <a:pt x="42936" y="128448"/>
                    <a:pt x="39126" y="128448"/>
                  </a:cubicBezTo>
                  <a:cubicBezTo>
                    <a:pt x="35315" y="128448"/>
                    <a:pt x="28583" y="127940"/>
                    <a:pt x="24010" y="130607"/>
                  </a:cubicBezTo>
                  <a:cubicBezTo>
                    <a:pt x="19437" y="133148"/>
                    <a:pt x="14737" y="134037"/>
                    <a:pt x="14737" y="137593"/>
                  </a:cubicBezTo>
                  <a:cubicBezTo>
                    <a:pt x="14737" y="138737"/>
                    <a:pt x="14864" y="139880"/>
                    <a:pt x="14991" y="141023"/>
                  </a:cubicBezTo>
                  <a:cubicBezTo>
                    <a:pt x="17785" y="140261"/>
                    <a:pt x="20834" y="139753"/>
                    <a:pt x="24772" y="139753"/>
                  </a:cubicBezTo>
                  <a:cubicBezTo>
                    <a:pt x="26931" y="139753"/>
                    <a:pt x="28456" y="139245"/>
                    <a:pt x="29726" y="138864"/>
                  </a:cubicBezTo>
                  <a:cubicBezTo>
                    <a:pt x="33156" y="137593"/>
                    <a:pt x="36077" y="136704"/>
                    <a:pt x="43952" y="140134"/>
                  </a:cubicBezTo>
                  <a:cubicBezTo>
                    <a:pt x="50685" y="143056"/>
                    <a:pt x="52717" y="145088"/>
                    <a:pt x="55258" y="147501"/>
                  </a:cubicBezTo>
                  <a:cubicBezTo>
                    <a:pt x="56655" y="148899"/>
                    <a:pt x="58180" y="150423"/>
                    <a:pt x="61482" y="152582"/>
                  </a:cubicBezTo>
                  <a:cubicBezTo>
                    <a:pt x="68595" y="157409"/>
                    <a:pt x="73168" y="157663"/>
                    <a:pt x="80409" y="158171"/>
                  </a:cubicBezTo>
                  <a:lnTo>
                    <a:pt x="82060" y="158171"/>
                  </a:lnTo>
                  <a:cubicBezTo>
                    <a:pt x="82060" y="158171"/>
                    <a:pt x="102892" y="159823"/>
                    <a:pt x="102892" y="159823"/>
                  </a:cubicBezTo>
                  <a:cubicBezTo>
                    <a:pt x="103273" y="159188"/>
                    <a:pt x="103527" y="158680"/>
                    <a:pt x="103908" y="158171"/>
                  </a:cubicBezTo>
                  <a:cubicBezTo>
                    <a:pt x="105179" y="156012"/>
                    <a:pt x="106068" y="154742"/>
                    <a:pt x="107846" y="147374"/>
                  </a:cubicBezTo>
                  <a:cubicBezTo>
                    <a:pt x="109625" y="140134"/>
                    <a:pt x="106195" y="134164"/>
                    <a:pt x="103908" y="130480"/>
                  </a:cubicBezTo>
                  <a:lnTo>
                    <a:pt x="103908" y="130480"/>
                  </a:lnTo>
                  <a:cubicBezTo>
                    <a:pt x="102638" y="128321"/>
                    <a:pt x="101622" y="126669"/>
                    <a:pt x="101495" y="124891"/>
                  </a:cubicBezTo>
                  <a:cubicBezTo>
                    <a:pt x="101368" y="122604"/>
                    <a:pt x="101495" y="118921"/>
                    <a:pt x="103146" y="115745"/>
                  </a:cubicBezTo>
                  <a:cubicBezTo>
                    <a:pt x="104417" y="113332"/>
                    <a:pt x="106322" y="111172"/>
                    <a:pt x="109497" y="109902"/>
                  </a:cubicBezTo>
                  <a:cubicBezTo>
                    <a:pt x="113181" y="108505"/>
                    <a:pt x="119151" y="109521"/>
                    <a:pt x="124741" y="110537"/>
                  </a:cubicBezTo>
                  <a:cubicBezTo>
                    <a:pt x="128805" y="111299"/>
                    <a:pt x="132616" y="112061"/>
                    <a:pt x="132743" y="111934"/>
                  </a:cubicBezTo>
                  <a:cubicBezTo>
                    <a:pt x="133886" y="110918"/>
                    <a:pt x="135030" y="108378"/>
                    <a:pt x="136173" y="105583"/>
                  </a:cubicBezTo>
                  <a:cubicBezTo>
                    <a:pt x="137189" y="103297"/>
                    <a:pt x="138205" y="101010"/>
                    <a:pt x="139476" y="98851"/>
                  </a:cubicBezTo>
                  <a:cubicBezTo>
                    <a:pt x="141000" y="96310"/>
                    <a:pt x="143667" y="94405"/>
                    <a:pt x="146335" y="92373"/>
                  </a:cubicBezTo>
                  <a:cubicBezTo>
                    <a:pt x="149130" y="90213"/>
                    <a:pt x="152178" y="88054"/>
                    <a:pt x="152813" y="85513"/>
                  </a:cubicBezTo>
                  <a:cubicBezTo>
                    <a:pt x="153575" y="82592"/>
                    <a:pt x="151543" y="79797"/>
                    <a:pt x="149892" y="77765"/>
                  </a:cubicBezTo>
                  <a:cubicBezTo>
                    <a:pt x="149130" y="76748"/>
                    <a:pt x="148367" y="75859"/>
                    <a:pt x="147859" y="74716"/>
                  </a:cubicBezTo>
                  <a:cubicBezTo>
                    <a:pt x="147859" y="74462"/>
                    <a:pt x="147351" y="73827"/>
                    <a:pt x="146716" y="73192"/>
                  </a:cubicBezTo>
                  <a:cubicBezTo>
                    <a:pt x="146208" y="72557"/>
                    <a:pt x="145572" y="71667"/>
                    <a:pt x="145065" y="71032"/>
                  </a:cubicBezTo>
                  <a:cubicBezTo>
                    <a:pt x="142143" y="66713"/>
                    <a:pt x="139984" y="61251"/>
                    <a:pt x="147097" y="56424"/>
                  </a:cubicBezTo>
                  <a:cubicBezTo>
                    <a:pt x="151924" y="53122"/>
                    <a:pt x="153956" y="48930"/>
                    <a:pt x="156497" y="43849"/>
                  </a:cubicBezTo>
                  <a:cubicBezTo>
                    <a:pt x="157386" y="42071"/>
                    <a:pt x="158402" y="40038"/>
                    <a:pt x="159545" y="38006"/>
                  </a:cubicBezTo>
                  <a:cubicBezTo>
                    <a:pt x="161705" y="34068"/>
                    <a:pt x="162848" y="31909"/>
                    <a:pt x="163356" y="29749"/>
                  </a:cubicBezTo>
                  <a:cubicBezTo>
                    <a:pt x="163864" y="27590"/>
                    <a:pt x="163864" y="24922"/>
                    <a:pt x="163737" y="20222"/>
                  </a:cubicBezTo>
                  <a:cubicBezTo>
                    <a:pt x="163610" y="15903"/>
                    <a:pt x="163356" y="13744"/>
                    <a:pt x="162975" y="12474"/>
                  </a:cubicBezTo>
                  <a:cubicBezTo>
                    <a:pt x="161578" y="12093"/>
                    <a:pt x="160435" y="11458"/>
                    <a:pt x="159926" y="10695"/>
                  </a:cubicBezTo>
                  <a:cubicBezTo>
                    <a:pt x="158148" y="8155"/>
                    <a:pt x="152178" y="4217"/>
                    <a:pt x="149130" y="3836"/>
                  </a:cubicBezTo>
                  <a:cubicBezTo>
                    <a:pt x="146081" y="3582"/>
                    <a:pt x="141381" y="2566"/>
                    <a:pt x="135792" y="2185"/>
                  </a:cubicBezTo>
                  <a:cubicBezTo>
                    <a:pt x="130330" y="1931"/>
                    <a:pt x="125503" y="1296"/>
                    <a:pt x="123470" y="406"/>
                  </a:cubicBezTo>
                  <a:cubicBezTo>
                    <a:pt x="121438" y="-483"/>
                    <a:pt x="111530" y="152"/>
                    <a:pt x="110260" y="1677"/>
                  </a:cubicBezTo>
                  <a:cubicBezTo>
                    <a:pt x="108990" y="3201"/>
                    <a:pt x="107846" y="6123"/>
                    <a:pt x="104163" y="5106"/>
                  </a:cubicBezTo>
                  <a:cubicBezTo>
                    <a:pt x="100479" y="4090"/>
                    <a:pt x="98573" y="4852"/>
                    <a:pt x="94128" y="5996"/>
                  </a:cubicBezTo>
                  <a:cubicBezTo>
                    <a:pt x="89682" y="7139"/>
                    <a:pt x="87395" y="10060"/>
                    <a:pt x="84473" y="11966"/>
                  </a:cubicBezTo>
                  <a:cubicBezTo>
                    <a:pt x="81552" y="13871"/>
                    <a:pt x="74312" y="17428"/>
                    <a:pt x="71898" y="19968"/>
                  </a:cubicBezTo>
                  <a:cubicBezTo>
                    <a:pt x="69485" y="22509"/>
                    <a:pt x="66690" y="23652"/>
                    <a:pt x="67325" y="25811"/>
                  </a:cubicBezTo>
                  <a:cubicBezTo>
                    <a:pt x="67960" y="27971"/>
                    <a:pt x="69866" y="29114"/>
                    <a:pt x="71009" y="31274"/>
                  </a:cubicBezTo>
                  <a:cubicBezTo>
                    <a:pt x="72152" y="33306"/>
                    <a:pt x="71517" y="36100"/>
                    <a:pt x="71517" y="38387"/>
                  </a:cubicBezTo>
                  <a:cubicBezTo>
                    <a:pt x="71517" y="40673"/>
                    <a:pt x="72406" y="43849"/>
                    <a:pt x="75201" y="43595"/>
                  </a:cubicBezTo>
                  <a:cubicBezTo>
                    <a:pt x="77995" y="43341"/>
                    <a:pt x="79774" y="40927"/>
                    <a:pt x="82060" y="41181"/>
                  </a:cubicBezTo>
                  <a:cubicBezTo>
                    <a:pt x="84220" y="41435"/>
                    <a:pt x="86252" y="42960"/>
                    <a:pt x="86252" y="44611"/>
                  </a:cubicBezTo>
                  <a:cubicBezTo>
                    <a:pt x="86252" y="46262"/>
                    <a:pt x="84855" y="48168"/>
                    <a:pt x="85236" y="50454"/>
                  </a:cubicBezTo>
                  <a:cubicBezTo>
                    <a:pt x="85744" y="52741"/>
                    <a:pt x="87014" y="55027"/>
                    <a:pt x="89428" y="55027"/>
                  </a:cubicBezTo>
                  <a:cubicBezTo>
                    <a:pt x="91841" y="55027"/>
                    <a:pt x="94509" y="55408"/>
                    <a:pt x="96287" y="57568"/>
                  </a:cubicBezTo>
                  <a:cubicBezTo>
                    <a:pt x="98065" y="59600"/>
                    <a:pt x="97684" y="61887"/>
                    <a:pt x="97049" y="67222"/>
                  </a:cubicBezTo>
                  <a:cubicBezTo>
                    <a:pt x="96414" y="72557"/>
                    <a:pt x="90190" y="79035"/>
                    <a:pt x="87776" y="80940"/>
                  </a:cubicBezTo>
                  <a:cubicBezTo>
                    <a:pt x="85363" y="82846"/>
                    <a:pt x="79901" y="85386"/>
                    <a:pt x="77106" y="86148"/>
                  </a:cubicBezTo>
                  <a:cubicBezTo>
                    <a:pt x="74312" y="86910"/>
                    <a:pt x="71009" y="87927"/>
                    <a:pt x="68469" y="86402"/>
                  </a:cubicBezTo>
                  <a:cubicBezTo>
                    <a:pt x="65801" y="84751"/>
                    <a:pt x="60085" y="82338"/>
                    <a:pt x="57671" y="82338"/>
                  </a:cubicBezTo>
                  <a:cubicBezTo>
                    <a:pt x="55258" y="82338"/>
                    <a:pt x="51320" y="81321"/>
                    <a:pt x="50685" y="79035"/>
                  </a:cubicBezTo>
                  <a:cubicBezTo>
                    <a:pt x="50177" y="76748"/>
                    <a:pt x="52717" y="77002"/>
                    <a:pt x="51955" y="71921"/>
                  </a:cubicBezTo>
                  <a:cubicBezTo>
                    <a:pt x="51193" y="66713"/>
                    <a:pt x="48780" y="63665"/>
                    <a:pt x="47382" y="61632"/>
                  </a:cubicBezTo>
                  <a:cubicBezTo>
                    <a:pt x="45985" y="59600"/>
                    <a:pt x="45731" y="58330"/>
                    <a:pt x="47382" y="56679"/>
                  </a:cubicBezTo>
                  <a:cubicBezTo>
                    <a:pt x="49161" y="55027"/>
                    <a:pt x="52590" y="58838"/>
                    <a:pt x="52082" y="53249"/>
                  </a:cubicBezTo>
                  <a:cubicBezTo>
                    <a:pt x="51574" y="47533"/>
                    <a:pt x="50431" y="44103"/>
                    <a:pt x="47636" y="42706"/>
                  </a:cubicBezTo>
                  <a:cubicBezTo>
                    <a:pt x="44842" y="41308"/>
                    <a:pt x="40650" y="42071"/>
                    <a:pt x="38999" y="42960"/>
                  </a:cubicBezTo>
                  <a:cubicBezTo>
                    <a:pt x="37347" y="43849"/>
                    <a:pt x="32775" y="50200"/>
                    <a:pt x="32394" y="53122"/>
                  </a:cubicBezTo>
                  <a:cubicBezTo>
                    <a:pt x="32012" y="56170"/>
                    <a:pt x="30488" y="64300"/>
                    <a:pt x="30234" y="67857"/>
                  </a:cubicBezTo>
                  <a:cubicBezTo>
                    <a:pt x="29980" y="71413"/>
                    <a:pt x="25407" y="78400"/>
                    <a:pt x="23374" y="81829"/>
                  </a:cubicBezTo>
                  <a:cubicBezTo>
                    <a:pt x="21342" y="85259"/>
                    <a:pt x="19691" y="90594"/>
                    <a:pt x="17913" y="92754"/>
                  </a:cubicBezTo>
                  <a:cubicBezTo>
                    <a:pt x="16134" y="94913"/>
                    <a:pt x="4702" y="100629"/>
                    <a:pt x="2415" y="102916"/>
                  </a:cubicBezTo>
                  <a:cubicBezTo>
                    <a:pt x="129" y="105202"/>
                    <a:pt x="-1141" y="109013"/>
                    <a:pt x="1399" y="111553"/>
                  </a:cubicBezTo>
                  <a:cubicBezTo>
                    <a:pt x="3940" y="114221"/>
                    <a:pt x="8386" y="113459"/>
                    <a:pt x="11561" y="116888"/>
                  </a:cubicBezTo>
                </a:path>
              </a:pathLst>
            </a:custGeom>
            <a:solidFill>
              <a:srgbClr val="FFFFFF"/>
            </a:solidFill>
            <a:ln w="12700" cap="flat">
              <a:no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C9193485-738B-253B-33B8-07D19E301832}"/>
                </a:ext>
              </a:extLst>
            </p:cNvPr>
            <p:cNvSpPr/>
            <p:nvPr/>
          </p:nvSpPr>
          <p:spPr>
            <a:xfrm>
              <a:off x="5306666" y="576929"/>
              <a:ext cx="342586" cy="165850"/>
            </a:xfrm>
            <a:custGeom>
              <a:avLst/>
              <a:gdLst>
                <a:gd name="connsiteX0" fmla="*/ 11941 w 342586"/>
                <a:gd name="connsiteY0" fmla="*/ 91563 h 165850"/>
                <a:gd name="connsiteX1" fmla="*/ 23373 w 342586"/>
                <a:gd name="connsiteY1" fmla="*/ 105155 h 165850"/>
                <a:gd name="connsiteX2" fmla="*/ 48397 w 342586"/>
                <a:gd name="connsiteY2" fmla="*/ 124082 h 165850"/>
                <a:gd name="connsiteX3" fmla="*/ 57924 w 342586"/>
                <a:gd name="connsiteY3" fmla="*/ 130560 h 165850"/>
                <a:gd name="connsiteX4" fmla="*/ 57924 w 342586"/>
                <a:gd name="connsiteY4" fmla="*/ 130560 h 165850"/>
                <a:gd name="connsiteX5" fmla="*/ 79264 w 342586"/>
                <a:gd name="connsiteY5" fmla="*/ 147200 h 165850"/>
                <a:gd name="connsiteX6" fmla="*/ 82440 w 342586"/>
                <a:gd name="connsiteY6" fmla="*/ 150503 h 165850"/>
                <a:gd name="connsiteX7" fmla="*/ 103145 w 342586"/>
                <a:gd name="connsiteY7" fmla="*/ 163586 h 165850"/>
                <a:gd name="connsiteX8" fmla="*/ 114196 w 342586"/>
                <a:gd name="connsiteY8" fmla="*/ 164984 h 165850"/>
                <a:gd name="connsiteX9" fmla="*/ 129820 w 342586"/>
                <a:gd name="connsiteY9" fmla="*/ 162951 h 165850"/>
                <a:gd name="connsiteX10" fmla="*/ 136807 w 342586"/>
                <a:gd name="connsiteY10" fmla="*/ 151900 h 165850"/>
                <a:gd name="connsiteX11" fmla="*/ 144809 w 342586"/>
                <a:gd name="connsiteY11" fmla="*/ 140341 h 165850"/>
                <a:gd name="connsiteX12" fmla="*/ 158020 w 342586"/>
                <a:gd name="connsiteY12" fmla="*/ 136657 h 165850"/>
                <a:gd name="connsiteX13" fmla="*/ 172373 w 342586"/>
                <a:gd name="connsiteY13" fmla="*/ 140722 h 165850"/>
                <a:gd name="connsiteX14" fmla="*/ 177582 w 342586"/>
                <a:gd name="connsiteY14" fmla="*/ 142500 h 165850"/>
                <a:gd name="connsiteX15" fmla="*/ 191173 w 342586"/>
                <a:gd name="connsiteY15" fmla="*/ 146565 h 165850"/>
                <a:gd name="connsiteX16" fmla="*/ 199557 w 342586"/>
                <a:gd name="connsiteY16" fmla="*/ 150630 h 165850"/>
                <a:gd name="connsiteX17" fmla="*/ 213022 w 342586"/>
                <a:gd name="connsiteY17" fmla="*/ 154695 h 165850"/>
                <a:gd name="connsiteX18" fmla="*/ 216705 w 342586"/>
                <a:gd name="connsiteY18" fmla="*/ 152535 h 165850"/>
                <a:gd name="connsiteX19" fmla="*/ 231186 w 342586"/>
                <a:gd name="connsiteY19" fmla="*/ 149487 h 165850"/>
                <a:gd name="connsiteX20" fmla="*/ 249351 w 342586"/>
                <a:gd name="connsiteY20" fmla="*/ 159141 h 165850"/>
                <a:gd name="connsiteX21" fmla="*/ 249605 w 342586"/>
                <a:gd name="connsiteY21" fmla="*/ 158886 h 165850"/>
                <a:gd name="connsiteX22" fmla="*/ 251510 w 342586"/>
                <a:gd name="connsiteY22" fmla="*/ 156219 h 165850"/>
                <a:gd name="connsiteX23" fmla="*/ 266118 w 342586"/>
                <a:gd name="connsiteY23" fmla="*/ 147835 h 165850"/>
                <a:gd name="connsiteX24" fmla="*/ 273358 w 342586"/>
                <a:gd name="connsiteY24" fmla="*/ 147581 h 165850"/>
                <a:gd name="connsiteX25" fmla="*/ 287204 w 342586"/>
                <a:gd name="connsiteY25" fmla="*/ 143516 h 165850"/>
                <a:gd name="connsiteX26" fmla="*/ 289872 w 342586"/>
                <a:gd name="connsiteY26" fmla="*/ 142119 h 165850"/>
                <a:gd name="connsiteX27" fmla="*/ 289872 w 342586"/>
                <a:gd name="connsiteY27" fmla="*/ 142119 h 165850"/>
                <a:gd name="connsiteX28" fmla="*/ 312228 w 342586"/>
                <a:gd name="connsiteY28" fmla="*/ 124717 h 165850"/>
                <a:gd name="connsiteX29" fmla="*/ 319850 w 342586"/>
                <a:gd name="connsiteY29" fmla="*/ 114301 h 165850"/>
                <a:gd name="connsiteX30" fmla="*/ 332298 w 342586"/>
                <a:gd name="connsiteY30" fmla="*/ 105663 h 165850"/>
                <a:gd name="connsiteX31" fmla="*/ 342587 w 342586"/>
                <a:gd name="connsiteY31" fmla="*/ 100709 h 165850"/>
                <a:gd name="connsiteX32" fmla="*/ 331536 w 342586"/>
                <a:gd name="connsiteY32" fmla="*/ 84323 h 165850"/>
                <a:gd name="connsiteX33" fmla="*/ 320231 w 342586"/>
                <a:gd name="connsiteY33" fmla="*/ 73145 h 165850"/>
                <a:gd name="connsiteX34" fmla="*/ 309434 w 342586"/>
                <a:gd name="connsiteY34" fmla="*/ 73145 h 165850"/>
                <a:gd name="connsiteX35" fmla="*/ 291904 w 342586"/>
                <a:gd name="connsiteY35" fmla="*/ 70858 h 165850"/>
                <a:gd name="connsiteX36" fmla="*/ 285172 w 342586"/>
                <a:gd name="connsiteY36" fmla="*/ 59045 h 165850"/>
                <a:gd name="connsiteX37" fmla="*/ 281107 w 342586"/>
                <a:gd name="connsiteY37" fmla="*/ 51677 h 165850"/>
                <a:gd name="connsiteX38" fmla="*/ 268785 w 342586"/>
                <a:gd name="connsiteY38" fmla="*/ 46723 h 165850"/>
                <a:gd name="connsiteX39" fmla="*/ 255321 w 342586"/>
                <a:gd name="connsiteY39" fmla="*/ 46088 h 165850"/>
                <a:gd name="connsiteX40" fmla="*/ 249605 w 342586"/>
                <a:gd name="connsiteY40" fmla="*/ 50788 h 165850"/>
                <a:gd name="connsiteX41" fmla="*/ 233600 w 342586"/>
                <a:gd name="connsiteY41" fmla="*/ 60950 h 165850"/>
                <a:gd name="connsiteX42" fmla="*/ 218737 w 342586"/>
                <a:gd name="connsiteY42" fmla="*/ 54218 h 165850"/>
                <a:gd name="connsiteX43" fmla="*/ 210608 w 342586"/>
                <a:gd name="connsiteY43" fmla="*/ 42278 h 165850"/>
                <a:gd name="connsiteX44" fmla="*/ 213149 w 342586"/>
                <a:gd name="connsiteY44" fmla="*/ 31226 h 165850"/>
                <a:gd name="connsiteX45" fmla="*/ 212132 w 342586"/>
                <a:gd name="connsiteY45" fmla="*/ 27416 h 165850"/>
                <a:gd name="connsiteX46" fmla="*/ 196254 w 342586"/>
                <a:gd name="connsiteY46" fmla="*/ 23605 h 165850"/>
                <a:gd name="connsiteX47" fmla="*/ 183298 w 342586"/>
                <a:gd name="connsiteY47" fmla="*/ 22081 h 165850"/>
                <a:gd name="connsiteX48" fmla="*/ 180630 w 342586"/>
                <a:gd name="connsiteY48" fmla="*/ 21445 h 165850"/>
                <a:gd name="connsiteX49" fmla="*/ 154463 w 342586"/>
                <a:gd name="connsiteY49" fmla="*/ 7854 h 165850"/>
                <a:gd name="connsiteX50" fmla="*/ 144174 w 342586"/>
                <a:gd name="connsiteY50" fmla="*/ 6584 h 165850"/>
                <a:gd name="connsiteX51" fmla="*/ 136934 w 342586"/>
                <a:gd name="connsiteY51" fmla="*/ 6838 h 165850"/>
                <a:gd name="connsiteX52" fmla="*/ 123850 w 342586"/>
                <a:gd name="connsiteY52" fmla="*/ 3027 h 165850"/>
                <a:gd name="connsiteX53" fmla="*/ 117117 w 342586"/>
                <a:gd name="connsiteY53" fmla="*/ 232 h 165850"/>
                <a:gd name="connsiteX54" fmla="*/ 114704 w 342586"/>
                <a:gd name="connsiteY54" fmla="*/ 1376 h 165850"/>
                <a:gd name="connsiteX55" fmla="*/ 107464 w 342586"/>
                <a:gd name="connsiteY55" fmla="*/ 9886 h 165850"/>
                <a:gd name="connsiteX56" fmla="*/ 104161 w 342586"/>
                <a:gd name="connsiteY56" fmla="*/ 11792 h 165850"/>
                <a:gd name="connsiteX57" fmla="*/ 100223 w 342586"/>
                <a:gd name="connsiteY57" fmla="*/ 13824 h 165850"/>
                <a:gd name="connsiteX58" fmla="*/ 93237 w 342586"/>
                <a:gd name="connsiteY58" fmla="*/ 15729 h 165850"/>
                <a:gd name="connsiteX59" fmla="*/ 88156 w 342586"/>
                <a:gd name="connsiteY59" fmla="*/ 17000 h 165850"/>
                <a:gd name="connsiteX60" fmla="*/ 71134 w 342586"/>
                <a:gd name="connsiteY60" fmla="*/ 22716 h 165850"/>
                <a:gd name="connsiteX61" fmla="*/ 57924 w 342586"/>
                <a:gd name="connsiteY61" fmla="*/ 30337 h 165850"/>
                <a:gd name="connsiteX62" fmla="*/ 52716 w 342586"/>
                <a:gd name="connsiteY62" fmla="*/ 34148 h 165850"/>
                <a:gd name="connsiteX63" fmla="*/ 31122 w 342586"/>
                <a:gd name="connsiteY63" fmla="*/ 41388 h 165850"/>
                <a:gd name="connsiteX64" fmla="*/ 15244 w 342586"/>
                <a:gd name="connsiteY64" fmla="*/ 44056 h 165850"/>
                <a:gd name="connsiteX65" fmla="*/ 5717 w 342586"/>
                <a:gd name="connsiteY65" fmla="*/ 50153 h 165850"/>
                <a:gd name="connsiteX66" fmla="*/ 255 w 342586"/>
                <a:gd name="connsiteY66" fmla="*/ 54726 h 165850"/>
                <a:gd name="connsiteX67" fmla="*/ 128 w 342586"/>
                <a:gd name="connsiteY67" fmla="*/ 55488 h 165850"/>
                <a:gd name="connsiteX68" fmla="*/ 0 w 342586"/>
                <a:gd name="connsiteY68" fmla="*/ 57394 h 165850"/>
                <a:gd name="connsiteX69" fmla="*/ 4065 w 342586"/>
                <a:gd name="connsiteY69" fmla="*/ 63110 h 165850"/>
                <a:gd name="connsiteX70" fmla="*/ 10798 w 342586"/>
                <a:gd name="connsiteY70" fmla="*/ 72128 h 165850"/>
                <a:gd name="connsiteX71" fmla="*/ 10798 w 342586"/>
                <a:gd name="connsiteY71" fmla="*/ 82671 h 165850"/>
                <a:gd name="connsiteX72" fmla="*/ 11814 w 342586"/>
                <a:gd name="connsiteY72" fmla="*/ 91944 h 1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2586" h="165850">
                  <a:moveTo>
                    <a:pt x="11941" y="91563"/>
                  </a:moveTo>
                  <a:cubicBezTo>
                    <a:pt x="13592" y="95120"/>
                    <a:pt x="17022" y="99185"/>
                    <a:pt x="23373" y="105155"/>
                  </a:cubicBezTo>
                  <a:cubicBezTo>
                    <a:pt x="32392" y="113539"/>
                    <a:pt x="41030" y="119255"/>
                    <a:pt x="48397" y="124082"/>
                  </a:cubicBezTo>
                  <a:cubicBezTo>
                    <a:pt x="51954" y="126368"/>
                    <a:pt x="55130" y="128528"/>
                    <a:pt x="57924" y="130560"/>
                  </a:cubicBezTo>
                  <a:lnTo>
                    <a:pt x="57924" y="130560"/>
                  </a:lnTo>
                  <a:cubicBezTo>
                    <a:pt x="66689" y="137165"/>
                    <a:pt x="75453" y="143771"/>
                    <a:pt x="79264" y="147200"/>
                  </a:cubicBezTo>
                  <a:cubicBezTo>
                    <a:pt x="80154" y="147962"/>
                    <a:pt x="81170" y="149106"/>
                    <a:pt x="82440" y="150503"/>
                  </a:cubicBezTo>
                  <a:cubicBezTo>
                    <a:pt x="86759" y="155203"/>
                    <a:pt x="93872" y="163078"/>
                    <a:pt x="103145" y="163586"/>
                  </a:cubicBezTo>
                  <a:cubicBezTo>
                    <a:pt x="107337" y="163840"/>
                    <a:pt x="110893" y="164349"/>
                    <a:pt x="114196" y="164984"/>
                  </a:cubicBezTo>
                  <a:cubicBezTo>
                    <a:pt x="120420" y="166000"/>
                    <a:pt x="125120" y="166889"/>
                    <a:pt x="129820" y="162951"/>
                  </a:cubicBezTo>
                  <a:cubicBezTo>
                    <a:pt x="133504" y="159903"/>
                    <a:pt x="135155" y="155711"/>
                    <a:pt x="136807" y="151900"/>
                  </a:cubicBezTo>
                  <a:cubicBezTo>
                    <a:pt x="138712" y="147327"/>
                    <a:pt x="140490" y="143135"/>
                    <a:pt x="144809" y="140341"/>
                  </a:cubicBezTo>
                  <a:cubicBezTo>
                    <a:pt x="148874" y="137800"/>
                    <a:pt x="153320" y="136530"/>
                    <a:pt x="158020" y="136657"/>
                  </a:cubicBezTo>
                  <a:cubicBezTo>
                    <a:pt x="162593" y="136657"/>
                    <a:pt x="167293" y="138054"/>
                    <a:pt x="172373" y="140722"/>
                  </a:cubicBezTo>
                  <a:cubicBezTo>
                    <a:pt x="175803" y="142500"/>
                    <a:pt x="176565" y="142500"/>
                    <a:pt x="177582" y="142500"/>
                  </a:cubicBezTo>
                  <a:cubicBezTo>
                    <a:pt x="179741" y="142500"/>
                    <a:pt x="182281" y="142500"/>
                    <a:pt x="191173" y="146565"/>
                  </a:cubicBezTo>
                  <a:cubicBezTo>
                    <a:pt x="194857" y="148343"/>
                    <a:pt x="197397" y="149614"/>
                    <a:pt x="199557" y="150630"/>
                  </a:cubicBezTo>
                  <a:cubicBezTo>
                    <a:pt x="207051" y="154314"/>
                    <a:pt x="210227" y="155965"/>
                    <a:pt x="213022" y="154695"/>
                  </a:cubicBezTo>
                  <a:cubicBezTo>
                    <a:pt x="214419" y="154060"/>
                    <a:pt x="215562" y="153297"/>
                    <a:pt x="216705" y="152535"/>
                  </a:cubicBezTo>
                  <a:cubicBezTo>
                    <a:pt x="220516" y="149995"/>
                    <a:pt x="223946" y="147581"/>
                    <a:pt x="231186" y="149487"/>
                  </a:cubicBezTo>
                  <a:cubicBezTo>
                    <a:pt x="237156" y="151138"/>
                    <a:pt x="245032" y="156092"/>
                    <a:pt x="249351" y="159141"/>
                  </a:cubicBezTo>
                  <a:lnTo>
                    <a:pt x="249605" y="158886"/>
                  </a:lnTo>
                  <a:cubicBezTo>
                    <a:pt x="250367" y="157997"/>
                    <a:pt x="251002" y="157108"/>
                    <a:pt x="251510" y="156219"/>
                  </a:cubicBezTo>
                  <a:cubicBezTo>
                    <a:pt x="254559" y="151900"/>
                    <a:pt x="256845" y="148851"/>
                    <a:pt x="266118" y="147835"/>
                  </a:cubicBezTo>
                  <a:cubicBezTo>
                    <a:pt x="269166" y="147454"/>
                    <a:pt x="271453" y="147454"/>
                    <a:pt x="273358" y="147581"/>
                  </a:cubicBezTo>
                  <a:cubicBezTo>
                    <a:pt x="277042" y="147581"/>
                    <a:pt x="279455" y="147581"/>
                    <a:pt x="287204" y="143516"/>
                  </a:cubicBezTo>
                  <a:lnTo>
                    <a:pt x="289872" y="142119"/>
                  </a:lnTo>
                  <a:lnTo>
                    <a:pt x="289872" y="142119"/>
                  </a:lnTo>
                  <a:cubicBezTo>
                    <a:pt x="300288" y="136530"/>
                    <a:pt x="309306" y="131703"/>
                    <a:pt x="312228" y="124717"/>
                  </a:cubicBezTo>
                  <a:cubicBezTo>
                    <a:pt x="313879" y="120906"/>
                    <a:pt x="316674" y="117222"/>
                    <a:pt x="319850" y="114301"/>
                  </a:cubicBezTo>
                  <a:cubicBezTo>
                    <a:pt x="324803" y="109474"/>
                    <a:pt x="330647" y="106171"/>
                    <a:pt x="332298" y="105663"/>
                  </a:cubicBezTo>
                  <a:cubicBezTo>
                    <a:pt x="333695" y="105282"/>
                    <a:pt x="339666" y="102233"/>
                    <a:pt x="342587" y="100709"/>
                  </a:cubicBezTo>
                  <a:cubicBezTo>
                    <a:pt x="339666" y="95501"/>
                    <a:pt x="335728" y="89531"/>
                    <a:pt x="331536" y="84323"/>
                  </a:cubicBezTo>
                  <a:cubicBezTo>
                    <a:pt x="327725" y="79496"/>
                    <a:pt x="323660" y="75304"/>
                    <a:pt x="320231" y="73145"/>
                  </a:cubicBezTo>
                  <a:cubicBezTo>
                    <a:pt x="317436" y="71366"/>
                    <a:pt x="313371" y="72255"/>
                    <a:pt x="309434" y="73145"/>
                  </a:cubicBezTo>
                  <a:cubicBezTo>
                    <a:pt x="303336" y="74542"/>
                    <a:pt x="297239" y="75939"/>
                    <a:pt x="291904" y="70858"/>
                  </a:cubicBezTo>
                  <a:cubicBezTo>
                    <a:pt x="287331" y="66539"/>
                    <a:pt x="286188" y="62602"/>
                    <a:pt x="285172" y="59045"/>
                  </a:cubicBezTo>
                  <a:cubicBezTo>
                    <a:pt x="284410" y="56377"/>
                    <a:pt x="283647" y="53964"/>
                    <a:pt x="281107" y="51677"/>
                  </a:cubicBezTo>
                  <a:cubicBezTo>
                    <a:pt x="278567" y="49391"/>
                    <a:pt x="273740" y="47740"/>
                    <a:pt x="268785" y="46723"/>
                  </a:cubicBezTo>
                  <a:cubicBezTo>
                    <a:pt x="262688" y="45453"/>
                    <a:pt x="256845" y="45199"/>
                    <a:pt x="255321" y="46088"/>
                  </a:cubicBezTo>
                  <a:cubicBezTo>
                    <a:pt x="254305" y="46723"/>
                    <a:pt x="252018" y="48629"/>
                    <a:pt x="249605" y="50788"/>
                  </a:cubicBezTo>
                  <a:cubicBezTo>
                    <a:pt x="244397" y="55361"/>
                    <a:pt x="238046" y="60950"/>
                    <a:pt x="233600" y="60950"/>
                  </a:cubicBezTo>
                  <a:cubicBezTo>
                    <a:pt x="230297" y="60950"/>
                    <a:pt x="223819" y="58283"/>
                    <a:pt x="218737" y="54218"/>
                  </a:cubicBezTo>
                  <a:cubicBezTo>
                    <a:pt x="214800" y="51042"/>
                    <a:pt x="211497" y="46850"/>
                    <a:pt x="210608" y="42278"/>
                  </a:cubicBezTo>
                  <a:cubicBezTo>
                    <a:pt x="209592" y="37197"/>
                    <a:pt x="211497" y="33894"/>
                    <a:pt x="213149" y="31226"/>
                  </a:cubicBezTo>
                  <a:cubicBezTo>
                    <a:pt x="213911" y="29829"/>
                    <a:pt x="214546" y="28940"/>
                    <a:pt x="212132" y="27416"/>
                  </a:cubicBezTo>
                  <a:cubicBezTo>
                    <a:pt x="207179" y="24367"/>
                    <a:pt x="202097" y="23986"/>
                    <a:pt x="196254" y="23605"/>
                  </a:cubicBezTo>
                  <a:cubicBezTo>
                    <a:pt x="192444" y="23351"/>
                    <a:pt x="188252" y="23097"/>
                    <a:pt x="183298" y="22081"/>
                  </a:cubicBezTo>
                  <a:lnTo>
                    <a:pt x="180630" y="21445"/>
                  </a:lnTo>
                  <a:cubicBezTo>
                    <a:pt x="167927" y="18905"/>
                    <a:pt x="156369" y="16491"/>
                    <a:pt x="154463" y="7854"/>
                  </a:cubicBezTo>
                  <a:cubicBezTo>
                    <a:pt x="153955" y="5821"/>
                    <a:pt x="149001" y="6202"/>
                    <a:pt x="144174" y="6584"/>
                  </a:cubicBezTo>
                  <a:cubicBezTo>
                    <a:pt x="141634" y="6838"/>
                    <a:pt x="139220" y="6965"/>
                    <a:pt x="136934" y="6838"/>
                  </a:cubicBezTo>
                  <a:cubicBezTo>
                    <a:pt x="131599" y="6456"/>
                    <a:pt x="128169" y="4932"/>
                    <a:pt x="123850" y="3027"/>
                  </a:cubicBezTo>
                  <a:cubicBezTo>
                    <a:pt x="121944" y="2138"/>
                    <a:pt x="119785" y="1248"/>
                    <a:pt x="117117" y="232"/>
                  </a:cubicBezTo>
                  <a:cubicBezTo>
                    <a:pt x="115466" y="-403"/>
                    <a:pt x="115212" y="359"/>
                    <a:pt x="114704" y="1376"/>
                  </a:cubicBezTo>
                  <a:cubicBezTo>
                    <a:pt x="113434" y="4043"/>
                    <a:pt x="111910" y="7346"/>
                    <a:pt x="107464" y="9886"/>
                  </a:cubicBezTo>
                  <a:cubicBezTo>
                    <a:pt x="106194" y="10648"/>
                    <a:pt x="105050" y="11283"/>
                    <a:pt x="104161" y="11792"/>
                  </a:cubicBezTo>
                  <a:cubicBezTo>
                    <a:pt x="102510" y="12808"/>
                    <a:pt x="101748" y="13189"/>
                    <a:pt x="100223" y="13824"/>
                  </a:cubicBezTo>
                  <a:cubicBezTo>
                    <a:pt x="98826" y="14332"/>
                    <a:pt x="97048" y="14840"/>
                    <a:pt x="93237" y="15729"/>
                  </a:cubicBezTo>
                  <a:cubicBezTo>
                    <a:pt x="92094" y="15983"/>
                    <a:pt x="90950" y="16237"/>
                    <a:pt x="88156" y="17000"/>
                  </a:cubicBezTo>
                  <a:cubicBezTo>
                    <a:pt x="80916" y="18778"/>
                    <a:pt x="75708" y="20683"/>
                    <a:pt x="71134" y="22716"/>
                  </a:cubicBezTo>
                  <a:cubicBezTo>
                    <a:pt x="66562" y="24875"/>
                    <a:pt x="62624" y="27289"/>
                    <a:pt x="57924" y="30337"/>
                  </a:cubicBezTo>
                  <a:cubicBezTo>
                    <a:pt x="56018" y="31607"/>
                    <a:pt x="54240" y="32878"/>
                    <a:pt x="52716" y="34148"/>
                  </a:cubicBezTo>
                  <a:cubicBezTo>
                    <a:pt x="46873" y="38594"/>
                    <a:pt x="43443" y="41134"/>
                    <a:pt x="31122" y="41388"/>
                  </a:cubicBezTo>
                  <a:cubicBezTo>
                    <a:pt x="24898" y="41388"/>
                    <a:pt x="19436" y="42532"/>
                    <a:pt x="15244" y="44056"/>
                  </a:cubicBezTo>
                  <a:cubicBezTo>
                    <a:pt x="10671" y="45707"/>
                    <a:pt x="7368" y="47994"/>
                    <a:pt x="5717" y="50153"/>
                  </a:cubicBezTo>
                  <a:cubicBezTo>
                    <a:pt x="3430" y="53202"/>
                    <a:pt x="1652" y="54091"/>
                    <a:pt x="255" y="54726"/>
                  </a:cubicBezTo>
                  <a:cubicBezTo>
                    <a:pt x="255" y="54726"/>
                    <a:pt x="128" y="54726"/>
                    <a:pt x="128" y="55488"/>
                  </a:cubicBezTo>
                  <a:cubicBezTo>
                    <a:pt x="128" y="56504"/>
                    <a:pt x="128" y="57012"/>
                    <a:pt x="0" y="57394"/>
                  </a:cubicBezTo>
                  <a:cubicBezTo>
                    <a:pt x="0" y="59172"/>
                    <a:pt x="-126" y="59553"/>
                    <a:pt x="4065" y="63110"/>
                  </a:cubicBezTo>
                  <a:cubicBezTo>
                    <a:pt x="7876" y="66285"/>
                    <a:pt x="9909" y="68953"/>
                    <a:pt x="10798" y="72128"/>
                  </a:cubicBezTo>
                  <a:cubicBezTo>
                    <a:pt x="11687" y="75177"/>
                    <a:pt x="11433" y="78226"/>
                    <a:pt x="10798" y="82671"/>
                  </a:cubicBezTo>
                  <a:cubicBezTo>
                    <a:pt x="10290" y="85974"/>
                    <a:pt x="10290" y="88769"/>
                    <a:pt x="11814" y="91944"/>
                  </a:cubicBezTo>
                </a:path>
              </a:pathLst>
            </a:custGeom>
            <a:solidFill>
              <a:srgbClr val="FFFFFF"/>
            </a:solidFill>
            <a:ln w="12700" cap="flat">
              <a:noFill/>
              <a:prstDash val="solid"/>
              <a:miter/>
            </a:ln>
          </p:spPr>
          <p:txBody>
            <a:bodyPr rtlCol="0" anchor="ctr"/>
            <a:lstStyle/>
            <a:p>
              <a:endParaRPr lang="en-GB"/>
            </a:p>
          </p:txBody>
        </p:sp>
        <p:sp>
          <p:nvSpPr>
            <p:cNvPr id="1103" name="Freeform: Shape 1102">
              <a:extLst>
                <a:ext uri="{FF2B5EF4-FFF2-40B4-BE49-F238E27FC236}">
                  <a16:creationId xmlns:a16="http://schemas.microsoft.com/office/drawing/2014/main" id="{CFACA0E4-CCFF-1F94-11D2-071D94E7FCD4}"/>
                </a:ext>
              </a:extLst>
            </p:cNvPr>
            <p:cNvSpPr/>
            <p:nvPr/>
          </p:nvSpPr>
          <p:spPr>
            <a:xfrm>
              <a:off x="5083691" y="1232282"/>
              <a:ext cx="87853" cy="147435"/>
            </a:xfrm>
            <a:custGeom>
              <a:avLst/>
              <a:gdLst>
                <a:gd name="connsiteX0" fmla="*/ 9954 w 87853"/>
                <a:gd name="connsiteY0" fmla="*/ 127734 h 147435"/>
                <a:gd name="connsiteX1" fmla="*/ 14019 w 87853"/>
                <a:gd name="connsiteY1" fmla="*/ 135991 h 147435"/>
                <a:gd name="connsiteX2" fmla="*/ 20624 w 87853"/>
                <a:gd name="connsiteY2" fmla="*/ 139420 h 147435"/>
                <a:gd name="connsiteX3" fmla="*/ 24308 w 87853"/>
                <a:gd name="connsiteY3" fmla="*/ 145264 h 147435"/>
                <a:gd name="connsiteX4" fmla="*/ 35105 w 87853"/>
                <a:gd name="connsiteY4" fmla="*/ 147423 h 147435"/>
                <a:gd name="connsiteX5" fmla="*/ 40567 w 87853"/>
                <a:gd name="connsiteY5" fmla="*/ 144120 h 147435"/>
                <a:gd name="connsiteX6" fmla="*/ 45013 w 87853"/>
                <a:gd name="connsiteY6" fmla="*/ 137642 h 147435"/>
                <a:gd name="connsiteX7" fmla="*/ 47172 w 87853"/>
                <a:gd name="connsiteY7" fmla="*/ 130529 h 147435"/>
                <a:gd name="connsiteX8" fmla="*/ 49078 w 87853"/>
                <a:gd name="connsiteY8" fmla="*/ 124813 h 147435"/>
                <a:gd name="connsiteX9" fmla="*/ 59493 w 87853"/>
                <a:gd name="connsiteY9" fmla="*/ 128877 h 147435"/>
                <a:gd name="connsiteX10" fmla="*/ 67750 w 87853"/>
                <a:gd name="connsiteY10" fmla="*/ 134339 h 147435"/>
                <a:gd name="connsiteX11" fmla="*/ 74864 w 87853"/>
                <a:gd name="connsiteY11" fmla="*/ 130148 h 147435"/>
                <a:gd name="connsiteX12" fmla="*/ 76134 w 87853"/>
                <a:gd name="connsiteY12" fmla="*/ 118461 h 147435"/>
                <a:gd name="connsiteX13" fmla="*/ 80707 w 87853"/>
                <a:gd name="connsiteY13" fmla="*/ 104743 h 147435"/>
                <a:gd name="connsiteX14" fmla="*/ 82104 w 87853"/>
                <a:gd name="connsiteY14" fmla="*/ 88610 h 147435"/>
                <a:gd name="connsiteX15" fmla="*/ 85534 w 87853"/>
                <a:gd name="connsiteY15" fmla="*/ 64095 h 147435"/>
                <a:gd name="connsiteX16" fmla="*/ 87820 w 87853"/>
                <a:gd name="connsiteY16" fmla="*/ 45041 h 147435"/>
                <a:gd name="connsiteX17" fmla="*/ 84136 w 87853"/>
                <a:gd name="connsiteY17" fmla="*/ 30433 h 147435"/>
                <a:gd name="connsiteX18" fmla="*/ 76388 w 87853"/>
                <a:gd name="connsiteY18" fmla="*/ 21160 h 147435"/>
                <a:gd name="connsiteX19" fmla="*/ 74228 w 87853"/>
                <a:gd name="connsiteY19" fmla="*/ 12522 h 147435"/>
                <a:gd name="connsiteX20" fmla="*/ 66861 w 87853"/>
                <a:gd name="connsiteY20" fmla="*/ 2233 h 147435"/>
                <a:gd name="connsiteX21" fmla="*/ 53397 w 87853"/>
                <a:gd name="connsiteY21" fmla="*/ 1598 h 147435"/>
                <a:gd name="connsiteX22" fmla="*/ 42980 w 87853"/>
                <a:gd name="connsiteY22" fmla="*/ 8077 h 147435"/>
                <a:gd name="connsiteX23" fmla="*/ 31040 w 87853"/>
                <a:gd name="connsiteY23" fmla="*/ 15825 h 147435"/>
                <a:gd name="connsiteX24" fmla="*/ 26594 w 87853"/>
                <a:gd name="connsiteY24" fmla="*/ 22557 h 147435"/>
                <a:gd name="connsiteX25" fmla="*/ 15416 w 87853"/>
                <a:gd name="connsiteY25" fmla="*/ 27892 h 147435"/>
                <a:gd name="connsiteX26" fmla="*/ 3984 w 87853"/>
                <a:gd name="connsiteY26" fmla="*/ 24336 h 147435"/>
                <a:gd name="connsiteX27" fmla="*/ 46 w 87853"/>
                <a:gd name="connsiteY27" fmla="*/ 31703 h 147435"/>
                <a:gd name="connsiteX28" fmla="*/ 554 w 87853"/>
                <a:gd name="connsiteY28" fmla="*/ 40849 h 147435"/>
                <a:gd name="connsiteX29" fmla="*/ 8811 w 87853"/>
                <a:gd name="connsiteY29" fmla="*/ 44152 h 147435"/>
                <a:gd name="connsiteX30" fmla="*/ 14781 w 87853"/>
                <a:gd name="connsiteY30" fmla="*/ 51138 h 147435"/>
                <a:gd name="connsiteX31" fmla="*/ 18210 w 87853"/>
                <a:gd name="connsiteY31" fmla="*/ 60030 h 147435"/>
                <a:gd name="connsiteX32" fmla="*/ 13765 w 87853"/>
                <a:gd name="connsiteY32" fmla="*/ 69938 h 147435"/>
                <a:gd name="connsiteX33" fmla="*/ 13129 w 87853"/>
                <a:gd name="connsiteY33" fmla="*/ 79719 h 147435"/>
                <a:gd name="connsiteX34" fmla="*/ 19735 w 87853"/>
                <a:gd name="connsiteY34" fmla="*/ 90262 h 147435"/>
                <a:gd name="connsiteX35" fmla="*/ 19608 w 87853"/>
                <a:gd name="connsiteY35" fmla="*/ 99662 h 147435"/>
                <a:gd name="connsiteX36" fmla="*/ 12240 w 87853"/>
                <a:gd name="connsiteY36" fmla="*/ 109443 h 147435"/>
                <a:gd name="connsiteX37" fmla="*/ 9954 w 87853"/>
                <a:gd name="connsiteY37" fmla="*/ 118588 h 147435"/>
                <a:gd name="connsiteX38" fmla="*/ 9700 w 87853"/>
                <a:gd name="connsiteY38" fmla="*/ 127861 h 14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853" h="147435">
                  <a:moveTo>
                    <a:pt x="9954" y="127734"/>
                  </a:moveTo>
                  <a:cubicBezTo>
                    <a:pt x="10208" y="129894"/>
                    <a:pt x="11478" y="131672"/>
                    <a:pt x="14019" y="135991"/>
                  </a:cubicBezTo>
                  <a:cubicBezTo>
                    <a:pt x="16559" y="140437"/>
                    <a:pt x="18719" y="138277"/>
                    <a:pt x="20624" y="139420"/>
                  </a:cubicBezTo>
                  <a:cubicBezTo>
                    <a:pt x="22529" y="140564"/>
                    <a:pt x="23037" y="143866"/>
                    <a:pt x="24308" y="145264"/>
                  </a:cubicBezTo>
                  <a:cubicBezTo>
                    <a:pt x="25578" y="146661"/>
                    <a:pt x="32056" y="147550"/>
                    <a:pt x="35105" y="147423"/>
                  </a:cubicBezTo>
                  <a:cubicBezTo>
                    <a:pt x="38026" y="147296"/>
                    <a:pt x="38788" y="146534"/>
                    <a:pt x="40567" y="144120"/>
                  </a:cubicBezTo>
                  <a:cubicBezTo>
                    <a:pt x="42345" y="141707"/>
                    <a:pt x="42980" y="139293"/>
                    <a:pt x="45013" y="137642"/>
                  </a:cubicBezTo>
                  <a:cubicBezTo>
                    <a:pt x="46918" y="135991"/>
                    <a:pt x="47934" y="133450"/>
                    <a:pt x="47172" y="130529"/>
                  </a:cubicBezTo>
                  <a:cubicBezTo>
                    <a:pt x="46410" y="127607"/>
                    <a:pt x="46918" y="126337"/>
                    <a:pt x="49078" y="124813"/>
                  </a:cubicBezTo>
                  <a:cubicBezTo>
                    <a:pt x="51364" y="123415"/>
                    <a:pt x="55302" y="126718"/>
                    <a:pt x="59493" y="128877"/>
                  </a:cubicBezTo>
                  <a:cubicBezTo>
                    <a:pt x="63686" y="131037"/>
                    <a:pt x="65210" y="132434"/>
                    <a:pt x="67750" y="134339"/>
                  </a:cubicBezTo>
                  <a:cubicBezTo>
                    <a:pt x="70291" y="136245"/>
                    <a:pt x="74356" y="133958"/>
                    <a:pt x="74864" y="130148"/>
                  </a:cubicBezTo>
                  <a:cubicBezTo>
                    <a:pt x="75372" y="126210"/>
                    <a:pt x="75372" y="124431"/>
                    <a:pt x="76134" y="118461"/>
                  </a:cubicBezTo>
                  <a:cubicBezTo>
                    <a:pt x="76896" y="112491"/>
                    <a:pt x="79436" y="112618"/>
                    <a:pt x="80707" y="104743"/>
                  </a:cubicBezTo>
                  <a:cubicBezTo>
                    <a:pt x="81977" y="96994"/>
                    <a:pt x="82358" y="93437"/>
                    <a:pt x="82104" y="88610"/>
                  </a:cubicBezTo>
                  <a:cubicBezTo>
                    <a:pt x="81850" y="83784"/>
                    <a:pt x="83247" y="74130"/>
                    <a:pt x="85534" y="64095"/>
                  </a:cubicBezTo>
                  <a:cubicBezTo>
                    <a:pt x="87820" y="54060"/>
                    <a:pt x="87947" y="52408"/>
                    <a:pt x="87820" y="45041"/>
                  </a:cubicBezTo>
                  <a:cubicBezTo>
                    <a:pt x="87693" y="37673"/>
                    <a:pt x="86550" y="35895"/>
                    <a:pt x="84136" y="30433"/>
                  </a:cubicBezTo>
                  <a:cubicBezTo>
                    <a:pt x="81723" y="24844"/>
                    <a:pt x="79690" y="24844"/>
                    <a:pt x="76388" y="21160"/>
                  </a:cubicBezTo>
                  <a:cubicBezTo>
                    <a:pt x="72958" y="17349"/>
                    <a:pt x="72831" y="17858"/>
                    <a:pt x="74228" y="12522"/>
                  </a:cubicBezTo>
                  <a:cubicBezTo>
                    <a:pt x="75753" y="7187"/>
                    <a:pt x="73212" y="5155"/>
                    <a:pt x="66861" y="2233"/>
                  </a:cubicBezTo>
                  <a:cubicBezTo>
                    <a:pt x="60637" y="-1323"/>
                    <a:pt x="55683" y="74"/>
                    <a:pt x="53397" y="1598"/>
                  </a:cubicBezTo>
                  <a:cubicBezTo>
                    <a:pt x="51110" y="3123"/>
                    <a:pt x="47680" y="5790"/>
                    <a:pt x="42980" y="8077"/>
                  </a:cubicBezTo>
                  <a:cubicBezTo>
                    <a:pt x="38281" y="10363"/>
                    <a:pt x="33962" y="14555"/>
                    <a:pt x="31040" y="15825"/>
                  </a:cubicBezTo>
                  <a:cubicBezTo>
                    <a:pt x="28118" y="17095"/>
                    <a:pt x="28118" y="19890"/>
                    <a:pt x="26594" y="22557"/>
                  </a:cubicBezTo>
                  <a:cubicBezTo>
                    <a:pt x="25197" y="25098"/>
                    <a:pt x="19989" y="28401"/>
                    <a:pt x="15416" y="27892"/>
                  </a:cubicBezTo>
                  <a:cubicBezTo>
                    <a:pt x="10843" y="27384"/>
                    <a:pt x="7414" y="25606"/>
                    <a:pt x="3984" y="24336"/>
                  </a:cubicBezTo>
                  <a:cubicBezTo>
                    <a:pt x="554" y="23065"/>
                    <a:pt x="173" y="29163"/>
                    <a:pt x="46" y="31703"/>
                  </a:cubicBezTo>
                  <a:cubicBezTo>
                    <a:pt x="-81" y="34117"/>
                    <a:pt x="46" y="37927"/>
                    <a:pt x="554" y="40849"/>
                  </a:cubicBezTo>
                  <a:cubicBezTo>
                    <a:pt x="1062" y="43771"/>
                    <a:pt x="5254" y="43644"/>
                    <a:pt x="8811" y="44152"/>
                  </a:cubicBezTo>
                  <a:cubicBezTo>
                    <a:pt x="12367" y="44660"/>
                    <a:pt x="11097" y="48216"/>
                    <a:pt x="14781" y="51138"/>
                  </a:cubicBezTo>
                  <a:cubicBezTo>
                    <a:pt x="18465" y="54060"/>
                    <a:pt x="18337" y="56219"/>
                    <a:pt x="18210" y="60030"/>
                  </a:cubicBezTo>
                  <a:cubicBezTo>
                    <a:pt x="18084" y="63968"/>
                    <a:pt x="16432" y="66635"/>
                    <a:pt x="13765" y="69938"/>
                  </a:cubicBezTo>
                  <a:cubicBezTo>
                    <a:pt x="11224" y="73240"/>
                    <a:pt x="12240" y="76289"/>
                    <a:pt x="13129" y="79719"/>
                  </a:cubicBezTo>
                  <a:cubicBezTo>
                    <a:pt x="13892" y="83148"/>
                    <a:pt x="17575" y="86578"/>
                    <a:pt x="19735" y="90262"/>
                  </a:cubicBezTo>
                  <a:cubicBezTo>
                    <a:pt x="22021" y="93945"/>
                    <a:pt x="20370" y="97121"/>
                    <a:pt x="19608" y="99662"/>
                  </a:cubicBezTo>
                  <a:cubicBezTo>
                    <a:pt x="18846" y="102329"/>
                    <a:pt x="16051" y="104743"/>
                    <a:pt x="12240" y="109443"/>
                  </a:cubicBezTo>
                  <a:cubicBezTo>
                    <a:pt x="8557" y="114142"/>
                    <a:pt x="10081" y="117064"/>
                    <a:pt x="9954" y="118588"/>
                  </a:cubicBezTo>
                  <a:cubicBezTo>
                    <a:pt x="9827" y="119986"/>
                    <a:pt x="9319" y="125702"/>
                    <a:pt x="9700" y="127861"/>
                  </a:cubicBezTo>
                </a:path>
              </a:pathLst>
            </a:custGeom>
            <a:solidFill>
              <a:srgbClr val="FFFFFF"/>
            </a:solidFill>
            <a:ln w="12700" cap="flat">
              <a:noFill/>
              <a:prstDash val="solid"/>
              <a:miter/>
            </a:ln>
          </p:spPr>
          <p:txBody>
            <a:bodyPr rtlCol="0" anchor="ctr"/>
            <a:lstStyle/>
            <a:p>
              <a:endParaRPr lang="en-GB"/>
            </a:p>
          </p:txBody>
        </p:sp>
        <p:sp>
          <p:nvSpPr>
            <p:cNvPr id="1104" name="Freeform: Shape 1103">
              <a:extLst>
                <a:ext uri="{FF2B5EF4-FFF2-40B4-BE49-F238E27FC236}">
                  <a16:creationId xmlns:a16="http://schemas.microsoft.com/office/drawing/2014/main" id="{51DB33C2-B0B1-4A0F-E04D-E30748486B46}"/>
                </a:ext>
              </a:extLst>
            </p:cNvPr>
            <p:cNvSpPr/>
            <p:nvPr/>
          </p:nvSpPr>
          <p:spPr>
            <a:xfrm>
              <a:off x="5311925" y="1418822"/>
              <a:ext cx="167174" cy="100623"/>
            </a:xfrm>
            <a:custGeom>
              <a:avLst/>
              <a:gdLst>
                <a:gd name="connsiteX0" fmla="*/ 162922 w 167174"/>
                <a:gd name="connsiteY0" fmla="*/ 13218 h 100623"/>
                <a:gd name="connsiteX1" fmla="*/ 167114 w 167174"/>
                <a:gd name="connsiteY1" fmla="*/ 2421 h 100623"/>
                <a:gd name="connsiteX2" fmla="*/ 157079 w 167174"/>
                <a:gd name="connsiteY2" fmla="*/ 4326 h 100623"/>
                <a:gd name="connsiteX3" fmla="*/ 133960 w 167174"/>
                <a:gd name="connsiteY3" fmla="*/ 8899 h 100623"/>
                <a:gd name="connsiteX4" fmla="*/ 111223 w 167174"/>
                <a:gd name="connsiteY4" fmla="*/ 12456 h 100623"/>
                <a:gd name="connsiteX5" fmla="*/ 91407 w 167174"/>
                <a:gd name="connsiteY5" fmla="*/ 15377 h 100623"/>
                <a:gd name="connsiteX6" fmla="*/ 71845 w 167174"/>
                <a:gd name="connsiteY6" fmla="*/ 8899 h 100623"/>
                <a:gd name="connsiteX7" fmla="*/ 51394 w 167174"/>
                <a:gd name="connsiteY7" fmla="*/ 5342 h 100623"/>
                <a:gd name="connsiteX8" fmla="*/ 39327 w 167174"/>
                <a:gd name="connsiteY8" fmla="*/ 10550 h 100623"/>
                <a:gd name="connsiteX9" fmla="*/ 27005 w 167174"/>
                <a:gd name="connsiteY9" fmla="*/ 8899 h 100623"/>
                <a:gd name="connsiteX10" fmla="*/ 16970 w 167174"/>
                <a:gd name="connsiteY10" fmla="*/ 8899 h 100623"/>
                <a:gd name="connsiteX11" fmla="*/ 8841 w 167174"/>
                <a:gd name="connsiteY11" fmla="*/ 20331 h 100623"/>
                <a:gd name="connsiteX12" fmla="*/ 2362 w 167174"/>
                <a:gd name="connsiteY12" fmla="*/ 33288 h 100623"/>
                <a:gd name="connsiteX13" fmla="*/ 15319 w 167174"/>
                <a:gd name="connsiteY13" fmla="*/ 40401 h 100623"/>
                <a:gd name="connsiteX14" fmla="*/ 26116 w 167174"/>
                <a:gd name="connsiteY14" fmla="*/ 44339 h 100623"/>
                <a:gd name="connsiteX15" fmla="*/ 41740 w 167174"/>
                <a:gd name="connsiteY15" fmla="*/ 46244 h 100623"/>
                <a:gd name="connsiteX16" fmla="*/ 66764 w 167174"/>
                <a:gd name="connsiteY16" fmla="*/ 60598 h 100623"/>
                <a:gd name="connsiteX17" fmla="*/ 94455 w 167174"/>
                <a:gd name="connsiteY17" fmla="*/ 72284 h 100623"/>
                <a:gd name="connsiteX18" fmla="*/ 108809 w 167174"/>
                <a:gd name="connsiteY18" fmla="*/ 84987 h 100623"/>
                <a:gd name="connsiteX19" fmla="*/ 120115 w 167174"/>
                <a:gd name="connsiteY19" fmla="*/ 93752 h 100623"/>
                <a:gd name="connsiteX20" fmla="*/ 137390 w 167174"/>
                <a:gd name="connsiteY20" fmla="*/ 98579 h 100623"/>
                <a:gd name="connsiteX21" fmla="*/ 146536 w 167174"/>
                <a:gd name="connsiteY21" fmla="*/ 94387 h 100623"/>
                <a:gd name="connsiteX22" fmla="*/ 150728 w 167174"/>
                <a:gd name="connsiteY22" fmla="*/ 80414 h 100623"/>
                <a:gd name="connsiteX23" fmla="*/ 157841 w 167174"/>
                <a:gd name="connsiteY23" fmla="*/ 76857 h 100623"/>
                <a:gd name="connsiteX24" fmla="*/ 149711 w 167174"/>
                <a:gd name="connsiteY24" fmla="*/ 66441 h 100623"/>
                <a:gd name="connsiteX25" fmla="*/ 145774 w 167174"/>
                <a:gd name="connsiteY25" fmla="*/ 51833 h 100623"/>
                <a:gd name="connsiteX26" fmla="*/ 150601 w 167174"/>
                <a:gd name="connsiteY26" fmla="*/ 38115 h 100623"/>
                <a:gd name="connsiteX27" fmla="*/ 152887 w 167174"/>
                <a:gd name="connsiteY27" fmla="*/ 24142 h 100623"/>
                <a:gd name="connsiteX28" fmla="*/ 162922 w 167174"/>
                <a:gd name="connsiteY28" fmla="*/ 13091 h 1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174" h="100623">
                  <a:moveTo>
                    <a:pt x="162922" y="13218"/>
                  </a:moveTo>
                  <a:cubicBezTo>
                    <a:pt x="163176" y="9026"/>
                    <a:pt x="167749" y="6739"/>
                    <a:pt x="167114" y="2421"/>
                  </a:cubicBezTo>
                  <a:cubicBezTo>
                    <a:pt x="166479" y="-1771"/>
                    <a:pt x="166098" y="-120"/>
                    <a:pt x="157079" y="4326"/>
                  </a:cubicBezTo>
                  <a:cubicBezTo>
                    <a:pt x="147933" y="8899"/>
                    <a:pt x="146282" y="8899"/>
                    <a:pt x="133960" y="8899"/>
                  </a:cubicBezTo>
                  <a:cubicBezTo>
                    <a:pt x="121639" y="8899"/>
                    <a:pt x="119988" y="9534"/>
                    <a:pt x="111223" y="12456"/>
                  </a:cubicBezTo>
                  <a:cubicBezTo>
                    <a:pt x="102458" y="15377"/>
                    <a:pt x="100807" y="17664"/>
                    <a:pt x="91407" y="15377"/>
                  </a:cubicBezTo>
                  <a:cubicBezTo>
                    <a:pt x="82007" y="13091"/>
                    <a:pt x="82261" y="9915"/>
                    <a:pt x="71845" y="8899"/>
                  </a:cubicBezTo>
                  <a:cubicBezTo>
                    <a:pt x="61429" y="7883"/>
                    <a:pt x="56856" y="5342"/>
                    <a:pt x="51394" y="5342"/>
                  </a:cubicBezTo>
                  <a:cubicBezTo>
                    <a:pt x="45932" y="5342"/>
                    <a:pt x="46821" y="8645"/>
                    <a:pt x="39327" y="10550"/>
                  </a:cubicBezTo>
                  <a:cubicBezTo>
                    <a:pt x="31832" y="12456"/>
                    <a:pt x="32213" y="11185"/>
                    <a:pt x="27005" y="8899"/>
                  </a:cubicBezTo>
                  <a:cubicBezTo>
                    <a:pt x="21797" y="6612"/>
                    <a:pt x="21797" y="4326"/>
                    <a:pt x="16970" y="8899"/>
                  </a:cubicBezTo>
                  <a:cubicBezTo>
                    <a:pt x="12143" y="13472"/>
                    <a:pt x="15700" y="16139"/>
                    <a:pt x="8841" y="20331"/>
                  </a:cubicBezTo>
                  <a:cubicBezTo>
                    <a:pt x="1981" y="24523"/>
                    <a:pt x="-3227" y="30747"/>
                    <a:pt x="2362" y="33288"/>
                  </a:cubicBezTo>
                  <a:cubicBezTo>
                    <a:pt x="7951" y="35955"/>
                    <a:pt x="14049" y="38115"/>
                    <a:pt x="15319" y="40401"/>
                  </a:cubicBezTo>
                  <a:cubicBezTo>
                    <a:pt x="16589" y="42688"/>
                    <a:pt x="18876" y="44339"/>
                    <a:pt x="26116" y="44339"/>
                  </a:cubicBezTo>
                  <a:cubicBezTo>
                    <a:pt x="33356" y="44339"/>
                    <a:pt x="36151" y="40782"/>
                    <a:pt x="41740" y="46244"/>
                  </a:cubicBezTo>
                  <a:cubicBezTo>
                    <a:pt x="47329" y="51706"/>
                    <a:pt x="51775" y="57676"/>
                    <a:pt x="66764" y="60598"/>
                  </a:cubicBezTo>
                  <a:cubicBezTo>
                    <a:pt x="75910" y="62884"/>
                    <a:pt x="87215" y="65806"/>
                    <a:pt x="94455" y="72284"/>
                  </a:cubicBezTo>
                  <a:cubicBezTo>
                    <a:pt x="101569" y="78763"/>
                    <a:pt x="105507" y="77492"/>
                    <a:pt x="108809" y="84987"/>
                  </a:cubicBezTo>
                  <a:cubicBezTo>
                    <a:pt x="112112" y="92481"/>
                    <a:pt x="112747" y="90195"/>
                    <a:pt x="120115" y="93752"/>
                  </a:cubicBezTo>
                  <a:cubicBezTo>
                    <a:pt x="127609" y="97308"/>
                    <a:pt x="130912" y="95022"/>
                    <a:pt x="137390" y="98579"/>
                  </a:cubicBezTo>
                  <a:cubicBezTo>
                    <a:pt x="143868" y="102135"/>
                    <a:pt x="146536" y="101246"/>
                    <a:pt x="146536" y="94387"/>
                  </a:cubicBezTo>
                  <a:cubicBezTo>
                    <a:pt x="146536" y="87527"/>
                    <a:pt x="146917" y="81049"/>
                    <a:pt x="150728" y="80414"/>
                  </a:cubicBezTo>
                  <a:cubicBezTo>
                    <a:pt x="154666" y="79779"/>
                    <a:pt x="157841" y="81430"/>
                    <a:pt x="157841" y="76857"/>
                  </a:cubicBezTo>
                  <a:cubicBezTo>
                    <a:pt x="157841" y="72284"/>
                    <a:pt x="153649" y="70633"/>
                    <a:pt x="149711" y="66441"/>
                  </a:cubicBezTo>
                  <a:cubicBezTo>
                    <a:pt x="145774" y="62249"/>
                    <a:pt x="145520" y="58312"/>
                    <a:pt x="145774" y="51833"/>
                  </a:cubicBezTo>
                  <a:cubicBezTo>
                    <a:pt x="146155" y="45355"/>
                    <a:pt x="150601" y="46625"/>
                    <a:pt x="150601" y="38115"/>
                  </a:cubicBezTo>
                  <a:cubicBezTo>
                    <a:pt x="150601" y="29604"/>
                    <a:pt x="149584" y="29350"/>
                    <a:pt x="152887" y="24142"/>
                  </a:cubicBezTo>
                  <a:cubicBezTo>
                    <a:pt x="156190" y="18934"/>
                    <a:pt x="162668" y="17283"/>
                    <a:pt x="162922" y="13091"/>
                  </a:cubicBezTo>
                </a:path>
              </a:pathLst>
            </a:custGeom>
            <a:solidFill>
              <a:srgbClr val="FFFFFF"/>
            </a:solidFill>
            <a:ln w="12700" cap="flat">
              <a:noFill/>
              <a:prstDash val="solid"/>
              <a:miter/>
            </a:ln>
          </p:spPr>
          <p:txBody>
            <a:bodyPr rtlCol="0" anchor="ctr"/>
            <a:lstStyle/>
            <a:p>
              <a:endParaRPr lang="en-GB"/>
            </a:p>
          </p:txBody>
        </p:sp>
        <p:sp>
          <p:nvSpPr>
            <p:cNvPr id="1105" name="Freeform: Shape 1104">
              <a:extLst>
                <a:ext uri="{FF2B5EF4-FFF2-40B4-BE49-F238E27FC236}">
                  <a16:creationId xmlns:a16="http://schemas.microsoft.com/office/drawing/2014/main" id="{E5F04D02-FCBD-1F3E-2D7E-FE18011DE362}"/>
                </a:ext>
              </a:extLst>
            </p:cNvPr>
            <p:cNvSpPr/>
            <p:nvPr/>
          </p:nvSpPr>
          <p:spPr>
            <a:xfrm>
              <a:off x="5852317" y="1044740"/>
              <a:ext cx="327011" cy="177835"/>
            </a:xfrm>
            <a:custGeom>
              <a:avLst/>
              <a:gdLst>
                <a:gd name="connsiteX0" fmla="*/ 24692 w 327011"/>
                <a:gd name="connsiteY0" fmla="*/ 4446 h 177835"/>
                <a:gd name="connsiteX1" fmla="*/ 11100 w 327011"/>
                <a:gd name="connsiteY1" fmla="*/ 0 h 177835"/>
                <a:gd name="connsiteX2" fmla="*/ 7035 w 327011"/>
                <a:gd name="connsiteY2" fmla="*/ 6478 h 177835"/>
                <a:gd name="connsiteX3" fmla="*/ 430 w 327011"/>
                <a:gd name="connsiteY3" fmla="*/ 18673 h 177835"/>
                <a:gd name="connsiteX4" fmla="*/ 430 w 327011"/>
                <a:gd name="connsiteY4" fmla="*/ 28327 h 177835"/>
                <a:gd name="connsiteX5" fmla="*/ 5765 w 327011"/>
                <a:gd name="connsiteY5" fmla="*/ 38362 h 177835"/>
                <a:gd name="connsiteX6" fmla="*/ 20373 w 327011"/>
                <a:gd name="connsiteY6" fmla="*/ 50048 h 177835"/>
                <a:gd name="connsiteX7" fmla="*/ 25708 w 327011"/>
                <a:gd name="connsiteY7" fmla="*/ 53859 h 177835"/>
                <a:gd name="connsiteX8" fmla="*/ 25200 w 327011"/>
                <a:gd name="connsiteY8" fmla="*/ 66053 h 177835"/>
                <a:gd name="connsiteX9" fmla="*/ 21643 w 327011"/>
                <a:gd name="connsiteY9" fmla="*/ 69991 h 177835"/>
                <a:gd name="connsiteX10" fmla="*/ 19865 w 327011"/>
                <a:gd name="connsiteY10" fmla="*/ 71896 h 177835"/>
                <a:gd name="connsiteX11" fmla="*/ 19865 w 327011"/>
                <a:gd name="connsiteY11" fmla="*/ 71896 h 177835"/>
                <a:gd name="connsiteX12" fmla="*/ 10846 w 327011"/>
                <a:gd name="connsiteY12" fmla="*/ 79009 h 177835"/>
                <a:gd name="connsiteX13" fmla="*/ 5257 w 327011"/>
                <a:gd name="connsiteY13" fmla="*/ 83328 h 177835"/>
                <a:gd name="connsiteX14" fmla="*/ 2589 w 327011"/>
                <a:gd name="connsiteY14" fmla="*/ 87901 h 177835"/>
                <a:gd name="connsiteX15" fmla="*/ 2082 w 327011"/>
                <a:gd name="connsiteY15" fmla="*/ 92855 h 177835"/>
                <a:gd name="connsiteX16" fmla="*/ 4495 w 327011"/>
                <a:gd name="connsiteY16" fmla="*/ 97809 h 177835"/>
                <a:gd name="connsiteX17" fmla="*/ 7290 w 327011"/>
                <a:gd name="connsiteY17" fmla="*/ 108098 h 177835"/>
                <a:gd name="connsiteX18" fmla="*/ 1954 w 327011"/>
                <a:gd name="connsiteY18" fmla="*/ 115593 h 177835"/>
                <a:gd name="connsiteX19" fmla="*/ 557 w 327011"/>
                <a:gd name="connsiteY19" fmla="*/ 116863 h 177835"/>
                <a:gd name="connsiteX20" fmla="*/ 557 w 327011"/>
                <a:gd name="connsiteY20" fmla="*/ 116863 h 177835"/>
                <a:gd name="connsiteX21" fmla="*/ 1065 w 327011"/>
                <a:gd name="connsiteY21" fmla="*/ 121309 h 177835"/>
                <a:gd name="connsiteX22" fmla="*/ 3733 w 327011"/>
                <a:gd name="connsiteY22" fmla="*/ 125501 h 177835"/>
                <a:gd name="connsiteX23" fmla="*/ 11481 w 327011"/>
                <a:gd name="connsiteY23" fmla="*/ 131979 h 177835"/>
                <a:gd name="connsiteX24" fmla="*/ 23295 w 327011"/>
                <a:gd name="connsiteY24" fmla="*/ 142141 h 177835"/>
                <a:gd name="connsiteX25" fmla="*/ 29519 w 327011"/>
                <a:gd name="connsiteY25" fmla="*/ 151160 h 177835"/>
                <a:gd name="connsiteX26" fmla="*/ 31424 w 327011"/>
                <a:gd name="connsiteY26" fmla="*/ 159670 h 177835"/>
                <a:gd name="connsiteX27" fmla="*/ 29265 w 327011"/>
                <a:gd name="connsiteY27" fmla="*/ 169705 h 177835"/>
                <a:gd name="connsiteX28" fmla="*/ 28503 w 327011"/>
                <a:gd name="connsiteY28" fmla="*/ 171992 h 177835"/>
                <a:gd name="connsiteX29" fmla="*/ 44000 w 327011"/>
                <a:gd name="connsiteY29" fmla="*/ 174659 h 177835"/>
                <a:gd name="connsiteX30" fmla="*/ 52129 w 327011"/>
                <a:gd name="connsiteY30" fmla="*/ 174024 h 177835"/>
                <a:gd name="connsiteX31" fmla="*/ 63562 w 327011"/>
                <a:gd name="connsiteY31" fmla="*/ 171738 h 177835"/>
                <a:gd name="connsiteX32" fmla="*/ 75502 w 327011"/>
                <a:gd name="connsiteY32" fmla="*/ 168308 h 177835"/>
                <a:gd name="connsiteX33" fmla="*/ 93666 w 327011"/>
                <a:gd name="connsiteY33" fmla="*/ 163100 h 177835"/>
                <a:gd name="connsiteX34" fmla="*/ 119580 w 327011"/>
                <a:gd name="connsiteY34" fmla="*/ 169578 h 177835"/>
                <a:gd name="connsiteX35" fmla="*/ 120723 w 327011"/>
                <a:gd name="connsiteY35" fmla="*/ 170468 h 177835"/>
                <a:gd name="connsiteX36" fmla="*/ 120723 w 327011"/>
                <a:gd name="connsiteY36" fmla="*/ 170468 h 177835"/>
                <a:gd name="connsiteX37" fmla="*/ 133171 w 327011"/>
                <a:gd name="connsiteY37" fmla="*/ 175167 h 177835"/>
                <a:gd name="connsiteX38" fmla="*/ 151844 w 327011"/>
                <a:gd name="connsiteY38" fmla="*/ 177835 h 177835"/>
                <a:gd name="connsiteX39" fmla="*/ 175598 w 327011"/>
                <a:gd name="connsiteY39" fmla="*/ 175803 h 177835"/>
                <a:gd name="connsiteX40" fmla="*/ 187157 w 327011"/>
                <a:gd name="connsiteY40" fmla="*/ 173389 h 177835"/>
                <a:gd name="connsiteX41" fmla="*/ 190078 w 327011"/>
                <a:gd name="connsiteY41" fmla="*/ 165768 h 177835"/>
                <a:gd name="connsiteX42" fmla="*/ 193000 w 327011"/>
                <a:gd name="connsiteY42" fmla="*/ 158019 h 177835"/>
                <a:gd name="connsiteX43" fmla="*/ 206591 w 327011"/>
                <a:gd name="connsiteY43" fmla="*/ 152684 h 177835"/>
                <a:gd name="connsiteX44" fmla="*/ 213959 w 327011"/>
                <a:gd name="connsiteY44" fmla="*/ 150525 h 177835"/>
                <a:gd name="connsiteX45" fmla="*/ 219802 w 327011"/>
                <a:gd name="connsiteY45" fmla="*/ 145952 h 177835"/>
                <a:gd name="connsiteX46" fmla="*/ 232251 w 327011"/>
                <a:gd name="connsiteY46" fmla="*/ 137060 h 177835"/>
                <a:gd name="connsiteX47" fmla="*/ 244826 w 327011"/>
                <a:gd name="connsiteY47" fmla="*/ 132360 h 177835"/>
                <a:gd name="connsiteX48" fmla="*/ 255623 w 327011"/>
                <a:gd name="connsiteY48" fmla="*/ 130709 h 177835"/>
                <a:gd name="connsiteX49" fmla="*/ 267818 w 327011"/>
                <a:gd name="connsiteY49" fmla="*/ 135282 h 177835"/>
                <a:gd name="connsiteX50" fmla="*/ 275820 w 327011"/>
                <a:gd name="connsiteY50" fmla="*/ 138711 h 177835"/>
                <a:gd name="connsiteX51" fmla="*/ 290428 w 327011"/>
                <a:gd name="connsiteY51" fmla="*/ 137568 h 177835"/>
                <a:gd name="connsiteX52" fmla="*/ 298558 w 327011"/>
                <a:gd name="connsiteY52" fmla="*/ 136298 h 177835"/>
                <a:gd name="connsiteX53" fmla="*/ 289666 w 327011"/>
                <a:gd name="connsiteY53" fmla="*/ 122706 h 177835"/>
                <a:gd name="connsiteX54" fmla="*/ 275566 w 327011"/>
                <a:gd name="connsiteY54" fmla="*/ 113814 h 177835"/>
                <a:gd name="connsiteX55" fmla="*/ 267183 w 327011"/>
                <a:gd name="connsiteY55" fmla="*/ 106320 h 177835"/>
                <a:gd name="connsiteX56" fmla="*/ 279758 w 327011"/>
                <a:gd name="connsiteY56" fmla="*/ 99842 h 177835"/>
                <a:gd name="connsiteX57" fmla="*/ 293477 w 327011"/>
                <a:gd name="connsiteY57" fmla="*/ 89426 h 177835"/>
                <a:gd name="connsiteX58" fmla="*/ 293477 w 327011"/>
                <a:gd name="connsiteY58" fmla="*/ 74437 h 177835"/>
                <a:gd name="connsiteX59" fmla="*/ 295382 w 327011"/>
                <a:gd name="connsiteY59" fmla="*/ 60718 h 177835"/>
                <a:gd name="connsiteX60" fmla="*/ 306179 w 327011"/>
                <a:gd name="connsiteY60" fmla="*/ 52207 h 177835"/>
                <a:gd name="connsiteX61" fmla="*/ 320025 w 327011"/>
                <a:gd name="connsiteY61" fmla="*/ 47380 h 177835"/>
                <a:gd name="connsiteX62" fmla="*/ 327011 w 327011"/>
                <a:gd name="connsiteY62" fmla="*/ 34170 h 177835"/>
                <a:gd name="connsiteX63" fmla="*/ 327011 w 327011"/>
                <a:gd name="connsiteY63" fmla="*/ 27564 h 177835"/>
                <a:gd name="connsiteX64" fmla="*/ 318119 w 327011"/>
                <a:gd name="connsiteY64" fmla="*/ 24008 h 177835"/>
                <a:gd name="connsiteX65" fmla="*/ 293858 w 327011"/>
                <a:gd name="connsiteY65" fmla="*/ 15878 h 177835"/>
                <a:gd name="connsiteX66" fmla="*/ 278869 w 327011"/>
                <a:gd name="connsiteY66" fmla="*/ 10797 h 177835"/>
                <a:gd name="connsiteX67" fmla="*/ 258545 w 327011"/>
                <a:gd name="connsiteY67" fmla="*/ 5716 h 177835"/>
                <a:gd name="connsiteX68" fmla="*/ 241269 w 327011"/>
                <a:gd name="connsiteY68" fmla="*/ 8130 h 177835"/>
                <a:gd name="connsiteX69" fmla="*/ 226789 w 327011"/>
                <a:gd name="connsiteY69" fmla="*/ 10416 h 177835"/>
                <a:gd name="connsiteX70" fmla="*/ 212435 w 327011"/>
                <a:gd name="connsiteY70" fmla="*/ 12321 h 177835"/>
                <a:gd name="connsiteX71" fmla="*/ 197700 w 327011"/>
                <a:gd name="connsiteY71" fmla="*/ 19816 h 177835"/>
                <a:gd name="connsiteX72" fmla="*/ 180679 w 327011"/>
                <a:gd name="connsiteY72" fmla="*/ 29724 h 177835"/>
                <a:gd name="connsiteX73" fmla="*/ 163276 w 327011"/>
                <a:gd name="connsiteY73" fmla="*/ 33535 h 177835"/>
                <a:gd name="connsiteX74" fmla="*/ 141555 w 327011"/>
                <a:gd name="connsiteY74" fmla="*/ 30359 h 177835"/>
                <a:gd name="connsiteX75" fmla="*/ 118055 w 327011"/>
                <a:gd name="connsiteY75" fmla="*/ 27310 h 177835"/>
                <a:gd name="connsiteX76" fmla="*/ 106750 w 327011"/>
                <a:gd name="connsiteY76" fmla="*/ 30613 h 177835"/>
                <a:gd name="connsiteX77" fmla="*/ 106750 w 327011"/>
                <a:gd name="connsiteY77" fmla="*/ 30613 h 177835"/>
                <a:gd name="connsiteX78" fmla="*/ 87442 w 327011"/>
                <a:gd name="connsiteY78" fmla="*/ 33535 h 177835"/>
                <a:gd name="connsiteX79" fmla="*/ 74105 w 327011"/>
                <a:gd name="connsiteY79" fmla="*/ 28199 h 177835"/>
                <a:gd name="connsiteX80" fmla="*/ 54543 w 327011"/>
                <a:gd name="connsiteY80" fmla="*/ 21721 h 177835"/>
                <a:gd name="connsiteX81" fmla="*/ 42348 w 327011"/>
                <a:gd name="connsiteY81" fmla="*/ 22991 h 177835"/>
                <a:gd name="connsiteX82" fmla="*/ 26597 w 327011"/>
                <a:gd name="connsiteY82" fmla="*/ 22356 h 177835"/>
                <a:gd name="connsiteX83" fmla="*/ 24057 w 327011"/>
                <a:gd name="connsiteY83" fmla="*/ 9781 h 177835"/>
                <a:gd name="connsiteX84" fmla="*/ 24565 w 327011"/>
                <a:gd name="connsiteY84" fmla="*/ 4319 h 17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011" h="177835">
                  <a:moveTo>
                    <a:pt x="24692" y="4446"/>
                  </a:moveTo>
                  <a:cubicBezTo>
                    <a:pt x="22660" y="2794"/>
                    <a:pt x="15419" y="889"/>
                    <a:pt x="11100" y="0"/>
                  </a:cubicBezTo>
                  <a:cubicBezTo>
                    <a:pt x="10084" y="1905"/>
                    <a:pt x="8687" y="4065"/>
                    <a:pt x="7035" y="6478"/>
                  </a:cubicBezTo>
                  <a:cubicBezTo>
                    <a:pt x="4241" y="10670"/>
                    <a:pt x="938" y="15497"/>
                    <a:pt x="430" y="18673"/>
                  </a:cubicBezTo>
                  <a:cubicBezTo>
                    <a:pt x="-78" y="21721"/>
                    <a:pt x="-205" y="25024"/>
                    <a:pt x="430" y="28327"/>
                  </a:cubicBezTo>
                  <a:cubicBezTo>
                    <a:pt x="1065" y="31629"/>
                    <a:pt x="2589" y="34932"/>
                    <a:pt x="5765" y="38362"/>
                  </a:cubicBezTo>
                  <a:cubicBezTo>
                    <a:pt x="10465" y="43315"/>
                    <a:pt x="16054" y="47126"/>
                    <a:pt x="20373" y="50048"/>
                  </a:cubicBezTo>
                  <a:cubicBezTo>
                    <a:pt x="22405" y="51445"/>
                    <a:pt x="24184" y="52588"/>
                    <a:pt x="25708" y="53859"/>
                  </a:cubicBezTo>
                  <a:cubicBezTo>
                    <a:pt x="30281" y="57669"/>
                    <a:pt x="28756" y="61734"/>
                    <a:pt x="25200" y="66053"/>
                  </a:cubicBezTo>
                  <a:cubicBezTo>
                    <a:pt x="24057" y="67450"/>
                    <a:pt x="22786" y="68720"/>
                    <a:pt x="21643" y="69991"/>
                  </a:cubicBezTo>
                  <a:cubicBezTo>
                    <a:pt x="20881" y="70753"/>
                    <a:pt x="20246" y="71515"/>
                    <a:pt x="19865" y="71896"/>
                  </a:cubicBezTo>
                  <a:lnTo>
                    <a:pt x="19865" y="71896"/>
                  </a:lnTo>
                  <a:cubicBezTo>
                    <a:pt x="17451" y="74564"/>
                    <a:pt x="14022" y="76850"/>
                    <a:pt x="10846" y="79009"/>
                  </a:cubicBezTo>
                  <a:cubicBezTo>
                    <a:pt x="8306" y="80788"/>
                    <a:pt x="5892" y="82312"/>
                    <a:pt x="5257" y="83328"/>
                  </a:cubicBezTo>
                  <a:cubicBezTo>
                    <a:pt x="4368" y="84599"/>
                    <a:pt x="3225" y="86123"/>
                    <a:pt x="2589" y="87901"/>
                  </a:cubicBezTo>
                  <a:cubicBezTo>
                    <a:pt x="1954" y="89426"/>
                    <a:pt x="1700" y="91077"/>
                    <a:pt x="2082" y="92855"/>
                  </a:cubicBezTo>
                  <a:cubicBezTo>
                    <a:pt x="2463" y="94380"/>
                    <a:pt x="3479" y="96158"/>
                    <a:pt x="4495" y="97809"/>
                  </a:cubicBezTo>
                  <a:cubicBezTo>
                    <a:pt x="6400" y="101112"/>
                    <a:pt x="8306" y="104160"/>
                    <a:pt x="7290" y="108098"/>
                  </a:cubicBezTo>
                  <a:cubicBezTo>
                    <a:pt x="6400" y="111528"/>
                    <a:pt x="3987" y="113814"/>
                    <a:pt x="1954" y="115593"/>
                  </a:cubicBezTo>
                  <a:cubicBezTo>
                    <a:pt x="1192" y="116355"/>
                    <a:pt x="557" y="116609"/>
                    <a:pt x="557" y="116863"/>
                  </a:cubicBezTo>
                  <a:lnTo>
                    <a:pt x="557" y="116863"/>
                  </a:lnTo>
                  <a:cubicBezTo>
                    <a:pt x="430" y="117752"/>
                    <a:pt x="303" y="119403"/>
                    <a:pt x="1065" y="121309"/>
                  </a:cubicBezTo>
                  <a:cubicBezTo>
                    <a:pt x="1573" y="122706"/>
                    <a:pt x="2335" y="124103"/>
                    <a:pt x="3733" y="125501"/>
                  </a:cubicBezTo>
                  <a:cubicBezTo>
                    <a:pt x="5638" y="127406"/>
                    <a:pt x="8433" y="129565"/>
                    <a:pt x="11481" y="131979"/>
                  </a:cubicBezTo>
                  <a:cubicBezTo>
                    <a:pt x="15546" y="135282"/>
                    <a:pt x="20119" y="138711"/>
                    <a:pt x="23295" y="142141"/>
                  </a:cubicBezTo>
                  <a:cubicBezTo>
                    <a:pt x="26216" y="145317"/>
                    <a:pt x="28249" y="148238"/>
                    <a:pt x="29519" y="151160"/>
                  </a:cubicBezTo>
                  <a:cubicBezTo>
                    <a:pt x="30916" y="154208"/>
                    <a:pt x="31424" y="157003"/>
                    <a:pt x="31424" y="159670"/>
                  </a:cubicBezTo>
                  <a:cubicBezTo>
                    <a:pt x="31424" y="162211"/>
                    <a:pt x="30408" y="165895"/>
                    <a:pt x="29265" y="169705"/>
                  </a:cubicBezTo>
                  <a:cubicBezTo>
                    <a:pt x="29011" y="170468"/>
                    <a:pt x="28756" y="171230"/>
                    <a:pt x="28503" y="171992"/>
                  </a:cubicBezTo>
                  <a:cubicBezTo>
                    <a:pt x="32949" y="173008"/>
                    <a:pt x="40697" y="174532"/>
                    <a:pt x="44000" y="174659"/>
                  </a:cubicBezTo>
                  <a:cubicBezTo>
                    <a:pt x="46286" y="174659"/>
                    <a:pt x="48954" y="174532"/>
                    <a:pt x="52129" y="174024"/>
                  </a:cubicBezTo>
                  <a:cubicBezTo>
                    <a:pt x="55305" y="173516"/>
                    <a:pt x="59116" y="172754"/>
                    <a:pt x="63562" y="171738"/>
                  </a:cubicBezTo>
                  <a:cubicBezTo>
                    <a:pt x="67499" y="170849"/>
                    <a:pt x="71310" y="169578"/>
                    <a:pt x="75502" y="168308"/>
                  </a:cubicBezTo>
                  <a:cubicBezTo>
                    <a:pt x="80710" y="166530"/>
                    <a:pt x="86553" y="164624"/>
                    <a:pt x="93666" y="163100"/>
                  </a:cubicBezTo>
                  <a:cubicBezTo>
                    <a:pt x="107258" y="160179"/>
                    <a:pt x="113355" y="164751"/>
                    <a:pt x="119580" y="169578"/>
                  </a:cubicBezTo>
                  <a:lnTo>
                    <a:pt x="120723" y="170468"/>
                  </a:lnTo>
                  <a:lnTo>
                    <a:pt x="120723" y="170468"/>
                  </a:lnTo>
                  <a:cubicBezTo>
                    <a:pt x="123009" y="172246"/>
                    <a:pt x="127836" y="173897"/>
                    <a:pt x="133171" y="175167"/>
                  </a:cubicBezTo>
                  <a:cubicBezTo>
                    <a:pt x="140031" y="176819"/>
                    <a:pt x="147398" y="177835"/>
                    <a:pt x="151844" y="177835"/>
                  </a:cubicBezTo>
                  <a:cubicBezTo>
                    <a:pt x="156544" y="177835"/>
                    <a:pt x="166960" y="177073"/>
                    <a:pt x="175598" y="175803"/>
                  </a:cubicBezTo>
                  <a:cubicBezTo>
                    <a:pt x="181441" y="175040"/>
                    <a:pt x="186268" y="174151"/>
                    <a:pt x="187157" y="173389"/>
                  </a:cubicBezTo>
                  <a:cubicBezTo>
                    <a:pt x="188300" y="172500"/>
                    <a:pt x="189189" y="168943"/>
                    <a:pt x="190078" y="165768"/>
                  </a:cubicBezTo>
                  <a:cubicBezTo>
                    <a:pt x="190841" y="162592"/>
                    <a:pt x="191603" y="159797"/>
                    <a:pt x="193000" y="158019"/>
                  </a:cubicBezTo>
                  <a:cubicBezTo>
                    <a:pt x="195033" y="155606"/>
                    <a:pt x="201130" y="154081"/>
                    <a:pt x="206591" y="152684"/>
                  </a:cubicBezTo>
                  <a:cubicBezTo>
                    <a:pt x="209640" y="151922"/>
                    <a:pt x="212562" y="151160"/>
                    <a:pt x="213959" y="150525"/>
                  </a:cubicBezTo>
                  <a:cubicBezTo>
                    <a:pt x="215483" y="149889"/>
                    <a:pt x="217516" y="148111"/>
                    <a:pt x="219802" y="145952"/>
                  </a:cubicBezTo>
                  <a:cubicBezTo>
                    <a:pt x="223232" y="142903"/>
                    <a:pt x="227297" y="139346"/>
                    <a:pt x="232251" y="137060"/>
                  </a:cubicBezTo>
                  <a:cubicBezTo>
                    <a:pt x="236570" y="135155"/>
                    <a:pt x="240761" y="133503"/>
                    <a:pt x="244826" y="132360"/>
                  </a:cubicBezTo>
                  <a:cubicBezTo>
                    <a:pt x="248764" y="131217"/>
                    <a:pt x="252448" y="130709"/>
                    <a:pt x="255623" y="130709"/>
                  </a:cubicBezTo>
                  <a:cubicBezTo>
                    <a:pt x="259561" y="130709"/>
                    <a:pt x="263753" y="132995"/>
                    <a:pt x="267818" y="135282"/>
                  </a:cubicBezTo>
                  <a:cubicBezTo>
                    <a:pt x="270867" y="136933"/>
                    <a:pt x="273915" y="138584"/>
                    <a:pt x="275820" y="138711"/>
                  </a:cubicBezTo>
                  <a:cubicBezTo>
                    <a:pt x="278488" y="138965"/>
                    <a:pt x="284204" y="138457"/>
                    <a:pt x="290428" y="137568"/>
                  </a:cubicBezTo>
                  <a:cubicBezTo>
                    <a:pt x="293096" y="137187"/>
                    <a:pt x="295890" y="136806"/>
                    <a:pt x="298558" y="136298"/>
                  </a:cubicBezTo>
                  <a:cubicBezTo>
                    <a:pt x="297796" y="131344"/>
                    <a:pt x="295509" y="128549"/>
                    <a:pt x="289666" y="122706"/>
                  </a:cubicBezTo>
                  <a:cubicBezTo>
                    <a:pt x="282680" y="115720"/>
                    <a:pt x="280139" y="116863"/>
                    <a:pt x="275566" y="113814"/>
                  </a:cubicBezTo>
                  <a:cubicBezTo>
                    <a:pt x="270993" y="110766"/>
                    <a:pt x="264642" y="110004"/>
                    <a:pt x="267183" y="106320"/>
                  </a:cubicBezTo>
                  <a:cubicBezTo>
                    <a:pt x="269723" y="102636"/>
                    <a:pt x="272772" y="103779"/>
                    <a:pt x="279758" y="99842"/>
                  </a:cubicBezTo>
                  <a:cubicBezTo>
                    <a:pt x="286745" y="95904"/>
                    <a:pt x="292333" y="94634"/>
                    <a:pt x="293477" y="89426"/>
                  </a:cubicBezTo>
                  <a:cubicBezTo>
                    <a:pt x="294493" y="84218"/>
                    <a:pt x="293731" y="80788"/>
                    <a:pt x="293477" y="74437"/>
                  </a:cubicBezTo>
                  <a:cubicBezTo>
                    <a:pt x="293223" y="68212"/>
                    <a:pt x="291063" y="64656"/>
                    <a:pt x="295382" y="60718"/>
                  </a:cubicBezTo>
                  <a:cubicBezTo>
                    <a:pt x="299701" y="56780"/>
                    <a:pt x="299066" y="55510"/>
                    <a:pt x="306179" y="52207"/>
                  </a:cubicBezTo>
                  <a:cubicBezTo>
                    <a:pt x="313293" y="48905"/>
                    <a:pt x="315325" y="52842"/>
                    <a:pt x="320025" y="47380"/>
                  </a:cubicBezTo>
                  <a:cubicBezTo>
                    <a:pt x="324725" y="41918"/>
                    <a:pt x="326757" y="42172"/>
                    <a:pt x="327011" y="34170"/>
                  </a:cubicBezTo>
                  <a:cubicBezTo>
                    <a:pt x="327011" y="31629"/>
                    <a:pt x="327011" y="29470"/>
                    <a:pt x="327011" y="27564"/>
                  </a:cubicBezTo>
                  <a:cubicBezTo>
                    <a:pt x="324344" y="26421"/>
                    <a:pt x="321295" y="25151"/>
                    <a:pt x="318119" y="24008"/>
                  </a:cubicBezTo>
                  <a:cubicBezTo>
                    <a:pt x="310244" y="20959"/>
                    <a:pt x="301352" y="17910"/>
                    <a:pt x="293858" y="15878"/>
                  </a:cubicBezTo>
                  <a:cubicBezTo>
                    <a:pt x="288142" y="14354"/>
                    <a:pt x="283315" y="12448"/>
                    <a:pt x="278869" y="10797"/>
                  </a:cubicBezTo>
                  <a:cubicBezTo>
                    <a:pt x="271883" y="8130"/>
                    <a:pt x="265785" y="5843"/>
                    <a:pt x="258545" y="5716"/>
                  </a:cubicBezTo>
                  <a:cubicBezTo>
                    <a:pt x="252194" y="5716"/>
                    <a:pt x="246605" y="6986"/>
                    <a:pt x="241269" y="8130"/>
                  </a:cubicBezTo>
                  <a:cubicBezTo>
                    <a:pt x="236442" y="9273"/>
                    <a:pt x="231870" y="10416"/>
                    <a:pt x="226789" y="10416"/>
                  </a:cubicBezTo>
                  <a:cubicBezTo>
                    <a:pt x="221835" y="10416"/>
                    <a:pt x="217262" y="10924"/>
                    <a:pt x="212435" y="12321"/>
                  </a:cubicBezTo>
                  <a:cubicBezTo>
                    <a:pt x="207735" y="13719"/>
                    <a:pt x="202908" y="15878"/>
                    <a:pt x="197700" y="19816"/>
                  </a:cubicBezTo>
                  <a:cubicBezTo>
                    <a:pt x="191857" y="24135"/>
                    <a:pt x="186268" y="27437"/>
                    <a:pt x="180679" y="29724"/>
                  </a:cubicBezTo>
                  <a:cubicBezTo>
                    <a:pt x="174962" y="32010"/>
                    <a:pt x="169373" y="33280"/>
                    <a:pt x="163276" y="33535"/>
                  </a:cubicBezTo>
                  <a:cubicBezTo>
                    <a:pt x="157687" y="33789"/>
                    <a:pt x="149685" y="32137"/>
                    <a:pt x="141555" y="30359"/>
                  </a:cubicBezTo>
                  <a:cubicBezTo>
                    <a:pt x="132536" y="28454"/>
                    <a:pt x="123390" y="26675"/>
                    <a:pt x="118055" y="27310"/>
                  </a:cubicBezTo>
                  <a:cubicBezTo>
                    <a:pt x="114117" y="27818"/>
                    <a:pt x="110307" y="29216"/>
                    <a:pt x="106750" y="30613"/>
                  </a:cubicBezTo>
                  <a:lnTo>
                    <a:pt x="106750" y="30613"/>
                  </a:lnTo>
                  <a:cubicBezTo>
                    <a:pt x="100399" y="33026"/>
                    <a:pt x="94301" y="35186"/>
                    <a:pt x="87442" y="33535"/>
                  </a:cubicBezTo>
                  <a:cubicBezTo>
                    <a:pt x="83377" y="32518"/>
                    <a:pt x="78932" y="30359"/>
                    <a:pt x="74105" y="28199"/>
                  </a:cubicBezTo>
                  <a:cubicBezTo>
                    <a:pt x="67499" y="25024"/>
                    <a:pt x="60386" y="21721"/>
                    <a:pt x="54543" y="21721"/>
                  </a:cubicBezTo>
                  <a:cubicBezTo>
                    <a:pt x="50478" y="21721"/>
                    <a:pt x="46159" y="22356"/>
                    <a:pt x="42348" y="22991"/>
                  </a:cubicBezTo>
                  <a:cubicBezTo>
                    <a:pt x="35743" y="24008"/>
                    <a:pt x="30154" y="24897"/>
                    <a:pt x="26597" y="22356"/>
                  </a:cubicBezTo>
                  <a:cubicBezTo>
                    <a:pt x="22660" y="19689"/>
                    <a:pt x="23422" y="14735"/>
                    <a:pt x="24057" y="9781"/>
                  </a:cubicBezTo>
                  <a:cubicBezTo>
                    <a:pt x="24438" y="7113"/>
                    <a:pt x="24819" y="4573"/>
                    <a:pt x="24565" y="4319"/>
                  </a:cubicBezTo>
                </a:path>
              </a:pathLst>
            </a:custGeom>
            <a:solidFill>
              <a:srgbClr val="FFFFFF"/>
            </a:solidFill>
            <a:ln w="12700" cap="flat">
              <a:noFill/>
              <a:prstDash val="solid"/>
              <a:miter/>
            </a:ln>
          </p:spPr>
          <p:txBody>
            <a:bodyPr rtlCol="0" anchor="ctr"/>
            <a:lstStyle/>
            <a:p>
              <a:endParaRPr lang="en-GB"/>
            </a:p>
          </p:txBody>
        </p:sp>
        <p:sp>
          <p:nvSpPr>
            <p:cNvPr id="1106" name="Freeform: Shape 1105">
              <a:extLst>
                <a:ext uri="{FF2B5EF4-FFF2-40B4-BE49-F238E27FC236}">
                  <a16:creationId xmlns:a16="http://schemas.microsoft.com/office/drawing/2014/main" id="{51C29634-7CE5-6AC3-8CEA-5EFEFBFEC60E}"/>
                </a:ext>
              </a:extLst>
            </p:cNvPr>
            <p:cNvSpPr/>
            <p:nvPr/>
          </p:nvSpPr>
          <p:spPr>
            <a:xfrm>
              <a:off x="5685252" y="1149931"/>
              <a:ext cx="84800" cy="179853"/>
            </a:xfrm>
            <a:custGeom>
              <a:avLst/>
              <a:gdLst>
                <a:gd name="connsiteX0" fmla="*/ 3632 w 84800"/>
                <a:gd name="connsiteY0" fmla="*/ 141746 h 179853"/>
                <a:gd name="connsiteX1" fmla="*/ 19637 w 84800"/>
                <a:gd name="connsiteY1" fmla="*/ 150003 h 179853"/>
                <a:gd name="connsiteX2" fmla="*/ 27640 w 84800"/>
                <a:gd name="connsiteY2" fmla="*/ 156735 h 179853"/>
                <a:gd name="connsiteX3" fmla="*/ 30815 w 84800"/>
                <a:gd name="connsiteY3" fmla="*/ 168930 h 179853"/>
                <a:gd name="connsiteX4" fmla="*/ 34753 w 84800"/>
                <a:gd name="connsiteY4" fmla="*/ 179854 h 179853"/>
                <a:gd name="connsiteX5" fmla="*/ 44661 w 84800"/>
                <a:gd name="connsiteY5" fmla="*/ 175408 h 179853"/>
                <a:gd name="connsiteX6" fmla="*/ 47202 w 84800"/>
                <a:gd name="connsiteY6" fmla="*/ 172867 h 179853"/>
                <a:gd name="connsiteX7" fmla="*/ 47456 w 84800"/>
                <a:gd name="connsiteY7" fmla="*/ 170200 h 179853"/>
                <a:gd name="connsiteX8" fmla="*/ 47074 w 84800"/>
                <a:gd name="connsiteY8" fmla="*/ 162705 h 179853"/>
                <a:gd name="connsiteX9" fmla="*/ 51774 w 84800"/>
                <a:gd name="connsiteY9" fmla="*/ 154576 h 179853"/>
                <a:gd name="connsiteX10" fmla="*/ 58507 w 84800"/>
                <a:gd name="connsiteY10" fmla="*/ 152797 h 179853"/>
                <a:gd name="connsiteX11" fmla="*/ 65366 w 84800"/>
                <a:gd name="connsiteY11" fmla="*/ 150511 h 179853"/>
                <a:gd name="connsiteX12" fmla="*/ 67907 w 84800"/>
                <a:gd name="connsiteY12" fmla="*/ 140730 h 179853"/>
                <a:gd name="connsiteX13" fmla="*/ 75782 w 84800"/>
                <a:gd name="connsiteY13" fmla="*/ 130695 h 179853"/>
                <a:gd name="connsiteX14" fmla="*/ 75782 w 84800"/>
                <a:gd name="connsiteY14" fmla="*/ 130695 h 179853"/>
                <a:gd name="connsiteX15" fmla="*/ 76925 w 84800"/>
                <a:gd name="connsiteY15" fmla="*/ 129806 h 179853"/>
                <a:gd name="connsiteX16" fmla="*/ 84801 w 84800"/>
                <a:gd name="connsiteY16" fmla="*/ 121168 h 179853"/>
                <a:gd name="connsiteX17" fmla="*/ 84674 w 84800"/>
                <a:gd name="connsiteY17" fmla="*/ 116976 h 179853"/>
                <a:gd name="connsiteX18" fmla="*/ 84801 w 84800"/>
                <a:gd name="connsiteY18" fmla="*/ 109482 h 179853"/>
                <a:gd name="connsiteX19" fmla="*/ 82768 w 84800"/>
                <a:gd name="connsiteY19" fmla="*/ 108085 h 179853"/>
                <a:gd name="connsiteX20" fmla="*/ 69812 w 84800"/>
                <a:gd name="connsiteY20" fmla="*/ 95890 h 179853"/>
                <a:gd name="connsiteX21" fmla="*/ 64731 w 84800"/>
                <a:gd name="connsiteY21" fmla="*/ 80901 h 179853"/>
                <a:gd name="connsiteX22" fmla="*/ 63080 w 84800"/>
                <a:gd name="connsiteY22" fmla="*/ 64769 h 179853"/>
                <a:gd name="connsiteX23" fmla="*/ 63588 w 84800"/>
                <a:gd name="connsiteY23" fmla="*/ 54353 h 179853"/>
                <a:gd name="connsiteX24" fmla="*/ 63715 w 84800"/>
                <a:gd name="connsiteY24" fmla="*/ 40126 h 179853"/>
                <a:gd name="connsiteX25" fmla="*/ 62063 w 84800"/>
                <a:gd name="connsiteY25" fmla="*/ 28186 h 179853"/>
                <a:gd name="connsiteX26" fmla="*/ 58126 w 84800"/>
                <a:gd name="connsiteY26" fmla="*/ 19929 h 179853"/>
                <a:gd name="connsiteX27" fmla="*/ 49742 w 84800"/>
                <a:gd name="connsiteY27" fmla="*/ 13070 h 179853"/>
                <a:gd name="connsiteX28" fmla="*/ 39453 w 84800"/>
                <a:gd name="connsiteY28" fmla="*/ 4305 h 179853"/>
                <a:gd name="connsiteX29" fmla="*/ 31451 w 84800"/>
                <a:gd name="connsiteY29" fmla="*/ 5321 h 179853"/>
                <a:gd name="connsiteX30" fmla="*/ 25607 w 84800"/>
                <a:gd name="connsiteY30" fmla="*/ 2527 h 179853"/>
                <a:gd name="connsiteX31" fmla="*/ 20526 w 84800"/>
                <a:gd name="connsiteY31" fmla="*/ 113 h 179853"/>
                <a:gd name="connsiteX32" fmla="*/ 15826 w 84800"/>
                <a:gd name="connsiteY32" fmla="*/ 2527 h 179853"/>
                <a:gd name="connsiteX33" fmla="*/ 10364 w 84800"/>
                <a:gd name="connsiteY33" fmla="*/ 7735 h 179853"/>
                <a:gd name="connsiteX34" fmla="*/ 6172 w 84800"/>
                <a:gd name="connsiteY34" fmla="*/ 12943 h 179853"/>
                <a:gd name="connsiteX35" fmla="*/ 5410 w 84800"/>
                <a:gd name="connsiteY35" fmla="*/ 22089 h 179853"/>
                <a:gd name="connsiteX36" fmla="*/ 1219 w 84800"/>
                <a:gd name="connsiteY36" fmla="*/ 37459 h 179853"/>
                <a:gd name="connsiteX37" fmla="*/ 1219 w 84800"/>
                <a:gd name="connsiteY37" fmla="*/ 37459 h 179853"/>
                <a:gd name="connsiteX38" fmla="*/ 10364 w 84800"/>
                <a:gd name="connsiteY38" fmla="*/ 50669 h 179853"/>
                <a:gd name="connsiteX39" fmla="*/ 6681 w 84800"/>
                <a:gd name="connsiteY39" fmla="*/ 61721 h 179853"/>
                <a:gd name="connsiteX40" fmla="*/ 2997 w 84800"/>
                <a:gd name="connsiteY40" fmla="*/ 71247 h 179853"/>
                <a:gd name="connsiteX41" fmla="*/ 6681 w 84800"/>
                <a:gd name="connsiteY41" fmla="*/ 80774 h 179853"/>
                <a:gd name="connsiteX42" fmla="*/ 6681 w 84800"/>
                <a:gd name="connsiteY42" fmla="*/ 91952 h 179853"/>
                <a:gd name="connsiteX43" fmla="*/ 4775 w 84800"/>
                <a:gd name="connsiteY43" fmla="*/ 103004 h 179853"/>
                <a:gd name="connsiteX44" fmla="*/ 710 w 84800"/>
                <a:gd name="connsiteY44" fmla="*/ 111260 h 179853"/>
                <a:gd name="connsiteX45" fmla="*/ 1345 w 84800"/>
                <a:gd name="connsiteY45" fmla="*/ 125360 h 179853"/>
                <a:gd name="connsiteX46" fmla="*/ 1345 w 84800"/>
                <a:gd name="connsiteY46" fmla="*/ 133617 h 179853"/>
                <a:gd name="connsiteX47" fmla="*/ 3759 w 84800"/>
                <a:gd name="connsiteY47" fmla="*/ 141873 h 1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4800" h="179853">
                  <a:moveTo>
                    <a:pt x="3632" y="141746"/>
                  </a:moveTo>
                  <a:cubicBezTo>
                    <a:pt x="8459" y="144287"/>
                    <a:pt x="16207" y="148479"/>
                    <a:pt x="19637" y="150003"/>
                  </a:cubicBezTo>
                  <a:cubicBezTo>
                    <a:pt x="23067" y="151527"/>
                    <a:pt x="25734" y="152162"/>
                    <a:pt x="27640" y="156735"/>
                  </a:cubicBezTo>
                  <a:cubicBezTo>
                    <a:pt x="29545" y="161308"/>
                    <a:pt x="30815" y="163722"/>
                    <a:pt x="30815" y="168930"/>
                  </a:cubicBezTo>
                  <a:cubicBezTo>
                    <a:pt x="30815" y="172867"/>
                    <a:pt x="32340" y="176551"/>
                    <a:pt x="34753" y="179854"/>
                  </a:cubicBezTo>
                  <a:cubicBezTo>
                    <a:pt x="38945" y="178202"/>
                    <a:pt x="43264" y="176424"/>
                    <a:pt x="44661" y="175408"/>
                  </a:cubicBezTo>
                  <a:cubicBezTo>
                    <a:pt x="45931" y="174519"/>
                    <a:pt x="46821" y="173757"/>
                    <a:pt x="47202" y="172867"/>
                  </a:cubicBezTo>
                  <a:cubicBezTo>
                    <a:pt x="47583" y="172232"/>
                    <a:pt x="47710" y="171343"/>
                    <a:pt x="47456" y="170200"/>
                  </a:cubicBezTo>
                  <a:cubicBezTo>
                    <a:pt x="47202" y="168167"/>
                    <a:pt x="46821" y="165373"/>
                    <a:pt x="47074" y="162705"/>
                  </a:cubicBezTo>
                  <a:cubicBezTo>
                    <a:pt x="47456" y="159403"/>
                    <a:pt x="48599" y="156227"/>
                    <a:pt x="51774" y="154576"/>
                  </a:cubicBezTo>
                  <a:cubicBezTo>
                    <a:pt x="53553" y="153560"/>
                    <a:pt x="55966" y="153178"/>
                    <a:pt x="58507" y="152797"/>
                  </a:cubicBezTo>
                  <a:cubicBezTo>
                    <a:pt x="61682" y="152289"/>
                    <a:pt x="65239" y="151654"/>
                    <a:pt x="65366" y="150511"/>
                  </a:cubicBezTo>
                  <a:cubicBezTo>
                    <a:pt x="65747" y="147589"/>
                    <a:pt x="66383" y="144160"/>
                    <a:pt x="67907" y="140730"/>
                  </a:cubicBezTo>
                  <a:cubicBezTo>
                    <a:pt x="69431" y="137173"/>
                    <a:pt x="71845" y="133617"/>
                    <a:pt x="75782" y="130695"/>
                  </a:cubicBezTo>
                  <a:lnTo>
                    <a:pt x="75782" y="130695"/>
                  </a:lnTo>
                  <a:cubicBezTo>
                    <a:pt x="75782" y="130695"/>
                    <a:pt x="76925" y="129806"/>
                    <a:pt x="76925" y="129806"/>
                  </a:cubicBezTo>
                  <a:cubicBezTo>
                    <a:pt x="82006" y="125995"/>
                    <a:pt x="84674" y="123963"/>
                    <a:pt x="84801" y="121168"/>
                  </a:cubicBezTo>
                  <a:cubicBezTo>
                    <a:pt x="84801" y="119898"/>
                    <a:pt x="84801" y="118374"/>
                    <a:pt x="84674" y="116976"/>
                  </a:cubicBezTo>
                  <a:cubicBezTo>
                    <a:pt x="84420" y="114436"/>
                    <a:pt x="84293" y="111768"/>
                    <a:pt x="84801" y="109482"/>
                  </a:cubicBezTo>
                  <a:cubicBezTo>
                    <a:pt x="84166" y="108974"/>
                    <a:pt x="83404" y="108593"/>
                    <a:pt x="82768" y="108085"/>
                  </a:cubicBezTo>
                  <a:cubicBezTo>
                    <a:pt x="78069" y="104909"/>
                    <a:pt x="72479" y="100971"/>
                    <a:pt x="69812" y="95890"/>
                  </a:cubicBezTo>
                  <a:cubicBezTo>
                    <a:pt x="67907" y="92206"/>
                    <a:pt x="66001" y="86871"/>
                    <a:pt x="64731" y="80901"/>
                  </a:cubicBezTo>
                  <a:cubicBezTo>
                    <a:pt x="63715" y="75820"/>
                    <a:pt x="62953" y="70231"/>
                    <a:pt x="63080" y="64769"/>
                  </a:cubicBezTo>
                  <a:cubicBezTo>
                    <a:pt x="63080" y="60196"/>
                    <a:pt x="63334" y="57021"/>
                    <a:pt x="63588" y="54353"/>
                  </a:cubicBezTo>
                  <a:cubicBezTo>
                    <a:pt x="63842" y="50034"/>
                    <a:pt x="64096" y="46477"/>
                    <a:pt x="63715" y="40126"/>
                  </a:cubicBezTo>
                  <a:cubicBezTo>
                    <a:pt x="63461" y="34918"/>
                    <a:pt x="62953" y="31234"/>
                    <a:pt x="62063" y="28186"/>
                  </a:cubicBezTo>
                  <a:cubicBezTo>
                    <a:pt x="61301" y="25264"/>
                    <a:pt x="60031" y="22724"/>
                    <a:pt x="58126" y="19929"/>
                  </a:cubicBezTo>
                  <a:cubicBezTo>
                    <a:pt x="56729" y="17770"/>
                    <a:pt x="53172" y="15356"/>
                    <a:pt x="49742" y="13070"/>
                  </a:cubicBezTo>
                  <a:cubicBezTo>
                    <a:pt x="45677" y="10402"/>
                    <a:pt x="41612" y="7608"/>
                    <a:pt x="39453" y="4305"/>
                  </a:cubicBezTo>
                  <a:cubicBezTo>
                    <a:pt x="37294" y="5067"/>
                    <a:pt x="34372" y="5829"/>
                    <a:pt x="31451" y="5321"/>
                  </a:cubicBezTo>
                  <a:cubicBezTo>
                    <a:pt x="28529" y="4940"/>
                    <a:pt x="27131" y="3797"/>
                    <a:pt x="25607" y="2527"/>
                  </a:cubicBezTo>
                  <a:cubicBezTo>
                    <a:pt x="24464" y="1638"/>
                    <a:pt x="23321" y="621"/>
                    <a:pt x="20526" y="113"/>
                  </a:cubicBezTo>
                  <a:cubicBezTo>
                    <a:pt x="18240" y="-395"/>
                    <a:pt x="17224" y="876"/>
                    <a:pt x="15826" y="2527"/>
                  </a:cubicBezTo>
                  <a:cubicBezTo>
                    <a:pt x="14429" y="4178"/>
                    <a:pt x="12905" y="5957"/>
                    <a:pt x="10364" y="7735"/>
                  </a:cubicBezTo>
                  <a:cubicBezTo>
                    <a:pt x="7951" y="9386"/>
                    <a:pt x="6681" y="11037"/>
                    <a:pt x="6172" y="12943"/>
                  </a:cubicBezTo>
                  <a:cubicBezTo>
                    <a:pt x="5410" y="15102"/>
                    <a:pt x="5410" y="18024"/>
                    <a:pt x="5410" y="22089"/>
                  </a:cubicBezTo>
                  <a:cubicBezTo>
                    <a:pt x="5410" y="27805"/>
                    <a:pt x="3124" y="33140"/>
                    <a:pt x="1219" y="37459"/>
                  </a:cubicBezTo>
                  <a:lnTo>
                    <a:pt x="1219" y="37459"/>
                  </a:lnTo>
                  <a:cubicBezTo>
                    <a:pt x="5156" y="41651"/>
                    <a:pt x="9856" y="46350"/>
                    <a:pt x="10364" y="50669"/>
                  </a:cubicBezTo>
                  <a:cubicBezTo>
                    <a:pt x="10872" y="54988"/>
                    <a:pt x="9094" y="59180"/>
                    <a:pt x="6681" y="61721"/>
                  </a:cubicBezTo>
                  <a:cubicBezTo>
                    <a:pt x="4267" y="64388"/>
                    <a:pt x="1473" y="67183"/>
                    <a:pt x="2997" y="71247"/>
                  </a:cubicBezTo>
                  <a:cubicBezTo>
                    <a:pt x="4521" y="75312"/>
                    <a:pt x="7062" y="76074"/>
                    <a:pt x="6681" y="80774"/>
                  </a:cubicBezTo>
                  <a:cubicBezTo>
                    <a:pt x="6172" y="85601"/>
                    <a:pt x="9221" y="88523"/>
                    <a:pt x="6681" y="91952"/>
                  </a:cubicBezTo>
                  <a:cubicBezTo>
                    <a:pt x="4267" y="95382"/>
                    <a:pt x="5410" y="99955"/>
                    <a:pt x="4775" y="103004"/>
                  </a:cubicBezTo>
                  <a:cubicBezTo>
                    <a:pt x="4140" y="106052"/>
                    <a:pt x="2108" y="105671"/>
                    <a:pt x="710" y="111260"/>
                  </a:cubicBezTo>
                  <a:cubicBezTo>
                    <a:pt x="-814" y="116849"/>
                    <a:pt x="457" y="123201"/>
                    <a:pt x="1345" y="125360"/>
                  </a:cubicBezTo>
                  <a:cubicBezTo>
                    <a:pt x="2235" y="127519"/>
                    <a:pt x="1345" y="133617"/>
                    <a:pt x="1345" y="133617"/>
                  </a:cubicBezTo>
                  <a:cubicBezTo>
                    <a:pt x="1345" y="133617"/>
                    <a:pt x="-1068" y="139333"/>
                    <a:pt x="3759" y="141873"/>
                  </a:cubicBezTo>
                </a:path>
              </a:pathLst>
            </a:custGeom>
            <a:solidFill>
              <a:srgbClr val="FFFFFF"/>
            </a:solidFill>
            <a:ln w="12700" cap="flat">
              <a:noFill/>
              <a:prstDash val="solid"/>
              <a:miter/>
            </a:ln>
          </p:spPr>
          <p:txBody>
            <a:bodyPr rtlCol="0" anchor="ctr"/>
            <a:lstStyle/>
            <a:p>
              <a:endParaRPr lang="en-GB"/>
            </a:p>
          </p:txBody>
        </p:sp>
        <p:sp>
          <p:nvSpPr>
            <p:cNvPr id="1107" name="Freeform: Shape 1106">
              <a:extLst>
                <a:ext uri="{FF2B5EF4-FFF2-40B4-BE49-F238E27FC236}">
                  <a16:creationId xmlns:a16="http://schemas.microsoft.com/office/drawing/2014/main" id="{A7AD15CE-1CDD-47DB-7E47-C8A0F51B241E}"/>
                </a:ext>
              </a:extLst>
            </p:cNvPr>
            <p:cNvSpPr/>
            <p:nvPr/>
          </p:nvSpPr>
          <p:spPr>
            <a:xfrm>
              <a:off x="5277959" y="4501427"/>
              <a:ext cx="719342" cy="667861"/>
            </a:xfrm>
            <a:custGeom>
              <a:avLst/>
              <a:gdLst>
                <a:gd name="connsiteX0" fmla="*/ 277676 w 719342"/>
                <a:gd name="connsiteY0" fmla="*/ 621451 h 667861"/>
                <a:gd name="connsiteX1" fmla="*/ 289998 w 719342"/>
                <a:gd name="connsiteY1" fmla="*/ 621451 h 667861"/>
                <a:gd name="connsiteX2" fmla="*/ 302447 w 719342"/>
                <a:gd name="connsiteY2" fmla="*/ 632121 h 667861"/>
                <a:gd name="connsiteX3" fmla="*/ 302447 w 719342"/>
                <a:gd name="connsiteY3" fmla="*/ 632121 h 667861"/>
                <a:gd name="connsiteX4" fmla="*/ 303463 w 719342"/>
                <a:gd name="connsiteY4" fmla="*/ 633264 h 667861"/>
                <a:gd name="connsiteX5" fmla="*/ 303463 w 719342"/>
                <a:gd name="connsiteY5" fmla="*/ 633264 h 667861"/>
                <a:gd name="connsiteX6" fmla="*/ 304352 w 719342"/>
                <a:gd name="connsiteY6" fmla="*/ 643681 h 667861"/>
                <a:gd name="connsiteX7" fmla="*/ 303971 w 719342"/>
                <a:gd name="connsiteY7" fmla="*/ 652064 h 667861"/>
                <a:gd name="connsiteX8" fmla="*/ 314387 w 719342"/>
                <a:gd name="connsiteY8" fmla="*/ 658542 h 667861"/>
                <a:gd name="connsiteX9" fmla="*/ 338522 w 719342"/>
                <a:gd name="connsiteY9" fmla="*/ 666545 h 667861"/>
                <a:gd name="connsiteX10" fmla="*/ 360878 w 719342"/>
                <a:gd name="connsiteY10" fmla="*/ 667815 h 667861"/>
                <a:gd name="connsiteX11" fmla="*/ 390729 w 719342"/>
                <a:gd name="connsiteY11" fmla="*/ 667307 h 667861"/>
                <a:gd name="connsiteX12" fmla="*/ 401526 w 719342"/>
                <a:gd name="connsiteY12" fmla="*/ 658669 h 667861"/>
                <a:gd name="connsiteX13" fmla="*/ 402923 w 719342"/>
                <a:gd name="connsiteY13" fmla="*/ 656002 h 667861"/>
                <a:gd name="connsiteX14" fmla="*/ 412323 w 719342"/>
                <a:gd name="connsiteY14" fmla="*/ 648253 h 667861"/>
                <a:gd name="connsiteX15" fmla="*/ 427947 w 719342"/>
                <a:gd name="connsiteY15" fmla="*/ 643807 h 667861"/>
                <a:gd name="connsiteX16" fmla="*/ 435823 w 719342"/>
                <a:gd name="connsiteY16" fmla="*/ 641013 h 667861"/>
                <a:gd name="connsiteX17" fmla="*/ 437474 w 719342"/>
                <a:gd name="connsiteY17" fmla="*/ 637456 h 667861"/>
                <a:gd name="connsiteX18" fmla="*/ 437601 w 719342"/>
                <a:gd name="connsiteY18" fmla="*/ 527198 h 667861"/>
                <a:gd name="connsiteX19" fmla="*/ 437601 w 719342"/>
                <a:gd name="connsiteY19" fmla="*/ 486042 h 667861"/>
                <a:gd name="connsiteX20" fmla="*/ 438236 w 719342"/>
                <a:gd name="connsiteY20" fmla="*/ 336407 h 667861"/>
                <a:gd name="connsiteX21" fmla="*/ 438490 w 719342"/>
                <a:gd name="connsiteY21" fmla="*/ 283819 h 667861"/>
                <a:gd name="connsiteX22" fmla="*/ 441793 w 719342"/>
                <a:gd name="connsiteY22" fmla="*/ 274927 h 667861"/>
                <a:gd name="connsiteX23" fmla="*/ 450812 w 719342"/>
                <a:gd name="connsiteY23" fmla="*/ 271751 h 667861"/>
                <a:gd name="connsiteX24" fmla="*/ 469103 w 719342"/>
                <a:gd name="connsiteY24" fmla="*/ 271243 h 667861"/>
                <a:gd name="connsiteX25" fmla="*/ 484346 w 719342"/>
                <a:gd name="connsiteY25" fmla="*/ 270735 h 667861"/>
                <a:gd name="connsiteX26" fmla="*/ 484346 w 719342"/>
                <a:gd name="connsiteY26" fmla="*/ 270735 h 667861"/>
                <a:gd name="connsiteX27" fmla="*/ 484600 w 719342"/>
                <a:gd name="connsiteY27" fmla="*/ 270735 h 667861"/>
                <a:gd name="connsiteX28" fmla="*/ 489300 w 719342"/>
                <a:gd name="connsiteY28" fmla="*/ 269338 h 667861"/>
                <a:gd name="connsiteX29" fmla="*/ 490952 w 719342"/>
                <a:gd name="connsiteY29" fmla="*/ 264892 h 667861"/>
                <a:gd name="connsiteX30" fmla="*/ 490952 w 719342"/>
                <a:gd name="connsiteY30" fmla="*/ 264892 h 667861"/>
                <a:gd name="connsiteX31" fmla="*/ 491079 w 719342"/>
                <a:gd name="connsiteY31" fmla="*/ 154253 h 667861"/>
                <a:gd name="connsiteX32" fmla="*/ 491333 w 719342"/>
                <a:gd name="connsiteY32" fmla="*/ 78927 h 667861"/>
                <a:gd name="connsiteX33" fmla="*/ 494762 w 719342"/>
                <a:gd name="connsiteY33" fmla="*/ 71179 h 667861"/>
                <a:gd name="connsiteX34" fmla="*/ 507719 w 719342"/>
                <a:gd name="connsiteY34" fmla="*/ 65971 h 667861"/>
                <a:gd name="connsiteX35" fmla="*/ 533124 w 719342"/>
                <a:gd name="connsiteY35" fmla="*/ 62541 h 667861"/>
                <a:gd name="connsiteX36" fmla="*/ 569961 w 719342"/>
                <a:gd name="connsiteY36" fmla="*/ 57587 h 667861"/>
                <a:gd name="connsiteX37" fmla="*/ 587745 w 719342"/>
                <a:gd name="connsiteY37" fmla="*/ 55555 h 667861"/>
                <a:gd name="connsiteX38" fmla="*/ 610228 w 719342"/>
                <a:gd name="connsiteY38" fmla="*/ 53268 h 667861"/>
                <a:gd name="connsiteX39" fmla="*/ 623058 w 719342"/>
                <a:gd name="connsiteY39" fmla="*/ 60128 h 667861"/>
                <a:gd name="connsiteX40" fmla="*/ 623058 w 719342"/>
                <a:gd name="connsiteY40" fmla="*/ 60128 h 667861"/>
                <a:gd name="connsiteX41" fmla="*/ 623058 w 719342"/>
                <a:gd name="connsiteY41" fmla="*/ 60128 h 667861"/>
                <a:gd name="connsiteX42" fmla="*/ 625852 w 719342"/>
                <a:gd name="connsiteY42" fmla="*/ 65844 h 667861"/>
                <a:gd name="connsiteX43" fmla="*/ 631187 w 719342"/>
                <a:gd name="connsiteY43" fmla="*/ 72576 h 667861"/>
                <a:gd name="connsiteX44" fmla="*/ 647319 w 719342"/>
                <a:gd name="connsiteY44" fmla="*/ 64319 h 667861"/>
                <a:gd name="connsiteX45" fmla="*/ 649733 w 719342"/>
                <a:gd name="connsiteY45" fmla="*/ 62414 h 667861"/>
                <a:gd name="connsiteX46" fmla="*/ 666500 w 719342"/>
                <a:gd name="connsiteY46" fmla="*/ 50347 h 667861"/>
                <a:gd name="connsiteX47" fmla="*/ 670819 w 719342"/>
                <a:gd name="connsiteY47" fmla="*/ 47298 h 667861"/>
                <a:gd name="connsiteX48" fmla="*/ 683013 w 719342"/>
                <a:gd name="connsiteY48" fmla="*/ 43996 h 667861"/>
                <a:gd name="connsiteX49" fmla="*/ 700289 w 719342"/>
                <a:gd name="connsiteY49" fmla="*/ 42217 h 667861"/>
                <a:gd name="connsiteX50" fmla="*/ 713245 w 719342"/>
                <a:gd name="connsiteY50" fmla="*/ 41201 h 667861"/>
                <a:gd name="connsiteX51" fmla="*/ 719343 w 719342"/>
                <a:gd name="connsiteY51" fmla="*/ 40693 h 667861"/>
                <a:gd name="connsiteX52" fmla="*/ 717310 w 719342"/>
                <a:gd name="connsiteY52" fmla="*/ 38025 h 667861"/>
                <a:gd name="connsiteX53" fmla="*/ 709435 w 719342"/>
                <a:gd name="connsiteY53" fmla="*/ 33452 h 667861"/>
                <a:gd name="connsiteX54" fmla="*/ 692413 w 719342"/>
                <a:gd name="connsiteY54" fmla="*/ 28880 h 667861"/>
                <a:gd name="connsiteX55" fmla="*/ 679329 w 719342"/>
                <a:gd name="connsiteY55" fmla="*/ 28244 h 667861"/>
                <a:gd name="connsiteX56" fmla="*/ 664976 w 719342"/>
                <a:gd name="connsiteY56" fmla="*/ 29006 h 667861"/>
                <a:gd name="connsiteX57" fmla="*/ 646811 w 719342"/>
                <a:gd name="connsiteY57" fmla="*/ 31547 h 667861"/>
                <a:gd name="connsiteX58" fmla="*/ 636649 w 719342"/>
                <a:gd name="connsiteY58" fmla="*/ 33071 h 667861"/>
                <a:gd name="connsiteX59" fmla="*/ 626995 w 719342"/>
                <a:gd name="connsiteY59" fmla="*/ 32182 h 667861"/>
                <a:gd name="connsiteX60" fmla="*/ 626995 w 719342"/>
                <a:gd name="connsiteY60" fmla="*/ 32182 h 667861"/>
                <a:gd name="connsiteX61" fmla="*/ 622041 w 719342"/>
                <a:gd name="connsiteY61" fmla="*/ 30150 h 667861"/>
                <a:gd name="connsiteX62" fmla="*/ 550653 w 719342"/>
                <a:gd name="connsiteY62" fmla="*/ 48441 h 667861"/>
                <a:gd name="connsiteX63" fmla="*/ 500478 w 719342"/>
                <a:gd name="connsiteY63" fmla="*/ 49458 h 667861"/>
                <a:gd name="connsiteX64" fmla="*/ 487268 w 719342"/>
                <a:gd name="connsiteY64" fmla="*/ 49458 h 667861"/>
                <a:gd name="connsiteX65" fmla="*/ 417023 w 719342"/>
                <a:gd name="connsiteY65" fmla="*/ 47806 h 667861"/>
                <a:gd name="connsiteX66" fmla="*/ 381456 w 719342"/>
                <a:gd name="connsiteY66" fmla="*/ 43868 h 667861"/>
                <a:gd name="connsiteX67" fmla="*/ 362275 w 719342"/>
                <a:gd name="connsiteY67" fmla="*/ 30404 h 667861"/>
                <a:gd name="connsiteX68" fmla="*/ 350716 w 719342"/>
                <a:gd name="connsiteY68" fmla="*/ 22274 h 667861"/>
                <a:gd name="connsiteX69" fmla="*/ 257226 w 719342"/>
                <a:gd name="connsiteY69" fmla="*/ 23544 h 667861"/>
                <a:gd name="connsiteX70" fmla="*/ 120674 w 719342"/>
                <a:gd name="connsiteY70" fmla="*/ 25323 h 667861"/>
                <a:gd name="connsiteX71" fmla="*/ 107209 w 719342"/>
                <a:gd name="connsiteY71" fmla="*/ 19734 h 667861"/>
                <a:gd name="connsiteX72" fmla="*/ 95396 w 719342"/>
                <a:gd name="connsiteY72" fmla="*/ 7666 h 667861"/>
                <a:gd name="connsiteX73" fmla="*/ 85107 w 719342"/>
                <a:gd name="connsiteY73" fmla="*/ 299 h 667861"/>
                <a:gd name="connsiteX74" fmla="*/ 71007 w 719342"/>
                <a:gd name="connsiteY74" fmla="*/ 1823 h 667861"/>
                <a:gd name="connsiteX75" fmla="*/ 53477 w 719342"/>
                <a:gd name="connsiteY75" fmla="*/ 10715 h 667861"/>
                <a:gd name="connsiteX76" fmla="*/ 40394 w 719342"/>
                <a:gd name="connsiteY76" fmla="*/ 17828 h 667861"/>
                <a:gd name="connsiteX77" fmla="*/ 0 w 719342"/>
                <a:gd name="connsiteY77" fmla="*/ 17574 h 667861"/>
                <a:gd name="connsiteX78" fmla="*/ 762 w 719342"/>
                <a:gd name="connsiteY78" fmla="*/ 33579 h 667861"/>
                <a:gd name="connsiteX79" fmla="*/ 1143 w 719342"/>
                <a:gd name="connsiteY79" fmla="*/ 49458 h 667861"/>
                <a:gd name="connsiteX80" fmla="*/ 9400 w 719342"/>
                <a:gd name="connsiteY80" fmla="*/ 70289 h 667861"/>
                <a:gd name="connsiteX81" fmla="*/ 25024 w 719342"/>
                <a:gd name="connsiteY81" fmla="*/ 88962 h 667861"/>
                <a:gd name="connsiteX82" fmla="*/ 35821 w 719342"/>
                <a:gd name="connsiteY82" fmla="*/ 109159 h 667861"/>
                <a:gd name="connsiteX83" fmla="*/ 53477 w 719342"/>
                <a:gd name="connsiteY83" fmla="*/ 139518 h 667861"/>
                <a:gd name="connsiteX84" fmla="*/ 69356 w 719342"/>
                <a:gd name="connsiteY84" fmla="*/ 167972 h 667861"/>
                <a:gd name="connsiteX85" fmla="*/ 82693 w 719342"/>
                <a:gd name="connsiteY85" fmla="*/ 198585 h 667861"/>
                <a:gd name="connsiteX86" fmla="*/ 98698 w 719342"/>
                <a:gd name="connsiteY86" fmla="*/ 230849 h 667861"/>
                <a:gd name="connsiteX87" fmla="*/ 118006 w 719342"/>
                <a:gd name="connsiteY87" fmla="*/ 264892 h 667861"/>
                <a:gd name="connsiteX88" fmla="*/ 134266 w 719342"/>
                <a:gd name="connsiteY88" fmla="*/ 291694 h 667861"/>
                <a:gd name="connsiteX89" fmla="*/ 145443 w 719342"/>
                <a:gd name="connsiteY89" fmla="*/ 312018 h 667861"/>
                <a:gd name="connsiteX90" fmla="*/ 146841 w 719342"/>
                <a:gd name="connsiteY90" fmla="*/ 339964 h 667861"/>
                <a:gd name="connsiteX91" fmla="*/ 143919 w 719342"/>
                <a:gd name="connsiteY91" fmla="*/ 358636 h 667861"/>
                <a:gd name="connsiteX92" fmla="*/ 143284 w 719342"/>
                <a:gd name="connsiteY92" fmla="*/ 391663 h 667861"/>
                <a:gd name="connsiteX93" fmla="*/ 147603 w 719342"/>
                <a:gd name="connsiteY93" fmla="*/ 410844 h 667861"/>
                <a:gd name="connsiteX94" fmla="*/ 158019 w 719342"/>
                <a:gd name="connsiteY94" fmla="*/ 431549 h 667861"/>
                <a:gd name="connsiteX95" fmla="*/ 163989 w 719342"/>
                <a:gd name="connsiteY95" fmla="*/ 446792 h 667861"/>
                <a:gd name="connsiteX96" fmla="*/ 163354 w 719342"/>
                <a:gd name="connsiteY96" fmla="*/ 476643 h 667861"/>
                <a:gd name="connsiteX97" fmla="*/ 164624 w 719342"/>
                <a:gd name="connsiteY97" fmla="*/ 494045 h 667861"/>
                <a:gd name="connsiteX98" fmla="*/ 172119 w 719342"/>
                <a:gd name="connsiteY98" fmla="*/ 519577 h 667861"/>
                <a:gd name="connsiteX99" fmla="*/ 176946 w 719342"/>
                <a:gd name="connsiteY99" fmla="*/ 540790 h 667861"/>
                <a:gd name="connsiteX100" fmla="*/ 187362 w 719342"/>
                <a:gd name="connsiteY100" fmla="*/ 571912 h 667861"/>
                <a:gd name="connsiteX101" fmla="*/ 197143 w 719342"/>
                <a:gd name="connsiteY101" fmla="*/ 598079 h 667861"/>
                <a:gd name="connsiteX102" fmla="*/ 211750 w 719342"/>
                <a:gd name="connsiteY102" fmla="*/ 618784 h 667861"/>
                <a:gd name="connsiteX103" fmla="*/ 228518 w 719342"/>
                <a:gd name="connsiteY103" fmla="*/ 636059 h 667861"/>
                <a:gd name="connsiteX104" fmla="*/ 247826 w 719342"/>
                <a:gd name="connsiteY104" fmla="*/ 649651 h 667861"/>
                <a:gd name="connsiteX105" fmla="*/ 267134 w 719342"/>
                <a:gd name="connsiteY105" fmla="*/ 627167 h 667861"/>
                <a:gd name="connsiteX106" fmla="*/ 276788 w 719342"/>
                <a:gd name="connsiteY106" fmla="*/ 621705 h 66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19342" h="667861">
                  <a:moveTo>
                    <a:pt x="277676" y="621451"/>
                  </a:moveTo>
                  <a:cubicBezTo>
                    <a:pt x="282376" y="620308"/>
                    <a:pt x="287458" y="620435"/>
                    <a:pt x="289998" y="621451"/>
                  </a:cubicBezTo>
                  <a:cubicBezTo>
                    <a:pt x="294063" y="622848"/>
                    <a:pt x="299271" y="628565"/>
                    <a:pt x="302447" y="632121"/>
                  </a:cubicBezTo>
                  <a:lnTo>
                    <a:pt x="302447" y="632121"/>
                  </a:lnTo>
                  <a:lnTo>
                    <a:pt x="303463" y="633264"/>
                  </a:lnTo>
                  <a:lnTo>
                    <a:pt x="303463" y="633264"/>
                  </a:lnTo>
                  <a:cubicBezTo>
                    <a:pt x="306003" y="636059"/>
                    <a:pt x="305241" y="639616"/>
                    <a:pt x="304352" y="643681"/>
                  </a:cubicBezTo>
                  <a:cubicBezTo>
                    <a:pt x="303717" y="646602"/>
                    <a:pt x="302955" y="649778"/>
                    <a:pt x="303971" y="652064"/>
                  </a:cubicBezTo>
                  <a:cubicBezTo>
                    <a:pt x="304606" y="653716"/>
                    <a:pt x="308925" y="656129"/>
                    <a:pt x="314387" y="658542"/>
                  </a:cubicBezTo>
                  <a:cubicBezTo>
                    <a:pt x="322771" y="662226"/>
                    <a:pt x="333313" y="665529"/>
                    <a:pt x="338522" y="666545"/>
                  </a:cubicBezTo>
                  <a:cubicBezTo>
                    <a:pt x="342459" y="667307"/>
                    <a:pt x="351351" y="667688"/>
                    <a:pt x="360878" y="667815"/>
                  </a:cubicBezTo>
                  <a:cubicBezTo>
                    <a:pt x="372691" y="667942"/>
                    <a:pt x="385394" y="667815"/>
                    <a:pt x="390729" y="667307"/>
                  </a:cubicBezTo>
                  <a:cubicBezTo>
                    <a:pt x="397207" y="666799"/>
                    <a:pt x="399239" y="662861"/>
                    <a:pt x="401526" y="658669"/>
                  </a:cubicBezTo>
                  <a:cubicBezTo>
                    <a:pt x="401907" y="657907"/>
                    <a:pt x="402415" y="657018"/>
                    <a:pt x="402923" y="656002"/>
                  </a:cubicBezTo>
                  <a:cubicBezTo>
                    <a:pt x="404829" y="652699"/>
                    <a:pt x="408258" y="650159"/>
                    <a:pt x="412323" y="648253"/>
                  </a:cubicBezTo>
                  <a:cubicBezTo>
                    <a:pt x="417150" y="646094"/>
                    <a:pt x="422993" y="644697"/>
                    <a:pt x="427947" y="643807"/>
                  </a:cubicBezTo>
                  <a:cubicBezTo>
                    <a:pt x="431504" y="643300"/>
                    <a:pt x="434171" y="642283"/>
                    <a:pt x="435823" y="641013"/>
                  </a:cubicBezTo>
                  <a:cubicBezTo>
                    <a:pt x="436966" y="640124"/>
                    <a:pt x="437601" y="638854"/>
                    <a:pt x="437474" y="637456"/>
                  </a:cubicBezTo>
                  <a:cubicBezTo>
                    <a:pt x="437347" y="633645"/>
                    <a:pt x="437474" y="571276"/>
                    <a:pt x="437601" y="527198"/>
                  </a:cubicBezTo>
                  <a:cubicBezTo>
                    <a:pt x="437601" y="510558"/>
                    <a:pt x="437601" y="497221"/>
                    <a:pt x="437601" y="486042"/>
                  </a:cubicBezTo>
                  <a:cubicBezTo>
                    <a:pt x="437601" y="477405"/>
                    <a:pt x="437982" y="393568"/>
                    <a:pt x="438236" y="336407"/>
                  </a:cubicBezTo>
                  <a:cubicBezTo>
                    <a:pt x="438236" y="309224"/>
                    <a:pt x="438490" y="288392"/>
                    <a:pt x="438490" y="283819"/>
                  </a:cubicBezTo>
                  <a:cubicBezTo>
                    <a:pt x="438490" y="280389"/>
                    <a:pt x="439507" y="277213"/>
                    <a:pt x="441793" y="274927"/>
                  </a:cubicBezTo>
                  <a:cubicBezTo>
                    <a:pt x="443825" y="272895"/>
                    <a:pt x="446747" y="271751"/>
                    <a:pt x="450812" y="271751"/>
                  </a:cubicBezTo>
                  <a:cubicBezTo>
                    <a:pt x="454495" y="271751"/>
                    <a:pt x="461990" y="271497"/>
                    <a:pt x="469103" y="271243"/>
                  </a:cubicBezTo>
                  <a:cubicBezTo>
                    <a:pt x="475836" y="270989"/>
                    <a:pt x="482187" y="270735"/>
                    <a:pt x="484346" y="270735"/>
                  </a:cubicBezTo>
                  <a:lnTo>
                    <a:pt x="484346" y="270735"/>
                  </a:lnTo>
                  <a:cubicBezTo>
                    <a:pt x="484346" y="270735"/>
                    <a:pt x="484600" y="270735"/>
                    <a:pt x="484600" y="270735"/>
                  </a:cubicBezTo>
                  <a:cubicBezTo>
                    <a:pt x="486379" y="270735"/>
                    <a:pt x="488157" y="270354"/>
                    <a:pt x="489300" y="269338"/>
                  </a:cubicBezTo>
                  <a:cubicBezTo>
                    <a:pt x="490317" y="268449"/>
                    <a:pt x="490952" y="267178"/>
                    <a:pt x="490952" y="264892"/>
                  </a:cubicBezTo>
                  <a:lnTo>
                    <a:pt x="490952" y="264892"/>
                  </a:lnTo>
                  <a:cubicBezTo>
                    <a:pt x="490952" y="260700"/>
                    <a:pt x="490952" y="204047"/>
                    <a:pt x="491079" y="154253"/>
                  </a:cubicBezTo>
                  <a:cubicBezTo>
                    <a:pt x="491079" y="115129"/>
                    <a:pt x="491333" y="80325"/>
                    <a:pt x="491333" y="78927"/>
                  </a:cubicBezTo>
                  <a:cubicBezTo>
                    <a:pt x="491460" y="76641"/>
                    <a:pt x="492095" y="73846"/>
                    <a:pt x="494762" y="71179"/>
                  </a:cubicBezTo>
                  <a:cubicBezTo>
                    <a:pt x="497049" y="68765"/>
                    <a:pt x="500987" y="66733"/>
                    <a:pt x="507719" y="65971"/>
                  </a:cubicBezTo>
                  <a:cubicBezTo>
                    <a:pt x="512546" y="65462"/>
                    <a:pt x="522454" y="63938"/>
                    <a:pt x="533124" y="62541"/>
                  </a:cubicBezTo>
                  <a:cubicBezTo>
                    <a:pt x="547097" y="60509"/>
                    <a:pt x="562340" y="58349"/>
                    <a:pt x="569961" y="57587"/>
                  </a:cubicBezTo>
                  <a:cubicBezTo>
                    <a:pt x="574788" y="57079"/>
                    <a:pt x="581393" y="56317"/>
                    <a:pt x="587745" y="55555"/>
                  </a:cubicBezTo>
                  <a:cubicBezTo>
                    <a:pt x="597271" y="54411"/>
                    <a:pt x="606290" y="53268"/>
                    <a:pt x="610228" y="53268"/>
                  </a:cubicBezTo>
                  <a:cubicBezTo>
                    <a:pt x="618358" y="53268"/>
                    <a:pt x="618866" y="54157"/>
                    <a:pt x="623058" y="60128"/>
                  </a:cubicBezTo>
                  <a:lnTo>
                    <a:pt x="623058" y="60128"/>
                  </a:lnTo>
                  <a:cubicBezTo>
                    <a:pt x="623058" y="60128"/>
                    <a:pt x="623058" y="60128"/>
                    <a:pt x="623058" y="60128"/>
                  </a:cubicBezTo>
                  <a:cubicBezTo>
                    <a:pt x="624328" y="62033"/>
                    <a:pt x="625090" y="63938"/>
                    <a:pt x="625852" y="65844"/>
                  </a:cubicBezTo>
                  <a:cubicBezTo>
                    <a:pt x="626995" y="68892"/>
                    <a:pt x="628266" y="71814"/>
                    <a:pt x="631187" y="72576"/>
                  </a:cubicBezTo>
                  <a:cubicBezTo>
                    <a:pt x="635760" y="73719"/>
                    <a:pt x="641349" y="69146"/>
                    <a:pt x="647319" y="64319"/>
                  </a:cubicBezTo>
                  <a:cubicBezTo>
                    <a:pt x="647828" y="63938"/>
                    <a:pt x="648336" y="63430"/>
                    <a:pt x="649733" y="62414"/>
                  </a:cubicBezTo>
                  <a:cubicBezTo>
                    <a:pt x="655068" y="58095"/>
                    <a:pt x="661927" y="53522"/>
                    <a:pt x="666500" y="50347"/>
                  </a:cubicBezTo>
                  <a:cubicBezTo>
                    <a:pt x="668533" y="48949"/>
                    <a:pt x="670057" y="47933"/>
                    <a:pt x="670819" y="47298"/>
                  </a:cubicBezTo>
                  <a:cubicBezTo>
                    <a:pt x="672470" y="46028"/>
                    <a:pt x="677424" y="44884"/>
                    <a:pt x="683013" y="43996"/>
                  </a:cubicBezTo>
                  <a:cubicBezTo>
                    <a:pt x="689237" y="42979"/>
                    <a:pt x="696478" y="42217"/>
                    <a:pt x="700289" y="42217"/>
                  </a:cubicBezTo>
                  <a:cubicBezTo>
                    <a:pt x="702956" y="42217"/>
                    <a:pt x="707783" y="41709"/>
                    <a:pt x="713245" y="41201"/>
                  </a:cubicBezTo>
                  <a:cubicBezTo>
                    <a:pt x="715151" y="41074"/>
                    <a:pt x="717183" y="40820"/>
                    <a:pt x="719343" y="40693"/>
                  </a:cubicBezTo>
                  <a:cubicBezTo>
                    <a:pt x="718581" y="39676"/>
                    <a:pt x="717945" y="38788"/>
                    <a:pt x="717310" y="38025"/>
                  </a:cubicBezTo>
                  <a:cubicBezTo>
                    <a:pt x="716040" y="36374"/>
                    <a:pt x="712991" y="34850"/>
                    <a:pt x="709435" y="33452"/>
                  </a:cubicBezTo>
                  <a:cubicBezTo>
                    <a:pt x="703718" y="31166"/>
                    <a:pt x="696732" y="29642"/>
                    <a:pt x="692413" y="28880"/>
                  </a:cubicBezTo>
                  <a:cubicBezTo>
                    <a:pt x="688984" y="28244"/>
                    <a:pt x="684284" y="28117"/>
                    <a:pt x="679329" y="28244"/>
                  </a:cubicBezTo>
                  <a:cubicBezTo>
                    <a:pt x="674503" y="28244"/>
                    <a:pt x="669295" y="28625"/>
                    <a:pt x="664976" y="29006"/>
                  </a:cubicBezTo>
                  <a:cubicBezTo>
                    <a:pt x="660022" y="29387"/>
                    <a:pt x="652908" y="30531"/>
                    <a:pt x="646811" y="31547"/>
                  </a:cubicBezTo>
                  <a:cubicBezTo>
                    <a:pt x="642747" y="32182"/>
                    <a:pt x="639063" y="32817"/>
                    <a:pt x="636649" y="33071"/>
                  </a:cubicBezTo>
                  <a:cubicBezTo>
                    <a:pt x="633346" y="33452"/>
                    <a:pt x="630044" y="33071"/>
                    <a:pt x="626995" y="32182"/>
                  </a:cubicBezTo>
                  <a:lnTo>
                    <a:pt x="626995" y="32182"/>
                  </a:lnTo>
                  <a:cubicBezTo>
                    <a:pt x="625344" y="31674"/>
                    <a:pt x="623693" y="31039"/>
                    <a:pt x="622041" y="30150"/>
                  </a:cubicBezTo>
                  <a:cubicBezTo>
                    <a:pt x="612769" y="32563"/>
                    <a:pt x="559926" y="46917"/>
                    <a:pt x="550653" y="48441"/>
                  </a:cubicBezTo>
                  <a:cubicBezTo>
                    <a:pt x="542651" y="49839"/>
                    <a:pt x="518389" y="49584"/>
                    <a:pt x="500478" y="49458"/>
                  </a:cubicBezTo>
                  <a:cubicBezTo>
                    <a:pt x="496160" y="49458"/>
                    <a:pt x="492349" y="49458"/>
                    <a:pt x="487268" y="49458"/>
                  </a:cubicBezTo>
                  <a:cubicBezTo>
                    <a:pt x="477233" y="49458"/>
                    <a:pt x="444079" y="49203"/>
                    <a:pt x="417023" y="47806"/>
                  </a:cubicBezTo>
                  <a:cubicBezTo>
                    <a:pt x="401018" y="46917"/>
                    <a:pt x="387299" y="45774"/>
                    <a:pt x="381456" y="43868"/>
                  </a:cubicBezTo>
                  <a:cubicBezTo>
                    <a:pt x="373200" y="41201"/>
                    <a:pt x="367483" y="35485"/>
                    <a:pt x="362275" y="30404"/>
                  </a:cubicBezTo>
                  <a:cubicBezTo>
                    <a:pt x="357956" y="26212"/>
                    <a:pt x="354273" y="22528"/>
                    <a:pt x="350716" y="22274"/>
                  </a:cubicBezTo>
                  <a:cubicBezTo>
                    <a:pt x="346397" y="22147"/>
                    <a:pt x="304352" y="22782"/>
                    <a:pt x="257226" y="23544"/>
                  </a:cubicBezTo>
                  <a:cubicBezTo>
                    <a:pt x="195746" y="24560"/>
                    <a:pt x="125882" y="25831"/>
                    <a:pt x="120674" y="25323"/>
                  </a:cubicBezTo>
                  <a:cubicBezTo>
                    <a:pt x="115339" y="24815"/>
                    <a:pt x="111274" y="22909"/>
                    <a:pt x="107209" y="19734"/>
                  </a:cubicBezTo>
                  <a:cubicBezTo>
                    <a:pt x="103525" y="16812"/>
                    <a:pt x="99841" y="12747"/>
                    <a:pt x="95396" y="7666"/>
                  </a:cubicBezTo>
                  <a:cubicBezTo>
                    <a:pt x="91585" y="3220"/>
                    <a:pt x="88536" y="1061"/>
                    <a:pt x="85107" y="299"/>
                  </a:cubicBezTo>
                  <a:cubicBezTo>
                    <a:pt x="81550" y="-463"/>
                    <a:pt x="77231" y="299"/>
                    <a:pt x="71007" y="1823"/>
                  </a:cubicBezTo>
                  <a:cubicBezTo>
                    <a:pt x="64021" y="3601"/>
                    <a:pt x="58432" y="7285"/>
                    <a:pt x="53477" y="10715"/>
                  </a:cubicBezTo>
                  <a:cubicBezTo>
                    <a:pt x="49159" y="13636"/>
                    <a:pt x="45094" y="16304"/>
                    <a:pt x="40394" y="17828"/>
                  </a:cubicBezTo>
                  <a:cubicBezTo>
                    <a:pt x="32391" y="20369"/>
                    <a:pt x="14227" y="18845"/>
                    <a:pt x="0" y="17574"/>
                  </a:cubicBezTo>
                  <a:cubicBezTo>
                    <a:pt x="381" y="24560"/>
                    <a:pt x="508" y="31293"/>
                    <a:pt x="762" y="33579"/>
                  </a:cubicBezTo>
                  <a:cubicBezTo>
                    <a:pt x="1016" y="37771"/>
                    <a:pt x="-127" y="39676"/>
                    <a:pt x="1143" y="49458"/>
                  </a:cubicBezTo>
                  <a:cubicBezTo>
                    <a:pt x="2414" y="59238"/>
                    <a:pt x="5081" y="62160"/>
                    <a:pt x="9400" y="70289"/>
                  </a:cubicBezTo>
                  <a:cubicBezTo>
                    <a:pt x="13846" y="78419"/>
                    <a:pt x="19943" y="80706"/>
                    <a:pt x="25024" y="88962"/>
                  </a:cubicBezTo>
                  <a:cubicBezTo>
                    <a:pt x="30105" y="97219"/>
                    <a:pt x="29724" y="101030"/>
                    <a:pt x="35821" y="109159"/>
                  </a:cubicBezTo>
                  <a:cubicBezTo>
                    <a:pt x="41791" y="117289"/>
                    <a:pt x="47126" y="129737"/>
                    <a:pt x="53477" y="139518"/>
                  </a:cubicBezTo>
                  <a:cubicBezTo>
                    <a:pt x="59829" y="149299"/>
                    <a:pt x="63894" y="155269"/>
                    <a:pt x="69356" y="167972"/>
                  </a:cubicBezTo>
                  <a:cubicBezTo>
                    <a:pt x="74945" y="180674"/>
                    <a:pt x="79263" y="192742"/>
                    <a:pt x="82693" y="198585"/>
                  </a:cubicBezTo>
                  <a:cubicBezTo>
                    <a:pt x="86123" y="204428"/>
                    <a:pt x="88790" y="215225"/>
                    <a:pt x="98698" y="230849"/>
                  </a:cubicBezTo>
                  <a:cubicBezTo>
                    <a:pt x="108606" y="246473"/>
                    <a:pt x="110893" y="254476"/>
                    <a:pt x="118006" y="264892"/>
                  </a:cubicBezTo>
                  <a:cubicBezTo>
                    <a:pt x="125120" y="275308"/>
                    <a:pt x="130963" y="287248"/>
                    <a:pt x="134266" y="291694"/>
                  </a:cubicBezTo>
                  <a:cubicBezTo>
                    <a:pt x="137568" y="296267"/>
                    <a:pt x="143919" y="305921"/>
                    <a:pt x="145443" y="312018"/>
                  </a:cubicBezTo>
                  <a:cubicBezTo>
                    <a:pt x="146841" y="317988"/>
                    <a:pt x="147222" y="332342"/>
                    <a:pt x="146841" y="339964"/>
                  </a:cubicBezTo>
                  <a:cubicBezTo>
                    <a:pt x="146587" y="347585"/>
                    <a:pt x="145824" y="350380"/>
                    <a:pt x="143919" y="358636"/>
                  </a:cubicBezTo>
                  <a:cubicBezTo>
                    <a:pt x="142014" y="366893"/>
                    <a:pt x="142395" y="386455"/>
                    <a:pt x="143284" y="391663"/>
                  </a:cubicBezTo>
                  <a:cubicBezTo>
                    <a:pt x="144046" y="396871"/>
                    <a:pt x="142395" y="399538"/>
                    <a:pt x="147603" y="410844"/>
                  </a:cubicBezTo>
                  <a:cubicBezTo>
                    <a:pt x="152811" y="422022"/>
                    <a:pt x="154970" y="424689"/>
                    <a:pt x="158019" y="431549"/>
                  </a:cubicBezTo>
                  <a:cubicBezTo>
                    <a:pt x="161068" y="438408"/>
                    <a:pt x="163354" y="438916"/>
                    <a:pt x="163989" y="446792"/>
                  </a:cubicBezTo>
                  <a:cubicBezTo>
                    <a:pt x="164624" y="454794"/>
                    <a:pt x="163735" y="467751"/>
                    <a:pt x="163354" y="476643"/>
                  </a:cubicBezTo>
                  <a:cubicBezTo>
                    <a:pt x="163100" y="485661"/>
                    <a:pt x="161703" y="481724"/>
                    <a:pt x="164624" y="494045"/>
                  </a:cubicBezTo>
                  <a:cubicBezTo>
                    <a:pt x="167546" y="506367"/>
                    <a:pt x="169832" y="513734"/>
                    <a:pt x="172119" y="519577"/>
                  </a:cubicBezTo>
                  <a:cubicBezTo>
                    <a:pt x="174405" y="525420"/>
                    <a:pt x="174405" y="533931"/>
                    <a:pt x="176946" y="540790"/>
                  </a:cubicBezTo>
                  <a:cubicBezTo>
                    <a:pt x="179486" y="547650"/>
                    <a:pt x="183297" y="559717"/>
                    <a:pt x="187362" y="571912"/>
                  </a:cubicBezTo>
                  <a:cubicBezTo>
                    <a:pt x="191427" y="584106"/>
                    <a:pt x="192062" y="588679"/>
                    <a:pt x="197143" y="598079"/>
                  </a:cubicBezTo>
                  <a:cubicBezTo>
                    <a:pt x="202224" y="607478"/>
                    <a:pt x="206416" y="612433"/>
                    <a:pt x="211750" y="618784"/>
                  </a:cubicBezTo>
                  <a:cubicBezTo>
                    <a:pt x="217086" y="625135"/>
                    <a:pt x="224072" y="631359"/>
                    <a:pt x="228518" y="636059"/>
                  </a:cubicBezTo>
                  <a:cubicBezTo>
                    <a:pt x="232837" y="640632"/>
                    <a:pt x="242745" y="642918"/>
                    <a:pt x="247826" y="649651"/>
                  </a:cubicBezTo>
                  <a:cubicBezTo>
                    <a:pt x="254431" y="642029"/>
                    <a:pt x="264212" y="630851"/>
                    <a:pt x="267134" y="627167"/>
                  </a:cubicBezTo>
                  <a:cubicBezTo>
                    <a:pt x="269420" y="624373"/>
                    <a:pt x="273104" y="622594"/>
                    <a:pt x="276788" y="621705"/>
                  </a:cubicBezTo>
                </a:path>
              </a:pathLst>
            </a:custGeom>
            <a:solidFill>
              <a:srgbClr val="FFFFFF"/>
            </a:solidFill>
            <a:ln w="12700" cap="flat">
              <a:noFill/>
              <a:prstDash val="solid"/>
              <a:miter/>
            </a:ln>
          </p:spPr>
          <p:txBody>
            <a:bodyPr rtlCol="0" anchor="ctr"/>
            <a:lstStyle/>
            <a:p>
              <a:endParaRPr lang="en-GB"/>
            </a:p>
          </p:txBody>
        </p:sp>
        <p:sp>
          <p:nvSpPr>
            <p:cNvPr id="1108" name="Freeform: Shape 1107">
              <a:extLst>
                <a:ext uri="{FF2B5EF4-FFF2-40B4-BE49-F238E27FC236}">
                  <a16:creationId xmlns:a16="http://schemas.microsoft.com/office/drawing/2014/main" id="{B4E2DA1D-8DF7-CC3F-EED2-62AF4194C5FC}"/>
                </a:ext>
              </a:extLst>
            </p:cNvPr>
            <p:cNvSpPr/>
            <p:nvPr/>
          </p:nvSpPr>
          <p:spPr>
            <a:xfrm>
              <a:off x="4644668" y="2983884"/>
              <a:ext cx="94022" cy="266264"/>
            </a:xfrm>
            <a:custGeom>
              <a:avLst/>
              <a:gdLst>
                <a:gd name="connsiteX0" fmla="*/ 93180 w 94022"/>
                <a:gd name="connsiteY0" fmla="*/ 251021 h 266264"/>
                <a:gd name="connsiteX1" fmla="*/ 89877 w 94022"/>
                <a:gd name="connsiteY1" fmla="*/ 246321 h 266264"/>
                <a:gd name="connsiteX2" fmla="*/ 83780 w 94022"/>
                <a:gd name="connsiteY2" fmla="*/ 232475 h 266264"/>
                <a:gd name="connsiteX3" fmla="*/ 84034 w 94022"/>
                <a:gd name="connsiteY3" fmla="*/ 216343 h 266264"/>
                <a:gd name="connsiteX4" fmla="*/ 86956 w 94022"/>
                <a:gd name="connsiteY4" fmla="*/ 198560 h 266264"/>
                <a:gd name="connsiteX5" fmla="*/ 87464 w 94022"/>
                <a:gd name="connsiteY5" fmla="*/ 159690 h 266264"/>
                <a:gd name="connsiteX6" fmla="*/ 86829 w 94022"/>
                <a:gd name="connsiteY6" fmla="*/ 147242 h 266264"/>
                <a:gd name="connsiteX7" fmla="*/ 85304 w 94022"/>
                <a:gd name="connsiteY7" fmla="*/ 122599 h 266264"/>
                <a:gd name="connsiteX8" fmla="*/ 82002 w 94022"/>
                <a:gd name="connsiteY8" fmla="*/ 105831 h 266264"/>
                <a:gd name="connsiteX9" fmla="*/ 82002 w 94022"/>
                <a:gd name="connsiteY9" fmla="*/ 105831 h 266264"/>
                <a:gd name="connsiteX10" fmla="*/ 78826 w 94022"/>
                <a:gd name="connsiteY10" fmla="*/ 100751 h 266264"/>
                <a:gd name="connsiteX11" fmla="*/ 72856 w 94022"/>
                <a:gd name="connsiteY11" fmla="*/ 86016 h 266264"/>
                <a:gd name="connsiteX12" fmla="*/ 71205 w 94022"/>
                <a:gd name="connsiteY12" fmla="*/ 66327 h 266264"/>
                <a:gd name="connsiteX13" fmla="*/ 70569 w 94022"/>
                <a:gd name="connsiteY13" fmla="*/ 58451 h 266264"/>
                <a:gd name="connsiteX14" fmla="*/ 60916 w 94022"/>
                <a:gd name="connsiteY14" fmla="*/ 50195 h 266264"/>
                <a:gd name="connsiteX15" fmla="*/ 46562 w 94022"/>
                <a:gd name="connsiteY15" fmla="*/ 37365 h 266264"/>
                <a:gd name="connsiteX16" fmla="*/ 41862 w 94022"/>
                <a:gd name="connsiteY16" fmla="*/ 25933 h 266264"/>
                <a:gd name="connsiteX17" fmla="*/ 43005 w 94022"/>
                <a:gd name="connsiteY17" fmla="*/ 13484 h 266264"/>
                <a:gd name="connsiteX18" fmla="*/ 45673 w 94022"/>
                <a:gd name="connsiteY18" fmla="*/ 7895 h 266264"/>
                <a:gd name="connsiteX19" fmla="*/ 21792 w 94022"/>
                <a:gd name="connsiteY19" fmla="*/ 2433 h 266264"/>
                <a:gd name="connsiteX20" fmla="*/ 1976 w 94022"/>
                <a:gd name="connsiteY20" fmla="*/ 147 h 266264"/>
                <a:gd name="connsiteX21" fmla="*/ 71 w 94022"/>
                <a:gd name="connsiteY21" fmla="*/ 147 h 266264"/>
                <a:gd name="connsiteX22" fmla="*/ 452 w 94022"/>
                <a:gd name="connsiteY22" fmla="*/ 10563 h 266264"/>
                <a:gd name="connsiteX23" fmla="*/ 2865 w 94022"/>
                <a:gd name="connsiteY23" fmla="*/ 19708 h 266264"/>
                <a:gd name="connsiteX24" fmla="*/ 9089 w 94022"/>
                <a:gd name="connsiteY24" fmla="*/ 27457 h 266264"/>
                <a:gd name="connsiteX25" fmla="*/ 24079 w 94022"/>
                <a:gd name="connsiteY25" fmla="*/ 49814 h 266264"/>
                <a:gd name="connsiteX26" fmla="*/ 23316 w 94022"/>
                <a:gd name="connsiteY26" fmla="*/ 65565 h 266264"/>
                <a:gd name="connsiteX27" fmla="*/ 20268 w 94022"/>
                <a:gd name="connsiteY27" fmla="*/ 72678 h 266264"/>
                <a:gd name="connsiteX28" fmla="*/ 22554 w 94022"/>
                <a:gd name="connsiteY28" fmla="*/ 89953 h 266264"/>
                <a:gd name="connsiteX29" fmla="*/ 24332 w 94022"/>
                <a:gd name="connsiteY29" fmla="*/ 93637 h 266264"/>
                <a:gd name="connsiteX30" fmla="*/ 25857 w 94022"/>
                <a:gd name="connsiteY30" fmla="*/ 108372 h 266264"/>
                <a:gd name="connsiteX31" fmla="*/ 24714 w 94022"/>
                <a:gd name="connsiteY31" fmla="*/ 118407 h 266264"/>
                <a:gd name="connsiteX32" fmla="*/ 31319 w 94022"/>
                <a:gd name="connsiteY32" fmla="*/ 136953 h 266264"/>
                <a:gd name="connsiteX33" fmla="*/ 38432 w 94022"/>
                <a:gd name="connsiteY33" fmla="*/ 153720 h 266264"/>
                <a:gd name="connsiteX34" fmla="*/ 37416 w 94022"/>
                <a:gd name="connsiteY34" fmla="*/ 172774 h 266264"/>
                <a:gd name="connsiteX35" fmla="*/ 34494 w 94022"/>
                <a:gd name="connsiteY35" fmla="*/ 180395 h 266264"/>
                <a:gd name="connsiteX36" fmla="*/ 34494 w 94022"/>
                <a:gd name="connsiteY36" fmla="*/ 192208 h 266264"/>
                <a:gd name="connsiteX37" fmla="*/ 36781 w 94022"/>
                <a:gd name="connsiteY37" fmla="*/ 197290 h 266264"/>
                <a:gd name="connsiteX38" fmla="*/ 36527 w 94022"/>
                <a:gd name="connsiteY38" fmla="*/ 207579 h 266264"/>
                <a:gd name="connsiteX39" fmla="*/ 35130 w 94022"/>
                <a:gd name="connsiteY39" fmla="*/ 221932 h 266264"/>
                <a:gd name="connsiteX40" fmla="*/ 46054 w 94022"/>
                <a:gd name="connsiteY40" fmla="*/ 244035 h 266264"/>
                <a:gd name="connsiteX41" fmla="*/ 49865 w 94022"/>
                <a:gd name="connsiteY41" fmla="*/ 248100 h 266264"/>
                <a:gd name="connsiteX42" fmla="*/ 67775 w 94022"/>
                <a:gd name="connsiteY42" fmla="*/ 266264 h 266264"/>
                <a:gd name="connsiteX43" fmla="*/ 80858 w 94022"/>
                <a:gd name="connsiteY43" fmla="*/ 260802 h 266264"/>
                <a:gd name="connsiteX44" fmla="*/ 92672 w 94022"/>
                <a:gd name="connsiteY44" fmla="*/ 258389 h 266264"/>
                <a:gd name="connsiteX45" fmla="*/ 93434 w 94022"/>
                <a:gd name="connsiteY45" fmla="*/ 258389 h 266264"/>
                <a:gd name="connsiteX46" fmla="*/ 93180 w 94022"/>
                <a:gd name="connsiteY46" fmla="*/ 251148 h 266264"/>
                <a:gd name="connsiteX47" fmla="*/ 93180 w 94022"/>
                <a:gd name="connsiteY47" fmla="*/ 251148 h 26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022" h="266264">
                  <a:moveTo>
                    <a:pt x="93180" y="251021"/>
                  </a:moveTo>
                  <a:cubicBezTo>
                    <a:pt x="92291" y="249116"/>
                    <a:pt x="91148" y="247719"/>
                    <a:pt x="89877" y="246321"/>
                  </a:cubicBezTo>
                  <a:cubicBezTo>
                    <a:pt x="87083" y="243273"/>
                    <a:pt x="84288" y="240351"/>
                    <a:pt x="83780" y="232475"/>
                  </a:cubicBezTo>
                  <a:cubicBezTo>
                    <a:pt x="83399" y="227013"/>
                    <a:pt x="83526" y="221805"/>
                    <a:pt x="84034" y="216343"/>
                  </a:cubicBezTo>
                  <a:cubicBezTo>
                    <a:pt x="84542" y="210881"/>
                    <a:pt x="85431" y="205165"/>
                    <a:pt x="86956" y="198560"/>
                  </a:cubicBezTo>
                  <a:cubicBezTo>
                    <a:pt x="88988" y="189160"/>
                    <a:pt x="88226" y="174171"/>
                    <a:pt x="87464" y="159690"/>
                  </a:cubicBezTo>
                  <a:cubicBezTo>
                    <a:pt x="87210" y="155498"/>
                    <a:pt x="86956" y="151434"/>
                    <a:pt x="86829" y="147242"/>
                  </a:cubicBezTo>
                  <a:cubicBezTo>
                    <a:pt x="86575" y="138350"/>
                    <a:pt x="86066" y="129966"/>
                    <a:pt x="85304" y="122599"/>
                  </a:cubicBezTo>
                  <a:cubicBezTo>
                    <a:pt x="84542" y="115485"/>
                    <a:pt x="83526" y="109642"/>
                    <a:pt x="82002" y="105831"/>
                  </a:cubicBezTo>
                  <a:lnTo>
                    <a:pt x="82002" y="105831"/>
                  </a:lnTo>
                  <a:cubicBezTo>
                    <a:pt x="80986" y="103164"/>
                    <a:pt x="79842" y="102021"/>
                    <a:pt x="78826" y="100751"/>
                  </a:cubicBezTo>
                  <a:cubicBezTo>
                    <a:pt x="76540" y="98083"/>
                    <a:pt x="74380" y="95670"/>
                    <a:pt x="72856" y="86016"/>
                  </a:cubicBezTo>
                  <a:cubicBezTo>
                    <a:pt x="71713" y="78267"/>
                    <a:pt x="71459" y="71408"/>
                    <a:pt x="71205" y="66327"/>
                  </a:cubicBezTo>
                  <a:cubicBezTo>
                    <a:pt x="71078" y="62389"/>
                    <a:pt x="70950" y="59467"/>
                    <a:pt x="70569" y="58451"/>
                  </a:cubicBezTo>
                  <a:cubicBezTo>
                    <a:pt x="70315" y="57689"/>
                    <a:pt x="65743" y="54132"/>
                    <a:pt x="60916" y="50195"/>
                  </a:cubicBezTo>
                  <a:cubicBezTo>
                    <a:pt x="55199" y="45749"/>
                    <a:pt x="48975" y="40795"/>
                    <a:pt x="46562" y="37365"/>
                  </a:cubicBezTo>
                  <a:cubicBezTo>
                    <a:pt x="44021" y="33808"/>
                    <a:pt x="42497" y="29998"/>
                    <a:pt x="41862" y="25933"/>
                  </a:cubicBezTo>
                  <a:cubicBezTo>
                    <a:pt x="41354" y="21995"/>
                    <a:pt x="41608" y="17803"/>
                    <a:pt x="43005" y="13484"/>
                  </a:cubicBezTo>
                  <a:cubicBezTo>
                    <a:pt x="43513" y="11960"/>
                    <a:pt x="44402" y="10055"/>
                    <a:pt x="45673" y="7895"/>
                  </a:cubicBezTo>
                  <a:cubicBezTo>
                    <a:pt x="39448" y="7006"/>
                    <a:pt x="29541" y="5101"/>
                    <a:pt x="21792" y="2433"/>
                  </a:cubicBezTo>
                  <a:cubicBezTo>
                    <a:pt x="13916" y="-361"/>
                    <a:pt x="9598" y="-107"/>
                    <a:pt x="1976" y="147"/>
                  </a:cubicBezTo>
                  <a:lnTo>
                    <a:pt x="71" y="147"/>
                  </a:lnTo>
                  <a:cubicBezTo>
                    <a:pt x="-56" y="2306"/>
                    <a:pt x="-56" y="6371"/>
                    <a:pt x="452" y="10563"/>
                  </a:cubicBezTo>
                  <a:cubicBezTo>
                    <a:pt x="833" y="14120"/>
                    <a:pt x="1595" y="17549"/>
                    <a:pt x="2865" y="19708"/>
                  </a:cubicBezTo>
                  <a:cubicBezTo>
                    <a:pt x="4008" y="21741"/>
                    <a:pt x="6422" y="24409"/>
                    <a:pt x="9089" y="27457"/>
                  </a:cubicBezTo>
                  <a:cubicBezTo>
                    <a:pt x="14552" y="33808"/>
                    <a:pt x="21284" y="41557"/>
                    <a:pt x="24079" y="49814"/>
                  </a:cubicBezTo>
                  <a:cubicBezTo>
                    <a:pt x="27127" y="58832"/>
                    <a:pt x="25730" y="61246"/>
                    <a:pt x="23316" y="65565"/>
                  </a:cubicBezTo>
                  <a:cubicBezTo>
                    <a:pt x="22300" y="67216"/>
                    <a:pt x="21157" y="69248"/>
                    <a:pt x="20268" y="72678"/>
                  </a:cubicBezTo>
                  <a:cubicBezTo>
                    <a:pt x="17981" y="80808"/>
                    <a:pt x="19378" y="83602"/>
                    <a:pt x="22554" y="89953"/>
                  </a:cubicBezTo>
                  <a:cubicBezTo>
                    <a:pt x="22935" y="90843"/>
                    <a:pt x="23443" y="91732"/>
                    <a:pt x="24332" y="93637"/>
                  </a:cubicBezTo>
                  <a:cubicBezTo>
                    <a:pt x="27635" y="100624"/>
                    <a:pt x="26873" y="103799"/>
                    <a:pt x="25857" y="108372"/>
                  </a:cubicBezTo>
                  <a:cubicBezTo>
                    <a:pt x="25222" y="110785"/>
                    <a:pt x="24586" y="113834"/>
                    <a:pt x="24714" y="118407"/>
                  </a:cubicBezTo>
                  <a:cubicBezTo>
                    <a:pt x="24967" y="124758"/>
                    <a:pt x="28016" y="130728"/>
                    <a:pt x="31319" y="136953"/>
                  </a:cubicBezTo>
                  <a:cubicBezTo>
                    <a:pt x="33987" y="142161"/>
                    <a:pt x="36908" y="147496"/>
                    <a:pt x="38432" y="153720"/>
                  </a:cubicBezTo>
                  <a:cubicBezTo>
                    <a:pt x="41227" y="164517"/>
                    <a:pt x="39957" y="167185"/>
                    <a:pt x="37416" y="172774"/>
                  </a:cubicBezTo>
                  <a:cubicBezTo>
                    <a:pt x="36527" y="174679"/>
                    <a:pt x="35511" y="177092"/>
                    <a:pt x="34494" y="180395"/>
                  </a:cubicBezTo>
                  <a:cubicBezTo>
                    <a:pt x="32081" y="187763"/>
                    <a:pt x="33097" y="189668"/>
                    <a:pt x="34494" y="192208"/>
                  </a:cubicBezTo>
                  <a:cubicBezTo>
                    <a:pt x="35256" y="193606"/>
                    <a:pt x="36019" y="195130"/>
                    <a:pt x="36781" y="197290"/>
                  </a:cubicBezTo>
                  <a:cubicBezTo>
                    <a:pt x="38051" y="201481"/>
                    <a:pt x="37416" y="204022"/>
                    <a:pt x="36527" y="207579"/>
                  </a:cubicBezTo>
                  <a:cubicBezTo>
                    <a:pt x="35765" y="210627"/>
                    <a:pt x="34749" y="214565"/>
                    <a:pt x="35130" y="221932"/>
                  </a:cubicBezTo>
                  <a:cubicBezTo>
                    <a:pt x="35765" y="233238"/>
                    <a:pt x="40592" y="238319"/>
                    <a:pt x="46054" y="244035"/>
                  </a:cubicBezTo>
                  <a:cubicBezTo>
                    <a:pt x="47197" y="245305"/>
                    <a:pt x="48467" y="246575"/>
                    <a:pt x="49865" y="248100"/>
                  </a:cubicBezTo>
                  <a:cubicBezTo>
                    <a:pt x="53802" y="252545"/>
                    <a:pt x="61551" y="260167"/>
                    <a:pt x="67775" y="266264"/>
                  </a:cubicBezTo>
                  <a:cubicBezTo>
                    <a:pt x="72983" y="262961"/>
                    <a:pt x="77556" y="261056"/>
                    <a:pt x="80858" y="260802"/>
                  </a:cubicBezTo>
                  <a:cubicBezTo>
                    <a:pt x="84415" y="260421"/>
                    <a:pt x="85050" y="259151"/>
                    <a:pt x="92672" y="258389"/>
                  </a:cubicBezTo>
                  <a:cubicBezTo>
                    <a:pt x="92926" y="258389"/>
                    <a:pt x="93180" y="258389"/>
                    <a:pt x="93434" y="258389"/>
                  </a:cubicBezTo>
                  <a:cubicBezTo>
                    <a:pt x="94069" y="255848"/>
                    <a:pt x="94450" y="254197"/>
                    <a:pt x="93180" y="251148"/>
                  </a:cubicBezTo>
                  <a:lnTo>
                    <a:pt x="93180" y="251148"/>
                  </a:lnTo>
                  <a:close/>
                </a:path>
              </a:pathLst>
            </a:custGeom>
            <a:solidFill>
              <a:srgbClr val="FFFFFF"/>
            </a:solidFill>
            <a:ln w="12700" cap="flat">
              <a:noFill/>
              <a:prstDash val="solid"/>
              <a:miter/>
            </a:ln>
          </p:spPr>
          <p:txBody>
            <a:bodyPr rtlCol="0" anchor="ctr"/>
            <a:lstStyle/>
            <a:p>
              <a:endParaRPr lang="en-GB"/>
            </a:p>
          </p:txBody>
        </p:sp>
        <p:sp>
          <p:nvSpPr>
            <p:cNvPr id="1109" name="Freeform: Shape 1108">
              <a:extLst>
                <a:ext uri="{FF2B5EF4-FFF2-40B4-BE49-F238E27FC236}">
                  <a16:creationId xmlns:a16="http://schemas.microsoft.com/office/drawing/2014/main" id="{83D9FF6E-B119-9B97-417E-A6DABBFAADFE}"/>
                </a:ext>
              </a:extLst>
            </p:cNvPr>
            <p:cNvSpPr/>
            <p:nvPr/>
          </p:nvSpPr>
          <p:spPr>
            <a:xfrm>
              <a:off x="4794677" y="2832848"/>
              <a:ext cx="631527" cy="513076"/>
            </a:xfrm>
            <a:custGeom>
              <a:avLst/>
              <a:gdLst>
                <a:gd name="connsiteX0" fmla="*/ 310528 w 631527"/>
                <a:gd name="connsiteY0" fmla="*/ 490213 h 513076"/>
                <a:gd name="connsiteX1" fmla="*/ 320055 w 631527"/>
                <a:gd name="connsiteY1" fmla="*/ 467983 h 513076"/>
                <a:gd name="connsiteX2" fmla="*/ 320690 w 631527"/>
                <a:gd name="connsiteY2" fmla="*/ 453883 h 513076"/>
                <a:gd name="connsiteX3" fmla="*/ 323992 w 631527"/>
                <a:gd name="connsiteY3" fmla="*/ 435338 h 513076"/>
                <a:gd name="connsiteX4" fmla="*/ 338727 w 631527"/>
                <a:gd name="connsiteY4" fmla="*/ 418316 h 513076"/>
                <a:gd name="connsiteX5" fmla="*/ 346476 w 631527"/>
                <a:gd name="connsiteY5" fmla="*/ 411330 h 513076"/>
                <a:gd name="connsiteX6" fmla="*/ 367308 w 631527"/>
                <a:gd name="connsiteY6" fmla="*/ 389863 h 513076"/>
                <a:gd name="connsiteX7" fmla="*/ 381281 w 631527"/>
                <a:gd name="connsiteY7" fmla="*/ 375509 h 513076"/>
                <a:gd name="connsiteX8" fmla="*/ 384837 w 631527"/>
                <a:gd name="connsiteY8" fmla="*/ 371952 h 513076"/>
                <a:gd name="connsiteX9" fmla="*/ 400207 w 631527"/>
                <a:gd name="connsiteY9" fmla="*/ 369412 h 513076"/>
                <a:gd name="connsiteX10" fmla="*/ 402367 w 631527"/>
                <a:gd name="connsiteY10" fmla="*/ 370936 h 513076"/>
                <a:gd name="connsiteX11" fmla="*/ 409988 w 631527"/>
                <a:gd name="connsiteY11" fmla="*/ 375128 h 513076"/>
                <a:gd name="connsiteX12" fmla="*/ 411767 w 631527"/>
                <a:gd name="connsiteY12" fmla="*/ 372968 h 513076"/>
                <a:gd name="connsiteX13" fmla="*/ 418753 w 631527"/>
                <a:gd name="connsiteY13" fmla="*/ 368014 h 513076"/>
                <a:gd name="connsiteX14" fmla="*/ 426756 w 631527"/>
                <a:gd name="connsiteY14" fmla="*/ 368523 h 513076"/>
                <a:gd name="connsiteX15" fmla="*/ 435774 w 631527"/>
                <a:gd name="connsiteY15" fmla="*/ 376398 h 513076"/>
                <a:gd name="connsiteX16" fmla="*/ 441491 w 631527"/>
                <a:gd name="connsiteY16" fmla="*/ 383257 h 513076"/>
                <a:gd name="connsiteX17" fmla="*/ 454066 w 631527"/>
                <a:gd name="connsiteY17" fmla="*/ 391768 h 513076"/>
                <a:gd name="connsiteX18" fmla="*/ 465371 w 631527"/>
                <a:gd name="connsiteY18" fmla="*/ 386433 h 513076"/>
                <a:gd name="connsiteX19" fmla="*/ 479471 w 631527"/>
                <a:gd name="connsiteY19" fmla="*/ 370682 h 513076"/>
                <a:gd name="connsiteX20" fmla="*/ 481630 w 631527"/>
                <a:gd name="connsiteY20" fmla="*/ 360139 h 513076"/>
                <a:gd name="connsiteX21" fmla="*/ 482393 w 631527"/>
                <a:gd name="connsiteY21" fmla="*/ 350612 h 513076"/>
                <a:gd name="connsiteX22" fmla="*/ 492554 w 631527"/>
                <a:gd name="connsiteY22" fmla="*/ 332066 h 513076"/>
                <a:gd name="connsiteX23" fmla="*/ 503225 w 631527"/>
                <a:gd name="connsiteY23" fmla="*/ 312378 h 513076"/>
                <a:gd name="connsiteX24" fmla="*/ 502971 w 631527"/>
                <a:gd name="connsiteY24" fmla="*/ 307296 h 513076"/>
                <a:gd name="connsiteX25" fmla="*/ 504622 w 631527"/>
                <a:gd name="connsiteY25" fmla="*/ 295610 h 513076"/>
                <a:gd name="connsiteX26" fmla="*/ 521643 w 631527"/>
                <a:gd name="connsiteY26" fmla="*/ 281637 h 513076"/>
                <a:gd name="connsiteX27" fmla="*/ 533711 w 631527"/>
                <a:gd name="connsiteY27" fmla="*/ 272746 h 513076"/>
                <a:gd name="connsiteX28" fmla="*/ 535235 w 631527"/>
                <a:gd name="connsiteY28" fmla="*/ 263727 h 513076"/>
                <a:gd name="connsiteX29" fmla="*/ 541078 w 631527"/>
                <a:gd name="connsiteY29" fmla="*/ 242006 h 513076"/>
                <a:gd name="connsiteX30" fmla="*/ 552891 w 631527"/>
                <a:gd name="connsiteY30" fmla="*/ 230954 h 513076"/>
                <a:gd name="connsiteX31" fmla="*/ 558608 w 631527"/>
                <a:gd name="connsiteY31" fmla="*/ 223714 h 513076"/>
                <a:gd name="connsiteX32" fmla="*/ 558608 w 631527"/>
                <a:gd name="connsiteY32" fmla="*/ 215966 h 513076"/>
                <a:gd name="connsiteX33" fmla="*/ 558608 w 631527"/>
                <a:gd name="connsiteY33" fmla="*/ 215966 h 513076"/>
                <a:gd name="connsiteX34" fmla="*/ 561910 w 631527"/>
                <a:gd name="connsiteY34" fmla="*/ 202501 h 513076"/>
                <a:gd name="connsiteX35" fmla="*/ 561910 w 631527"/>
                <a:gd name="connsiteY35" fmla="*/ 202501 h 513076"/>
                <a:gd name="connsiteX36" fmla="*/ 568516 w 631527"/>
                <a:gd name="connsiteY36" fmla="*/ 195896 h 513076"/>
                <a:gd name="connsiteX37" fmla="*/ 571945 w 631527"/>
                <a:gd name="connsiteY37" fmla="*/ 188020 h 513076"/>
                <a:gd name="connsiteX38" fmla="*/ 572326 w 631527"/>
                <a:gd name="connsiteY38" fmla="*/ 183828 h 513076"/>
                <a:gd name="connsiteX39" fmla="*/ 579694 w 631527"/>
                <a:gd name="connsiteY39" fmla="*/ 161345 h 513076"/>
                <a:gd name="connsiteX40" fmla="*/ 583632 w 631527"/>
                <a:gd name="connsiteY40" fmla="*/ 155120 h 513076"/>
                <a:gd name="connsiteX41" fmla="*/ 597604 w 631527"/>
                <a:gd name="connsiteY41" fmla="*/ 139623 h 513076"/>
                <a:gd name="connsiteX42" fmla="*/ 609037 w 631527"/>
                <a:gd name="connsiteY42" fmla="*/ 136194 h 513076"/>
                <a:gd name="connsiteX43" fmla="*/ 617166 w 631527"/>
                <a:gd name="connsiteY43" fmla="*/ 133780 h 513076"/>
                <a:gd name="connsiteX44" fmla="*/ 628090 w 631527"/>
                <a:gd name="connsiteY44" fmla="*/ 124380 h 513076"/>
                <a:gd name="connsiteX45" fmla="*/ 631520 w 631527"/>
                <a:gd name="connsiteY45" fmla="*/ 114091 h 513076"/>
                <a:gd name="connsiteX46" fmla="*/ 631393 w 631527"/>
                <a:gd name="connsiteY46" fmla="*/ 107232 h 513076"/>
                <a:gd name="connsiteX47" fmla="*/ 629361 w 631527"/>
                <a:gd name="connsiteY47" fmla="*/ 91989 h 513076"/>
                <a:gd name="connsiteX48" fmla="*/ 626058 w 631527"/>
                <a:gd name="connsiteY48" fmla="*/ 90338 h 513076"/>
                <a:gd name="connsiteX49" fmla="*/ 612847 w 631527"/>
                <a:gd name="connsiteY49" fmla="*/ 80430 h 513076"/>
                <a:gd name="connsiteX50" fmla="*/ 607131 w 631527"/>
                <a:gd name="connsiteY50" fmla="*/ 56676 h 513076"/>
                <a:gd name="connsiteX51" fmla="*/ 605988 w 631527"/>
                <a:gd name="connsiteY51" fmla="*/ 47530 h 513076"/>
                <a:gd name="connsiteX52" fmla="*/ 604972 w 631527"/>
                <a:gd name="connsiteY52" fmla="*/ 44101 h 513076"/>
                <a:gd name="connsiteX53" fmla="*/ 604591 w 631527"/>
                <a:gd name="connsiteY53" fmla="*/ 43593 h 513076"/>
                <a:gd name="connsiteX54" fmla="*/ 597604 w 631527"/>
                <a:gd name="connsiteY54" fmla="*/ 35082 h 513076"/>
                <a:gd name="connsiteX55" fmla="*/ 591761 w 631527"/>
                <a:gd name="connsiteY55" fmla="*/ 28095 h 513076"/>
                <a:gd name="connsiteX56" fmla="*/ 581218 w 631527"/>
                <a:gd name="connsiteY56" fmla="*/ 10312 h 513076"/>
                <a:gd name="connsiteX57" fmla="*/ 562291 w 631527"/>
                <a:gd name="connsiteY57" fmla="*/ 13361 h 513076"/>
                <a:gd name="connsiteX58" fmla="*/ 539554 w 631527"/>
                <a:gd name="connsiteY58" fmla="*/ 25047 h 513076"/>
                <a:gd name="connsiteX59" fmla="*/ 524946 w 631527"/>
                <a:gd name="connsiteY59" fmla="*/ 35717 h 513076"/>
                <a:gd name="connsiteX60" fmla="*/ 508941 w 631527"/>
                <a:gd name="connsiteY60" fmla="*/ 41179 h 513076"/>
                <a:gd name="connsiteX61" fmla="*/ 485187 w 631527"/>
                <a:gd name="connsiteY61" fmla="*/ 33304 h 513076"/>
                <a:gd name="connsiteX62" fmla="*/ 468674 w 631527"/>
                <a:gd name="connsiteY62" fmla="*/ 26317 h 513076"/>
                <a:gd name="connsiteX63" fmla="*/ 445428 w 631527"/>
                <a:gd name="connsiteY63" fmla="*/ 25047 h 513076"/>
                <a:gd name="connsiteX64" fmla="*/ 414180 w 631527"/>
                <a:gd name="connsiteY64" fmla="*/ 29620 h 513076"/>
                <a:gd name="connsiteX65" fmla="*/ 390046 w 631527"/>
                <a:gd name="connsiteY65" fmla="*/ 41941 h 513076"/>
                <a:gd name="connsiteX66" fmla="*/ 369468 w 631527"/>
                <a:gd name="connsiteY66" fmla="*/ 52992 h 513076"/>
                <a:gd name="connsiteX67" fmla="*/ 339236 w 631527"/>
                <a:gd name="connsiteY67" fmla="*/ 53374 h 513076"/>
                <a:gd name="connsiteX68" fmla="*/ 331614 w 631527"/>
                <a:gd name="connsiteY68" fmla="*/ 51849 h 513076"/>
                <a:gd name="connsiteX69" fmla="*/ 302906 w 631527"/>
                <a:gd name="connsiteY69" fmla="*/ 40925 h 513076"/>
                <a:gd name="connsiteX70" fmla="*/ 296047 w 631527"/>
                <a:gd name="connsiteY70" fmla="*/ 37241 h 513076"/>
                <a:gd name="connsiteX71" fmla="*/ 274453 w 631527"/>
                <a:gd name="connsiteY71" fmla="*/ 32414 h 513076"/>
                <a:gd name="connsiteX72" fmla="*/ 255145 w 631527"/>
                <a:gd name="connsiteY72" fmla="*/ 35463 h 513076"/>
                <a:gd name="connsiteX73" fmla="*/ 234313 w 631527"/>
                <a:gd name="connsiteY73" fmla="*/ 42576 h 513076"/>
                <a:gd name="connsiteX74" fmla="*/ 217038 w 631527"/>
                <a:gd name="connsiteY74" fmla="*/ 38766 h 513076"/>
                <a:gd name="connsiteX75" fmla="*/ 201922 w 631527"/>
                <a:gd name="connsiteY75" fmla="*/ 25047 h 513076"/>
                <a:gd name="connsiteX76" fmla="*/ 179946 w 631527"/>
                <a:gd name="connsiteY76" fmla="*/ 5866 h 513076"/>
                <a:gd name="connsiteX77" fmla="*/ 150222 w 631527"/>
                <a:gd name="connsiteY77" fmla="*/ 150 h 513076"/>
                <a:gd name="connsiteX78" fmla="*/ 138409 w 631527"/>
                <a:gd name="connsiteY78" fmla="*/ 404 h 513076"/>
                <a:gd name="connsiteX79" fmla="*/ 110717 w 631527"/>
                <a:gd name="connsiteY79" fmla="*/ 3834 h 513076"/>
                <a:gd name="connsiteX80" fmla="*/ 86837 w 631527"/>
                <a:gd name="connsiteY80" fmla="*/ 13869 h 513076"/>
                <a:gd name="connsiteX81" fmla="*/ 76421 w 631527"/>
                <a:gd name="connsiteY81" fmla="*/ 26190 h 513076"/>
                <a:gd name="connsiteX82" fmla="*/ 75532 w 631527"/>
                <a:gd name="connsiteY82" fmla="*/ 35336 h 513076"/>
                <a:gd name="connsiteX83" fmla="*/ 66640 w 631527"/>
                <a:gd name="connsiteY83" fmla="*/ 51468 h 513076"/>
                <a:gd name="connsiteX84" fmla="*/ 58764 w 631527"/>
                <a:gd name="connsiteY84" fmla="*/ 62265 h 513076"/>
                <a:gd name="connsiteX85" fmla="*/ 51905 w 631527"/>
                <a:gd name="connsiteY85" fmla="*/ 86654 h 513076"/>
                <a:gd name="connsiteX86" fmla="*/ 48983 w 631527"/>
                <a:gd name="connsiteY86" fmla="*/ 103040 h 513076"/>
                <a:gd name="connsiteX87" fmla="*/ 46697 w 631527"/>
                <a:gd name="connsiteY87" fmla="*/ 122856 h 513076"/>
                <a:gd name="connsiteX88" fmla="*/ 47332 w 631527"/>
                <a:gd name="connsiteY88" fmla="*/ 130859 h 513076"/>
                <a:gd name="connsiteX89" fmla="*/ 50635 w 631527"/>
                <a:gd name="connsiteY89" fmla="*/ 142037 h 513076"/>
                <a:gd name="connsiteX90" fmla="*/ 54954 w 631527"/>
                <a:gd name="connsiteY90" fmla="*/ 149785 h 513076"/>
                <a:gd name="connsiteX91" fmla="*/ 57494 w 631527"/>
                <a:gd name="connsiteY91" fmla="*/ 167061 h 513076"/>
                <a:gd name="connsiteX92" fmla="*/ 55207 w 631527"/>
                <a:gd name="connsiteY92" fmla="*/ 189798 h 513076"/>
                <a:gd name="connsiteX93" fmla="*/ 43775 w 631527"/>
                <a:gd name="connsiteY93" fmla="*/ 210249 h 513076"/>
                <a:gd name="connsiteX94" fmla="*/ 34121 w 631527"/>
                <a:gd name="connsiteY94" fmla="*/ 224095 h 513076"/>
                <a:gd name="connsiteX95" fmla="*/ 28024 w 631527"/>
                <a:gd name="connsiteY95" fmla="*/ 238957 h 513076"/>
                <a:gd name="connsiteX96" fmla="*/ 17608 w 631527"/>
                <a:gd name="connsiteY96" fmla="*/ 259154 h 513076"/>
                <a:gd name="connsiteX97" fmla="*/ 8971 w 631527"/>
                <a:gd name="connsiteY97" fmla="*/ 265378 h 513076"/>
                <a:gd name="connsiteX98" fmla="*/ 4144 w 631527"/>
                <a:gd name="connsiteY98" fmla="*/ 269189 h 513076"/>
                <a:gd name="connsiteX99" fmla="*/ 841 w 631527"/>
                <a:gd name="connsiteY99" fmla="*/ 282527 h 513076"/>
                <a:gd name="connsiteX100" fmla="*/ 587 w 631527"/>
                <a:gd name="connsiteY100" fmla="*/ 302723 h 513076"/>
                <a:gd name="connsiteX101" fmla="*/ 587 w 631527"/>
                <a:gd name="connsiteY101" fmla="*/ 325207 h 513076"/>
                <a:gd name="connsiteX102" fmla="*/ 1349 w 631527"/>
                <a:gd name="connsiteY102" fmla="*/ 343372 h 513076"/>
                <a:gd name="connsiteX103" fmla="*/ 1095 w 631527"/>
                <a:gd name="connsiteY103" fmla="*/ 364966 h 513076"/>
                <a:gd name="connsiteX104" fmla="*/ 1349 w 631527"/>
                <a:gd name="connsiteY104" fmla="*/ 387957 h 513076"/>
                <a:gd name="connsiteX105" fmla="*/ 1857 w 631527"/>
                <a:gd name="connsiteY105" fmla="*/ 403327 h 513076"/>
                <a:gd name="connsiteX106" fmla="*/ 17100 w 631527"/>
                <a:gd name="connsiteY106" fmla="*/ 401041 h 513076"/>
                <a:gd name="connsiteX107" fmla="*/ 32343 w 631527"/>
                <a:gd name="connsiteY107" fmla="*/ 397992 h 513076"/>
                <a:gd name="connsiteX108" fmla="*/ 43140 w 631527"/>
                <a:gd name="connsiteY108" fmla="*/ 392530 h 513076"/>
                <a:gd name="connsiteX109" fmla="*/ 51270 w 631527"/>
                <a:gd name="connsiteY109" fmla="*/ 391260 h 513076"/>
                <a:gd name="connsiteX110" fmla="*/ 51778 w 631527"/>
                <a:gd name="connsiteY110" fmla="*/ 395833 h 513076"/>
                <a:gd name="connsiteX111" fmla="*/ 59526 w 631527"/>
                <a:gd name="connsiteY111" fmla="*/ 398500 h 513076"/>
                <a:gd name="connsiteX112" fmla="*/ 79723 w 631527"/>
                <a:gd name="connsiteY112" fmla="*/ 401549 h 513076"/>
                <a:gd name="connsiteX113" fmla="*/ 93442 w 631527"/>
                <a:gd name="connsiteY113" fmla="*/ 406757 h 513076"/>
                <a:gd name="connsiteX114" fmla="*/ 111353 w 631527"/>
                <a:gd name="connsiteY114" fmla="*/ 420857 h 513076"/>
                <a:gd name="connsiteX115" fmla="*/ 119482 w 631527"/>
                <a:gd name="connsiteY115" fmla="*/ 429748 h 513076"/>
                <a:gd name="connsiteX116" fmla="*/ 125707 w 631527"/>
                <a:gd name="connsiteY116" fmla="*/ 432416 h 513076"/>
                <a:gd name="connsiteX117" fmla="*/ 132439 w 631527"/>
                <a:gd name="connsiteY117" fmla="*/ 428351 h 513076"/>
                <a:gd name="connsiteX118" fmla="*/ 132312 w 631527"/>
                <a:gd name="connsiteY118" fmla="*/ 434829 h 513076"/>
                <a:gd name="connsiteX119" fmla="*/ 134598 w 631527"/>
                <a:gd name="connsiteY119" fmla="*/ 439784 h 513076"/>
                <a:gd name="connsiteX120" fmla="*/ 141585 w 631527"/>
                <a:gd name="connsiteY120" fmla="*/ 440927 h 513076"/>
                <a:gd name="connsiteX121" fmla="*/ 138663 w 631527"/>
                <a:gd name="connsiteY121" fmla="*/ 447278 h 513076"/>
                <a:gd name="connsiteX122" fmla="*/ 138155 w 631527"/>
                <a:gd name="connsiteY122" fmla="*/ 453502 h 513076"/>
                <a:gd name="connsiteX123" fmla="*/ 143998 w 631527"/>
                <a:gd name="connsiteY123" fmla="*/ 452994 h 513076"/>
                <a:gd name="connsiteX124" fmla="*/ 151365 w 631527"/>
                <a:gd name="connsiteY124" fmla="*/ 449564 h 513076"/>
                <a:gd name="connsiteX125" fmla="*/ 150222 w 631527"/>
                <a:gd name="connsiteY125" fmla="*/ 458202 h 513076"/>
                <a:gd name="connsiteX126" fmla="*/ 145141 w 631527"/>
                <a:gd name="connsiteY126" fmla="*/ 470016 h 513076"/>
                <a:gd name="connsiteX127" fmla="*/ 149841 w 631527"/>
                <a:gd name="connsiteY127" fmla="*/ 485767 h 513076"/>
                <a:gd name="connsiteX128" fmla="*/ 151493 w 631527"/>
                <a:gd name="connsiteY128" fmla="*/ 495674 h 513076"/>
                <a:gd name="connsiteX129" fmla="*/ 163941 w 631527"/>
                <a:gd name="connsiteY129" fmla="*/ 506345 h 513076"/>
                <a:gd name="connsiteX130" fmla="*/ 178295 w 631527"/>
                <a:gd name="connsiteY130" fmla="*/ 513077 h 513076"/>
                <a:gd name="connsiteX131" fmla="*/ 189727 w 631527"/>
                <a:gd name="connsiteY131" fmla="*/ 509774 h 513076"/>
                <a:gd name="connsiteX132" fmla="*/ 199381 w 631527"/>
                <a:gd name="connsiteY132" fmla="*/ 510918 h 513076"/>
                <a:gd name="connsiteX133" fmla="*/ 207511 w 631527"/>
                <a:gd name="connsiteY133" fmla="*/ 502280 h 513076"/>
                <a:gd name="connsiteX134" fmla="*/ 214497 w 631527"/>
                <a:gd name="connsiteY134" fmla="*/ 495674 h 513076"/>
                <a:gd name="connsiteX135" fmla="*/ 219070 w 631527"/>
                <a:gd name="connsiteY135" fmla="*/ 491991 h 513076"/>
                <a:gd name="connsiteX136" fmla="*/ 220594 w 631527"/>
                <a:gd name="connsiteY136" fmla="*/ 499739 h 513076"/>
                <a:gd name="connsiteX137" fmla="*/ 226437 w 631527"/>
                <a:gd name="connsiteY137" fmla="*/ 502788 h 513076"/>
                <a:gd name="connsiteX138" fmla="*/ 231010 w 631527"/>
                <a:gd name="connsiteY138" fmla="*/ 496818 h 513076"/>
                <a:gd name="connsiteX139" fmla="*/ 238759 w 631527"/>
                <a:gd name="connsiteY139" fmla="*/ 494912 h 513076"/>
                <a:gd name="connsiteX140" fmla="*/ 248539 w 631527"/>
                <a:gd name="connsiteY140" fmla="*/ 502026 h 513076"/>
                <a:gd name="connsiteX141" fmla="*/ 255399 w 631527"/>
                <a:gd name="connsiteY141" fmla="*/ 495421 h 513076"/>
                <a:gd name="connsiteX142" fmla="*/ 265942 w 631527"/>
                <a:gd name="connsiteY142" fmla="*/ 499993 h 513076"/>
                <a:gd name="connsiteX143" fmla="*/ 277501 w 631527"/>
                <a:gd name="connsiteY143" fmla="*/ 502407 h 513076"/>
                <a:gd name="connsiteX144" fmla="*/ 291474 w 631527"/>
                <a:gd name="connsiteY144" fmla="*/ 499867 h 513076"/>
                <a:gd name="connsiteX145" fmla="*/ 295539 w 631527"/>
                <a:gd name="connsiteY145" fmla="*/ 497580 h 513076"/>
                <a:gd name="connsiteX146" fmla="*/ 294396 w 631527"/>
                <a:gd name="connsiteY146" fmla="*/ 489704 h 513076"/>
                <a:gd name="connsiteX147" fmla="*/ 290331 w 631527"/>
                <a:gd name="connsiteY147" fmla="*/ 480050 h 513076"/>
                <a:gd name="connsiteX148" fmla="*/ 303668 w 631527"/>
                <a:gd name="connsiteY148" fmla="*/ 483861 h 513076"/>
                <a:gd name="connsiteX149" fmla="*/ 310528 w 631527"/>
                <a:gd name="connsiteY149" fmla="*/ 490975 h 51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31527" h="513076">
                  <a:moveTo>
                    <a:pt x="310528" y="490213"/>
                  </a:moveTo>
                  <a:cubicBezTo>
                    <a:pt x="313957" y="484877"/>
                    <a:pt x="318658" y="477764"/>
                    <a:pt x="320055" y="467983"/>
                  </a:cubicBezTo>
                  <a:cubicBezTo>
                    <a:pt x="320944" y="462394"/>
                    <a:pt x="320817" y="457821"/>
                    <a:pt x="320690" y="453883"/>
                  </a:cubicBezTo>
                  <a:cubicBezTo>
                    <a:pt x="320436" y="447278"/>
                    <a:pt x="320309" y="441943"/>
                    <a:pt x="323992" y="435338"/>
                  </a:cubicBezTo>
                  <a:cubicBezTo>
                    <a:pt x="328438" y="427589"/>
                    <a:pt x="331741" y="424668"/>
                    <a:pt x="338727" y="418316"/>
                  </a:cubicBezTo>
                  <a:cubicBezTo>
                    <a:pt x="341014" y="416284"/>
                    <a:pt x="343554" y="413998"/>
                    <a:pt x="346476" y="411330"/>
                  </a:cubicBezTo>
                  <a:cubicBezTo>
                    <a:pt x="353081" y="405106"/>
                    <a:pt x="360703" y="396976"/>
                    <a:pt x="367308" y="389863"/>
                  </a:cubicBezTo>
                  <a:cubicBezTo>
                    <a:pt x="373024" y="383639"/>
                    <a:pt x="378105" y="378176"/>
                    <a:pt x="381281" y="375509"/>
                  </a:cubicBezTo>
                  <a:cubicBezTo>
                    <a:pt x="382678" y="374366"/>
                    <a:pt x="383821" y="373095"/>
                    <a:pt x="384837" y="371952"/>
                  </a:cubicBezTo>
                  <a:cubicBezTo>
                    <a:pt x="389791" y="366871"/>
                    <a:pt x="392459" y="364077"/>
                    <a:pt x="400207" y="369412"/>
                  </a:cubicBezTo>
                  <a:lnTo>
                    <a:pt x="402367" y="370936"/>
                  </a:lnTo>
                  <a:cubicBezTo>
                    <a:pt x="406559" y="373858"/>
                    <a:pt x="409353" y="375763"/>
                    <a:pt x="409988" y="375128"/>
                  </a:cubicBezTo>
                  <a:cubicBezTo>
                    <a:pt x="410751" y="374366"/>
                    <a:pt x="411258" y="373603"/>
                    <a:pt x="411767" y="372968"/>
                  </a:cubicBezTo>
                  <a:cubicBezTo>
                    <a:pt x="413291" y="370809"/>
                    <a:pt x="414434" y="369031"/>
                    <a:pt x="418753" y="368014"/>
                  </a:cubicBezTo>
                  <a:cubicBezTo>
                    <a:pt x="421802" y="367252"/>
                    <a:pt x="423834" y="366998"/>
                    <a:pt x="426756" y="368523"/>
                  </a:cubicBezTo>
                  <a:cubicBezTo>
                    <a:pt x="429042" y="369666"/>
                    <a:pt x="431583" y="371952"/>
                    <a:pt x="435774" y="376398"/>
                  </a:cubicBezTo>
                  <a:cubicBezTo>
                    <a:pt x="438061" y="378685"/>
                    <a:pt x="439839" y="381098"/>
                    <a:pt x="441491" y="383257"/>
                  </a:cubicBezTo>
                  <a:cubicBezTo>
                    <a:pt x="445174" y="388084"/>
                    <a:pt x="448223" y="391895"/>
                    <a:pt x="454066" y="391768"/>
                  </a:cubicBezTo>
                  <a:cubicBezTo>
                    <a:pt x="457623" y="391768"/>
                    <a:pt x="461561" y="389482"/>
                    <a:pt x="465371" y="386433"/>
                  </a:cubicBezTo>
                  <a:cubicBezTo>
                    <a:pt x="471088" y="381860"/>
                    <a:pt x="476295" y="375382"/>
                    <a:pt x="479471" y="370682"/>
                  </a:cubicBezTo>
                  <a:cubicBezTo>
                    <a:pt x="482139" y="366617"/>
                    <a:pt x="481884" y="363441"/>
                    <a:pt x="481630" y="360139"/>
                  </a:cubicBezTo>
                  <a:cubicBezTo>
                    <a:pt x="481377" y="357217"/>
                    <a:pt x="481249" y="354296"/>
                    <a:pt x="482393" y="350612"/>
                  </a:cubicBezTo>
                  <a:cubicBezTo>
                    <a:pt x="483536" y="346801"/>
                    <a:pt x="487982" y="339561"/>
                    <a:pt x="492554" y="332066"/>
                  </a:cubicBezTo>
                  <a:cubicBezTo>
                    <a:pt x="497636" y="323810"/>
                    <a:pt x="502844" y="315172"/>
                    <a:pt x="503225" y="312378"/>
                  </a:cubicBezTo>
                  <a:cubicBezTo>
                    <a:pt x="503479" y="310345"/>
                    <a:pt x="503225" y="308821"/>
                    <a:pt x="502971" y="307296"/>
                  </a:cubicBezTo>
                  <a:cubicBezTo>
                    <a:pt x="502336" y="303994"/>
                    <a:pt x="501700" y="301072"/>
                    <a:pt x="504622" y="295610"/>
                  </a:cubicBezTo>
                  <a:cubicBezTo>
                    <a:pt x="507163" y="290910"/>
                    <a:pt x="514657" y="286210"/>
                    <a:pt x="521643" y="281637"/>
                  </a:cubicBezTo>
                  <a:cubicBezTo>
                    <a:pt x="526851" y="278335"/>
                    <a:pt x="531932" y="275159"/>
                    <a:pt x="533711" y="272746"/>
                  </a:cubicBezTo>
                  <a:cubicBezTo>
                    <a:pt x="535108" y="270967"/>
                    <a:pt x="535235" y="267665"/>
                    <a:pt x="535235" y="263727"/>
                  </a:cubicBezTo>
                  <a:cubicBezTo>
                    <a:pt x="535235" y="257249"/>
                    <a:pt x="535489" y="249754"/>
                    <a:pt x="541078" y="242006"/>
                  </a:cubicBezTo>
                  <a:cubicBezTo>
                    <a:pt x="545397" y="235908"/>
                    <a:pt x="549589" y="233114"/>
                    <a:pt x="552891" y="230954"/>
                  </a:cubicBezTo>
                  <a:cubicBezTo>
                    <a:pt x="555813" y="229049"/>
                    <a:pt x="557973" y="227652"/>
                    <a:pt x="558608" y="223714"/>
                  </a:cubicBezTo>
                  <a:cubicBezTo>
                    <a:pt x="559116" y="220284"/>
                    <a:pt x="558862" y="217998"/>
                    <a:pt x="558608" y="215966"/>
                  </a:cubicBezTo>
                  <a:lnTo>
                    <a:pt x="558608" y="215966"/>
                  </a:lnTo>
                  <a:cubicBezTo>
                    <a:pt x="558099" y="211774"/>
                    <a:pt x="557845" y="208725"/>
                    <a:pt x="561910" y="202501"/>
                  </a:cubicBezTo>
                  <a:lnTo>
                    <a:pt x="561910" y="202501"/>
                  </a:lnTo>
                  <a:cubicBezTo>
                    <a:pt x="564451" y="198690"/>
                    <a:pt x="566737" y="197166"/>
                    <a:pt x="568516" y="195896"/>
                  </a:cubicBezTo>
                  <a:cubicBezTo>
                    <a:pt x="570167" y="194752"/>
                    <a:pt x="571310" y="193990"/>
                    <a:pt x="571945" y="188020"/>
                  </a:cubicBezTo>
                  <a:cubicBezTo>
                    <a:pt x="572072" y="186242"/>
                    <a:pt x="572199" y="184971"/>
                    <a:pt x="572326" y="183828"/>
                  </a:cubicBezTo>
                  <a:cubicBezTo>
                    <a:pt x="573215" y="174047"/>
                    <a:pt x="573596" y="170110"/>
                    <a:pt x="579694" y="161345"/>
                  </a:cubicBezTo>
                  <a:cubicBezTo>
                    <a:pt x="581218" y="159058"/>
                    <a:pt x="582488" y="157026"/>
                    <a:pt x="583632" y="155120"/>
                  </a:cubicBezTo>
                  <a:cubicBezTo>
                    <a:pt x="587823" y="148388"/>
                    <a:pt x="591126" y="143053"/>
                    <a:pt x="597604" y="139623"/>
                  </a:cubicBezTo>
                  <a:cubicBezTo>
                    <a:pt x="601923" y="137337"/>
                    <a:pt x="605480" y="136702"/>
                    <a:pt x="609037" y="136194"/>
                  </a:cubicBezTo>
                  <a:cubicBezTo>
                    <a:pt x="611831" y="135686"/>
                    <a:pt x="614499" y="135305"/>
                    <a:pt x="617166" y="133780"/>
                  </a:cubicBezTo>
                  <a:cubicBezTo>
                    <a:pt x="620596" y="132002"/>
                    <a:pt x="625042" y="128699"/>
                    <a:pt x="628090" y="124380"/>
                  </a:cubicBezTo>
                  <a:cubicBezTo>
                    <a:pt x="630250" y="121459"/>
                    <a:pt x="631647" y="117902"/>
                    <a:pt x="631520" y="114091"/>
                  </a:cubicBezTo>
                  <a:cubicBezTo>
                    <a:pt x="631520" y="111805"/>
                    <a:pt x="631393" y="109519"/>
                    <a:pt x="631393" y="107232"/>
                  </a:cubicBezTo>
                  <a:cubicBezTo>
                    <a:pt x="631266" y="100119"/>
                    <a:pt x="631139" y="94784"/>
                    <a:pt x="629361" y="91989"/>
                  </a:cubicBezTo>
                  <a:cubicBezTo>
                    <a:pt x="628852" y="91227"/>
                    <a:pt x="627582" y="90846"/>
                    <a:pt x="626058" y="90338"/>
                  </a:cubicBezTo>
                  <a:cubicBezTo>
                    <a:pt x="622247" y="89194"/>
                    <a:pt x="617547" y="87797"/>
                    <a:pt x="612847" y="80430"/>
                  </a:cubicBezTo>
                  <a:cubicBezTo>
                    <a:pt x="608021" y="73062"/>
                    <a:pt x="607512" y="64171"/>
                    <a:pt x="607131" y="56676"/>
                  </a:cubicBezTo>
                  <a:cubicBezTo>
                    <a:pt x="606877" y="52992"/>
                    <a:pt x="606750" y="49690"/>
                    <a:pt x="605988" y="47530"/>
                  </a:cubicBezTo>
                  <a:cubicBezTo>
                    <a:pt x="605353" y="45752"/>
                    <a:pt x="605099" y="44736"/>
                    <a:pt x="604972" y="44101"/>
                  </a:cubicBezTo>
                  <a:lnTo>
                    <a:pt x="604591" y="43593"/>
                  </a:lnTo>
                  <a:cubicBezTo>
                    <a:pt x="603575" y="42322"/>
                    <a:pt x="601542" y="40036"/>
                    <a:pt x="597604" y="35082"/>
                  </a:cubicBezTo>
                  <a:cubicBezTo>
                    <a:pt x="595191" y="32033"/>
                    <a:pt x="593412" y="29874"/>
                    <a:pt x="591761" y="28095"/>
                  </a:cubicBezTo>
                  <a:cubicBezTo>
                    <a:pt x="587061" y="22634"/>
                    <a:pt x="584521" y="19712"/>
                    <a:pt x="581218" y="10312"/>
                  </a:cubicBezTo>
                  <a:cubicBezTo>
                    <a:pt x="573724" y="10693"/>
                    <a:pt x="568262" y="11328"/>
                    <a:pt x="562291" y="13361"/>
                  </a:cubicBezTo>
                  <a:cubicBezTo>
                    <a:pt x="556194" y="15393"/>
                    <a:pt x="549462" y="18823"/>
                    <a:pt x="539554" y="25047"/>
                  </a:cubicBezTo>
                  <a:cubicBezTo>
                    <a:pt x="531806" y="29874"/>
                    <a:pt x="527741" y="33304"/>
                    <a:pt x="524946" y="35717"/>
                  </a:cubicBezTo>
                  <a:cubicBezTo>
                    <a:pt x="519865" y="40163"/>
                    <a:pt x="518214" y="41560"/>
                    <a:pt x="508941" y="41179"/>
                  </a:cubicBezTo>
                  <a:cubicBezTo>
                    <a:pt x="500684" y="40925"/>
                    <a:pt x="493063" y="37114"/>
                    <a:pt x="485187" y="33304"/>
                  </a:cubicBezTo>
                  <a:cubicBezTo>
                    <a:pt x="479852" y="30636"/>
                    <a:pt x="474390" y="27969"/>
                    <a:pt x="468674" y="26317"/>
                  </a:cubicBezTo>
                  <a:cubicBezTo>
                    <a:pt x="462831" y="24793"/>
                    <a:pt x="454320" y="24539"/>
                    <a:pt x="445428" y="25047"/>
                  </a:cubicBezTo>
                  <a:cubicBezTo>
                    <a:pt x="433742" y="25682"/>
                    <a:pt x="421547" y="27714"/>
                    <a:pt x="414180" y="29620"/>
                  </a:cubicBezTo>
                  <a:cubicBezTo>
                    <a:pt x="407321" y="31398"/>
                    <a:pt x="398556" y="36733"/>
                    <a:pt x="390046" y="41941"/>
                  </a:cubicBezTo>
                  <a:cubicBezTo>
                    <a:pt x="382678" y="46387"/>
                    <a:pt x="375565" y="50706"/>
                    <a:pt x="369468" y="52992"/>
                  </a:cubicBezTo>
                  <a:cubicBezTo>
                    <a:pt x="357781" y="57311"/>
                    <a:pt x="350795" y="55787"/>
                    <a:pt x="339236" y="53374"/>
                  </a:cubicBezTo>
                  <a:cubicBezTo>
                    <a:pt x="336949" y="52865"/>
                    <a:pt x="334409" y="52357"/>
                    <a:pt x="331614" y="51849"/>
                  </a:cubicBezTo>
                  <a:cubicBezTo>
                    <a:pt x="318276" y="49309"/>
                    <a:pt x="311544" y="45625"/>
                    <a:pt x="302906" y="40925"/>
                  </a:cubicBezTo>
                  <a:cubicBezTo>
                    <a:pt x="300874" y="39782"/>
                    <a:pt x="298715" y="38639"/>
                    <a:pt x="296047" y="37241"/>
                  </a:cubicBezTo>
                  <a:cubicBezTo>
                    <a:pt x="290331" y="34320"/>
                    <a:pt x="282201" y="32668"/>
                    <a:pt x="274453" y="32414"/>
                  </a:cubicBezTo>
                  <a:cubicBezTo>
                    <a:pt x="266450" y="32160"/>
                    <a:pt x="259083" y="33049"/>
                    <a:pt x="255145" y="35463"/>
                  </a:cubicBezTo>
                  <a:cubicBezTo>
                    <a:pt x="249810" y="38639"/>
                    <a:pt x="241934" y="41814"/>
                    <a:pt x="234313" y="42576"/>
                  </a:cubicBezTo>
                  <a:cubicBezTo>
                    <a:pt x="228089" y="43211"/>
                    <a:pt x="221991" y="42322"/>
                    <a:pt x="217038" y="38766"/>
                  </a:cubicBezTo>
                  <a:cubicBezTo>
                    <a:pt x="212718" y="35590"/>
                    <a:pt x="207511" y="30509"/>
                    <a:pt x="201922" y="25047"/>
                  </a:cubicBezTo>
                  <a:cubicBezTo>
                    <a:pt x="194808" y="18188"/>
                    <a:pt x="187059" y="10566"/>
                    <a:pt x="179946" y="5866"/>
                  </a:cubicBezTo>
                  <a:cubicBezTo>
                    <a:pt x="170546" y="-358"/>
                    <a:pt x="163052" y="-231"/>
                    <a:pt x="150222" y="150"/>
                  </a:cubicBezTo>
                  <a:cubicBezTo>
                    <a:pt x="146538" y="150"/>
                    <a:pt x="142474" y="404"/>
                    <a:pt x="138409" y="404"/>
                  </a:cubicBezTo>
                  <a:cubicBezTo>
                    <a:pt x="128120" y="404"/>
                    <a:pt x="119101" y="1547"/>
                    <a:pt x="110717" y="3834"/>
                  </a:cubicBezTo>
                  <a:cubicBezTo>
                    <a:pt x="102334" y="6120"/>
                    <a:pt x="94585" y="9423"/>
                    <a:pt x="86837" y="13869"/>
                  </a:cubicBezTo>
                  <a:cubicBezTo>
                    <a:pt x="76675" y="19585"/>
                    <a:pt x="76675" y="21363"/>
                    <a:pt x="76421" y="26190"/>
                  </a:cubicBezTo>
                  <a:cubicBezTo>
                    <a:pt x="76421" y="28604"/>
                    <a:pt x="76166" y="31525"/>
                    <a:pt x="75532" y="35336"/>
                  </a:cubicBezTo>
                  <a:cubicBezTo>
                    <a:pt x="73880" y="44228"/>
                    <a:pt x="70577" y="47530"/>
                    <a:pt x="66640" y="51468"/>
                  </a:cubicBezTo>
                  <a:cubicBezTo>
                    <a:pt x="64099" y="54009"/>
                    <a:pt x="61305" y="56930"/>
                    <a:pt x="58764" y="62265"/>
                  </a:cubicBezTo>
                  <a:cubicBezTo>
                    <a:pt x="54445" y="71157"/>
                    <a:pt x="53556" y="76873"/>
                    <a:pt x="51905" y="86654"/>
                  </a:cubicBezTo>
                  <a:cubicBezTo>
                    <a:pt x="51143" y="91227"/>
                    <a:pt x="50254" y="96689"/>
                    <a:pt x="48983" y="103040"/>
                  </a:cubicBezTo>
                  <a:cubicBezTo>
                    <a:pt x="46062" y="117902"/>
                    <a:pt x="46189" y="119172"/>
                    <a:pt x="46697" y="122856"/>
                  </a:cubicBezTo>
                  <a:cubicBezTo>
                    <a:pt x="46951" y="124635"/>
                    <a:pt x="47205" y="126921"/>
                    <a:pt x="47332" y="130859"/>
                  </a:cubicBezTo>
                  <a:cubicBezTo>
                    <a:pt x="47586" y="137845"/>
                    <a:pt x="48856" y="139751"/>
                    <a:pt x="50635" y="142037"/>
                  </a:cubicBezTo>
                  <a:cubicBezTo>
                    <a:pt x="52032" y="143815"/>
                    <a:pt x="53556" y="145975"/>
                    <a:pt x="54954" y="149785"/>
                  </a:cubicBezTo>
                  <a:cubicBezTo>
                    <a:pt x="56732" y="154485"/>
                    <a:pt x="57494" y="160456"/>
                    <a:pt x="57494" y="167061"/>
                  </a:cubicBezTo>
                  <a:cubicBezTo>
                    <a:pt x="57494" y="174428"/>
                    <a:pt x="56605" y="182431"/>
                    <a:pt x="55207" y="189798"/>
                  </a:cubicBezTo>
                  <a:cubicBezTo>
                    <a:pt x="53556" y="198436"/>
                    <a:pt x="48856" y="204025"/>
                    <a:pt x="43775" y="210249"/>
                  </a:cubicBezTo>
                  <a:cubicBezTo>
                    <a:pt x="40346" y="214314"/>
                    <a:pt x="36789" y="218633"/>
                    <a:pt x="34121" y="224095"/>
                  </a:cubicBezTo>
                  <a:cubicBezTo>
                    <a:pt x="31454" y="229303"/>
                    <a:pt x="29676" y="234257"/>
                    <a:pt x="28024" y="238957"/>
                  </a:cubicBezTo>
                  <a:cubicBezTo>
                    <a:pt x="25230" y="246706"/>
                    <a:pt x="22816" y="253438"/>
                    <a:pt x="17608" y="259154"/>
                  </a:cubicBezTo>
                  <a:cubicBezTo>
                    <a:pt x="12908" y="264362"/>
                    <a:pt x="11003" y="264870"/>
                    <a:pt x="8971" y="265378"/>
                  </a:cubicBezTo>
                  <a:cubicBezTo>
                    <a:pt x="8081" y="265632"/>
                    <a:pt x="7065" y="265886"/>
                    <a:pt x="4144" y="269189"/>
                  </a:cubicBezTo>
                  <a:cubicBezTo>
                    <a:pt x="460" y="273254"/>
                    <a:pt x="587" y="276048"/>
                    <a:pt x="841" y="282527"/>
                  </a:cubicBezTo>
                  <a:cubicBezTo>
                    <a:pt x="1095" y="287099"/>
                    <a:pt x="1349" y="293451"/>
                    <a:pt x="587" y="302723"/>
                  </a:cubicBezTo>
                  <a:cubicBezTo>
                    <a:pt x="-430" y="315934"/>
                    <a:pt x="79" y="320253"/>
                    <a:pt x="587" y="325207"/>
                  </a:cubicBezTo>
                  <a:cubicBezTo>
                    <a:pt x="1095" y="329272"/>
                    <a:pt x="1603" y="333718"/>
                    <a:pt x="1349" y="343372"/>
                  </a:cubicBezTo>
                  <a:cubicBezTo>
                    <a:pt x="1095" y="353533"/>
                    <a:pt x="1095" y="358742"/>
                    <a:pt x="1095" y="364966"/>
                  </a:cubicBezTo>
                  <a:cubicBezTo>
                    <a:pt x="1095" y="371190"/>
                    <a:pt x="1095" y="376906"/>
                    <a:pt x="1349" y="387957"/>
                  </a:cubicBezTo>
                  <a:cubicBezTo>
                    <a:pt x="1476" y="395325"/>
                    <a:pt x="1730" y="400025"/>
                    <a:pt x="1857" y="403327"/>
                  </a:cubicBezTo>
                  <a:cubicBezTo>
                    <a:pt x="8716" y="402184"/>
                    <a:pt x="12654" y="401549"/>
                    <a:pt x="17100" y="401041"/>
                  </a:cubicBezTo>
                  <a:cubicBezTo>
                    <a:pt x="22562" y="400533"/>
                    <a:pt x="28659" y="399517"/>
                    <a:pt x="32343" y="397992"/>
                  </a:cubicBezTo>
                  <a:cubicBezTo>
                    <a:pt x="36027" y="396341"/>
                    <a:pt x="40219" y="393292"/>
                    <a:pt x="43140" y="392530"/>
                  </a:cubicBezTo>
                  <a:cubicBezTo>
                    <a:pt x="46062" y="391768"/>
                    <a:pt x="49618" y="388846"/>
                    <a:pt x="51270" y="391260"/>
                  </a:cubicBezTo>
                  <a:cubicBezTo>
                    <a:pt x="52921" y="393673"/>
                    <a:pt x="49492" y="393419"/>
                    <a:pt x="51778" y="395833"/>
                  </a:cubicBezTo>
                  <a:cubicBezTo>
                    <a:pt x="54064" y="398246"/>
                    <a:pt x="51905" y="398119"/>
                    <a:pt x="59526" y="398500"/>
                  </a:cubicBezTo>
                  <a:cubicBezTo>
                    <a:pt x="67148" y="398755"/>
                    <a:pt x="75150" y="400152"/>
                    <a:pt x="79723" y="401549"/>
                  </a:cubicBezTo>
                  <a:cubicBezTo>
                    <a:pt x="84296" y="403073"/>
                    <a:pt x="88361" y="401803"/>
                    <a:pt x="93442" y="406757"/>
                  </a:cubicBezTo>
                  <a:cubicBezTo>
                    <a:pt x="98523" y="411584"/>
                    <a:pt x="106907" y="415014"/>
                    <a:pt x="111353" y="420857"/>
                  </a:cubicBezTo>
                  <a:cubicBezTo>
                    <a:pt x="115925" y="426700"/>
                    <a:pt x="116306" y="427208"/>
                    <a:pt x="119482" y="429748"/>
                  </a:cubicBezTo>
                  <a:cubicBezTo>
                    <a:pt x="122785" y="432416"/>
                    <a:pt x="122531" y="433178"/>
                    <a:pt x="125707" y="432416"/>
                  </a:cubicBezTo>
                  <a:cubicBezTo>
                    <a:pt x="128755" y="431527"/>
                    <a:pt x="130533" y="426319"/>
                    <a:pt x="132439" y="428351"/>
                  </a:cubicBezTo>
                  <a:cubicBezTo>
                    <a:pt x="134217" y="430257"/>
                    <a:pt x="132693" y="432924"/>
                    <a:pt x="132312" y="434829"/>
                  </a:cubicBezTo>
                  <a:cubicBezTo>
                    <a:pt x="131803" y="436735"/>
                    <a:pt x="131803" y="439021"/>
                    <a:pt x="134598" y="439784"/>
                  </a:cubicBezTo>
                  <a:cubicBezTo>
                    <a:pt x="137393" y="440419"/>
                    <a:pt x="140823" y="438767"/>
                    <a:pt x="141585" y="440927"/>
                  </a:cubicBezTo>
                  <a:cubicBezTo>
                    <a:pt x="142347" y="443086"/>
                    <a:pt x="139933" y="443975"/>
                    <a:pt x="138663" y="447278"/>
                  </a:cubicBezTo>
                  <a:cubicBezTo>
                    <a:pt x="137393" y="450581"/>
                    <a:pt x="135741" y="452994"/>
                    <a:pt x="138155" y="453502"/>
                  </a:cubicBezTo>
                  <a:cubicBezTo>
                    <a:pt x="140568" y="454010"/>
                    <a:pt x="141204" y="453883"/>
                    <a:pt x="143998" y="452994"/>
                  </a:cubicBezTo>
                  <a:cubicBezTo>
                    <a:pt x="146792" y="452105"/>
                    <a:pt x="149460" y="447405"/>
                    <a:pt x="151365" y="449564"/>
                  </a:cubicBezTo>
                  <a:cubicBezTo>
                    <a:pt x="153144" y="451724"/>
                    <a:pt x="152763" y="454900"/>
                    <a:pt x="150222" y="458202"/>
                  </a:cubicBezTo>
                  <a:cubicBezTo>
                    <a:pt x="147555" y="461505"/>
                    <a:pt x="143744" y="464680"/>
                    <a:pt x="145141" y="470016"/>
                  </a:cubicBezTo>
                  <a:cubicBezTo>
                    <a:pt x="146538" y="475350"/>
                    <a:pt x="148698" y="480813"/>
                    <a:pt x="149841" y="485767"/>
                  </a:cubicBezTo>
                  <a:cubicBezTo>
                    <a:pt x="150984" y="490847"/>
                    <a:pt x="148571" y="492626"/>
                    <a:pt x="151493" y="495674"/>
                  </a:cubicBezTo>
                  <a:cubicBezTo>
                    <a:pt x="154414" y="498723"/>
                    <a:pt x="157208" y="502788"/>
                    <a:pt x="163941" y="506345"/>
                  </a:cubicBezTo>
                  <a:cubicBezTo>
                    <a:pt x="170546" y="509901"/>
                    <a:pt x="173341" y="513077"/>
                    <a:pt x="178295" y="513077"/>
                  </a:cubicBezTo>
                  <a:cubicBezTo>
                    <a:pt x="183249" y="513077"/>
                    <a:pt x="185789" y="509012"/>
                    <a:pt x="189727" y="509774"/>
                  </a:cubicBezTo>
                  <a:cubicBezTo>
                    <a:pt x="193665" y="510537"/>
                    <a:pt x="194935" y="514347"/>
                    <a:pt x="199381" y="510918"/>
                  </a:cubicBezTo>
                  <a:cubicBezTo>
                    <a:pt x="203827" y="507488"/>
                    <a:pt x="202938" y="502788"/>
                    <a:pt x="207511" y="502280"/>
                  </a:cubicBezTo>
                  <a:cubicBezTo>
                    <a:pt x="212083" y="501772"/>
                    <a:pt x="213227" y="498850"/>
                    <a:pt x="214497" y="495674"/>
                  </a:cubicBezTo>
                  <a:cubicBezTo>
                    <a:pt x="215767" y="492372"/>
                    <a:pt x="217800" y="488688"/>
                    <a:pt x="219070" y="491991"/>
                  </a:cubicBezTo>
                  <a:cubicBezTo>
                    <a:pt x="220340" y="495293"/>
                    <a:pt x="217673" y="496691"/>
                    <a:pt x="220594" y="499739"/>
                  </a:cubicBezTo>
                  <a:cubicBezTo>
                    <a:pt x="223516" y="502788"/>
                    <a:pt x="224532" y="504820"/>
                    <a:pt x="226437" y="502788"/>
                  </a:cubicBezTo>
                  <a:cubicBezTo>
                    <a:pt x="228343" y="500883"/>
                    <a:pt x="228343" y="498342"/>
                    <a:pt x="231010" y="496818"/>
                  </a:cubicBezTo>
                  <a:cubicBezTo>
                    <a:pt x="233678" y="495166"/>
                    <a:pt x="236599" y="493896"/>
                    <a:pt x="238759" y="494912"/>
                  </a:cubicBezTo>
                  <a:cubicBezTo>
                    <a:pt x="241045" y="495928"/>
                    <a:pt x="243840" y="504058"/>
                    <a:pt x="248539" y="502026"/>
                  </a:cubicBezTo>
                  <a:cubicBezTo>
                    <a:pt x="253239" y="500120"/>
                    <a:pt x="250826" y="494531"/>
                    <a:pt x="255399" y="495421"/>
                  </a:cubicBezTo>
                  <a:cubicBezTo>
                    <a:pt x="259972" y="496183"/>
                    <a:pt x="261115" y="497580"/>
                    <a:pt x="265942" y="499993"/>
                  </a:cubicBezTo>
                  <a:cubicBezTo>
                    <a:pt x="270896" y="502407"/>
                    <a:pt x="273182" y="502661"/>
                    <a:pt x="277501" y="502407"/>
                  </a:cubicBezTo>
                  <a:cubicBezTo>
                    <a:pt x="281947" y="502280"/>
                    <a:pt x="288552" y="499867"/>
                    <a:pt x="291474" y="499867"/>
                  </a:cubicBezTo>
                  <a:cubicBezTo>
                    <a:pt x="294396" y="499867"/>
                    <a:pt x="294777" y="499739"/>
                    <a:pt x="295539" y="497580"/>
                  </a:cubicBezTo>
                  <a:cubicBezTo>
                    <a:pt x="296428" y="495421"/>
                    <a:pt x="296428" y="491991"/>
                    <a:pt x="294396" y="489704"/>
                  </a:cubicBezTo>
                  <a:cubicBezTo>
                    <a:pt x="292490" y="487418"/>
                    <a:pt x="287790" y="481194"/>
                    <a:pt x="290331" y="480050"/>
                  </a:cubicBezTo>
                  <a:cubicBezTo>
                    <a:pt x="292998" y="478907"/>
                    <a:pt x="302525" y="480177"/>
                    <a:pt x="303668" y="483861"/>
                  </a:cubicBezTo>
                  <a:cubicBezTo>
                    <a:pt x="304558" y="486656"/>
                    <a:pt x="307352" y="489196"/>
                    <a:pt x="310528" y="490975"/>
                  </a:cubicBezTo>
                </a:path>
              </a:pathLst>
            </a:custGeom>
            <a:solidFill>
              <a:srgbClr val="FFFFFF"/>
            </a:solidFill>
            <a:ln w="12700" cap="flat">
              <a:noFill/>
              <a:prstDash val="solid"/>
              <a:miter/>
            </a:ln>
          </p:spPr>
          <p:txBody>
            <a:bodyPr rtlCol="0" anchor="ctr"/>
            <a:lstStyle/>
            <a:p>
              <a:endParaRPr lang="en-GB"/>
            </a:p>
          </p:txBody>
        </p:sp>
        <p:sp>
          <p:nvSpPr>
            <p:cNvPr id="1110" name="Freeform: Shape 1109">
              <a:extLst>
                <a:ext uri="{FF2B5EF4-FFF2-40B4-BE49-F238E27FC236}">
                  <a16:creationId xmlns:a16="http://schemas.microsoft.com/office/drawing/2014/main" id="{12D5D598-CA0F-8CD2-786D-81902FEC8AA1}"/>
                </a:ext>
              </a:extLst>
            </p:cNvPr>
            <p:cNvSpPr/>
            <p:nvPr/>
          </p:nvSpPr>
          <p:spPr>
            <a:xfrm>
              <a:off x="4943364" y="3647695"/>
              <a:ext cx="11941" cy="12997"/>
            </a:xfrm>
            <a:custGeom>
              <a:avLst/>
              <a:gdLst>
                <a:gd name="connsiteX0" fmla="*/ 2424 w 11941"/>
                <a:gd name="connsiteY0" fmla="*/ 3598 h 12997"/>
                <a:gd name="connsiteX1" fmla="*/ 1789 w 11941"/>
                <a:gd name="connsiteY1" fmla="*/ 12998 h 12997"/>
                <a:gd name="connsiteX2" fmla="*/ 11189 w 11941"/>
                <a:gd name="connsiteY2" fmla="*/ 7409 h 12997"/>
                <a:gd name="connsiteX3" fmla="*/ 2424 w 11941"/>
                <a:gd name="connsiteY3" fmla="*/ 3471 h 12997"/>
              </a:gdLst>
              <a:ahLst/>
              <a:cxnLst>
                <a:cxn ang="0">
                  <a:pos x="connsiteX0" y="connsiteY0"/>
                </a:cxn>
                <a:cxn ang="0">
                  <a:pos x="connsiteX1" y="connsiteY1"/>
                </a:cxn>
                <a:cxn ang="0">
                  <a:pos x="connsiteX2" y="connsiteY2"/>
                </a:cxn>
                <a:cxn ang="0">
                  <a:pos x="connsiteX3" y="connsiteY3"/>
                </a:cxn>
              </a:cxnLst>
              <a:rect l="l" t="t" r="r" b="b"/>
              <a:pathLst>
                <a:path w="11941" h="12997">
                  <a:moveTo>
                    <a:pt x="2424" y="3598"/>
                  </a:moveTo>
                  <a:cubicBezTo>
                    <a:pt x="392" y="7536"/>
                    <a:pt x="-1513" y="12998"/>
                    <a:pt x="1789" y="12998"/>
                  </a:cubicBezTo>
                  <a:cubicBezTo>
                    <a:pt x="5092" y="12998"/>
                    <a:pt x="8902" y="10711"/>
                    <a:pt x="11189" y="7409"/>
                  </a:cubicBezTo>
                  <a:cubicBezTo>
                    <a:pt x="13475" y="4106"/>
                    <a:pt x="10554" y="-4913"/>
                    <a:pt x="2424" y="3471"/>
                  </a:cubicBezTo>
                </a:path>
              </a:pathLst>
            </a:custGeom>
            <a:solidFill>
              <a:srgbClr val="FFFFFF"/>
            </a:solidFill>
            <a:ln w="12700" cap="flat">
              <a:noFill/>
              <a:prstDash val="solid"/>
              <a:miter/>
            </a:ln>
          </p:spPr>
          <p:txBody>
            <a:bodyPr rtlCol="0" anchor="ctr"/>
            <a:lstStyle/>
            <a:p>
              <a:endParaRPr lang="en-GB"/>
            </a:p>
          </p:txBody>
        </p:sp>
        <p:sp>
          <p:nvSpPr>
            <p:cNvPr id="1111" name="Freeform: Shape 1110">
              <a:extLst>
                <a:ext uri="{FF2B5EF4-FFF2-40B4-BE49-F238E27FC236}">
                  <a16:creationId xmlns:a16="http://schemas.microsoft.com/office/drawing/2014/main" id="{0545D652-0748-AD50-6496-8F66B8573E62}"/>
                </a:ext>
              </a:extLst>
            </p:cNvPr>
            <p:cNvSpPr/>
            <p:nvPr/>
          </p:nvSpPr>
          <p:spPr>
            <a:xfrm>
              <a:off x="4993356" y="3555758"/>
              <a:ext cx="14286" cy="17867"/>
            </a:xfrm>
            <a:custGeom>
              <a:avLst/>
              <a:gdLst>
                <a:gd name="connsiteX0" fmla="*/ 2861 w 14286"/>
                <a:gd name="connsiteY0" fmla="*/ 4077 h 17867"/>
                <a:gd name="connsiteX1" fmla="*/ 1209 w 14286"/>
                <a:gd name="connsiteY1" fmla="*/ 16399 h 17867"/>
                <a:gd name="connsiteX2" fmla="*/ 12895 w 14286"/>
                <a:gd name="connsiteY2" fmla="*/ 12461 h 17867"/>
                <a:gd name="connsiteX3" fmla="*/ 2861 w 14286"/>
                <a:gd name="connsiteY3" fmla="*/ 3950 h 17867"/>
              </a:gdLst>
              <a:ahLst/>
              <a:cxnLst>
                <a:cxn ang="0">
                  <a:pos x="connsiteX0" y="connsiteY0"/>
                </a:cxn>
                <a:cxn ang="0">
                  <a:pos x="connsiteX1" y="connsiteY1"/>
                </a:cxn>
                <a:cxn ang="0">
                  <a:pos x="connsiteX2" y="connsiteY2"/>
                </a:cxn>
                <a:cxn ang="0">
                  <a:pos x="connsiteX3" y="connsiteY3"/>
                </a:cxn>
              </a:cxnLst>
              <a:rect l="l" t="t" r="r" b="b"/>
              <a:pathLst>
                <a:path w="14286" h="17867">
                  <a:moveTo>
                    <a:pt x="2861" y="4077"/>
                  </a:moveTo>
                  <a:cubicBezTo>
                    <a:pt x="574" y="8650"/>
                    <a:pt x="-1331" y="14112"/>
                    <a:pt x="1209" y="16399"/>
                  </a:cubicBezTo>
                  <a:cubicBezTo>
                    <a:pt x="3750" y="18685"/>
                    <a:pt x="8704" y="18939"/>
                    <a:pt x="12895" y="12461"/>
                  </a:cubicBezTo>
                  <a:cubicBezTo>
                    <a:pt x="17088" y="5983"/>
                    <a:pt x="11244" y="-6339"/>
                    <a:pt x="2861" y="3950"/>
                  </a:cubicBezTo>
                </a:path>
              </a:pathLst>
            </a:custGeom>
            <a:solidFill>
              <a:srgbClr val="FFFFFF"/>
            </a:solidFill>
            <a:ln w="12700" cap="flat">
              <a:noFill/>
              <a:prstDash val="solid"/>
              <a:miter/>
            </a:ln>
          </p:spPr>
          <p:txBody>
            <a:bodyPr rtlCol="0" anchor="ctr"/>
            <a:lstStyle/>
            <a:p>
              <a:endParaRPr lang="en-GB"/>
            </a:p>
          </p:txBody>
        </p:sp>
        <p:sp>
          <p:nvSpPr>
            <p:cNvPr id="1112" name="Freeform: Shape 1111">
              <a:extLst>
                <a:ext uri="{FF2B5EF4-FFF2-40B4-BE49-F238E27FC236}">
                  <a16:creationId xmlns:a16="http://schemas.microsoft.com/office/drawing/2014/main" id="{24F4A51D-635E-F54B-0F1F-7D09B95E46E2}"/>
                </a:ext>
              </a:extLst>
            </p:cNvPr>
            <p:cNvSpPr/>
            <p:nvPr/>
          </p:nvSpPr>
          <p:spPr>
            <a:xfrm>
              <a:off x="3744502" y="2830942"/>
              <a:ext cx="157902" cy="40531"/>
            </a:xfrm>
            <a:custGeom>
              <a:avLst/>
              <a:gdLst>
                <a:gd name="connsiteX0" fmla="*/ 59966 w 157902"/>
                <a:gd name="connsiteY0" fmla="*/ 22253 h 40531"/>
                <a:gd name="connsiteX1" fmla="*/ 44215 w 157902"/>
                <a:gd name="connsiteY1" fmla="*/ 25810 h 40531"/>
                <a:gd name="connsiteX2" fmla="*/ 31259 w 157902"/>
                <a:gd name="connsiteY2" fmla="*/ 34829 h 40531"/>
                <a:gd name="connsiteX3" fmla="*/ 20716 w 157902"/>
                <a:gd name="connsiteY3" fmla="*/ 33685 h 40531"/>
                <a:gd name="connsiteX4" fmla="*/ 15380 w 157902"/>
                <a:gd name="connsiteY4" fmla="*/ 25937 h 40531"/>
                <a:gd name="connsiteX5" fmla="*/ 4583 w 157902"/>
                <a:gd name="connsiteY5" fmla="*/ 20983 h 40531"/>
                <a:gd name="connsiteX6" fmla="*/ 1535 w 157902"/>
                <a:gd name="connsiteY6" fmla="*/ 33177 h 40531"/>
                <a:gd name="connsiteX7" fmla="*/ 7378 w 157902"/>
                <a:gd name="connsiteY7" fmla="*/ 39783 h 40531"/>
                <a:gd name="connsiteX8" fmla="*/ 44469 w 157902"/>
                <a:gd name="connsiteY8" fmla="*/ 37750 h 40531"/>
                <a:gd name="connsiteX9" fmla="*/ 70763 w 157902"/>
                <a:gd name="connsiteY9" fmla="*/ 24921 h 40531"/>
                <a:gd name="connsiteX10" fmla="*/ 71398 w 157902"/>
                <a:gd name="connsiteY10" fmla="*/ 24540 h 40531"/>
                <a:gd name="connsiteX11" fmla="*/ 88166 w 157902"/>
                <a:gd name="connsiteY11" fmla="*/ 20856 h 40531"/>
                <a:gd name="connsiteX12" fmla="*/ 110395 w 157902"/>
                <a:gd name="connsiteY12" fmla="*/ 23904 h 40531"/>
                <a:gd name="connsiteX13" fmla="*/ 131100 w 157902"/>
                <a:gd name="connsiteY13" fmla="*/ 27334 h 40531"/>
                <a:gd name="connsiteX14" fmla="*/ 147360 w 157902"/>
                <a:gd name="connsiteY14" fmla="*/ 28223 h 40531"/>
                <a:gd name="connsiteX15" fmla="*/ 149646 w 157902"/>
                <a:gd name="connsiteY15" fmla="*/ 28223 h 40531"/>
                <a:gd name="connsiteX16" fmla="*/ 155743 w 157902"/>
                <a:gd name="connsiteY16" fmla="*/ 25683 h 40531"/>
                <a:gd name="connsiteX17" fmla="*/ 157902 w 157902"/>
                <a:gd name="connsiteY17" fmla="*/ 21491 h 40531"/>
                <a:gd name="connsiteX18" fmla="*/ 157902 w 157902"/>
                <a:gd name="connsiteY18" fmla="*/ 20602 h 40531"/>
                <a:gd name="connsiteX19" fmla="*/ 157902 w 157902"/>
                <a:gd name="connsiteY19" fmla="*/ 20602 h 40531"/>
                <a:gd name="connsiteX20" fmla="*/ 147995 w 157902"/>
                <a:gd name="connsiteY20" fmla="*/ 17934 h 40531"/>
                <a:gd name="connsiteX21" fmla="*/ 140246 w 157902"/>
                <a:gd name="connsiteY21" fmla="*/ 17807 h 40531"/>
                <a:gd name="connsiteX22" fmla="*/ 121955 w 157902"/>
                <a:gd name="connsiteY22" fmla="*/ 14123 h 40531"/>
                <a:gd name="connsiteX23" fmla="*/ 104806 w 157902"/>
                <a:gd name="connsiteY23" fmla="*/ 3961 h 40531"/>
                <a:gd name="connsiteX24" fmla="*/ 90071 w 157902"/>
                <a:gd name="connsiteY24" fmla="*/ 1167 h 40531"/>
                <a:gd name="connsiteX25" fmla="*/ 81306 w 157902"/>
                <a:gd name="connsiteY25" fmla="*/ 3453 h 40531"/>
                <a:gd name="connsiteX26" fmla="*/ 67588 w 157902"/>
                <a:gd name="connsiteY26" fmla="*/ 6629 h 40531"/>
                <a:gd name="connsiteX27" fmla="*/ 57426 w 157902"/>
                <a:gd name="connsiteY27" fmla="*/ 9424 h 40531"/>
                <a:gd name="connsiteX28" fmla="*/ 48153 w 157902"/>
                <a:gd name="connsiteY28" fmla="*/ 11710 h 40531"/>
                <a:gd name="connsiteX29" fmla="*/ 29099 w 157902"/>
                <a:gd name="connsiteY29" fmla="*/ 15394 h 40531"/>
                <a:gd name="connsiteX30" fmla="*/ 16651 w 157902"/>
                <a:gd name="connsiteY30" fmla="*/ 15394 h 40531"/>
                <a:gd name="connsiteX31" fmla="*/ 22240 w 157902"/>
                <a:gd name="connsiteY31" fmla="*/ 20348 h 40531"/>
                <a:gd name="connsiteX32" fmla="*/ 34561 w 157902"/>
                <a:gd name="connsiteY32" fmla="*/ 21491 h 40531"/>
                <a:gd name="connsiteX33" fmla="*/ 48026 w 157902"/>
                <a:gd name="connsiteY33" fmla="*/ 16664 h 40531"/>
                <a:gd name="connsiteX34" fmla="*/ 65428 w 157902"/>
                <a:gd name="connsiteY34" fmla="*/ 14123 h 40531"/>
                <a:gd name="connsiteX35" fmla="*/ 72542 w 157902"/>
                <a:gd name="connsiteY35" fmla="*/ 16410 h 40531"/>
                <a:gd name="connsiteX36" fmla="*/ 60093 w 157902"/>
                <a:gd name="connsiteY36" fmla="*/ 22253 h 4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7902" h="40531">
                  <a:moveTo>
                    <a:pt x="59966" y="22253"/>
                  </a:moveTo>
                  <a:cubicBezTo>
                    <a:pt x="55393" y="22888"/>
                    <a:pt x="51202" y="20983"/>
                    <a:pt x="44215" y="25810"/>
                  </a:cubicBezTo>
                  <a:cubicBezTo>
                    <a:pt x="37229" y="30637"/>
                    <a:pt x="34053" y="34448"/>
                    <a:pt x="31259" y="34829"/>
                  </a:cubicBezTo>
                  <a:cubicBezTo>
                    <a:pt x="28464" y="35083"/>
                    <a:pt x="23256" y="36734"/>
                    <a:pt x="20716" y="33685"/>
                  </a:cubicBezTo>
                  <a:cubicBezTo>
                    <a:pt x="18048" y="30637"/>
                    <a:pt x="17921" y="29621"/>
                    <a:pt x="15380" y="25937"/>
                  </a:cubicBezTo>
                  <a:cubicBezTo>
                    <a:pt x="12840" y="22253"/>
                    <a:pt x="7886" y="17045"/>
                    <a:pt x="4583" y="20983"/>
                  </a:cubicBezTo>
                  <a:cubicBezTo>
                    <a:pt x="1281" y="25048"/>
                    <a:pt x="-2022" y="28223"/>
                    <a:pt x="1535" y="33177"/>
                  </a:cubicBezTo>
                  <a:cubicBezTo>
                    <a:pt x="4583" y="37496"/>
                    <a:pt x="7378" y="35591"/>
                    <a:pt x="7378" y="39783"/>
                  </a:cubicBezTo>
                  <a:cubicBezTo>
                    <a:pt x="19064" y="40799"/>
                    <a:pt x="35704" y="41307"/>
                    <a:pt x="44469" y="37750"/>
                  </a:cubicBezTo>
                  <a:cubicBezTo>
                    <a:pt x="58950" y="31780"/>
                    <a:pt x="63396" y="29113"/>
                    <a:pt x="70763" y="24921"/>
                  </a:cubicBezTo>
                  <a:lnTo>
                    <a:pt x="71398" y="24540"/>
                  </a:lnTo>
                  <a:cubicBezTo>
                    <a:pt x="75717" y="21999"/>
                    <a:pt x="81560" y="20856"/>
                    <a:pt x="88166" y="20856"/>
                  </a:cubicBezTo>
                  <a:cubicBezTo>
                    <a:pt x="95025" y="20856"/>
                    <a:pt x="102774" y="21999"/>
                    <a:pt x="110395" y="23904"/>
                  </a:cubicBezTo>
                  <a:cubicBezTo>
                    <a:pt x="117254" y="25683"/>
                    <a:pt x="124495" y="26699"/>
                    <a:pt x="131100" y="27334"/>
                  </a:cubicBezTo>
                  <a:cubicBezTo>
                    <a:pt x="137706" y="27969"/>
                    <a:pt x="143549" y="28223"/>
                    <a:pt x="147360" y="28223"/>
                  </a:cubicBezTo>
                  <a:cubicBezTo>
                    <a:pt x="148122" y="28223"/>
                    <a:pt x="148884" y="28223"/>
                    <a:pt x="149646" y="28223"/>
                  </a:cubicBezTo>
                  <a:cubicBezTo>
                    <a:pt x="152059" y="27969"/>
                    <a:pt x="154219" y="27080"/>
                    <a:pt x="155743" y="25683"/>
                  </a:cubicBezTo>
                  <a:cubicBezTo>
                    <a:pt x="157140" y="24540"/>
                    <a:pt x="157902" y="23142"/>
                    <a:pt x="157902" y="21491"/>
                  </a:cubicBezTo>
                  <a:cubicBezTo>
                    <a:pt x="157902" y="21237"/>
                    <a:pt x="157902" y="20856"/>
                    <a:pt x="157902" y="20602"/>
                  </a:cubicBezTo>
                  <a:lnTo>
                    <a:pt x="157902" y="20602"/>
                  </a:lnTo>
                  <a:cubicBezTo>
                    <a:pt x="157649" y="18061"/>
                    <a:pt x="154473" y="18061"/>
                    <a:pt x="147995" y="17934"/>
                  </a:cubicBezTo>
                  <a:cubicBezTo>
                    <a:pt x="145708" y="17934"/>
                    <a:pt x="143041" y="17934"/>
                    <a:pt x="140246" y="17807"/>
                  </a:cubicBezTo>
                  <a:cubicBezTo>
                    <a:pt x="132879" y="17426"/>
                    <a:pt x="127417" y="16410"/>
                    <a:pt x="121955" y="14123"/>
                  </a:cubicBezTo>
                  <a:cubicBezTo>
                    <a:pt x="116619" y="11964"/>
                    <a:pt x="111538" y="8662"/>
                    <a:pt x="104806" y="3961"/>
                  </a:cubicBezTo>
                  <a:cubicBezTo>
                    <a:pt x="97185" y="-1374"/>
                    <a:pt x="94263" y="-230"/>
                    <a:pt x="90071" y="1167"/>
                  </a:cubicBezTo>
                  <a:cubicBezTo>
                    <a:pt x="87658" y="2056"/>
                    <a:pt x="84990" y="3072"/>
                    <a:pt x="81306" y="3453"/>
                  </a:cubicBezTo>
                  <a:cubicBezTo>
                    <a:pt x="75209" y="4216"/>
                    <a:pt x="71526" y="5359"/>
                    <a:pt x="67588" y="6629"/>
                  </a:cubicBezTo>
                  <a:cubicBezTo>
                    <a:pt x="64666" y="7518"/>
                    <a:pt x="61491" y="8534"/>
                    <a:pt x="57426" y="9424"/>
                  </a:cubicBezTo>
                  <a:cubicBezTo>
                    <a:pt x="54123" y="10186"/>
                    <a:pt x="51074" y="10948"/>
                    <a:pt x="48153" y="11710"/>
                  </a:cubicBezTo>
                  <a:cubicBezTo>
                    <a:pt x="41675" y="13361"/>
                    <a:pt x="35577" y="15013"/>
                    <a:pt x="29099" y="15394"/>
                  </a:cubicBezTo>
                  <a:cubicBezTo>
                    <a:pt x="24399" y="15648"/>
                    <a:pt x="20335" y="15648"/>
                    <a:pt x="16651" y="15394"/>
                  </a:cubicBezTo>
                  <a:cubicBezTo>
                    <a:pt x="17413" y="18315"/>
                    <a:pt x="18175" y="19459"/>
                    <a:pt x="22240" y="20348"/>
                  </a:cubicBezTo>
                  <a:cubicBezTo>
                    <a:pt x="27575" y="21491"/>
                    <a:pt x="29734" y="21999"/>
                    <a:pt x="34561" y="21491"/>
                  </a:cubicBezTo>
                  <a:cubicBezTo>
                    <a:pt x="39388" y="20983"/>
                    <a:pt x="42691" y="18061"/>
                    <a:pt x="48026" y="16664"/>
                  </a:cubicBezTo>
                  <a:cubicBezTo>
                    <a:pt x="53361" y="15267"/>
                    <a:pt x="60982" y="14123"/>
                    <a:pt x="65428" y="14123"/>
                  </a:cubicBezTo>
                  <a:cubicBezTo>
                    <a:pt x="69874" y="14123"/>
                    <a:pt x="73177" y="13615"/>
                    <a:pt x="72542" y="16410"/>
                  </a:cubicBezTo>
                  <a:cubicBezTo>
                    <a:pt x="71907" y="19204"/>
                    <a:pt x="64539" y="21618"/>
                    <a:pt x="60093" y="22253"/>
                  </a:cubicBezTo>
                </a:path>
              </a:pathLst>
            </a:custGeom>
            <a:solidFill>
              <a:srgbClr val="FFFFFF"/>
            </a:solidFill>
            <a:ln w="12700" cap="flat">
              <a:noFill/>
              <a:prstDash val="solid"/>
              <a:miter/>
            </a:ln>
          </p:spPr>
          <p:txBody>
            <a:bodyPr rtlCol="0" anchor="ctr"/>
            <a:lstStyle/>
            <a:p>
              <a:endParaRPr lang="en-GB"/>
            </a:p>
          </p:txBody>
        </p:sp>
        <p:sp>
          <p:nvSpPr>
            <p:cNvPr id="1113" name="Freeform: Shape 1112">
              <a:extLst>
                <a:ext uri="{FF2B5EF4-FFF2-40B4-BE49-F238E27FC236}">
                  <a16:creationId xmlns:a16="http://schemas.microsoft.com/office/drawing/2014/main" id="{4767F1C6-ECAA-F991-6B2A-B387238E90F2}"/>
                </a:ext>
              </a:extLst>
            </p:cNvPr>
            <p:cNvSpPr/>
            <p:nvPr/>
          </p:nvSpPr>
          <p:spPr>
            <a:xfrm>
              <a:off x="7148950" y="261909"/>
              <a:ext cx="2175516" cy="1008578"/>
            </a:xfrm>
            <a:custGeom>
              <a:avLst/>
              <a:gdLst>
                <a:gd name="connsiteX0" fmla="*/ 2166371 w 2175516"/>
                <a:gd name="connsiteY0" fmla="*/ 436180 h 1008578"/>
                <a:gd name="connsiteX1" fmla="*/ 2157099 w 2175516"/>
                <a:gd name="connsiteY1" fmla="*/ 429447 h 1008578"/>
                <a:gd name="connsiteX2" fmla="*/ 2147318 w 2175516"/>
                <a:gd name="connsiteY2" fmla="*/ 419031 h 1008578"/>
                <a:gd name="connsiteX3" fmla="*/ 2146048 w 2175516"/>
                <a:gd name="connsiteY3" fmla="*/ 409377 h 1008578"/>
                <a:gd name="connsiteX4" fmla="*/ 2144777 w 2175516"/>
                <a:gd name="connsiteY4" fmla="*/ 401375 h 1008578"/>
                <a:gd name="connsiteX5" fmla="*/ 2141983 w 2175516"/>
                <a:gd name="connsiteY5" fmla="*/ 404423 h 1008578"/>
                <a:gd name="connsiteX6" fmla="*/ 2134870 w 2175516"/>
                <a:gd name="connsiteY6" fmla="*/ 411918 h 1008578"/>
                <a:gd name="connsiteX7" fmla="*/ 2130423 w 2175516"/>
                <a:gd name="connsiteY7" fmla="*/ 415983 h 1008578"/>
                <a:gd name="connsiteX8" fmla="*/ 2116705 w 2175516"/>
                <a:gd name="connsiteY8" fmla="*/ 422207 h 1008578"/>
                <a:gd name="connsiteX9" fmla="*/ 2100827 w 2175516"/>
                <a:gd name="connsiteY9" fmla="*/ 420301 h 1008578"/>
                <a:gd name="connsiteX10" fmla="*/ 2089140 w 2175516"/>
                <a:gd name="connsiteY10" fmla="*/ 418142 h 1008578"/>
                <a:gd name="connsiteX11" fmla="*/ 2083424 w 2175516"/>
                <a:gd name="connsiteY11" fmla="*/ 417380 h 1008578"/>
                <a:gd name="connsiteX12" fmla="*/ 2066276 w 2175516"/>
                <a:gd name="connsiteY12" fmla="*/ 409631 h 1008578"/>
                <a:gd name="connsiteX13" fmla="*/ 2063862 w 2175516"/>
                <a:gd name="connsiteY13" fmla="*/ 406710 h 1008578"/>
                <a:gd name="connsiteX14" fmla="*/ 2057130 w 2175516"/>
                <a:gd name="connsiteY14" fmla="*/ 392864 h 1008578"/>
                <a:gd name="connsiteX15" fmla="*/ 2057130 w 2175516"/>
                <a:gd name="connsiteY15" fmla="*/ 392864 h 1008578"/>
                <a:gd name="connsiteX16" fmla="*/ 2054081 w 2175516"/>
                <a:gd name="connsiteY16" fmla="*/ 384862 h 1008578"/>
                <a:gd name="connsiteX17" fmla="*/ 2045952 w 2175516"/>
                <a:gd name="connsiteY17" fmla="*/ 378637 h 1008578"/>
                <a:gd name="connsiteX18" fmla="*/ 2038330 w 2175516"/>
                <a:gd name="connsiteY18" fmla="*/ 375081 h 1008578"/>
                <a:gd name="connsiteX19" fmla="*/ 2026262 w 2175516"/>
                <a:gd name="connsiteY19" fmla="*/ 370254 h 1008578"/>
                <a:gd name="connsiteX20" fmla="*/ 2013560 w 2175516"/>
                <a:gd name="connsiteY20" fmla="*/ 356408 h 1008578"/>
                <a:gd name="connsiteX21" fmla="*/ 2012036 w 2175516"/>
                <a:gd name="connsiteY21" fmla="*/ 352343 h 1008578"/>
                <a:gd name="connsiteX22" fmla="*/ 2004922 w 2175516"/>
                <a:gd name="connsiteY22" fmla="*/ 338370 h 1008578"/>
                <a:gd name="connsiteX23" fmla="*/ 1995523 w 2175516"/>
                <a:gd name="connsiteY23" fmla="*/ 327192 h 1008578"/>
                <a:gd name="connsiteX24" fmla="*/ 1995523 w 2175516"/>
                <a:gd name="connsiteY24" fmla="*/ 327192 h 1008578"/>
                <a:gd name="connsiteX25" fmla="*/ 1983837 w 2175516"/>
                <a:gd name="connsiteY25" fmla="*/ 322365 h 1008578"/>
                <a:gd name="connsiteX26" fmla="*/ 1966307 w 2175516"/>
                <a:gd name="connsiteY26" fmla="*/ 318936 h 1008578"/>
                <a:gd name="connsiteX27" fmla="*/ 1948397 w 2175516"/>
                <a:gd name="connsiteY27" fmla="*/ 320587 h 1008578"/>
                <a:gd name="connsiteX28" fmla="*/ 1944840 w 2175516"/>
                <a:gd name="connsiteY28" fmla="*/ 322111 h 1008578"/>
                <a:gd name="connsiteX29" fmla="*/ 1939124 w 2175516"/>
                <a:gd name="connsiteY29" fmla="*/ 326430 h 1008578"/>
                <a:gd name="connsiteX30" fmla="*/ 1925278 w 2175516"/>
                <a:gd name="connsiteY30" fmla="*/ 334179 h 1008578"/>
                <a:gd name="connsiteX31" fmla="*/ 1905335 w 2175516"/>
                <a:gd name="connsiteY31" fmla="*/ 333416 h 1008578"/>
                <a:gd name="connsiteX32" fmla="*/ 1890219 w 2175516"/>
                <a:gd name="connsiteY32" fmla="*/ 332654 h 1008578"/>
                <a:gd name="connsiteX33" fmla="*/ 1880819 w 2175516"/>
                <a:gd name="connsiteY33" fmla="*/ 334941 h 1008578"/>
                <a:gd name="connsiteX34" fmla="*/ 1868879 w 2175516"/>
                <a:gd name="connsiteY34" fmla="*/ 336719 h 1008578"/>
                <a:gd name="connsiteX35" fmla="*/ 1856430 w 2175516"/>
                <a:gd name="connsiteY35" fmla="*/ 330495 h 1008578"/>
                <a:gd name="connsiteX36" fmla="*/ 1848301 w 2175516"/>
                <a:gd name="connsiteY36" fmla="*/ 322111 h 1008578"/>
                <a:gd name="connsiteX37" fmla="*/ 1846523 w 2175516"/>
                <a:gd name="connsiteY37" fmla="*/ 312584 h 1008578"/>
                <a:gd name="connsiteX38" fmla="*/ 1844744 w 2175516"/>
                <a:gd name="connsiteY38" fmla="*/ 303311 h 1008578"/>
                <a:gd name="connsiteX39" fmla="*/ 1841061 w 2175516"/>
                <a:gd name="connsiteY39" fmla="*/ 299374 h 1008578"/>
                <a:gd name="connsiteX40" fmla="*/ 1833439 w 2175516"/>
                <a:gd name="connsiteY40" fmla="*/ 297849 h 1008578"/>
                <a:gd name="connsiteX41" fmla="*/ 1826072 w 2175516"/>
                <a:gd name="connsiteY41" fmla="*/ 299120 h 1008578"/>
                <a:gd name="connsiteX42" fmla="*/ 1820355 w 2175516"/>
                <a:gd name="connsiteY42" fmla="*/ 303820 h 1008578"/>
                <a:gd name="connsiteX43" fmla="*/ 1818577 w 2175516"/>
                <a:gd name="connsiteY43" fmla="*/ 311187 h 1008578"/>
                <a:gd name="connsiteX44" fmla="*/ 1817942 w 2175516"/>
                <a:gd name="connsiteY44" fmla="*/ 315633 h 1008578"/>
                <a:gd name="connsiteX45" fmla="*/ 1808669 w 2175516"/>
                <a:gd name="connsiteY45" fmla="*/ 326811 h 1008578"/>
                <a:gd name="connsiteX46" fmla="*/ 1808669 w 2175516"/>
                <a:gd name="connsiteY46" fmla="*/ 326811 h 1008578"/>
                <a:gd name="connsiteX47" fmla="*/ 1797745 w 2175516"/>
                <a:gd name="connsiteY47" fmla="*/ 331892 h 1008578"/>
                <a:gd name="connsiteX48" fmla="*/ 1782756 w 2175516"/>
                <a:gd name="connsiteY48" fmla="*/ 317157 h 1008578"/>
                <a:gd name="connsiteX49" fmla="*/ 1779962 w 2175516"/>
                <a:gd name="connsiteY49" fmla="*/ 311822 h 1008578"/>
                <a:gd name="connsiteX50" fmla="*/ 1728389 w 2175516"/>
                <a:gd name="connsiteY50" fmla="*/ 227605 h 1008578"/>
                <a:gd name="connsiteX51" fmla="*/ 1727373 w 2175516"/>
                <a:gd name="connsiteY51" fmla="*/ 225953 h 1008578"/>
                <a:gd name="connsiteX52" fmla="*/ 1707176 w 2175516"/>
                <a:gd name="connsiteY52" fmla="*/ 196737 h 1008578"/>
                <a:gd name="connsiteX53" fmla="*/ 1677706 w 2175516"/>
                <a:gd name="connsiteY53" fmla="*/ 157360 h 1008578"/>
                <a:gd name="connsiteX54" fmla="*/ 1617115 w 2175516"/>
                <a:gd name="connsiteY54" fmla="*/ 106169 h 1008578"/>
                <a:gd name="connsiteX55" fmla="*/ 1609621 w 2175516"/>
                <a:gd name="connsiteY55" fmla="*/ 100198 h 1008578"/>
                <a:gd name="connsiteX56" fmla="*/ 1608096 w 2175516"/>
                <a:gd name="connsiteY56" fmla="*/ 98420 h 1008578"/>
                <a:gd name="connsiteX57" fmla="*/ 1606064 w 2175516"/>
                <a:gd name="connsiteY57" fmla="*/ 89655 h 1008578"/>
                <a:gd name="connsiteX58" fmla="*/ 1608478 w 2175516"/>
                <a:gd name="connsiteY58" fmla="*/ 81526 h 1008578"/>
                <a:gd name="connsiteX59" fmla="*/ 1609748 w 2175516"/>
                <a:gd name="connsiteY59" fmla="*/ 80383 h 1008578"/>
                <a:gd name="connsiteX60" fmla="*/ 1611018 w 2175516"/>
                <a:gd name="connsiteY60" fmla="*/ 78604 h 1008578"/>
                <a:gd name="connsiteX61" fmla="*/ 1616734 w 2175516"/>
                <a:gd name="connsiteY61" fmla="*/ 70856 h 1008578"/>
                <a:gd name="connsiteX62" fmla="*/ 1617496 w 2175516"/>
                <a:gd name="connsiteY62" fmla="*/ 70094 h 1008578"/>
                <a:gd name="connsiteX63" fmla="*/ 1623467 w 2175516"/>
                <a:gd name="connsiteY63" fmla="*/ 62980 h 1008578"/>
                <a:gd name="connsiteX64" fmla="*/ 1618894 w 2175516"/>
                <a:gd name="connsiteY64" fmla="*/ 63996 h 1008578"/>
                <a:gd name="connsiteX65" fmla="*/ 1618894 w 2175516"/>
                <a:gd name="connsiteY65" fmla="*/ 63996 h 1008578"/>
                <a:gd name="connsiteX66" fmla="*/ 1615464 w 2175516"/>
                <a:gd name="connsiteY66" fmla="*/ 65394 h 1008578"/>
                <a:gd name="connsiteX67" fmla="*/ 1570624 w 2175516"/>
                <a:gd name="connsiteY67" fmla="*/ 87496 h 1008578"/>
                <a:gd name="connsiteX68" fmla="*/ 1553984 w 2175516"/>
                <a:gd name="connsiteY68" fmla="*/ 95880 h 1008578"/>
                <a:gd name="connsiteX69" fmla="*/ 1544076 w 2175516"/>
                <a:gd name="connsiteY69" fmla="*/ 100198 h 1008578"/>
                <a:gd name="connsiteX70" fmla="*/ 1499490 w 2175516"/>
                <a:gd name="connsiteY70" fmla="*/ 119887 h 1008578"/>
                <a:gd name="connsiteX71" fmla="*/ 1493012 w 2175516"/>
                <a:gd name="connsiteY71" fmla="*/ 128525 h 1008578"/>
                <a:gd name="connsiteX72" fmla="*/ 1491869 w 2175516"/>
                <a:gd name="connsiteY72" fmla="*/ 133479 h 1008578"/>
                <a:gd name="connsiteX73" fmla="*/ 1490598 w 2175516"/>
                <a:gd name="connsiteY73" fmla="*/ 136274 h 1008578"/>
                <a:gd name="connsiteX74" fmla="*/ 1484756 w 2175516"/>
                <a:gd name="connsiteY74" fmla="*/ 140465 h 1008578"/>
                <a:gd name="connsiteX75" fmla="*/ 1477641 w 2175516"/>
                <a:gd name="connsiteY75" fmla="*/ 139957 h 1008578"/>
                <a:gd name="connsiteX76" fmla="*/ 1472815 w 2175516"/>
                <a:gd name="connsiteY76" fmla="*/ 137544 h 1008578"/>
                <a:gd name="connsiteX77" fmla="*/ 1466083 w 2175516"/>
                <a:gd name="connsiteY77" fmla="*/ 133987 h 1008578"/>
                <a:gd name="connsiteX78" fmla="*/ 1460113 w 2175516"/>
                <a:gd name="connsiteY78" fmla="*/ 134495 h 1008578"/>
                <a:gd name="connsiteX79" fmla="*/ 1455159 w 2175516"/>
                <a:gd name="connsiteY79" fmla="*/ 138052 h 1008578"/>
                <a:gd name="connsiteX80" fmla="*/ 1442456 w 2175516"/>
                <a:gd name="connsiteY80" fmla="*/ 143133 h 1008578"/>
                <a:gd name="connsiteX81" fmla="*/ 1432548 w 2175516"/>
                <a:gd name="connsiteY81" fmla="*/ 136655 h 1008578"/>
                <a:gd name="connsiteX82" fmla="*/ 1428483 w 2175516"/>
                <a:gd name="connsiteY82" fmla="*/ 124206 h 1008578"/>
                <a:gd name="connsiteX83" fmla="*/ 1443345 w 2175516"/>
                <a:gd name="connsiteY83" fmla="*/ 104771 h 1008578"/>
                <a:gd name="connsiteX84" fmla="*/ 1450712 w 2175516"/>
                <a:gd name="connsiteY84" fmla="*/ 97277 h 1008578"/>
                <a:gd name="connsiteX85" fmla="*/ 1450967 w 2175516"/>
                <a:gd name="connsiteY85" fmla="*/ 96388 h 1008578"/>
                <a:gd name="connsiteX86" fmla="*/ 1442075 w 2175516"/>
                <a:gd name="connsiteY86" fmla="*/ 97531 h 1008578"/>
                <a:gd name="connsiteX87" fmla="*/ 1426831 w 2175516"/>
                <a:gd name="connsiteY87" fmla="*/ 99309 h 1008578"/>
                <a:gd name="connsiteX88" fmla="*/ 1413494 w 2175516"/>
                <a:gd name="connsiteY88" fmla="*/ 96896 h 1008578"/>
                <a:gd name="connsiteX89" fmla="*/ 1405111 w 2175516"/>
                <a:gd name="connsiteY89" fmla="*/ 94355 h 1008578"/>
                <a:gd name="connsiteX90" fmla="*/ 1393678 w 2175516"/>
                <a:gd name="connsiteY90" fmla="*/ 97404 h 1008578"/>
                <a:gd name="connsiteX91" fmla="*/ 1388089 w 2175516"/>
                <a:gd name="connsiteY91" fmla="*/ 99944 h 1008578"/>
                <a:gd name="connsiteX92" fmla="*/ 1378689 w 2175516"/>
                <a:gd name="connsiteY92" fmla="*/ 92196 h 1008578"/>
                <a:gd name="connsiteX93" fmla="*/ 1373227 w 2175516"/>
                <a:gd name="connsiteY93" fmla="*/ 85718 h 1008578"/>
                <a:gd name="connsiteX94" fmla="*/ 1358873 w 2175516"/>
                <a:gd name="connsiteY94" fmla="*/ 87115 h 1008578"/>
                <a:gd name="connsiteX95" fmla="*/ 1341598 w 2175516"/>
                <a:gd name="connsiteY95" fmla="*/ 89020 h 1008578"/>
                <a:gd name="connsiteX96" fmla="*/ 1331690 w 2175516"/>
                <a:gd name="connsiteY96" fmla="*/ 90291 h 1008578"/>
                <a:gd name="connsiteX97" fmla="*/ 1318734 w 2175516"/>
                <a:gd name="connsiteY97" fmla="*/ 88639 h 1008578"/>
                <a:gd name="connsiteX98" fmla="*/ 1312383 w 2175516"/>
                <a:gd name="connsiteY98" fmla="*/ 81780 h 1008578"/>
                <a:gd name="connsiteX99" fmla="*/ 1309588 w 2175516"/>
                <a:gd name="connsiteY99" fmla="*/ 75175 h 1008578"/>
                <a:gd name="connsiteX100" fmla="*/ 1312255 w 2175516"/>
                <a:gd name="connsiteY100" fmla="*/ 69204 h 1008578"/>
                <a:gd name="connsiteX101" fmla="*/ 1312255 w 2175516"/>
                <a:gd name="connsiteY101" fmla="*/ 69204 h 1008578"/>
                <a:gd name="connsiteX102" fmla="*/ 1314288 w 2175516"/>
                <a:gd name="connsiteY102" fmla="*/ 65394 h 1008578"/>
                <a:gd name="connsiteX103" fmla="*/ 1314288 w 2175516"/>
                <a:gd name="connsiteY103" fmla="*/ 58661 h 1008578"/>
                <a:gd name="connsiteX104" fmla="*/ 1314796 w 2175516"/>
                <a:gd name="connsiteY104" fmla="*/ 49388 h 1008578"/>
                <a:gd name="connsiteX105" fmla="*/ 1315812 w 2175516"/>
                <a:gd name="connsiteY105" fmla="*/ 46467 h 1008578"/>
                <a:gd name="connsiteX106" fmla="*/ 1316320 w 2175516"/>
                <a:gd name="connsiteY106" fmla="*/ 41259 h 1008578"/>
                <a:gd name="connsiteX107" fmla="*/ 1311112 w 2175516"/>
                <a:gd name="connsiteY107" fmla="*/ 30462 h 1008578"/>
                <a:gd name="connsiteX108" fmla="*/ 1306921 w 2175516"/>
                <a:gd name="connsiteY108" fmla="*/ 22840 h 1008578"/>
                <a:gd name="connsiteX109" fmla="*/ 1304126 w 2175516"/>
                <a:gd name="connsiteY109" fmla="*/ 15727 h 1008578"/>
                <a:gd name="connsiteX110" fmla="*/ 1298156 w 2175516"/>
                <a:gd name="connsiteY110" fmla="*/ 5692 h 1008578"/>
                <a:gd name="connsiteX111" fmla="*/ 1282023 w 2175516"/>
                <a:gd name="connsiteY111" fmla="*/ 4041 h 1008578"/>
                <a:gd name="connsiteX112" fmla="*/ 1279356 w 2175516"/>
                <a:gd name="connsiteY112" fmla="*/ 4295 h 1008578"/>
                <a:gd name="connsiteX113" fmla="*/ 1275418 w 2175516"/>
                <a:gd name="connsiteY113" fmla="*/ 8232 h 1008578"/>
                <a:gd name="connsiteX114" fmla="*/ 1268050 w 2175516"/>
                <a:gd name="connsiteY114" fmla="*/ 15219 h 1008578"/>
                <a:gd name="connsiteX115" fmla="*/ 1251791 w 2175516"/>
                <a:gd name="connsiteY115" fmla="*/ 9376 h 1008578"/>
                <a:gd name="connsiteX116" fmla="*/ 1243281 w 2175516"/>
                <a:gd name="connsiteY116" fmla="*/ 3278 h 1008578"/>
                <a:gd name="connsiteX117" fmla="*/ 1208349 w 2175516"/>
                <a:gd name="connsiteY117" fmla="*/ 230 h 1008578"/>
                <a:gd name="connsiteX118" fmla="*/ 1197679 w 2175516"/>
                <a:gd name="connsiteY118" fmla="*/ 230 h 1008578"/>
                <a:gd name="connsiteX119" fmla="*/ 1189676 w 2175516"/>
                <a:gd name="connsiteY119" fmla="*/ 1754 h 1008578"/>
                <a:gd name="connsiteX120" fmla="*/ 1184976 w 2175516"/>
                <a:gd name="connsiteY120" fmla="*/ 6454 h 1008578"/>
                <a:gd name="connsiteX121" fmla="*/ 1167320 w 2175516"/>
                <a:gd name="connsiteY121" fmla="*/ 21189 h 1008578"/>
                <a:gd name="connsiteX122" fmla="*/ 1165033 w 2175516"/>
                <a:gd name="connsiteY122" fmla="*/ 22967 h 1008578"/>
                <a:gd name="connsiteX123" fmla="*/ 1151441 w 2175516"/>
                <a:gd name="connsiteY123" fmla="*/ 28302 h 1008578"/>
                <a:gd name="connsiteX124" fmla="*/ 1131753 w 2175516"/>
                <a:gd name="connsiteY124" fmla="*/ 31859 h 1008578"/>
                <a:gd name="connsiteX125" fmla="*/ 1111429 w 2175516"/>
                <a:gd name="connsiteY125" fmla="*/ 35924 h 1008578"/>
                <a:gd name="connsiteX126" fmla="*/ 1089453 w 2175516"/>
                <a:gd name="connsiteY126" fmla="*/ 42148 h 1008578"/>
                <a:gd name="connsiteX127" fmla="*/ 1067986 w 2175516"/>
                <a:gd name="connsiteY127" fmla="*/ 49007 h 1008578"/>
                <a:gd name="connsiteX128" fmla="*/ 1052362 w 2175516"/>
                <a:gd name="connsiteY128" fmla="*/ 52564 h 1008578"/>
                <a:gd name="connsiteX129" fmla="*/ 1041946 w 2175516"/>
                <a:gd name="connsiteY129" fmla="*/ 52818 h 1008578"/>
                <a:gd name="connsiteX130" fmla="*/ 1015652 w 2175516"/>
                <a:gd name="connsiteY130" fmla="*/ 54215 h 1008578"/>
                <a:gd name="connsiteX131" fmla="*/ 1006125 w 2175516"/>
                <a:gd name="connsiteY131" fmla="*/ 57010 h 1008578"/>
                <a:gd name="connsiteX132" fmla="*/ 1002187 w 2175516"/>
                <a:gd name="connsiteY132" fmla="*/ 60059 h 1008578"/>
                <a:gd name="connsiteX133" fmla="*/ 1002187 w 2175516"/>
                <a:gd name="connsiteY133" fmla="*/ 62472 h 1008578"/>
                <a:gd name="connsiteX134" fmla="*/ 988595 w 2175516"/>
                <a:gd name="connsiteY134" fmla="*/ 76953 h 1008578"/>
                <a:gd name="connsiteX135" fmla="*/ 965350 w 2175516"/>
                <a:gd name="connsiteY135" fmla="*/ 76191 h 1008578"/>
                <a:gd name="connsiteX136" fmla="*/ 948328 w 2175516"/>
                <a:gd name="connsiteY136" fmla="*/ 75683 h 1008578"/>
                <a:gd name="connsiteX137" fmla="*/ 918224 w 2175516"/>
                <a:gd name="connsiteY137" fmla="*/ 83177 h 1008578"/>
                <a:gd name="connsiteX138" fmla="*/ 914540 w 2175516"/>
                <a:gd name="connsiteY138" fmla="*/ 84320 h 1008578"/>
                <a:gd name="connsiteX139" fmla="*/ 891929 w 2175516"/>
                <a:gd name="connsiteY139" fmla="*/ 89020 h 1008578"/>
                <a:gd name="connsiteX140" fmla="*/ 866144 w 2175516"/>
                <a:gd name="connsiteY140" fmla="*/ 94482 h 1008578"/>
                <a:gd name="connsiteX141" fmla="*/ 863857 w 2175516"/>
                <a:gd name="connsiteY141" fmla="*/ 98547 h 1008578"/>
                <a:gd name="connsiteX142" fmla="*/ 863857 w 2175516"/>
                <a:gd name="connsiteY142" fmla="*/ 98547 h 1008578"/>
                <a:gd name="connsiteX143" fmla="*/ 857632 w 2175516"/>
                <a:gd name="connsiteY143" fmla="*/ 107185 h 1008578"/>
                <a:gd name="connsiteX144" fmla="*/ 849376 w 2175516"/>
                <a:gd name="connsiteY144" fmla="*/ 106169 h 1008578"/>
                <a:gd name="connsiteX145" fmla="*/ 848487 w 2175516"/>
                <a:gd name="connsiteY145" fmla="*/ 104263 h 1008578"/>
                <a:gd name="connsiteX146" fmla="*/ 846708 w 2175516"/>
                <a:gd name="connsiteY146" fmla="*/ 101215 h 1008578"/>
                <a:gd name="connsiteX147" fmla="*/ 835150 w 2175516"/>
                <a:gd name="connsiteY147" fmla="*/ 99563 h 1008578"/>
                <a:gd name="connsiteX148" fmla="*/ 831720 w 2175516"/>
                <a:gd name="connsiteY148" fmla="*/ 99563 h 1008578"/>
                <a:gd name="connsiteX149" fmla="*/ 821558 w 2175516"/>
                <a:gd name="connsiteY149" fmla="*/ 99817 h 1008578"/>
                <a:gd name="connsiteX150" fmla="*/ 810760 w 2175516"/>
                <a:gd name="connsiteY150" fmla="*/ 100071 h 1008578"/>
                <a:gd name="connsiteX151" fmla="*/ 802885 w 2175516"/>
                <a:gd name="connsiteY151" fmla="*/ 97531 h 1008578"/>
                <a:gd name="connsiteX152" fmla="*/ 798185 w 2175516"/>
                <a:gd name="connsiteY152" fmla="*/ 95499 h 1008578"/>
                <a:gd name="connsiteX153" fmla="*/ 789547 w 2175516"/>
                <a:gd name="connsiteY153" fmla="*/ 97150 h 1008578"/>
                <a:gd name="connsiteX154" fmla="*/ 778115 w 2175516"/>
                <a:gd name="connsiteY154" fmla="*/ 103120 h 1008578"/>
                <a:gd name="connsiteX155" fmla="*/ 780910 w 2175516"/>
                <a:gd name="connsiteY155" fmla="*/ 107947 h 1008578"/>
                <a:gd name="connsiteX156" fmla="*/ 781545 w 2175516"/>
                <a:gd name="connsiteY156" fmla="*/ 108709 h 1008578"/>
                <a:gd name="connsiteX157" fmla="*/ 779004 w 2175516"/>
                <a:gd name="connsiteY157" fmla="*/ 118744 h 1008578"/>
                <a:gd name="connsiteX158" fmla="*/ 776718 w 2175516"/>
                <a:gd name="connsiteY158" fmla="*/ 121539 h 1008578"/>
                <a:gd name="connsiteX159" fmla="*/ 778878 w 2175516"/>
                <a:gd name="connsiteY159" fmla="*/ 122936 h 1008578"/>
                <a:gd name="connsiteX160" fmla="*/ 786372 w 2175516"/>
                <a:gd name="connsiteY160" fmla="*/ 124968 h 1008578"/>
                <a:gd name="connsiteX161" fmla="*/ 789167 w 2175516"/>
                <a:gd name="connsiteY161" fmla="*/ 124968 h 1008578"/>
                <a:gd name="connsiteX162" fmla="*/ 795391 w 2175516"/>
                <a:gd name="connsiteY162" fmla="*/ 126493 h 1008578"/>
                <a:gd name="connsiteX163" fmla="*/ 798058 w 2175516"/>
                <a:gd name="connsiteY163" fmla="*/ 130303 h 1008578"/>
                <a:gd name="connsiteX164" fmla="*/ 797931 w 2175516"/>
                <a:gd name="connsiteY164" fmla="*/ 134368 h 1008578"/>
                <a:gd name="connsiteX165" fmla="*/ 794247 w 2175516"/>
                <a:gd name="connsiteY165" fmla="*/ 139195 h 1008578"/>
                <a:gd name="connsiteX166" fmla="*/ 788023 w 2175516"/>
                <a:gd name="connsiteY166" fmla="*/ 145038 h 1008578"/>
                <a:gd name="connsiteX167" fmla="*/ 787515 w 2175516"/>
                <a:gd name="connsiteY167" fmla="*/ 145927 h 1008578"/>
                <a:gd name="connsiteX168" fmla="*/ 799963 w 2175516"/>
                <a:gd name="connsiteY168" fmla="*/ 150627 h 1008578"/>
                <a:gd name="connsiteX169" fmla="*/ 818763 w 2175516"/>
                <a:gd name="connsiteY169" fmla="*/ 157741 h 1008578"/>
                <a:gd name="connsiteX170" fmla="*/ 820669 w 2175516"/>
                <a:gd name="connsiteY170" fmla="*/ 158630 h 1008578"/>
                <a:gd name="connsiteX171" fmla="*/ 831592 w 2175516"/>
                <a:gd name="connsiteY171" fmla="*/ 171587 h 1008578"/>
                <a:gd name="connsiteX172" fmla="*/ 808474 w 2175516"/>
                <a:gd name="connsiteY172" fmla="*/ 177049 h 1008578"/>
                <a:gd name="connsiteX173" fmla="*/ 807585 w 2175516"/>
                <a:gd name="connsiteY173" fmla="*/ 177049 h 1008578"/>
                <a:gd name="connsiteX174" fmla="*/ 795898 w 2175516"/>
                <a:gd name="connsiteY174" fmla="*/ 176159 h 1008578"/>
                <a:gd name="connsiteX175" fmla="*/ 781037 w 2175516"/>
                <a:gd name="connsiteY175" fmla="*/ 175905 h 1008578"/>
                <a:gd name="connsiteX176" fmla="*/ 772018 w 2175516"/>
                <a:gd name="connsiteY176" fmla="*/ 182003 h 1008578"/>
                <a:gd name="connsiteX177" fmla="*/ 764524 w 2175516"/>
                <a:gd name="connsiteY177" fmla="*/ 191148 h 1008578"/>
                <a:gd name="connsiteX178" fmla="*/ 763762 w 2175516"/>
                <a:gd name="connsiteY178" fmla="*/ 196737 h 1008578"/>
                <a:gd name="connsiteX179" fmla="*/ 768207 w 2175516"/>
                <a:gd name="connsiteY179" fmla="*/ 205248 h 1008578"/>
                <a:gd name="connsiteX180" fmla="*/ 769224 w 2175516"/>
                <a:gd name="connsiteY180" fmla="*/ 206899 h 1008578"/>
                <a:gd name="connsiteX181" fmla="*/ 771256 w 2175516"/>
                <a:gd name="connsiteY181" fmla="*/ 219094 h 1008578"/>
                <a:gd name="connsiteX182" fmla="*/ 763889 w 2175516"/>
                <a:gd name="connsiteY182" fmla="*/ 228875 h 1008578"/>
                <a:gd name="connsiteX183" fmla="*/ 762491 w 2175516"/>
                <a:gd name="connsiteY183" fmla="*/ 229637 h 1008578"/>
                <a:gd name="connsiteX184" fmla="*/ 759188 w 2175516"/>
                <a:gd name="connsiteY184" fmla="*/ 231415 h 1008578"/>
                <a:gd name="connsiteX185" fmla="*/ 740134 w 2175516"/>
                <a:gd name="connsiteY185" fmla="*/ 238529 h 1008578"/>
                <a:gd name="connsiteX186" fmla="*/ 737086 w 2175516"/>
                <a:gd name="connsiteY186" fmla="*/ 239418 h 1008578"/>
                <a:gd name="connsiteX187" fmla="*/ 737086 w 2175516"/>
                <a:gd name="connsiteY187" fmla="*/ 239418 h 1008578"/>
                <a:gd name="connsiteX188" fmla="*/ 725400 w 2175516"/>
                <a:gd name="connsiteY188" fmla="*/ 245769 h 1008578"/>
                <a:gd name="connsiteX189" fmla="*/ 734927 w 2175516"/>
                <a:gd name="connsiteY189" fmla="*/ 252883 h 1008578"/>
                <a:gd name="connsiteX190" fmla="*/ 744072 w 2175516"/>
                <a:gd name="connsiteY190" fmla="*/ 258599 h 1008578"/>
                <a:gd name="connsiteX191" fmla="*/ 770748 w 2175516"/>
                <a:gd name="connsiteY191" fmla="*/ 272444 h 1008578"/>
                <a:gd name="connsiteX192" fmla="*/ 782307 w 2175516"/>
                <a:gd name="connsiteY192" fmla="*/ 278034 h 1008578"/>
                <a:gd name="connsiteX193" fmla="*/ 792088 w 2175516"/>
                <a:gd name="connsiteY193" fmla="*/ 282606 h 1008578"/>
                <a:gd name="connsiteX194" fmla="*/ 806569 w 2175516"/>
                <a:gd name="connsiteY194" fmla="*/ 290101 h 1008578"/>
                <a:gd name="connsiteX195" fmla="*/ 807077 w 2175516"/>
                <a:gd name="connsiteY195" fmla="*/ 290736 h 1008578"/>
                <a:gd name="connsiteX196" fmla="*/ 807331 w 2175516"/>
                <a:gd name="connsiteY196" fmla="*/ 290736 h 1008578"/>
                <a:gd name="connsiteX197" fmla="*/ 808474 w 2175516"/>
                <a:gd name="connsiteY197" fmla="*/ 297595 h 1008578"/>
                <a:gd name="connsiteX198" fmla="*/ 807839 w 2175516"/>
                <a:gd name="connsiteY198" fmla="*/ 301025 h 1008578"/>
                <a:gd name="connsiteX199" fmla="*/ 801360 w 2175516"/>
                <a:gd name="connsiteY199" fmla="*/ 316395 h 1008578"/>
                <a:gd name="connsiteX200" fmla="*/ 799456 w 2175516"/>
                <a:gd name="connsiteY200" fmla="*/ 320841 h 1008578"/>
                <a:gd name="connsiteX201" fmla="*/ 787769 w 2175516"/>
                <a:gd name="connsiteY201" fmla="*/ 331638 h 1008578"/>
                <a:gd name="connsiteX202" fmla="*/ 770240 w 2175516"/>
                <a:gd name="connsiteY202" fmla="*/ 337862 h 1008578"/>
                <a:gd name="connsiteX203" fmla="*/ 755632 w 2175516"/>
                <a:gd name="connsiteY203" fmla="*/ 340276 h 1008578"/>
                <a:gd name="connsiteX204" fmla="*/ 738737 w 2175516"/>
                <a:gd name="connsiteY204" fmla="*/ 335957 h 1008578"/>
                <a:gd name="connsiteX205" fmla="*/ 720827 w 2175516"/>
                <a:gd name="connsiteY205" fmla="*/ 331384 h 1008578"/>
                <a:gd name="connsiteX206" fmla="*/ 713205 w 2175516"/>
                <a:gd name="connsiteY206" fmla="*/ 339005 h 1008578"/>
                <a:gd name="connsiteX207" fmla="*/ 709522 w 2175516"/>
                <a:gd name="connsiteY207" fmla="*/ 343959 h 1008578"/>
                <a:gd name="connsiteX208" fmla="*/ 698343 w 2175516"/>
                <a:gd name="connsiteY208" fmla="*/ 349294 h 1008578"/>
                <a:gd name="connsiteX209" fmla="*/ 685260 w 2175516"/>
                <a:gd name="connsiteY209" fmla="*/ 346754 h 1008578"/>
                <a:gd name="connsiteX210" fmla="*/ 669763 w 2175516"/>
                <a:gd name="connsiteY210" fmla="*/ 342054 h 1008578"/>
                <a:gd name="connsiteX211" fmla="*/ 658584 w 2175516"/>
                <a:gd name="connsiteY211" fmla="*/ 339005 h 1008578"/>
                <a:gd name="connsiteX212" fmla="*/ 646771 w 2175516"/>
                <a:gd name="connsiteY212" fmla="*/ 332273 h 1008578"/>
                <a:gd name="connsiteX213" fmla="*/ 640293 w 2175516"/>
                <a:gd name="connsiteY213" fmla="*/ 322492 h 1008578"/>
                <a:gd name="connsiteX214" fmla="*/ 634831 w 2175516"/>
                <a:gd name="connsiteY214" fmla="*/ 315633 h 1008578"/>
                <a:gd name="connsiteX215" fmla="*/ 622636 w 2175516"/>
                <a:gd name="connsiteY215" fmla="*/ 310933 h 1008578"/>
                <a:gd name="connsiteX216" fmla="*/ 611839 w 2175516"/>
                <a:gd name="connsiteY216" fmla="*/ 310171 h 1008578"/>
                <a:gd name="connsiteX217" fmla="*/ 602947 w 2175516"/>
                <a:gd name="connsiteY217" fmla="*/ 311314 h 1008578"/>
                <a:gd name="connsiteX218" fmla="*/ 599518 w 2175516"/>
                <a:gd name="connsiteY218" fmla="*/ 314871 h 1008578"/>
                <a:gd name="connsiteX219" fmla="*/ 597740 w 2175516"/>
                <a:gd name="connsiteY219" fmla="*/ 318173 h 1008578"/>
                <a:gd name="connsiteX220" fmla="*/ 597740 w 2175516"/>
                <a:gd name="connsiteY220" fmla="*/ 318809 h 1008578"/>
                <a:gd name="connsiteX221" fmla="*/ 586942 w 2175516"/>
                <a:gd name="connsiteY221" fmla="*/ 325668 h 1008578"/>
                <a:gd name="connsiteX222" fmla="*/ 575638 w 2175516"/>
                <a:gd name="connsiteY222" fmla="*/ 318809 h 1008578"/>
                <a:gd name="connsiteX223" fmla="*/ 566873 w 2175516"/>
                <a:gd name="connsiteY223" fmla="*/ 312203 h 1008578"/>
                <a:gd name="connsiteX224" fmla="*/ 547565 w 2175516"/>
                <a:gd name="connsiteY224" fmla="*/ 313092 h 1008578"/>
                <a:gd name="connsiteX225" fmla="*/ 534989 w 2175516"/>
                <a:gd name="connsiteY225" fmla="*/ 314871 h 1008578"/>
                <a:gd name="connsiteX226" fmla="*/ 525208 w 2175516"/>
                <a:gd name="connsiteY226" fmla="*/ 320460 h 1008578"/>
                <a:gd name="connsiteX227" fmla="*/ 517841 w 2175516"/>
                <a:gd name="connsiteY227" fmla="*/ 327827 h 1008578"/>
                <a:gd name="connsiteX228" fmla="*/ 507298 w 2175516"/>
                <a:gd name="connsiteY228" fmla="*/ 335703 h 1008578"/>
                <a:gd name="connsiteX229" fmla="*/ 489896 w 2175516"/>
                <a:gd name="connsiteY229" fmla="*/ 347008 h 1008578"/>
                <a:gd name="connsiteX230" fmla="*/ 463093 w 2175516"/>
                <a:gd name="connsiteY230" fmla="*/ 331384 h 1008578"/>
                <a:gd name="connsiteX231" fmla="*/ 450390 w 2175516"/>
                <a:gd name="connsiteY231" fmla="*/ 321857 h 1008578"/>
                <a:gd name="connsiteX232" fmla="*/ 438577 w 2175516"/>
                <a:gd name="connsiteY232" fmla="*/ 317538 h 1008578"/>
                <a:gd name="connsiteX233" fmla="*/ 435783 w 2175516"/>
                <a:gd name="connsiteY233" fmla="*/ 316649 h 1008578"/>
                <a:gd name="connsiteX234" fmla="*/ 435401 w 2175516"/>
                <a:gd name="connsiteY234" fmla="*/ 322365 h 1008578"/>
                <a:gd name="connsiteX235" fmla="*/ 430448 w 2175516"/>
                <a:gd name="connsiteY235" fmla="*/ 337862 h 1008578"/>
                <a:gd name="connsiteX236" fmla="*/ 421429 w 2175516"/>
                <a:gd name="connsiteY236" fmla="*/ 336973 h 1008578"/>
                <a:gd name="connsiteX237" fmla="*/ 413426 w 2175516"/>
                <a:gd name="connsiteY237" fmla="*/ 327827 h 1008578"/>
                <a:gd name="connsiteX238" fmla="*/ 385989 w 2175516"/>
                <a:gd name="connsiteY238" fmla="*/ 297722 h 1008578"/>
                <a:gd name="connsiteX239" fmla="*/ 366046 w 2175516"/>
                <a:gd name="connsiteY239" fmla="*/ 281336 h 1008578"/>
                <a:gd name="connsiteX240" fmla="*/ 346230 w 2175516"/>
                <a:gd name="connsiteY240" fmla="*/ 281844 h 1008578"/>
                <a:gd name="connsiteX241" fmla="*/ 323620 w 2175516"/>
                <a:gd name="connsiteY241" fmla="*/ 281844 h 1008578"/>
                <a:gd name="connsiteX242" fmla="*/ 314347 w 2175516"/>
                <a:gd name="connsiteY242" fmla="*/ 271428 h 1008578"/>
                <a:gd name="connsiteX243" fmla="*/ 306979 w 2175516"/>
                <a:gd name="connsiteY243" fmla="*/ 263807 h 1008578"/>
                <a:gd name="connsiteX244" fmla="*/ 295039 w 2175516"/>
                <a:gd name="connsiteY244" fmla="*/ 263934 h 1008578"/>
                <a:gd name="connsiteX245" fmla="*/ 287164 w 2175516"/>
                <a:gd name="connsiteY245" fmla="*/ 268761 h 1008578"/>
                <a:gd name="connsiteX246" fmla="*/ 283988 w 2175516"/>
                <a:gd name="connsiteY246" fmla="*/ 272825 h 1008578"/>
                <a:gd name="connsiteX247" fmla="*/ 268745 w 2175516"/>
                <a:gd name="connsiteY247" fmla="*/ 282225 h 1008578"/>
                <a:gd name="connsiteX248" fmla="*/ 255789 w 2175516"/>
                <a:gd name="connsiteY248" fmla="*/ 274985 h 1008578"/>
                <a:gd name="connsiteX249" fmla="*/ 254137 w 2175516"/>
                <a:gd name="connsiteY249" fmla="*/ 273461 h 1008578"/>
                <a:gd name="connsiteX250" fmla="*/ 249564 w 2175516"/>
                <a:gd name="connsiteY250" fmla="*/ 271174 h 1008578"/>
                <a:gd name="connsiteX251" fmla="*/ 242450 w 2175516"/>
                <a:gd name="connsiteY251" fmla="*/ 267999 h 1008578"/>
                <a:gd name="connsiteX252" fmla="*/ 242450 w 2175516"/>
                <a:gd name="connsiteY252" fmla="*/ 267999 h 1008578"/>
                <a:gd name="connsiteX253" fmla="*/ 241561 w 2175516"/>
                <a:gd name="connsiteY253" fmla="*/ 267617 h 1008578"/>
                <a:gd name="connsiteX254" fmla="*/ 225048 w 2175516"/>
                <a:gd name="connsiteY254" fmla="*/ 263680 h 1008578"/>
                <a:gd name="connsiteX255" fmla="*/ 223397 w 2175516"/>
                <a:gd name="connsiteY255" fmla="*/ 267744 h 1008578"/>
                <a:gd name="connsiteX256" fmla="*/ 212981 w 2175516"/>
                <a:gd name="connsiteY256" fmla="*/ 279431 h 1008578"/>
                <a:gd name="connsiteX257" fmla="*/ 199643 w 2175516"/>
                <a:gd name="connsiteY257" fmla="*/ 289847 h 1008578"/>
                <a:gd name="connsiteX258" fmla="*/ 179065 w 2175516"/>
                <a:gd name="connsiteY258" fmla="*/ 305598 h 1008578"/>
                <a:gd name="connsiteX259" fmla="*/ 162933 w 2175516"/>
                <a:gd name="connsiteY259" fmla="*/ 310933 h 1008578"/>
                <a:gd name="connsiteX260" fmla="*/ 152517 w 2175516"/>
                <a:gd name="connsiteY260" fmla="*/ 315760 h 1008578"/>
                <a:gd name="connsiteX261" fmla="*/ 151374 w 2175516"/>
                <a:gd name="connsiteY261" fmla="*/ 319825 h 1008578"/>
                <a:gd name="connsiteX262" fmla="*/ 142482 w 2175516"/>
                <a:gd name="connsiteY262" fmla="*/ 330749 h 1008578"/>
                <a:gd name="connsiteX263" fmla="*/ 129652 w 2175516"/>
                <a:gd name="connsiteY263" fmla="*/ 334179 h 1008578"/>
                <a:gd name="connsiteX264" fmla="*/ 114410 w 2175516"/>
                <a:gd name="connsiteY264" fmla="*/ 339132 h 1008578"/>
                <a:gd name="connsiteX265" fmla="*/ 112886 w 2175516"/>
                <a:gd name="connsiteY265" fmla="*/ 345103 h 1008578"/>
                <a:gd name="connsiteX266" fmla="*/ 116315 w 2175516"/>
                <a:gd name="connsiteY266" fmla="*/ 355519 h 1008578"/>
                <a:gd name="connsiteX267" fmla="*/ 118855 w 2175516"/>
                <a:gd name="connsiteY267" fmla="*/ 361235 h 1008578"/>
                <a:gd name="connsiteX268" fmla="*/ 121777 w 2175516"/>
                <a:gd name="connsiteY268" fmla="*/ 383718 h 1008578"/>
                <a:gd name="connsiteX269" fmla="*/ 110598 w 2175516"/>
                <a:gd name="connsiteY269" fmla="*/ 394388 h 1008578"/>
                <a:gd name="connsiteX270" fmla="*/ 98150 w 2175516"/>
                <a:gd name="connsiteY270" fmla="*/ 398834 h 1008578"/>
                <a:gd name="connsiteX271" fmla="*/ 83416 w 2175516"/>
                <a:gd name="connsiteY271" fmla="*/ 384989 h 1008578"/>
                <a:gd name="connsiteX272" fmla="*/ 56740 w 2175516"/>
                <a:gd name="connsiteY272" fmla="*/ 359965 h 1008578"/>
                <a:gd name="connsiteX273" fmla="*/ 44927 w 2175516"/>
                <a:gd name="connsiteY273" fmla="*/ 362505 h 1008578"/>
                <a:gd name="connsiteX274" fmla="*/ 40862 w 2175516"/>
                <a:gd name="connsiteY274" fmla="*/ 368221 h 1008578"/>
                <a:gd name="connsiteX275" fmla="*/ 40735 w 2175516"/>
                <a:gd name="connsiteY275" fmla="*/ 372540 h 1008578"/>
                <a:gd name="connsiteX276" fmla="*/ 30192 w 2175516"/>
                <a:gd name="connsiteY276" fmla="*/ 391467 h 1008578"/>
                <a:gd name="connsiteX277" fmla="*/ 24476 w 2175516"/>
                <a:gd name="connsiteY277" fmla="*/ 394007 h 1008578"/>
                <a:gd name="connsiteX278" fmla="*/ 22317 w 2175516"/>
                <a:gd name="connsiteY278" fmla="*/ 395024 h 1008578"/>
                <a:gd name="connsiteX279" fmla="*/ 20157 w 2175516"/>
                <a:gd name="connsiteY279" fmla="*/ 404931 h 1008578"/>
                <a:gd name="connsiteX280" fmla="*/ 19776 w 2175516"/>
                <a:gd name="connsiteY280" fmla="*/ 407345 h 1008578"/>
                <a:gd name="connsiteX281" fmla="*/ 17997 w 2175516"/>
                <a:gd name="connsiteY281" fmla="*/ 428177 h 1008578"/>
                <a:gd name="connsiteX282" fmla="*/ 20665 w 2175516"/>
                <a:gd name="connsiteY282" fmla="*/ 438466 h 1008578"/>
                <a:gd name="connsiteX283" fmla="*/ 14314 w 2175516"/>
                <a:gd name="connsiteY283" fmla="*/ 461204 h 1008578"/>
                <a:gd name="connsiteX284" fmla="*/ 13298 w 2175516"/>
                <a:gd name="connsiteY284" fmla="*/ 462728 h 1008578"/>
                <a:gd name="connsiteX285" fmla="*/ 13298 w 2175516"/>
                <a:gd name="connsiteY285" fmla="*/ 462728 h 1008578"/>
                <a:gd name="connsiteX286" fmla="*/ 9614 w 2175516"/>
                <a:gd name="connsiteY286" fmla="*/ 467428 h 1008578"/>
                <a:gd name="connsiteX287" fmla="*/ 87 w 2175516"/>
                <a:gd name="connsiteY287" fmla="*/ 485338 h 1008578"/>
                <a:gd name="connsiteX288" fmla="*/ 4914 w 2175516"/>
                <a:gd name="connsiteY288" fmla="*/ 494103 h 1008578"/>
                <a:gd name="connsiteX289" fmla="*/ 15203 w 2175516"/>
                <a:gd name="connsiteY289" fmla="*/ 500327 h 1008578"/>
                <a:gd name="connsiteX290" fmla="*/ 25492 w 2175516"/>
                <a:gd name="connsiteY290" fmla="*/ 507314 h 1008578"/>
                <a:gd name="connsiteX291" fmla="*/ 30319 w 2175516"/>
                <a:gd name="connsiteY291" fmla="*/ 516713 h 1008578"/>
                <a:gd name="connsiteX292" fmla="*/ 31589 w 2175516"/>
                <a:gd name="connsiteY292" fmla="*/ 522430 h 1008578"/>
                <a:gd name="connsiteX293" fmla="*/ 40608 w 2175516"/>
                <a:gd name="connsiteY293" fmla="*/ 538943 h 1008578"/>
                <a:gd name="connsiteX294" fmla="*/ 58900 w 2175516"/>
                <a:gd name="connsiteY294" fmla="*/ 538562 h 1008578"/>
                <a:gd name="connsiteX295" fmla="*/ 80113 w 2175516"/>
                <a:gd name="connsiteY295" fmla="*/ 538562 h 1008578"/>
                <a:gd name="connsiteX296" fmla="*/ 100437 w 2175516"/>
                <a:gd name="connsiteY296" fmla="*/ 561807 h 1008578"/>
                <a:gd name="connsiteX297" fmla="*/ 110980 w 2175516"/>
                <a:gd name="connsiteY297" fmla="*/ 577685 h 1008578"/>
                <a:gd name="connsiteX298" fmla="*/ 118855 w 2175516"/>
                <a:gd name="connsiteY298" fmla="*/ 586831 h 1008578"/>
                <a:gd name="connsiteX299" fmla="*/ 126985 w 2175516"/>
                <a:gd name="connsiteY299" fmla="*/ 602582 h 1008578"/>
                <a:gd name="connsiteX300" fmla="*/ 117712 w 2175516"/>
                <a:gd name="connsiteY300" fmla="*/ 611347 h 1008578"/>
                <a:gd name="connsiteX301" fmla="*/ 113393 w 2175516"/>
                <a:gd name="connsiteY301" fmla="*/ 613761 h 1008578"/>
                <a:gd name="connsiteX302" fmla="*/ 116061 w 2175516"/>
                <a:gd name="connsiteY302" fmla="*/ 620112 h 1008578"/>
                <a:gd name="connsiteX303" fmla="*/ 124190 w 2175516"/>
                <a:gd name="connsiteY303" fmla="*/ 626336 h 1008578"/>
                <a:gd name="connsiteX304" fmla="*/ 139306 w 2175516"/>
                <a:gd name="connsiteY304" fmla="*/ 634339 h 1008578"/>
                <a:gd name="connsiteX305" fmla="*/ 145022 w 2175516"/>
                <a:gd name="connsiteY305" fmla="*/ 624050 h 1008578"/>
                <a:gd name="connsiteX306" fmla="*/ 166998 w 2175516"/>
                <a:gd name="connsiteY306" fmla="*/ 617952 h 1008578"/>
                <a:gd name="connsiteX307" fmla="*/ 188846 w 2175516"/>
                <a:gd name="connsiteY307" fmla="*/ 606647 h 1008578"/>
                <a:gd name="connsiteX308" fmla="*/ 225557 w 2175516"/>
                <a:gd name="connsiteY308" fmla="*/ 589245 h 1008578"/>
                <a:gd name="connsiteX309" fmla="*/ 267348 w 2175516"/>
                <a:gd name="connsiteY309" fmla="*/ 585942 h 1008578"/>
                <a:gd name="connsiteX310" fmla="*/ 301390 w 2175516"/>
                <a:gd name="connsiteY310" fmla="*/ 598772 h 1008578"/>
                <a:gd name="connsiteX311" fmla="*/ 314220 w 2175516"/>
                <a:gd name="connsiteY311" fmla="*/ 591404 h 1008578"/>
                <a:gd name="connsiteX312" fmla="*/ 333528 w 2175516"/>
                <a:gd name="connsiteY312" fmla="*/ 597247 h 1008578"/>
                <a:gd name="connsiteX313" fmla="*/ 347882 w 2175516"/>
                <a:gd name="connsiteY313" fmla="*/ 617444 h 1008578"/>
                <a:gd name="connsiteX314" fmla="*/ 357662 w 2175516"/>
                <a:gd name="connsiteY314" fmla="*/ 646787 h 1008578"/>
                <a:gd name="connsiteX315" fmla="*/ 347246 w 2175516"/>
                <a:gd name="connsiteY315" fmla="*/ 675241 h 1008578"/>
                <a:gd name="connsiteX316" fmla="*/ 349787 w 2175516"/>
                <a:gd name="connsiteY316" fmla="*/ 692643 h 1008578"/>
                <a:gd name="connsiteX317" fmla="*/ 370111 w 2175516"/>
                <a:gd name="connsiteY317" fmla="*/ 701789 h 1008578"/>
                <a:gd name="connsiteX318" fmla="*/ 392213 w 2175516"/>
                <a:gd name="connsiteY318" fmla="*/ 694167 h 1008578"/>
                <a:gd name="connsiteX319" fmla="*/ 406567 w 2175516"/>
                <a:gd name="connsiteY319" fmla="*/ 697851 h 1008578"/>
                <a:gd name="connsiteX320" fmla="*/ 413045 w 2175516"/>
                <a:gd name="connsiteY320" fmla="*/ 713729 h 1008578"/>
                <a:gd name="connsiteX321" fmla="*/ 405043 w 2175516"/>
                <a:gd name="connsiteY321" fmla="*/ 724780 h 1008578"/>
                <a:gd name="connsiteX322" fmla="*/ 389418 w 2175516"/>
                <a:gd name="connsiteY322" fmla="*/ 722875 h 1008578"/>
                <a:gd name="connsiteX323" fmla="*/ 391832 w 2175516"/>
                <a:gd name="connsiteY323" fmla="*/ 713983 h 1008578"/>
                <a:gd name="connsiteX324" fmla="*/ 374937 w 2175516"/>
                <a:gd name="connsiteY324" fmla="*/ 713729 h 1008578"/>
                <a:gd name="connsiteX325" fmla="*/ 353217 w 2175516"/>
                <a:gd name="connsiteY325" fmla="*/ 710427 h 1008578"/>
                <a:gd name="connsiteX326" fmla="*/ 325017 w 2175516"/>
                <a:gd name="connsiteY326" fmla="*/ 707124 h 1008578"/>
                <a:gd name="connsiteX327" fmla="*/ 299231 w 2175516"/>
                <a:gd name="connsiteY327" fmla="*/ 702805 h 1008578"/>
                <a:gd name="connsiteX328" fmla="*/ 270778 w 2175516"/>
                <a:gd name="connsiteY328" fmla="*/ 697089 h 1008578"/>
                <a:gd name="connsiteX329" fmla="*/ 253375 w 2175516"/>
                <a:gd name="connsiteY329" fmla="*/ 702297 h 1008578"/>
                <a:gd name="connsiteX330" fmla="*/ 247277 w 2175516"/>
                <a:gd name="connsiteY330" fmla="*/ 715762 h 1008578"/>
                <a:gd name="connsiteX331" fmla="*/ 236861 w 2175516"/>
                <a:gd name="connsiteY331" fmla="*/ 729607 h 1008578"/>
                <a:gd name="connsiteX332" fmla="*/ 249818 w 2175516"/>
                <a:gd name="connsiteY332" fmla="*/ 747391 h 1008578"/>
                <a:gd name="connsiteX333" fmla="*/ 261124 w 2175516"/>
                <a:gd name="connsiteY333" fmla="*/ 757426 h 1008578"/>
                <a:gd name="connsiteX334" fmla="*/ 237751 w 2175516"/>
                <a:gd name="connsiteY334" fmla="*/ 755266 h 1008578"/>
                <a:gd name="connsiteX335" fmla="*/ 216030 w 2175516"/>
                <a:gd name="connsiteY335" fmla="*/ 748788 h 1008578"/>
                <a:gd name="connsiteX336" fmla="*/ 194816 w 2175516"/>
                <a:gd name="connsiteY336" fmla="*/ 753615 h 1008578"/>
                <a:gd name="connsiteX337" fmla="*/ 209170 w 2175516"/>
                <a:gd name="connsiteY337" fmla="*/ 774828 h 1008578"/>
                <a:gd name="connsiteX338" fmla="*/ 228732 w 2175516"/>
                <a:gd name="connsiteY338" fmla="*/ 788293 h 1008578"/>
                <a:gd name="connsiteX339" fmla="*/ 244356 w 2175516"/>
                <a:gd name="connsiteY339" fmla="*/ 818652 h 1008578"/>
                <a:gd name="connsiteX340" fmla="*/ 246897 w 2175516"/>
                <a:gd name="connsiteY340" fmla="*/ 841643 h 1008578"/>
                <a:gd name="connsiteX341" fmla="*/ 272937 w 2175516"/>
                <a:gd name="connsiteY341" fmla="*/ 847360 h 1008578"/>
                <a:gd name="connsiteX342" fmla="*/ 293515 w 2175516"/>
                <a:gd name="connsiteY342" fmla="*/ 860189 h 1008578"/>
                <a:gd name="connsiteX343" fmla="*/ 321714 w 2175516"/>
                <a:gd name="connsiteY343" fmla="*/ 878862 h 1008578"/>
                <a:gd name="connsiteX344" fmla="*/ 310917 w 2175516"/>
                <a:gd name="connsiteY344" fmla="*/ 893978 h 1008578"/>
                <a:gd name="connsiteX345" fmla="*/ 308249 w 2175516"/>
                <a:gd name="connsiteY345" fmla="*/ 920399 h 1008578"/>
                <a:gd name="connsiteX346" fmla="*/ 309647 w 2175516"/>
                <a:gd name="connsiteY346" fmla="*/ 931577 h 1008578"/>
                <a:gd name="connsiteX347" fmla="*/ 313585 w 2175516"/>
                <a:gd name="connsiteY347" fmla="*/ 927893 h 1008578"/>
                <a:gd name="connsiteX348" fmla="*/ 325271 w 2175516"/>
                <a:gd name="connsiteY348" fmla="*/ 916715 h 1008578"/>
                <a:gd name="connsiteX349" fmla="*/ 341276 w 2175516"/>
                <a:gd name="connsiteY349" fmla="*/ 907696 h 1008578"/>
                <a:gd name="connsiteX350" fmla="*/ 343690 w 2175516"/>
                <a:gd name="connsiteY350" fmla="*/ 906680 h 1008578"/>
                <a:gd name="connsiteX351" fmla="*/ 362997 w 2175516"/>
                <a:gd name="connsiteY351" fmla="*/ 902234 h 1008578"/>
                <a:gd name="connsiteX352" fmla="*/ 399835 w 2175516"/>
                <a:gd name="connsiteY352" fmla="*/ 895883 h 1008578"/>
                <a:gd name="connsiteX353" fmla="*/ 422445 w 2175516"/>
                <a:gd name="connsiteY353" fmla="*/ 909729 h 1008578"/>
                <a:gd name="connsiteX354" fmla="*/ 443531 w 2175516"/>
                <a:gd name="connsiteY354" fmla="*/ 929799 h 1008578"/>
                <a:gd name="connsiteX355" fmla="*/ 444675 w 2175516"/>
                <a:gd name="connsiteY355" fmla="*/ 931323 h 1008578"/>
                <a:gd name="connsiteX356" fmla="*/ 476050 w 2175516"/>
                <a:gd name="connsiteY356" fmla="*/ 960539 h 1008578"/>
                <a:gd name="connsiteX357" fmla="*/ 504250 w 2175516"/>
                <a:gd name="connsiteY357" fmla="*/ 961301 h 1008578"/>
                <a:gd name="connsiteX358" fmla="*/ 501836 w 2175516"/>
                <a:gd name="connsiteY358" fmla="*/ 745486 h 1008578"/>
                <a:gd name="connsiteX359" fmla="*/ 503741 w 2175516"/>
                <a:gd name="connsiteY359" fmla="*/ 731259 h 1008578"/>
                <a:gd name="connsiteX360" fmla="*/ 511871 w 2175516"/>
                <a:gd name="connsiteY360" fmla="*/ 720970 h 1008578"/>
                <a:gd name="connsiteX361" fmla="*/ 556330 w 2175516"/>
                <a:gd name="connsiteY361" fmla="*/ 708013 h 1008578"/>
                <a:gd name="connsiteX362" fmla="*/ 621621 w 2175516"/>
                <a:gd name="connsiteY362" fmla="*/ 691627 h 1008578"/>
                <a:gd name="connsiteX363" fmla="*/ 642071 w 2175516"/>
                <a:gd name="connsiteY363" fmla="*/ 687943 h 1008578"/>
                <a:gd name="connsiteX364" fmla="*/ 642071 w 2175516"/>
                <a:gd name="connsiteY364" fmla="*/ 687943 h 1008578"/>
                <a:gd name="connsiteX365" fmla="*/ 642326 w 2175516"/>
                <a:gd name="connsiteY365" fmla="*/ 687054 h 1008578"/>
                <a:gd name="connsiteX366" fmla="*/ 644993 w 2175516"/>
                <a:gd name="connsiteY366" fmla="*/ 671684 h 1008578"/>
                <a:gd name="connsiteX367" fmla="*/ 656044 w 2175516"/>
                <a:gd name="connsiteY367" fmla="*/ 661014 h 1008578"/>
                <a:gd name="connsiteX368" fmla="*/ 660363 w 2175516"/>
                <a:gd name="connsiteY368" fmla="*/ 659108 h 1008578"/>
                <a:gd name="connsiteX369" fmla="*/ 669255 w 2175516"/>
                <a:gd name="connsiteY369" fmla="*/ 658727 h 1008578"/>
                <a:gd name="connsiteX370" fmla="*/ 678020 w 2175516"/>
                <a:gd name="connsiteY370" fmla="*/ 660125 h 1008578"/>
                <a:gd name="connsiteX371" fmla="*/ 678400 w 2175516"/>
                <a:gd name="connsiteY371" fmla="*/ 671430 h 1008578"/>
                <a:gd name="connsiteX372" fmla="*/ 660363 w 2175516"/>
                <a:gd name="connsiteY372" fmla="*/ 680957 h 1008578"/>
                <a:gd name="connsiteX373" fmla="*/ 655917 w 2175516"/>
                <a:gd name="connsiteY373" fmla="*/ 691246 h 1008578"/>
                <a:gd name="connsiteX374" fmla="*/ 666714 w 2175516"/>
                <a:gd name="connsiteY374" fmla="*/ 696835 h 1008578"/>
                <a:gd name="connsiteX375" fmla="*/ 681830 w 2175516"/>
                <a:gd name="connsiteY375" fmla="*/ 705600 h 1008578"/>
                <a:gd name="connsiteX376" fmla="*/ 711681 w 2175516"/>
                <a:gd name="connsiteY376" fmla="*/ 723764 h 1008578"/>
                <a:gd name="connsiteX377" fmla="*/ 766048 w 2175516"/>
                <a:gd name="connsiteY377" fmla="*/ 757172 h 1008578"/>
                <a:gd name="connsiteX378" fmla="*/ 777226 w 2175516"/>
                <a:gd name="connsiteY378" fmla="*/ 765428 h 1008578"/>
                <a:gd name="connsiteX379" fmla="*/ 787007 w 2175516"/>
                <a:gd name="connsiteY379" fmla="*/ 775336 h 1008578"/>
                <a:gd name="connsiteX380" fmla="*/ 803012 w 2175516"/>
                <a:gd name="connsiteY380" fmla="*/ 794263 h 1008578"/>
                <a:gd name="connsiteX381" fmla="*/ 815969 w 2175516"/>
                <a:gd name="connsiteY381" fmla="*/ 806712 h 1008578"/>
                <a:gd name="connsiteX382" fmla="*/ 826258 w 2175516"/>
                <a:gd name="connsiteY382" fmla="*/ 816492 h 1008578"/>
                <a:gd name="connsiteX383" fmla="*/ 835657 w 2175516"/>
                <a:gd name="connsiteY383" fmla="*/ 823606 h 1008578"/>
                <a:gd name="connsiteX384" fmla="*/ 863222 w 2175516"/>
                <a:gd name="connsiteY384" fmla="*/ 818779 h 1008578"/>
                <a:gd name="connsiteX385" fmla="*/ 888881 w 2175516"/>
                <a:gd name="connsiteY385" fmla="*/ 813952 h 1008578"/>
                <a:gd name="connsiteX386" fmla="*/ 931308 w 2175516"/>
                <a:gd name="connsiteY386" fmla="*/ 815730 h 1008578"/>
                <a:gd name="connsiteX387" fmla="*/ 938802 w 2175516"/>
                <a:gd name="connsiteY387" fmla="*/ 816492 h 1008578"/>
                <a:gd name="connsiteX388" fmla="*/ 957220 w 2175516"/>
                <a:gd name="connsiteY388" fmla="*/ 817001 h 1008578"/>
                <a:gd name="connsiteX389" fmla="*/ 968272 w 2175516"/>
                <a:gd name="connsiteY389" fmla="*/ 814841 h 1008578"/>
                <a:gd name="connsiteX390" fmla="*/ 974368 w 2175516"/>
                <a:gd name="connsiteY390" fmla="*/ 811157 h 1008578"/>
                <a:gd name="connsiteX391" fmla="*/ 987707 w 2175516"/>
                <a:gd name="connsiteY391" fmla="*/ 806839 h 1008578"/>
                <a:gd name="connsiteX392" fmla="*/ 1007395 w 2175516"/>
                <a:gd name="connsiteY392" fmla="*/ 826400 h 1008578"/>
                <a:gd name="connsiteX393" fmla="*/ 1017430 w 2175516"/>
                <a:gd name="connsiteY393" fmla="*/ 837452 h 1008578"/>
                <a:gd name="connsiteX394" fmla="*/ 1023274 w 2175516"/>
                <a:gd name="connsiteY394" fmla="*/ 843422 h 1008578"/>
                <a:gd name="connsiteX395" fmla="*/ 1038770 w 2175516"/>
                <a:gd name="connsiteY395" fmla="*/ 857395 h 1008578"/>
                <a:gd name="connsiteX396" fmla="*/ 1040041 w 2175516"/>
                <a:gd name="connsiteY396" fmla="*/ 857776 h 1008578"/>
                <a:gd name="connsiteX397" fmla="*/ 1051473 w 2175516"/>
                <a:gd name="connsiteY397" fmla="*/ 875432 h 1008578"/>
                <a:gd name="connsiteX398" fmla="*/ 1051981 w 2175516"/>
                <a:gd name="connsiteY398" fmla="*/ 896772 h 1008578"/>
                <a:gd name="connsiteX399" fmla="*/ 1052743 w 2175516"/>
                <a:gd name="connsiteY399" fmla="*/ 919002 h 1008578"/>
                <a:gd name="connsiteX400" fmla="*/ 1059603 w 2175516"/>
                <a:gd name="connsiteY400" fmla="*/ 919510 h 1008578"/>
                <a:gd name="connsiteX401" fmla="*/ 1075862 w 2175516"/>
                <a:gd name="connsiteY401" fmla="*/ 924464 h 1008578"/>
                <a:gd name="connsiteX402" fmla="*/ 1081578 w 2175516"/>
                <a:gd name="connsiteY402" fmla="*/ 943136 h 1008578"/>
                <a:gd name="connsiteX403" fmla="*/ 1084753 w 2175516"/>
                <a:gd name="connsiteY403" fmla="*/ 956347 h 1008578"/>
                <a:gd name="connsiteX404" fmla="*/ 1087040 w 2175516"/>
                <a:gd name="connsiteY404" fmla="*/ 963206 h 1008578"/>
                <a:gd name="connsiteX405" fmla="*/ 1091359 w 2175516"/>
                <a:gd name="connsiteY405" fmla="*/ 970828 h 1008578"/>
                <a:gd name="connsiteX406" fmla="*/ 1109523 w 2175516"/>
                <a:gd name="connsiteY406" fmla="*/ 971209 h 1008578"/>
                <a:gd name="connsiteX407" fmla="*/ 1116256 w 2175516"/>
                <a:gd name="connsiteY407" fmla="*/ 970828 h 1008578"/>
                <a:gd name="connsiteX408" fmla="*/ 1116256 w 2175516"/>
                <a:gd name="connsiteY408" fmla="*/ 970828 h 1008578"/>
                <a:gd name="connsiteX409" fmla="*/ 1124385 w 2175516"/>
                <a:gd name="connsiteY409" fmla="*/ 969939 h 1008578"/>
                <a:gd name="connsiteX410" fmla="*/ 1149790 w 2175516"/>
                <a:gd name="connsiteY410" fmla="*/ 970574 h 1008578"/>
                <a:gd name="connsiteX411" fmla="*/ 1157412 w 2175516"/>
                <a:gd name="connsiteY411" fmla="*/ 977560 h 1008578"/>
                <a:gd name="connsiteX412" fmla="*/ 1160588 w 2175516"/>
                <a:gd name="connsiteY412" fmla="*/ 985563 h 1008578"/>
                <a:gd name="connsiteX413" fmla="*/ 1158428 w 2175516"/>
                <a:gd name="connsiteY413" fmla="*/ 994073 h 1008578"/>
                <a:gd name="connsiteX414" fmla="*/ 1157158 w 2175516"/>
                <a:gd name="connsiteY414" fmla="*/ 996233 h 1008578"/>
                <a:gd name="connsiteX415" fmla="*/ 1163509 w 2175516"/>
                <a:gd name="connsiteY415" fmla="*/ 1001695 h 1008578"/>
                <a:gd name="connsiteX416" fmla="*/ 1172401 w 2175516"/>
                <a:gd name="connsiteY416" fmla="*/ 1007792 h 1008578"/>
                <a:gd name="connsiteX417" fmla="*/ 1177608 w 2175516"/>
                <a:gd name="connsiteY417" fmla="*/ 1008554 h 1008578"/>
                <a:gd name="connsiteX418" fmla="*/ 1181038 w 2175516"/>
                <a:gd name="connsiteY418" fmla="*/ 1007665 h 1008578"/>
                <a:gd name="connsiteX419" fmla="*/ 1181673 w 2175516"/>
                <a:gd name="connsiteY419" fmla="*/ 1000298 h 1008578"/>
                <a:gd name="connsiteX420" fmla="*/ 1181673 w 2175516"/>
                <a:gd name="connsiteY420" fmla="*/ 1000298 h 1008578"/>
                <a:gd name="connsiteX421" fmla="*/ 1182944 w 2175516"/>
                <a:gd name="connsiteY421" fmla="*/ 989755 h 1008578"/>
                <a:gd name="connsiteX422" fmla="*/ 1191835 w 2175516"/>
                <a:gd name="connsiteY422" fmla="*/ 980609 h 1008578"/>
                <a:gd name="connsiteX423" fmla="*/ 1202760 w 2175516"/>
                <a:gd name="connsiteY423" fmla="*/ 970320 h 1008578"/>
                <a:gd name="connsiteX424" fmla="*/ 1219654 w 2175516"/>
                <a:gd name="connsiteY424" fmla="*/ 953298 h 1008578"/>
                <a:gd name="connsiteX425" fmla="*/ 1244170 w 2175516"/>
                <a:gd name="connsiteY425" fmla="*/ 936785 h 1008578"/>
                <a:gd name="connsiteX426" fmla="*/ 1284056 w 2175516"/>
                <a:gd name="connsiteY426" fmla="*/ 916715 h 1008578"/>
                <a:gd name="connsiteX427" fmla="*/ 1304253 w 2175516"/>
                <a:gd name="connsiteY427" fmla="*/ 906680 h 1008578"/>
                <a:gd name="connsiteX428" fmla="*/ 1305523 w 2175516"/>
                <a:gd name="connsiteY428" fmla="*/ 898424 h 1008578"/>
                <a:gd name="connsiteX429" fmla="*/ 1305523 w 2175516"/>
                <a:gd name="connsiteY429" fmla="*/ 897280 h 1008578"/>
                <a:gd name="connsiteX430" fmla="*/ 1315431 w 2175516"/>
                <a:gd name="connsiteY430" fmla="*/ 882927 h 1008578"/>
                <a:gd name="connsiteX431" fmla="*/ 1328514 w 2175516"/>
                <a:gd name="connsiteY431" fmla="*/ 871621 h 1008578"/>
                <a:gd name="connsiteX432" fmla="*/ 1348584 w 2175516"/>
                <a:gd name="connsiteY432" fmla="*/ 870224 h 1008578"/>
                <a:gd name="connsiteX433" fmla="*/ 1352904 w 2175516"/>
                <a:gd name="connsiteY433" fmla="*/ 870224 h 1008578"/>
                <a:gd name="connsiteX434" fmla="*/ 1358366 w 2175516"/>
                <a:gd name="connsiteY434" fmla="*/ 870224 h 1008578"/>
                <a:gd name="connsiteX435" fmla="*/ 1380848 w 2175516"/>
                <a:gd name="connsiteY435" fmla="*/ 871240 h 1008578"/>
                <a:gd name="connsiteX436" fmla="*/ 1419972 w 2175516"/>
                <a:gd name="connsiteY436" fmla="*/ 883816 h 1008578"/>
                <a:gd name="connsiteX437" fmla="*/ 1435343 w 2175516"/>
                <a:gd name="connsiteY437" fmla="*/ 889151 h 1008578"/>
                <a:gd name="connsiteX438" fmla="*/ 1436486 w 2175516"/>
                <a:gd name="connsiteY438" fmla="*/ 889151 h 1008578"/>
                <a:gd name="connsiteX439" fmla="*/ 1440297 w 2175516"/>
                <a:gd name="connsiteY439" fmla="*/ 889024 h 1008578"/>
                <a:gd name="connsiteX440" fmla="*/ 1440297 w 2175516"/>
                <a:gd name="connsiteY440" fmla="*/ 889024 h 1008578"/>
                <a:gd name="connsiteX441" fmla="*/ 1440297 w 2175516"/>
                <a:gd name="connsiteY441" fmla="*/ 889024 h 1008578"/>
                <a:gd name="connsiteX442" fmla="*/ 1440297 w 2175516"/>
                <a:gd name="connsiteY442" fmla="*/ 885721 h 1008578"/>
                <a:gd name="connsiteX443" fmla="*/ 1441185 w 2175516"/>
                <a:gd name="connsiteY443" fmla="*/ 872256 h 1008578"/>
                <a:gd name="connsiteX444" fmla="*/ 1446267 w 2175516"/>
                <a:gd name="connsiteY444" fmla="*/ 861078 h 1008578"/>
                <a:gd name="connsiteX445" fmla="*/ 1454777 w 2175516"/>
                <a:gd name="connsiteY445" fmla="*/ 852187 h 1008578"/>
                <a:gd name="connsiteX446" fmla="*/ 1457318 w 2175516"/>
                <a:gd name="connsiteY446" fmla="*/ 850535 h 1008578"/>
                <a:gd name="connsiteX447" fmla="*/ 1483231 w 2175516"/>
                <a:gd name="connsiteY447" fmla="*/ 841516 h 1008578"/>
                <a:gd name="connsiteX448" fmla="*/ 1508636 w 2175516"/>
                <a:gd name="connsiteY448" fmla="*/ 850916 h 1008578"/>
                <a:gd name="connsiteX449" fmla="*/ 1515876 w 2175516"/>
                <a:gd name="connsiteY449" fmla="*/ 854981 h 1008578"/>
                <a:gd name="connsiteX450" fmla="*/ 1518162 w 2175516"/>
                <a:gd name="connsiteY450" fmla="*/ 855870 h 1008578"/>
                <a:gd name="connsiteX451" fmla="*/ 1553094 w 2175516"/>
                <a:gd name="connsiteY451" fmla="*/ 864000 h 1008578"/>
                <a:gd name="connsiteX452" fmla="*/ 1562495 w 2175516"/>
                <a:gd name="connsiteY452" fmla="*/ 861967 h 1008578"/>
                <a:gd name="connsiteX453" fmla="*/ 1587011 w 2175516"/>
                <a:gd name="connsiteY453" fmla="*/ 858792 h 1008578"/>
                <a:gd name="connsiteX454" fmla="*/ 1613051 w 2175516"/>
                <a:gd name="connsiteY454" fmla="*/ 859427 h 1008578"/>
                <a:gd name="connsiteX455" fmla="*/ 1637439 w 2175516"/>
                <a:gd name="connsiteY455" fmla="*/ 859427 h 1008578"/>
                <a:gd name="connsiteX456" fmla="*/ 1667798 w 2175516"/>
                <a:gd name="connsiteY456" fmla="*/ 860570 h 1008578"/>
                <a:gd name="connsiteX457" fmla="*/ 1701841 w 2175516"/>
                <a:gd name="connsiteY457" fmla="*/ 864254 h 1008578"/>
                <a:gd name="connsiteX458" fmla="*/ 1718989 w 2175516"/>
                <a:gd name="connsiteY458" fmla="*/ 866032 h 1008578"/>
                <a:gd name="connsiteX459" fmla="*/ 1753159 w 2175516"/>
                <a:gd name="connsiteY459" fmla="*/ 872002 h 1008578"/>
                <a:gd name="connsiteX460" fmla="*/ 1761670 w 2175516"/>
                <a:gd name="connsiteY460" fmla="*/ 884578 h 1008578"/>
                <a:gd name="connsiteX461" fmla="*/ 1764718 w 2175516"/>
                <a:gd name="connsiteY461" fmla="*/ 890167 h 1008578"/>
                <a:gd name="connsiteX462" fmla="*/ 1776786 w 2175516"/>
                <a:gd name="connsiteY462" fmla="*/ 889786 h 1008578"/>
                <a:gd name="connsiteX463" fmla="*/ 1787710 w 2175516"/>
                <a:gd name="connsiteY463" fmla="*/ 889405 h 1008578"/>
                <a:gd name="connsiteX464" fmla="*/ 1796855 w 2175516"/>
                <a:gd name="connsiteY464" fmla="*/ 894740 h 1008578"/>
                <a:gd name="connsiteX465" fmla="*/ 1800540 w 2175516"/>
                <a:gd name="connsiteY465" fmla="*/ 898170 h 1008578"/>
                <a:gd name="connsiteX466" fmla="*/ 1799396 w 2175516"/>
                <a:gd name="connsiteY466" fmla="*/ 892453 h 1008578"/>
                <a:gd name="connsiteX467" fmla="*/ 1799396 w 2175516"/>
                <a:gd name="connsiteY467" fmla="*/ 874670 h 1008578"/>
                <a:gd name="connsiteX468" fmla="*/ 1809050 w 2175516"/>
                <a:gd name="connsiteY468" fmla="*/ 864000 h 1008578"/>
                <a:gd name="connsiteX469" fmla="*/ 1812099 w 2175516"/>
                <a:gd name="connsiteY469" fmla="*/ 861459 h 1008578"/>
                <a:gd name="connsiteX470" fmla="*/ 1811845 w 2175516"/>
                <a:gd name="connsiteY470" fmla="*/ 858792 h 1008578"/>
                <a:gd name="connsiteX471" fmla="*/ 1814131 w 2175516"/>
                <a:gd name="connsiteY471" fmla="*/ 848884 h 1008578"/>
                <a:gd name="connsiteX472" fmla="*/ 1820609 w 2175516"/>
                <a:gd name="connsiteY472" fmla="*/ 845454 h 1008578"/>
                <a:gd name="connsiteX473" fmla="*/ 1826707 w 2175516"/>
                <a:gd name="connsiteY473" fmla="*/ 841008 h 1008578"/>
                <a:gd name="connsiteX474" fmla="*/ 1821753 w 2175516"/>
                <a:gd name="connsiteY474" fmla="*/ 815222 h 1008578"/>
                <a:gd name="connsiteX475" fmla="*/ 1820990 w 2175516"/>
                <a:gd name="connsiteY475" fmla="*/ 813317 h 1008578"/>
                <a:gd name="connsiteX476" fmla="*/ 1820990 w 2175516"/>
                <a:gd name="connsiteY476" fmla="*/ 813317 h 1008578"/>
                <a:gd name="connsiteX477" fmla="*/ 1816418 w 2175516"/>
                <a:gd name="connsiteY477" fmla="*/ 803282 h 1008578"/>
                <a:gd name="connsiteX478" fmla="*/ 1809050 w 2175516"/>
                <a:gd name="connsiteY478" fmla="*/ 778512 h 1008578"/>
                <a:gd name="connsiteX479" fmla="*/ 1807653 w 2175516"/>
                <a:gd name="connsiteY479" fmla="*/ 765555 h 1008578"/>
                <a:gd name="connsiteX480" fmla="*/ 1808161 w 2175516"/>
                <a:gd name="connsiteY480" fmla="*/ 751964 h 1008578"/>
                <a:gd name="connsiteX481" fmla="*/ 1811464 w 2175516"/>
                <a:gd name="connsiteY481" fmla="*/ 744088 h 1008578"/>
                <a:gd name="connsiteX482" fmla="*/ 1811464 w 2175516"/>
                <a:gd name="connsiteY482" fmla="*/ 742183 h 1008578"/>
                <a:gd name="connsiteX483" fmla="*/ 1808796 w 2175516"/>
                <a:gd name="connsiteY483" fmla="*/ 739261 h 1008578"/>
                <a:gd name="connsiteX484" fmla="*/ 1800920 w 2175516"/>
                <a:gd name="connsiteY484" fmla="*/ 739642 h 1008578"/>
                <a:gd name="connsiteX485" fmla="*/ 1789616 w 2175516"/>
                <a:gd name="connsiteY485" fmla="*/ 740659 h 1008578"/>
                <a:gd name="connsiteX486" fmla="*/ 1789616 w 2175516"/>
                <a:gd name="connsiteY486" fmla="*/ 740659 h 1008578"/>
                <a:gd name="connsiteX487" fmla="*/ 1783391 w 2175516"/>
                <a:gd name="connsiteY487" fmla="*/ 732656 h 1008578"/>
                <a:gd name="connsiteX488" fmla="*/ 1786948 w 2175516"/>
                <a:gd name="connsiteY488" fmla="*/ 721732 h 1008578"/>
                <a:gd name="connsiteX489" fmla="*/ 1799650 w 2175516"/>
                <a:gd name="connsiteY489" fmla="*/ 715508 h 1008578"/>
                <a:gd name="connsiteX490" fmla="*/ 1818069 w 2175516"/>
                <a:gd name="connsiteY490" fmla="*/ 710681 h 1008578"/>
                <a:gd name="connsiteX491" fmla="*/ 1839028 w 2175516"/>
                <a:gd name="connsiteY491" fmla="*/ 706108 h 1008578"/>
                <a:gd name="connsiteX492" fmla="*/ 1851857 w 2175516"/>
                <a:gd name="connsiteY492" fmla="*/ 703567 h 1008578"/>
                <a:gd name="connsiteX493" fmla="*/ 1877008 w 2175516"/>
                <a:gd name="connsiteY493" fmla="*/ 699121 h 1008578"/>
                <a:gd name="connsiteX494" fmla="*/ 1890600 w 2175516"/>
                <a:gd name="connsiteY494" fmla="*/ 704329 h 1008578"/>
                <a:gd name="connsiteX495" fmla="*/ 1890981 w 2175516"/>
                <a:gd name="connsiteY495" fmla="*/ 704838 h 1008578"/>
                <a:gd name="connsiteX496" fmla="*/ 1894157 w 2175516"/>
                <a:gd name="connsiteY496" fmla="*/ 706870 h 1008578"/>
                <a:gd name="connsiteX497" fmla="*/ 1900381 w 2175516"/>
                <a:gd name="connsiteY497" fmla="*/ 708013 h 1008578"/>
                <a:gd name="connsiteX498" fmla="*/ 1919943 w 2175516"/>
                <a:gd name="connsiteY498" fmla="*/ 707251 h 1008578"/>
                <a:gd name="connsiteX499" fmla="*/ 1930105 w 2175516"/>
                <a:gd name="connsiteY499" fmla="*/ 706235 h 1008578"/>
                <a:gd name="connsiteX500" fmla="*/ 1930232 w 2175516"/>
                <a:gd name="connsiteY500" fmla="*/ 706108 h 1008578"/>
                <a:gd name="connsiteX501" fmla="*/ 1931121 w 2175516"/>
                <a:gd name="connsiteY501" fmla="*/ 704456 h 1008578"/>
                <a:gd name="connsiteX502" fmla="*/ 1930994 w 2175516"/>
                <a:gd name="connsiteY502" fmla="*/ 701535 h 1008578"/>
                <a:gd name="connsiteX503" fmla="*/ 1929470 w 2175516"/>
                <a:gd name="connsiteY503" fmla="*/ 698867 h 1008578"/>
                <a:gd name="connsiteX504" fmla="*/ 1923245 w 2175516"/>
                <a:gd name="connsiteY504" fmla="*/ 695692 h 1008578"/>
                <a:gd name="connsiteX505" fmla="*/ 1914100 w 2175516"/>
                <a:gd name="connsiteY505" fmla="*/ 687943 h 1008578"/>
                <a:gd name="connsiteX506" fmla="*/ 1941664 w 2175516"/>
                <a:gd name="connsiteY506" fmla="*/ 602074 h 1008578"/>
                <a:gd name="connsiteX507" fmla="*/ 1946364 w 2175516"/>
                <a:gd name="connsiteY507" fmla="*/ 588737 h 1008578"/>
                <a:gd name="connsiteX508" fmla="*/ 1951953 w 2175516"/>
                <a:gd name="connsiteY508" fmla="*/ 577940 h 1008578"/>
                <a:gd name="connsiteX509" fmla="*/ 1965545 w 2175516"/>
                <a:gd name="connsiteY509" fmla="*/ 575272 h 1008578"/>
                <a:gd name="connsiteX510" fmla="*/ 1977358 w 2175516"/>
                <a:gd name="connsiteY510" fmla="*/ 581115 h 1008578"/>
                <a:gd name="connsiteX511" fmla="*/ 1994506 w 2175516"/>
                <a:gd name="connsiteY511" fmla="*/ 588356 h 1008578"/>
                <a:gd name="connsiteX512" fmla="*/ 2019403 w 2175516"/>
                <a:gd name="connsiteY512" fmla="*/ 588356 h 1008578"/>
                <a:gd name="connsiteX513" fmla="*/ 2045443 w 2175516"/>
                <a:gd name="connsiteY513" fmla="*/ 588737 h 1008578"/>
                <a:gd name="connsiteX514" fmla="*/ 2053573 w 2175516"/>
                <a:gd name="connsiteY514" fmla="*/ 591404 h 1008578"/>
                <a:gd name="connsiteX515" fmla="*/ 2058908 w 2175516"/>
                <a:gd name="connsiteY515" fmla="*/ 592801 h 1008578"/>
                <a:gd name="connsiteX516" fmla="*/ 2076438 w 2175516"/>
                <a:gd name="connsiteY516" fmla="*/ 584545 h 1008578"/>
                <a:gd name="connsiteX517" fmla="*/ 2090919 w 2175516"/>
                <a:gd name="connsiteY517" fmla="*/ 573621 h 1008578"/>
                <a:gd name="connsiteX518" fmla="*/ 2093967 w 2175516"/>
                <a:gd name="connsiteY518" fmla="*/ 564983 h 1008578"/>
                <a:gd name="connsiteX519" fmla="*/ 2093459 w 2175516"/>
                <a:gd name="connsiteY519" fmla="*/ 554567 h 1008578"/>
                <a:gd name="connsiteX520" fmla="*/ 2092697 w 2175516"/>
                <a:gd name="connsiteY520" fmla="*/ 551264 h 1008578"/>
                <a:gd name="connsiteX521" fmla="*/ 2088124 w 2175516"/>
                <a:gd name="connsiteY521" fmla="*/ 521286 h 1008578"/>
                <a:gd name="connsiteX522" fmla="*/ 2094983 w 2175516"/>
                <a:gd name="connsiteY522" fmla="*/ 503884 h 1008578"/>
                <a:gd name="connsiteX523" fmla="*/ 2104256 w 2175516"/>
                <a:gd name="connsiteY523" fmla="*/ 491181 h 1008578"/>
                <a:gd name="connsiteX524" fmla="*/ 2117340 w 2175516"/>
                <a:gd name="connsiteY524" fmla="*/ 486863 h 1008578"/>
                <a:gd name="connsiteX525" fmla="*/ 2128772 w 2175516"/>
                <a:gd name="connsiteY525" fmla="*/ 484957 h 1008578"/>
                <a:gd name="connsiteX526" fmla="*/ 2142491 w 2175516"/>
                <a:gd name="connsiteY526" fmla="*/ 480003 h 1008578"/>
                <a:gd name="connsiteX527" fmla="*/ 2147953 w 2175516"/>
                <a:gd name="connsiteY527" fmla="*/ 475557 h 1008578"/>
                <a:gd name="connsiteX528" fmla="*/ 2153415 w 2175516"/>
                <a:gd name="connsiteY528" fmla="*/ 461458 h 1008578"/>
                <a:gd name="connsiteX529" fmla="*/ 2156717 w 2175516"/>
                <a:gd name="connsiteY529" fmla="*/ 450406 h 1008578"/>
                <a:gd name="connsiteX530" fmla="*/ 2175391 w 2175516"/>
                <a:gd name="connsiteY530" fmla="*/ 442912 h 1008578"/>
                <a:gd name="connsiteX531" fmla="*/ 2175517 w 2175516"/>
                <a:gd name="connsiteY531" fmla="*/ 442912 h 1008578"/>
                <a:gd name="connsiteX532" fmla="*/ 2167641 w 2175516"/>
                <a:gd name="connsiteY532" fmla="*/ 435544 h 1008578"/>
                <a:gd name="connsiteX533" fmla="*/ 711681 w 2175516"/>
                <a:gd name="connsiteY533" fmla="*/ 649328 h 1008578"/>
                <a:gd name="connsiteX534" fmla="*/ 711681 w 2175516"/>
                <a:gd name="connsiteY534" fmla="*/ 649328 h 1008578"/>
                <a:gd name="connsiteX535" fmla="*/ 700376 w 2175516"/>
                <a:gd name="connsiteY535" fmla="*/ 650598 h 1008578"/>
                <a:gd name="connsiteX536" fmla="*/ 696946 w 2175516"/>
                <a:gd name="connsiteY536" fmla="*/ 639801 h 1008578"/>
                <a:gd name="connsiteX537" fmla="*/ 710665 w 2175516"/>
                <a:gd name="connsiteY537" fmla="*/ 637387 h 1008578"/>
                <a:gd name="connsiteX538" fmla="*/ 711681 w 2175516"/>
                <a:gd name="connsiteY538" fmla="*/ 649328 h 1008578"/>
                <a:gd name="connsiteX539" fmla="*/ 780529 w 2175516"/>
                <a:gd name="connsiteY539" fmla="*/ 638149 h 1008578"/>
                <a:gd name="connsiteX540" fmla="*/ 780529 w 2175516"/>
                <a:gd name="connsiteY540" fmla="*/ 638149 h 1008578"/>
                <a:gd name="connsiteX541" fmla="*/ 763889 w 2175516"/>
                <a:gd name="connsiteY541" fmla="*/ 646152 h 1008578"/>
                <a:gd name="connsiteX542" fmla="*/ 754743 w 2175516"/>
                <a:gd name="connsiteY542" fmla="*/ 634593 h 1008578"/>
                <a:gd name="connsiteX543" fmla="*/ 743310 w 2175516"/>
                <a:gd name="connsiteY543" fmla="*/ 633703 h 1008578"/>
                <a:gd name="connsiteX544" fmla="*/ 732640 w 2175516"/>
                <a:gd name="connsiteY544" fmla="*/ 629639 h 1008578"/>
                <a:gd name="connsiteX545" fmla="*/ 718794 w 2175516"/>
                <a:gd name="connsiteY545" fmla="*/ 625955 h 1008578"/>
                <a:gd name="connsiteX546" fmla="*/ 728957 w 2175516"/>
                <a:gd name="connsiteY546" fmla="*/ 612490 h 1008578"/>
                <a:gd name="connsiteX547" fmla="*/ 736324 w 2175516"/>
                <a:gd name="connsiteY547" fmla="*/ 615539 h 1008578"/>
                <a:gd name="connsiteX548" fmla="*/ 744961 w 2175516"/>
                <a:gd name="connsiteY548" fmla="*/ 618969 h 1008578"/>
                <a:gd name="connsiteX549" fmla="*/ 754743 w 2175516"/>
                <a:gd name="connsiteY549" fmla="*/ 624812 h 1008578"/>
                <a:gd name="connsiteX550" fmla="*/ 771891 w 2175516"/>
                <a:gd name="connsiteY550" fmla="*/ 630274 h 1008578"/>
                <a:gd name="connsiteX551" fmla="*/ 780529 w 2175516"/>
                <a:gd name="connsiteY551" fmla="*/ 638022 h 1008578"/>
                <a:gd name="connsiteX552" fmla="*/ 1734614 w 2175516"/>
                <a:gd name="connsiteY552" fmla="*/ 628623 h 1008578"/>
                <a:gd name="connsiteX553" fmla="*/ 1734614 w 2175516"/>
                <a:gd name="connsiteY553" fmla="*/ 628623 h 1008578"/>
                <a:gd name="connsiteX554" fmla="*/ 1700317 w 2175516"/>
                <a:gd name="connsiteY554" fmla="*/ 637768 h 1008578"/>
                <a:gd name="connsiteX555" fmla="*/ 1672625 w 2175516"/>
                <a:gd name="connsiteY555" fmla="*/ 629131 h 1008578"/>
                <a:gd name="connsiteX556" fmla="*/ 1632994 w 2175516"/>
                <a:gd name="connsiteY556" fmla="*/ 621763 h 1008578"/>
                <a:gd name="connsiteX557" fmla="*/ 1602634 w 2175516"/>
                <a:gd name="connsiteY557" fmla="*/ 621382 h 1008578"/>
                <a:gd name="connsiteX558" fmla="*/ 1571386 w 2175516"/>
                <a:gd name="connsiteY558" fmla="*/ 618588 h 1008578"/>
                <a:gd name="connsiteX559" fmla="*/ 1549538 w 2175516"/>
                <a:gd name="connsiteY559" fmla="*/ 620366 h 1008578"/>
                <a:gd name="connsiteX560" fmla="*/ 1530865 w 2175516"/>
                <a:gd name="connsiteY560" fmla="*/ 633831 h 1008578"/>
                <a:gd name="connsiteX561" fmla="*/ 1504825 w 2175516"/>
                <a:gd name="connsiteY561" fmla="*/ 650725 h 1008578"/>
                <a:gd name="connsiteX562" fmla="*/ 1484628 w 2175516"/>
                <a:gd name="connsiteY562" fmla="*/ 657838 h 1008578"/>
                <a:gd name="connsiteX563" fmla="*/ 1480309 w 2175516"/>
                <a:gd name="connsiteY563" fmla="*/ 671557 h 1008578"/>
                <a:gd name="connsiteX564" fmla="*/ 1474720 w 2175516"/>
                <a:gd name="connsiteY564" fmla="*/ 688451 h 1008578"/>
                <a:gd name="connsiteX565" fmla="*/ 1478150 w 2175516"/>
                <a:gd name="connsiteY565" fmla="*/ 712967 h 1008578"/>
                <a:gd name="connsiteX566" fmla="*/ 1466718 w 2175516"/>
                <a:gd name="connsiteY566" fmla="*/ 718556 h 1008578"/>
                <a:gd name="connsiteX567" fmla="*/ 1461763 w 2175516"/>
                <a:gd name="connsiteY567" fmla="*/ 701789 h 1008578"/>
                <a:gd name="connsiteX568" fmla="*/ 1443345 w 2175516"/>
                <a:gd name="connsiteY568" fmla="*/ 683370 h 1008578"/>
                <a:gd name="connsiteX569" fmla="*/ 1442075 w 2175516"/>
                <a:gd name="connsiteY569" fmla="*/ 669016 h 1008578"/>
                <a:gd name="connsiteX570" fmla="*/ 1448807 w 2175516"/>
                <a:gd name="connsiteY570" fmla="*/ 655171 h 1008578"/>
                <a:gd name="connsiteX571" fmla="*/ 1459604 w 2175516"/>
                <a:gd name="connsiteY571" fmla="*/ 644501 h 1008578"/>
                <a:gd name="connsiteX572" fmla="*/ 1472815 w 2175516"/>
                <a:gd name="connsiteY572" fmla="*/ 641452 h 1008578"/>
                <a:gd name="connsiteX573" fmla="*/ 1477388 w 2175516"/>
                <a:gd name="connsiteY573" fmla="*/ 624812 h 1008578"/>
                <a:gd name="connsiteX574" fmla="*/ 1498601 w 2175516"/>
                <a:gd name="connsiteY574" fmla="*/ 608172 h 1008578"/>
                <a:gd name="connsiteX575" fmla="*/ 1520068 w 2175516"/>
                <a:gd name="connsiteY575" fmla="*/ 607917 h 1008578"/>
                <a:gd name="connsiteX576" fmla="*/ 1549792 w 2175516"/>
                <a:gd name="connsiteY576" fmla="*/ 603980 h 1008578"/>
                <a:gd name="connsiteX577" fmla="*/ 1580405 w 2175516"/>
                <a:gd name="connsiteY577" fmla="*/ 603090 h 1008578"/>
                <a:gd name="connsiteX578" fmla="*/ 1597553 w 2175516"/>
                <a:gd name="connsiteY578" fmla="*/ 611347 h 1008578"/>
                <a:gd name="connsiteX579" fmla="*/ 1627277 w 2175516"/>
                <a:gd name="connsiteY579" fmla="*/ 612236 h 1008578"/>
                <a:gd name="connsiteX580" fmla="*/ 1652174 w 2175516"/>
                <a:gd name="connsiteY580" fmla="*/ 616174 h 1008578"/>
                <a:gd name="connsiteX581" fmla="*/ 1672118 w 2175516"/>
                <a:gd name="connsiteY581" fmla="*/ 622017 h 1008578"/>
                <a:gd name="connsiteX582" fmla="*/ 1692695 w 2175516"/>
                <a:gd name="connsiteY582" fmla="*/ 619477 h 1008578"/>
                <a:gd name="connsiteX583" fmla="*/ 1716576 w 2175516"/>
                <a:gd name="connsiteY583" fmla="*/ 616809 h 1008578"/>
                <a:gd name="connsiteX584" fmla="*/ 1731819 w 2175516"/>
                <a:gd name="connsiteY584" fmla="*/ 602963 h 1008578"/>
                <a:gd name="connsiteX585" fmla="*/ 1752016 w 2175516"/>
                <a:gd name="connsiteY585" fmla="*/ 614650 h 1008578"/>
                <a:gd name="connsiteX586" fmla="*/ 1734867 w 2175516"/>
                <a:gd name="connsiteY586" fmla="*/ 628750 h 100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Lst>
              <a:rect l="l" t="t" r="r" b="b"/>
              <a:pathLst>
                <a:path w="2175516" h="1008578">
                  <a:moveTo>
                    <a:pt x="2166371" y="436180"/>
                  </a:moveTo>
                  <a:cubicBezTo>
                    <a:pt x="2162814" y="433131"/>
                    <a:pt x="2159766" y="431099"/>
                    <a:pt x="2157099" y="429447"/>
                  </a:cubicBezTo>
                  <a:cubicBezTo>
                    <a:pt x="2152272" y="426272"/>
                    <a:pt x="2148969" y="424239"/>
                    <a:pt x="2147318" y="419031"/>
                  </a:cubicBezTo>
                  <a:cubicBezTo>
                    <a:pt x="2146301" y="415856"/>
                    <a:pt x="2146174" y="412553"/>
                    <a:pt x="2146048" y="409377"/>
                  </a:cubicBezTo>
                  <a:cubicBezTo>
                    <a:pt x="2145921" y="406075"/>
                    <a:pt x="2145794" y="403026"/>
                    <a:pt x="2144777" y="401375"/>
                  </a:cubicBezTo>
                  <a:cubicBezTo>
                    <a:pt x="2144015" y="402010"/>
                    <a:pt x="2143126" y="403153"/>
                    <a:pt x="2141983" y="404423"/>
                  </a:cubicBezTo>
                  <a:cubicBezTo>
                    <a:pt x="2140077" y="406710"/>
                    <a:pt x="2137918" y="409377"/>
                    <a:pt x="2134870" y="411918"/>
                  </a:cubicBezTo>
                  <a:cubicBezTo>
                    <a:pt x="2132964" y="413442"/>
                    <a:pt x="2131567" y="414839"/>
                    <a:pt x="2130423" y="415983"/>
                  </a:cubicBezTo>
                  <a:cubicBezTo>
                    <a:pt x="2126105" y="420174"/>
                    <a:pt x="2124072" y="422080"/>
                    <a:pt x="2116705" y="422207"/>
                  </a:cubicBezTo>
                  <a:cubicBezTo>
                    <a:pt x="2111242" y="422334"/>
                    <a:pt x="2106670" y="421445"/>
                    <a:pt x="2100827" y="420301"/>
                  </a:cubicBezTo>
                  <a:cubicBezTo>
                    <a:pt x="2097397" y="419666"/>
                    <a:pt x="2093586" y="418904"/>
                    <a:pt x="2089140" y="418142"/>
                  </a:cubicBezTo>
                  <a:cubicBezTo>
                    <a:pt x="2086473" y="417761"/>
                    <a:pt x="2084822" y="417507"/>
                    <a:pt x="2083424" y="417380"/>
                  </a:cubicBezTo>
                  <a:cubicBezTo>
                    <a:pt x="2074659" y="416237"/>
                    <a:pt x="2071483" y="415856"/>
                    <a:pt x="2066276" y="409631"/>
                  </a:cubicBezTo>
                  <a:cubicBezTo>
                    <a:pt x="2065514" y="408742"/>
                    <a:pt x="2064624" y="407726"/>
                    <a:pt x="2063862" y="406710"/>
                  </a:cubicBezTo>
                  <a:cubicBezTo>
                    <a:pt x="2059544" y="401629"/>
                    <a:pt x="2057130" y="398834"/>
                    <a:pt x="2057130" y="392864"/>
                  </a:cubicBezTo>
                  <a:lnTo>
                    <a:pt x="2057130" y="392864"/>
                  </a:lnTo>
                  <a:cubicBezTo>
                    <a:pt x="2057130" y="390578"/>
                    <a:pt x="2056114" y="387656"/>
                    <a:pt x="2054081" y="384862"/>
                  </a:cubicBezTo>
                  <a:cubicBezTo>
                    <a:pt x="2052176" y="382448"/>
                    <a:pt x="2049508" y="380162"/>
                    <a:pt x="2045952" y="378637"/>
                  </a:cubicBezTo>
                  <a:cubicBezTo>
                    <a:pt x="2042649" y="377240"/>
                    <a:pt x="2040363" y="376097"/>
                    <a:pt x="2038330" y="375081"/>
                  </a:cubicBezTo>
                  <a:cubicBezTo>
                    <a:pt x="2034647" y="373302"/>
                    <a:pt x="2031852" y="371905"/>
                    <a:pt x="2026262" y="370254"/>
                  </a:cubicBezTo>
                  <a:cubicBezTo>
                    <a:pt x="2017498" y="367713"/>
                    <a:pt x="2015593" y="362251"/>
                    <a:pt x="2013560" y="356408"/>
                  </a:cubicBezTo>
                  <a:cubicBezTo>
                    <a:pt x="2013052" y="355011"/>
                    <a:pt x="2012544" y="353486"/>
                    <a:pt x="2012036" y="352343"/>
                  </a:cubicBezTo>
                  <a:cubicBezTo>
                    <a:pt x="2010639" y="349167"/>
                    <a:pt x="2007971" y="343578"/>
                    <a:pt x="2004922" y="338370"/>
                  </a:cubicBezTo>
                  <a:cubicBezTo>
                    <a:pt x="2002001" y="333416"/>
                    <a:pt x="1998571" y="328844"/>
                    <a:pt x="1995523" y="327192"/>
                  </a:cubicBezTo>
                  <a:lnTo>
                    <a:pt x="1995523" y="327192"/>
                  </a:lnTo>
                  <a:cubicBezTo>
                    <a:pt x="1991966" y="325287"/>
                    <a:pt x="1988409" y="323635"/>
                    <a:pt x="1983837" y="322365"/>
                  </a:cubicBezTo>
                  <a:cubicBezTo>
                    <a:pt x="1979264" y="320968"/>
                    <a:pt x="1973675" y="319825"/>
                    <a:pt x="1966307" y="318936"/>
                  </a:cubicBezTo>
                  <a:cubicBezTo>
                    <a:pt x="1955002" y="317538"/>
                    <a:pt x="1951953" y="318936"/>
                    <a:pt x="1948397" y="320587"/>
                  </a:cubicBezTo>
                  <a:cubicBezTo>
                    <a:pt x="1947253" y="321095"/>
                    <a:pt x="1946110" y="321603"/>
                    <a:pt x="1944840" y="322111"/>
                  </a:cubicBezTo>
                  <a:cubicBezTo>
                    <a:pt x="1943061" y="322746"/>
                    <a:pt x="1941156" y="324525"/>
                    <a:pt x="1939124" y="326430"/>
                  </a:cubicBezTo>
                  <a:cubicBezTo>
                    <a:pt x="1935440" y="329860"/>
                    <a:pt x="1931502" y="333543"/>
                    <a:pt x="1925278" y="334179"/>
                  </a:cubicBezTo>
                  <a:cubicBezTo>
                    <a:pt x="1920197" y="334687"/>
                    <a:pt x="1912576" y="334052"/>
                    <a:pt x="1905335" y="333416"/>
                  </a:cubicBezTo>
                  <a:cubicBezTo>
                    <a:pt x="1899237" y="332908"/>
                    <a:pt x="1893522" y="332400"/>
                    <a:pt x="1890219" y="332654"/>
                  </a:cubicBezTo>
                  <a:cubicBezTo>
                    <a:pt x="1887171" y="332908"/>
                    <a:pt x="1883868" y="333924"/>
                    <a:pt x="1880819" y="334941"/>
                  </a:cubicBezTo>
                  <a:cubicBezTo>
                    <a:pt x="1876500" y="336338"/>
                    <a:pt x="1872435" y="337608"/>
                    <a:pt x="1868879" y="336719"/>
                  </a:cubicBezTo>
                  <a:cubicBezTo>
                    <a:pt x="1865831" y="335957"/>
                    <a:pt x="1860749" y="333416"/>
                    <a:pt x="1856430" y="330495"/>
                  </a:cubicBezTo>
                  <a:cubicBezTo>
                    <a:pt x="1852747" y="327954"/>
                    <a:pt x="1849444" y="324906"/>
                    <a:pt x="1848301" y="322111"/>
                  </a:cubicBezTo>
                  <a:cubicBezTo>
                    <a:pt x="1847158" y="319444"/>
                    <a:pt x="1846903" y="316014"/>
                    <a:pt x="1846523" y="312584"/>
                  </a:cubicBezTo>
                  <a:cubicBezTo>
                    <a:pt x="1846268" y="309155"/>
                    <a:pt x="1845888" y="305471"/>
                    <a:pt x="1844744" y="303311"/>
                  </a:cubicBezTo>
                  <a:cubicBezTo>
                    <a:pt x="1843728" y="301406"/>
                    <a:pt x="1842585" y="300009"/>
                    <a:pt x="1841061" y="299374"/>
                  </a:cubicBezTo>
                  <a:cubicBezTo>
                    <a:pt x="1839409" y="298484"/>
                    <a:pt x="1836869" y="298103"/>
                    <a:pt x="1833439" y="297849"/>
                  </a:cubicBezTo>
                  <a:cubicBezTo>
                    <a:pt x="1830517" y="297722"/>
                    <a:pt x="1828104" y="298230"/>
                    <a:pt x="1826072" y="299120"/>
                  </a:cubicBezTo>
                  <a:cubicBezTo>
                    <a:pt x="1823531" y="300263"/>
                    <a:pt x="1821753" y="302041"/>
                    <a:pt x="1820355" y="303820"/>
                  </a:cubicBezTo>
                  <a:cubicBezTo>
                    <a:pt x="1818958" y="305598"/>
                    <a:pt x="1818704" y="308647"/>
                    <a:pt x="1818577" y="311187"/>
                  </a:cubicBezTo>
                  <a:cubicBezTo>
                    <a:pt x="1818450" y="312838"/>
                    <a:pt x="1818323" y="314236"/>
                    <a:pt x="1817942" y="315633"/>
                  </a:cubicBezTo>
                  <a:cubicBezTo>
                    <a:pt x="1817307" y="317792"/>
                    <a:pt x="1813242" y="323127"/>
                    <a:pt x="1808669" y="326811"/>
                  </a:cubicBezTo>
                  <a:lnTo>
                    <a:pt x="1808669" y="326811"/>
                  </a:lnTo>
                  <a:cubicBezTo>
                    <a:pt x="1805239" y="329606"/>
                    <a:pt x="1801302" y="331765"/>
                    <a:pt x="1797745" y="331892"/>
                  </a:cubicBezTo>
                  <a:cubicBezTo>
                    <a:pt x="1790123" y="332146"/>
                    <a:pt x="1786948" y="325668"/>
                    <a:pt x="1782756" y="317157"/>
                  </a:cubicBezTo>
                  <a:cubicBezTo>
                    <a:pt x="1781994" y="315506"/>
                    <a:pt x="1781104" y="313855"/>
                    <a:pt x="1779962" y="311822"/>
                  </a:cubicBezTo>
                  <a:cubicBezTo>
                    <a:pt x="1774880" y="302295"/>
                    <a:pt x="1741346" y="248437"/>
                    <a:pt x="1728389" y="227605"/>
                  </a:cubicBezTo>
                  <a:lnTo>
                    <a:pt x="1727373" y="225953"/>
                  </a:lnTo>
                  <a:cubicBezTo>
                    <a:pt x="1722546" y="218332"/>
                    <a:pt x="1715051" y="207535"/>
                    <a:pt x="1707176" y="196737"/>
                  </a:cubicBezTo>
                  <a:cubicBezTo>
                    <a:pt x="1695109" y="180097"/>
                    <a:pt x="1682533" y="163584"/>
                    <a:pt x="1677706" y="157360"/>
                  </a:cubicBezTo>
                  <a:cubicBezTo>
                    <a:pt x="1671355" y="149357"/>
                    <a:pt x="1633501" y="119125"/>
                    <a:pt x="1617115" y="106169"/>
                  </a:cubicBezTo>
                  <a:cubicBezTo>
                    <a:pt x="1613051" y="102993"/>
                    <a:pt x="1610383" y="100834"/>
                    <a:pt x="1609621" y="100198"/>
                  </a:cubicBezTo>
                  <a:cubicBezTo>
                    <a:pt x="1608986" y="99690"/>
                    <a:pt x="1608478" y="99055"/>
                    <a:pt x="1608096" y="98420"/>
                  </a:cubicBezTo>
                  <a:cubicBezTo>
                    <a:pt x="1606699" y="96134"/>
                    <a:pt x="1606064" y="92831"/>
                    <a:pt x="1606064" y="89655"/>
                  </a:cubicBezTo>
                  <a:cubicBezTo>
                    <a:pt x="1606064" y="86480"/>
                    <a:pt x="1606954" y="83177"/>
                    <a:pt x="1608478" y="81526"/>
                  </a:cubicBezTo>
                  <a:cubicBezTo>
                    <a:pt x="1608859" y="81145"/>
                    <a:pt x="1609240" y="80764"/>
                    <a:pt x="1609748" y="80383"/>
                  </a:cubicBezTo>
                  <a:cubicBezTo>
                    <a:pt x="1610129" y="80129"/>
                    <a:pt x="1610510" y="79493"/>
                    <a:pt x="1611018" y="78604"/>
                  </a:cubicBezTo>
                  <a:cubicBezTo>
                    <a:pt x="1612034" y="76699"/>
                    <a:pt x="1613305" y="74285"/>
                    <a:pt x="1616734" y="70856"/>
                  </a:cubicBezTo>
                  <a:lnTo>
                    <a:pt x="1617496" y="70094"/>
                  </a:lnTo>
                  <a:cubicBezTo>
                    <a:pt x="1621308" y="66283"/>
                    <a:pt x="1623847" y="63615"/>
                    <a:pt x="1623467" y="62980"/>
                  </a:cubicBezTo>
                  <a:cubicBezTo>
                    <a:pt x="1622958" y="62345"/>
                    <a:pt x="1622323" y="62599"/>
                    <a:pt x="1618894" y="63996"/>
                  </a:cubicBezTo>
                  <a:lnTo>
                    <a:pt x="1618894" y="63996"/>
                  </a:lnTo>
                  <a:cubicBezTo>
                    <a:pt x="1618005" y="64377"/>
                    <a:pt x="1616988" y="64759"/>
                    <a:pt x="1615464" y="65394"/>
                  </a:cubicBezTo>
                  <a:cubicBezTo>
                    <a:pt x="1609875" y="67553"/>
                    <a:pt x="1586883" y="79239"/>
                    <a:pt x="1570624" y="87496"/>
                  </a:cubicBezTo>
                  <a:cubicBezTo>
                    <a:pt x="1562113" y="91815"/>
                    <a:pt x="1555508" y="95245"/>
                    <a:pt x="1553984" y="95880"/>
                  </a:cubicBezTo>
                  <a:cubicBezTo>
                    <a:pt x="1552587" y="96515"/>
                    <a:pt x="1549030" y="98039"/>
                    <a:pt x="1544076" y="100198"/>
                  </a:cubicBezTo>
                  <a:cubicBezTo>
                    <a:pt x="1530103" y="106169"/>
                    <a:pt x="1506096" y="116585"/>
                    <a:pt x="1499490" y="119887"/>
                  </a:cubicBezTo>
                  <a:cubicBezTo>
                    <a:pt x="1494155" y="122555"/>
                    <a:pt x="1493647" y="125349"/>
                    <a:pt x="1493012" y="128525"/>
                  </a:cubicBezTo>
                  <a:cubicBezTo>
                    <a:pt x="1492757" y="130049"/>
                    <a:pt x="1492504" y="131574"/>
                    <a:pt x="1491869" y="133479"/>
                  </a:cubicBezTo>
                  <a:cubicBezTo>
                    <a:pt x="1491488" y="134495"/>
                    <a:pt x="1491107" y="135511"/>
                    <a:pt x="1490598" y="136274"/>
                  </a:cubicBezTo>
                  <a:cubicBezTo>
                    <a:pt x="1489201" y="138560"/>
                    <a:pt x="1487168" y="139957"/>
                    <a:pt x="1484756" y="140465"/>
                  </a:cubicBezTo>
                  <a:cubicBezTo>
                    <a:pt x="1482596" y="140974"/>
                    <a:pt x="1480182" y="140846"/>
                    <a:pt x="1477641" y="139957"/>
                  </a:cubicBezTo>
                  <a:cubicBezTo>
                    <a:pt x="1475991" y="139449"/>
                    <a:pt x="1474339" y="138560"/>
                    <a:pt x="1472815" y="137544"/>
                  </a:cubicBezTo>
                  <a:cubicBezTo>
                    <a:pt x="1469893" y="135638"/>
                    <a:pt x="1467861" y="134368"/>
                    <a:pt x="1466083" y="133987"/>
                  </a:cubicBezTo>
                  <a:cubicBezTo>
                    <a:pt x="1464431" y="133606"/>
                    <a:pt x="1462653" y="133733"/>
                    <a:pt x="1460113" y="134495"/>
                  </a:cubicBezTo>
                  <a:cubicBezTo>
                    <a:pt x="1458207" y="135003"/>
                    <a:pt x="1456683" y="136528"/>
                    <a:pt x="1455159" y="138052"/>
                  </a:cubicBezTo>
                  <a:cubicBezTo>
                    <a:pt x="1451856" y="141228"/>
                    <a:pt x="1448807" y="144403"/>
                    <a:pt x="1442456" y="143133"/>
                  </a:cubicBezTo>
                  <a:cubicBezTo>
                    <a:pt x="1438010" y="142244"/>
                    <a:pt x="1434834" y="139703"/>
                    <a:pt x="1432548" y="136655"/>
                  </a:cubicBezTo>
                  <a:cubicBezTo>
                    <a:pt x="1429881" y="132844"/>
                    <a:pt x="1428610" y="128144"/>
                    <a:pt x="1428483" y="124206"/>
                  </a:cubicBezTo>
                  <a:cubicBezTo>
                    <a:pt x="1428229" y="118998"/>
                    <a:pt x="1436486" y="111250"/>
                    <a:pt x="1443345" y="104771"/>
                  </a:cubicBezTo>
                  <a:cubicBezTo>
                    <a:pt x="1447156" y="101088"/>
                    <a:pt x="1450459" y="98039"/>
                    <a:pt x="1450712" y="97277"/>
                  </a:cubicBezTo>
                  <a:cubicBezTo>
                    <a:pt x="1450839" y="96896"/>
                    <a:pt x="1450967" y="96642"/>
                    <a:pt x="1450967" y="96388"/>
                  </a:cubicBezTo>
                  <a:cubicBezTo>
                    <a:pt x="1449569" y="96515"/>
                    <a:pt x="1446012" y="97023"/>
                    <a:pt x="1442075" y="97531"/>
                  </a:cubicBezTo>
                  <a:cubicBezTo>
                    <a:pt x="1436867" y="98293"/>
                    <a:pt x="1430896" y="99055"/>
                    <a:pt x="1426831" y="99309"/>
                  </a:cubicBezTo>
                  <a:cubicBezTo>
                    <a:pt x="1421116" y="99690"/>
                    <a:pt x="1417686" y="98420"/>
                    <a:pt x="1413494" y="96896"/>
                  </a:cubicBezTo>
                  <a:cubicBezTo>
                    <a:pt x="1411081" y="96007"/>
                    <a:pt x="1408541" y="95117"/>
                    <a:pt x="1405111" y="94355"/>
                  </a:cubicBezTo>
                  <a:cubicBezTo>
                    <a:pt x="1400157" y="93339"/>
                    <a:pt x="1396473" y="95626"/>
                    <a:pt x="1393678" y="97404"/>
                  </a:cubicBezTo>
                  <a:cubicBezTo>
                    <a:pt x="1391773" y="98674"/>
                    <a:pt x="1389995" y="99690"/>
                    <a:pt x="1388089" y="99944"/>
                  </a:cubicBezTo>
                  <a:cubicBezTo>
                    <a:pt x="1384024" y="100453"/>
                    <a:pt x="1381484" y="96515"/>
                    <a:pt x="1378689" y="92196"/>
                  </a:cubicBezTo>
                  <a:cubicBezTo>
                    <a:pt x="1376657" y="89147"/>
                    <a:pt x="1374497" y="85972"/>
                    <a:pt x="1373227" y="85718"/>
                  </a:cubicBezTo>
                  <a:cubicBezTo>
                    <a:pt x="1370941" y="85337"/>
                    <a:pt x="1365225" y="86099"/>
                    <a:pt x="1358873" y="87115"/>
                  </a:cubicBezTo>
                  <a:cubicBezTo>
                    <a:pt x="1353157" y="88004"/>
                    <a:pt x="1346933" y="88893"/>
                    <a:pt x="1341598" y="89020"/>
                  </a:cubicBezTo>
                  <a:cubicBezTo>
                    <a:pt x="1337660" y="89147"/>
                    <a:pt x="1334358" y="89782"/>
                    <a:pt x="1331690" y="90291"/>
                  </a:cubicBezTo>
                  <a:cubicBezTo>
                    <a:pt x="1326228" y="91307"/>
                    <a:pt x="1322544" y="91942"/>
                    <a:pt x="1318734" y="88639"/>
                  </a:cubicBezTo>
                  <a:cubicBezTo>
                    <a:pt x="1316320" y="86480"/>
                    <a:pt x="1314034" y="84193"/>
                    <a:pt x="1312383" y="81780"/>
                  </a:cubicBezTo>
                  <a:cubicBezTo>
                    <a:pt x="1310731" y="79493"/>
                    <a:pt x="1309715" y="77334"/>
                    <a:pt x="1309588" y="75175"/>
                  </a:cubicBezTo>
                  <a:cubicBezTo>
                    <a:pt x="1309588" y="72380"/>
                    <a:pt x="1310731" y="70983"/>
                    <a:pt x="1312255" y="69204"/>
                  </a:cubicBezTo>
                  <a:lnTo>
                    <a:pt x="1312255" y="69204"/>
                  </a:lnTo>
                  <a:cubicBezTo>
                    <a:pt x="1313145" y="68188"/>
                    <a:pt x="1314160" y="67045"/>
                    <a:pt x="1314288" y="65394"/>
                  </a:cubicBezTo>
                  <a:cubicBezTo>
                    <a:pt x="1314415" y="63361"/>
                    <a:pt x="1314288" y="60948"/>
                    <a:pt x="1314288" y="58661"/>
                  </a:cubicBezTo>
                  <a:cubicBezTo>
                    <a:pt x="1314288" y="55105"/>
                    <a:pt x="1314288" y="51548"/>
                    <a:pt x="1314796" y="49388"/>
                  </a:cubicBezTo>
                  <a:cubicBezTo>
                    <a:pt x="1315050" y="48245"/>
                    <a:pt x="1315431" y="47356"/>
                    <a:pt x="1315812" y="46467"/>
                  </a:cubicBezTo>
                  <a:cubicBezTo>
                    <a:pt x="1316320" y="45197"/>
                    <a:pt x="1316955" y="43926"/>
                    <a:pt x="1316320" y="41259"/>
                  </a:cubicBezTo>
                  <a:cubicBezTo>
                    <a:pt x="1315558" y="38337"/>
                    <a:pt x="1313398" y="34527"/>
                    <a:pt x="1311112" y="30462"/>
                  </a:cubicBezTo>
                  <a:cubicBezTo>
                    <a:pt x="1309715" y="28048"/>
                    <a:pt x="1308318" y="25508"/>
                    <a:pt x="1306921" y="22840"/>
                  </a:cubicBezTo>
                  <a:cubicBezTo>
                    <a:pt x="1305777" y="20427"/>
                    <a:pt x="1304888" y="18013"/>
                    <a:pt x="1304126" y="15727"/>
                  </a:cubicBezTo>
                  <a:cubicBezTo>
                    <a:pt x="1302729" y="11789"/>
                    <a:pt x="1301585" y="8105"/>
                    <a:pt x="1298156" y="5692"/>
                  </a:cubicBezTo>
                  <a:cubicBezTo>
                    <a:pt x="1293837" y="2643"/>
                    <a:pt x="1286850" y="3532"/>
                    <a:pt x="1282023" y="4041"/>
                  </a:cubicBezTo>
                  <a:cubicBezTo>
                    <a:pt x="1281007" y="4041"/>
                    <a:pt x="1279991" y="4295"/>
                    <a:pt x="1279356" y="4295"/>
                  </a:cubicBezTo>
                  <a:cubicBezTo>
                    <a:pt x="1278213" y="4295"/>
                    <a:pt x="1276815" y="6327"/>
                    <a:pt x="1275418" y="8232"/>
                  </a:cubicBezTo>
                  <a:cubicBezTo>
                    <a:pt x="1273513" y="10900"/>
                    <a:pt x="1271480" y="13694"/>
                    <a:pt x="1268050" y="15219"/>
                  </a:cubicBezTo>
                  <a:cubicBezTo>
                    <a:pt x="1262588" y="17759"/>
                    <a:pt x="1257888" y="14076"/>
                    <a:pt x="1251791" y="9376"/>
                  </a:cubicBezTo>
                  <a:cubicBezTo>
                    <a:pt x="1249251" y="7470"/>
                    <a:pt x="1246457" y="5184"/>
                    <a:pt x="1243281" y="3278"/>
                  </a:cubicBezTo>
                  <a:cubicBezTo>
                    <a:pt x="1236930" y="-532"/>
                    <a:pt x="1220162" y="-151"/>
                    <a:pt x="1208349" y="230"/>
                  </a:cubicBezTo>
                  <a:cubicBezTo>
                    <a:pt x="1203903" y="230"/>
                    <a:pt x="1200092" y="484"/>
                    <a:pt x="1197679" y="230"/>
                  </a:cubicBezTo>
                  <a:cubicBezTo>
                    <a:pt x="1193995" y="-24"/>
                    <a:pt x="1191455" y="738"/>
                    <a:pt x="1189676" y="1754"/>
                  </a:cubicBezTo>
                  <a:cubicBezTo>
                    <a:pt x="1187771" y="2897"/>
                    <a:pt x="1186373" y="4676"/>
                    <a:pt x="1184976" y="6454"/>
                  </a:cubicBezTo>
                  <a:cubicBezTo>
                    <a:pt x="1181928" y="10392"/>
                    <a:pt x="1173290" y="16870"/>
                    <a:pt x="1167320" y="21189"/>
                  </a:cubicBezTo>
                  <a:lnTo>
                    <a:pt x="1165033" y="22967"/>
                  </a:lnTo>
                  <a:cubicBezTo>
                    <a:pt x="1162366" y="25000"/>
                    <a:pt x="1157031" y="26778"/>
                    <a:pt x="1151441" y="28302"/>
                  </a:cubicBezTo>
                  <a:cubicBezTo>
                    <a:pt x="1143947" y="30208"/>
                    <a:pt x="1135563" y="31605"/>
                    <a:pt x="1131753" y="31859"/>
                  </a:cubicBezTo>
                  <a:cubicBezTo>
                    <a:pt x="1128704" y="31986"/>
                    <a:pt x="1120321" y="33764"/>
                    <a:pt x="1111429" y="35924"/>
                  </a:cubicBezTo>
                  <a:cubicBezTo>
                    <a:pt x="1102918" y="37956"/>
                    <a:pt x="1094154" y="40370"/>
                    <a:pt x="1089453" y="42148"/>
                  </a:cubicBezTo>
                  <a:cubicBezTo>
                    <a:pt x="1083991" y="44180"/>
                    <a:pt x="1075481" y="46848"/>
                    <a:pt x="1067986" y="49007"/>
                  </a:cubicBezTo>
                  <a:cubicBezTo>
                    <a:pt x="1061381" y="50913"/>
                    <a:pt x="1055411" y="52310"/>
                    <a:pt x="1052362" y="52564"/>
                  </a:cubicBezTo>
                  <a:cubicBezTo>
                    <a:pt x="1050457" y="52691"/>
                    <a:pt x="1046646" y="52691"/>
                    <a:pt x="1041946" y="52818"/>
                  </a:cubicBezTo>
                  <a:cubicBezTo>
                    <a:pt x="1032928" y="52945"/>
                    <a:pt x="1020860" y="53072"/>
                    <a:pt x="1015652" y="54215"/>
                  </a:cubicBezTo>
                  <a:cubicBezTo>
                    <a:pt x="1011841" y="54978"/>
                    <a:pt x="1008538" y="55867"/>
                    <a:pt x="1006125" y="57010"/>
                  </a:cubicBezTo>
                  <a:cubicBezTo>
                    <a:pt x="1004093" y="57899"/>
                    <a:pt x="1002696" y="58915"/>
                    <a:pt x="1002187" y="60059"/>
                  </a:cubicBezTo>
                  <a:cubicBezTo>
                    <a:pt x="1002187" y="60186"/>
                    <a:pt x="1002187" y="61202"/>
                    <a:pt x="1002187" y="62472"/>
                  </a:cubicBezTo>
                  <a:cubicBezTo>
                    <a:pt x="1002696" y="68442"/>
                    <a:pt x="1003203" y="76064"/>
                    <a:pt x="988595" y="76953"/>
                  </a:cubicBezTo>
                  <a:cubicBezTo>
                    <a:pt x="980339" y="77461"/>
                    <a:pt x="972464" y="76826"/>
                    <a:pt x="965350" y="76191"/>
                  </a:cubicBezTo>
                  <a:cubicBezTo>
                    <a:pt x="958872" y="75683"/>
                    <a:pt x="952901" y="75175"/>
                    <a:pt x="948328" y="75683"/>
                  </a:cubicBezTo>
                  <a:cubicBezTo>
                    <a:pt x="940072" y="76699"/>
                    <a:pt x="926099" y="80764"/>
                    <a:pt x="918224" y="83177"/>
                  </a:cubicBezTo>
                  <a:cubicBezTo>
                    <a:pt x="917207" y="83431"/>
                    <a:pt x="916319" y="83685"/>
                    <a:pt x="914540" y="84320"/>
                  </a:cubicBezTo>
                  <a:cubicBezTo>
                    <a:pt x="911365" y="85210"/>
                    <a:pt x="901838" y="87115"/>
                    <a:pt x="891929" y="89020"/>
                  </a:cubicBezTo>
                  <a:cubicBezTo>
                    <a:pt x="880243" y="91307"/>
                    <a:pt x="867921" y="93720"/>
                    <a:pt x="866144" y="94482"/>
                  </a:cubicBezTo>
                  <a:cubicBezTo>
                    <a:pt x="865509" y="94736"/>
                    <a:pt x="864746" y="96515"/>
                    <a:pt x="863857" y="98547"/>
                  </a:cubicBezTo>
                  <a:lnTo>
                    <a:pt x="863857" y="98547"/>
                  </a:lnTo>
                  <a:cubicBezTo>
                    <a:pt x="862459" y="101723"/>
                    <a:pt x="861062" y="105152"/>
                    <a:pt x="857632" y="107185"/>
                  </a:cubicBezTo>
                  <a:cubicBezTo>
                    <a:pt x="853060" y="109979"/>
                    <a:pt x="851155" y="109090"/>
                    <a:pt x="849376" y="106169"/>
                  </a:cubicBezTo>
                  <a:cubicBezTo>
                    <a:pt x="848995" y="105661"/>
                    <a:pt x="848868" y="105025"/>
                    <a:pt x="848487" y="104263"/>
                  </a:cubicBezTo>
                  <a:cubicBezTo>
                    <a:pt x="848106" y="103374"/>
                    <a:pt x="847725" y="102231"/>
                    <a:pt x="846708" y="101215"/>
                  </a:cubicBezTo>
                  <a:cubicBezTo>
                    <a:pt x="844676" y="99182"/>
                    <a:pt x="839595" y="99436"/>
                    <a:pt x="835150" y="99563"/>
                  </a:cubicBezTo>
                  <a:cubicBezTo>
                    <a:pt x="833879" y="99563"/>
                    <a:pt x="832482" y="99563"/>
                    <a:pt x="831720" y="99563"/>
                  </a:cubicBezTo>
                  <a:cubicBezTo>
                    <a:pt x="828671" y="99563"/>
                    <a:pt x="825114" y="99690"/>
                    <a:pt x="821558" y="99817"/>
                  </a:cubicBezTo>
                  <a:cubicBezTo>
                    <a:pt x="817493" y="99944"/>
                    <a:pt x="813428" y="100071"/>
                    <a:pt x="810760" y="100071"/>
                  </a:cubicBezTo>
                  <a:cubicBezTo>
                    <a:pt x="806696" y="100071"/>
                    <a:pt x="804918" y="98928"/>
                    <a:pt x="802885" y="97531"/>
                  </a:cubicBezTo>
                  <a:cubicBezTo>
                    <a:pt x="801742" y="96769"/>
                    <a:pt x="800471" y="96007"/>
                    <a:pt x="798185" y="95499"/>
                  </a:cubicBezTo>
                  <a:cubicBezTo>
                    <a:pt x="796153" y="95117"/>
                    <a:pt x="792977" y="95880"/>
                    <a:pt x="789547" y="97150"/>
                  </a:cubicBezTo>
                  <a:cubicBezTo>
                    <a:pt x="784593" y="98928"/>
                    <a:pt x="779767" y="101596"/>
                    <a:pt x="778115" y="103120"/>
                  </a:cubicBezTo>
                  <a:cubicBezTo>
                    <a:pt x="777480" y="103628"/>
                    <a:pt x="779258" y="105915"/>
                    <a:pt x="780910" y="107947"/>
                  </a:cubicBezTo>
                  <a:lnTo>
                    <a:pt x="781545" y="108709"/>
                  </a:lnTo>
                  <a:cubicBezTo>
                    <a:pt x="784847" y="113028"/>
                    <a:pt x="782053" y="115823"/>
                    <a:pt x="779004" y="118744"/>
                  </a:cubicBezTo>
                  <a:cubicBezTo>
                    <a:pt x="777988" y="119760"/>
                    <a:pt x="776845" y="120904"/>
                    <a:pt x="776718" y="121539"/>
                  </a:cubicBezTo>
                  <a:cubicBezTo>
                    <a:pt x="776718" y="121793"/>
                    <a:pt x="777607" y="122301"/>
                    <a:pt x="778878" y="122936"/>
                  </a:cubicBezTo>
                  <a:cubicBezTo>
                    <a:pt x="780910" y="123952"/>
                    <a:pt x="783705" y="124714"/>
                    <a:pt x="786372" y="124968"/>
                  </a:cubicBezTo>
                  <a:cubicBezTo>
                    <a:pt x="787261" y="124968"/>
                    <a:pt x="788277" y="125095"/>
                    <a:pt x="789167" y="124968"/>
                  </a:cubicBezTo>
                  <a:cubicBezTo>
                    <a:pt x="791834" y="124968"/>
                    <a:pt x="793866" y="125603"/>
                    <a:pt x="795391" y="126493"/>
                  </a:cubicBezTo>
                  <a:cubicBezTo>
                    <a:pt x="796788" y="127509"/>
                    <a:pt x="797677" y="128779"/>
                    <a:pt x="798058" y="130303"/>
                  </a:cubicBezTo>
                  <a:cubicBezTo>
                    <a:pt x="798439" y="131574"/>
                    <a:pt x="798312" y="133098"/>
                    <a:pt x="797931" y="134368"/>
                  </a:cubicBezTo>
                  <a:cubicBezTo>
                    <a:pt x="797296" y="136274"/>
                    <a:pt x="796026" y="137925"/>
                    <a:pt x="794247" y="139195"/>
                  </a:cubicBezTo>
                  <a:cubicBezTo>
                    <a:pt x="792469" y="140465"/>
                    <a:pt x="789547" y="142752"/>
                    <a:pt x="788023" y="145038"/>
                  </a:cubicBezTo>
                  <a:cubicBezTo>
                    <a:pt x="787769" y="145292"/>
                    <a:pt x="787642" y="145673"/>
                    <a:pt x="787515" y="145927"/>
                  </a:cubicBezTo>
                  <a:cubicBezTo>
                    <a:pt x="789547" y="147198"/>
                    <a:pt x="794374" y="148722"/>
                    <a:pt x="799963" y="150627"/>
                  </a:cubicBezTo>
                  <a:cubicBezTo>
                    <a:pt x="806315" y="152787"/>
                    <a:pt x="813428" y="155073"/>
                    <a:pt x="818763" y="157741"/>
                  </a:cubicBezTo>
                  <a:lnTo>
                    <a:pt x="820669" y="158630"/>
                  </a:lnTo>
                  <a:cubicBezTo>
                    <a:pt x="831212" y="163838"/>
                    <a:pt x="833752" y="165108"/>
                    <a:pt x="831592" y="171587"/>
                  </a:cubicBezTo>
                  <a:cubicBezTo>
                    <a:pt x="829560" y="177811"/>
                    <a:pt x="820541" y="177557"/>
                    <a:pt x="808474" y="177049"/>
                  </a:cubicBezTo>
                  <a:lnTo>
                    <a:pt x="807585" y="177049"/>
                  </a:lnTo>
                  <a:cubicBezTo>
                    <a:pt x="803520" y="176795"/>
                    <a:pt x="799583" y="176541"/>
                    <a:pt x="795898" y="176159"/>
                  </a:cubicBezTo>
                  <a:cubicBezTo>
                    <a:pt x="789674" y="175524"/>
                    <a:pt x="784085" y="175016"/>
                    <a:pt x="781037" y="175905"/>
                  </a:cubicBezTo>
                  <a:cubicBezTo>
                    <a:pt x="778750" y="176541"/>
                    <a:pt x="775321" y="178954"/>
                    <a:pt x="772018" y="182003"/>
                  </a:cubicBezTo>
                  <a:cubicBezTo>
                    <a:pt x="768589" y="185051"/>
                    <a:pt x="765539" y="188608"/>
                    <a:pt x="764524" y="191148"/>
                  </a:cubicBezTo>
                  <a:cubicBezTo>
                    <a:pt x="763507" y="193308"/>
                    <a:pt x="763380" y="194959"/>
                    <a:pt x="763762" y="196737"/>
                  </a:cubicBezTo>
                  <a:cubicBezTo>
                    <a:pt x="764397" y="198897"/>
                    <a:pt x="765794" y="201564"/>
                    <a:pt x="768207" y="205248"/>
                  </a:cubicBezTo>
                  <a:cubicBezTo>
                    <a:pt x="768589" y="205756"/>
                    <a:pt x="768842" y="206391"/>
                    <a:pt x="769224" y="206899"/>
                  </a:cubicBezTo>
                  <a:cubicBezTo>
                    <a:pt x="771510" y="211218"/>
                    <a:pt x="772145" y="215410"/>
                    <a:pt x="771256" y="219094"/>
                  </a:cubicBezTo>
                  <a:cubicBezTo>
                    <a:pt x="770366" y="223032"/>
                    <a:pt x="767953" y="226334"/>
                    <a:pt x="763889" y="228875"/>
                  </a:cubicBezTo>
                  <a:cubicBezTo>
                    <a:pt x="763507" y="229129"/>
                    <a:pt x="762999" y="229383"/>
                    <a:pt x="762491" y="229637"/>
                  </a:cubicBezTo>
                  <a:cubicBezTo>
                    <a:pt x="761221" y="230272"/>
                    <a:pt x="760077" y="230907"/>
                    <a:pt x="759188" y="231415"/>
                  </a:cubicBezTo>
                  <a:cubicBezTo>
                    <a:pt x="754488" y="234083"/>
                    <a:pt x="752964" y="234845"/>
                    <a:pt x="740134" y="238529"/>
                  </a:cubicBezTo>
                  <a:lnTo>
                    <a:pt x="737086" y="239418"/>
                  </a:lnTo>
                  <a:lnTo>
                    <a:pt x="737086" y="239418"/>
                  </a:lnTo>
                  <a:cubicBezTo>
                    <a:pt x="727051" y="242339"/>
                    <a:pt x="725400" y="242848"/>
                    <a:pt x="725400" y="245769"/>
                  </a:cubicBezTo>
                  <a:cubicBezTo>
                    <a:pt x="725400" y="247674"/>
                    <a:pt x="730227" y="250215"/>
                    <a:pt x="734927" y="252883"/>
                  </a:cubicBezTo>
                  <a:cubicBezTo>
                    <a:pt x="738229" y="254661"/>
                    <a:pt x="741659" y="256566"/>
                    <a:pt x="744072" y="258599"/>
                  </a:cubicBezTo>
                  <a:cubicBezTo>
                    <a:pt x="747629" y="261774"/>
                    <a:pt x="760713" y="267744"/>
                    <a:pt x="770748" y="272444"/>
                  </a:cubicBezTo>
                  <a:cubicBezTo>
                    <a:pt x="775828" y="274731"/>
                    <a:pt x="780148" y="276763"/>
                    <a:pt x="782307" y="278034"/>
                  </a:cubicBezTo>
                  <a:cubicBezTo>
                    <a:pt x="784847" y="279431"/>
                    <a:pt x="788531" y="280955"/>
                    <a:pt x="792088" y="282606"/>
                  </a:cubicBezTo>
                  <a:cubicBezTo>
                    <a:pt x="798058" y="285147"/>
                    <a:pt x="804155" y="287814"/>
                    <a:pt x="806569" y="290101"/>
                  </a:cubicBezTo>
                  <a:cubicBezTo>
                    <a:pt x="806822" y="290355"/>
                    <a:pt x="806950" y="290482"/>
                    <a:pt x="807077" y="290736"/>
                  </a:cubicBezTo>
                  <a:lnTo>
                    <a:pt x="807331" y="290736"/>
                  </a:lnTo>
                  <a:cubicBezTo>
                    <a:pt x="807331" y="290736"/>
                    <a:pt x="808474" y="297595"/>
                    <a:pt x="808474" y="297595"/>
                  </a:cubicBezTo>
                  <a:cubicBezTo>
                    <a:pt x="808347" y="298739"/>
                    <a:pt x="808093" y="299755"/>
                    <a:pt x="807839" y="301025"/>
                  </a:cubicBezTo>
                  <a:cubicBezTo>
                    <a:pt x="806569" y="305979"/>
                    <a:pt x="803774" y="311949"/>
                    <a:pt x="801360" y="316395"/>
                  </a:cubicBezTo>
                  <a:cubicBezTo>
                    <a:pt x="800345" y="318173"/>
                    <a:pt x="799963" y="319571"/>
                    <a:pt x="799456" y="320841"/>
                  </a:cubicBezTo>
                  <a:cubicBezTo>
                    <a:pt x="797931" y="325160"/>
                    <a:pt x="797169" y="327446"/>
                    <a:pt x="787769" y="331638"/>
                  </a:cubicBezTo>
                  <a:cubicBezTo>
                    <a:pt x="782180" y="334179"/>
                    <a:pt x="775955" y="336338"/>
                    <a:pt x="770240" y="337862"/>
                  </a:cubicBezTo>
                  <a:cubicBezTo>
                    <a:pt x="764269" y="339514"/>
                    <a:pt x="758935" y="340403"/>
                    <a:pt x="755632" y="340276"/>
                  </a:cubicBezTo>
                  <a:cubicBezTo>
                    <a:pt x="752456" y="340149"/>
                    <a:pt x="745723" y="338116"/>
                    <a:pt x="738737" y="335957"/>
                  </a:cubicBezTo>
                  <a:cubicBezTo>
                    <a:pt x="731243" y="333670"/>
                    <a:pt x="723368" y="331384"/>
                    <a:pt x="720827" y="331384"/>
                  </a:cubicBezTo>
                  <a:cubicBezTo>
                    <a:pt x="718286" y="331384"/>
                    <a:pt x="715619" y="335322"/>
                    <a:pt x="713205" y="339005"/>
                  </a:cubicBezTo>
                  <a:cubicBezTo>
                    <a:pt x="712062" y="340784"/>
                    <a:pt x="710919" y="342435"/>
                    <a:pt x="709522" y="343959"/>
                  </a:cubicBezTo>
                  <a:cubicBezTo>
                    <a:pt x="706854" y="347008"/>
                    <a:pt x="702789" y="348786"/>
                    <a:pt x="698343" y="349294"/>
                  </a:cubicBezTo>
                  <a:cubicBezTo>
                    <a:pt x="694025" y="349676"/>
                    <a:pt x="689324" y="348913"/>
                    <a:pt x="685260" y="346754"/>
                  </a:cubicBezTo>
                  <a:cubicBezTo>
                    <a:pt x="681449" y="344849"/>
                    <a:pt x="675479" y="343451"/>
                    <a:pt x="669763" y="342054"/>
                  </a:cubicBezTo>
                  <a:cubicBezTo>
                    <a:pt x="665698" y="341038"/>
                    <a:pt x="661760" y="340149"/>
                    <a:pt x="658584" y="339005"/>
                  </a:cubicBezTo>
                  <a:cubicBezTo>
                    <a:pt x="654392" y="337481"/>
                    <a:pt x="650074" y="335195"/>
                    <a:pt x="646771" y="332273"/>
                  </a:cubicBezTo>
                  <a:cubicBezTo>
                    <a:pt x="643723" y="329606"/>
                    <a:pt x="641436" y="326303"/>
                    <a:pt x="640293" y="322492"/>
                  </a:cubicBezTo>
                  <a:cubicBezTo>
                    <a:pt x="639531" y="319952"/>
                    <a:pt x="637626" y="317538"/>
                    <a:pt x="634831" y="315633"/>
                  </a:cubicBezTo>
                  <a:cubicBezTo>
                    <a:pt x="631782" y="313473"/>
                    <a:pt x="627590" y="311822"/>
                    <a:pt x="622636" y="310933"/>
                  </a:cubicBezTo>
                  <a:cubicBezTo>
                    <a:pt x="618826" y="310171"/>
                    <a:pt x="615142" y="310044"/>
                    <a:pt x="611839" y="310171"/>
                  </a:cubicBezTo>
                  <a:cubicBezTo>
                    <a:pt x="606885" y="310298"/>
                    <a:pt x="603582" y="311060"/>
                    <a:pt x="602947" y="311314"/>
                  </a:cubicBezTo>
                  <a:cubicBezTo>
                    <a:pt x="602440" y="311568"/>
                    <a:pt x="600788" y="313092"/>
                    <a:pt x="599518" y="314871"/>
                  </a:cubicBezTo>
                  <a:cubicBezTo>
                    <a:pt x="598629" y="316014"/>
                    <a:pt x="597993" y="317157"/>
                    <a:pt x="597740" y="318173"/>
                  </a:cubicBezTo>
                  <a:lnTo>
                    <a:pt x="597740" y="318809"/>
                  </a:lnTo>
                  <a:cubicBezTo>
                    <a:pt x="596596" y="324271"/>
                    <a:pt x="596343" y="325541"/>
                    <a:pt x="586942" y="325668"/>
                  </a:cubicBezTo>
                  <a:cubicBezTo>
                    <a:pt x="581862" y="325668"/>
                    <a:pt x="578940" y="322492"/>
                    <a:pt x="575638" y="318809"/>
                  </a:cubicBezTo>
                  <a:cubicBezTo>
                    <a:pt x="573224" y="316141"/>
                    <a:pt x="570556" y="313092"/>
                    <a:pt x="566873" y="312203"/>
                  </a:cubicBezTo>
                  <a:cubicBezTo>
                    <a:pt x="561411" y="310806"/>
                    <a:pt x="554678" y="311822"/>
                    <a:pt x="547565" y="313092"/>
                  </a:cubicBezTo>
                  <a:cubicBezTo>
                    <a:pt x="543500" y="313727"/>
                    <a:pt x="539308" y="314490"/>
                    <a:pt x="534989" y="314871"/>
                  </a:cubicBezTo>
                  <a:cubicBezTo>
                    <a:pt x="529019" y="315379"/>
                    <a:pt x="527241" y="317792"/>
                    <a:pt x="525208" y="320460"/>
                  </a:cubicBezTo>
                  <a:cubicBezTo>
                    <a:pt x="523430" y="322873"/>
                    <a:pt x="521525" y="325414"/>
                    <a:pt x="517841" y="327827"/>
                  </a:cubicBezTo>
                  <a:cubicBezTo>
                    <a:pt x="514919" y="329733"/>
                    <a:pt x="511109" y="332781"/>
                    <a:pt x="507298" y="335703"/>
                  </a:cubicBezTo>
                  <a:cubicBezTo>
                    <a:pt x="500820" y="340784"/>
                    <a:pt x="494341" y="345865"/>
                    <a:pt x="489896" y="347008"/>
                  </a:cubicBezTo>
                  <a:cubicBezTo>
                    <a:pt x="484307" y="348532"/>
                    <a:pt x="473001" y="339260"/>
                    <a:pt x="463093" y="331384"/>
                  </a:cubicBezTo>
                  <a:cubicBezTo>
                    <a:pt x="457758" y="327065"/>
                    <a:pt x="452804" y="323127"/>
                    <a:pt x="450390" y="321857"/>
                  </a:cubicBezTo>
                  <a:cubicBezTo>
                    <a:pt x="446580" y="319952"/>
                    <a:pt x="442007" y="318300"/>
                    <a:pt x="438577" y="317538"/>
                  </a:cubicBezTo>
                  <a:cubicBezTo>
                    <a:pt x="436799" y="317157"/>
                    <a:pt x="435910" y="316395"/>
                    <a:pt x="435783" y="316649"/>
                  </a:cubicBezTo>
                  <a:cubicBezTo>
                    <a:pt x="435529" y="317030"/>
                    <a:pt x="435529" y="319571"/>
                    <a:pt x="435401" y="322365"/>
                  </a:cubicBezTo>
                  <a:cubicBezTo>
                    <a:pt x="435148" y="328716"/>
                    <a:pt x="435021" y="335957"/>
                    <a:pt x="430448" y="337862"/>
                  </a:cubicBezTo>
                  <a:cubicBezTo>
                    <a:pt x="427272" y="339132"/>
                    <a:pt x="424478" y="339005"/>
                    <a:pt x="421429" y="336973"/>
                  </a:cubicBezTo>
                  <a:cubicBezTo>
                    <a:pt x="419016" y="335449"/>
                    <a:pt x="416602" y="332527"/>
                    <a:pt x="413426" y="327827"/>
                  </a:cubicBezTo>
                  <a:cubicBezTo>
                    <a:pt x="410251" y="323127"/>
                    <a:pt x="397803" y="309282"/>
                    <a:pt x="385989" y="297722"/>
                  </a:cubicBezTo>
                  <a:cubicBezTo>
                    <a:pt x="377478" y="289466"/>
                    <a:pt x="369475" y="282479"/>
                    <a:pt x="366046" y="281336"/>
                  </a:cubicBezTo>
                  <a:cubicBezTo>
                    <a:pt x="362109" y="280066"/>
                    <a:pt x="354106" y="280955"/>
                    <a:pt x="346230" y="281844"/>
                  </a:cubicBezTo>
                  <a:cubicBezTo>
                    <a:pt x="337466" y="282860"/>
                    <a:pt x="328701" y="283877"/>
                    <a:pt x="323620" y="281844"/>
                  </a:cubicBezTo>
                  <a:cubicBezTo>
                    <a:pt x="318538" y="279939"/>
                    <a:pt x="316379" y="275620"/>
                    <a:pt x="314347" y="271428"/>
                  </a:cubicBezTo>
                  <a:cubicBezTo>
                    <a:pt x="312569" y="267999"/>
                    <a:pt x="310917" y="264442"/>
                    <a:pt x="306979" y="263807"/>
                  </a:cubicBezTo>
                  <a:cubicBezTo>
                    <a:pt x="302280" y="263045"/>
                    <a:pt x="298342" y="263045"/>
                    <a:pt x="295039" y="263934"/>
                  </a:cubicBezTo>
                  <a:cubicBezTo>
                    <a:pt x="291863" y="264823"/>
                    <a:pt x="289196" y="266347"/>
                    <a:pt x="287164" y="268761"/>
                  </a:cubicBezTo>
                  <a:cubicBezTo>
                    <a:pt x="286020" y="270031"/>
                    <a:pt x="285004" y="271428"/>
                    <a:pt x="283988" y="272825"/>
                  </a:cubicBezTo>
                  <a:cubicBezTo>
                    <a:pt x="279923" y="278288"/>
                    <a:pt x="276112" y="283369"/>
                    <a:pt x="268745" y="282225"/>
                  </a:cubicBezTo>
                  <a:cubicBezTo>
                    <a:pt x="262393" y="281209"/>
                    <a:pt x="258583" y="277525"/>
                    <a:pt x="255789" y="274985"/>
                  </a:cubicBezTo>
                  <a:cubicBezTo>
                    <a:pt x="255153" y="274350"/>
                    <a:pt x="254518" y="273715"/>
                    <a:pt x="254137" y="273461"/>
                  </a:cubicBezTo>
                  <a:cubicBezTo>
                    <a:pt x="252867" y="272698"/>
                    <a:pt x="251724" y="272190"/>
                    <a:pt x="249564" y="271174"/>
                  </a:cubicBezTo>
                  <a:cubicBezTo>
                    <a:pt x="247912" y="270412"/>
                    <a:pt x="245626" y="269396"/>
                    <a:pt x="242450" y="267999"/>
                  </a:cubicBezTo>
                  <a:lnTo>
                    <a:pt x="242450" y="267999"/>
                  </a:lnTo>
                  <a:lnTo>
                    <a:pt x="241561" y="267617"/>
                  </a:lnTo>
                  <a:cubicBezTo>
                    <a:pt x="234829" y="264569"/>
                    <a:pt x="227589" y="261139"/>
                    <a:pt x="225048" y="263680"/>
                  </a:cubicBezTo>
                  <a:cubicBezTo>
                    <a:pt x="224159" y="264569"/>
                    <a:pt x="223778" y="266093"/>
                    <a:pt x="223397" y="267744"/>
                  </a:cubicBezTo>
                  <a:cubicBezTo>
                    <a:pt x="222381" y="272190"/>
                    <a:pt x="221237" y="276890"/>
                    <a:pt x="212981" y="279431"/>
                  </a:cubicBezTo>
                  <a:cubicBezTo>
                    <a:pt x="208916" y="280701"/>
                    <a:pt x="204470" y="285147"/>
                    <a:pt x="199643" y="289847"/>
                  </a:cubicBezTo>
                  <a:cubicBezTo>
                    <a:pt x="193800" y="295563"/>
                    <a:pt x="187322" y="302041"/>
                    <a:pt x="179065" y="305598"/>
                  </a:cubicBezTo>
                  <a:cubicBezTo>
                    <a:pt x="172968" y="308265"/>
                    <a:pt x="167506" y="309663"/>
                    <a:pt x="162933" y="310933"/>
                  </a:cubicBezTo>
                  <a:cubicBezTo>
                    <a:pt x="157344" y="312457"/>
                    <a:pt x="153406" y="313473"/>
                    <a:pt x="152517" y="315760"/>
                  </a:cubicBezTo>
                  <a:cubicBezTo>
                    <a:pt x="152009" y="317284"/>
                    <a:pt x="151628" y="318681"/>
                    <a:pt x="151374" y="319825"/>
                  </a:cubicBezTo>
                  <a:cubicBezTo>
                    <a:pt x="150230" y="324652"/>
                    <a:pt x="149468" y="327446"/>
                    <a:pt x="142482" y="330749"/>
                  </a:cubicBezTo>
                  <a:cubicBezTo>
                    <a:pt x="139306" y="332273"/>
                    <a:pt x="134606" y="333162"/>
                    <a:pt x="129652" y="334179"/>
                  </a:cubicBezTo>
                  <a:cubicBezTo>
                    <a:pt x="122793" y="335576"/>
                    <a:pt x="115553" y="336973"/>
                    <a:pt x="114410" y="339132"/>
                  </a:cubicBezTo>
                  <a:cubicBezTo>
                    <a:pt x="113139" y="341419"/>
                    <a:pt x="112631" y="343197"/>
                    <a:pt x="112886" y="345103"/>
                  </a:cubicBezTo>
                  <a:cubicBezTo>
                    <a:pt x="113139" y="347389"/>
                    <a:pt x="114156" y="350565"/>
                    <a:pt x="116315" y="355519"/>
                  </a:cubicBezTo>
                  <a:cubicBezTo>
                    <a:pt x="117077" y="357297"/>
                    <a:pt x="118093" y="359329"/>
                    <a:pt x="118855" y="361235"/>
                  </a:cubicBezTo>
                  <a:cubicBezTo>
                    <a:pt x="122920" y="370000"/>
                    <a:pt x="126223" y="376986"/>
                    <a:pt x="121777" y="383718"/>
                  </a:cubicBezTo>
                  <a:cubicBezTo>
                    <a:pt x="119490" y="387275"/>
                    <a:pt x="115045" y="391340"/>
                    <a:pt x="110598" y="394388"/>
                  </a:cubicBezTo>
                  <a:cubicBezTo>
                    <a:pt x="105899" y="397564"/>
                    <a:pt x="100945" y="399723"/>
                    <a:pt x="98150" y="398834"/>
                  </a:cubicBezTo>
                  <a:cubicBezTo>
                    <a:pt x="95864" y="398199"/>
                    <a:pt x="90275" y="392229"/>
                    <a:pt x="83416" y="384989"/>
                  </a:cubicBezTo>
                  <a:cubicBezTo>
                    <a:pt x="73253" y="374191"/>
                    <a:pt x="60170" y="360219"/>
                    <a:pt x="56740" y="359965"/>
                  </a:cubicBezTo>
                  <a:cubicBezTo>
                    <a:pt x="53057" y="359711"/>
                    <a:pt x="48357" y="360473"/>
                    <a:pt x="44927" y="362505"/>
                  </a:cubicBezTo>
                  <a:cubicBezTo>
                    <a:pt x="42768" y="363775"/>
                    <a:pt x="41116" y="365681"/>
                    <a:pt x="40862" y="368221"/>
                  </a:cubicBezTo>
                  <a:cubicBezTo>
                    <a:pt x="40735" y="369873"/>
                    <a:pt x="40735" y="371270"/>
                    <a:pt x="40735" y="372540"/>
                  </a:cubicBezTo>
                  <a:cubicBezTo>
                    <a:pt x="40608" y="380289"/>
                    <a:pt x="40481" y="386005"/>
                    <a:pt x="30192" y="391467"/>
                  </a:cubicBezTo>
                  <a:cubicBezTo>
                    <a:pt x="27779" y="392737"/>
                    <a:pt x="25873" y="393372"/>
                    <a:pt x="24476" y="394007"/>
                  </a:cubicBezTo>
                  <a:cubicBezTo>
                    <a:pt x="23205" y="394515"/>
                    <a:pt x="22570" y="394769"/>
                    <a:pt x="22317" y="395024"/>
                  </a:cubicBezTo>
                  <a:cubicBezTo>
                    <a:pt x="21681" y="395913"/>
                    <a:pt x="21173" y="398580"/>
                    <a:pt x="20157" y="404931"/>
                  </a:cubicBezTo>
                  <a:lnTo>
                    <a:pt x="19776" y="407345"/>
                  </a:lnTo>
                  <a:cubicBezTo>
                    <a:pt x="18252" y="416237"/>
                    <a:pt x="17617" y="422969"/>
                    <a:pt x="17997" y="428177"/>
                  </a:cubicBezTo>
                  <a:cubicBezTo>
                    <a:pt x="18252" y="433004"/>
                    <a:pt x="19267" y="436307"/>
                    <a:pt x="20665" y="438466"/>
                  </a:cubicBezTo>
                  <a:cubicBezTo>
                    <a:pt x="24984" y="445325"/>
                    <a:pt x="18379" y="455233"/>
                    <a:pt x="14314" y="461204"/>
                  </a:cubicBezTo>
                  <a:cubicBezTo>
                    <a:pt x="14060" y="461458"/>
                    <a:pt x="13805" y="461839"/>
                    <a:pt x="13298" y="462728"/>
                  </a:cubicBezTo>
                  <a:lnTo>
                    <a:pt x="13298" y="462728"/>
                  </a:lnTo>
                  <a:cubicBezTo>
                    <a:pt x="12408" y="464125"/>
                    <a:pt x="11138" y="465649"/>
                    <a:pt x="9614" y="467428"/>
                  </a:cubicBezTo>
                  <a:cubicBezTo>
                    <a:pt x="5295" y="472636"/>
                    <a:pt x="-802" y="480130"/>
                    <a:pt x="87" y="485338"/>
                  </a:cubicBezTo>
                  <a:cubicBezTo>
                    <a:pt x="722" y="489022"/>
                    <a:pt x="2374" y="491817"/>
                    <a:pt x="4914" y="494103"/>
                  </a:cubicBezTo>
                  <a:cubicBezTo>
                    <a:pt x="7581" y="496644"/>
                    <a:pt x="11138" y="498549"/>
                    <a:pt x="15203" y="500327"/>
                  </a:cubicBezTo>
                  <a:cubicBezTo>
                    <a:pt x="20030" y="502487"/>
                    <a:pt x="23205" y="504646"/>
                    <a:pt x="25492" y="507314"/>
                  </a:cubicBezTo>
                  <a:cubicBezTo>
                    <a:pt x="27906" y="509981"/>
                    <a:pt x="29176" y="512903"/>
                    <a:pt x="30319" y="516713"/>
                  </a:cubicBezTo>
                  <a:cubicBezTo>
                    <a:pt x="30827" y="518365"/>
                    <a:pt x="31208" y="520270"/>
                    <a:pt x="31589" y="522430"/>
                  </a:cubicBezTo>
                  <a:cubicBezTo>
                    <a:pt x="32606" y="528781"/>
                    <a:pt x="34130" y="537292"/>
                    <a:pt x="40608" y="538943"/>
                  </a:cubicBezTo>
                  <a:cubicBezTo>
                    <a:pt x="45435" y="540213"/>
                    <a:pt x="52167" y="539324"/>
                    <a:pt x="58900" y="538562"/>
                  </a:cubicBezTo>
                  <a:cubicBezTo>
                    <a:pt x="66521" y="537673"/>
                    <a:pt x="74142" y="536656"/>
                    <a:pt x="80113" y="538562"/>
                  </a:cubicBezTo>
                  <a:cubicBezTo>
                    <a:pt x="87861" y="541102"/>
                    <a:pt x="93958" y="551137"/>
                    <a:pt x="100437" y="561807"/>
                  </a:cubicBezTo>
                  <a:cubicBezTo>
                    <a:pt x="103867" y="567396"/>
                    <a:pt x="107296" y="573113"/>
                    <a:pt x="110980" y="577685"/>
                  </a:cubicBezTo>
                  <a:cubicBezTo>
                    <a:pt x="114156" y="581623"/>
                    <a:pt x="116696" y="584545"/>
                    <a:pt x="118855" y="586831"/>
                  </a:cubicBezTo>
                  <a:cubicBezTo>
                    <a:pt x="124699" y="593437"/>
                    <a:pt x="127366" y="596485"/>
                    <a:pt x="126985" y="602582"/>
                  </a:cubicBezTo>
                  <a:cubicBezTo>
                    <a:pt x="126604" y="608172"/>
                    <a:pt x="122158" y="609823"/>
                    <a:pt x="117712" y="611347"/>
                  </a:cubicBezTo>
                  <a:cubicBezTo>
                    <a:pt x="115553" y="612109"/>
                    <a:pt x="113266" y="612871"/>
                    <a:pt x="113393" y="613761"/>
                  </a:cubicBezTo>
                  <a:cubicBezTo>
                    <a:pt x="113393" y="616174"/>
                    <a:pt x="114410" y="618206"/>
                    <a:pt x="116061" y="620112"/>
                  </a:cubicBezTo>
                  <a:cubicBezTo>
                    <a:pt x="117966" y="622271"/>
                    <a:pt x="120761" y="624177"/>
                    <a:pt x="124190" y="626336"/>
                  </a:cubicBezTo>
                  <a:cubicBezTo>
                    <a:pt x="127620" y="628495"/>
                    <a:pt x="133844" y="631671"/>
                    <a:pt x="139306" y="634339"/>
                  </a:cubicBezTo>
                  <a:cubicBezTo>
                    <a:pt x="140323" y="628241"/>
                    <a:pt x="144260" y="627733"/>
                    <a:pt x="145022" y="624050"/>
                  </a:cubicBezTo>
                  <a:cubicBezTo>
                    <a:pt x="145912" y="619985"/>
                    <a:pt x="152644" y="617952"/>
                    <a:pt x="166998" y="617952"/>
                  </a:cubicBezTo>
                  <a:cubicBezTo>
                    <a:pt x="181351" y="617952"/>
                    <a:pt x="183003" y="614269"/>
                    <a:pt x="188846" y="606647"/>
                  </a:cubicBezTo>
                  <a:cubicBezTo>
                    <a:pt x="194689" y="599026"/>
                    <a:pt x="213108" y="593818"/>
                    <a:pt x="225557" y="589245"/>
                  </a:cubicBezTo>
                  <a:cubicBezTo>
                    <a:pt x="237878" y="584672"/>
                    <a:pt x="254010" y="585561"/>
                    <a:pt x="267348" y="585942"/>
                  </a:cubicBezTo>
                  <a:cubicBezTo>
                    <a:pt x="280812" y="586323"/>
                    <a:pt x="285385" y="592420"/>
                    <a:pt x="301390" y="598772"/>
                  </a:cubicBezTo>
                  <a:cubicBezTo>
                    <a:pt x="317396" y="605123"/>
                    <a:pt x="308504" y="597247"/>
                    <a:pt x="314220" y="591404"/>
                  </a:cubicBezTo>
                  <a:cubicBezTo>
                    <a:pt x="319936" y="585561"/>
                    <a:pt x="322730" y="590769"/>
                    <a:pt x="333528" y="597247"/>
                  </a:cubicBezTo>
                  <a:cubicBezTo>
                    <a:pt x="344325" y="603726"/>
                    <a:pt x="341149" y="608298"/>
                    <a:pt x="347882" y="617444"/>
                  </a:cubicBezTo>
                  <a:cubicBezTo>
                    <a:pt x="354614" y="626590"/>
                    <a:pt x="358551" y="633322"/>
                    <a:pt x="357662" y="646787"/>
                  </a:cubicBezTo>
                  <a:cubicBezTo>
                    <a:pt x="356773" y="660252"/>
                    <a:pt x="353979" y="666349"/>
                    <a:pt x="347246" y="675241"/>
                  </a:cubicBezTo>
                  <a:cubicBezTo>
                    <a:pt x="340514" y="684132"/>
                    <a:pt x="346611" y="684513"/>
                    <a:pt x="349787" y="692643"/>
                  </a:cubicBezTo>
                  <a:cubicBezTo>
                    <a:pt x="353090" y="700646"/>
                    <a:pt x="362362" y="699375"/>
                    <a:pt x="370111" y="701789"/>
                  </a:cubicBezTo>
                  <a:cubicBezTo>
                    <a:pt x="377860" y="704202"/>
                    <a:pt x="382432" y="701281"/>
                    <a:pt x="392213" y="694167"/>
                  </a:cubicBezTo>
                  <a:cubicBezTo>
                    <a:pt x="401994" y="687054"/>
                    <a:pt x="403900" y="692008"/>
                    <a:pt x="406567" y="697851"/>
                  </a:cubicBezTo>
                  <a:cubicBezTo>
                    <a:pt x="409107" y="703694"/>
                    <a:pt x="407583" y="707632"/>
                    <a:pt x="413045" y="713729"/>
                  </a:cubicBezTo>
                  <a:cubicBezTo>
                    <a:pt x="418508" y="719826"/>
                    <a:pt x="411775" y="721732"/>
                    <a:pt x="405043" y="724780"/>
                  </a:cubicBezTo>
                  <a:cubicBezTo>
                    <a:pt x="398310" y="727829"/>
                    <a:pt x="392213" y="725670"/>
                    <a:pt x="389418" y="722875"/>
                  </a:cubicBezTo>
                  <a:cubicBezTo>
                    <a:pt x="386624" y="720081"/>
                    <a:pt x="393483" y="718048"/>
                    <a:pt x="391832" y="713983"/>
                  </a:cubicBezTo>
                  <a:cubicBezTo>
                    <a:pt x="390053" y="709918"/>
                    <a:pt x="386878" y="713602"/>
                    <a:pt x="374937" y="713729"/>
                  </a:cubicBezTo>
                  <a:cubicBezTo>
                    <a:pt x="362997" y="713983"/>
                    <a:pt x="361092" y="713729"/>
                    <a:pt x="353217" y="710427"/>
                  </a:cubicBezTo>
                  <a:cubicBezTo>
                    <a:pt x="345468" y="707124"/>
                    <a:pt x="347373" y="707632"/>
                    <a:pt x="325017" y="707124"/>
                  </a:cubicBezTo>
                  <a:cubicBezTo>
                    <a:pt x="302660" y="706616"/>
                    <a:pt x="309647" y="707124"/>
                    <a:pt x="299231" y="702805"/>
                  </a:cubicBezTo>
                  <a:cubicBezTo>
                    <a:pt x="288815" y="698486"/>
                    <a:pt x="276367" y="694040"/>
                    <a:pt x="270778" y="697089"/>
                  </a:cubicBezTo>
                  <a:cubicBezTo>
                    <a:pt x="265188" y="700138"/>
                    <a:pt x="258583" y="699248"/>
                    <a:pt x="253375" y="702297"/>
                  </a:cubicBezTo>
                  <a:cubicBezTo>
                    <a:pt x="248167" y="705346"/>
                    <a:pt x="253375" y="708394"/>
                    <a:pt x="247277" y="715762"/>
                  </a:cubicBezTo>
                  <a:cubicBezTo>
                    <a:pt x="241181" y="723129"/>
                    <a:pt x="237751" y="720970"/>
                    <a:pt x="236861" y="729607"/>
                  </a:cubicBezTo>
                  <a:cubicBezTo>
                    <a:pt x="235972" y="738245"/>
                    <a:pt x="242450" y="741802"/>
                    <a:pt x="249818" y="747391"/>
                  </a:cubicBezTo>
                  <a:cubicBezTo>
                    <a:pt x="257186" y="752980"/>
                    <a:pt x="262393" y="753488"/>
                    <a:pt x="261124" y="757426"/>
                  </a:cubicBezTo>
                  <a:cubicBezTo>
                    <a:pt x="259853" y="761364"/>
                    <a:pt x="248040" y="758696"/>
                    <a:pt x="237751" y="755266"/>
                  </a:cubicBezTo>
                  <a:cubicBezTo>
                    <a:pt x="227334" y="751837"/>
                    <a:pt x="224795" y="751329"/>
                    <a:pt x="216030" y="748788"/>
                  </a:cubicBezTo>
                  <a:cubicBezTo>
                    <a:pt x="207391" y="746121"/>
                    <a:pt x="197865" y="747518"/>
                    <a:pt x="194816" y="753615"/>
                  </a:cubicBezTo>
                  <a:cubicBezTo>
                    <a:pt x="191768" y="759712"/>
                    <a:pt x="194816" y="769239"/>
                    <a:pt x="209170" y="774828"/>
                  </a:cubicBezTo>
                  <a:cubicBezTo>
                    <a:pt x="223524" y="780417"/>
                    <a:pt x="222635" y="781307"/>
                    <a:pt x="228732" y="788293"/>
                  </a:cubicBezTo>
                  <a:cubicBezTo>
                    <a:pt x="234829" y="795279"/>
                    <a:pt x="243086" y="810395"/>
                    <a:pt x="244356" y="818652"/>
                  </a:cubicBezTo>
                  <a:cubicBezTo>
                    <a:pt x="245626" y="826908"/>
                    <a:pt x="244356" y="833768"/>
                    <a:pt x="246897" y="841643"/>
                  </a:cubicBezTo>
                  <a:cubicBezTo>
                    <a:pt x="249564" y="849392"/>
                    <a:pt x="257313" y="843803"/>
                    <a:pt x="272937" y="847360"/>
                  </a:cubicBezTo>
                  <a:cubicBezTo>
                    <a:pt x="288561" y="850789"/>
                    <a:pt x="283480" y="864000"/>
                    <a:pt x="293515" y="860189"/>
                  </a:cubicBezTo>
                  <a:cubicBezTo>
                    <a:pt x="303549" y="856378"/>
                    <a:pt x="318285" y="870986"/>
                    <a:pt x="321714" y="878862"/>
                  </a:cubicBezTo>
                  <a:cubicBezTo>
                    <a:pt x="325144" y="886610"/>
                    <a:pt x="320444" y="884451"/>
                    <a:pt x="310917" y="893978"/>
                  </a:cubicBezTo>
                  <a:cubicBezTo>
                    <a:pt x="301390" y="903505"/>
                    <a:pt x="307869" y="905664"/>
                    <a:pt x="308249" y="920399"/>
                  </a:cubicBezTo>
                  <a:cubicBezTo>
                    <a:pt x="308376" y="925480"/>
                    <a:pt x="308758" y="928783"/>
                    <a:pt x="309647" y="931577"/>
                  </a:cubicBezTo>
                  <a:cubicBezTo>
                    <a:pt x="310917" y="930434"/>
                    <a:pt x="312187" y="929164"/>
                    <a:pt x="313585" y="927893"/>
                  </a:cubicBezTo>
                  <a:cubicBezTo>
                    <a:pt x="318412" y="923321"/>
                    <a:pt x="323365" y="918621"/>
                    <a:pt x="325271" y="916715"/>
                  </a:cubicBezTo>
                  <a:cubicBezTo>
                    <a:pt x="328701" y="913286"/>
                    <a:pt x="336068" y="910110"/>
                    <a:pt x="341276" y="907696"/>
                  </a:cubicBezTo>
                  <a:cubicBezTo>
                    <a:pt x="342166" y="907315"/>
                    <a:pt x="343055" y="906934"/>
                    <a:pt x="343690" y="906680"/>
                  </a:cubicBezTo>
                  <a:cubicBezTo>
                    <a:pt x="345722" y="905791"/>
                    <a:pt x="353724" y="904013"/>
                    <a:pt x="362997" y="902234"/>
                  </a:cubicBezTo>
                  <a:cubicBezTo>
                    <a:pt x="378240" y="899313"/>
                    <a:pt x="397294" y="896264"/>
                    <a:pt x="399835" y="895883"/>
                  </a:cubicBezTo>
                  <a:cubicBezTo>
                    <a:pt x="402756" y="895629"/>
                    <a:pt x="412664" y="901853"/>
                    <a:pt x="422445" y="909729"/>
                  </a:cubicBezTo>
                  <a:cubicBezTo>
                    <a:pt x="430829" y="916334"/>
                    <a:pt x="439339" y="924210"/>
                    <a:pt x="443531" y="929799"/>
                  </a:cubicBezTo>
                  <a:lnTo>
                    <a:pt x="444675" y="931323"/>
                  </a:lnTo>
                  <a:cubicBezTo>
                    <a:pt x="452931" y="942247"/>
                    <a:pt x="465761" y="959523"/>
                    <a:pt x="476050" y="960539"/>
                  </a:cubicBezTo>
                  <a:cubicBezTo>
                    <a:pt x="480369" y="961047"/>
                    <a:pt x="491420" y="961301"/>
                    <a:pt x="504250" y="961301"/>
                  </a:cubicBezTo>
                  <a:cubicBezTo>
                    <a:pt x="503868" y="929291"/>
                    <a:pt x="501836" y="747391"/>
                    <a:pt x="501836" y="745486"/>
                  </a:cubicBezTo>
                  <a:cubicBezTo>
                    <a:pt x="501836" y="740277"/>
                    <a:pt x="502344" y="735323"/>
                    <a:pt x="503741" y="731259"/>
                  </a:cubicBezTo>
                  <a:cubicBezTo>
                    <a:pt x="505265" y="726686"/>
                    <a:pt x="507933" y="723002"/>
                    <a:pt x="511871" y="720970"/>
                  </a:cubicBezTo>
                  <a:cubicBezTo>
                    <a:pt x="515046" y="719318"/>
                    <a:pt x="534481" y="713856"/>
                    <a:pt x="556330" y="708013"/>
                  </a:cubicBezTo>
                  <a:cubicBezTo>
                    <a:pt x="581607" y="701281"/>
                    <a:pt x="610442" y="694040"/>
                    <a:pt x="621621" y="691627"/>
                  </a:cubicBezTo>
                  <a:cubicBezTo>
                    <a:pt x="632037" y="689467"/>
                    <a:pt x="637879" y="688197"/>
                    <a:pt x="642071" y="687943"/>
                  </a:cubicBezTo>
                  <a:cubicBezTo>
                    <a:pt x="642071" y="687943"/>
                    <a:pt x="642071" y="687943"/>
                    <a:pt x="642071" y="687943"/>
                  </a:cubicBezTo>
                  <a:cubicBezTo>
                    <a:pt x="642071" y="687689"/>
                    <a:pt x="642326" y="687435"/>
                    <a:pt x="642326" y="687054"/>
                  </a:cubicBezTo>
                  <a:cubicBezTo>
                    <a:pt x="644231" y="680830"/>
                    <a:pt x="644739" y="679433"/>
                    <a:pt x="644993" y="671684"/>
                  </a:cubicBezTo>
                  <a:cubicBezTo>
                    <a:pt x="645247" y="663935"/>
                    <a:pt x="649820" y="665460"/>
                    <a:pt x="656044" y="661014"/>
                  </a:cubicBezTo>
                  <a:cubicBezTo>
                    <a:pt x="657442" y="660125"/>
                    <a:pt x="658839" y="659490"/>
                    <a:pt x="660363" y="659108"/>
                  </a:cubicBezTo>
                  <a:lnTo>
                    <a:pt x="669255" y="658727"/>
                  </a:lnTo>
                  <a:cubicBezTo>
                    <a:pt x="672049" y="659108"/>
                    <a:pt x="675098" y="659617"/>
                    <a:pt x="678020" y="660125"/>
                  </a:cubicBezTo>
                  <a:cubicBezTo>
                    <a:pt x="685768" y="662792"/>
                    <a:pt x="682973" y="665968"/>
                    <a:pt x="678400" y="671430"/>
                  </a:cubicBezTo>
                  <a:cubicBezTo>
                    <a:pt x="673828" y="676892"/>
                    <a:pt x="667604" y="675114"/>
                    <a:pt x="660363" y="680957"/>
                  </a:cubicBezTo>
                  <a:cubicBezTo>
                    <a:pt x="655155" y="685149"/>
                    <a:pt x="656298" y="687816"/>
                    <a:pt x="655917" y="691246"/>
                  </a:cubicBezTo>
                  <a:cubicBezTo>
                    <a:pt x="658839" y="692643"/>
                    <a:pt x="662649" y="694548"/>
                    <a:pt x="666714" y="696835"/>
                  </a:cubicBezTo>
                  <a:cubicBezTo>
                    <a:pt x="671541" y="699502"/>
                    <a:pt x="676876" y="702551"/>
                    <a:pt x="681830" y="705600"/>
                  </a:cubicBezTo>
                  <a:cubicBezTo>
                    <a:pt x="686276" y="708394"/>
                    <a:pt x="698089" y="715635"/>
                    <a:pt x="711681" y="723764"/>
                  </a:cubicBezTo>
                  <a:cubicBezTo>
                    <a:pt x="734292" y="737483"/>
                    <a:pt x="761348" y="753996"/>
                    <a:pt x="766048" y="757172"/>
                  </a:cubicBezTo>
                  <a:cubicBezTo>
                    <a:pt x="769859" y="759839"/>
                    <a:pt x="773669" y="762507"/>
                    <a:pt x="777226" y="765428"/>
                  </a:cubicBezTo>
                  <a:cubicBezTo>
                    <a:pt x="780782" y="768350"/>
                    <a:pt x="784085" y="771526"/>
                    <a:pt x="787007" y="775336"/>
                  </a:cubicBezTo>
                  <a:cubicBezTo>
                    <a:pt x="790309" y="779528"/>
                    <a:pt x="796407" y="787023"/>
                    <a:pt x="803012" y="794263"/>
                  </a:cubicBezTo>
                  <a:cubicBezTo>
                    <a:pt x="807331" y="798963"/>
                    <a:pt x="811777" y="803409"/>
                    <a:pt x="815969" y="806712"/>
                  </a:cubicBezTo>
                  <a:cubicBezTo>
                    <a:pt x="820287" y="810141"/>
                    <a:pt x="823463" y="813571"/>
                    <a:pt x="826258" y="816492"/>
                  </a:cubicBezTo>
                  <a:cubicBezTo>
                    <a:pt x="829941" y="820557"/>
                    <a:pt x="832736" y="823479"/>
                    <a:pt x="835657" y="823606"/>
                  </a:cubicBezTo>
                  <a:cubicBezTo>
                    <a:pt x="839214" y="823606"/>
                    <a:pt x="851155" y="821192"/>
                    <a:pt x="863222" y="818779"/>
                  </a:cubicBezTo>
                  <a:cubicBezTo>
                    <a:pt x="872748" y="816747"/>
                    <a:pt x="882530" y="814841"/>
                    <a:pt x="888881" y="813952"/>
                  </a:cubicBezTo>
                  <a:cubicBezTo>
                    <a:pt x="900948" y="812301"/>
                    <a:pt x="918859" y="814333"/>
                    <a:pt x="931308" y="815730"/>
                  </a:cubicBezTo>
                  <a:cubicBezTo>
                    <a:pt x="934356" y="816111"/>
                    <a:pt x="937023" y="816365"/>
                    <a:pt x="938802" y="816492"/>
                  </a:cubicBezTo>
                  <a:cubicBezTo>
                    <a:pt x="944772" y="817001"/>
                    <a:pt x="951377" y="817382"/>
                    <a:pt x="957220" y="817001"/>
                  </a:cubicBezTo>
                  <a:cubicBezTo>
                    <a:pt x="961793" y="816747"/>
                    <a:pt x="965731" y="816111"/>
                    <a:pt x="968272" y="814841"/>
                  </a:cubicBezTo>
                  <a:cubicBezTo>
                    <a:pt x="970177" y="813952"/>
                    <a:pt x="972336" y="812555"/>
                    <a:pt x="974368" y="811157"/>
                  </a:cubicBezTo>
                  <a:cubicBezTo>
                    <a:pt x="979068" y="808109"/>
                    <a:pt x="983388" y="805314"/>
                    <a:pt x="987707" y="806839"/>
                  </a:cubicBezTo>
                  <a:cubicBezTo>
                    <a:pt x="991390" y="808109"/>
                    <a:pt x="999901" y="817890"/>
                    <a:pt x="1007395" y="826400"/>
                  </a:cubicBezTo>
                  <a:cubicBezTo>
                    <a:pt x="1011460" y="831100"/>
                    <a:pt x="1015271" y="835419"/>
                    <a:pt x="1017430" y="837452"/>
                  </a:cubicBezTo>
                  <a:cubicBezTo>
                    <a:pt x="1019082" y="839103"/>
                    <a:pt x="1021114" y="841135"/>
                    <a:pt x="1023274" y="843422"/>
                  </a:cubicBezTo>
                  <a:cubicBezTo>
                    <a:pt x="1029116" y="849392"/>
                    <a:pt x="1035976" y="856632"/>
                    <a:pt x="1038770" y="857395"/>
                  </a:cubicBezTo>
                  <a:cubicBezTo>
                    <a:pt x="1039025" y="857395"/>
                    <a:pt x="1039532" y="857649"/>
                    <a:pt x="1040041" y="857776"/>
                  </a:cubicBezTo>
                  <a:cubicBezTo>
                    <a:pt x="1045630" y="859300"/>
                    <a:pt x="1049314" y="860316"/>
                    <a:pt x="1051473" y="875432"/>
                  </a:cubicBezTo>
                  <a:cubicBezTo>
                    <a:pt x="1052235" y="881021"/>
                    <a:pt x="1052108" y="889024"/>
                    <a:pt x="1051981" y="896772"/>
                  </a:cubicBezTo>
                  <a:cubicBezTo>
                    <a:pt x="1051727" y="907823"/>
                    <a:pt x="1051600" y="918621"/>
                    <a:pt x="1052743" y="919002"/>
                  </a:cubicBezTo>
                  <a:cubicBezTo>
                    <a:pt x="1054268" y="919510"/>
                    <a:pt x="1056935" y="919510"/>
                    <a:pt x="1059603" y="919510"/>
                  </a:cubicBezTo>
                  <a:cubicBezTo>
                    <a:pt x="1065700" y="919510"/>
                    <a:pt x="1072178" y="919510"/>
                    <a:pt x="1075862" y="924464"/>
                  </a:cubicBezTo>
                  <a:cubicBezTo>
                    <a:pt x="1078656" y="928402"/>
                    <a:pt x="1080181" y="935769"/>
                    <a:pt x="1081578" y="943136"/>
                  </a:cubicBezTo>
                  <a:cubicBezTo>
                    <a:pt x="1082594" y="948090"/>
                    <a:pt x="1083483" y="953044"/>
                    <a:pt x="1084753" y="956347"/>
                  </a:cubicBezTo>
                  <a:cubicBezTo>
                    <a:pt x="1085770" y="958888"/>
                    <a:pt x="1086405" y="961174"/>
                    <a:pt x="1087040" y="963206"/>
                  </a:cubicBezTo>
                  <a:cubicBezTo>
                    <a:pt x="1088183" y="967271"/>
                    <a:pt x="1089072" y="970066"/>
                    <a:pt x="1091359" y="970828"/>
                  </a:cubicBezTo>
                  <a:cubicBezTo>
                    <a:pt x="1094789" y="971971"/>
                    <a:pt x="1102918" y="971590"/>
                    <a:pt x="1109523" y="971209"/>
                  </a:cubicBezTo>
                  <a:cubicBezTo>
                    <a:pt x="1111937" y="971082"/>
                    <a:pt x="1114223" y="970955"/>
                    <a:pt x="1116256" y="970828"/>
                  </a:cubicBezTo>
                  <a:lnTo>
                    <a:pt x="1116256" y="970828"/>
                  </a:lnTo>
                  <a:cubicBezTo>
                    <a:pt x="1118034" y="970828"/>
                    <a:pt x="1121083" y="970447"/>
                    <a:pt x="1124385" y="969939"/>
                  </a:cubicBezTo>
                  <a:cubicBezTo>
                    <a:pt x="1133150" y="968795"/>
                    <a:pt x="1144455" y="967271"/>
                    <a:pt x="1149790" y="970574"/>
                  </a:cubicBezTo>
                  <a:cubicBezTo>
                    <a:pt x="1153347" y="972733"/>
                    <a:pt x="1155761" y="975020"/>
                    <a:pt x="1157412" y="977560"/>
                  </a:cubicBezTo>
                  <a:cubicBezTo>
                    <a:pt x="1159190" y="980228"/>
                    <a:pt x="1160206" y="982895"/>
                    <a:pt x="1160588" y="985563"/>
                  </a:cubicBezTo>
                  <a:cubicBezTo>
                    <a:pt x="1161095" y="988865"/>
                    <a:pt x="1159698" y="991660"/>
                    <a:pt x="1158428" y="994073"/>
                  </a:cubicBezTo>
                  <a:cubicBezTo>
                    <a:pt x="1157793" y="995344"/>
                    <a:pt x="1156903" y="995979"/>
                    <a:pt x="1157158" y="996233"/>
                  </a:cubicBezTo>
                  <a:cubicBezTo>
                    <a:pt x="1157920" y="997249"/>
                    <a:pt x="1160588" y="999408"/>
                    <a:pt x="1163509" y="1001695"/>
                  </a:cubicBezTo>
                  <a:cubicBezTo>
                    <a:pt x="1167193" y="1004489"/>
                    <a:pt x="1171131" y="1007284"/>
                    <a:pt x="1172401" y="1007792"/>
                  </a:cubicBezTo>
                  <a:cubicBezTo>
                    <a:pt x="1173417" y="1008300"/>
                    <a:pt x="1175449" y="1008681"/>
                    <a:pt x="1177608" y="1008554"/>
                  </a:cubicBezTo>
                  <a:cubicBezTo>
                    <a:pt x="1179006" y="1008554"/>
                    <a:pt x="1180276" y="1008173"/>
                    <a:pt x="1181038" y="1007665"/>
                  </a:cubicBezTo>
                  <a:cubicBezTo>
                    <a:pt x="1181546" y="1007284"/>
                    <a:pt x="1181546" y="1003854"/>
                    <a:pt x="1181673" y="1000298"/>
                  </a:cubicBezTo>
                  <a:lnTo>
                    <a:pt x="1181673" y="1000298"/>
                  </a:lnTo>
                  <a:cubicBezTo>
                    <a:pt x="1181673" y="996487"/>
                    <a:pt x="1181801" y="992676"/>
                    <a:pt x="1182944" y="989755"/>
                  </a:cubicBezTo>
                  <a:cubicBezTo>
                    <a:pt x="1184341" y="986198"/>
                    <a:pt x="1187771" y="983657"/>
                    <a:pt x="1191835" y="980609"/>
                  </a:cubicBezTo>
                  <a:cubicBezTo>
                    <a:pt x="1195519" y="977814"/>
                    <a:pt x="1199838" y="974512"/>
                    <a:pt x="1202760" y="970320"/>
                  </a:cubicBezTo>
                  <a:cubicBezTo>
                    <a:pt x="1206316" y="965239"/>
                    <a:pt x="1212033" y="959396"/>
                    <a:pt x="1219654" y="953298"/>
                  </a:cubicBezTo>
                  <a:cubicBezTo>
                    <a:pt x="1226386" y="947963"/>
                    <a:pt x="1234516" y="942247"/>
                    <a:pt x="1244170" y="936785"/>
                  </a:cubicBezTo>
                  <a:cubicBezTo>
                    <a:pt x="1255094" y="930561"/>
                    <a:pt x="1271099" y="922939"/>
                    <a:pt x="1284056" y="916715"/>
                  </a:cubicBezTo>
                  <a:cubicBezTo>
                    <a:pt x="1294599" y="911761"/>
                    <a:pt x="1302982" y="907696"/>
                    <a:pt x="1304253" y="906680"/>
                  </a:cubicBezTo>
                  <a:cubicBezTo>
                    <a:pt x="1305904" y="905283"/>
                    <a:pt x="1305650" y="900964"/>
                    <a:pt x="1305523" y="898424"/>
                  </a:cubicBezTo>
                  <a:cubicBezTo>
                    <a:pt x="1305523" y="898170"/>
                    <a:pt x="1305523" y="897788"/>
                    <a:pt x="1305523" y="897280"/>
                  </a:cubicBezTo>
                  <a:cubicBezTo>
                    <a:pt x="1305523" y="894994"/>
                    <a:pt x="1310096" y="888643"/>
                    <a:pt x="1315431" y="882927"/>
                  </a:cubicBezTo>
                  <a:cubicBezTo>
                    <a:pt x="1320258" y="877718"/>
                    <a:pt x="1325847" y="872638"/>
                    <a:pt x="1328514" y="871621"/>
                  </a:cubicBezTo>
                  <a:cubicBezTo>
                    <a:pt x="1332579" y="870097"/>
                    <a:pt x="1340836" y="870224"/>
                    <a:pt x="1348584" y="870224"/>
                  </a:cubicBezTo>
                  <a:lnTo>
                    <a:pt x="1352904" y="870224"/>
                  </a:lnTo>
                  <a:cubicBezTo>
                    <a:pt x="1355571" y="870224"/>
                    <a:pt x="1356968" y="870224"/>
                    <a:pt x="1358366" y="870224"/>
                  </a:cubicBezTo>
                  <a:cubicBezTo>
                    <a:pt x="1364844" y="870224"/>
                    <a:pt x="1371195" y="869970"/>
                    <a:pt x="1380848" y="871240"/>
                  </a:cubicBezTo>
                  <a:cubicBezTo>
                    <a:pt x="1388851" y="872256"/>
                    <a:pt x="1406508" y="878862"/>
                    <a:pt x="1419972" y="883816"/>
                  </a:cubicBezTo>
                  <a:cubicBezTo>
                    <a:pt x="1427848" y="886737"/>
                    <a:pt x="1434072" y="889024"/>
                    <a:pt x="1435343" y="889151"/>
                  </a:cubicBezTo>
                  <a:cubicBezTo>
                    <a:pt x="1435723" y="889151"/>
                    <a:pt x="1436105" y="889151"/>
                    <a:pt x="1436486" y="889151"/>
                  </a:cubicBezTo>
                  <a:cubicBezTo>
                    <a:pt x="1438010" y="889278"/>
                    <a:pt x="1439408" y="889151"/>
                    <a:pt x="1440297" y="889024"/>
                  </a:cubicBezTo>
                  <a:lnTo>
                    <a:pt x="1440297" y="889024"/>
                  </a:lnTo>
                  <a:cubicBezTo>
                    <a:pt x="1440297" y="889024"/>
                    <a:pt x="1440297" y="889024"/>
                    <a:pt x="1440297" y="889024"/>
                  </a:cubicBezTo>
                  <a:cubicBezTo>
                    <a:pt x="1440297" y="888135"/>
                    <a:pt x="1440297" y="886991"/>
                    <a:pt x="1440297" y="885721"/>
                  </a:cubicBezTo>
                  <a:cubicBezTo>
                    <a:pt x="1440297" y="881783"/>
                    <a:pt x="1440550" y="876321"/>
                    <a:pt x="1441185" y="872256"/>
                  </a:cubicBezTo>
                  <a:cubicBezTo>
                    <a:pt x="1441694" y="869081"/>
                    <a:pt x="1443726" y="864762"/>
                    <a:pt x="1446267" y="861078"/>
                  </a:cubicBezTo>
                  <a:cubicBezTo>
                    <a:pt x="1449061" y="857013"/>
                    <a:pt x="1452364" y="853330"/>
                    <a:pt x="1454777" y="852187"/>
                  </a:cubicBezTo>
                  <a:cubicBezTo>
                    <a:pt x="1455286" y="851932"/>
                    <a:pt x="1456175" y="851297"/>
                    <a:pt x="1457318" y="850535"/>
                  </a:cubicBezTo>
                  <a:cubicBezTo>
                    <a:pt x="1462272" y="847106"/>
                    <a:pt x="1470782" y="841135"/>
                    <a:pt x="1483231" y="841516"/>
                  </a:cubicBezTo>
                  <a:cubicBezTo>
                    <a:pt x="1494028" y="841897"/>
                    <a:pt x="1502031" y="846851"/>
                    <a:pt x="1508636" y="850916"/>
                  </a:cubicBezTo>
                  <a:cubicBezTo>
                    <a:pt x="1511303" y="852568"/>
                    <a:pt x="1513717" y="854092"/>
                    <a:pt x="1515876" y="854981"/>
                  </a:cubicBezTo>
                  <a:cubicBezTo>
                    <a:pt x="1516258" y="855108"/>
                    <a:pt x="1517147" y="855489"/>
                    <a:pt x="1518162" y="855870"/>
                  </a:cubicBezTo>
                  <a:cubicBezTo>
                    <a:pt x="1526674" y="859300"/>
                    <a:pt x="1542805" y="866032"/>
                    <a:pt x="1553094" y="864000"/>
                  </a:cubicBezTo>
                  <a:cubicBezTo>
                    <a:pt x="1556397" y="863365"/>
                    <a:pt x="1559573" y="862603"/>
                    <a:pt x="1562495" y="861967"/>
                  </a:cubicBezTo>
                  <a:cubicBezTo>
                    <a:pt x="1570498" y="860062"/>
                    <a:pt x="1577737" y="858411"/>
                    <a:pt x="1587011" y="858792"/>
                  </a:cubicBezTo>
                  <a:cubicBezTo>
                    <a:pt x="1593870" y="859046"/>
                    <a:pt x="1603016" y="859300"/>
                    <a:pt x="1613051" y="859427"/>
                  </a:cubicBezTo>
                  <a:cubicBezTo>
                    <a:pt x="1620799" y="859427"/>
                    <a:pt x="1629183" y="859427"/>
                    <a:pt x="1637439" y="859427"/>
                  </a:cubicBezTo>
                  <a:cubicBezTo>
                    <a:pt x="1645950" y="859300"/>
                    <a:pt x="1657001" y="859808"/>
                    <a:pt x="1667798" y="860570"/>
                  </a:cubicBezTo>
                  <a:cubicBezTo>
                    <a:pt x="1681263" y="861586"/>
                    <a:pt x="1694473" y="863111"/>
                    <a:pt x="1701841" y="864254"/>
                  </a:cubicBezTo>
                  <a:cubicBezTo>
                    <a:pt x="1706033" y="864889"/>
                    <a:pt x="1712384" y="865524"/>
                    <a:pt x="1718989" y="866032"/>
                  </a:cubicBezTo>
                  <a:cubicBezTo>
                    <a:pt x="1732962" y="867302"/>
                    <a:pt x="1748713" y="868700"/>
                    <a:pt x="1753159" y="872002"/>
                  </a:cubicBezTo>
                  <a:cubicBezTo>
                    <a:pt x="1757224" y="875051"/>
                    <a:pt x="1759637" y="880132"/>
                    <a:pt x="1761670" y="884578"/>
                  </a:cubicBezTo>
                  <a:cubicBezTo>
                    <a:pt x="1762813" y="886991"/>
                    <a:pt x="1763829" y="889151"/>
                    <a:pt x="1764718" y="890167"/>
                  </a:cubicBezTo>
                  <a:cubicBezTo>
                    <a:pt x="1765481" y="891056"/>
                    <a:pt x="1771450" y="890421"/>
                    <a:pt x="1776786" y="889786"/>
                  </a:cubicBezTo>
                  <a:cubicBezTo>
                    <a:pt x="1781104" y="889278"/>
                    <a:pt x="1785169" y="888770"/>
                    <a:pt x="1787710" y="889405"/>
                  </a:cubicBezTo>
                  <a:cubicBezTo>
                    <a:pt x="1790378" y="889913"/>
                    <a:pt x="1793680" y="892072"/>
                    <a:pt x="1796855" y="894740"/>
                  </a:cubicBezTo>
                  <a:cubicBezTo>
                    <a:pt x="1798126" y="895756"/>
                    <a:pt x="1799396" y="896899"/>
                    <a:pt x="1800540" y="898170"/>
                  </a:cubicBezTo>
                  <a:cubicBezTo>
                    <a:pt x="1800540" y="896518"/>
                    <a:pt x="1800031" y="894486"/>
                    <a:pt x="1799396" y="892453"/>
                  </a:cubicBezTo>
                  <a:cubicBezTo>
                    <a:pt x="1797999" y="887118"/>
                    <a:pt x="1796475" y="881148"/>
                    <a:pt x="1799396" y="874670"/>
                  </a:cubicBezTo>
                  <a:cubicBezTo>
                    <a:pt x="1802445" y="867938"/>
                    <a:pt x="1806002" y="865778"/>
                    <a:pt x="1809050" y="864000"/>
                  </a:cubicBezTo>
                  <a:cubicBezTo>
                    <a:pt x="1810320" y="863238"/>
                    <a:pt x="1811464" y="862603"/>
                    <a:pt x="1812099" y="861459"/>
                  </a:cubicBezTo>
                  <a:cubicBezTo>
                    <a:pt x="1812480" y="860824"/>
                    <a:pt x="1812099" y="859808"/>
                    <a:pt x="1811845" y="858792"/>
                  </a:cubicBezTo>
                  <a:cubicBezTo>
                    <a:pt x="1810701" y="855616"/>
                    <a:pt x="1809685" y="852568"/>
                    <a:pt x="1814131" y="848884"/>
                  </a:cubicBezTo>
                  <a:cubicBezTo>
                    <a:pt x="1816418" y="846978"/>
                    <a:pt x="1818577" y="846216"/>
                    <a:pt x="1820609" y="845454"/>
                  </a:cubicBezTo>
                  <a:cubicBezTo>
                    <a:pt x="1822769" y="844692"/>
                    <a:pt x="1824674" y="843930"/>
                    <a:pt x="1826707" y="841008"/>
                  </a:cubicBezTo>
                  <a:cubicBezTo>
                    <a:pt x="1829882" y="836308"/>
                    <a:pt x="1825945" y="826146"/>
                    <a:pt x="1821753" y="815222"/>
                  </a:cubicBezTo>
                  <a:lnTo>
                    <a:pt x="1820990" y="813317"/>
                  </a:lnTo>
                  <a:lnTo>
                    <a:pt x="1820990" y="813317"/>
                  </a:lnTo>
                  <a:cubicBezTo>
                    <a:pt x="1819593" y="809379"/>
                    <a:pt x="1817942" y="806330"/>
                    <a:pt x="1816418" y="803282"/>
                  </a:cubicBezTo>
                  <a:cubicBezTo>
                    <a:pt x="1812988" y="796423"/>
                    <a:pt x="1809812" y="790325"/>
                    <a:pt x="1809050" y="778512"/>
                  </a:cubicBezTo>
                  <a:cubicBezTo>
                    <a:pt x="1808669" y="772288"/>
                    <a:pt x="1808034" y="768477"/>
                    <a:pt x="1807653" y="765555"/>
                  </a:cubicBezTo>
                  <a:cubicBezTo>
                    <a:pt x="1806891" y="760474"/>
                    <a:pt x="1806509" y="758061"/>
                    <a:pt x="1808161" y="751964"/>
                  </a:cubicBezTo>
                  <a:cubicBezTo>
                    <a:pt x="1809304" y="747772"/>
                    <a:pt x="1810574" y="745613"/>
                    <a:pt x="1811464" y="744088"/>
                  </a:cubicBezTo>
                  <a:cubicBezTo>
                    <a:pt x="1811845" y="743326"/>
                    <a:pt x="1811971" y="743072"/>
                    <a:pt x="1811464" y="742183"/>
                  </a:cubicBezTo>
                  <a:cubicBezTo>
                    <a:pt x="1810701" y="740659"/>
                    <a:pt x="1809939" y="739642"/>
                    <a:pt x="1808796" y="739261"/>
                  </a:cubicBezTo>
                  <a:cubicBezTo>
                    <a:pt x="1807272" y="738753"/>
                    <a:pt x="1804858" y="738880"/>
                    <a:pt x="1800920" y="739642"/>
                  </a:cubicBezTo>
                  <a:cubicBezTo>
                    <a:pt x="1795840" y="740659"/>
                    <a:pt x="1792283" y="741294"/>
                    <a:pt x="1789616" y="740659"/>
                  </a:cubicBezTo>
                  <a:lnTo>
                    <a:pt x="1789616" y="740659"/>
                  </a:lnTo>
                  <a:cubicBezTo>
                    <a:pt x="1785931" y="739769"/>
                    <a:pt x="1784153" y="737483"/>
                    <a:pt x="1783391" y="732656"/>
                  </a:cubicBezTo>
                  <a:cubicBezTo>
                    <a:pt x="1782629" y="728337"/>
                    <a:pt x="1783772" y="724653"/>
                    <a:pt x="1786948" y="721732"/>
                  </a:cubicBezTo>
                  <a:cubicBezTo>
                    <a:pt x="1789616" y="719191"/>
                    <a:pt x="1793807" y="717159"/>
                    <a:pt x="1799650" y="715508"/>
                  </a:cubicBezTo>
                  <a:cubicBezTo>
                    <a:pt x="1804731" y="714110"/>
                    <a:pt x="1810956" y="712459"/>
                    <a:pt x="1818069" y="710681"/>
                  </a:cubicBezTo>
                  <a:cubicBezTo>
                    <a:pt x="1824928" y="709029"/>
                    <a:pt x="1832169" y="707378"/>
                    <a:pt x="1839028" y="706108"/>
                  </a:cubicBezTo>
                  <a:cubicBezTo>
                    <a:pt x="1843474" y="705346"/>
                    <a:pt x="1847665" y="704456"/>
                    <a:pt x="1851857" y="703567"/>
                  </a:cubicBezTo>
                  <a:cubicBezTo>
                    <a:pt x="1861257" y="701662"/>
                    <a:pt x="1870276" y="699757"/>
                    <a:pt x="1877008" y="699121"/>
                  </a:cubicBezTo>
                  <a:cubicBezTo>
                    <a:pt x="1886409" y="698232"/>
                    <a:pt x="1888948" y="701916"/>
                    <a:pt x="1890600" y="704329"/>
                  </a:cubicBezTo>
                  <a:lnTo>
                    <a:pt x="1890981" y="704838"/>
                  </a:lnTo>
                  <a:cubicBezTo>
                    <a:pt x="1890981" y="704838"/>
                    <a:pt x="1892633" y="706235"/>
                    <a:pt x="1894157" y="706870"/>
                  </a:cubicBezTo>
                  <a:cubicBezTo>
                    <a:pt x="1895681" y="707505"/>
                    <a:pt x="1897713" y="708013"/>
                    <a:pt x="1900381" y="708013"/>
                  </a:cubicBezTo>
                  <a:cubicBezTo>
                    <a:pt x="1904065" y="708013"/>
                    <a:pt x="1912829" y="707759"/>
                    <a:pt x="1919943" y="707251"/>
                  </a:cubicBezTo>
                  <a:cubicBezTo>
                    <a:pt x="1924897" y="706997"/>
                    <a:pt x="1929089" y="706616"/>
                    <a:pt x="1930105" y="706235"/>
                  </a:cubicBezTo>
                  <a:cubicBezTo>
                    <a:pt x="1930105" y="706235"/>
                    <a:pt x="1930105" y="706235"/>
                    <a:pt x="1930232" y="706108"/>
                  </a:cubicBezTo>
                  <a:cubicBezTo>
                    <a:pt x="1930613" y="705727"/>
                    <a:pt x="1930867" y="705219"/>
                    <a:pt x="1931121" y="704456"/>
                  </a:cubicBezTo>
                  <a:cubicBezTo>
                    <a:pt x="1931248" y="703567"/>
                    <a:pt x="1931248" y="702551"/>
                    <a:pt x="1930994" y="701535"/>
                  </a:cubicBezTo>
                  <a:cubicBezTo>
                    <a:pt x="1930740" y="700646"/>
                    <a:pt x="1930232" y="699757"/>
                    <a:pt x="1929470" y="698867"/>
                  </a:cubicBezTo>
                  <a:cubicBezTo>
                    <a:pt x="1927945" y="697216"/>
                    <a:pt x="1925532" y="696454"/>
                    <a:pt x="1923245" y="695692"/>
                  </a:cubicBezTo>
                  <a:cubicBezTo>
                    <a:pt x="1919053" y="694294"/>
                    <a:pt x="1915370" y="693151"/>
                    <a:pt x="1914100" y="687943"/>
                  </a:cubicBezTo>
                  <a:cubicBezTo>
                    <a:pt x="1912829" y="682227"/>
                    <a:pt x="1932137" y="628368"/>
                    <a:pt x="1941664" y="602074"/>
                  </a:cubicBezTo>
                  <a:cubicBezTo>
                    <a:pt x="1944205" y="595215"/>
                    <a:pt x="1945856" y="590261"/>
                    <a:pt x="1946364" y="588737"/>
                  </a:cubicBezTo>
                  <a:cubicBezTo>
                    <a:pt x="1947634" y="584799"/>
                    <a:pt x="1949159" y="580734"/>
                    <a:pt x="1951953" y="577940"/>
                  </a:cubicBezTo>
                  <a:cubicBezTo>
                    <a:pt x="1955129" y="574637"/>
                    <a:pt x="1959321" y="573113"/>
                    <a:pt x="1965545" y="575272"/>
                  </a:cubicBezTo>
                  <a:cubicBezTo>
                    <a:pt x="1969483" y="576669"/>
                    <a:pt x="1973293" y="578829"/>
                    <a:pt x="1977358" y="581115"/>
                  </a:cubicBezTo>
                  <a:cubicBezTo>
                    <a:pt x="1982947" y="584291"/>
                    <a:pt x="1988791" y="587593"/>
                    <a:pt x="1994506" y="588356"/>
                  </a:cubicBezTo>
                  <a:cubicBezTo>
                    <a:pt x="1999460" y="588991"/>
                    <a:pt x="2009496" y="588610"/>
                    <a:pt x="2019403" y="588356"/>
                  </a:cubicBezTo>
                  <a:cubicBezTo>
                    <a:pt x="2030455" y="588102"/>
                    <a:pt x="2041252" y="587720"/>
                    <a:pt x="2045443" y="588737"/>
                  </a:cubicBezTo>
                  <a:cubicBezTo>
                    <a:pt x="2049128" y="589499"/>
                    <a:pt x="2051541" y="590515"/>
                    <a:pt x="2053573" y="591404"/>
                  </a:cubicBezTo>
                  <a:cubicBezTo>
                    <a:pt x="2055352" y="592166"/>
                    <a:pt x="2056749" y="592801"/>
                    <a:pt x="2058908" y="592801"/>
                  </a:cubicBezTo>
                  <a:cubicBezTo>
                    <a:pt x="2061068" y="592801"/>
                    <a:pt x="2068816" y="588991"/>
                    <a:pt x="2076438" y="584545"/>
                  </a:cubicBezTo>
                  <a:cubicBezTo>
                    <a:pt x="2083043" y="580607"/>
                    <a:pt x="2089267" y="576161"/>
                    <a:pt x="2090919" y="573621"/>
                  </a:cubicBezTo>
                  <a:cubicBezTo>
                    <a:pt x="2092570" y="570953"/>
                    <a:pt x="2093586" y="568032"/>
                    <a:pt x="2093967" y="564983"/>
                  </a:cubicBezTo>
                  <a:cubicBezTo>
                    <a:pt x="2094476" y="561680"/>
                    <a:pt x="2094221" y="558124"/>
                    <a:pt x="2093459" y="554567"/>
                  </a:cubicBezTo>
                  <a:cubicBezTo>
                    <a:pt x="2092824" y="551899"/>
                    <a:pt x="2092824" y="551645"/>
                    <a:pt x="2092697" y="551264"/>
                  </a:cubicBezTo>
                  <a:cubicBezTo>
                    <a:pt x="2090664" y="542373"/>
                    <a:pt x="2087235" y="526875"/>
                    <a:pt x="2088124" y="521286"/>
                  </a:cubicBezTo>
                  <a:cubicBezTo>
                    <a:pt x="2088632" y="517857"/>
                    <a:pt x="2091426" y="510489"/>
                    <a:pt x="2094983" y="503884"/>
                  </a:cubicBezTo>
                  <a:cubicBezTo>
                    <a:pt x="2097778" y="498676"/>
                    <a:pt x="2101080" y="493722"/>
                    <a:pt x="2104256" y="491181"/>
                  </a:cubicBezTo>
                  <a:cubicBezTo>
                    <a:pt x="2108702" y="487625"/>
                    <a:pt x="2112386" y="487371"/>
                    <a:pt x="2117340" y="486863"/>
                  </a:cubicBezTo>
                  <a:cubicBezTo>
                    <a:pt x="2120389" y="486609"/>
                    <a:pt x="2123945" y="486227"/>
                    <a:pt x="2128772" y="484957"/>
                  </a:cubicBezTo>
                  <a:cubicBezTo>
                    <a:pt x="2134615" y="483306"/>
                    <a:pt x="2139188" y="481655"/>
                    <a:pt x="2142491" y="480003"/>
                  </a:cubicBezTo>
                  <a:cubicBezTo>
                    <a:pt x="2145412" y="478479"/>
                    <a:pt x="2147191" y="477082"/>
                    <a:pt x="2147953" y="475557"/>
                  </a:cubicBezTo>
                  <a:cubicBezTo>
                    <a:pt x="2149096" y="473398"/>
                    <a:pt x="2151383" y="467301"/>
                    <a:pt x="2153415" y="461458"/>
                  </a:cubicBezTo>
                  <a:cubicBezTo>
                    <a:pt x="2155066" y="456631"/>
                    <a:pt x="2156463" y="452185"/>
                    <a:pt x="2156717" y="450406"/>
                  </a:cubicBezTo>
                  <a:cubicBezTo>
                    <a:pt x="2157607" y="443166"/>
                    <a:pt x="2161037" y="443166"/>
                    <a:pt x="2175391" y="442912"/>
                  </a:cubicBezTo>
                  <a:lnTo>
                    <a:pt x="2175517" y="442912"/>
                  </a:lnTo>
                  <a:cubicBezTo>
                    <a:pt x="2173993" y="441134"/>
                    <a:pt x="2171706" y="438974"/>
                    <a:pt x="2167641" y="435544"/>
                  </a:cubicBezTo>
                  <a:moveTo>
                    <a:pt x="711681" y="649328"/>
                  </a:moveTo>
                  <a:lnTo>
                    <a:pt x="711681" y="649328"/>
                  </a:lnTo>
                  <a:cubicBezTo>
                    <a:pt x="711427" y="656441"/>
                    <a:pt x="704567" y="653646"/>
                    <a:pt x="700376" y="650598"/>
                  </a:cubicBezTo>
                  <a:cubicBezTo>
                    <a:pt x="696311" y="647549"/>
                    <a:pt x="696438" y="646533"/>
                    <a:pt x="696946" y="639801"/>
                  </a:cubicBezTo>
                  <a:cubicBezTo>
                    <a:pt x="699740" y="634212"/>
                    <a:pt x="706473" y="636752"/>
                    <a:pt x="710665" y="637387"/>
                  </a:cubicBezTo>
                  <a:cubicBezTo>
                    <a:pt x="714729" y="638022"/>
                    <a:pt x="711935" y="642214"/>
                    <a:pt x="711681" y="649328"/>
                  </a:cubicBezTo>
                  <a:moveTo>
                    <a:pt x="780529" y="638149"/>
                  </a:moveTo>
                  <a:lnTo>
                    <a:pt x="780529" y="638149"/>
                  </a:lnTo>
                  <a:cubicBezTo>
                    <a:pt x="778750" y="643611"/>
                    <a:pt x="772272" y="646660"/>
                    <a:pt x="763889" y="646152"/>
                  </a:cubicBezTo>
                  <a:cubicBezTo>
                    <a:pt x="755377" y="645771"/>
                    <a:pt x="758426" y="637895"/>
                    <a:pt x="754743" y="634593"/>
                  </a:cubicBezTo>
                  <a:cubicBezTo>
                    <a:pt x="751059" y="631290"/>
                    <a:pt x="749281" y="637006"/>
                    <a:pt x="743310" y="633703"/>
                  </a:cubicBezTo>
                  <a:cubicBezTo>
                    <a:pt x="737213" y="630401"/>
                    <a:pt x="737594" y="630020"/>
                    <a:pt x="732640" y="629639"/>
                  </a:cubicBezTo>
                  <a:cubicBezTo>
                    <a:pt x="727686" y="629258"/>
                    <a:pt x="724130" y="629385"/>
                    <a:pt x="718794" y="625955"/>
                  </a:cubicBezTo>
                  <a:cubicBezTo>
                    <a:pt x="713332" y="622525"/>
                    <a:pt x="719430" y="618715"/>
                    <a:pt x="728957" y="612490"/>
                  </a:cubicBezTo>
                  <a:cubicBezTo>
                    <a:pt x="733021" y="609950"/>
                    <a:pt x="732640" y="609950"/>
                    <a:pt x="736324" y="615539"/>
                  </a:cubicBezTo>
                  <a:cubicBezTo>
                    <a:pt x="740008" y="621128"/>
                    <a:pt x="740643" y="619223"/>
                    <a:pt x="744961" y="618969"/>
                  </a:cubicBezTo>
                  <a:cubicBezTo>
                    <a:pt x="749281" y="618715"/>
                    <a:pt x="751694" y="620239"/>
                    <a:pt x="754743" y="624812"/>
                  </a:cubicBezTo>
                  <a:cubicBezTo>
                    <a:pt x="757791" y="629385"/>
                    <a:pt x="760586" y="628877"/>
                    <a:pt x="771891" y="630274"/>
                  </a:cubicBezTo>
                  <a:cubicBezTo>
                    <a:pt x="783196" y="631544"/>
                    <a:pt x="782307" y="632687"/>
                    <a:pt x="780529" y="638022"/>
                  </a:cubicBezTo>
                  <a:moveTo>
                    <a:pt x="1734614" y="628623"/>
                  </a:moveTo>
                  <a:lnTo>
                    <a:pt x="1734614" y="628623"/>
                  </a:lnTo>
                  <a:cubicBezTo>
                    <a:pt x="1729405" y="634085"/>
                    <a:pt x="1709716" y="637260"/>
                    <a:pt x="1700317" y="637768"/>
                  </a:cubicBezTo>
                  <a:cubicBezTo>
                    <a:pt x="1691044" y="638149"/>
                    <a:pt x="1685582" y="638022"/>
                    <a:pt x="1672625" y="629131"/>
                  </a:cubicBezTo>
                  <a:cubicBezTo>
                    <a:pt x="1659669" y="620239"/>
                    <a:pt x="1653064" y="627987"/>
                    <a:pt x="1632994" y="621763"/>
                  </a:cubicBezTo>
                  <a:cubicBezTo>
                    <a:pt x="1612796" y="615539"/>
                    <a:pt x="1615845" y="621128"/>
                    <a:pt x="1602634" y="621382"/>
                  </a:cubicBezTo>
                  <a:cubicBezTo>
                    <a:pt x="1589424" y="621636"/>
                    <a:pt x="1581421" y="621382"/>
                    <a:pt x="1571386" y="618588"/>
                  </a:cubicBezTo>
                  <a:cubicBezTo>
                    <a:pt x="1561478" y="615793"/>
                    <a:pt x="1557921" y="616428"/>
                    <a:pt x="1549538" y="620366"/>
                  </a:cubicBezTo>
                  <a:cubicBezTo>
                    <a:pt x="1541028" y="624304"/>
                    <a:pt x="1536581" y="625574"/>
                    <a:pt x="1530865" y="633831"/>
                  </a:cubicBezTo>
                  <a:cubicBezTo>
                    <a:pt x="1525276" y="642087"/>
                    <a:pt x="1521338" y="643357"/>
                    <a:pt x="1504825" y="650725"/>
                  </a:cubicBezTo>
                  <a:cubicBezTo>
                    <a:pt x="1488312" y="658092"/>
                    <a:pt x="1494028" y="655552"/>
                    <a:pt x="1484628" y="657838"/>
                  </a:cubicBezTo>
                  <a:cubicBezTo>
                    <a:pt x="1475355" y="660252"/>
                    <a:pt x="1482850" y="662411"/>
                    <a:pt x="1480309" y="671557"/>
                  </a:cubicBezTo>
                  <a:cubicBezTo>
                    <a:pt x="1477641" y="680703"/>
                    <a:pt x="1474720" y="680068"/>
                    <a:pt x="1474720" y="688451"/>
                  </a:cubicBezTo>
                  <a:cubicBezTo>
                    <a:pt x="1474720" y="696835"/>
                    <a:pt x="1477769" y="704965"/>
                    <a:pt x="1478150" y="712967"/>
                  </a:cubicBezTo>
                  <a:cubicBezTo>
                    <a:pt x="1478658" y="720970"/>
                    <a:pt x="1472688" y="720843"/>
                    <a:pt x="1466718" y="718556"/>
                  </a:cubicBezTo>
                  <a:cubicBezTo>
                    <a:pt x="1460621" y="716397"/>
                    <a:pt x="1463034" y="709918"/>
                    <a:pt x="1461763" y="701789"/>
                  </a:cubicBezTo>
                  <a:cubicBezTo>
                    <a:pt x="1460493" y="693786"/>
                    <a:pt x="1454015" y="694803"/>
                    <a:pt x="1443345" y="683370"/>
                  </a:cubicBezTo>
                  <a:cubicBezTo>
                    <a:pt x="1432675" y="671811"/>
                    <a:pt x="1440043" y="672954"/>
                    <a:pt x="1442075" y="669016"/>
                  </a:cubicBezTo>
                  <a:cubicBezTo>
                    <a:pt x="1443980" y="665079"/>
                    <a:pt x="1449697" y="662792"/>
                    <a:pt x="1448807" y="655171"/>
                  </a:cubicBezTo>
                  <a:cubicBezTo>
                    <a:pt x="1447918" y="647549"/>
                    <a:pt x="1454269" y="646279"/>
                    <a:pt x="1459604" y="644501"/>
                  </a:cubicBezTo>
                  <a:cubicBezTo>
                    <a:pt x="1465066" y="642722"/>
                    <a:pt x="1468750" y="644501"/>
                    <a:pt x="1472815" y="641452"/>
                  </a:cubicBezTo>
                  <a:cubicBezTo>
                    <a:pt x="1476879" y="638403"/>
                    <a:pt x="1475355" y="632814"/>
                    <a:pt x="1477388" y="624812"/>
                  </a:cubicBezTo>
                  <a:cubicBezTo>
                    <a:pt x="1479293" y="616809"/>
                    <a:pt x="1486026" y="614396"/>
                    <a:pt x="1498601" y="608172"/>
                  </a:cubicBezTo>
                  <a:cubicBezTo>
                    <a:pt x="1511176" y="601820"/>
                    <a:pt x="1511558" y="606393"/>
                    <a:pt x="1520068" y="607917"/>
                  </a:cubicBezTo>
                  <a:cubicBezTo>
                    <a:pt x="1528579" y="609442"/>
                    <a:pt x="1537598" y="607536"/>
                    <a:pt x="1549792" y="603980"/>
                  </a:cubicBezTo>
                  <a:cubicBezTo>
                    <a:pt x="1558938" y="599661"/>
                    <a:pt x="1571260" y="600550"/>
                    <a:pt x="1580405" y="603090"/>
                  </a:cubicBezTo>
                  <a:cubicBezTo>
                    <a:pt x="1589551" y="605758"/>
                    <a:pt x="1587773" y="608044"/>
                    <a:pt x="1597553" y="611347"/>
                  </a:cubicBezTo>
                  <a:cubicBezTo>
                    <a:pt x="1607334" y="614650"/>
                    <a:pt x="1620291" y="611728"/>
                    <a:pt x="1627277" y="612236"/>
                  </a:cubicBezTo>
                  <a:cubicBezTo>
                    <a:pt x="1634264" y="612617"/>
                    <a:pt x="1641377" y="615920"/>
                    <a:pt x="1652174" y="616174"/>
                  </a:cubicBezTo>
                  <a:cubicBezTo>
                    <a:pt x="1662971" y="616428"/>
                    <a:pt x="1661447" y="618588"/>
                    <a:pt x="1672118" y="622017"/>
                  </a:cubicBezTo>
                  <a:cubicBezTo>
                    <a:pt x="1682787" y="625447"/>
                    <a:pt x="1686852" y="624431"/>
                    <a:pt x="1692695" y="619477"/>
                  </a:cubicBezTo>
                  <a:cubicBezTo>
                    <a:pt x="1698538" y="614523"/>
                    <a:pt x="1706541" y="613379"/>
                    <a:pt x="1716576" y="616809"/>
                  </a:cubicBezTo>
                  <a:cubicBezTo>
                    <a:pt x="1726484" y="620239"/>
                    <a:pt x="1731057" y="613125"/>
                    <a:pt x="1731819" y="602963"/>
                  </a:cubicBezTo>
                  <a:cubicBezTo>
                    <a:pt x="1732454" y="592801"/>
                    <a:pt x="1747443" y="603472"/>
                    <a:pt x="1752016" y="614650"/>
                  </a:cubicBezTo>
                  <a:cubicBezTo>
                    <a:pt x="1756589" y="625955"/>
                    <a:pt x="1740076" y="623287"/>
                    <a:pt x="1734867" y="628750"/>
                  </a:cubicBezTo>
                </a:path>
              </a:pathLst>
            </a:custGeom>
            <a:solidFill>
              <a:srgbClr val="FFFFFF"/>
            </a:solidFill>
            <a:ln w="12700" cap="flat">
              <a:noFill/>
              <a:prstDash val="solid"/>
              <a:miter/>
            </a:ln>
          </p:spPr>
          <p:txBody>
            <a:bodyPr rtlCol="0" anchor="ctr"/>
            <a:lstStyle/>
            <a:p>
              <a:endParaRPr lang="en-GB"/>
            </a:p>
          </p:txBody>
        </p:sp>
        <p:sp>
          <p:nvSpPr>
            <p:cNvPr id="1114" name="Freeform: Shape 1113">
              <a:extLst>
                <a:ext uri="{FF2B5EF4-FFF2-40B4-BE49-F238E27FC236}">
                  <a16:creationId xmlns:a16="http://schemas.microsoft.com/office/drawing/2014/main" id="{5224124F-B3AB-A8C6-D7E9-9E0CF68D98BC}"/>
                </a:ext>
              </a:extLst>
            </p:cNvPr>
            <p:cNvSpPr/>
            <p:nvPr/>
          </p:nvSpPr>
          <p:spPr>
            <a:xfrm>
              <a:off x="3907718" y="1968720"/>
              <a:ext cx="15318" cy="14137"/>
            </a:xfrm>
            <a:custGeom>
              <a:avLst/>
              <a:gdLst>
                <a:gd name="connsiteX0" fmla="*/ 22 w 15318"/>
                <a:gd name="connsiteY0" fmla="*/ 9146 h 14137"/>
                <a:gd name="connsiteX1" fmla="*/ 4595 w 15318"/>
                <a:gd name="connsiteY1" fmla="*/ 13084 h 14137"/>
                <a:gd name="connsiteX2" fmla="*/ 11200 w 15318"/>
                <a:gd name="connsiteY2" fmla="*/ 7621 h 14137"/>
                <a:gd name="connsiteX3" fmla="*/ 14502 w 15318"/>
                <a:gd name="connsiteY3" fmla="*/ 1143 h 14137"/>
                <a:gd name="connsiteX4" fmla="*/ 7135 w 15318"/>
                <a:gd name="connsiteY4" fmla="*/ 3049 h 14137"/>
                <a:gd name="connsiteX5" fmla="*/ 22 w 15318"/>
                <a:gd name="connsiteY5" fmla="*/ 9273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18" h="14137">
                  <a:moveTo>
                    <a:pt x="22" y="9146"/>
                  </a:moveTo>
                  <a:cubicBezTo>
                    <a:pt x="276" y="13592"/>
                    <a:pt x="1292" y="15497"/>
                    <a:pt x="4595" y="13084"/>
                  </a:cubicBezTo>
                  <a:cubicBezTo>
                    <a:pt x="7897" y="10670"/>
                    <a:pt x="7389" y="9400"/>
                    <a:pt x="11200" y="7621"/>
                  </a:cubicBezTo>
                  <a:cubicBezTo>
                    <a:pt x="15138" y="5843"/>
                    <a:pt x="16281" y="3557"/>
                    <a:pt x="14502" y="1143"/>
                  </a:cubicBezTo>
                  <a:cubicBezTo>
                    <a:pt x="12724" y="-1270"/>
                    <a:pt x="10819" y="508"/>
                    <a:pt x="7135" y="3049"/>
                  </a:cubicBezTo>
                  <a:cubicBezTo>
                    <a:pt x="4341" y="5970"/>
                    <a:pt x="-359" y="4827"/>
                    <a:pt x="22" y="9273"/>
                  </a:cubicBezTo>
                </a:path>
              </a:pathLst>
            </a:custGeom>
            <a:solidFill>
              <a:srgbClr val="FFFFFF"/>
            </a:solidFill>
            <a:ln w="12700" cap="flat">
              <a:noFill/>
              <a:prstDash val="solid"/>
              <a:miter/>
            </a:ln>
          </p:spPr>
          <p:txBody>
            <a:bodyPr rtlCol="0" anchor="ctr"/>
            <a:lstStyle/>
            <a:p>
              <a:endParaRPr lang="en-GB"/>
            </a:p>
          </p:txBody>
        </p:sp>
        <p:sp>
          <p:nvSpPr>
            <p:cNvPr id="1115" name="Freeform: Shape 1114">
              <a:extLst>
                <a:ext uri="{FF2B5EF4-FFF2-40B4-BE49-F238E27FC236}">
                  <a16:creationId xmlns:a16="http://schemas.microsoft.com/office/drawing/2014/main" id="{F4FB3D3A-5DDC-5B9D-B8F9-275BA9F18BE8}"/>
                </a:ext>
              </a:extLst>
            </p:cNvPr>
            <p:cNvSpPr/>
            <p:nvPr/>
          </p:nvSpPr>
          <p:spPr>
            <a:xfrm>
              <a:off x="3879738" y="1999701"/>
              <a:ext cx="23556" cy="28690"/>
            </a:xfrm>
            <a:custGeom>
              <a:avLst/>
              <a:gdLst>
                <a:gd name="connsiteX0" fmla="*/ 310 w 23556"/>
                <a:gd name="connsiteY0" fmla="*/ 27578 h 28690"/>
                <a:gd name="connsiteX1" fmla="*/ 8567 w 23556"/>
                <a:gd name="connsiteY1" fmla="*/ 25799 h 28690"/>
                <a:gd name="connsiteX2" fmla="*/ 18729 w 23556"/>
                <a:gd name="connsiteY2" fmla="*/ 19321 h 28690"/>
                <a:gd name="connsiteX3" fmla="*/ 23556 w 23556"/>
                <a:gd name="connsiteY3" fmla="*/ 7889 h 28690"/>
                <a:gd name="connsiteX4" fmla="*/ 16062 w 23556"/>
                <a:gd name="connsiteY4" fmla="*/ 522 h 28690"/>
                <a:gd name="connsiteX5" fmla="*/ 11870 w 23556"/>
                <a:gd name="connsiteY5" fmla="*/ 8016 h 28690"/>
                <a:gd name="connsiteX6" fmla="*/ 8821 w 23556"/>
                <a:gd name="connsiteY6" fmla="*/ 16527 h 28690"/>
                <a:gd name="connsiteX7" fmla="*/ 310 w 23556"/>
                <a:gd name="connsiteY7" fmla="*/ 27705 h 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56" h="28690">
                  <a:moveTo>
                    <a:pt x="310" y="27578"/>
                  </a:moveTo>
                  <a:cubicBezTo>
                    <a:pt x="2343" y="29483"/>
                    <a:pt x="5137" y="28975"/>
                    <a:pt x="8567" y="25799"/>
                  </a:cubicBezTo>
                  <a:cubicBezTo>
                    <a:pt x="11997" y="22497"/>
                    <a:pt x="16316" y="21608"/>
                    <a:pt x="18729" y="19321"/>
                  </a:cubicBezTo>
                  <a:cubicBezTo>
                    <a:pt x="21143" y="17035"/>
                    <a:pt x="23556" y="12462"/>
                    <a:pt x="23556" y="7889"/>
                  </a:cubicBezTo>
                  <a:cubicBezTo>
                    <a:pt x="23556" y="3316"/>
                    <a:pt x="18729" y="-1638"/>
                    <a:pt x="16062" y="522"/>
                  </a:cubicBezTo>
                  <a:cubicBezTo>
                    <a:pt x="12886" y="3316"/>
                    <a:pt x="11362" y="3697"/>
                    <a:pt x="11870" y="8016"/>
                  </a:cubicBezTo>
                  <a:cubicBezTo>
                    <a:pt x="12251" y="12462"/>
                    <a:pt x="11997" y="13351"/>
                    <a:pt x="8821" y="16527"/>
                  </a:cubicBezTo>
                  <a:cubicBezTo>
                    <a:pt x="5773" y="19702"/>
                    <a:pt x="-1595" y="25927"/>
                    <a:pt x="310" y="27705"/>
                  </a:cubicBezTo>
                </a:path>
              </a:pathLst>
            </a:custGeom>
            <a:solidFill>
              <a:srgbClr val="FFFFFF"/>
            </a:solidFill>
            <a:ln w="12700" cap="flat">
              <a:noFill/>
              <a:prstDash val="solid"/>
              <a:miter/>
            </a:ln>
          </p:spPr>
          <p:txBody>
            <a:bodyPr rtlCol="0" anchor="ctr"/>
            <a:lstStyle/>
            <a:p>
              <a:endParaRPr lang="en-GB"/>
            </a:p>
          </p:txBody>
        </p:sp>
        <p:sp>
          <p:nvSpPr>
            <p:cNvPr id="1116" name="Freeform: Shape 1115">
              <a:extLst>
                <a:ext uri="{FF2B5EF4-FFF2-40B4-BE49-F238E27FC236}">
                  <a16:creationId xmlns:a16="http://schemas.microsoft.com/office/drawing/2014/main" id="{47371B57-0303-DBEE-9EED-5E33292EB308}"/>
                </a:ext>
              </a:extLst>
            </p:cNvPr>
            <p:cNvSpPr/>
            <p:nvPr/>
          </p:nvSpPr>
          <p:spPr>
            <a:xfrm>
              <a:off x="3800748" y="2026334"/>
              <a:ext cx="19979" cy="24517"/>
            </a:xfrm>
            <a:custGeom>
              <a:avLst/>
              <a:gdLst>
                <a:gd name="connsiteX0" fmla="*/ 9055 w 19979"/>
                <a:gd name="connsiteY0" fmla="*/ 24064 h 24517"/>
                <a:gd name="connsiteX1" fmla="*/ 15407 w 19979"/>
                <a:gd name="connsiteY1" fmla="*/ 20761 h 24517"/>
                <a:gd name="connsiteX2" fmla="*/ 19853 w 19979"/>
                <a:gd name="connsiteY2" fmla="*/ 16061 h 24517"/>
                <a:gd name="connsiteX3" fmla="*/ 18582 w 19979"/>
                <a:gd name="connsiteY3" fmla="*/ 8440 h 24517"/>
                <a:gd name="connsiteX4" fmla="*/ 17439 w 19979"/>
                <a:gd name="connsiteY4" fmla="*/ 2469 h 24517"/>
                <a:gd name="connsiteX5" fmla="*/ 7658 w 19979"/>
                <a:gd name="connsiteY5" fmla="*/ 183 h 24517"/>
                <a:gd name="connsiteX6" fmla="*/ 37 w 19979"/>
                <a:gd name="connsiteY6" fmla="*/ 10599 h 24517"/>
                <a:gd name="connsiteX7" fmla="*/ 4102 w 19979"/>
                <a:gd name="connsiteY7" fmla="*/ 18220 h 24517"/>
                <a:gd name="connsiteX8" fmla="*/ 9183 w 19979"/>
                <a:gd name="connsiteY8" fmla="*/ 24064 h 2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9" h="24517">
                  <a:moveTo>
                    <a:pt x="9055" y="24064"/>
                  </a:moveTo>
                  <a:cubicBezTo>
                    <a:pt x="12358" y="25842"/>
                    <a:pt x="12993" y="21904"/>
                    <a:pt x="15407" y="20761"/>
                  </a:cubicBezTo>
                  <a:cubicBezTo>
                    <a:pt x="17820" y="19618"/>
                    <a:pt x="19344" y="18475"/>
                    <a:pt x="19853" y="16061"/>
                  </a:cubicBezTo>
                  <a:cubicBezTo>
                    <a:pt x="20361" y="13648"/>
                    <a:pt x="19218" y="12123"/>
                    <a:pt x="18582" y="8440"/>
                  </a:cubicBezTo>
                  <a:cubicBezTo>
                    <a:pt x="17947" y="4756"/>
                    <a:pt x="18582" y="5772"/>
                    <a:pt x="17439" y="2469"/>
                  </a:cubicBezTo>
                  <a:cubicBezTo>
                    <a:pt x="16296" y="-960"/>
                    <a:pt x="11596" y="183"/>
                    <a:pt x="7658" y="183"/>
                  </a:cubicBezTo>
                  <a:cubicBezTo>
                    <a:pt x="2958" y="818"/>
                    <a:pt x="291" y="6661"/>
                    <a:pt x="37" y="10599"/>
                  </a:cubicBezTo>
                  <a:cubicBezTo>
                    <a:pt x="-344" y="14537"/>
                    <a:pt x="2323" y="15299"/>
                    <a:pt x="4102" y="18220"/>
                  </a:cubicBezTo>
                  <a:cubicBezTo>
                    <a:pt x="5880" y="21142"/>
                    <a:pt x="5880" y="22285"/>
                    <a:pt x="9183" y="24064"/>
                  </a:cubicBezTo>
                </a:path>
              </a:pathLst>
            </a:custGeom>
            <a:solidFill>
              <a:srgbClr val="FFFFFF"/>
            </a:solidFill>
            <a:ln w="12700" cap="flat">
              <a:noFill/>
              <a:prstDash val="solid"/>
              <a:miter/>
            </a:ln>
          </p:spPr>
          <p:txBody>
            <a:bodyPr rtlCol="0" anchor="ctr"/>
            <a:lstStyle/>
            <a:p>
              <a:endParaRPr lang="en-GB"/>
            </a:p>
          </p:txBody>
        </p:sp>
        <p:sp>
          <p:nvSpPr>
            <p:cNvPr id="1117" name="Freeform: Shape 1116">
              <a:extLst>
                <a:ext uri="{FF2B5EF4-FFF2-40B4-BE49-F238E27FC236}">
                  <a16:creationId xmlns:a16="http://schemas.microsoft.com/office/drawing/2014/main" id="{338FBBFD-655C-4A0E-50A3-D8FAC1611366}"/>
                </a:ext>
              </a:extLst>
            </p:cNvPr>
            <p:cNvSpPr/>
            <p:nvPr/>
          </p:nvSpPr>
          <p:spPr>
            <a:xfrm>
              <a:off x="3737689" y="1999783"/>
              <a:ext cx="41128" cy="34846"/>
            </a:xfrm>
            <a:custGeom>
              <a:avLst/>
              <a:gdLst>
                <a:gd name="connsiteX0" fmla="*/ 3140 w 41128"/>
                <a:gd name="connsiteY0" fmla="*/ 11998 h 34846"/>
                <a:gd name="connsiteX1" fmla="*/ 2124 w 41128"/>
                <a:gd name="connsiteY1" fmla="*/ 20509 h 34846"/>
                <a:gd name="connsiteX2" fmla="*/ 10253 w 41128"/>
                <a:gd name="connsiteY2" fmla="*/ 29274 h 34846"/>
                <a:gd name="connsiteX3" fmla="*/ 17367 w 41128"/>
                <a:gd name="connsiteY3" fmla="*/ 34101 h 34846"/>
                <a:gd name="connsiteX4" fmla="*/ 21305 w 41128"/>
                <a:gd name="connsiteY4" fmla="*/ 24955 h 34846"/>
                <a:gd name="connsiteX5" fmla="*/ 30705 w 41128"/>
                <a:gd name="connsiteY5" fmla="*/ 16190 h 34846"/>
                <a:gd name="connsiteX6" fmla="*/ 41120 w 41128"/>
                <a:gd name="connsiteY6" fmla="*/ 2853 h 34846"/>
                <a:gd name="connsiteX7" fmla="*/ 34007 w 41128"/>
                <a:gd name="connsiteY7" fmla="*/ 1582 h 34846"/>
                <a:gd name="connsiteX8" fmla="*/ 15462 w 41128"/>
                <a:gd name="connsiteY8" fmla="*/ 9077 h 34846"/>
                <a:gd name="connsiteX9" fmla="*/ 3140 w 41128"/>
                <a:gd name="connsiteY9" fmla="*/ 11998 h 3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28" h="34846">
                  <a:moveTo>
                    <a:pt x="3140" y="11998"/>
                  </a:moveTo>
                  <a:cubicBezTo>
                    <a:pt x="854" y="14285"/>
                    <a:pt x="-2068" y="17587"/>
                    <a:pt x="2124" y="20509"/>
                  </a:cubicBezTo>
                  <a:cubicBezTo>
                    <a:pt x="6316" y="23431"/>
                    <a:pt x="7586" y="24701"/>
                    <a:pt x="10253" y="29274"/>
                  </a:cubicBezTo>
                  <a:cubicBezTo>
                    <a:pt x="12921" y="33846"/>
                    <a:pt x="13810" y="36133"/>
                    <a:pt x="17367" y="34101"/>
                  </a:cubicBezTo>
                  <a:cubicBezTo>
                    <a:pt x="20924" y="32195"/>
                    <a:pt x="18383" y="29528"/>
                    <a:pt x="21305" y="24955"/>
                  </a:cubicBezTo>
                  <a:cubicBezTo>
                    <a:pt x="24226" y="20382"/>
                    <a:pt x="25242" y="19493"/>
                    <a:pt x="30705" y="16190"/>
                  </a:cubicBezTo>
                  <a:cubicBezTo>
                    <a:pt x="36294" y="12887"/>
                    <a:pt x="40739" y="6409"/>
                    <a:pt x="41120" y="2853"/>
                  </a:cubicBezTo>
                  <a:cubicBezTo>
                    <a:pt x="41375" y="-704"/>
                    <a:pt x="35277" y="-704"/>
                    <a:pt x="34007" y="1582"/>
                  </a:cubicBezTo>
                  <a:cubicBezTo>
                    <a:pt x="32737" y="3869"/>
                    <a:pt x="23210" y="3869"/>
                    <a:pt x="15462" y="9077"/>
                  </a:cubicBezTo>
                  <a:cubicBezTo>
                    <a:pt x="9872" y="11744"/>
                    <a:pt x="5300" y="9712"/>
                    <a:pt x="3140" y="11998"/>
                  </a:cubicBezTo>
                </a:path>
              </a:pathLst>
            </a:custGeom>
            <a:solidFill>
              <a:srgbClr val="FFFFFF"/>
            </a:solidFill>
            <a:ln w="12700" cap="flat">
              <a:noFill/>
              <a:prstDash val="solid"/>
              <a:miter/>
            </a:ln>
          </p:spPr>
          <p:txBody>
            <a:bodyPr rtlCol="0" anchor="ctr"/>
            <a:lstStyle/>
            <a:p>
              <a:endParaRPr lang="en-GB"/>
            </a:p>
          </p:txBody>
        </p:sp>
        <p:sp>
          <p:nvSpPr>
            <p:cNvPr id="1118" name="Freeform: Shape 1117">
              <a:extLst>
                <a:ext uri="{FF2B5EF4-FFF2-40B4-BE49-F238E27FC236}">
                  <a16:creationId xmlns:a16="http://schemas.microsoft.com/office/drawing/2014/main" id="{A8B3F71E-F962-D25E-B3E3-FC147ABE1B7D}"/>
                </a:ext>
              </a:extLst>
            </p:cNvPr>
            <p:cNvSpPr/>
            <p:nvPr/>
          </p:nvSpPr>
          <p:spPr>
            <a:xfrm>
              <a:off x="3683930" y="1986867"/>
              <a:ext cx="9464" cy="14233"/>
            </a:xfrm>
            <a:custGeom>
              <a:avLst/>
              <a:gdLst>
                <a:gd name="connsiteX0" fmla="*/ 118 w 9464"/>
                <a:gd name="connsiteY0" fmla="*/ 1923 h 14233"/>
                <a:gd name="connsiteX1" fmla="*/ 3548 w 9464"/>
                <a:gd name="connsiteY1" fmla="*/ 8401 h 14233"/>
                <a:gd name="connsiteX2" fmla="*/ 7486 w 9464"/>
                <a:gd name="connsiteY2" fmla="*/ 14118 h 14233"/>
                <a:gd name="connsiteX3" fmla="*/ 8629 w 9464"/>
                <a:gd name="connsiteY3" fmla="*/ 5353 h 14233"/>
                <a:gd name="connsiteX4" fmla="*/ 118 w 9464"/>
                <a:gd name="connsiteY4" fmla="*/ 1923 h 1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 h="14233">
                  <a:moveTo>
                    <a:pt x="118" y="1923"/>
                  </a:moveTo>
                  <a:cubicBezTo>
                    <a:pt x="-517" y="4210"/>
                    <a:pt x="1516" y="6369"/>
                    <a:pt x="3548" y="8401"/>
                  </a:cubicBezTo>
                  <a:cubicBezTo>
                    <a:pt x="5580" y="10561"/>
                    <a:pt x="5454" y="15007"/>
                    <a:pt x="7486" y="14118"/>
                  </a:cubicBezTo>
                  <a:cubicBezTo>
                    <a:pt x="9264" y="13101"/>
                    <a:pt x="10281" y="7512"/>
                    <a:pt x="8629" y="5353"/>
                  </a:cubicBezTo>
                  <a:cubicBezTo>
                    <a:pt x="6978" y="3193"/>
                    <a:pt x="2659" y="-3158"/>
                    <a:pt x="118" y="1923"/>
                  </a:cubicBezTo>
                </a:path>
              </a:pathLst>
            </a:custGeom>
            <a:solidFill>
              <a:srgbClr val="FFFFFF"/>
            </a:solidFill>
            <a:ln w="12700" cap="flat">
              <a:noFill/>
              <a:prstDash val="solid"/>
              <a:miter/>
            </a:ln>
          </p:spPr>
          <p:txBody>
            <a:bodyPr rtlCol="0" anchor="ctr"/>
            <a:lstStyle/>
            <a:p>
              <a:endParaRPr lang="en-GB"/>
            </a:p>
          </p:txBody>
        </p:sp>
        <p:sp>
          <p:nvSpPr>
            <p:cNvPr id="1119" name="Freeform: Shape 1118">
              <a:extLst>
                <a:ext uri="{FF2B5EF4-FFF2-40B4-BE49-F238E27FC236}">
                  <a16:creationId xmlns:a16="http://schemas.microsoft.com/office/drawing/2014/main" id="{2BD03F23-6DEA-9946-6840-A595C7A3F2D4}"/>
                </a:ext>
              </a:extLst>
            </p:cNvPr>
            <p:cNvSpPr/>
            <p:nvPr/>
          </p:nvSpPr>
          <p:spPr>
            <a:xfrm>
              <a:off x="3672158" y="2044201"/>
              <a:ext cx="10217" cy="10408"/>
            </a:xfrm>
            <a:custGeom>
              <a:avLst/>
              <a:gdLst>
                <a:gd name="connsiteX0" fmla="*/ 4269 w 10217"/>
                <a:gd name="connsiteY0" fmla="*/ 2005 h 10408"/>
                <a:gd name="connsiteX1" fmla="*/ 3761 w 10217"/>
                <a:gd name="connsiteY1" fmla="*/ 9626 h 10408"/>
                <a:gd name="connsiteX2" fmla="*/ 9604 w 10217"/>
                <a:gd name="connsiteY2" fmla="*/ 7086 h 10408"/>
                <a:gd name="connsiteX3" fmla="*/ 9732 w 10217"/>
                <a:gd name="connsiteY3" fmla="*/ 862 h 10408"/>
                <a:gd name="connsiteX4" fmla="*/ 4269 w 10217"/>
                <a:gd name="connsiteY4" fmla="*/ 2005 h 1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7" h="10408">
                  <a:moveTo>
                    <a:pt x="4269" y="2005"/>
                  </a:moveTo>
                  <a:cubicBezTo>
                    <a:pt x="-2209" y="2513"/>
                    <a:pt x="-431" y="7975"/>
                    <a:pt x="3761" y="9626"/>
                  </a:cubicBezTo>
                  <a:cubicBezTo>
                    <a:pt x="7953" y="11278"/>
                    <a:pt x="9096" y="10261"/>
                    <a:pt x="9604" y="7086"/>
                  </a:cubicBezTo>
                  <a:cubicBezTo>
                    <a:pt x="10113" y="3783"/>
                    <a:pt x="10620" y="2894"/>
                    <a:pt x="9732" y="862"/>
                  </a:cubicBezTo>
                  <a:cubicBezTo>
                    <a:pt x="8969" y="-1044"/>
                    <a:pt x="7826" y="607"/>
                    <a:pt x="4269" y="2005"/>
                  </a:cubicBezTo>
                </a:path>
              </a:pathLst>
            </a:custGeom>
            <a:solidFill>
              <a:srgbClr val="FFFFFF"/>
            </a:solidFill>
            <a:ln w="12700" cap="flat">
              <a:noFill/>
              <a:prstDash val="solid"/>
              <a:miter/>
            </a:ln>
          </p:spPr>
          <p:txBody>
            <a:bodyPr rtlCol="0" anchor="ctr"/>
            <a:lstStyle/>
            <a:p>
              <a:endParaRPr lang="en-GB"/>
            </a:p>
          </p:txBody>
        </p:sp>
        <p:sp>
          <p:nvSpPr>
            <p:cNvPr id="1120" name="Freeform: Shape 1119">
              <a:extLst>
                <a:ext uri="{FF2B5EF4-FFF2-40B4-BE49-F238E27FC236}">
                  <a16:creationId xmlns:a16="http://schemas.microsoft.com/office/drawing/2014/main" id="{35606CD7-7B1B-92C5-A92F-A84C42229C3C}"/>
                </a:ext>
              </a:extLst>
            </p:cNvPr>
            <p:cNvSpPr/>
            <p:nvPr/>
          </p:nvSpPr>
          <p:spPr>
            <a:xfrm>
              <a:off x="3717489" y="2023539"/>
              <a:ext cx="8986" cy="10108"/>
            </a:xfrm>
            <a:custGeom>
              <a:avLst/>
              <a:gdLst>
                <a:gd name="connsiteX0" fmla="*/ 221 w 8986"/>
                <a:gd name="connsiteY0" fmla="*/ 2088 h 10108"/>
                <a:gd name="connsiteX1" fmla="*/ 2127 w 8986"/>
                <a:gd name="connsiteY1" fmla="*/ 6915 h 10108"/>
                <a:gd name="connsiteX2" fmla="*/ 7716 w 8986"/>
                <a:gd name="connsiteY2" fmla="*/ 8820 h 10108"/>
                <a:gd name="connsiteX3" fmla="*/ 8732 w 8986"/>
                <a:gd name="connsiteY3" fmla="*/ 3358 h 10108"/>
                <a:gd name="connsiteX4" fmla="*/ 221 w 8986"/>
                <a:gd name="connsiteY4" fmla="*/ 2088 h 1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6" h="10108">
                  <a:moveTo>
                    <a:pt x="221" y="2088"/>
                  </a:moveTo>
                  <a:cubicBezTo>
                    <a:pt x="-414" y="3866"/>
                    <a:pt x="348" y="4883"/>
                    <a:pt x="2127" y="6915"/>
                  </a:cubicBezTo>
                  <a:cubicBezTo>
                    <a:pt x="3905" y="9074"/>
                    <a:pt x="6700" y="11742"/>
                    <a:pt x="7716" y="8820"/>
                  </a:cubicBezTo>
                  <a:cubicBezTo>
                    <a:pt x="8732" y="5899"/>
                    <a:pt x="9367" y="5899"/>
                    <a:pt x="8732" y="3358"/>
                  </a:cubicBezTo>
                  <a:cubicBezTo>
                    <a:pt x="8097" y="691"/>
                    <a:pt x="1873" y="-1977"/>
                    <a:pt x="221" y="2088"/>
                  </a:cubicBezTo>
                </a:path>
              </a:pathLst>
            </a:custGeom>
            <a:solidFill>
              <a:srgbClr val="FFFFFF"/>
            </a:solidFill>
            <a:ln w="12700" cap="flat">
              <a:noFill/>
              <a:prstDash val="solid"/>
              <a:miter/>
            </a:ln>
          </p:spPr>
          <p:txBody>
            <a:bodyPr rtlCol="0" anchor="ctr"/>
            <a:lstStyle/>
            <a:p>
              <a:endParaRPr lang="en-GB"/>
            </a:p>
          </p:txBody>
        </p:sp>
        <p:sp>
          <p:nvSpPr>
            <p:cNvPr id="1121" name="Freeform: Shape 1120">
              <a:extLst>
                <a:ext uri="{FF2B5EF4-FFF2-40B4-BE49-F238E27FC236}">
                  <a16:creationId xmlns:a16="http://schemas.microsoft.com/office/drawing/2014/main" id="{E71C73B8-0276-7459-45D8-1159141A54F8}"/>
                </a:ext>
              </a:extLst>
            </p:cNvPr>
            <p:cNvSpPr/>
            <p:nvPr/>
          </p:nvSpPr>
          <p:spPr>
            <a:xfrm>
              <a:off x="4926310" y="459411"/>
              <a:ext cx="32895" cy="19810"/>
            </a:xfrm>
            <a:custGeom>
              <a:avLst/>
              <a:gdLst>
                <a:gd name="connsiteX0" fmla="*/ 678 w 32895"/>
                <a:gd name="connsiteY0" fmla="*/ 16003 h 19810"/>
                <a:gd name="connsiteX1" fmla="*/ 8300 w 32895"/>
                <a:gd name="connsiteY1" fmla="*/ 19687 h 19810"/>
                <a:gd name="connsiteX2" fmla="*/ 19097 w 32895"/>
                <a:gd name="connsiteY2" fmla="*/ 15749 h 19810"/>
                <a:gd name="connsiteX3" fmla="*/ 30402 w 32895"/>
                <a:gd name="connsiteY3" fmla="*/ 8762 h 19810"/>
                <a:gd name="connsiteX4" fmla="*/ 30402 w 32895"/>
                <a:gd name="connsiteY4" fmla="*/ 2284 h 19810"/>
                <a:gd name="connsiteX5" fmla="*/ 14524 w 32895"/>
                <a:gd name="connsiteY5" fmla="*/ 4698 h 19810"/>
                <a:gd name="connsiteX6" fmla="*/ 7538 w 32895"/>
                <a:gd name="connsiteY6" fmla="*/ 9525 h 19810"/>
                <a:gd name="connsiteX7" fmla="*/ 551 w 32895"/>
                <a:gd name="connsiteY7" fmla="*/ 16003 h 1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95" h="19810">
                  <a:moveTo>
                    <a:pt x="678" y="16003"/>
                  </a:moveTo>
                  <a:cubicBezTo>
                    <a:pt x="2838" y="18416"/>
                    <a:pt x="2203" y="20322"/>
                    <a:pt x="8300" y="19687"/>
                  </a:cubicBezTo>
                  <a:cubicBezTo>
                    <a:pt x="14397" y="19052"/>
                    <a:pt x="13762" y="19052"/>
                    <a:pt x="19097" y="15749"/>
                  </a:cubicBezTo>
                  <a:cubicBezTo>
                    <a:pt x="24559" y="12573"/>
                    <a:pt x="28243" y="13971"/>
                    <a:pt x="30402" y="8762"/>
                  </a:cubicBezTo>
                  <a:cubicBezTo>
                    <a:pt x="32562" y="3554"/>
                    <a:pt x="34721" y="3173"/>
                    <a:pt x="30402" y="2284"/>
                  </a:cubicBezTo>
                  <a:cubicBezTo>
                    <a:pt x="26083" y="1395"/>
                    <a:pt x="18716" y="-3559"/>
                    <a:pt x="14524" y="4698"/>
                  </a:cubicBezTo>
                  <a:cubicBezTo>
                    <a:pt x="12619" y="7111"/>
                    <a:pt x="12110" y="7492"/>
                    <a:pt x="7538" y="9525"/>
                  </a:cubicBezTo>
                  <a:cubicBezTo>
                    <a:pt x="2965" y="11430"/>
                    <a:pt x="-1608" y="13589"/>
                    <a:pt x="551" y="16003"/>
                  </a:cubicBezTo>
                </a:path>
              </a:pathLst>
            </a:custGeom>
            <a:solidFill>
              <a:srgbClr val="FFFFFF"/>
            </a:solidFill>
            <a:ln w="12700" cap="flat">
              <a:noFill/>
              <a:prstDash val="solid"/>
              <a:miter/>
            </a:ln>
          </p:spPr>
          <p:txBody>
            <a:bodyPr rtlCol="0" anchor="ctr"/>
            <a:lstStyle/>
            <a:p>
              <a:endParaRPr lang="en-GB"/>
            </a:p>
          </p:txBody>
        </p:sp>
        <p:sp>
          <p:nvSpPr>
            <p:cNvPr id="1122" name="Freeform: Shape 1121">
              <a:extLst>
                <a:ext uri="{FF2B5EF4-FFF2-40B4-BE49-F238E27FC236}">
                  <a16:creationId xmlns:a16="http://schemas.microsoft.com/office/drawing/2014/main" id="{F76054CC-3B39-1336-08CA-E201CDDD6DD0}"/>
                </a:ext>
              </a:extLst>
            </p:cNvPr>
            <p:cNvSpPr/>
            <p:nvPr/>
          </p:nvSpPr>
          <p:spPr>
            <a:xfrm>
              <a:off x="4923269" y="398256"/>
              <a:ext cx="23134" cy="9482"/>
            </a:xfrm>
            <a:custGeom>
              <a:avLst/>
              <a:gdLst>
                <a:gd name="connsiteX0" fmla="*/ 2449 w 23134"/>
                <a:gd name="connsiteY0" fmla="*/ 9454 h 9482"/>
                <a:gd name="connsiteX1" fmla="*/ 13246 w 23134"/>
                <a:gd name="connsiteY1" fmla="*/ 7041 h 9482"/>
                <a:gd name="connsiteX2" fmla="*/ 21884 w 23134"/>
                <a:gd name="connsiteY2" fmla="*/ 3611 h 9482"/>
                <a:gd name="connsiteX3" fmla="*/ 12738 w 23134"/>
                <a:gd name="connsiteY3" fmla="*/ 1452 h 9482"/>
                <a:gd name="connsiteX4" fmla="*/ 3466 w 23134"/>
                <a:gd name="connsiteY4" fmla="*/ 5135 h 9482"/>
                <a:gd name="connsiteX5" fmla="*/ 2449 w 23134"/>
                <a:gd name="connsiteY5" fmla="*/ 9454 h 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4" h="9482">
                  <a:moveTo>
                    <a:pt x="2449" y="9454"/>
                  </a:moveTo>
                  <a:cubicBezTo>
                    <a:pt x="7657" y="9708"/>
                    <a:pt x="9563" y="8184"/>
                    <a:pt x="13246" y="7041"/>
                  </a:cubicBezTo>
                  <a:cubicBezTo>
                    <a:pt x="16930" y="6024"/>
                    <a:pt x="18454" y="7041"/>
                    <a:pt x="21884" y="3611"/>
                  </a:cubicBezTo>
                  <a:cubicBezTo>
                    <a:pt x="25314" y="181"/>
                    <a:pt x="21503" y="-1343"/>
                    <a:pt x="12738" y="1452"/>
                  </a:cubicBezTo>
                  <a:cubicBezTo>
                    <a:pt x="7149" y="3992"/>
                    <a:pt x="5117" y="3230"/>
                    <a:pt x="3466" y="5135"/>
                  </a:cubicBezTo>
                  <a:cubicBezTo>
                    <a:pt x="1687" y="7041"/>
                    <a:pt x="-2759" y="9200"/>
                    <a:pt x="2449" y="9454"/>
                  </a:cubicBezTo>
                </a:path>
              </a:pathLst>
            </a:custGeom>
            <a:solidFill>
              <a:srgbClr val="FFFFFF"/>
            </a:solidFill>
            <a:ln w="12700" cap="flat">
              <a:noFill/>
              <a:prstDash val="solid"/>
              <a:miter/>
            </a:ln>
          </p:spPr>
          <p:txBody>
            <a:bodyPr rtlCol="0" anchor="ctr"/>
            <a:lstStyle/>
            <a:p>
              <a:endParaRPr lang="en-GB"/>
            </a:p>
          </p:txBody>
        </p:sp>
        <p:sp>
          <p:nvSpPr>
            <p:cNvPr id="1123" name="Freeform: Shape 1122">
              <a:extLst>
                <a:ext uri="{FF2B5EF4-FFF2-40B4-BE49-F238E27FC236}">
                  <a16:creationId xmlns:a16="http://schemas.microsoft.com/office/drawing/2014/main" id="{61738A99-D74C-D4B3-9C88-D97271039F39}"/>
                </a:ext>
              </a:extLst>
            </p:cNvPr>
            <p:cNvSpPr/>
            <p:nvPr/>
          </p:nvSpPr>
          <p:spPr>
            <a:xfrm>
              <a:off x="4900440" y="415379"/>
              <a:ext cx="11967" cy="16431"/>
            </a:xfrm>
            <a:custGeom>
              <a:avLst/>
              <a:gdLst>
                <a:gd name="connsiteX0" fmla="*/ 7875 w 11967"/>
                <a:gd name="connsiteY0" fmla="*/ 14560 h 16431"/>
                <a:gd name="connsiteX1" fmla="*/ 11940 w 11967"/>
                <a:gd name="connsiteY1" fmla="*/ 7574 h 16431"/>
                <a:gd name="connsiteX2" fmla="*/ 5843 w 11967"/>
                <a:gd name="connsiteY2" fmla="*/ 2747 h 16431"/>
                <a:gd name="connsiteX3" fmla="*/ 4065 w 11967"/>
                <a:gd name="connsiteY3" fmla="*/ 10622 h 16431"/>
                <a:gd name="connsiteX4" fmla="*/ 0 w 11967"/>
                <a:gd name="connsiteY4" fmla="*/ 16211 h 16431"/>
                <a:gd name="connsiteX5" fmla="*/ 7875 w 11967"/>
                <a:gd name="connsiteY5" fmla="*/ 14433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7" h="16431">
                  <a:moveTo>
                    <a:pt x="7875" y="14560"/>
                  </a:moveTo>
                  <a:cubicBezTo>
                    <a:pt x="10670" y="11766"/>
                    <a:pt x="12194" y="10622"/>
                    <a:pt x="11940" y="7574"/>
                  </a:cubicBezTo>
                  <a:cubicBezTo>
                    <a:pt x="11686" y="4525"/>
                    <a:pt x="7875" y="-4494"/>
                    <a:pt x="5843" y="2747"/>
                  </a:cubicBezTo>
                  <a:cubicBezTo>
                    <a:pt x="5589" y="6812"/>
                    <a:pt x="6478" y="7701"/>
                    <a:pt x="4065" y="10622"/>
                  </a:cubicBezTo>
                  <a:cubicBezTo>
                    <a:pt x="1651" y="13417"/>
                    <a:pt x="0" y="16211"/>
                    <a:pt x="0" y="16211"/>
                  </a:cubicBezTo>
                  <a:cubicBezTo>
                    <a:pt x="0" y="16211"/>
                    <a:pt x="4954" y="17355"/>
                    <a:pt x="7875" y="14433"/>
                  </a:cubicBezTo>
                </a:path>
              </a:pathLst>
            </a:custGeom>
            <a:solidFill>
              <a:srgbClr val="FFFFFF"/>
            </a:solidFill>
            <a:ln w="12700" cap="flat">
              <a:noFill/>
              <a:prstDash val="solid"/>
              <a:miter/>
            </a:ln>
          </p:spPr>
          <p:txBody>
            <a:bodyPr rtlCol="0" anchor="ctr"/>
            <a:lstStyle/>
            <a:p>
              <a:endParaRPr lang="en-GB"/>
            </a:p>
          </p:txBody>
        </p:sp>
        <p:sp>
          <p:nvSpPr>
            <p:cNvPr id="1124" name="Freeform: Shape 1123">
              <a:extLst>
                <a:ext uri="{FF2B5EF4-FFF2-40B4-BE49-F238E27FC236}">
                  <a16:creationId xmlns:a16="http://schemas.microsoft.com/office/drawing/2014/main" id="{A4384A85-6214-90EA-5B82-159F5303C274}"/>
                </a:ext>
              </a:extLst>
            </p:cNvPr>
            <p:cNvSpPr/>
            <p:nvPr/>
          </p:nvSpPr>
          <p:spPr>
            <a:xfrm>
              <a:off x="4911622" y="427172"/>
              <a:ext cx="16134" cy="12184"/>
            </a:xfrm>
            <a:custGeom>
              <a:avLst/>
              <a:gdLst>
                <a:gd name="connsiteX0" fmla="*/ 1013 w 16134"/>
                <a:gd name="connsiteY0" fmla="*/ 11024 h 12184"/>
                <a:gd name="connsiteX1" fmla="*/ 5967 w 16134"/>
                <a:gd name="connsiteY1" fmla="*/ 11024 h 12184"/>
                <a:gd name="connsiteX2" fmla="*/ 9016 w 16134"/>
                <a:gd name="connsiteY2" fmla="*/ 7721 h 12184"/>
                <a:gd name="connsiteX3" fmla="*/ 15748 w 16134"/>
                <a:gd name="connsiteY3" fmla="*/ 1497 h 12184"/>
                <a:gd name="connsiteX4" fmla="*/ 11429 w 16134"/>
                <a:gd name="connsiteY4" fmla="*/ 2513 h 12184"/>
                <a:gd name="connsiteX5" fmla="*/ 2918 w 16134"/>
                <a:gd name="connsiteY5" fmla="*/ 8738 h 12184"/>
                <a:gd name="connsiteX6" fmla="*/ 1013 w 16134"/>
                <a:gd name="connsiteY6" fmla="*/ 10897 h 1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4" h="12184">
                  <a:moveTo>
                    <a:pt x="1013" y="11024"/>
                  </a:moveTo>
                  <a:cubicBezTo>
                    <a:pt x="3426" y="12167"/>
                    <a:pt x="5967" y="12929"/>
                    <a:pt x="5967" y="11024"/>
                  </a:cubicBezTo>
                  <a:cubicBezTo>
                    <a:pt x="5967" y="9119"/>
                    <a:pt x="7491" y="10008"/>
                    <a:pt x="9016" y="7721"/>
                  </a:cubicBezTo>
                  <a:cubicBezTo>
                    <a:pt x="10540" y="5562"/>
                    <a:pt x="14224" y="3402"/>
                    <a:pt x="15748" y="1497"/>
                  </a:cubicBezTo>
                  <a:cubicBezTo>
                    <a:pt x="17272" y="-408"/>
                    <a:pt x="13969" y="-916"/>
                    <a:pt x="11429" y="2513"/>
                  </a:cubicBezTo>
                  <a:cubicBezTo>
                    <a:pt x="8888" y="5943"/>
                    <a:pt x="7491" y="5816"/>
                    <a:pt x="2918" y="8738"/>
                  </a:cubicBezTo>
                  <a:cubicBezTo>
                    <a:pt x="1013" y="8738"/>
                    <a:pt x="-1401" y="9881"/>
                    <a:pt x="1013" y="10897"/>
                  </a:cubicBezTo>
                </a:path>
              </a:pathLst>
            </a:custGeom>
            <a:solidFill>
              <a:srgbClr val="FFFFFF"/>
            </a:solidFill>
            <a:ln w="12700" cap="flat">
              <a:noFill/>
              <a:prstDash val="solid"/>
              <a:miter/>
            </a:ln>
          </p:spPr>
          <p:txBody>
            <a:bodyPr rtlCol="0" anchor="ctr"/>
            <a:lstStyle/>
            <a:p>
              <a:endParaRPr lang="en-GB"/>
            </a:p>
          </p:txBody>
        </p:sp>
        <p:sp>
          <p:nvSpPr>
            <p:cNvPr id="1125" name="Freeform: Shape 1124">
              <a:extLst>
                <a:ext uri="{FF2B5EF4-FFF2-40B4-BE49-F238E27FC236}">
                  <a16:creationId xmlns:a16="http://schemas.microsoft.com/office/drawing/2014/main" id="{BD30DEEB-A805-FC12-CCE5-59C57BF2F87E}"/>
                </a:ext>
              </a:extLst>
            </p:cNvPr>
            <p:cNvSpPr/>
            <p:nvPr/>
          </p:nvSpPr>
          <p:spPr>
            <a:xfrm>
              <a:off x="9659476" y="2519641"/>
              <a:ext cx="25226" cy="28511"/>
            </a:xfrm>
            <a:custGeom>
              <a:avLst/>
              <a:gdLst>
                <a:gd name="connsiteX0" fmla="*/ 13421 w 25226"/>
                <a:gd name="connsiteY0" fmla="*/ 7608 h 28511"/>
                <a:gd name="connsiteX1" fmla="*/ 4656 w 25226"/>
                <a:gd name="connsiteY1" fmla="*/ 2146 h 28511"/>
                <a:gd name="connsiteX2" fmla="*/ 1353 w 25226"/>
                <a:gd name="connsiteY2" fmla="*/ 7989 h 28511"/>
                <a:gd name="connsiteX3" fmla="*/ 7832 w 25226"/>
                <a:gd name="connsiteY3" fmla="*/ 17770 h 28511"/>
                <a:gd name="connsiteX4" fmla="*/ 22821 w 25226"/>
                <a:gd name="connsiteY4" fmla="*/ 28187 h 28511"/>
                <a:gd name="connsiteX5" fmla="*/ 25107 w 25226"/>
                <a:gd name="connsiteY5" fmla="*/ 16500 h 28511"/>
                <a:gd name="connsiteX6" fmla="*/ 13421 w 25226"/>
                <a:gd name="connsiteY6" fmla="*/ 7736 h 2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6" h="28511">
                  <a:moveTo>
                    <a:pt x="13421" y="7608"/>
                  </a:moveTo>
                  <a:cubicBezTo>
                    <a:pt x="6308" y="5703"/>
                    <a:pt x="8213" y="7354"/>
                    <a:pt x="4656" y="2146"/>
                  </a:cubicBezTo>
                  <a:cubicBezTo>
                    <a:pt x="-1569" y="-4332"/>
                    <a:pt x="-298" y="5703"/>
                    <a:pt x="1353" y="7989"/>
                  </a:cubicBezTo>
                  <a:cubicBezTo>
                    <a:pt x="3005" y="10276"/>
                    <a:pt x="5545" y="12181"/>
                    <a:pt x="7832" y="17770"/>
                  </a:cubicBezTo>
                  <a:cubicBezTo>
                    <a:pt x="10118" y="23233"/>
                    <a:pt x="18883" y="30092"/>
                    <a:pt x="22821" y="28187"/>
                  </a:cubicBezTo>
                  <a:cubicBezTo>
                    <a:pt x="26758" y="26281"/>
                    <a:pt x="24091" y="23360"/>
                    <a:pt x="25107" y="16500"/>
                  </a:cubicBezTo>
                  <a:cubicBezTo>
                    <a:pt x="26123" y="9641"/>
                    <a:pt x="20534" y="9641"/>
                    <a:pt x="13421" y="7736"/>
                  </a:cubicBezTo>
                </a:path>
              </a:pathLst>
            </a:custGeom>
            <a:solidFill>
              <a:srgbClr val="FFFFFF"/>
            </a:solidFill>
            <a:ln w="12700" cap="flat">
              <a:noFill/>
              <a:prstDash val="solid"/>
              <a:miter/>
            </a:ln>
          </p:spPr>
          <p:txBody>
            <a:bodyPr rtlCol="0" anchor="ctr"/>
            <a:lstStyle/>
            <a:p>
              <a:endParaRPr lang="en-GB"/>
            </a:p>
          </p:txBody>
        </p:sp>
        <p:sp>
          <p:nvSpPr>
            <p:cNvPr id="1126" name="Freeform: Shape 1125">
              <a:extLst>
                <a:ext uri="{FF2B5EF4-FFF2-40B4-BE49-F238E27FC236}">
                  <a16:creationId xmlns:a16="http://schemas.microsoft.com/office/drawing/2014/main" id="{8C2763C5-777F-33DD-D503-1366FB08A7A1}"/>
                </a:ext>
              </a:extLst>
            </p:cNvPr>
            <p:cNvSpPr/>
            <p:nvPr/>
          </p:nvSpPr>
          <p:spPr>
            <a:xfrm>
              <a:off x="9661016" y="2554940"/>
              <a:ext cx="10957" cy="12449"/>
            </a:xfrm>
            <a:custGeom>
              <a:avLst/>
              <a:gdLst>
                <a:gd name="connsiteX0" fmla="*/ 7688 w 10957"/>
                <a:gd name="connsiteY0" fmla="*/ 12322 h 12449"/>
                <a:gd name="connsiteX1" fmla="*/ 10102 w 10957"/>
                <a:gd name="connsiteY1" fmla="*/ 2033 h 12449"/>
                <a:gd name="connsiteX2" fmla="*/ 194 w 10957"/>
                <a:gd name="connsiteY2" fmla="*/ 3303 h 12449"/>
                <a:gd name="connsiteX3" fmla="*/ 7688 w 10957"/>
                <a:gd name="connsiteY3" fmla="*/ 12449 h 12449"/>
              </a:gdLst>
              <a:ahLst/>
              <a:cxnLst>
                <a:cxn ang="0">
                  <a:pos x="connsiteX0" y="connsiteY0"/>
                </a:cxn>
                <a:cxn ang="0">
                  <a:pos x="connsiteX1" y="connsiteY1"/>
                </a:cxn>
                <a:cxn ang="0">
                  <a:pos x="connsiteX2" y="connsiteY2"/>
                </a:cxn>
                <a:cxn ang="0">
                  <a:pos x="connsiteX3" y="connsiteY3"/>
                </a:cxn>
              </a:cxnLst>
              <a:rect l="l" t="t" r="r" b="b"/>
              <a:pathLst>
                <a:path w="10957" h="12449">
                  <a:moveTo>
                    <a:pt x="7688" y="12322"/>
                  </a:moveTo>
                  <a:cubicBezTo>
                    <a:pt x="10229" y="12322"/>
                    <a:pt x="12134" y="4447"/>
                    <a:pt x="10102" y="2033"/>
                  </a:cubicBezTo>
                  <a:cubicBezTo>
                    <a:pt x="7943" y="-380"/>
                    <a:pt x="-1458" y="-1396"/>
                    <a:pt x="194" y="3303"/>
                  </a:cubicBezTo>
                  <a:cubicBezTo>
                    <a:pt x="3369" y="6860"/>
                    <a:pt x="3751" y="12449"/>
                    <a:pt x="7688" y="12449"/>
                  </a:cubicBezTo>
                </a:path>
              </a:pathLst>
            </a:custGeom>
            <a:solidFill>
              <a:srgbClr val="FFFFFF"/>
            </a:solidFill>
            <a:ln w="12700" cap="flat">
              <a:noFill/>
              <a:prstDash val="solid"/>
              <a:miter/>
            </a:ln>
          </p:spPr>
          <p:txBody>
            <a:bodyPr rtlCol="0" anchor="ctr"/>
            <a:lstStyle/>
            <a:p>
              <a:endParaRPr lang="en-GB"/>
            </a:p>
          </p:txBody>
        </p:sp>
        <p:sp>
          <p:nvSpPr>
            <p:cNvPr id="1127" name="Freeform: Shape 1126">
              <a:extLst>
                <a:ext uri="{FF2B5EF4-FFF2-40B4-BE49-F238E27FC236}">
                  <a16:creationId xmlns:a16="http://schemas.microsoft.com/office/drawing/2014/main" id="{93D6FDA4-5F83-E940-C461-D0959ECB4DE9}"/>
                </a:ext>
              </a:extLst>
            </p:cNvPr>
            <p:cNvSpPr/>
            <p:nvPr/>
          </p:nvSpPr>
          <p:spPr>
            <a:xfrm>
              <a:off x="2967705" y="1339294"/>
              <a:ext cx="338431" cy="166846"/>
            </a:xfrm>
            <a:custGeom>
              <a:avLst/>
              <a:gdLst>
                <a:gd name="connsiteX0" fmla="*/ 331204 w 338431"/>
                <a:gd name="connsiteY0" fmla="*/ 163117 h 166846"/>
                <a:gd name="connsiteX1" fmla="*/ 336285 w 338431"/>
                <a:gd name="connsiteY1" fmla="*/ 166801 h 166846"/>
                <a:gd name="connsiteX2" fmla="*/ 337047 w 338431"/>
                <a:gd name="connsiteY2" fmla="*/ 161974 h 166846"/>
                <a:gd name="connsiteX3" fmla="*/ 330315 w 338431"/>
                <a:gd name="connsiteY3" fmla="*/ 157528 h 166846"/>
                <a:gd name="connsiteX4" fmla="*/ 331204 w 338431"/>
                <a:gd name="connsiteY4" fmla="*/ 162990 h 166846"/>
                <a:gd name="connsiteX5" fmla="*/ 219422 w 338431"/>
                <a:gd name="connsiteY5" fmla="*/ 48922 h 166846"/>
                <a:gd name="connsiteX6" fmla="*/ 211547 w 338431"/>
                <a:gd name="connsiteY6" fmla="*/ 50573 h 166846"/>
                <a:gd name="connsiteX7" fmla="*/ 217644 w 338431"/>
                <a:gd name="connsiteY7" fmla="*/ 56416 h 166846"/>
                <a:gd name="connsiteX8" fmla="*/ 223614 w 338431"/>
                <a:gd name="connsiteY8" fmla="*/ 58703 h 166846"/>
                <a:gd name="connsiteX9" fmla="*/ 224884 w 338431"/>
                <a:gd name="connsiteY9" fmla="*/ 52225 h 166846"/>
                <a:gd name="connsiteX10" fmla="*/ 219422 w 338431"/>
                <a:gd name="connsiteY10" fmla="*/ 48922 h 166846"/>
                <a:gd name="connsiteX11" fmla="*/ 161118 w 338431"/>
                <a:gd name="connsiteY11" fmla="*/ 62514 h 166846"/>
                <a:gd name="connsiteX12" fmla="*/ 147526 w 338431"/>
                <a:gd name="connsiteY12" fmla="*/ 65816 h 166846"/>
                <a:gd name="connsiteX13" fmla="*/ 152734 w 338431"/>
                <a:gd name="connsiteY13" fmla="*/ 71024 h 166846"/>
                <a:gd name="connsiteX14" fmla="*/ 171661 w 338431"/>
                <a:gd name="connsiteY14" fmla="*/ 67086 h 166846"/>
                <a:gd name="connsiteX15" fmla="*/ 161245 w 338431"/>
                <a:gd name="connsiteY15" fmla="*/ 62514 h 166846"/>
                <a:gd name="connsiteX16" fmla="*/ 304 w 338431"/>
                <a:gd name="connsiteY16" fmla="*/ 1542 h 166846"/>
                <a:gd name="connsiteX17" fmla="*/ 2082 w 338431"/>
                <a:gd name="connsiteY17" fmla="*/ 8020 h 166846"/>
                <a:gd name="connsiteX18" fmla="*/ 3353 w 338431"/>
                <a:gd name="connsiteY18" fmla="*/ 14879 h 166846"/>
                <a:gd name="connsiteX19" fmla="*/ 6655 w 338431"/>
                <a:gd name="connsiteY19" fmla="*/ 10052 h 166846"/>
                <a:gd name="connsiteX20" fmla="*/ 304 w 338431"/>
                <a:gd name="connsiteY20" fmla="*/ 1542 h 166846"/>
                <a:gd name="connsiteX21" fmla="*/ 327139 w 338431"/>
                <a:gd name="connsiteY21" fmla="*/ 109132 h 166846"/>
                <a:gd name="connsiteX22" fmla="*/ 320915 w 338431"/>
                <a:gd name="connsiteY22" fmla="*/ 106210 h 166846"/>
                <a:gd name="connsiteX23" fmla="*/ 311007 w 338431"/>
                <a:gd name="connsiteY23" fmla="*/ 104813 h 166846"/>
                <a:gd name="connsiteX24" fmla="*/ 299448 w 338431"/>
                <a:gd name="connsiteY24" fmla="*/ 102018 h 166846"/>
                <a:gd name="connsiteX25" fmla="*/ 291318 w 338431"/>
                <a:gd name="connsiteY25" fmla="*/ 101510 h 166846"/>
                <a:gd name="connsiteX26" fmla="*/ 297542 w 338431"/>
                <a:gd name="connsiteY26" fmla="*/ 109005 h 166846"/>
                <a:gd name="connsiteX27" fmla="*/ 305799 w 338431"/>
                <a:gd name="connsiteY27" fmla="*/ 114975 h 166846"/>
                <a:gd name="connsiteX28" fmla="*/ 317613 w 338431"/>
                <a:gd name="connsiteY28" fmla="*/ 112180 h 166846"/>
                <a:gd name="connsiteX29" fmla="*/ 327012 w 338431"/>
                <a:gd name="connsiteY29" fmla="*/ 109132 h 16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8431" h="166846">
                  <a:moveTo>
                    <a:pt x="331204" y="163117"/>
                  </a:moveTo>
                  <a:cubicBezTo>
                    <a:pt x="335904" y="163880"/>
                    <a:pt x="333364" y="166547"/>
                    <a:pt x="336285" y="166801"/>
                  </a:cubicBezTo>
                  <a:cubicBezTo>
                    <a:pt x="339207" y="167182"/>
                    <a:pt x="338825" y="165150"/>
                    <a:pt x="337047" y="161974"/>
                  </a:cubicBezTo>
                  <a:cubicBezTo>
                    <a:pt x="335269" y="158799"/>
                    <a:pt x="334126" y="158799"/>
                    <a:pt x="330315" y="157528"/>
                  </a:cubicBezTo>
                  <a:cubicBezTo>
                    <a:pt x="324472" y="157274"/>
                    <a:pt x="326377" y="162355"/>
                    <a:pt x="331204" y="162990"/>
                  </a:cubicBezTo>
                  <a:moveTo>
                    <a:pt x="219422" y="48922"/>
                  </a:moveTo>
                  <a:cubicBezTo>
                    <a:pt x="216501" y="49049"/>
                    <a:pt x="211166" y="47779"/>
                    <a:pt x="211547" y="50573"/>
                  </a:cubicBezTo>
                  <a:cubicBezTo>
                    <a:pt x="212690" y="53622"/>
                    <a:pt x="214976" y="52987"/>
                    <a:pt x="217644" y="56416"/>
                  </a:cubicBezTo>
                  <a:cubicBezTo>
                    <a:pt x="220311" y="59846"/>
                    <a:pt x="223233" y="61624"/>
                    <a:pt x="223614" y="58703"/>
                  </a:cubicBezTo>
                  <a:cubicBezTo>
                    <a:pt x="224122" y="55781"/>
                    <a:pt x="223741" y="56035"/>
                    <a:pt x="224884" y="52225"/>
                  </a:cubicBezTo>
                  <a:cubicBezTo>
                    <a:pt x="226027" y="48287"/>
                    <a:pt x="222344" y="48795"/>
                    <a:pt x="219422" y="48922"/>
                  </a:cubicBezTo>
                  <a:moveTo>
                    <a:pt x="161118" y="62514"/>
                  </a:moveTo>
                  <a:cubicBezTo>
                    <a:pt x="151337" y="56035"/>
                    <a:pt x="146129" y="62132"/>
                    <a:pt x="147526" y="65816"/>
                  </a:cubicBezTo>
                  <a:cubicBezTo>
                    <a:pt x="148796" y="69373"/>
                    <a:pt x="149431" y="70389"/>
                    <a:pt x="152734" y="71024"/>
                  </a:cubicBezTo>
                  <a:cubicBezTo>
                    <a:pt x="156037" y="71659"/>
                    <a:pt x="172550" y="71024"/>
                    <a:pt x="171661" y="67086"/>
                  </a:cubicBezTo>
                  <a:cubicBezTo>
                    <a:pt x="170645" y="63276"/>
                    <a:pt x="164801" y="66578"/>
                    <a:pt x="161245" y="62514"/>
                  </a:cubicBezTo>
                  <a:moveTo>
                    <a:pt x="304" y="1542"/>
                  </a:moveTo>
                  <a:cubicBezTo>
                    <a:pt x="-839" y="4336"/>
                    <a:pt x="1574" y="5479"/>
                    <a:pt x="2082" y="8020"/>
                  </a:cubicBezTo>
                  <a:cubicBezTo>
                    <a:pt x="2590" y="10687"/>
                    <a:pt x="1320" y="14879"/>
                    <a:pt x="3353" y="14879"/>
                  </a:cubicBezTo>
                  <a:cubicBezTo>
                    <a:pt x="5385" y="14879"/>
                    <a:pt x="6909" y="13482"/>
                    <a:pt x="6655" y="10052"/>
                  </a:cubicBezTo>
                  <a:cubicBezTo>
                    <a:pt x="6274" y="6623"/>
                    <a:pt x="3225" y="-3920"/>
                    <a:pt x="304" y="1542"/>
                  </a:cubicBezTo>
                  <a:moveTo>
                    <a:pt x="327139" y="109132"/>
                  </a:moveTo>
                  <a:cubicBezTo>
                    <a:pt x="328155" y="107226"/>
                    <a:pt x="325488" y="106718"/>
                    <a:pt x="320915" y="106210"/>
                  </a:cubicBezTo>
                  <a:cubicBezTo>
                    <a:pt x="316342" y="105702"/>
                    <a:pt x="316088" y="105956"/>
                    <a:pt x="311007" y="104813"/>
                  </a:cubicBezTo>
                  <a:cubicBezTo>
                    <a:pt x="305545" y="103670"/>
                    <a:pt x="301861" y="104051"/>
                    <a:pt x="299448" y="102018"/>
                  </a:cubicBezTo>
                  <a:cubicBezTo>
                    <a:pt x="297034" y="100113"/>
                    <a:pt x="292843" y="99605"/>
                    <a:pt x="291318" y="101510"/>
                  </a:cubicBezTo>
                  <a:cubicBezTo>
                    <a:pt x="289921" y="103416"/>
                    <a:pt x="293096" y="106845"/>
                    <a:pt x="297542" y="109005"/>
                  </a:cubicBezTo>
                  <a:cubicBezTo>
                    <a:pt x="301988" y="111164"/>
                    <a:pt x="301607" y="112561"/>
                    <a:pt x="305799" y="114975"/>
                  </a:cubicBezTo>
                  <a:cubicBezTo>
                    <a:pt x="309991" y="117388"/>
                    <a:pt x="311769" y="114721"/>
                    <a:pt x="317613" y="112180"/>
                  </a:cubicBezTo>
                  <a:cubicBezTo>
                    <a:pt x="323456" y="109767"/>
                    <a:pt x="326123" y="111037"/>
                    <a:pt x="327012" y="109132"/>
                  </a:cubicBezTo>
                </a:path>
              </a:pathLst>
            </a:custGeom>
            <a:solidFill>
              <a:srgbClr val="FFFFFF"/>
            </a:solidFill>
            <a:ln w="12700" cap="flat">
              <a:noFill/>
              <a:prstDash val="solid"/>
              <a:miter/>
            </a:ln>
          </p:spPr>
          <p:txBody>
            <a:bodyPr rtlCol="0" anchor="ctr"/>
            <a:lstStyle/>
            <a:p>
              <a:endParaRPr lang="en-GB"/>
            </a:p>
          </p:txBody>
        </p:sp>
        <p:sp>
          <p:nvSpPr>
            <p:cNvPr id="1128" name="Freeform: Shape 1127">
              <a:extLst>
                <a:ext uri="{FF2B5EF4-FFF2-40B4-BE49-F238E27FC236}">
                  <a16:creationId xmlns:a16="http://schemas.microsoft.com/office/drawing/2014/main" id="{97D90549-7F01-F9CD-3214-AE7AB84AA336}"/>
                </a:ext>
              </a:extLst>
            </p:cNvPr>
            <p:cNvSpPr/>
            <p:nvPr/>
          </p:nvSpPr>
          <p:spPr>
            <a:xfrm>
              <a:off x="1288738" y="4630710"/>
              <a:ext cx="439887" cy="460548"/>
            </a:xfrm>
            <a:custGeom>
              <a:avLst/>
              <a:gdLst>
                <a:gd name="connsiteX0" fmla="*/ 439887 w 439887"/>
                <a:gd name="connsiteY0" fmla="*/ 264666 h 460548"/>
                <a:gd name="connsiteX1" fmla="*/ 431631 w 439887"/>
                <a:gd name="connsiteY1" fmla="*/ 261236 h 460548"/>
                <a:gd name="connsiteX2" fmla="*/ 416515 w 439887"/>
                <a:gd name="connsiteY2" fmla="*/ 259077 h 460548"/>
                <a:gd name="connsiteX3" fmla="*/ 406099 w 439887"/>
                <a:gd name="connsiteY3" fmla="*/ 260601 h 460548"/>
                <a:gd name="connsiteX4" fmla="*/ 392126 w 439887"/>
                <a:gd name="connsiteY4" fmla="*/ 261871 h 460548"/>
                <a:gd name="connsiteX5" fmla="*/ 381583 w 439887"/>
                <a:gd name="connsiteY5" fmla="*/ 255012 h 460548"/>
                <a:gd name="connsiteX6" fmla="*/ 376883 w 439887"/>
                <a:gd name="connsiteY6" fmla="*/ 242691 h 460548"/>
                <a:gd name="connsiteX7" fmla="*/ 374216 w 439887"/>
                <a:gd name="connsiteY7" fmla="*/ 227956 h 460548"/>
                <a:gd name="connsiteX8" fmla="*/ 370786 w 439887"/>
                <a:gd name="connsiteY8" fmla="*/ 207886 h 460548"/>
                <a:gd name="connsiteX9" fmla="*/ 368373 w 439887"/>
                <a:gd name="connsiteY9" fmla="*/ 194802 h 460548"/>
                <a:gd name="connsiteX10" fmla="*/ 361259 w 439887"/>
                <a:gd name="connsiteY10" fmla="*/ 171303 h 460548"/>
                <a:gd name="connsiteX11" fmla="*/ 354146 w 439887"/>
                <a:gd name="connsiteY11" fmla="*/ 168889 h 460548"/>
                <a:gd name="connsiteX12" fmla="*/ 344111 w 439887"/>
                <a:gd name="connsiteY12" fmla="*/ 166476 h 460548"/>
                <a:gd name="connsiteX13" fmla="*/ 338649 w 439887"/>
                <a:gd name="connsiteY13" fmla="*/ 163300 h 460548"/>
                <a:gd name="connsiteX14" fmla="*/ 329630 w 439887"/>
                <a:gd name="connsiteY14" fmla="*/ 160124 h 460548"/>
                <a:gd name="connsiteX15" fmla="*/ 324930 w 439887"/>
                <a:gd name="connsiteY15" fmla="*/ 162538 h 460548"/>
                <a:gd name="connsiteX16" fmla="*/ 309687 w 439887"/>
                <a:gd name="connsiteY16" fmla="*/ 168000 h 460548"/>
                <a:gd name="connsiteX17" fmla="*/ 282631 w 439887"/>
                <a:gd name="connsiteY17" fmla="*/ 163046 h 460548"/>
                <a:gd name="connsiteX18" fmla="*/ 267261 w 439887"/>
                <a:gd name="connsiteY18" fmla="*/ 159743 h 460548"/>
                <a:gd name="connsiteX19" fmla="*/ 262180 w 439887"/>
                <a:gd name="connsiteY19" fmla="*/ 159743 h 460548"/>
                <a:gd name="connsiteX20" fmla="*/ 245285 w 439887"/>
                <a:gd name="connsiteY20" fmla="*/ 155933 h 460548"/>
                <a:gd name="connsiteX21" fmla="*/ 242872 w 439887"/>
                <a:gd name="connsiteY21" fmla="*/ 144627 h 460548"/>
                <a:gd name="connsiteX22" fmla="*/ 245285 w 439887"/>
                <a:gd name="connsiteY22" fmla="*/ 127860 h 460548"/>
                <a:gd name="connsiteX23" fmla="*/ 247445 w 439887"/>
                <a:gd name="connsiteY23" fmla="*/ 119095 h 460548"/>
                <a:gd name="connsiteX24" fmla="*/ 250239 w 439887"/>
                <a:gd name="connsiteY24" fmla="*/ 93944 h 460548"/>
                <a:gd name="connsiteX25" fmla="*/ 242872 w 439887"/>
                <a:gd name="connsiteY25" fmla="*/ 66380 h 460548"/>
                <a:gd name="connsiteX26" fmla="*/ 238680 w 439887"/>
                <a:gd name="connsiteY26" fmla="*/ 55710 h 460548"/>
                <a:gd name="connsiteX27" fmla="*/ 237156 w 439887"/>
                <a:gd name="connsiteY27" fmla="*/ 51264 h 460548"/>
                <a:gd name="connsiteX28" fmla="*/ 232710 w 439887"/>
                <a:gd name="connsiteY28" fmla="*/ 24208 h 460548"/>
                <a:gd name="connsiteX29" fmla="*/ 187235 w 439887"/>
                <a:gd name="connsiteY29" fmla="*/ 962 h 460548"/>
                <a:gd name="connsiteX30" fmla="*/ 166911 w 439887"/>
                <a:gd name="connsiteY30" fmla="*/ 962 h 460548"/>
                <a:gd name="connsiteX31" fmla="*/ 143284 w 439887"/>
                <a:gd name="connsiteY31" fmla="*/ 3248 h 460548"/>
                <a:gd name="connsiteX32" fmla="*/ 99588 w 439887"/>
                <a:gd name="connsiteY32" fmla="*/ 8584 h 460548"/>
                <a:gd name="connsiteX33" fmla="*/ 86885 w 439887"/>
                <a:gd name="connsiteY33" fmla="*/ 10997 h 460548"/>
                <a:gd name="connsiteX34" fmla="*/ 86885 w 439887"/>
                <a:gd name="connsiteY34" fmla="*/ 10997 h 460548"/>
                <a:gd name="connsiteX35" fmla="*/ 81042 w 439887"/>
                <a:gd name="connsiteY35" fmla="*/ 12140 h 460548"/>
                <a:gd name="connsiteX36" fmla="*/ 46872 w 439887"/>
                <a:gd name="connsiteY36" fmla="*/ 22937 h 460548"/>
                <a:gd name="connsiteX37" fmla="*/ 36329 w 439887"/>
                <a:gd name="connsiteY37" fmla="*/ 39578 h 460548"/>
                <a:gd name="connsiteX38" fmla="*/ 30105 w 439887"/>
                <a:gd name="connsiteY38" fmla="*/ 50756 h 460548"/>
                <a:gd name="connsiteX39" fmla="*/ 21594 w 439887"/>
                <a:gd name="connsiteY39" fmla="*/ 67650 h 460548"/>
                <a:gd name="connsiteX40" fmla="*/ 18927 w 439887"/>
                <a:gd name="connsiteY40" fmla="*/ 86831 h 460548"/>
                <a:gd name="connsiteX41" fmla="*/ 13846 w 439887"/>
                <a:gd name="connsiteY41" fmla="*/ 116555 h 460548"/>
                <a:gd name="connsiteX42" fmla="*/ 10162 w 439887"/>
                <a:gd name="connsiteY42" fmla="*/ 129511 h 460548"/>
                <a:gd name="connsiteX43" fmla="*/ 0 w 439887"/>
                <a:gd name="connsiteY43" fmla="*/ 153392 h 460548"/>
                <a:gd name="connsiteX44" fmla="*/ 0 w 439887"/>
                <a:gd name="connsiteY44" fmla="*/ 153392 h 460548"/>
                <a:gd name="connsiteX45" fmla="*/ 4827 w 439887"/>
                <a:gd name="connsiteY45" fmla="*/ 159870 h 460548"/>
                <a:gd name="connsiteX46" fmla="*/ 13973 w 439887"/>
                <a:gd name="connsiteY46" fmla="*/ 171430 h 460548"/>
                <a:gd name="connsiteX47" fmla="*/ 33154 w 439887"/>
                <a:gd name="connsiteY47" fmla="*/ 193024 h 460548"/>
                <a:gd name="connsiteX48" fmla="*/ 49413 w 439887"/>
                <a:gd name="connsiteY48" fmla="*/ 212713 h 460548"/>
                <a:gd name="connsiteX49" fmla="*/ 69610 w 439887"/>
                <a:gd name="connsiteY49" fmla="*/ 233799 h 460548"/>
                <a:gd name="connsiteX50" fmla="*/ 88155 w 439887"/>
                <a:gd name="connsiteY50" fmla="*/ 247264 h 460548"/>
                <a:gd name="connsiteX51" fmla="*/ 111020 w 439887"/>
                <a:gd name="connsiteY51" fmla="*/ 253107 h 460548"/>
                <a:gd name="connsiteX52" fmla="*/ 135155 w 439887"/>
                <a:gd name="connsiteY52" fmla="*/ 258315 h 460548"/>
                <a:gd name="connsiteX53" fmla="*/ 157130 w 439887"/>
                <a:gd name="connsiteY53" fmla="*/ 270763 h 460548"/>
                <a:gd name="connsiteX54" fmla="*/ 179359 w 439887"/>
                <a:gd name="connsiteY54" fmla="*/ 287530 h 460548"/>
                <a:gd name="connsiteX55" fmla="*/ 226359 w 439887"/>
                <a:gd name="connsiteY55" fmla="*/ 311792 h 460548"/>
                <a:gd name="connsiteX56" fmla="*/ 238553 w 439887"/>
                <a:gd name="connsiteY56" fmla="*/ 317254 h 460548"/>
                <a:gd name="connsiteX57" fmla="*/ 258496 w 439887"/>
                <a:gd name="connsiteY57" fmla="*/ 330973 h 460548"/>
                <a:gd name="connsiteX58" fmla="*/ 268150 w 439887"/>
                <a:gd name="connsiteY58" fmla="*/ 346851 h 460548"/>
                <a:gd name="connsiteX59" fmla="*/ 257480 w 439887"/>
                <a:gd name="connsiteY59" fmla="*/ 369334 h 460548"/>
                <a:gd name="connsiteX60" fmla="*/ 252526 w 439887"/>
                <a:gd name="connsiteY60" fmla="*/ 374924 h 460548"/>
                <a:gd name="connsiteX61" fmla="*/ 246810 w 439887"/>
                <a:gd name="connsiteY61" fmla="*/ 381275 h 460548"/>
                <a:gd name="connsiteX62" fmla="*/ 236394 w 439887"/>
                <a:gd name="connsiteY62" fmla="*/ 400583 h 460548"/>
                <a:gd name="connsiteX63" fmla="*/ 229407 w 439887"/>
                <a:gd name="connsiteY63" fmla="*/ 416461 h 460548"/>
                <a:gd name="connsiteX64" fmla="*/ 223945 w 439887"/>
                <a:gd name="connsiteY64" fmla="*/ 425988 h 460548"/>
                <a:gd name="connsiteX65" fmla="*/ 219880 w 439887"/>
                <a:gd name="connsiteY65" fmla="*/ 434879 h 460548"/>
                <a:gd name="connsiteX66" fmla="*/ 217721 w 439887"/>
                <a:gd name="connsiteY66" fmla="*/ 444406 h 460548"/>
                <a:gd name="connsiteX67" fmla="*/ 227375 w 439887"/>
                <a:gd name="connsiteY67" fmla="*/ 444914 h 460548"/>
                <a:gd name="connsiteX68" fmla="*/ 259512 w 439887"/>
                <a:gd name="connsiteY68" fmla="*/ 444787 h 460548"/>
                <a:gd name="connsiteX69" fmla="*/ 280979 w 439887"/>
                <a:gd name="connsiteY69" fmla="*/ 453552 h 460548"/>
                <a:gd name="connsiteX70" fmla="*/ 282377 w 439887"/>
                <a:gd name="connsiteY70" fmla="*/ 453298 h 460548"/>
                <a:gd name="connsiteX71" fmla="*/ 299398 w 439887"/>
                <a:gd name="connsiteY71" fmla="*/ 453933 h 460548"/>
                <a:gd name="connsiteX72" fmla="*/ 313498 w 439887"/>
                <a:gd name="connsiteY72" fmla="*/ 452917 h 460548"/>
                <a:gd name="connsiteX73" fmla="*/ 331154 w 439887"/>
                <a:gd name="connsiteY73" fmla="*/ 457998 h 460548"/>
                <a:gd name="connsiteX74" fmla="*/ 336108 w 439887"/>
                <a:gd name="connsiteY74" fmla="*/ 460412 h 460548"/>
                <a:gd name="connsiteX75" fmla="*/ 346143 w 439887"/>
                <a:gd name="connsiteY75" fmla="*/ 455966 h 460548"/>
                <a:gd name="connsiteX76" fmla="*/ 352875 w 439887"/>
                <a:gd name="connsiteY76" fmla="*/ 451393 h 460548"/>
                <a:gd name="connsiteX77" fmla="*/ 364943 w 439887"/>
                <a:gd name="connsiteY77" fmla="*/ 448979 h 460548"/>
                <a:gd name="connsiteX78" fmla="*/ 370024 w 439887"/>
                <a:gd name="connsiteY78" fmla="*/ 448598 h 460548"/>
                <a:gd name="connsiteX79" fmla="*/ 372945 w 439887"/>
                <a:gd name="connsiteY79" fmla="*/ 445423 h 460548"/>
                <a:gd name="connsiteX80" fmla="*/ 373834 w 439887"/>
                <a:gd name="connsiteY80" fmla="*/ 439834 h 460548"/>
                <a:gd name="connsiteX81" fmla="*/ 407623 w 439887"/>
                <a:gd name="connsiteY81" fmla="*/ 409221 h 460548"/>
                <a:gd name="connsiteX82" fmla="*/ 409275 w 439887"/>
                <a:gd name="connsiteY82" fmla="*/ 407950 h 460548"/>
                <a:gd name="connsiteX83" fmla="*/ 417531 w 439887"/>
                <a:gd name="connsiteY83" fmla="*/ 396645 h 460548"/>
                <a:gd name="connsiteX84" fmla="*/ 423628 w 439887"/>
                <a:gd name="connsiteY84" fmla="*/ 369589 h 460548"/>
                <a:gd name="connsiteX85" fmla="*/ 430234 w 439887"/>
                <a:gd name="connsiteY85" fmla="*/ 329957 h 460548"/>
                <a:gd name="connsiteX86" fmla="*/ 434807 w 439887"/>
                <a:gd name="connsiteY86" fmla="*/ 300106 h 460548"/>
                <a:gd name="connsiteX87" fmla="*/ 437474 w 439887"/>
                <a:gd name="connsiteY87" fmla="*/ 276098 h 460548"/>
                <a:gd name="connsiteX88" fmla="*/ 438744 w 439887"/>
                <a:gd name="connsiteY88" fmla="*/ 269239 h 460548"/>
                <a:gd name="connsiteX89" fmla="*/ 439761 w 439887"/>
                <a:gd name="connsiteY89" fmla="*/ 264793 h 4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39887" h="460548">
                  <a:moveTo>
                    <a:pt x="439887" y="264666"/>
                  </a:moveTo>
                  <a:cubicBezTo>
                    <a:pt x="437474" y="263269"/>
                    <a:pt x="434680" y="262125"/>
                    <a:pt x="431631" y="261236"/>
                  </a:cubicBezTo>
                  <a:cubicBezTo>
                    <a:pt x="426423" y="259712"/>
                    <a:pt x="420961" y="259077"/>
                    <a:pt x="416515" y="259077"/>
                  </a:cubicBezTo>
                  <a:cubicBezTo>
                    <a:pt x="413085" y="259077"/>
                    <a:pt x="409528" y="259839"/>
                    <a:pt x="406099" y="260601"/>
                  </a:cubicBezTo>
                  <a:cubicBezTo>
                    <a:pt x="401399" y="261618"/>
                    <a:pt x="396953" y="262634"/>
                    <a:pt x="392126" y="261871"/>
                  </a:cubicBezTo>
                  <a:cubicBezTo>
                    <a:pt x="387172" y="261109"/>
                    <a:pt x="383997" y="258696"/>
                    <a:pt x="381583" y="255012"/>
                  </a:cubicBezTo>
                  <a:cubicBezTo>
                    <a:pt x="379551" y="251710"/>
                    <a:pt x="378153" y="247518"/>
                    <a:pt x="376883" y="242691"/>
                  </a:cubicBezTo>
                  <a:cubicBezTo>
                    <a:pt x="375613" y="237991"/>
                    <a:pt x="374978" y="233418"/>
                    <a:pt x="374216" y="227956"/>
                  </a:cubicBezTo>
                  <a:cubicBezTo>
                    <a:pt x="373453" y="222366"/>
                    <a:pt x="372564" y="216015"/>
                    <a:pt x="370786" y="207886"/>
                  </a:cubicBezTo>
                  <a:cubicBezTo>
                    <a:pt x="369897" y="203567"/>
                    <a:pt x="369008" y="199121"/>
                    <a:pt x="368373" y="194802"/>
                  </a:cubicBezTo>
                  <a:cubicBezTo>
                    <a:pt x="366467" y="184005"/>
                    <a:pt x="364816" y="174478"/>
                    <a:pt x="361259" y="171303"/>
                  </a:cubicBezTo>
                  <a:cubicBezTo>
                    <a:pt x="358846" y="169143"/>
                    <a:pt x="356559" y="169016"/>
                    <a:pt x="354146" y="168889"/>
                  </a:cubicBezTo>
                  <a:cubicBezTo>
                    <a:pt x="351224" y="168762"/>
                    <a:pt x="348176" y="168508"/>
                    <a:pt x="344111" y="166476"/>
                  </a:cubicBezTo>
                  <a:cubicBezTo>
                    <a:pt x="341824" y="165332"/>
                    <a:pt x="340173" y="164189"/>
                    <a:pt x="338649" y="163300"/>
                  </a:cubicBezTo>
                  <a:cubicBezTo>
                    <a:pt x="335346" y="161267"/>
                    <a:pt x="333059" y="159870"/>
                    <a:pt x="329630" y="160124"/>
                  </a:cubicBezTo>
                  <a:cubicBezTo>
                    <a:pt x="328106" y="160124"/>
                    <a:pt x="326581" y="161267"/>
                    <a:pt x="324930" y="162538"/>
                  </a:cubicBezTo>
                  <a:cubicBezTo>
                    <a:pt x="321627" y="164951"/>
                    <a:pt x="317689" y="167873"/>
                    <a:pt x="309687" y="168000"/>
                  </a:cubicBezTo>
                  <a:cubicBezTo>
                    <a:pt x="302447" y="168127"/>
                    <a:pt x="291903" y="165459"/>
                    <a:pt x="282631" y="163046"/>
                  </a:cubicBezTo>
                  <a:cubicBezTo>
                    <a:pt x="276025" y="161395"/>
                    <a:pt x="270182" y="159870"/>
                    <a:pt x="267261" y="159743"/>
                  </a:cubicBezTo>
                  <a:cubicBezTo>
                    <a:pt x="265609" y="159743"/>
                    <a:pt x="263831" y="159743"/>
                    <a:pt x="262180" y="159743"/>
                  </a:cubicBezTo>
                  <a:cubicBezTo>
                    <a:pt x="254939" y="159743"/>
                    <a:pt x="247953" y="159743"/>
                    <a:pt x="245285" y="155933"/>
                  </a:cubicBezTo>
                  <a:cubicBezTo>
                    <a:pt x="243761" y="153773"/>
                    <a:pt x="242745" y="150090"/>
                    <a:pt x="242872" y="144627"/>
                  </a:cubicBezTo>
                  <a:cubicBezTo>
                    <a:pt x="242872" y="140436"/>
                    <a:pt x="243634" y="134846"/>
                    <a:pt x="245285" y="127860"/>
                  </a:cubicBezTo>
                  <a:cubicBezTo>
                    <a:pt x="246174" y="124049"/>
                    <a:pt x="246810" y="121509"/>
                    <a:pt x="247445" y="119095"/>
                  </a:cubicBezTo>
                  <a:cubicBezTo>
                    <a:pt x="249477" y="111093"/>
                    <a:pt x="250747" y="106139"/>
                    <a:pt x="250239" y="93944"/>
                  </a:cubicBezTo>
                  <a:cubicBezTo>
                    <a:pt x="249731" y="82893"/>
                    <a:pt x="246174" y="74382"/>
                    <a:pt x="242872" y="66380"/>
                  </a:cubicBezTo>
                  <a:cubicBezTo>
                    <a:pt x="241348" y="62823"/>
                    <a:pt x="239950" y="59266"/>
                    <a:pt x="238680" y="55710"/>
                  </a:cubicBezTo>
                  <a:cubicBezTo>
                    <a:pt x="238045" y="53804"/>
                    <a:pt x="237664" y="52534"/>
                    <a:pt x="237156" y="51264"/>
                  </a:cubicBezTo>
                  <a:cubicBezTo>
                    <a:pt x="233853" y="41356"/>
                    <a:pt x="230677" y="31956"/>
                    <a:pt x="232710" y="24208"/>
                  </a:cubicBezTo>
                  <a:cubicBezTo>
                    <a:pt x="223691" y="18364"/>
                    <a:pt x="199175" y="2994"/>
                    <a:pt x="187235" y="962"/>
                  </a:cubicBezTo>
                  <a:cubicBezTo>
                    <a:pt x="178216" y="-562"/>
                    <a:pt x="174532" y="-54"/>
                    <a:pt x="166911" y="962"/>
                  </a:cubicBezTo>
                  <a:cubicBezTo>
                    <a:pt x="161703" y="1597"/>
                    <a:pt x="154589" y="2486"/>
                    <a:pt x="143284" y="3248"/>
                  </a:cubicBezTo>
                  <a:cubicBezTo>
                    <a:pt x="120420" y="4646"/>
                    <a:pt x="114577" y="5789"/>
                    <a:pt x="99588" y="8584"/>
                  </a:cubicBezTo>
                  <a:cubicBezTo>
                    <a:pt x="96285" y="9218"/>
                    <a:pt x="92474" y="9981"/>
                    <a:pt x="86885" y="10997"/>
                  </a:cubicBezTo>
                  <a:lnTo>
                    <a:pt x="86885" y="10997"/>
                  </a:lnTo>
                  <a:lnTo>
                    <a:pt x="81042" y="12140"/>
                  </a:lnTo>
                  <a:cubicBezTo>
                    <a:pt x="60337" y="15824"/>
                    <a:pt x="53732" y="17094"/>
                    <a:pt x="46872" y="22937"/>
                  </a:cubicBezTo>
                  <a:cubicBezTo>
                    <a:pt x="42426" y="26621"/>
                    <a:pt x="39251" y="33480"/>
                    <a:pt x="36329" y="39578"/>
                  </a:cubicBezTo>
                  <a:cubicBezTo>
                    <a:pt x="34297" y="43896"/>
                    <a:pt x="32391" y="47961"/>
                    <a:pt x="30105" y="50756"/>
                  </a:cubicBezTo>
                  <a:cubicBezTo>
                    <a:pt x="27437" y="53932"/>
                    <a:pt x="24008" y="60028"/>
                    <a:pt x="21594" y="67650"/>
                  </a:cubicBezTo>
                  <a:cubicBezTo>
                    <a:pt x="19816" y="73366"/>
                    <a:pt x="18673" y="79845"/>
                    <a:pt x="18927" y="86831"/>
                  </a:cubicBezTo>
                  <a:cubicBezTo>
                    <a:pt x="19435" y="99025"/>
                    <a:pt x="16640" y="107790"/>
                    <a:pt x="13846" y="116555"/>
                  </a:cubicBezTo>
                  <a:cubicBezTo>
                    <a:pt x="12575" y="120620"/>
                    <a:pt x="11178" y="124811"/>
                    <a:pt x="10162" y="129511"/>
                  </a:cubicBezTo>
                  <a:cubicBezTo>
                    <a:pt x="7494" y="142341"/>
                    <a:pt x="3049" y="148819"/>
                    <a:pt x="0" y="153392"/>
                  </a:cubicBezTo>
                  <a:lnTo>
                    <a:pt x="0" y="153392"/>
                  </a:lnTo>
                  <a:cubicBezTo>
                    <a:pt x="1524" y="155424"/>
                    <a:pt x="3176" y="157584"/>
                    <a:pt x="4827" y="159870"/>
                  </a:cubicBezTo>
                  <a:cubicBezTo>
                    <a:pt x="7494" y="163554"/>
                    <a:pt x="10289" y="167619"/>
                    <a:pt x="13973" y="171430"/>
                  </a:cubicBezTo>
                  <a:cubicBezTo>
                    <a:pt x="19816" y="177781"/>
                    <a:pt x="26802" y="185529"/>
                    <a:pt x="33154" y="193024"/>
                  </a:cubicBezTo>
                  <a:cubicBezTo>
                    <a:pt x="39505" y="200519"/>
                    <a:pt x="45475" y="207632"/>
                    <a:pt x="49413" y="212713"/>
                  </a:cubicBezTo>
                  <a:cubicBezTo>
                    <a:pt x="53604" y="218175"/>
                    <a:pt x="61480" y="226558"/>
                    <a:pt x="69610" y="233799"/>
                  </a:cubicBezTo>
                  <a:cubicBezTo>
                    <a:pt x="76088" y="239515"/>
                    <a:pt x="82820" y="244596"/>
                    <a:pt x="88155" y="247264"/>
                  </a:cubicBezTo>
                  <a:cubicBezTo>
                    <a:pt x="94888" y="250439"/>
                    <a:pt x="102382" y="251710"/>
                    <a:pt x="111020" y="253107"/>
                  </a:cubicBezTo>
                  <a:cubicBezTo>
                    <a:pt x="118133" y="254250"/>
                    <a:pt x="126009" y="255647"/>
                    <a:pt x="135155" y="258315"/>
                  </a:cubicBezTo>
                  <a:cubicBezTo>
                    <a:pt x="147222" y="261871"/>
                    <a:pt x="151033" y="265174"/>
                    <a:pt x="157130" y="270763"/>
                  </a:cubicBezTo>
                  <a:cubicBezTo>
                    <a:pt x="161576" y="274828"/>
                    <a:pt x="167419" y="280036"/>
                    <a:pt x="179359" y="287530"/>
                  </a:cubicBezTo>
                  <a:cubicBezTo>
                    <a:pt x="199556" y="300106"/>
                    <a:pt x="214418" y="306584"/>
                    <a:pt x="226359" y="311792"/>
                  </a:cubicBezTo>
                  <a:cubicBezTo>
                    <a:pt x="230931" y="313697"/>
                    <a:pt x="234996" y="315476"/>
                    <a:pt x="238553" y="317254"/>
                  </a:cubicBezTo>
                  <a:cubicBezTo>
                    <a:pt x="246047" y="320938"/>
                    <a:pt x="253161" y="325765"/>
                    <a:pt x="258496" y="330973"/>
                  </a:cubicBezTo>
                  <a:cubicBezTo>
                    <a:pt x="263704" y="336054"/>
                    <a:pt x="267388" y="341643"/>
                    <a:pt x="268150" y="346851"/>
                  </a:cubicBezTo>
                  <a:cubicBezTo>
                    <a:pt x="269420" y="355997"/>
                    <a:pt x="265609" y="360443"/>
                    <a:pt x="257480" y="369334"/>
                  </a:cubicBezTo>
                  <a:cubicBezTo>
                    <a:pt x="255955" y="371113"/>
                    <a:pt x="254177" y="373018"/>
                    <a:pt x="252526" y="374924"/>
                  </a:cubicBezTo>
                  <a:cubicBezTo>
                    <a:pt x="250239" y="377464"/>
                    <a:pt x="248461" y="379497"/>
                    <a:pt x="246810" y="381275"/>
                  </a:cubicBezTo>
                  <a:cubicBezTo>
                    <a:pt x="240839" y="387753"/>
                    <a:pt x="238426" y="390548"/>
                    <a:pt x="236394" y="400583"/>
                  </a:cubicBezTo>
                  <a:cubicBezTo>
                    <a:pt x="234615" y="409347"/>
                    <a:pt x="232075" y="412650"/>
                    <a:pt x="229407" y="416461"/>
                  </a:cubicBezTo>
                  <a:cubicBezTo>
                    <a:pt x="227629" y="418874"/>
                    <a:pt x="225723" y="421288"/>
                    <a:pt x="223945" y="425988"/>
                  </a:cubicBezTo>
                  <a:cubicBezTo>
                    <a:pt x="222548" y="429290"/>
                    <a:pt x="221150" y="432339"/>
                    <a:pt x="219880" y="434879"/>
                  </a:cubicBezTo>
                  <a:cubicBezTo>
                    <a:pt x="217340" y="439960"/>
                    <a:pt x="215815" y="443136"/>
                    <a:pt x="217721" y="444406"/>
                  </a:cubicBezTo>
                  <a:cubicBezTo>
                    <a:pt x="219626" y="445677"/>
                    <a:pt x="222294" y="445423"/>
                    <a:pt x="227375" y="444914"/>
                  </a:cubicBezTo>
                  <a:cubicBezTo>
                    <a:pt x="233853" y="444279"/>
                    <a:pt x="243507" y="443390"/>
                    <a:pt x="259512" y="444787"/>
                  </a:cubicBezTo>
                  <a:cubicBezTo>
                    <a:pt x="282249" y="446693"/>
                    <a:pt x="281741" y="449614"/>
                    <a:pt x="280979" y="453552"/>
                  </a:cubicBezTo>
                  <a:cubicBezTo>
                    <a:pt x="280979" y="453806"/>
                    <a:pt x="281106" y="452790"/>
                    <a:pt x="282377" y="453298"/>
                  </a:cubicBezTo>
                  <a:cubicBezTo>
                    <a:pt x="288220" y="455457"/>
                    <a:pt x="293301" y="454695"/>
                    <a:pt x="299398" y="453933"/>
                  </a:cubicBezTo>
                  <a:cubicBezTo>
                    <a:pt x="303590" y="453425"/>
                    <a:pt x="308036" y="452790"/>
                    <a:pt x="313498" y="452917"/>
                  </a:cubicBezTo>
                  <a:cubicBezTo>
                    <a:pt x="323279" y="453044"/>
                    <a:pt x="327470" y="455712"/>
                    <a:pt x="331154" y="457998"/>
                  </a:cubicBezTo>
                  <a:cubicBezTo>
                    <a:pt x="332678" y="459014"/>
                    <a:pt x="334203" y="459903"/>
                    <a:pt x="336108" y="460412"/>
                  </a:cubicBezTo>
                  <a:cubicBezTo>
                    <a:pt x="339157" y="461174"/>
                    <a:pt x="342459" y="458633"/>
                    <a:pt x="346143" y="455966"/>
                  </a:cubicBezTo>
                  <a:cubicBezTo>
                    <a:pt x="348176" y="454441"/>
                    <a:pt x="350335" y="452790"/>
                    <a:pt x="352875" y="451393"/>
                  </a:cubicBezTo>
                  <a:cubicBezTo>
                    <a:pt x="357829" y="448725"/>
                    <a:pt x="361513" y="448852"/>
                    <a:pt x="364943" y="448979"/>
                  </a:cubicBezTo>
                  <a:cubicBezTo>
                    <a:pt x="366721" y="448979"/>
                    <a:pt x="368373" y="449106"/>
                    <a:pt x="370024" y="448598"/>
                  </a:cubicBezTo>
                  <a:cubicBezTo>
                    <a:pt x="371548" y="448090"/>
                    <a:pt x="372437" y="446820"/>
                    <a:pt x="372945" y="445423"/>
                  </a:cubicBezTo>
                  <a:cubicBezTo>
                    <a:pt x="373581" y="443517"/>
                    <a:pt x="373708" y="441358"/>
                    <a:pt x="373834" y="439834"/>
                  </a:cubicBezTo>
                  <a:cubicBezTo>
                    <a:pt x="374089" y="434752"/>
                    <a:pt x="398731" y="416080"/>
                    <a:pt x="407623" y="409221"/>
                  </a:cubicBezTo>
                  <a:lnTo>
                    <a:pt x="409275" y="407950"/>
                  </a:lnTo>
                  <a:cubicBezTo>
                    <a:pt x="412196" y="405791"/>
                    <a:pt x="414991" y="402361"/>
                    <a:pt x="417531" y="396645"/>
                  </a:cubicBezTo>
                  <a:cubicBezTo>
                    <a:pt x="420199" y="390548"/>
                    <a:pt x="422358" y="382037"/>
                    <a:pt x="423628" y="369589"/>
                  </a:cubicBezTo>
                  <a:cubicBezTo>
                    <a:pt x="424899" y="356886"/>
                    <a:pt x="427693" y="342659"/>
                    <a:pt x="430234" y="329957"/>
                  </a:cubicBezTo>
                  <a:cubicBezTo>
                    <a:pt x="432774" y="316873"/>
                    <a:pt x="435061" y="305568"/>
                    <a:pt x="434807" y="300106"/>
                  </a:cubicBezTo>
                  <a:cubicBezTo>
                    <a:pt x="434425" y="291087"/>
                    <a:pt x="436077" y="283339"/>
                    <a:pt x="437474" y="276098"/>
                  </a:cubicBezTo>
                  <a:cubicBezTo>
                    <a:pt x="437982" y="273685"/>
                    <a:pt x="438363" y="271271"/>
                    <a:pt x="438744" y="269239"/>
                  </a:cubicBezTo>
                  <a:cubicBezTo>
                    <a:pt x="438998" y="267588"/>
                    <a:pt x="439379" y="266190"/>
                    <a:pt x="439761" y="264793"/>
                  </a:cubicBezTo>
                </a:path>
              </a:pathLst>
            </a:custGeom>
            <a:solidFill>
              <a:srgbClr val="FFFFFF"/>
            </a:solidFill>
            <a:ln w="12700" cap="flat">
              <a:noFill/>
              <a:prstDash val="solid"/>
              <a:miter/>
            </a:ln>
          </p:spPr>
          <p:txBody>
            <a:bodyPr rtlCol="0" anchor="ctr"/>
            <a:lstStyle/>
            <a:p>
              <a:endParaRPr lang="en-GB"/>
            </a:p>
          </p:txBody>
        </p:sp>
        <p:sp>
          <p:nvSpPr>
            <p:cNvPr id="1129" name="Freeform: Shape 1128">
              <a:extLst>
                <a:ext uri="{FF2B5EF4-FFF2-40B4-BE49-F238E27FC236}">
                  <a16:creationId xmlns:a16="http://schemas.microsoft.com/office/drawing/2014/main" id="{7A0A7B6E-95AE-BBA5-FC5A-6916C253D993}"/>
                </a:ext>
              </a:extLst>
            </p:cNvPr>
            <p:cNvSpPr/>
            <p:nvPr/>
          </p:nvSpPr>
          <p:spPr>
            <a:xfrm>
              <a:off x="199136" y="3060627"/>
              <a:ext cx="303403" cy="127195"/>
            </a:xfrm>
            <a:custGeom>
              <a:avLst/>
              <a:gdLst>
                <a:gd name="connsiteX0" fmla="*/ 12811 w 303403"/>
                <a:gd name="connsiteY0" fmla="*/ 0 h 127195"/>
                <a:gd name="connsiteX1" fmla="*/ 26911 w 303403"/>
                <a:gd name="connsiteY1" fmla="*/ 13592 h 127195"/>
                <a:gd name="connsiteX2" fmla="*/ 35549 w 303403"/>
                <a:gd name="connsiteY2" fmla="*/ 11305 h 127195"/>
                <a:gd name="connsiteX3" fmla="*/ 42662 w 303403"/>
                <a:gd name="connsiteY3" fmla="*/ 16386 h 127195"/>
                <a:gd name="connsiteX4" fmla="*/ 41392 w 303403"/>
                <a:gd name="connsiteY4" fmla="*/ 21213 h 127195"/>
                <a:gd name="connsiteX5" fmla="*/ 37835 w 303403"/>
                <a:gd name="connsiteY5" fmla="*/ 26421 h 127195"/>
                <a:gd name="connsiteX6" fmla="*/ 42662 w 303403"/>
                <a:gd name="connsiteY6" fmla="*/ 35567 h 127195"/>
                <a:gd name="connsiteX7" fmla="*/ 53459 w 303403"/>
                <a:gd name="connsiteY7" fmla="*/ 35440 h 127195"/>
                <a:gd name="connsiteX8" fmla="*/ 57524 w 303403"/>
                <a:gd name="connsiteY8" fmla="*/ 28962 h 127195"/>
                <a:gd name="connsiteX9" fmla="*/ 66416 w 303403"/>
                <a:gd name="connsiteY9" fmla="*/ 29343 h 127195"/>
                <a:gd name="connsiteX10" fmla="*/ 77594 w 303403"/>
                <a:gd name="connsiteY10" fmla="*/ 36964 h 127195"/>
                <a:gd name="connsiteX11" fmla="*/ 89280 w 303403"/>
                <a:gd name="connsiteY11" fmla="*/ 41537 h 127195"/>
                <a:gd name="connsiteX12" fmla="*/ 99951 w 303403"/>
                <a:gd name="connsiteY12" fmla="*/ 41537 h 127195"/>
                <a:gd name="connsiteX13" fmla="*/ 114304 w 303403"/>
                <a:gd name="connsiteY13" fmla="*/ 36456 h 127195"/>
                <a:gd name="connsiteX14" fmla="*/ 125483 w 303403"/>
                <a:gd name="connsiteY14" fmla="*/ 31375 h 127195"/>
                <a:gd name="connsiteX15" fmla="*/ 140344 w 303403"/>
                <a:gd name="connsiteY15" fmla="*/ 26167 h 127195"/>
                <a:gd name="connsiteX16" fmla="*/ 154698 w 303403"/>
                <a:gd name="connsiteY16" fmla="*/ 18673 h 127195"/>
                <a:gd name="connsiteX17" fmla="*/ 169052 w 303403"/>
                <a:gd name="connsiteY17" fmla="*/ 6478 h 127195"/>
                <a:gd name="connsiteX18" fmla="*/ 186963 w 303403"/>
                <a:gd name="connsiteY18" fmla="*/ 1651 h 127195"/>
                <a:gd name="connsiteX19" fmla="*/ 215416 w 303403"/>
                <a:gd name="connsiteY19" fmla="*/ 6351 h 127195"/>
                <a:gd name="connsiteX20" fmla="*/ 237519 w 303403"/>
                <a:gd name="connsiteY20" fmla="*/ 14481 h 127195"/>
                <a:gd name="connsiteX21" fmla="*/ 254413 w 303403"/>
                <a:gd name="connsiteY21" fmla="*/ 20959 h 127195"/>
                <a:gd name="connsiteX22" fmla="*/ 273975 w 303403"/>
                <a:gd name="connsiteY22" fmla="*/ 33027 h 127195"/>
                <a:gd name="connsiteX23" fmla="*/ 287312 w 303403"/>
                <a:gd name="connsiteY23" fmla="*/ 45348 h 127195"/>
                <a:gd name="connsiteX24" fmla="*/ 291123 w 303403"/>
                <a:gd name="connsiteY24" fmla="*/ 49159 h 127195"/>
                <a:gd name="connsiteX25" fmla="*/ 290996 w 303403"/>
                <a:gd name="connsiteY25" fmla="*/ 61353 h 127195"/>
                <a:gd name="connsiteX26" fmla="*/ 298364 w 303403"/>
                <a:gd name="connsiteY26" fmla="*/ 76977 h 127195"/>
                <a:gd name="connsiteX27" fmla="*/ 303191 w 303403"/>
                <a:gd name="connsiteY27" fmla="*/ 88155 h 127195"/>
                <a:gd name="connsiteX28" fmla="*/ 294680 w 303403"/>
                <a:gd name="connsiteY28" fmla="*/ 97174 h 127195"/>
                <a:gd name="connsiteX29" fmla="*/ 286169 w 303403"/>
                <a:gd name="connsiteY29" fmla="*/ 102890 h 127195"/>
                <a:gd name="connsiteX30" fmla="*/ 285026 w 303403"/>
                <a:gd name="connsiteY30" fmla="*/ 102509 h 127195"/>
                <a:gd name="connsiteX31" fmla="*/ 273213 w 303403"/>
                <a:gd name="connsiteY31" fmla="*/ 101747 h 127195"/>
                <a:gd name="connsiteX32" fmla="*/ 261272 w 303403"/>
                <a:gd name="connsiteY32" fmla="*/ 122579 h 127195"/>
                <a:gd name="connsiteX33" fmla="*/ 243870 w 303403"/>
                <a:gd name="connsiteY33" fmla="*/ 99334 h 127195"/>
                <a:gd name="connsiteX34" fmla="*/ 239932 w 303403"/>
                <a:gd name="connsiteY34" fmla="*/ 80915 h 127195"/>
                <a:gd name="connsiteX35" fmla="*/ 248316 w 303403"/>
                <a:gd name="connsiteY35" fmla="*/ 72404 h 127195"/>
                <a:gd name="connsiteX36" fmla="*/ 260383 w 303403"/>
                <a:gd name="connsiteY36" fmla="*/ 73675 h 127195"/>
                <a:gd name="connsiteX37" fmla="*/ 270672 w 303403"/>
                <a:gd name="connsiteY37" fmla="*/ 76723 h 127195"/>
                <a:gd name="connsiteX38" fmla="*/ 264448 w 303403"/>
                <a:gd name="connsiteY38" fmla="*/ 64402 h 127195"/>
                <a:gd name="connsiteX39" fmla="*/ 254540 w 303403"/>
                <a:gd name="connsiteY39" fmla="*/ 58051 h 127195"/>
                <a:gd name="connsiteX40" fmla="*/ 239932 w 303403"/>
                <a:gd name="connsiteY40" fmla="*/ 57415 h 127195"/>
                <a:gd name="connsiteX41" fmla="*/ 227738 w 303403"/>
                <a:gd name="connsiteY41" fmla="*/ 47888 h 127195"/>
                <a:gd name="connsiteX42" fmla="*/ 217576 w 303403"/>
                <a:gd name="connsiteY42" fmla="*/ 40394 h 127195"/>
                <a:gd name="connsiteX43" fmla="*/ 207795 w 303403"/>
                <a:gd name="connsiteY43" fmla="*/ 28073 h 127195"/>
                <a:gd name="connsiteX44" fmla="*/ 197760 w 303403"/>
                <a:gd name="connsiteY44" fmla="*/ 26421 h 127195"/>
                <a:gd name="connsiteX45" fmla="*/ 180484 w 303403"/>
                <a:gd name="connsiteY45" fmla="*/ 32646 h 127195"/>
                <a:gd name="connsiteX46" fmla="*/ 168163 w 303403"/>
                <a:gd name="connsiteY46" fmla="*/ 38870 h 127195"/>
                <a:gd name="connsiteX47" fmla="*/ 165622 w 303403"/>
                <a:gd name="connsiteY47" fmla="*/ 53350 h 127195"/>
                <a:gd name="connsiteX48" fmla="*/ 153047 w 303403"/>
                <a:gd name="connsiteY48" fmla="*/ 63767 h 127195"/>
                <a:gd name="connsiteX49" fmla="*/ 133612 w 303403"/>
                <a:gd name="connsiteY49" fmla="*/ 70245 h 127195"/>
                <a:gd name="connsiteX50" fmla="*/ 126753 w 303403"/>
                <a:gd name="connsiteY50" fmla="*/ 78501 h 127195"/>
                <a:gd name="connsiteX51" fmla="*/ 135391 w 303403"/>
                <a:gd name="connsiteY51" fmla="*/ 93617 h 127195"/>
                <a:gd name="connsiteX52" fmla="*/ 147204 w 303403"/>
                <a:gd name="connsiteY52" fmla="*/ 103906 h 127195"/>
                <a:gd name="connsiteX53" fmla="*/ 148728 w 303403"/>
                <a:gd name="connsiteY53" fmla="*/ 111401 h 127195"/>
                <a:gd name="connsiteX54" fmla="*/ 136153 w 303403"/>
                <a:gd name="connsiteY54" fmla="*/ 119022 h 127195"/>
                <a:gd name="connsiteX55" fmla="*/ 121164 w 303403"/>
                <a:gd name="connsiteY55" fmla="*/ 126390 h 127195"/>
                <a:gd name="connsiteX56" fmla="*/ 106556 w 303403"/>
                <a:gd name="connsiteY56" fmla="*/ 125247 h 127195"/>
                <a:gd name="connsiteX57" fmla="*/ 102491 w 303403"/>
                <a:gd name="connsiteY57" fmla="*/ 116101 h 127195"/>
                <a:gd name="connsiteX58" fmla="*/ 101856 w 303403"/>
                <a:gd name="connsiteY58" fmla="*/ 102001 h 127195"/>
                <a:gd name="connsiteX59" fmla="*/ 98172 w 303403"/>
                <a:gd name="connsiteY59" fmla="*/ 91966 h 127195"/>
                <a:gd name="connsiteX60" fmla="*/ 92075 w 303403"/>
                <a:gd name="connsiteY60" fmla="*/ 90061 h 127195"/>
                <a:gd name="connsiteX61" fmla="*/ 89026 w 303403"/>
                <a:gd name="connsiteY61" fmla="*/ 95904 h 127195"/>
                <a:gd name="connsiteX62" fmla="*/ 88899 w 303403"/>
                <a:gd name="connsiteY62" fmla="*/ 104796 h 127195"/>
                <a:gd name="connsiteX63" fmla="*/ 82802 w 303403"/>
                <a:gd name="connsiteY63" fmla="*/ 106447 h 127195"/>
                <a:gd name="connsiteX64" fmla="*/ 72259 w 303403"/>
                <a:gd name="connsiteY64" fmla="*/ 100223 h 127195"/>
                <a:gd name="connsiteX65" fmla="*/ 69210 w 303403"/>
                <a:gd name="connsiteY65" fmla="*/ 89299 h 127195"/>
                <a:gd name="connsiteX66" fmla="*/ 58540 w 303403"/>
                <a:gd name="connsiteY66" fmla="*/ 76469 h 127195"/>
                <a:gd name="connsiteX67" fmla="*/ 49013 w 303403"/>
                <a:gd name="connsiteY67" fmla="*/ 75072 h 127195"/>
                <a:gd name="connsiteX68" fmla="*/ 41265 w 303403"/>
                <a:gd name="connsiteY68" fmla="*/ 76723 h 127195"/>
                <a:gd name="connsiteX69" fmla="*/ 35930 w 303403"/>
                <a:gd name="connsiteY69" fmla="*/ 70499 h 127195"/>
                <a:gd name="connsiteX70" fmla="*/ 26022 w 303403"/>
                <a:gd name="connsiteY70" fmla="*/ 69737 h 127195"/>
                <a:gd name="connsiteX71" fmla="*/ 8111 w 303403"/>
                <a:gd name="connsiteY71" fmla="*/ 70499 h 127195"/>
                <a:gd name="connsiteX72" fmla="*/ 2522 w 303403"/>
                <a:gd name="connsiteY72" fmla="*/ 79645 h 127195"/>
                <a:gd name="connsiteX73" fmla="*/ 1379 w 303403"/>
                <a:gd name="connsiteY73" fmla="*/ 82693 h 127195"/>
                <a:gd name="connsiteX74" fmla="*/ 2903 w 303403"/>
                <a:gd name="connsiteY74" fmla="*/ 58051 h 127195"/>
                <a:gd name="connsiteX75" fmla="*/ 8111 w 303403"/>
                <a:gd name="connsiteY75" fmla="*/ 46618 h 127195"/>
                <a:gd name="connsiteX76" fmla="*/ 12684 w 303403"/>
                <a:gd name="connsiteY76" fmla="*/ 39505 h 127195"/>
                <a:gd name="connsiteX77" fmla="*/ 10525 w 303403"/>
                <a:gd name="connsiteY77" fmla="*/ 29978 h 127195"/>
                <a:gd name="connsiteX78" fmla="*/ 8111 w 303403"/>
                <a:gd name="connsiteY78" fmla="*/ 29216 h 127195"/>
                <a:gd name="connsiteX79" fmla="*/ 1379 w 303403"/>
                <a:gd name="connsiteY79" fmla="*/ 24008 h 127195"/>
                <a:gd name="connsiteX80" fmla="*/ 3030 w 303403"/>
                <a:gd name="connsiteY80" fmla="*/ 8765 h 127195"/>
                <a:gd name="connsiteX81" fmla="*/ 5444 w 303403"/>
                <a:gd name="connsiteY81" fmla="*/ 2922 h 127195"/>
                <a:gd name="connsiteX82" fmla="*/ 12938 w 303403"/>
                <a:gd name="connsiteY82" fmla="*/ 127 h 12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03403" h="127195">
                  <a:moveTo>
                    <a:pt x="12811" y="0"/>
                  </a:moveTo>
                  <a:cubicBezTo>
                    <a:pt x="20179" y="6097"/>
                    <a:pt x="22592" y="13719"/>
                    <a:pt x="26911" y="13592"/>
                  </a:cubicBezTo>
                  <a:cubicBezTo>
                    <a:pt x="31484" y="13465"/>
                    <a:pt x="31611" y="10162"/>
                    <a:pt x="35549" y="11305"/>
                  </a:cubicBezTo>
                  <a:cubicBezTo>
                    <a:pt x="39487" y="12448"/>
                    <a:pt x="40757" y="14608"/>
                    <a:pt x="42662" y="16386"/>
                  </a:cubicBezTo>
                  <a:cubicBezTo>
                    <a:pt x="44695" y="18164"/>
                    <a:pt x="43170" y="20832"/>
                    <a:pt x="41392" y="21213"/>
                  </a:cubicBezTo>
                  <a:cubicBezTo>
                    <a:pt x="39614" y="21721"/>
                    <a:pt x="37327" y="22229"/>
                    <a:pt x="37835" y="26421"/>
                  </a:cubicBezTo>
                  <a:cubicBezTo>
                    <a:pt x="38343" y="30613"/>
                    <a:pt x="37835" y="34678"/>
                    <a:pt x="42662" y="35567"/>
                  </a:cubicBezTo>
                  <a:cubicBezTo>
                    <a:pt x="47489" y="36329"/>
                    <a:pt x="50665" y="37345"/>
                    <a:pt x="53459" y="35440"/>
                  </a:cubicBezTo>
                  <a:cubicBezTo>
                    <a:pt x="56254" y="33535"/>
                    <a:pt x="54222" y="30105"/>
                    <a:pt x="57524" y="28962"/>
                  </a:cubicBezTo>
                  <a:cubicBezTo>
                    <a:pt x="60827" y="27819"/>
                    <a:pt x="60573" y="25532"/>
                    <a:pt x="66416" y="29343"/>
                  </a:cubicBezTo>
                  <a:cubicBezTo>
                    <a:pt x="72259" y="33027"/>
                    <a:pt x="72767" y="33535"/>
                    <a:pt x="77594" y="36964"/>
                  </a:cubicBezTo>
                  <a:cubicBezTo>
                    <a:pt x="82548" y="40394"/>
                    <a:pt x="85724" y="41410"/>
                    <a:pt x="89280" y="41537"/>
                  </a:cubicBezTo>
                  <a:cubicBezTo>
                    <a:pt x="92837" y="41664"/>
                    <a:pt x="93980" y="43443"/>
                    <a:pt x="99951" y="41537"/>
                  </a:cubicBezTo>
                  <a:cubicBezTo>
                    <a:pt x="105921" y="39632"/>
                    <a:pt x="109350" y="38489"/>
                    <a:pt x="114304" y="36456"/>
                  </a:cubicBezTo>
                  <a:cubicBezTo>
                    <a:pt x="119258" y="34551"/>
                    <a:pt x="119258" y="34043"/>
                    <a:pt x="125483" y="31375"/>
                  </a:cubicBezTo>
                  <a:cubicBezTo>
                    <a:pt x="131834" y="28708"/>
                    <a:pt x="134247" y="27310"/>
                    <a:pt x="140344" y="26167"/>
                  </a:cubicBezTo>
                  <a:cubicBezTo>
                    <a:pt x="146315" y="25024"/>
                    <a:pt x="149617" y="22610"/>
                    <a:pt x="154698" y="18673"/>
                  </a:cubicBezTo>
                  <a:cubicBezTo>
                    <a:pt x="159779" y="14735"/>
                    <a:pt x="161050" y="9527"/>
                    <a:pt x="169052" y="6478"/>
                  </a:cubicBezTo>
                  <a:cubicBezTo>
                    <a:pt x="177055" y="3430"/>
                    <a:pt x="183025" y="1778"/>
                    <a:pt x="186963" y="1651"/>
                  </a:cubicBezTo>
                  <a:cubicBezTo>
                    <a:pt x="190900" y="1524"/>
                    <a:pt x="202079" y="2159"/>
                    <a:pt x="215416" y="6351"/>
                  </a:cubicBezTo>
                  <a:cubicBezTo>
                    <a:pt x="228754" y="10543"/>
                    <a:pt x="229135" y="10543"/>
                    <a:pt x="237519" y="14481"/>
                  </a:cubicBezTo>
                  <a:cubicBezTo>
                    <a:pt x="246029" y="18419"/>
                    <a:pt x="245648" y="18673"/>
                    <a:pt x="254413" y="20959"/>
                  </a:cubicBezTo>
                  <a:cubicBezTo>
                    <a:pt x="263178" y="23246"/>
                    <a:pt x="268767" y="28454"/>
                    <a:pt x="273975" y="33027"/>
                  </a:cubicBezTo>
                  <a:cubicBezTo>
                    <a:pt x="279183" y="37599"/>
                    <a:pt x="278802" y="36964"/>
                    <a:pt x="287312" y="45348"/>
                  </a:cubicBezTo>
                  <a:cubicBezTo>
                    <a:pt x="288837" y="46872"/>
                    <a:pt x="290107" y="48142"/>
                    <a:pt x="291123" y="49159"/>
                  </a:cubicBezTo>
                  <a:cubicBezTo>
                    <a:pt x="290107" y="52588"/>
                    <a:pt x="289853" y="56526"/>
                    <a:pt x="290996" y="61353"/>
                  </a:cubicBezTo>
                  <a:cubicBezTo>
                    <a:pt x="292266" y="66688"/>
                    <a:pt x="295442" y="72023"/>
                    <a:pt x="298364" y="76977"/>
                  </a:cubicBezTo>
                  <a:cubicBezTo>
                    <a:pt x="301412" y="82185"/>
                    <a:pt x="304207" y="86758"/>
                    <a:pt x="303191" y="88155"/>
                  </a:cubicBezTo>
                  <a:cubicBezTo>
                    <a:pt x="301285" y="90823"/>
                    <a:pt x="298110" y="94253"/>
                    <a:pt x="294680" y="97174"/>
                  </a:cubicBezTo>
                  <a:cubicBezTo>
                    <a:pt x="291631" y="99842"/>
                    <a:pt x="288456" y="102001"/>
                    <a:pt x="286169" y="102890"/>
                  </a:cubicBezTo>
                  <a:cubicBezTo>
                    <a:pt x="285661" y="103017"/>
                    <a:pt x="285407" y="102890"/>
                    <a:pt x="285026" y="102509"/>
                  </a:cubicBezTo>
                  <a:cubicBezTo>
                    <a:pt x="282739" y="100477"/>
                    <a:pt x="280199" y="98190"/>
                    <a:pt x="273213" y="101747"/>
                  </a:cubicBezTo>
                  <a:cubicBezTo>
                    <a:pt x="267751" y="104415"/>
                    <a:pt x="263813" y="114068"/>
                    <a:pt x="261272" y="122579"/>
                  </a:cubicBezTo>
                  <a:cubicBezTo>
                    <a:pt x="255937" y="117498"/>
                    <a:pt x="247554" y="105304"/>
                    <a:pt x="243870" y="99334"/>
                  </a:cubicBezTo>
                  <a:cubicBezTo>
                    <a:pt x="239805" y="92855"/>
                    <a:pt x="237138" y="85996"/>
                    <a:pt x="239932" y="80915"/>
                  </a:cubicBezTo>
                  <a:cubicBezTo>
                    <a:pt x="242727" y="75834"/>
                    <a:pt x="243616" y="73801"/>
                    <a:pt x="248316" y="72404"/>
                  </a:cubicBezTo>
                  <a:cubicBezTo>
                    <a:pt x="253016" y="71134"/>
                    <a:pt x="254413" y="69610"/>
                    <a:pt x="260383" y="73675"/>
                  </a:cubicBezTo>
                  <a:cubicBezTo>
                    <a:pt x="266353" y="77739"/>
                    <a:pt x="270291" y="80788"/>
                    <a:pt x="270672" y="76723"/>
                  </a:cubicBezTo>
                  <a:cubicBezTo>
                    <a:pt x="271053" y="72658"/>
                    <a:pt x="267369" y="67958"/>
                    <a:pt x="264448" y="64402"/>
                  </a:cubicBezTo>
                  <a:cubicBezTo>
                    <a:pt x="261526" y="60845"/>
                    <a:pt x="261145" y="58051"/>
                    <a:pt x="254540" y="58051"/>
                  </a:cubicBezTo>
                  <a:cubicBezTo>
                    <a:pt x="247935" y="58051"/>
                    <a:pt x="246664" y="61353"/>
                    <a:pt x="239932" y="57415"/>
                  </a:cubicBezTo>
                  <a:cubicBezTo>
                    <a:pt x="233073" y="53478"/>
                    <a:pt x="229897" y="52334"/>
                    <a:pt x="227738" y="47888"/>
                  </a:cubicBezTo>
                  <a:cubicBezTo>
                    <a:pt x="225578" y="43316"/>
                    <a:pt x="222022" y="43824"/>
                    <a:pt x="217576" y="40394"/>
                  </a:cubicBezTo>
                  <a:cubicBezTo>
                    <a:pt x="213130" y="36964"/>
                    <a:pt x="211733" y="30486"/>
                    <a:pt x="207795" y="28073"/>
                  </a:cubicBezTo>
                  <a:cubicBezTo>
                    <a:pt x="203857" y="25659"/>
                    <a:pt x="202714" y="24770"/>
                    <a:pt x="197760" y="26421"/>
                  </a:cubicBezTo>
                  <a:cubicBezTo>
                    <a:pt x="192679" y="28073"/>
                    <a:pt x="184168" y="28835"/>
                    <a:pt x="180484" y="32646"/>
                  </a:cubicBezTo>
                  <a:cubicBezTo>
                    <a:pt x="176928" y="36329"/>
                    <a:pt x="170195" y="36329"/>
                    <a:pt x="168163" y="38870"/>
                  </a:cubicBezTo>
                  <a:cubicBezTo>
                    <a:pt x="166004" y="41283"/>
                    <a:pt x="166004" y="50556"/>
                    <a:pt x="165622" y="53350"/>
                  </a:cubicBezTo>
                  <a:cubicBezTo>
                    <a:pt x="165114" y="56145"/>
                    <a:pt x="155587" y="62750"/>
                    <a:pt x="153047" y="63767"/>
                  </a:cubicBezTo>
                  <a:cubicBezTo>
                    <a:pt x="150633" y="64783"/>
                    <a:pt x="136915" y="67958"/>
                    <a:pt x="133612" y="70245"/>
                  </a:cubicBezTo>
                  <a:cubicBezTo>
                    <a:pt x="130182" y="72531"/>
                    <a:pt x="126118" y="74183"/>
                    <a:pt x="126753" y="78501"/>
                  </a:cubicBezTo>
                  <a:cubicBezTo>
                    <a:pt x="127388" y="82947"/>
                    <a:pt x="130691" y="90696"/>
                    <a:pt x="135391" y="93617"/>
                  </a:cubicBezTo>
                  <a:cubicBezTo>
                    <a:pt x="140090" y="96539"/>
                    <a:pt x="146569" y="102128"/>
                    <a:pt x="147204" y="103906"/>
                  </a:cubicBezTo>
                  <a:cubicBezTo>
                    <a:pt x="147839" y="105685"/>
                    <a:pt x="150252" y="109242"/>
                    <a:pt x="148728" y="111401"/>
                  </a:cubicBezTo>
                  <a:cubicBezTo>
                    <a:pt x="147077" y="113560"/>
                    <a:pt x="140471" y="118006"/>
                    <a:pt x="136153" y="119022"/>
                  </a:cubicBezTo>
                  <a:cubicBezTo>
                    <a:pt x="131961" y="120039"/>
                    <a:pt x="123323" y="124993"/>
                    <a:pt x="121164" y="126390"/>
                  </a:cubicBezTo>
                  <a:cubicBezTo>
                    <a:pt x="119004" y="127660"/>
                    <a:pt x="109223" y="127533"/>
                    <a:pt x="106556" y="125247"/>
                  </a:cubicBezTo>
                  <a:cubicBezTo>
                    <a:pt x="103761" y="122960"/>
                    <a:pt x="102364" y="121944"/>
                    <a:pt x="102491" y="116101"/>
                  </a:cubicBezTo>
                  <a:cubicBezTo>
                    <a:pt x="102618" y="110258"/>
                    <a:pt x="102618" y="105304"/>
                    <a:pt x="101856" y="102001"/>
                  </a:cubicBezTo>
                  <a:cubicBezTo>
                    <a:pt x="101094" y="98571"/>
                    <a:pt x="100459" y="93617"/>
                    <a:pt x="98172" y="91966"/>
                  </a:cubicBezTo>
                  <a:cubicBezTo>
                    <a:pt x="95886" y="90315"/>
                    <a:pt x="94361" y="89044"/>
                    <a:pt x="92075" y="90061"/>
                  </a:cubicBezTo>
                  <a:cubicBezTo>
                    <a:pt x="89789" y="91077"/>
                    <a:pt x="88772" y="93109"/>
                    <a:pt x="89026" y="95904"/>
                  </a:cubicBezTo>
                  <a:cubicBezTo>
                    <a:pt x="89280" y="98698"/>
                    <a:pt x="90678" y="103398"/>
                    <a:pt x="88899" y="104796"/>
                  </a:cubicBezTo>
                  <a:cubicBezTo>
                    <a:pt x="87121" y="106193"/>
                    <a:pt x="85216" y="107336"/>
                    <a:pt x="82802" y="106447"/>
                  </a:cubicBezTo>
                  <a:cubicBezTo>
                    <a:pt x="80389" y="105685"/>
                    <a:pt x="73529" y="102509"/>
                    <a:pt x="72259" y="100223"/>
                  </a:cubicBezTo>
                  <a:cubicBezTo>
                    <a:pt x="70989" y="97936"/>
                    <a:pt x="72894" y="95142"/>
                    <a:pt x="69210" y="89299"/>
                  </a:cubicBezTo>
                  <a:cubicBezTo>
                    <a:pt x="65527" y="83456"/>
                    <a:pt x="61843" y="77485"/>
                    <a:pt x="58540" y="76469"/>
                  </a:cubicBezTo>
                  <a:cubicBezTo>
                    <a:pt x="55238" y="75453"/>
                    <a:pt x="51427" y="74310"/>
                    <a:pt x="49013" y="75072"/>
                  </a:cubicBezTo>
                  <a:cubicBezTo>
                    <a:pt x="46600" y="75707"/>
                    <a:pt x="44695" y="79264"/>
                    <a:pt x="41265" y="76723"/>
                  </a:cubicBezTo>
                  <a:cubicBezTo>
                    <a:pt x="37835" y="74183"/>
                    <a:pt x="38979" y="70880"/>
                    <a:pt x="35930" y="70499"/>
                  </a:cubicBezTo>
                  <a:cubicBezTo>
                    <a:pt x="32881" y="70118"/>
                    <a:pt x="30341" y="69737"/>
                    <a:pt x="26022" y="69737"/>
                  </a:cubicBezTo>
                  <a:cubicBezTo>
                    <a:pt x="21703" y="69737"/>
                    <a:pt x="11287" y="68848"/>
                    <a:pt x="8111" y="70499"/>
                  </a:cubicBezTo>
                  <a:cubicBezTo>
                    <a:pt x="4936" y="72150"/>
                    <a:pt x="3284" y="76596"/>
                    <a:pt x="2522" y="79645"/>
                  </a:cubicBezTo>
                  <a:cubicBezTo>
                    <a:pt x="2141" y="81169"/>
                    <a:pt x="1887" y="82185"/>
                    <a:pt x="1379" y="82693"/>
                  </a:cubicBezTo>
                  <a:cubicBezTo>
                    <a:pt x="998" y="74818"/>
                    <a:pt x="998" y="65037"/>
                    <a:pt x="2903" y="58051"/>
                  </a:cubicBezTo>
                  <a:cubicBezTo>
                    <a:pt x="5063" y="50175"/>
                    <a:pt x="6587" y="48396"/>
                    <a:pt x="8111" y="46618"/>
                  </a:cubicBezTo>
                  <a:cubicBezTo>
                    <a:pt x="9509" y="44967"/>
                    <a:pt x="10906" y="43316"/>
                    <a:pt x="12684" y="39505"/>
                  </a:cubicBezTo>
                  <a:cubicBezTo>
                    <a:pt x="15225" y="33789"/>
                    <a:pt x="13955" y="31502"/>
                    <a:pt x="10525" y="29978"/>
                  </a:cubicBezTo>
                  <a:cubicBezTo>
                    <a:pt x="9763" y="29597"/>
                    <a:pt x="9001" y="29470"/>
                    <a:pt x="8111" y="29216"/>
                  </a:cubicBezTo>
                  <a:cubicBezTo>
                    <a:pt x="6079" y="28708"/>
                    <a:pt x="3284" y="27945"/>
                    <a:pt x="1379" y="24008"/>
                  </a:cubicBezTo>
                  <a:cubicBezTo>
                    <a:pt x="-1669" y="17783"/>
                    <a:pt x="998" y="12829"/>
                    <a:pt x="3030" y="8765"/>
                  </a:cubicBezTo>
                  <a:cubicBezTo>
                    <a:pt x="4047" y="6732"/>
                    <a:pt x="5063" y="4954"/>
                    <a:pt x="5444" y="2922"/>
                  </a:cubicBezTo>
                  <a:cubicBezTo>
                    <a:pt x="5698" y="1905"/>
                    <a:pt x="8874" y="889"/>
                    <a:pt x="12938" y="127"/>
                  </a:cubicBezTo>
                </a:path>
              </a:pathLst>
            </a:custGeom>
            <a:solidFill>
              <a:srgbClr val="FFFFFF"/>
            </a:solidFill>
            <a:ln w="12700" cap="flat">
              <a:noFill/>
              <a:prstDash val="solid"/>
              <a:miter/>
            </a:ln>
          </p:spPr>
          <p:txBody>
            <a:bodyPr rtlCol="0" anchor="ctr"/>
            <a:lstStyle/>
            <a:p>
              <a:endParaRPr lang="en-GB"/>
            </a:p>
          </p:txBody>
        </p:sp>
        <p:sp>
          <p:nvSpPr>
            <p:cNvPr id="1130" name="Freeform: Shape 1129">
              <a:extLst>
                <a:ext uri="{FF2B5EF4-FFF2-40B4-BE49-F238E27FC236}">
                  <a16:creationId xmlns:a16="http://schemas.microsoft.com/office/drawing/2014/main" id="{A315425B-FAB3-28AA-D81C-45B1B8D1A4AF}"/>
                </a:ext>
              </a:extLst>
            </p:cNvPr>
            <p:cNvSpPr/>
            <p:nvPr/>
          </p:nvSpPr>
          <p:spPr>
            <a:xfrm>
              <a:off x="709359" y="2920103"/>
              <a:ext cx="724315" cy="620214"/>
            </a:xfrm>
            <a:custGeom>
              <a:avLst/>
              <a:gdLst>
                <a:gd name="connsiteX0" fmla="*/ 77250 w 724315"/>
                <a:gd name="connsiteY0" fmla="*/ 32552 h 620214"/>
                <a:gd name="connsiteX1" fmla="*/ 72931 w 724315"/>
                <a:gd name="connsiteY1" fmla="*/ 34585 h 620214"/>
                <a:gd name="connsiteX2" fmla="*/ 61753 w 724315"/>
                <a:gd name="connsiteY2" fmla="*/ 50844 h 620214"/>
                <a:gd name="connsiteX3" fmla="*/ 56672 w 724315"/>
                <a:gd name="connsiteY3" fmla="*/ 59355 h 620214"/>
                <a:gd name="connsiteX4" fmla="*/ 49304 w 724315"/>
                <a:gd name="connsiteY4" fmla="*/ 63546 h 620214"/>
                <a:gd name="connsiteX5" fmla="*/ 44604 w 724315"/>
                <a:gd name="connsiteY5" fmla="*/ 65833 h 620214"/>
                <a:gd name="connsiteX6" fmla="*/ 36983 w 724315"/>
                <a:gd name="connsiteY6" fmla="*/ 76884 h 620214"/>
                <a:gd name="connsiteX7" fmla="*/ 27837 w 724315"/>
                <a:gd name="connsiteY7" fmla="*/ 94668 h 620214"/>
                <a:gd name="connsiteX8" fmla="*/ 24534 w 724315"/>
                <a:gd name="connsiteY8" fmla="*/ 113721 h 620214"/>
                <a:gd name="connsiteX9" fmla="*/ 20851 w 724315"/>
                <a:gd name="connsiteY9" fmla="*/ 134553 h 620214"/>
                <a:gd name="connsiteX10" fmla="*/ 10435 w 724315"/>
                <a:gd name="connsiteY10" fmla="*/ 147764 h 620214"/>
                <a:gd name="connsiteX11" fmla="*/ 18 w 724315"/>
                <a:gd name="connsiteY11" fmla="*/ 160594 h 620214"/>
                <a:gd name="connsiteX12" fmla="*/ 7894 w 724315"/>
                <a:gd name="connsiteY12" fmla="*/ 159196 h 620214"/>
                <a:gd name="connsiteX13" fmla="*/ 17167 w 724315"/>
                <a:gd name="connsiteY13" fmla="*/ 158180 h 620214"/>
                <a:gd name="connsiteX14" fmla="*/ 25423 w 724315"/>
                <a:gd name="connsiteY14" fmla="*/ 160721 h 620214"/>
                <a:gd name="connsiteX15" fmla="*/ 33045 w 724315"/>
                <a:gd name="connsiteY15" fmla="*/ 168342 h 620214"/>
                <a:gd name="connsiteX16" fmla="*/ 44223 w 724315"/>
                <a:gd name="connsiteY16" fmla="*/ 187904 h 620214"/>
                <a:gd name="connsiteX17" fmla="*/ 52099 w 724315"/>
                <a:gd name="connsiteY17" fmla="*/ 203020 h 620214"/>
                <a:gd name="connsiteX18" fmla="*/ 57307 w 724315"/>
                <a:gd name="connsiteY18" fmla="*/ 217120 h 620214"/>
                <a:gd name="connsiteX19" fmla="*/ 54766 w 724315"/>
                <a:gd name="connsiteY19" fmla="*/ 228679 h 620214"/>
                <a:gd name="connsiteX20" fmla="*/ 51845 w 724315"/>
                <a:gd name="connsiteY20" fmla="*/ 239984 h 620214"/>
                <a:gd name="connsiteX21" fmla="*/ 52607 w 724315"/>
                <a:gd name="connsiteY21" fmla="*/ 248241 h 620214"/>
                <a:gd name="connsiteX22" fmla="*/ 55274 w 724315"/>
                <a:gd name="connsiteY22" fmla="*/ 253957 h 620214"/>
                <a:gd name="connsiteX23" fmla="*/ 60355 w 724315"/>
                <a:gd name="connsiteY23" fmla="*/ 256879 h 620214"/>
                <a:gd name="connsiteX24" fmla="*/ 67723 w 724315"/>
                <a:gd name="connsiteY24" fmla="*/ 262722 h 620214"/>
                <a:gd name="connsiteX25" fmla="*/ 72931 w 724315"/>
                <a:gd name="connsiteY25" fmla="*/ 272376 h 620214"/>
                <a:gd name="connsiteX26" fmla="*/ 81950 w 724315"/>
                <a:gd name="connsiteY26" fmla="*/ 274408 h 620214"/>
                <a:gd name="connsiteX27" fmla="*/ 102020 w 724315"/>
                <a:gd name="connsiteY27" fmla="*/ 277075 h 620214"/>
                <a:gd name="connsiteX28" fmla="*/ 103925 w 724315"/>
                <a:gd name="connsiteY28" fmla="*/ 277075 h 620214"/>
                <a:gd name="connsiteX29" fmla="*/ 130092 w 724315"/>
                <a:gd name="connsiteY29" fmla="*/ 274154 h 620214"/>
                <a:gd name="connsiteX30" fmla="*/ 152194 w 724315"/>
                <a:gd name="connsiteY30" fmla="*/ 272757 h 620214"/>
                <a:gd name="connsiteX31" fmla="*/ 174805 w 724315"/>
                <a:gd name="connsiteY31" fmla="*/ 279108 h 620214"/>
                <a:gd name="connsiteX32" fmla="*/ 188651 w 724315"/>
                <a:gd name="connsiteY32" fmla="*/ 295621 h 620214"/>
                <a:gd name="connsiteX33" fmla="*/ 211134 w 724315"/>
                <a:gd name="connsiteY33" fmla="*/ 321280 h 620214"/>
                <a:gd name="connsiteX34" fmla="*/ 225107 w 724315"/>
                <a:gd name="connsiteY34" fmla="*/ 324329 h 620214"/>
                <a:gd name="connsiteX35" fmla="*/ 243652 w 724315"/>
                <a:gd name="connsiteY35" fmla="*/ 320772 h 620214"/>
                <a:gd name="connsiteX36" fmla="*/ 269184 w 724315"/>
                <a:gd name="connsiteY36" fmla="*/ 316961 h 620214"/>
                <a:gd name="connsiteX37" fmla="*/ 297511 w 724315"/>
                <a:gd name="connsiteY37" fmla="*/ 315310 h 620214"/>
                <a:gd name="connsiteX38" fmla="*/ 299670 w 724315"/>
                <a:gd name="connsiteY38" fmla="*/ 315564 h 620214"/>
                <a:gd name="connsiteX39" fmla="*/ 314024 w 724315"/>
                <a:gd name="connsiteY39" fmla="*/ 321661 h 620214"/>
                <a:gd name="connsiteX40" fmla="*/ 320884 w 724315"/>
                <a:gd name="connsiteY40" fmla="*/ 332331 h 620214"/>
                <a:gd name="connsiteX41" fmla="*/ 319486 w 724315"/>
                <a:gd name="connsiteY41" fmla="*/ 343636 h 620214"/>
                <a:gd name="connsiteX42" fmla="*/ 310214 w 724315"/>
                <a:gd name="connsiteY42" fmla="*/ 355704 h 620214"/>
                <a:gd name="connsiteX43" fmla="*/ 300179 w 724315"/>
                <a:gd name="connsiteY43" fmla="*/ 369041 h 620214"/>
                <a:gd name="connsiteX44" fmla="*/ 297257 w 724315"/>
                <a:gd name="connsiteY44" fmla="*/ 387587 h 620214"/>
                <a:gd name="connsiteX45" fmla="*/ 297257 w 724315"/>
                <a:gd name="connsiteY45" fmla="*/ 403466 h 620214"/>
                <a:gd name="connsiteX46" fmla="*/ 302338 w 724315"/>
                <a:gd name="connsiteY46" fmla="*/ 428362 h 620214"/>
                <a:gd name="connsiteX47" fmla="*/ 307800 w 724315"/>
                <a:gd name="connsiteY47" fmla="*/ 444621 h 620214"/>
                <a:gd name="connsiteX48" fmla="*/ 314024 w 724315"/>
                <a:gd name="connsiteY48" fmla="*/ 452116 h 620214"/>
                <a:gd name="connsiteX49" fmla="*/ 326727 w 724315"/>
                <a:gd name="connsiteY49" fmla="*/ 470280 h 620214"/>
                <a:gd name="connsiteX50" fmla="*/ 314914 w 724315"/>
                <a:gd name="connsiteY50" fmla="*/ 491875 h 620214"/>
                <a:gd name="connsiteX51" fmla="*/ 313008 w 724315"/>
                <a:gd name="connsiteY51" fmla="*/ 493526 h 620214"/>
                <a:gd name="connsiteX52" fmla="*/ 306149 w 724315"/>
                <a:gd name="connsiteY52" fmla="*/ 498734 h 620214"/>
                <a:gd name="connsiteX53" fmla="*/ 301195 w 724315"/>
                <a:gd name="connsiteY53" fmla="*/ 503561 h 620214"/>
                <a:gd name="connsiteX54" fmla="*/ 304497 w 724315"/>
                <a:gd name="connsiteY54" fmla="*/ 505720 h 620214"/>
                <a:gd name="connsiteX55" fmla="*/ 315422 w 724315"/>
                <a:gd name="connsiteY55" fmla="*/ 511437 h 620214"/>
                <a:gd name="connsiteX56" fmla="*/ 326092 w 724315"/>
                <a:gd name="connsiteY56" fmla="*/ 523504 h 620214"/>
                <a:gd name="connsiteX57" fmla="*/ 332824 w 724315"/>
                <a:gd name="connsiteY57" fmla="*/ 536842 h 620214"/>
                <a:gd name="connsiteX58" fmla="*/ 341335 w 724315"/>
                <a:gd name="connsiteY58" fmla="*/ 561739 h 620214"/>
                <a:gd name="connsiteX59" fmla="*/ 346797 w 724315"/>
                <a:gd name="connsiteY59" fmla="*/ 578633 h 620214"/>
                <a:gd name="connsiteX60" fmla="*/ 353148 w 724315"/>
                <a:gd name="connsiteY60" fmla="*/ 591208 h 620214"/>
                <a:gd name="connsiteX61" fmla="*/ 365215 w 724315"/>
                <a:gd name="connsiteY61" fmla="*/ 602386 h 620214"/>
                <a:gd name="connsiteX62" fmla="*/ 372964 w 724315"/>
                <a:gd name="connsiteY62" fmla="*/ 608992 h 620214"/>
                <a:gd name="connsiteX63" fmla="*/ 379823 w 724315"/>
                <a:gd name="connsiteY63" fmla="*/ 612421 h 620214"/>
                <a:gd name="connsiteX64" fmla="*/ 399639 w 724315"/>
                <a:gd name="connsiteY64" fmla="*/ 608103 h 620214"/>
                <a:gd name="connsiteX65" fmla="*/ 414374 w 724315"/>
                <a:gd name="connsiteY65" fmla="*/ 604546 h 620214"/>
                <a:gd name="connsiteX66" fmla="*/ 421614 w 724315"/>
                <a:gd name="connsiteY66" fmla="*/ 610516 h 620214"/>
                <a:gd name="connsiteX67" fmla="*/ 421614 w 724315"/>
                <a:gd name="connsiteY67" fmla="*/ 614962 h 620214"/>
                <a:gd name="connsiteX68" fmla="*/ 422123 w 724315"/>
                <a:gd name="connsiteY68" fmla="*/ 620170 h 620214"/>
                <a:gd name="connsiteX69" fmla="*/ 430506 w 724315"/>
                <a:gd name="connsiteY69" fmla="*/ 612168 h 620214"/>
                <a:gd name="connsiteX70" fmla="*/ 441176 w 724315"/>
                <a:gd name="connsiteY70" fmla="*/ 601116 h 620214"/>
                <a:gd name="connsiteX71" fmla="*/ 446257 w 724315"/>
                <a:gd name="connsiteY71" fmla="*/ 597305 h 620214"/>
                <a:gd name="connsiteX72" fmla="*/ 478395 w 724315"/>
                <a:gd name="connsiteY72" fmla="*/ 579395 h 620214"/>
                <a:gd name="connsiteX73" fmla="*/ 488049 w 724315"/>
                <a:gd name="connsiteY73" fmla="*/ 569106 h 620214"/>
                <a:gd name="connsiteX74" fmla="*/ 489065 w 724315"/>
                <a:gd name="connsiteY74" fmla="*/ 566311 h 620214"/>
                <a:gd name="connsiteX75" fmla="*/ 489954 w 724315"/>
                <a:gd name="connsiteY75" fmla="*/ 562247 h 620214"/>
                <a:gd name="connsiteX76" fmla="*/ 505832 w 724315"/>
                <a:gd name="connsiteY76" fmla="*/ 547639 h 620214"/>
                <a:gd name="connsiteX77" fmla="*/ 517391 w 724315"/>
                <a:gd name="connsiteY77" fmla="*/ 544082 h 620214"/>
                <a:gd name="connsiteX78" fmla="*/ 531999 w 724315"/>
                <a:gd name="connsiteY78" fmla="*/ 535571 h 620214"/>
                <a:gd name="connsiteX79" fmla="*/ 529586 w 724315"/>
                <a:gd name="connsiteY79" fmla="*/ 532650 h 620214"/>
                <a:gd name="connsiteX80" fmla="*/ 525140 w 724315"/>
                <a:gd name="connsiteY80" fmla="*/ 532269 h 620214"/>
                <a:gd name="connsiteX81" fmla="*/ 520059 w 724315"/>
                <a:gd name="connsiteY81" fmla="*/ 531760 h 620214"/>
                <a:gd name="connsiteX82" fmla="*/ 514343 w 724315"/>
                <a:gd name="connsiteY82" fmla="*/ 531888 h 620214"/>
                <a:gd name="connsiteX83" fmla="*/ 499989 w 724315"/>
                <a:gd name="connsiteY83" fmla="*/ 524012 h 620214"/>
                <a:gd name="connsiteX84" fmla="*/ 498465 w 724315"/>
                <a:gd name="connsiteY84" fmla="*/ 509277 h 620214"/>
                <a:gd name="connsiteX85" fmla="*/ 493003 w 724315"/>
                <a:gd name="connsiteY85" fmla="*/ 471678 h 620214"/>
                <a:gd name="connsiteX86" fmla="*/ 480427 w 724315"/>
                <a:gd name="connsiteY86" fmla="*/ 459483 h 620214"/>
                <a:gd name="connsiteX87" fmla="*/ 463914 w 724315"/>
                <a:gd name="connsiteY87" fmla="*/ 442335 h 620214"/>
                <a:gd name="connsiteX88" fmla="*/ 465692 w 724315"/>
                <a:gd name="connsiteY88" fmla="*/ 428743 h 620214"/>
                <a:gd name="connsiteX89" fmla="*/ 470265 w 724315"/>
                <a:gd name="connsiteY89" fmla="*/ 427600 h 620214"/>
                <a:gd name="connsiteX90" fmla="*/ 470265 w 724315"/>
                <a:gd name="connsiteY90" fmla="*/ 427600 h 620214"/>
                <a:gd name="connsiteX91" fmla="*/ 480300 w 724315"/>
                <a:gd name="connsiteY91" fmla="*/ 430395 h 620214"/>
                <a:gd name="connsiteX92" fmla="*/ 493384 w 724315"/>
                <a:gd name="connsiteY92" fmla="*/ 437889 h 620214"/>
                <a:gd name="connsiteX93" fmla="*/ 517264 w 724315"/>
                <a:gd name="connsiteY93" fmla="*/ 440557 h 620214"/>
                <a:gd name="connsiteX94" fmla="*/ 530729 w 724315"/>
                <a:gd name="connsiteY94" fmla="*/ 440684 h 620214"/>
                <a:gd name="connsiteX95" fmla="*/ 550037 w 724315"/>
                <a:gd name="connsiteY95" fmla="*/ 452497 h 620214"/>
                <a:gd name="connsiteX96" fmla="*/ 559183 w 724315"/>
                <a:gd name="connsiteY96" fmla="*/ 458721 h 620214"/>
                <a:gd name="connsiteX97" fmla="*/ 559945 w 724315"/>
                <a:gd name="connsiteY97" fmla="*/ 457705 h 620214"/>
                <a:gd name="connsiteX98" fmla="*/ 562993 w 724315"/>
                <a:gd name="connsiteY98" fmla="*/ 452116 h 620214"/>
                <a:gd name="connsiteX99" fmla="*/ 566042 w 724315"/>
                <a:gd name="connsiteY99" fmla="*/ 442589 h 620214"/>
                <a:gd name="connsiteX100" fmla="*/ 576077 w 724315"/>
                <a:gd name="connsiteY100" fmla="*/ 434078 h 620214"/>
                <a:gd name="connsiteX101" fmla="*/ 595131 w 724315"/>
                <a:gd name="connsiteY101" fmla="*/ 430649 h 620214"/>
                <a:gd name="connsiteX102" fmla="*/ 616217 w 724315"/>
                <a:gd name="connsiteY102" fmla="*/ 428489 h 620214"/>
                <a:gd name="connsiteX103" fmla="*/ 628792 w 724315"/>
                <a:gd name="connsiteY103" fmla="*/ 425187 h 620214"/>
                <a:gd name="connsiteX104" fmla="*/ 638827 w 724315"/>
                <a:gd name="connsiteY104" fmla="*/ 418708 h 620214"/>
                <a:gd name="connsiteX105" fmla="*/ 646068 w 724315"/>
                <a:gd name="connsiteY105" fmla="*/ 414008 h 620214"/>
                <a:gd name="connsiteX106" fmla="*/ 655722 w 724315"/>
                <a:gd name="connsiteY106" fmla="*/ 411722 h 620214"/>
                <a:gd name="connsiteX107" fmla="*/ 663216 w 724315"/>
                <a:gd name="connsiteY107" fmla="*/ 410198 h 620214"/>
                <a:gd name="connsiteX108" fmla="*/ 669567 w 724315"/>
                <a:gd name="connsiteY108" fmla="*/ 405117 h 620214"/>
                <a:gd name="connsiteX109" fmla="*/ 676173 w 724315"/>
                <a:gd name="connsiteY109" fmla="*/ 394193 h 620214"/>
                <a:gd name="connsiteX110" fmla="*/ 677443 w 724315"/>
                <a:gd name="connsiteY110" fmla="*/ 383776 h 620214"/>
                <a:gd name="connsiteX111" fmla="*/ 672235 w 724315"/>
                <a:gd name="connsiteY111" fmla="*/ 374758 h 620214"/>
                <a:gd name="connsiteX112" fmla="*/ 661819 w 724315"/>
                <a:gd name="connsiteY112" fmla="*/ 364977 h 620214"/>
                <a:gd name="connsiteX113" fmla="*/ 641876 w 724315"/>
                <a:gd name="connsiteY113" fmla="*/ 344145 h 620214"/>
                <a:gd name="connsiteX114" fmla="*/ 643146 w 724315"/>
                <a:gd name="connsiteY114" fmla="*/ 334237 h 620214"/>
                <a:gd name="connsiteX115" fmla="*/ 649370 w 724315"/>
                <a:gd name="connsiteY115" fmla="*/ 325980 h 620214"/>
                <a:gd name="connsiteX116" fmla="*/ 652165 w 724315"/>
                <a:gd name="connsiteY116" fmla="*/ 308959 h 620214"/>
                <a:gd name="connsiteX117" fmla="*/ 653943 w 724315"/>
                <a:gd name="connsiteY117" fmla="*/ 297400 h 620214"/>
                <a:gd name="connsiteX118" fmla="*/ 664486 w 724315"/>
                <a:gd name="connsiteY118" fmla="*/ 290667 h 620214"/>
                <a:gd name="connsiteX119" fmla="*/ 669313 w 724315"/>
                <a:gd name="connsiteY119" fmla="*/ 289143 h 620214"/>
                <a:gd name="connsiteX120" fmla="*/ 679983 w 724315"/>
                <a:gd name="connsiteY120" fmla="*/ 285459 h 620214"/>
                <a:gd name="connsiteX121" fmla="*/ 691797 w 724315"/>
                <a:gd name="connsiteY121" fmla="*/ 281013 h 620214"/>
                <a:gd name="connsiteX122" fmla="*/ 692305 w 724315"/>
                <a:gd name="connsiteY122" fmla="*/ 280759 h 620214"/>
                <a:gd name="connsiteX123" fmla="*/ 693956 w 724315"/>
                <a:gd name="connsiteY123" fmla="*/ 278473 h 620214"/>
                <a:gd name="connsiteX124" fmla="*/ 693956 w 724315"/>
                <a:gd name="connsiteY124" fmla="*/ 275805 h 620214"/>
                <a:gd name="connsiteX125" fmla="*/ 693702 w 724315"/>
                <a:gd name="connsiteY125" fmla="*/ 275297 h 620214"/>
                <a:gd name="connsiteX126" fmla="*/ 690780 w 724315"/>
                <a:gd name="connsiteY126" fmla="*/ 273646 h 620214"/>
                <a:gd name="connsiteX127" fmla="*/ 683413 w 724315"/>
                <a:gd name="connsiteY127" fmla="*/ 269327 h 620214"/>
                <a:gd name="connsiteX128" fmla="*/ 677824 w 724315"/>
                <a:gd name="connsiteY128" fmla="*/ 261070 h 620214"/>
                <a:gd name="connsiteX129" fmla="*/ 678713 w 724315"/>
                <a:gd name="connsiteY129" fmla="*/ 249003 h 620214"/>
                <a:gd name="connsiteX130" fmla="*/ 680364 w 724315"/>
                <a:gd name="connsiteY130" fmla="*/ 244938 h 620214"/>
                <a:gd name="connsiteX131" fmla="*/ 694464 w 724315"/>
                <a:gd name="connsiteY131" fmla="*/ 229949 h 620214"/>
                <a:gd name="connsiteX132" fmla="*/ 705515 w 724315"/>
                <a:gd name="connsiteY132" fmla="*/ 226011 h 620214"/>
                <a:gd name="connsiteX133" fmla="*/ 716313 w 724315"/>
                <a:gd name="connsiteY133" fmla="*/ 219025 h 620214"/>
                <a:gd name="connsiteX134" fmla="*/ 718853 w 724315"/>
                <a:gd name="connsiteY134" fmla="*/ 214452 h 620214"/>
                <a:gd name="connsiteX135" fmla="*/ 724315 w 724315"/>
                <a:gd name="connsiteY135" fmla="*/ 202639 h 620214"/>
                <a:gd name="connsiteX136" fmla="*/ 723172 w 724315"/>
                <a:gd name="connsiteY136" fmla="*/ 201368 h 620214"/>
                <a:gd name="connsiteX137" fmla="*/ 699545 w 724315"/>
                <a:gd name="connsiteY137" fmla="*/ 192096 h 620214"/>
                <a:gd name="connsiteX138" fmla="*/ 678713 w 724315"/>
                <a:gd name="connsiteY138" fmla="*/ 193747 h 620214"/>
                <a:gd name="connsiteX139" fmla="*/ 661819 w 724315"/>
                <a:gd name="connsiteY139" fmla="*/ 198955 h 620214"/>
                <a:gd name="connsiteX140" fmla="*/ 642003 w 724315"/>
                <a:gd name="connsiteY140" fmla="*/ 202258 h 620214"/>
                <a:gd name="connsiteX141" fmla="*/ 632857 w 724315"/>
                <a:gd name="connsiteY141" fmla="*/ 193493 h 620214"/>
                <a:gd name="connsiteX142" fmla="*/ 643654 w 724315"/>
                <a:gd name="connsiteY142" fmla="*/ 193493 h 620214"/>
                <a:gd name="connsiteX143" fmla="*/ 656357 w 724315"/>
                <a:gd name="connsiteY143" fmla="*/ 185999 h 620214"/>
                <a:gd name="connsiteX144" fmla="*/ 656992 w 724315"/>
                <a:gd name="connsiteY144" fmla="*/ 171010 h 620214"/>
                <a:gd name="connsiteX145" fmla="*/ 669313 w 724315"/>
                <a:gd name="connsiteY145" fmla="*/ 160213 h 620214"/>
                <a:gd name="connsiteX146" fmla="*/ 670584 w 724315"/>
                <a:gd name="connsiteY146" fmla="*/ 145859 h 620214"/>
                <a:gd name="connsiteX147" fmla="*/ 648735 w 724315"/>
                <a:gd name="connsiteY147" fmla="*/ 135824 h 620214"/>
                <a:gd name="connsiteX148" fmla="*/ 641241 w 724315"/>
                <a:gd name="connsiteY148" fmla="*/ 128583 h 620214"/>
                <a:gd name="connsiteX149" fmla="*/ 630190 w 724315"/>
                <a:gd name="connsiteY149" fmla="*/ 127948 h 620214"/>
                <a:gd name="connsiteX150" fmla="*/ 619138 w 724315"/>
                <a:gd name="connsiteY150" fmla="*/ 133156 h 620214"/>
                <a:gd name="connsiteX151" fmla="*/ 609993 w 724315"/>
                <a:gd name="connsiteY151" fmla="*/ 125027 h 620214"/>
                <a:gd name="connsiteX152" fmla="*/ 601482 w 724315"/>
                <a:gd name="connsiteY152" fmla="*/ 119183 h 620214"/>
                <a:gd name="connsiteX153" fmla="*/ 596909 w 724315"/>
                <a:gd name="connsiteY153" fmla="*/ 129980 h 620214"/>
                <a:gd name="connsiteX154" fmla="*/ 589796 w 724315"/>
                <a:gd name="connsiteY154" fmla="*/ 129345 h 620214"/>
                <a:gd name="connsiteX155" fmla="*/ 586493 w 724315"/>
                <a:gd name="connsiteY155" fmla="*/ 118675 h 620214"/>
                <a:gd name="connsiteX156" fmla="*/ 578998 w 724315"/>
                <a:gd name="connsiteY156" fmla="*/ 112197 h 620214"/>
                <a:gd name="connsiteX157" fmla="*/ 565026 w 724315"/>
                <a:gd name="connsiteY157" fmla="*/ 119310 h 620214"/>
                <a:gd name="connsiteX158" fmla="*/ 561723 w 724315"/>
                <a:gd name="connsiteY158" fmla="*/ 113467 h 620214"/>
                <a:gd name="connsiteX159" fmla="*/ 568836 w 724315"/>
                <a:gd name="connsiteY159" fmla="*/ 110546 h 620214"/>
                <a:gd name="connsiteX160" fmla="*/ 568836 w 724315"/>
                <a:gd name="connsiteY160" fmla="*/ 103686 h 620214"/>
                <a:gd name="connsiteX161" fmla="*/ 560961 w 724315"/>
                <a:gd name="connsiteY161" fmla="*/ 99495 h 620214"/>
                <a:gd name="connsiteX162" fmla="*/ 558039 w 724315"/>
                <a:gd name="connsiteY162" fmla="*/ 91619 h 620214"/>
                <a:gd name="connsiteX163" fmla="*/ 575315 w 724315"/>
                <a:gd name="connsiteY163" fmla="*/ 89714 h 620214"/>
                <a:gd name="connsiteX164" fmla="*/ 593479 w 724315"/>
                <a:gd name="connsiteY164" fmla="*/ 86792 h 620214"/>
                <a:gd name="connsiteX165" fmla="*/ 604530 w 724315"/>
                <a:gd name="connsiteY165" fmla="*/ 84124 h 620214"/>
                <a:gd name="connsiteX166" fmla="*/ 596782 w 724315"/>
                <a:gd name="connsiteY166" fmla="*/ 78027 h 620214"/>
                <a:gd name="connsiteX167" fmla="*/ 571123 w 724315"/>
                <a:gd name="connsiteY167" fmla="*/ 79679 h 620214"/>
                <a:gd name="connsiteX168" fmla="*/ 546353 w 724315"/>
                <a:gd name="connsiteY168" fmla="*/ 82600 h 620214"/>
                <a:gd name="connsiteX169" fmla="*/ 526156 w 724315"/>
                <a:gd name="connsiteY169" fmla="*/ 82981 h 620214"/>
                <a:gd name="connsiteX170" fmla="*/ 504943 w 724315"/>
                <a:gd name="connsiteY170" fmla="*/ 83235 h 620214"/>
                <a:gd name="connsiteX171" fmla="*/ 499735 w 724315"/>
                <a:gd name="connsiteY171" fmla="*/ 90349 h 620214"/>
                <a:gd name="connsiteX172" fmla="*/ 505578 w 724315"/>
                <a:gd name="connsiteY172" fmla="*/ 94286 h 620214"/>
                <a:gd name="connsiteX173" fmla="*/ 482459 w 724315"/>
                <a:gd name="connsiteY173" fmla="*/ 100130 h 620214"/>
                <a:gd name="connsiteX174" fmla="*/ 450449 w 724315"/>
                <a:gd name="connsiteY174" fmla="*/ 112451 h 620214"/>
                <a:gd name="connsiteX175" fmla="*/ 421996 w 724315"/>
                <a:gd name="connsiteY175" fmla="*/ 109529 h 620214"/>
                <a:gd name="connsiteX176" fmla="*/ 401290 w 724315"/>
                <a:gd name="connsiteY176" fmla="*/ 99114 h 620214"/>
                <a:gd name="connsiteX177" fmla="*/ 384269 w 724315"/>
                <a:gd name="connsiteY177" fmla="*/ 87427 h 620214"/>
                <a:gd name="connsiteX178" fmla="*/ 368137 w 724315"/>
                <a:gd name="connsiteY178" fmla="*/ 85649 h 620214"/>
                <a:gd name="connsiteX179" fmla="*/ 343113 w 724315"/>
                <a:gd name="connsiteY179" fmla="*/ 86284 h 620214"/>
                <a:gd name="connsiteX180" fmla="*/ 325838 w 724315"/>
                <a:gd name="connsiteY180" fmla="*/ 86284 h 620214"/>
                <a:gd name="connsiteX181" fmla="*/ 307419 w 724315"/>
                <a:gd name="connsiteY181" fmla="*/ 90857 h 620214"/>
                <a:gd name="connsiteX182" fmla="*/ 289509 w 724315"/>
                <a:gd name="connsiteY182" fmla="*/ 90984 h 620214"/>
                <a:gd name="connsiteX183" fmla="*/ 278965 w 724315"/>
                <a:gd name="connsiteY183" fmla="*/ 85014 h 620214"/>
                <a:gd name="connsiteX184" fmla="*/ 272360 w 724315"/>
                <a:gd name="connsiteY184" fmla="*/ 67230 h 620214"/>
                <a:gd name="connsiteX185" fmla="*/ 256355 w 724315"/>
                <a:gd name="connsiteY185" fmla="*/ 48049 h 620214"/>
                <a:gd name="connsiteX186" fmla="*/ 237809 w 724315"/>
                <a:gd name="connsiteY186" fmla="*/ 41190 h 620214"/>
                <a:gd name="connsiteX187" fmla="*/ 220915 w 724315"/>
                <a:gd name="connsiteY187" fmla="*/ 36998 h 620214"/>
                <a:gd name="connsiteX188" fmla="*/ 205291 w 724315"/>
                <a:gd name="connsiteY188" fmla="*/ 35982 h 620214"/>
                <a:gd name="connsiteX189" fmla="*/ 193605 w 724315"/>
                <a:gd name="connsiteY189" fmla="*/ 29504 h 620214"/>
                <a:gd name="connsiteX190" fmla="*/ 192969 w 724315"/>
                <a:gd name="connsiteY190" fmla="*/ 13880 h 620214"/>
                <a:gd name="connsiteX191" fmla="*/ 182934 w 724315"/>
                <a:gd name="connsiteY191" fmla="*/ 1558 h 620214"/>
                <a:gd name="connsiteX192" fmla="*/ 173154 w 724315"/>
                <a:gd name="connsiteY192" fmla="*/ 2193 h 620214"/>
                <a:gd name="connsiteX193" fmla="*/ 167564 w 724315"/>
                <a:gd name="connsiteY193" fmla="*/ 18834 h 620214"/>
                <a:gd name="connsiteX194" fmla="*/ 176964 w 724315"/>
                <a:gd name="connsiteY194" fmla="*/ 37379 h 620214"/>
                <a:gd name="connsiteX195" fmla="*/ 166929 w 724315"/>
                <a:gd name="connsiteY195" fmla="*/ 44239 h 620214"/>
                <a:gd name="connsiteX196" fmla="*/ 151940 w 724315"/>
                <a:gd name="connsiteY196" fmla="*/ 46906 h 620214"/>
                <a:gd name="connsiteX197" fmla="*/ 134665 w 724315"/>
                <a:gd name="connsiteY197" fmla="*/ 53765 h 620214"/>
                <a:gd name="connsiteX198" fmla="*/ 115103 w 724315"/>
                <a:gd name="connsiteY198" fmla="*/ 63165 h 620214"/>
                <a:gd name="connsiteX199" fmla="*/ 100114 w 724315"/>
                <a:gd name="connsiteY199" fmla="*/ 65706 h 620214"/>
                <a:gd name="connsiteX200" fmla="*/ 98463 w 724315"/>
                <a:gd name="connsiteY200" fmla="*/ 77138 h 620214"/>
                <a:gd name="connsiteX201" fmla="*/ 102401 w 724315"/>
                <a:gd name="connsiteY201" fmla="*/ 95049 h 620214"/>
                <a:gd name="connsiteX202" fmla="*/ 110784 w 724315"/>
                <a:gd name="connsiteY202" fmla="*/ 112959 h 620214"/>
                <a:gd name="connsiteX203" fmla="*/ 120565 w 724315"/>
                <a:gd name="connsiteY203" fmla="*/ 133156 h 620214"/>
                <a:gd name="connsiteX204" fmla="*/ 118279 w 724315"/>
                <a:gd name="connsiteY204" fmla="*/ 152718 h 620214"/>
                <a:gd name="connsiteX205" fmla="*/ 106846 w 724315"/>
                <a:gd name="connsiteY205" fmla="*/ 164150 h 620214"/>
                <a:gd name="connsiteX206" fmla="*/ 91222 w 724315"/>
                <a:gd name="connsiteY206" fmla="*/ 168342 h 620214"/>
                <a:gd name="connsiteX207" fmla="*/ 87920 w 724315"/>
                <a:gd name="connsiteY207" fmla="*/ 150177 h 620214"/>
                <a:gd name="connsiteX208" fmla="*/ 76488 w 724315"/>
                <a:gd name="connsiteY208" fmla="*/ 143699 h 620214"/>
                <a:gd name="connsiteX209" fmla="*/ 70009 w 724315"/>
                <a:gd name="connsiteY209" fmla="*/ 130362 h 620214"/>
                <a:gd name="connsiteX210" fmla="*/ 72296 w 724315"/>
                <a:gd name="connsiteY210" fmla="*/ 115754 h 620214"/>
                <a:gd name="connsiteX211" fmla="*/ 83347 w 724315"/>
                <a:gd name="connsiteY211" fmla="*/ 100130 h 620214"/>
                <a:gd name="connsiteX212" fmla="*/ 89825 w 724315"/>
                <a:gd name="connsiteY212" fmla="*/ 87427 h 620214"/>
                <a:gd name="connsiteX213" fmla="*/ 88809 w 724315"/>
                <a:gd name="connsiteY213" fmla="*/ 66976 h 620214"/>
                <a:gd name="connsiteX214" fmla="*/ 86904 w 724315"/>
                <a:gd name="connsiteY214" fmla="*/ 54655 h 620214"/>
                <a:gd name="connsiteX215" fmla="*/ 80425 w 724315"/>
                <a:gd name="connsiteY215" fmla="*/ 44874 h 620214"/>
                <a:gd name="connsiteX216" fmla="*/ 76233 w 724315"/>
                <a:gd name="connsiteY216" fmla="*/ 32044 h 62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724315" h="620214">
                  <a:moveTo>
                    <a:pt x="77250" y="32552"/>
                  </a:moveTo>
                  <a:cubicBezTo>
                    <a:pt x="75344" y="33314"/>
                    <a:pt x="73820" y="33950"/>
                    <a:pt x="72931" y="34585"/>
                  </a:cubicBezTo>
                  <a:cubicBezTo>
                    <a:pt x="68993" y="37506"/>
                    <a:pt x="65055" y="44874"/>
                    <a:pt x="61753" y="50844"/>
                  </a:cubicBezTo>
                  <a:cubicBezTo>
                    <a:pt x="59847" y="54401"/>
                    <a:pt x="58196" y="57449"/>
                    <a:pt x="56672" y="59355"/>
                  </a:cubicBezTo>
                  <a:cubicBezTo>
                    <a:pt x="54004" y="62530"/>
                    <a:pt x="51845" y="63038"/>
                    <a:pt x="49304" y="63546"/>
                  </a:cubicBezTo>
                  <a:cubicBezTo>
                    <a:pt x="47907" y="63801"/>
                    <a:pt x="46383" y="64182"/>
                    <a:pt x="44604" y="65833"/>
                  </a:cubicBezTo>
                  <a:cubicBezTo>
                    <a:pt x="42699" y="67611"/>
                    <a:pt x="39904" y="72057"/>
                    <a:pt x="36983" y="76884"/>
                  </a:cubicBezTo>
                  <a:cubicBezTo>
                    <a:pt x="33045" y="83616"/>
                    <a:pt x="29234" y="91111"/>
                    <a:pt x="27837" y="94668"/>
                  </a:cubicBezTo>
                  <a:cubicBezTo>
                    <a:pt x="26694" y="97589"/>
                    <a:pt x="25678" y="105592"/>
                    <a:pt x="24534" y="113721"/>
                  </a:cubicBezTo>
                  <a:cubicBezTo>
                    <a:pt x="23391" y="122232"/>
                    <a:pt x="22375" y="130870"/>
                    <a:pt x="20851" y="134553"/>
                  </a:cubicBezTo>
                  <a:cubicBezTo>
                    <a:pt x="19580" y="137983"/>
                    <a:pt x="15007" y="142810"/>
                    <a:pt x="10435" y="147764"/>
                  </a:cubicBezTo>
                  <a:cubicBezTo>
                    <a:pt x="5226" y="153480"/>
                    <a:pt x="-363" y="159450"/>
                    <a:pt x="18" y="160594"/>
                  </a:cubicBezTo>
                  <a:cubicBezTo>
                    <a:pt x="18" y="160721"/>
                    <a:pt x="4083" y="159958"/>
                    <a:pt x="7894" y="159196"/>
                  </a:cubicBezTo>
                  <a:cubicBezTo>
                    <a:pt x="11197" y="158561"/>
                    <a:pt x="14499" y="157926"/>
                    <a:pt x="17167" y="158180"/>
                  </a:cubicBezTo>
                  <a:cubicBezTo>
                    <a:pt x="20724" y="158561"/>
                    <a:pt x="23010" y="159069"/>
                    <a:pt x="25423" y="160721"/>
                  </a:cubicBezTo>
                  <a:cubicBezTo>
                    <a:pt x="27583" y="162245"/>
                    <a:pt x="29742" y="164404"/>
                    <a:pt x="33045" y="168342"/>
                  </a:cubicBezTo>
                  <a:cubicBezTo>
                    <a:pt x="36983" y="172915"/>
                    <a:pt x="40539" y="180409"/>
                    <a:pt x="44223" y="187904"/>
                  </a:cubicBezTo>
                  <a:cubicBezTo>
                    <a:pt x="46891" y="193366"/>
                    <a:pt x="49558" y="198955"/>
                    <a:pt x="52099" y="203020"/>
                  </a:cubicBezTo>
                  <a:cubicBezTo>
                    <a:pt x="55655" y="208736"/>
                    <a:pt x="57180" y="213055"/>
                    <a:pt x="57307" y="217120"/>
                  </a:cubicBezTo>
                  <a:cubicBezTo>
                    <a:pt x="57434" y="221312"/>
                    <a:pt x="56291" y="224741"/>
                    <a:pt x="54766" y="228679"/>
                  </a:cubicBezTo>
                  <a:cubicBezTo>
                    <a:pt x="53369" y="232363"/>
                    <a:pt x="52226" y="236300"/>
                    <a:pt x="51845" y="239984"/>
                  </a:cubicBezTo>
                  <a:cubicBezTo>
                    <a:pt x="51591" y="242906"/>
                    <a:pt x="51845" y="245827"/>
                    <a:pt x="52607" y="248241"/>
                  </a:cubicBezTo>
                  <a:cubicBezTo>
                    <a:pt x="53623" y="251035"/>
                    <a:pt x="54385" y="252814"/>
                    <a:pt x="55274" y="253957"/>
                  </a:cubicBezTo>
                  <a:cubicBezTo>
                    <a:pt x="56291" y="254973"/>
                    <a:pt x="57688" y="255862"/>
                    <a:pt x="60355" y="256879"/>
                  </a:cubicBezTo>
                  <a:cubicBezTo>
                    <a:pt x="63404" y="258149"/>
                    <a:pt x="65817" y="260308"/>
                    <a:pt x="67723" y="262722"/>
                  </a:cubicBezTo>
                  <a:cubicBezTo>
                    <a:pt x="70771" y="266405"/>
                    <a:pt x="72550" y="270724"/>
                    <a:pt x="72931" y="272376"/>
                  </a:cubicBezTo>
                  <a:lnTo>
                    <a:pt x="81950" y="274408"/>
                  </a:lnTo>
                  <a:cubicBezTo>
                    <a:pt x="87539" y="275678"/>
                    <a:pt x="94652" y="276694"/>
                    <a:pt x="102020" y="277075"/>
                  </a:cubicBezTo>
                  <a:lnTo>
                    <a:pt x="103925" y="277075"/>
                  </a:lnTo>
                  <a:cubicBezTo>
                    <a:pt x="118025" y="277965"/>
                    <a:pt x="118787" y="277965"/>
                    <a:pt x="130092" y="274154"/>
                  </a:cubicBezTo>
                  <a:cubicBezTo>
                    <a:pt x="136189" y="272122"/>
                    <a:pt x="144446" y="271867"/>
                    <a:pt x="152194" y="272757"/>
                  </a:cubicBezTo>
                  <a:cubicBezTo>
                    <a:pt x="161594" y="273773"/>
                    <a:pt x="170613" y="276440"/>
                    <a:pt x="174805" y="279108"/>
                  </a:cubicBezTo>
                  <a:cubicBezTo>
                    <a:pt x="178235" y="281267"/>
                    <a:pt x="183061" y="288000"/>
                    <a:pt x="188651" y="295621"/>
                  </a:cubicBezTo>
                  <a:cubicBezTo>
                    <a:pt x="196018" y="305656"/>
                    <a:pt x="204656" y="317596"/>
                    <a:pt x="211134" y="321280"/>
                  </a:cubicBezTo>
                  <a:cubicBezTo>
                    <a:pt x="215199" y="323567"/>
                    <a:pt x="220153" y="324329"/>
                    <a:pt x="225107" y="324329"/>
                  </a:cubicBezTo>
                  <a:cubicBezTo>
                    <a:pt x="233363" y="324329"/>
                    <a:pt x="241112" y="321915"/>
                    <a:pt x="243652" y="320772"/>
                  </a:cubicBezTo>
                  <a:cubicBezTo>
                    <a:pt x="246193" y="319756"/>
                    <a:pt x="257625" y="318104"/>
                    <a:pt x="269184" y="316961"/>
                  </a:cubicBezTo>
                  <a:cubicBezTo>
                    <a:pt x="281506" y="315691"/>
                    <a:pt x="294462" y="314802"/>
                    <a:pt x="297511" y="315310"/>
                  </a:cubicBezTo>
                  <a:cubicBezTo>
                    <a:pt x="298019" y="315310"/>
                    <a:pt x="298781" y="315437"/>
                    <a:pt x="299670" y="315564"/>
                  </a:cubicBezTo>
                  <a:cubicBezTo>
                    <a:pt x="304624" y="316199"/>
                    <a:pt x="308816" y="316580"/>
                    <a:pt x="314024" y="321661"/>
                  </a:cubicBezTo>
                  <a:cubicBezTo>
                    <a:pt x="317200" y="324710"/>
                    <a:pt x="319867" y="328267"/>
                    <a:pt x="320884" y="332331"/>
                  </a:cubicBezTo>
                  <a:cubicBezTo>
                    <a:pt x="321900" y="336015"/>
                    <a:pt x="321646" y="339826"/>
                    <a:pt x="319486" y="343636"/>
                  </a:cubicBezTo>
                  <a:cubicBezTo>
                    <a:pt x="317835" y="346685"/>
                    <a:pt x="314024" y="351131"/>
                    <a:pt x="310214" y="355704"/>
                  </a:cubicBezTo>
                  <a:cubicBezTo>
                    <a:pt x="305641" y="361166"/>
                    <a:pt x="300814" y="366755"/>
                    <a:pt x="300179" y="369041"/>
                  </a:cubicBezTo>
                  <a:cubicBezTo>
                    <a:pt x="299289" y="371963"/>
                    <a:pt x="298019" y="379458"/>
                    <a:pt x="297257" y="387587"/>
                  </a:cubicBezTo>
                  <a:cubicBezTo>
                    <a:pt x="296749" y="393177"/>
                    <a:pt x="296622" y="399020"/>
                    <a:pt x="297257" y="403466"/>
                  </a:cubicBezTo>
                  <a:cubicBezTo>
                    <a:pt x="298019" y="409562"/>
                    <a:pt x="300052" y="419598"/>
                    <a:pt x="302338" y="428362"/>
                  </a:cubicBezTo>
                  <a:cubicBezTo>
                    <a:pt x="304243" y="435730"/>
                    <a:pt x="306276" y="442208"/>
                    <a:pt x="307800" y="444621"/>
                  </a:cubicBezTo>
                  <a:cubicBezTo>
                    <a:pt x="308943" y="446400"/>
                    <a:pt x="311357" y="449194"/>
                    <a:pt x="314024" y="452116"/>
                  </a:cubicBezTo>
                  <a:cubicBezTo>
                    <a:pt x="319105" y="457832"/>
                    <a:pt x="325202" y="464565"/>
                    <a:pt x="326727" y="470280"/>
                  </a:cubicBezTo>
                  <a:cubicBezTo>
                    <a:pt x="329267" y="479553"/>
                    <a:pt x="322281" y="485524"/>
                    <a:pt x="314914" y="491875"/>
                  </a:cubicBezTo>
                  <a:cubicBezTo>
                    <a:pt x="314659" y="492129"/>
                    <a:pt x="314405" y="492256"/>
                    <a:pt x="313008" y="493526"/>
                  </a:cubicBezTo>
                  <a:cubicBezTo>
                    <a:pt x="310722" y="495559"/>
                    <a:pt x="308181" y="497210"/>
                    <a:pt x="306149" y="498734"/>
                  </a:cubicBezTo>
                  <a:cubicBezTo>
                    <a:pt x="302973" y="500893"/>
                    <a:pt x="300687" y="502418"/>
                    <a:pt x="301195" y="503561"/>
                  </a:cubicBezTo>
                  <a:cubicBezTo>
                    <a:pt x="301703" y="504831"/>
                    <a:pt x="302846" y="505212"/>
                    <a:pt x="304497" y="505720"/>
                  </a:cubicBezTo>
                  <a:cubicBezTo>
                    <a:pt x="307165" y="506610"/>
                    <a:pt x="310722" y="507753"/>
                    <a:pt x="315422" y="511437"/>
                  </a:cubicBezTo>
                  <a:cubicBezTo>
                    <a:pt x="320121" y="515247"/>
                    <a:pt x="323424" y="519185"/>
                    <a:pt x="326092" y="523504"/>
                  </a:cubicBezTo>
                  <a:cubicBezTo>
                    <a:pt x="328759" y="527696"/>
                    <a:pt x="330665" y="532142"/>
                    <a:pt x="332824" y="536842"/>
                  </a:cubicBezTo>
                  <a:cubicBezTo>
                    <a:pt x="335364" y="542558"/>
                    <a:pt x="338413" y="552212"/>
                    <a:pt x="341335" y="561739"/>
                  </a:cubicBezTo>
                  <a:cubicBezTo>
                    <a:pt x="343240" y="567836"/>
                    <a:pt x="345145" y="573806"/>
                    <a:pt x="346797" y="578633"/>
                  </a:cubicBezTo>
                  <a:cubicBezTo>
                    <a:pt x="348829" y="584349"/>
                    <a:pt x="350607" y="588033"/>
                    <a:pt x="353148" y="591208"/>
                  </a:cubicBezTo>
                  <a:cubicBezTo>
                    <a:pt x="355815" y="594511"/>
                    <a:pt x="359499" y="597686"/>
                    <a:pt x="365215" y="602386"/>
                  </a:cubicBezTo>
                  <a:cubicBezTo>
                    <a:pt x="368645" y="605181"/>
                    <a:pt x="371059" y="607340"/>
                    <a:pt x="372964" y="608992"/>
                  </a:cubicBezTo>
                  <a:cubicBezTo>
                    <a:pt x="376140" y="611913"/>
                    <a:pt x="376521" y="612168"/>
                    <a:pt x="379823" y="612421"/>
                  </a:cubicBezTo>
                  <a:cubicBezTo>
                    <a:pt x="382872" y="612676"/>
                    <a:pt x="391637" y="610262"/>
                    <a:pt x="399639" y="608103"/>
                  </a:cubicBezTo>
                  <a:cubicBezTo>
                    <a:pt x="405609" y="606451"/>
                    <a:pt x="411198" y="605054"/>
                    <a:pt x="414374" y="604546"/>
                  </a:cubicBezTo>
                  <a:cubicBezTo>
                    <a:pt x="419455" y="603911"/>
                    <a:pt x="421106" y="606578"/>
                    <a:pt x="421614" y="610516"/>
                  </a:cubicBezTo>
                  <a:cubicBezTo>
                    <a:pt x="421741" y="611913"/>
                    <a:pt x="421614" y="613438"/>
                    <a:pt x="421614" y="614962"/>
                  </a:cubicBezTo>
                  <a:cubicBezTo>
                    <a:pt x="421614" y="617376"/>
                    <a:pt x="421487" y="619916"/>
                    <a:pt x="422123" y="620170"/>
                  </a:cubicBezTo>
                  <a:cubicBezTo>
                    <a:pt x="423393" y="620678"/>
                    <a:pt x="426695" y="616740"/>
                    <a:pt x="430506" y="612168"/>
                  </a:cubicBezTo>
                  <a:cubicBezTo>
                    <a:pt x="433682" y="608230"/>
                    <a:pt x="437239" y="604038"/>
                    <a:pt x="441176" y="601116"/>
                  </a:cubicBezTo>
                  <a:cubicBezTo>
                    <a:pt x="442701" y="600100"/>
                    <a:pt x="444352" y="598703"/>
                    <a:pt x="446257" y="597305"/>
                  </a:cubicBezTo>
                  <a:cubicBezTo>
                    <a:pt x="455911" y="589811"/>
                    <a:pt x="469249" y="579649"/>
                    <a:pt x="478395" y="579395"/>
                  </a:cubicBezTo>
                  <a:cubicBezTo>
                    <a:pt x="484365" y="579268"/>
                    <a:pt x="486143" y="574314"/>
                    <a:pt x="488049" y="569106"/>
                  </a:cubicBezTo>
                  <a:cubicBezTo>
                    <a:pt x="488430" y="568217"/>
                    <a:pt x="488684" y="567328"/>
                    <a:pt x="489065" y="566311"/>
                  </a:cubicBezTo>
                  <a:cubicBezTo>
                    <a:pt x="489573" y="564914"/>
                    <a:pt x="489827" y="563517"/>
                    <a:pt x="489954" y="562247"/>
                  </a:cubicBezTo>
                  <a:cubicBezTo>
                    <a:pt x="490716" y="556784"/>
                    <a:pt x="491351" y="552720"/>
                    <a:pt x="505832" y="547639"/>
                  </a:cubicBezTo>
                  <a:cubicBezTo>
                    <a:pt x="510151" y="546114"/>
                    <a:pt x="513962" y="544971"/>
                    <a:pt x="517391" y="544082"/>
                  </a:cubicBezTo>
                  <a:cubicBezTo>
                    <a:pt x="526029" y="541542"/>
                    <a:pt x="531237" y="540017"/>
                    <a:pt x="531999" y="535571"/>
                  </a:cubicBezTo>
                  <a:cubicBezTo>
                    <a:pt x="532380" y="533539"/>
                    <a:pt x="531237" y="532904"/>
                    <a:pt x="529586" y="532650"/>
                  </a:cubicBezTo>
                  <a:cubicBezTo>
                    <a:pt x="528188" y="532396"/>
                    <a:pt x="526664" y="532396"/>
                    <a:pt x="525140" y="532269"/>
                  </a:cubicBezTo>
                  <a:cubicBezTo>
                    <a:pt x="523361" y="532269"/>
                    <a:pt x="521710" y="532015"/>
                    <a:pt x="520059" y="531760"/>
                  </a:cubicBezTo>
                  <a:cubicBezTo>
                    <a:pt x="518408" y="531507"/>
                    <a:pt x="516375" y="531760"/>
                    <a:pt x="514343" y="531888"/>
                  </a:cubicBezTo>
                  <a:cubicBezTo>
                    <a:pt x="507737" y="532523"/>
                    <a:pt x="501640" y="533158"/>
                    <a:pt x="499989" y="524012"/>
                  </a:cubicBezTo>
                  <a:cubicBezTo>
                    <a:pt x="499481" y="521218"/>
                    <a:pt x="499100" y="515756"/>
                    <a:pt x="498465" y="509277"/>
                  </a:cubicBezTo>
                  <a:cubicBezTo>
                    <a:pt x="497321" y="495304"/>
                    <a:pt x="495924" y="476505"/>
                    <a:pt x="493003" y="471678"/>
                  </a:cubicBezTo>
                  <a:cubicBezTo>
                    <a:pt x="491097" y="468375"/>
                    <a:pt x="485889" y="464056"/>
                    <a:pt x="480427" y="459483"/>
                  </a:cubicBezTo>
                  <a:cubicBezTo>
                    <a:pt x="473695" y="453767"/>
                    <a:pt x="466581" y="447924"/>
                    <a:pt x="463914" y="442335"/>
                  </a:cubicBezTo>
                  <a:cubicBezTo>
                    <a:pt x="459722" y="434078"/>
                    <a:pt x="462135" y="430522"/>
                    <a:pt x="465692" y="428743"/>
                  </a:cubicBezTo>
                  <a:cubicBezTo>
                    <a:pt x="467344" y="427854"/>
                    <a:pt x="469122" y="427727"/>
                    <a:pt x="470265" y="427600"/>
                  </a:cubicBezTo>
                  <a:lnTo>
                    <a:pt x="470265" y="427600"/>
                  </a:lnTo>
                  <a:cubicBezTo>
                    <a:pt x="472170" y="427473"/>
                    <a:pt x="475600" y="428235"/>
                    <a:pt x="480300" y="430395"/>
                  </a:cubicBezTo>
                  <a:cubicBezTo>
                    <a:pt x="483730" y="431919"/>
                    <a:pt x="488049" y="434460"/>
                    <a:pt x="493384" y="437889"/>
                  </a:cubicBezTo>
                  <a:cubicBezTo>
                    <a:pt x="499608" y="441954"/>
                    <a:pt x="509135" y="441192"/>
                    <a:pt x="517264" y="440557"/>
                  </a:cubicBezTo>
                  <a:cubicBezTo>
                    <a:pt x="522472" y="440176"/>
                    <a:pt x="527172" y="439794"/>
                    <a:pt x="530729" y="440684"/>
                  </a:cubicBezTo>
                  <a:cubicBezTo>
                    <a:pt x="536191" y="442208"/>
                    <a:pt x="543685" y="447670"/>
                    <a:pt x="550037" y="452497"/>
                  </a:cubicBezTo>
                  <a:cubicBezTo>
                    <a:pt x="553975" y="455419"/>
                    <a:pt x="557404" y="457959"/>
                    <a:pt x="559183" y="458721"/>
                  </a:cubicBezTo>
                  <a:cubicBezTo>
                    <a:pt x="559183" y="458721"/>
                    <a:pt x="559564" y="458213"/>
                    <a:pt x="559945" y="457705"/>
                  </a:cubicBezTo>
                  <a:cubicBezTo>
                    <a:pt x="561088" y="456308"/>
                    <a:pt x="562104" y="454402"/>
                    <a:pt x="562993" y="452116"/>
                  </a:cubicBezTo>
                  <a:cubicBezTo>
                    <a:pt x="564518" y="448686"/>
                    <a:pt x="565534" y="444875"/>
                    <a:pt x="566042" y="442589"/>
                  </a:cubicBezTo>
                  <a:cubicBezTo>
                    <a:pt x="566931" y="438651"/>
                    <a:pt x="570996" y="435857"/>
                    <a:pt x="576077" y="434078"/>
                  </a:cubicBezTo>
                  <a:cubicBezTo>
                    <a:pt x="581793" y="432046"/>
                    <a:pt x="589288" y="430903"/>
                    <a:pt x="595131" y="430649"/>
                  </a:cubicBezTo>
                  <a:cubicBezTo>
                    <a:pt x="600720" y="430395"/>
                    <a:pt x="608976" y="429759"/>
                    <a:pt x="616217" y="428489"/>
                  </a:cubicBezTo>
                  <a:cubicBezTo>
                    <a:pt x="621298" y="427600"/>
                    <a:pt x="625998" y="426584"/>
                    <a:pt x="628792" y="425187"/>
                  </a:cubicBezTo>
                  <a:cubicBezTo>
                    <a:pt x="632603" y="423408"/>
                    <a:pt x="635906" y="420868"/>
                    <a:pt x="638827" y="418708"/>
                  </a:cubicBezTo>
                  <a:cubicBezTo>
                    <a:pt x="641495" y="416803"/>
                    <a:pt x="643781" y="415024"/>
                    <a:pt x="646068" y="414008"/>
                  </a:cubicBezTo>
                  <a:cubicBezTo>
                    <a:pt x="648862" y="412738"/>
                    <a:pt x="652292" y="412230"/>
                    <a:pt x="655722" y="411722"/>
                  </a:cubicBezTo>
                  <a:cubicBezTo>
                    <a:pt x="658262" y="411341"/>
                    <a:pt x="660930" y="410833"/>
                    <a:pt x="663216" y="410198"/>
                  </a:cubicBezTo>
                  <a:cubicBezTo>
                    <a:pt x="665121" y="409562"/>
                    <a:pt x="667408" y="407657"/>
                    <a:pt x="669567" y="405117"/>
                  </a:cubicBezTo>
                  <a:cubicBezTo>
                    <a:pt x="672362" y="401814"/>
                    <a:pt x="674648" y="397749"/>
                    <a:pt x="676173" y="394193"/>
                  </a:cubicBezTo>
                  <a:cubicBezTo>
                    <a:pt x="677570" y="390890"/>
                    <a:pt x="678078" y="387333"/>
                    <a:pt x="677443" y="383776"/>
                  </a:cubicBezTo>
                  <a:cubicBezTo>
                    <a:pt x="676808" y="380855"/>
                    <a:pt x="675283" y="377679"/>
                    <a:pt x="672235" y="374758"/>
                  </a:cubicBezTo>
                  <a:cubicBezTo>
                    <a:pt x="669567" y="372090"/>
                    <a:pt x="665884" y="368660"/>
                    <a:pt x="661819" y="364977"/>
                  </a:cubicBezTo>
                  <a:cubicBezTo>
                    <a:pt x="652927" y="356847"/>
                    <a:pt x="642892" y="347574"/>
                    <a:pt x="641876" y="344145"/>
                  </a:cubicBezTo>
                  <a:cubicBezTo>
                    <a:pt x="641114" y="341477"/>
                    <a:pt x="641495" y="337666"/>
                    <a:pt x="643146" y="334237"/>
                  </a:cubicBezTo>
                  <a:cubicBezTo>
                    <a:pt x="644416" y="331188"/>
                    <a:pt x="646576" y="328140"/>
                    <a:pt x="649370" y="325980"/>
                  </a:cubicBezTo>
                  <a:cubicBezTo>
                    <a:pt x="651149" y="324583"/>
                    <a:pt x="651657" y="316072"/>
                    <a:pt x="652165" y="308959"/>
                  </a:cubicBezTo>
                  <a:cubicBezTo>
                    <a:pt x="652546" y="303878"/>
                    <a:pt x="652800" y="299432"/>
                    <a:pt x="653943" y="297400"/>
                  </a:cubicBezTo>
                  <a:cubicBezTo>
                    <a:pt x="656103" y="293081"/>
                    <a:pt x="658516" y="292446"/>
                    <a:pt x="664486" y="290667"/>
                  </a:cubicBezTo>
                  <a:cubicBezTo>
                    <a:pt x="665757" y="290286"/>
                    <a:pt x="667281" y="289778"/>
                    <a:pt x="669313" y="289143"/>
                  </a:cubicBezTo>
                  <a:cubicBezTo>
                    <a:pt x="672870" y="288000"/>
                    <a:pt x="676554" y="286729"/>
                    <a:pt x="679983" y="285459"/>
                  </a:cubicBezTo>
                  <a:cubicBezTo>
                    <a:pt x="685064" y="283681"/>
                    <a:pt x="689510" y="281902"/>
                    <a:pt x="691797" y="281013"/>
                  </a:cubicBezTo>
                  <a:cubicBezTo>
                    <a:pt x="691924" y="281013"/>
                    <a:pt x="692178" y="280886"/>
                    <a:pt x="692305" y="280759"/>
                  </a:cubicBezTo>
                  <a:cubicBezTo>
                    <a:pt x="693067" y="280251"/>
                    <a:pt x="693575" y="279362"/>
                    <a:pt x="693956" y="278473"/>
                  </a:cubicBezTo>
                  <a:cubicBezTo>
                    <a:pt x="694210" y="277583"/>
                    <a:pt x="694337" y="276694"/>
                    <a:pt x="693956" y="275805"/>
                  </a:cubicBezTo>
                  <a:cubicBezTo>
                    <a:pt x="693956" y="275551"/>
                    <a:pt x="693829" y="275424"/>
                    <a:pt x="693702" y="275297"/>
                  </a:cubicBezTo>
                  <a:cubicBezTo>
                    <a:pt x="693067" y="274408"/>
                    <a:pt x="691924" y="274027"/>
                    <a:pt x="690780" y="273646"/>
                  </a:cubicBezTo>
                  <a:cubicBezTo>
                    <a:pt x="688494" y="272884"/>
                    <a:pt x="686080" y="272122"/>
                    <a:pt x="683413" y="269327"/>
                  </a:cubicBezTo>
                  <a:cubicBezTo>
                    <a:pt x="681127" y="266913"/>
                    <a:pt x="678967" y="264373"/>
                    <a:pt x="677824" y="261070"/>
                  </a:cubicBezTo>
                  <a:cubicBezTo>
                    <a:pt x="676554" y="257641"/>
                    <a:pt x="676554" y="253703"/>
                    <a:pt x="678713" y="249003"/>
                  </a:cubicBezTo>
                  <a:cubicBezTo>
                    <a:pt x="679348" y="247733"/>
                    <a:pt x="679856" y="246335"/>
                    <a:pt x="680364" y="244938"/>
                  </a:cubicBezTo>
                  <a:cubicBezTo>
                    <a:pt x="682651" y="239095"/>
                    <a:pt x="684302" y="234903"/>
                    <a:pt x="694464" y="229949"/>
                  </a:cubicBezTo>
                  <a:cubicBezTo>
                    <a:pt x="698783" y="227917"/>
                    <a:pt x="702340" y="226901"/>
                    <a:pt x="705515" y="226011"/>
                  </a:cubicBezTo>
                  <a:cubicBezTo>
                    <a:pt x="710215" y="224741"/>
                    <a:pt x="713772" y="223725"/>
                    <a:pt x="716313" y="219025"/>
                  </a:cubicBezTo>
                  <a:cubicBezTo>
                    <a:pt x="717202" y="217247"/>
                    <a:pt x="718091" y="215849"/>
                    <a:pt x="718853" y="214452"/>
                  </a:cubicBezTo>
                  <a:cubicBezTo>
                    <a:pt x="721139" y="210387"/>
                    <a:pt x="723299" y="206704"/>
                    <a:pt x="724315" y="202639"/>
                  </a:cubicBezTo>
                  <a:cubicBezTo>
                    <a:pt x="723934" y="202258"/>
                    <a:pt x="723553" y="201750"/>
                    <a:pt x="723172" y="201368"/>
                  </a:cubicBezTo>
                  <a:cubicBezTo>
                    <a:pt x="716694" y="194255"/>
                    <a:pt x="709326" y="191461"/>
                    <a:pt x="699545" y="192096"/>
                  </a:cubicBezTo>
                  <a:cubicBezTo>
                    <a:pt x="689764" y="192731"/>
                    <a:pt x="686843" y="193747"/>
                    <a:pt x="678713" y="193747"/>
                  </a:cubicBezTo>
                  <a:cubicBezTo>
                    <a:pt x="670584" y="193747"/>
                    <a:pt x="669313" y="196033"/>
                    <a:pt x="661819" y="198955"/>
                  </a:cubicBezTo>
                  <a:cubicBezTo>
                    <a:pt x="654324" y="201877"/>
                    <a:pt x="649751" y="202893"/>
                    <a:pt x="642003" y="202258"/>
                  </a:cubicBezTo>
                  <a:cubicBezTo>
                    <a:pt x="634127" y="201623"/>
                    <a:pt x="635144" y="197685"/>
                    <a:pt x="632857" y="193493"/>
                  </a:cubicBezTo>
                  <a:cubicBezTo>
                    <a:pt x="630571" y="189301"/>
                    <a:pt x="639335" y="193493"/>
                    <a:pt x="643654" y="193493"/>
                  </a:cubicBezTo>
                  <a:cubicBezTo>
                    <a:pt x="647973" y="193493"/>
                    <a:pt x="654070" y="192223"/>
                    <a:pt x="656357" y="185999"/>
                  </a:cubicBezTo>
                  <a:cubicBezTo>
                    <a:pt x="658643" y="179774"/>
                    <a:pt x="656992" y="179774"/>
                    <a:pt x="656992" y="171010"/>
                  </a:cubicBezTo>
                  <a:cubicBezTo>
                    <a:pt x="656992" y="162245"/>
                    <a:pt x="664740" y="165166"/>
                    <a:pt x="669313" y="160213"/>
                  </a:cubicBezTo>
                  <a:cubicBezTo>
                    <a:pt x="673886" y="155385"/>
                    <a:pt x="674902" y="150177"/>
                    <a:pt x="670584" y="145859"/>
                  </a:cubicBezTo>
                  <a:cubicBezTo>
                    <a:pt x="666392" y="141667"/>
                    <a:pt x="658262" y="140397"/>
                    <a:pt x="648735" y="135824"/>
                  </a:cubicBezTo>
                  <a:cubicBezTo>
                    <a:pt x="639335" y="131251"/>
                    <a:pt x="643908" y="133156"/>
                    <a:pt x="641241" y="128583"/>
                  </a:cubicBezTo>
                  <a:cubicBezTo>
                    <a:pt x="638700" y="124010"/>
                    <a:pt x="633492" y="125662"/>
                    <a:pt x="630190" y="127948"/>
                  </a:cubicBezTo>
                  <a:cubicBezTo>
                    <a:pt x="626887" y="130235"/>
                    <a:pt x="623076" y="133410"/>
                    <a:pt x="619138" y="133156"/>
                  </a:cubicBezTo>
                  <a:cubicBezTo>
                    <a:pt x="615201" y="132902"/>
                    <a:pt x="612279" y="128583"/>
                    <a:pt x="609993" y="125027"/>
                  </a:cubicBezTo>
                  <a:cubicBezTo>
                    <a:pt x="607706" y="121470"/>
                    <a:pt x="606436" y="121470"/>
                    <a:pt x="601482" y="119183"/>
                  </a:cubicBezTo>
                  <a:cubicBezTo>
                    <a:pt x="596655" y="116897"/>
                    <a:pt x="597544" y="125027"/>
                    <a:pt x="596909" y="129980"/>
                  </a:cubicBezTo>
                  <a:cubicBezTo>
                    <a:pt x="596274" y="134808"/>
                    <a:pt x="593606" y="131251"/>
                    <a:pt x="589796" y="129345"/>
                  </a:cubicBezTo>
                  <a:cubicBezTo>
                    <a:pt x="585858" y="127440"/>
                    <a:pt x="587128" y="122486"/>
                    <a:pt x="586493" y="118675"/>
                  </a:cubicBezTo>
                  <a:cubicBezTo>
                    <a:pt x="585858" y="114738"/>
                    <a:pt x="582936" y="112451"/>
                    <a:pt x="578998" y="112197"/>
                  </a:cubicBezTo>
                  <a:cubicBezTo>
                    <a:pt x="575061" y="111943"/>
                    <a:pt x="569853" y="119056"/>
                    <a:pt x="565026" y="119310"/>
                  </a:cubicBezTo>
                  <a:cubicBezTo>
                    <a:pt x="560199" y="119691"/>
                    <a:pt x="561723" y="117659"/>
                    <a:pt x="561723" y="113467"/>
                  </a:cubicBezTo>
                  <a:cubicBezTo>
                    <a:pt x="561723" y="109275"/>
                    <a:pt x="566931" y="112451"/>
                    <a:pt x="568836" y="110546"/>
                  </a:cubicBezTo>
                  <a:cubicBezTo>
                    <a:pt x="570742" y="108640"/>
                    <a:pt x="571377" y="107243"/>
                    <a:pt x="568836" y="103686"/>
                  </a:cubicBezTo>
                  <a:cubicBezTo>
                    <a:pt x="566169" y="100130"/>
                    <a:pt x="560707" y="102670"/>
                    <a:pt x="560961" y="99495"/>
                  </a:cubicBezTo>
                  <a:cubicBezTo>
                    <a:pt x="561342" y="96192"/>
                    <a:pt x="559055" y="96573"/>
                    <a:pt x="558039" y="91619"/>
                  </a:cubicBezTo>
                  <a:cubicBezTo>
                    <a:pt x="557023" y="86792"/>
                    <a:pt x="565788" y="89714"/>
                    <a:pt x="575315" y="89714"/>
                  </a:cubicBezTo>
                  <a:cubicBezTo>
                    <a:pt x="584842" y="89714"/>
                    <a:pt x="587001" y="89714"/>
                    <a:pt x="593479" y="86792"/>
                  </a:cubicBezTo>
                  <a:cubicBezTo>
                    <a:pt x="599958" y="83870"/>
                    <a:pt x="598306" y="85141"/>
                    <a:pt x="604530" y="84124"/>
                  </a:cubicBezTo>
                  <a:cubicBezTo>
                    <a:pt x="610755" y="83108"/>
                    <a:pt x="605166" y="78027"/>
                    <a:pt x="596782" y="78027"/>
                  </a:cubicBezTo>
                  <a:cubicBezTo>
                    <a:pt x="588398" y="78027"/>
                    <a:pt x="580777" y="79679"/>
                    <a:pt x="571123" y="79679"/>
                  </a:cubicBezTo>
                  <a:cubicBezTo>
                    <a:pt x="561469" y="79679"/>
                    <a:pt x="558420" y="79933"/>
                    <a:pt x="546353" y="82600"/>
                  </a:cubicBezTo>
                  <a:cubicBezTo>
                    <a:pt x="534286" y="85268"/>
                    <a:pt x="536572" y="82981"/>
                    <a:pt x="526156" y="82981"/>
                  </a:cubicBezTo>
                  <a:cubicBezTo>
                    <a:pt x="515740" y="82981"/>
                    <a:pt x="512183" y="83235"/>
                    <a:pt x="504943" y="83235"/>
                  </a:cubicBezTo>
                  <a:cubicBezTo>
                    <a:pt x="497702" y="83235"/>
                    <a:pt x="496178" y="87427"/>
                    <a:pt x="499735" y="90349"/>
                  </a:cubicBezTo>
                  <a:cubicBezTo>
                    <a:pt x="503292" y="93270"/>
                    <a:pt x="508245" y="92635"/>
                    <a:pt x="505578" y="94286"/>
                  </a:cubicBezTo>
                  <a:cubicBezTo>
                    <a:pt x="502910" y="95938"/>
                    <a:pt x="491224" y="96573"/>
                    <a:pt x="482459" y="100130"/>
                  </a:cubicBezTo>
                  <a:cubicBezTo>
                    <a:pt x="473695" y="103686"/>
                    <a:pt x="463533" y="111562"/>
                    <a:pt x="450449" y="112451"/>
                  </a:cubicBezTo>
                  <a:cubicBezTo>
                    <a:pt x="437239" y="113467"/>
                    <a:pt x="432539" y="112959"/>
                    <a:pt x="421996" y="109529"/>
                  </a:cubicBezTo>
                  <a:cubicBezTo>
                    <a:pt x="411452" y="106100"/>
                    <a:pt x="412342" y="105592"/>
                    <a:pt x="401290" y="99114"/>
                  </a:cubicBezTo>
                  <a:cubicBezTo>
                    <a:pt x="390239" y="92635"/>
                    <a:pt x="390366" y="90476"/>
                    <a:pt x="384269" y="87427"/>
                  </a:cubicBezTo>
                  <a:cubicBezTo>
                    <a:pt x="378045" y="84379"/>
                    <a:pt x="376012" y="84633"/>
                    <a:pt x="368137" y="85649"/>
                  </a:cubicBezTo>
                  <a:cubicBezTo>
                    <a:pt x="360261" y="86665"/>
                    <a:pt x="350735" y="86284"/>
                    <a:pt x="343113" y="86284"/>
                  </a:cubicBezTo>
                  <a:lnTo>
                    <a:pt x="325838" y="86284"/>
                  </a:lnTo>
                  <a:cubicBezTo>
                    <a:pt x="317073" y="86284"/>
                    <a:pt x="312627" y="89714"/>
                    <a:pt x="307419" y="90857"/>
                  </a:cubicBezTo>
                  <a:cubicBezTo>
                    <a:pt x="302211" y="92000"/>
                    <a:pt x="295352" y="91873"/>
                    <a:pt x="289509" y="90984"/>
                  </a:cubicBezTo>
                  <a:cubicBezTo>
                    <a:pt x="283665" y="90222"/>
                    <a:pt x="282649" y="87427"/>
                    <a:pt x="278965" y="85014"/>
                  </a:cubicBezTo>
                  <a:cubicBezTo>
                    <a:pt x="275282" y="82600"/>
                    <a:pt x="273376" y="74979"/>
                    <a:pt x="272360" y="67230"/>
                  </a:cubicBezTo>
                  <a:cubicBezTo>
                    <a:pt x="271344" y="59355"/>
                    <a:pt x="258641" y="50971"/>
                    <a:pt x="256355" y="48049"/>
                  </a:cubicBezTo>
                  <a:cubicBezTo>
                    <a:pt x="254069" y="45128"/>
                    <a:pt x="244669" y="42841"/>
                    <a:pt x="237809" y="41190"/>
                  </a:cubicBezTo>
                  <a:cubicBezTo>
                    <a:pt x="230950" y="39539"/>
                    <a:pt x="227393" y="39285"/>
                    <a:pt x="220915" y="36998"/>
                  </a:cubicBezTo>
                  <a:cubicBezTo>
                    <a:pt x="214437" y="34712"/>
                    <a:pt x="210880" y="36363"/>
                    <a:pt x="205291" y="35982"/>
                  </a:cubicBezTo>
                  <a:cubicBezTo>
                    <a:pt x="199829" y="35728"/>
                    <a:pt x="197542" y="34966"/>
                    <a:pt x="193605" y="29504"/>
                  </a:cubicBezTo>
                  <a:cubicBezTo>
                    <a:pt x="189667" y="23915"/>
                    <a:pt x="193605" y="22390"/>
                    <a:pt x="192969" y="13880"/>
                  </a:cubicBezTo>
                  <a:cubicBezTo>
                    <a:pt x="192334" y="5369"/>
                    <a:pt x="190429" y="5115"/>
                    <a:pt x="182934" y="1558"/>
                  </a:cubicBezTo>
                  <a:cubicBezTo>
                    <a:pt x="175440" y="-1998"/>
                    <a:pt x="176710" y="1558"/>
                    <a:pt x="173154" y="2193"/>
                  </a:cubicBezTo>
                  <a:cubicBezTo>
                    <a:pt x="169597" y="2829"/>
                    <a:pt x="166675" y="14515"/>
                    <a:pt x="167564" y="18834"/>
                  </a:cubicBezTo>
                  <a:cubicBezTo>
                    <a:pt x="168581" y="23025"/>
                    <a:pt x="176964" y="30520"/>
                    <a:pt x="176964" y="37379"/>
                  </a:cubicBezTo>
                  <a:cubicBezTo>
                    <a:pt x="176964" y="44239"/>
                    <a:pt x="173408" y="40047"/>
                    <a:pt x="166929" y="44239"/>
                  </a:cubicBezTo>
                  <a:cubicBezTo>
                    <a:pt x="160451" y="48430"/>
                    <a:pt x="157784" y="46525"/>
                    <a:pt x="151940" y="46906"/>
                  </a:cubicBezTo>
                  <a:cubicBezTo>
                    <a:pt x="146097" y="47160"/>
                    <a:pt x="140254" y="48557"/>
                    <a:pt x="134665" y="53765"/>
                  </a:cubicBezTo>
                  <a:cubicBezTo>
                    <a:pt x="129203" y="58974"/>
                    <a:pt x="121581" y="62276"/>
                    <a:pt x="115103" y="63165"/>
                  </a:cubicBezTo>
                  <a:cubicBezTo>
                    <a:pt x="108625" y="64182"/>
                    <a:pt x="104433" y="64817"/>
                    <a:pt x="100114" y="65706"/>
                  </a:cubicBezTo>
                  <a:cubicBezTo>
                    <a:pt x="95922" y="66722"/>
                    <a:pt x="98463" y="71549"/>
                    <a:pt x="98463" y="77138"/>
                  </a:cubicBezTo>
                  <a:cubicBezTo>
                    <a:pt x="98463" y="82727"/>
                    <a:pt x="102020" y="90095"/>
                    <a:pt x="102401" y="95049"/>
                  </a:cubicBezTo>
                  <a:cubicBezTo>
                    <a:pt x="102655" y="100003"/>
                    <a:pt x="107228" y="105846"/>
                    <a:pt x="110784" y="112959"/>
                  </a:cubicBezTo>
                  <a:cubicBezTo>
                    <a:pt x="114341" y="120073"/>
                    <a:pt x="117263" y="124645"/>
                    <a:pt x="120565" y="133156"/>
                  </a:cubicBezTo>
                  <a:cubicBezTo>
                    <a:pt x="123868" y="141667"/>
                    <a:pt x="120311" y="144842"/>
                    <a:pt x="118279" y="152718"/>
                  </a:cubicBezTo>
                  <a:cubicBezTo>
                    <a:pt x="116373" y="160467"/>
                    <a:pt x="110149" y="162499"/>
                    <a:pt x="106846" y="164150"/>
                  </a:cubicBezTo>
                  <a:cubicBezTo>
                    <a:pt x="103544" y="165802"/>
                    <a:pt x="95160" y="170247"/>
                    <a:pt x="91222" y="168342"/>
                  </a:cubicBezTo>
                  <a:cubicBezTo>
                    <a:pt x="87285" y="166437"/>
                    <a:pt x="88936" y="156021"/>
                    <a:pt x="87920" y="150177"/>
                  </a:cubicBezTo>
                  <a:cubicBezTo>
                    <a:pt x="86904" y="144334"/>
                    <a:pt x="81060" y="145986"/>
                    <a:pt x="76488" y="143699"/>
                  </a:cubicBezTo>
                  <a:cubicBezTo>
                    <a:pt x="71915" y="141413"/>
                    <a:pt x="72296" y="136840"/>
                    <a:pt x="70009" y="130362"/>
                  </a:cubicBezTo>
                  <a:cubicBezTo>
                    <a:pt x="67723" y="123883"/>
                    <a:pt x="70263" y="122232"/>
                    <a:pt x="72296" y="115754"/>
                  </a:cubicBezTo>
                  <a:cubicBezTo>
                    <a:pt x="74201" y="109275"/>
                    <a:pt x="78774" y="104957"/>
                    <a:pt x="83347" y="100130"/>
                  </a:cubicBezTo>
                  <a:cubicBezTo>
                    <a:pt x="87920" y="95176"/>
                    <a:pt x="89825" y="92000"/>
                    <a:pt x="89825" y="87427"/>
                  </a:cubicBezTo>
                  <a:cubicBezTo>
                    <a:pt x="89825" y="82854"/>
                    <a:pt x="90841" y="75106"/>
                    <a:pt x="88809" y="66976"/>
                  </a:cubicBezTo>
                  <a:cubicBezTo>
                    <a:pt x="86904" y="58847"/>
                    <a:pt x="88174" y="59863"/>
                    <a:pt x="86904" y="54655"/>
                  </a:cubicBezTo>
                  <a:cubicBezTo>
                    <a:pt x="85633" y="49447"/>
                    <a:pt x="82966" y="49193"/>
                    <a:pt x="80425" y="44874"/>
                  </a:cubicBezTo>
                  <a:cubicBezTo>
                    <a:pt x="78266" y="41444"/>
                    <a:pt x="76361" y="37252"/>
                    <a:pt x="76233" y="32044"/>
                  </a:cubicBezTo>
                </a:path>
              </a:pathLst>
            </a:custGeom>
            <a:solidFill>
              <a:srgbClr val="FFFFFF"/>
            </a:solidFill>
            <a:ln w="12700" cap="flat">
              <a:noFill/>
              <a:prstDash val="solid"/>
              <a:miter/>
            </a:ln>
          </p:spPr>
          <p:txBody>
            <a:bodyPr rtlCol="0" anchor="ctr"/>
            <a:lstStyle/>
            <a:p>
              <a:endParaRPr lang="en-GB"/>
            </a:p>
          </p:txBody>
        </p:sp>
        <p:sp>
          <p:nvSpPr>
            <p:cNvPr id="1131" name="Freeform: Shape 1130">
              <a:extLst>
                <a:ext uri="{FF2B5EF4-FFF2-40B4-BE49-F238E27FC236}">
                  <a16:creationId xmlns:a16="http://schemas.microsoft.com/office/drawing/2014/main" id="{B9D1D982-69DA-1BBE-5214-3B1313413890}"/>
                </a:ext>
              </a:extLst>
            </p:cNvPr>
            <p:cNvSpPr/>
            <p:nvPr/>
          </p:nvSpPr>
          <p:spPr>
            <a:xfrm>
              <a:off x="1722529" y="3270472"/>
              <a:ext cx="150143" cy="188568"/>
            </a:xfrm>
            <a:custGeom>
              <a:avLst/>
              <a:gdLst>
                <a:gd name="connsiteX0" fmla="*/ 32010 w 150143"/>
                <a:gd name="connsiteY0" fmla="*/ 0 h 188568"/>
                <a:gd name="connsiteX1" fmla="*/ 24135 w 150143"/>
                <a:gd name="connsiteY1" fmla="*/ 16513 h 188568"/>
                <a:gd name="connsiteX2" fmla="*/ 23754 w 150143"/>
                <a:gd name="connsiteY2" fmla="*/ 17276 h 188568"/>
                <a:gd name="connsiteX3" fmla="*/ 18038 w 150143"/>
                <a:gd name="connsiteY3" fmla="*/ 26548 h 188568"/>
                <a:gd name="connsiteX4" fmla="*/ 8130 w 150143"/>
                <a:gd name="connsiteY4" fmla="*/ 51318 h 188568"/>
                <a:gd name="connsiteX5" fmla="*/ 14608 w 150143"/>
                <a:gd name="connsiteY5" fmla="*/ 82821 h 188568"/>
                <a:gd name="connsiteX6" fmla="*/ 15751 w 150143"/>
                <a:gd name="connsiteY6" fmla="*/ 86123 h 188568"/>
                <a:gd name="connsiteX7" fmla="*/ 15751 w 150143"/>
                <a:gd name="connsiteY7" fmla="*/ 86123 h 188568"/>
                <a:gd name="connsiteX8" fmla="*/ 22357 w 150143"/>
                <a:gd name="connsiteY8" fmla="*/ 112544 h 188568"/>
                <a:gd name="connsiteX9" fmla="*/ 24262 w 150143"/>
                <a:gd name="connsiteY9" fmla="*/ 138584 h 188568"/>
                <a:gd name="connsiteX10" fmla="*/ 16005 w 150143"/>
                <a:gd name="connsiteY10" fmla="*/ 162338 h 188568"/>
                <a:gd name="connsiteX11" fmla="*/ 0 w 150143"/>
                <a:gd name="connsiteY11" fmla="*/ 180630 h 188568"/>
                <a:gd name="connsiteX12" fmla="*/ 254 w 150143"/>
                <a:gd name="connsiteY12" fmla="*/ 180630 h 188568"/>
                <a:gd name="connsiteX13" fmla="*/ 15751 w 150143"/>
                <a:gd name="connsiteY13" fmla="*/ 187616 h 188568"/>
                <a:gd name="connsiteX14" fmla="*/ 30105 w 150143"/>
                <a:gd name="connsiteY14" fmla="*/ 187616 h 188568"/>
                <a:gd name="connsiteX15" fmla="*/ 30740 w 150143"/>
                <a:gd name="connsiteY15" fmla="*/ 187362 h 188568"/>
                <a:gd name="connsiteX16" fmla="*/ 58813 w 150143"/>
                <a:gd name="connsiteY16" fmla="*/ 181519 h 188568"/>
                <a:gd name="connsiteX17" fmla="*/ 61353 w 150143"/>
                <a:gd name="connsiteY17" fmla="*/ 182662 h 188568"/>
                <a:gd name="connsiteX18" fmla="*/ 75834 w 150143"/>
                <a:gd name="connsiteY18" fmla="*/ 185457 h 188568"/>
                <a:gd name="connsiteX19" fmla="*/ 89553 w 150143"/>
                <a:gd name="connsiteY19" fmla="*/ 178978 h 188568"/>
                <a:gd name="connsiteX20" fmla="*/ 98953 w 150143"/>
                <a:gd name="connsiteY20" fmla="*/ 166403 h 188568"/>
                <a:gd name="connsiteX21" fmla="*/ 106574 w 150143"/>
                <a:gd name="connsiteY21" fmla="*/ 146460 h 188568"/>
                <a:gd name="connsiteX22" fmla="*/ 111909 w 150143"/>
                <a:gd name="connsiteY22" fmla="*/ 134012 h 188568"/>
                <a:gd name="connsiteX23" fmla="*/ 124230 w 150143"/>
                <a:gd name="connsiteY23" fmla="*/ 114704 h 188568"/>
                <a:gd name="connsiteX24" fmla="*/ 147222 w 150143"/>
                <a:gd name="connsiteY24" fmla="*/ 89045 h 188568"/>
                <a:gd name="connsiteX25" fmla="*/ 150144 w 150143"/>
                <a:gd name="connsiteY25" fmla="*/ 80915 h 188568"/>
                <a:gd name="connsiteX26" fmla="*/ 146206 w 150143"/>
                <a:gd name="connsiteY26" fmla="*/ 78121 h 188568"/>
                <a:gd name="connsiteX27" fmla="*/ 141633 w 150143"/>
                <a:gd name="connsiteY27" fmla="*/ 65164 h 188568"/>
                <a:gd name="connsiteX28" fmla="*/ 132487 w 150143"/>
                <a:gd name="connsiteY28" fmla="*/ 70372 h 188568"/>
                <a:gd name="connsiteX29" fmla="*/ 124739 w 150143"/>
                <a:gd name="connsiteY29" fmla="*/ 51191 h 188568"/>
                <a:gd name="connsiteX30" fmla="*/ 112036 w 150143"/>
                <a:gd name="connsiteY30" fmla="*/ 45602 h 188568"/>
                <a:gd name="connsiteX31" fmla="*/ 107463 w 150143"/>
                <a:gd name="connsiteY31" fmla="*/ 35186 h 188568"/>
                <a:gd name="connsiteX32" fmla="*/ 83074 w 150143"/>
                <a:gd name="connsiteY32" fmla="*/ 17911 h 188568"/>
                <a:gd name="connsiteX33" fmla="*/ 53732 w 150143"/>
                <a:gd name="connsiteY33" fmla="*/ 6478 h 188568"/>
                <a:gd name="connsiteX34" fmla="*/ 32010 w 150143"/>
                <a:gd name="connsiteY34" fmla="*/ 0 h 18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0143" h="188568">
                  <a:moveTo>
                    <a:pt x="32010" y="0"/>
                  </a:moveTo>
                  <a:cubicBezTo>
                    <a:pt x="30105" y="5335"/>
                    <a:pt x="27310" y="10416"/>
                    <a:pt x="24135" y="16513"/>
                  </a:cubicBezTo>
                  <a:lnTo>
                    <a:pt x="23754" y="17276"/>
                  </a:lnTo>
                  <a:cubicBezTo>
                    <a:pt x="22102" y="20451"/>
                    <a:pt x="20070" y="23500"/>
                    <a:pt x="18038" y="26548"/>
                  </a:cubicBezTo>
                  <a:cubicBezTo>
                    <a:pt x="13084" y="34170"/>
                    <a:pt x="8130" y="41791"/>
                    <a:pt x="8130" y="51318"/>
                  </a:cubicBezTo>
                  <a:cubicBezTo>
                    <a:pt x="8130" y="64021"/>
                    <a:pt x="9908" y="69356"/>
                    <a:pt x="14608" y="82821"/>
                  </a:cubicBezTo>
                  <a:lnTo>
                    <a:pt x="15751" y="86123"/>
                  </a:lnTo>
                  <a:lnTo>
                    <a:pt x="15751" y="86123"/>
                  </a:lnTo>
                  <a:cubicBezTo>
                    <a:pt x="18673" y="94634"/>
                    <a:pt x="20832" y="103526"/>
                    <a:pt x="22357" y="112544"/>
                  </a:cubicBezTo>
                  <a:cubicBezTo>
                    <a:pt x="23754" y="121309"/>
                    <a:pt x="24389" y="130201"/>
                    <a:pt x="24262" y="138584"/>
                  </a:cubicBezTo>
                  <a:cubicBezTo>
                    <a:pt x="24008" y="146587"/>
                    <a:pt x="20705" y="154971"/>
                    <a:pt x="16005" y="162338"/>
                  </a:cubicBezTo>
                  <a:cubicBezTo>
                    <a:pt x="11305" y="169833"/>
                    <a:pt x="5335" y="176438"/>
                    <a:pt x="0" y="180630"/>
                  </a:cubicBezTo>
                  <a:lnTo>
                    <a:pt x="254" y="180630"/>
                  </a:lnTo>
                  <a:cubicBezTo>
                    <a:pt x="4827" y="184186"/>
                    <a:pt x="10416" y="186473"/>
                    <a:pt x="15751" y="187616"/>
                  </a:cubicBezTo>
                  <a:cubicBezTo>
                    <a:pt x="21721" y="188887"/>
                    <a:pt x="27183" y="188887"/>
                    <a:pt x="30105" y="187616"/>
                  </a:cubicBezTo>
                  <a:lnTo>
                    <a:pt x="30740" y="187362"/>
                  </a:lnTo>
                  <a:cubicBezTo>
                    <a:pt x="37981" y="184186"/>
                    <a:pt x="51826" y="178343"/>
                    <a:pt x="58813" y="181519"/>
                  </a:cubicBezTo>
                  <a:cubicBezTo>
                    <a:pt x="60083" y="182154"/>
                    <a:pt x="60718" y="182408"/>
                    <a:pt x="61353" y="182662"/>
                  </a:cubicBezTo>
                  <a:cubicBezTo>
                    <a:pt x="65164" y="184567"/>
                    <a:pt x="67958" y="185838"/>
                    <a:pt x="75834" y="185457"/>
                  </a:cubicBezTo>
                  <a:cubicBezTo>
                    <a:pt x="80026" y="185329"/>
                    <a:pt x="85107" y="182662"/>
                    <a:pt x="89553" y="178978"/>
                  </a:cubicBezTo>
                  <a:cubicBezTo>
                    <a:pt x="94253" y="175040"/>
                    <a:pt x="98063" y="170341"/>
                    <a:pt x="98953" y="166403"/>
                  </a:cubicBezTo>
                  <a:cubicBezTo>
                    <a:pt x="100477" y="160179"/>
                    <a:pt x="103144" y="154209"/>
                    <a:pt x="106574" y="146460"/>
                  </a:cubicBezTo>
                  <a:cubicBezTo>
                    <a:pt x="108225" y="142649"/>
                    <a:pt x="110004" y="138458"/>
                    <a:pt x="111909" y="134012"/>
                  </a:cubicBezTo>
                  <a:cubicBezTo>
                    <a:pt x="114196" y="128295"/>
                    <a:pt x="118895" y="121436"/>
                    <a:pt x="124230" y="114704"/>
                  </a:cubicBezTo>
                  <a:cubicBezTo>
                    <a:pt x="132995" y="103526"/>
                    <a:pt x="143411" y="92855"/>
                    <a:pt x="147222" y="89045"/>
                  </a:cubicBezTo>
                  <a:cubicBezTo>
                    <a:pt x="148873" y="87393"/>
                    <a:pt x="149635" y="84345"/>
                    <a:pt x="150144" y="80915"/>
                  </a:cubicBezTo>
                  <a:cubicBezTo>
                    <a:pt x="149254" y="80915"/>
                    <a:pt x="147984" y="80153"/>
                    <a:pt x="146206" y="78121"/>
                  </a:cubicBezTo>
                  <a:cubicBezTo>
                    <a:pt x="139982" y="71261"/>
                    <a:pt x="145571" y="70372"/>
                    <a:pt x="141633" y="65164"/>
                  </a:cubicBezTo>
                  <a:cubicBezTo>
                    <a:pt x="137695" y="59956"/>
                    <a:pt x="137060" y="71642"/>
                    <a:pt x="132487" y="70372"/>
                  </a:cubicBezTo>
                  <a:cubicBezTo>
                    <a:pt x="127914" y="69102"/>
                    <a:pt x="132106" y="56653"/>
                    <a:pt x="124739" y="51191"/>
                  </a:cubicBezTo>
                  <a:cubicBezTo>
                    <a:pt x="117244" y="45602"/>
                    <a:pt x="119150" y="50810"/>
                    <a:pt x="112036" y="45602"/>
                  </a:cubicBezTo>
                  <a:cubicBezTo>
                    <a:pt x="104923" y="40394"/>
                    <a:pt x="110131" y="38489"/>
                    <a:pt x="107463" y="35186"/>
                  </a:cubicBezTo>
                  <a:cubicBezTo>
                    <a:pt x="104923" y="31883"/>
                    <a:pt x="93109" y="24135"/>
                    <a:pt x="83074" y="17911"/>
                  </a:cubicBezTo>
                  <a:cubicBezTo>
                    <a:pt x="73039" y="11686"/>
                    <a:pt x="65545" y="7876"/>
                    <a:pt x="53732" y="6478"/>
                  </a:cubicBezTo>
                  <a:cubicBezTo>
                    <a:pt x="46872" y="5716"/>
                    <a:pt x="38489" y="2668"/>
                    <a:pt x="32010" y="0"/>
                  </a:cubicBezTo>
                </a:path>
              </a:pathLst>
            </a:custGeom>
            <a:solidFill>
              <a:srgbClr val="FFFFFF"/>
            </a:solidFill>
            <a:ln w="12700" cap="flat">
              <a:noFill/>
              <a:prstDash val="solid"/>
              <a:miter/>
            </a:ln>
          </p:spPr>
          <p:txBody>
            <a:bodyPr rtlCol="0" anchor="ctr"/>
            <a:lstStyle/>
            <a:p>
              <a:endParaRPr lang="en-GB"/>
            </a:p>
          </p:txBody>
        </p:sp>
        <p:sp>
          <p:nvSpPr>
            <p:cNvPr id="1132" name="Freeform: Shape 1131">
              <a:extLst>
                <a:ext uri="{FF2B5EF4-FFF2-40B4-BE49-F238E27FC236}">
                  <a16:creationId xmlns:a16="http://schemas.microsoft.com/office/drawing/2014/main" id="{AC7544EC-7FDF-6B1A-8BE8-E563735ABD80}"/>
                </a:ext>
              </a:extLst>
            </p:cNvPr>
            <p:cNvSpPr/>
            <p:nvPr/>
          </p:nvSpPr>
          <p:spPr>
            <a:xfrm>
              <a:off x="284073" y="3581430"/>
              <a:ext cx="673698" cy="991429"/>
            </a:xfrm>
            <a:custGeom>
              <a:avLst/>
              <a:gdLst>
                <a:gd name="connsiteX0" fmla="*/ 581418 w 673698"/>
                <a:gd name="connsiteY0" fmla="*/ 991430 h 991429"/>
                <a:gd name="connsiteX1" fmla="*/ 606188 w 673698"/>
                <a:gd name="connsiteY1" fmla="*/ 980125 h 991429"/>
                <a:gd name="connsiteX2" fmla="*/ 608347 w 673698"/>
                <a:gd name="connsiteY2" fmla="*/ 969328 h 991429"/>
                <a:gd name="connsiteX3" fmla="*/ 610506 w 673698"/>
                <a:gd name="connsiteY3" fmla="*/ 955736 h 991429"/>
                <a:gd name="connsiteX4" fmla="*/ 621050 w 673698"/>
                <a:gd name="connsiteY4" fmla="*/ 947733 h 991429"/>
                <a:gd name="connsiteX5" fmla="*/ 625495 w 673698"/>
                <a:gd name="connsiteY5" fmla="*/ 944812 h 991429"/>
                <a:gd name="connsiteX6" fmla="*/ 624479 w 673698"/>
                <a:gd name="connsiteY6" fmla="*/ 941001 h 991429"/>
                <a:gd name="connsiteX7" fmla="*/ 624098 w 673698"/>
                <a:gd name="connsiteY7" fmla="*/ 929696 h 991429"/>
                <a:gd name="connsiteX8" fmla="*/ 651155 w 673698"/>
                <a:gd name="connsiteY8" fmla="*/ 897686 h 991429"/>
                <a:gd name="connsiteX9" fmla="*/ 663095 w 673698"/>
                <a:gd name="connsiteY9" fmla="*/ 884094 h 991429"/>
                <a:gd name="connsiteX10" fmla="*/ 663603 w 673698"/>
                <a:gd name="connsiteY10" fmla="*/ 882951 h 991429"/>
                <a:gd name="connsiteX11" fmla="*/ 663603 w 673698"/>
                <a:gd name="connsiteY11" fmla="*/ 882951 h 991429"/>
                <a:gd name="connsiteX12" fmla="*/ 663349 w 673698"/>
                <a:gd name="connsiteY12" fmla="*/ 881808 h 991429"/>
                <a:gd name="connsiteX13" fmla="*/ 662206 w 673698"/>
                <a:gd name="connsiteY13" fmla="*/ 880664 h 991429"/>
                <a:gd name="connsiteX14" fmla="*/ 660808 w 673698"/>
                <a:gd name="connsiteY14" fmla="*/ 880029 h 991429"/>
                <a:gd name="connsiteX15" fmla="*/ 659919 w 673698"/>
                <a:gd name="connsiteY15" fmla="*/ 880029 h 991429"/>
                <a:gd name="connsiteX16" fmla="*/ 648233 w 673698"/>
                <a:gd name="connsiteY16" fmla="*/ 865802 h 991429"/>
                <a:gd name="connsiteX17" fmla="*/ 642898 w 673698"/>
                <a:gd name="connsiteY17" fmla="*/ 850305 h 991429"/>
                <a:gd name="connsiteX18" fmla="*/ 640866 w 673698"/>
                <a:gd name="connsiteY18" fmla="*/ 838238 h 991429"/>
                <a:gd name="connsiteX19" fmla="*/ 643279 w 673698"/>
                <a:gd name="connsiteY19" fmla="*/ 828965 h 991429"/>
                <a:gd name="connsiteX20" fmla="*/ 645692 w 673698"/>
                <a:gd name="connsiteY20" fmla="*/ 822487 h 991429"/>
                <a:gd name="connsiteX21" fmla="*/ 642517 w 673698"/>
                <a:gd name="connsiteY21" fmla="*/ 812706 h 991429"/>
                <a:gd name="connsiteX22" fmla="*/ 638579 w 673698"/>
                <a:gd name="connsiteY22" fmla="*/ 798098 h 991429"/>
                <a:gd name="connsiteX23" fmla="*/ 653441 w 673698"/>
                <a:gd name="connsiteY23" fmla="*/ 778536 h 991429"/>
                <a:gd name="connsiteX24" fmla="*/ 664111 w 673698"/>
                <a:gd name="connsiteY24" fmla="*/ 766088 h 991429"/>
                <a:gd name="connsiteX25" fmla="*/ 660554 w 673698"/>
                <a:gd name="connsiteY25" fmla="*/ 757704 h 991429"/>
                <a:gd name="connsiteX26" fmla="*/ 653441 w 673698"/>
                <a:gd name="connsiteY26" fmla="*/ 731791 h 991429"/>
                <a:gd name="connsiteX27" fmla="*/ 665381 w 673698"/>
                <a:gd name="connsiteY27" fmla="*/ 696097 h 991429"/>
                <a:gd name="connsiteX28" fmla="*/ 673638 w 673698"/>
                <a:gd name="connsiteY28" fmla="*/ 672851 h 991429"/>
                <a:gd name="connsiteX29" fmla="*/ 659665 w 673698"/>
                <a:gd name="connsiteY29" fmla="*/ 640460 h 991429"/>
                <a:gd name="connsiteX30" fmla="*/ 627782 w 673698"/>
                <a:gd name="connsiteY30" fmla="*/ 592191 h 991429"/>
                <a:gd name="connsiteX31" fmla="*/ 617874 w 673698"/>
                <a:gd name="connsiteY31" fmla="*/ 589396 h 991429"/>
                <a:gd name="connsiteX32" fmla="*/ 606188 w 673698"/>
                <a:gd name="connsiteY32" fmla="*/ 592191 h 991429"/>
                <a:gd name="connsiteX33" fmla="*/ 594120 w 673698"/>
                <a:gd name="connsiteY33" fmla="*/ 596636 h 991429"/>
                <a:gd name="connsiteX34" fmla="*/ 582688 w 673698"/>
                <a:gd name="connsiteY34" fmla="*/ 594731 h 991429"/>
                <a:gd name="connsiteX35" fmla="*/ 578877 w 673698"/>
                <a:gd name="connsiteY35" fmla="*/ 593080 h 991429"/>
                <a:gd name="connsiteX36" fmla="*/ 568842 w 673698"/>
                <a:gd name="connsiteY36" fmla="*/ 579869 h 991429"/>
                <a:gd name="connsiteX37" fmla="*/ 570113 w 673698"/>
                <a:gd name="connsiteY37" fmla="*/ 536046 h 991429"/>
                <a:gd name="connsiteX38" fmla="*/ 570875 w 673698"/>
                <a:gd name="connsiteY38" fmla="*/ 512927 h 991429"/>
                <a:gd name="connsiteX39" fmla="*/ 569731 w 673698"/>
                <a:gd name="connsiteY39" fmla="*/ 513435 h 991429"/>
                <a:gd name="connsiteX40" fmla="*/ 558680 w 673698"/>
                <a:gd name="connsiteY40" fmla="*/ 521311 h 991429"/>
                <a:gd name="connsiteX41" fmla="*/ 554997 w 673698"/>
                <a:gd name="connsiteY41" fmla="*/ 525375 h 991429"/>
                <a:gd name="connsiteX42" fmla="*/ 537340 w 673698"/>
                <a:gd name="connsiteY42" fmla="*/ 536681 h 991429"/>
                <a:gd name="connsiteX43" fmla="*/ 509776 w 673698"/>
                <a:gd name="connsiteY43" fmla="*/ 541127 h 991429"/>
                <a:gd name="connsiteX44" fmla="*/ 488690 w 673698"/>
                <a:gd name="connsiteY44" fmla="*/ 538332 h 991429"/>
                <a:gd name="connsiteX45" fmla="*/ 484752 w 673698"/>
                <a:gd name="connsiteY45" fmla="*/ 526392 h 991429"/>
                <a:gd name="connsiteX46" fmla="*/ 479290 w 673698"/>
                <a:gd name="connsiteY46" fmla="*/ 514959 h 991429"/>
                <a:gd name="connsiteX47" fmla="*/ 451852 w 673698"/>
                <a:gd name="connsiteY47" fmla="*/ 509879 h 991429"/>
                <a:gd name="connsiteX48" fmla="*/ 433434 w 673698"/>
                <a:gd name="connsiteY48" fmla="*/ 505178 h 991429"/>
                <a:gd name="connsiteX49" fmla="*/ 436482 w 673698"/>
                <a:gd name="connsiteY49" fmla="*/ 496414 h 991429"/>
                <a:gd name="connsiteX50" fmla="*/ 442834 w 673698"/>
                <a:gd name="connsiteY50" fmla="*/ 487522 h 991429"/>
                <a:gd name="connsiteX51" fmla="*/ 432290 w 673698"/>
                <a:gd name="connsiteY51" fmla="*/ 470627 h 991429"/>
                <a:gd name="connsiteX52" fmla="*/ 421874 w 673698"/>
                <a:gd name="connsiteY52" fmla="*/ 460720 h 991429"/>
                <a:gd name="connsiteX53" fmla="*/ 407012 w 673698"/>
                <a:gd name="connsiteY53" fmla="*/ 431250 h 991429"/>
                <a:gd name="connsiteX54" fmla="*/ 406758 w 673698"/>
                <a:gd name="connsiteY54" fmla="*/ 429472 h 991429"/>
                <a:gd name="connsiteX55" fmla="*/ 406758 w 673698"/>
                <a:gd name="connsiteY55" fmla="*/ 429472 h 991429"/>
                <a:gd name="connsiteX56" fmla="*/ 401169 w 673698"/>
                <a:gd name="connsiteY56" fmla="*/ 421215 h 991429"/>
                <a:gd name="connsiteX57" fmla="*/ 393167 w 673698"/>
                <a:gd name="connsiteY57" fmla="*/ 410926 h 991429"/>
                <a:gd name="connsiteX58" fmla="*/ 393929 w 673698"/>
                <a:gd name="connsiteY58" fmla="*/ 397715 h 991429"/>
                <a:gd name="connsiteX59" fmla="*/ 397232 w 673698"/>
                <a:gd name="connsiteY59" fmla="*/ 395048 h 991429"/>
                <a:gd name="connsiteX60" fmla="*/ 400026 w 673698"/>
                <a:gd name="connsiteY60" fmla="*/ 392380 h 991429"/>
                <a:gd name="connsiteX61" fmla="*/ 401423 w 673698"/>
                <a:gd name="connsiteY61" fmla="*/ 390983 h 991429"/>
                <a:gd name="connsiteX62" fmla="*/ 401677 w 673698"/>
                <a:gd name="connsiteY62" fmla="*/ 385267 h 991429"/>
                <a:gd name="connsiteX63" fmla="*/ 401677 w 673698"/>
                <a:gd name="connsiteY63" fmla="*/ 384123 h 991429"/>
                <a:gd name="connsiteX64" fmla="*/ 401677 w 673698"/>
                <a:gd name="connsiteY64" fmla="*/ 384123 h 991429"/>
                <a:gd name="connsiteX65" fmla="*/ 402948 w 673698"/>
                <a:gd name="connsiteY65" fmla="*/ 370786 h 991429"/>
                <a:gd name="connsiteX66" fmla="*/ 406885 w 673698"/>
                <a:gd name="connsiteY66" fmla="*/ 361005 h 991429"/>
                <a:gd name="connsiteX67" fmla="*/ 417047 w 673698"/>
                <a:gd name="connsiteY67" fmla="*/ 353638 h 991429"/>
                <a:gd name="connsiteX68" fmla="*/ 430893 w 673698"/>
                <a:gd name="connsiteY68" fmla="*/ 344111 h 991429"/>
                <a:gd name="connsiteX69" fmla="*/ 434577 w 673698"/>
                <a:gd name="connsiteY69" fmla="*/ 335346 h 991429"/>
                <a:gd name="connsiteX70" fmla="*/ 433434 w 673698"/>
                <a:gd name="connsiteY70" fmla="*/ 327343 h 991429"/>
                <a:gd name="connsiteX71" fmla="*/ 434958 w 673698"/>
                <a:gd name="connsiteY71" fmla="*/ 309306 h 991429"/>
                <a:gd name="connsiteX72" fmla="*/ 441436 w 673698"/>
                <a:gd name="connsiteY72" fmla="*/ 295587 h 991429"/>
                <a:gd name="connsiteX73" fmla="*/ 445247 w 673698"/>
                <a:gd name="connsiteY73" fmla="*/ 283774 h 991429"/>
                <a:gd name="connsiteX74" fmla="*/ 447787 w 673698"/>
                <a:gd name="connsiteY74" fmla="*/ 274755 h 991429"/>
                <a:gd name="connsiteX75" fmla="*/ 458712 w 673698"/>
                <a:gd name="connsiteY75" fmla="*/ 263704 h 991429"/>
                <a:gd name="connsiteX76" fmla="*/ 477892 w 673698"/>
                <a:gd name="connsiteY76" fmla="*/ 252271 h 991429"/>
                <a:gd name="connsiteX77" fmla="*/ 490976 w 673698"/>
                <a:gd name="connsiteY77" fmla="*/ 244650 h 991429"/>
                <a:gd name="connsiteX78" fmla="*/ 511173 w 673698"/>
                <a:gd name="connsiteY78" fmla="*/ 235250 h 991429"/>
                <a:gd name="connsiteX79" fmla="*/ 524892 w 673698"/>
                <a:gd name="connsiteY79" fmla="*/ 233472 h 991429"/>
                <a:gd name="connsiteX80" fmla="*/ 536451 w 673698"/>
                <a:gd name="connsiteY80" fmla="*/ 232837 h 991429"/>
                <a:gd name="connsiteX81" fmla="*/ 547248 w 673698"/>
                <a:gd name="connsiteY81" fmla="*/ 230424 h 991429"/>
                <a:gd name="connsiteX82" fmla="*/ 555251 w 673698"/>
                <a:gd name="connsiteY82" fmla="*/ 225469 h 991429"/>
                <a:gd name="connsiteX83" fmla="*/ 564905 w 673698"/>
                <a:gd name="connsiteY83" fmla="*/ 218356 h 991429"/>
                <a:gd name="connsiteX84" fmla="*/ 575448 w 673698"/>
                <a:gd name="connsiteY84" fmla="*/ 216196 h 991429"/>
                <a:gd name="connsiteX85" fmla="*/ 586499 w 673698"/>
                <a:gd name="connsiteY85" fmla="*/ 220134 h 991429"/>
                <a:gd name="connsiteX86" fmla="*/ 591961 w 673698"/>
                <a:gd name="connsiteY86" fmla="*/ 223310 h 991429"/>
                <a:gd name="connsiteX87" fmla="*/ 594374 w 673698"/>
                <a:gd name="connsiteY87" fmla="*/ 224580 h 991429"/>
                <a:gd name="connsiteX88" fmla="*/ 598058 w 673698"/>
                <a:gd name="connsiteY88" fmla="*/ 226232 h 991429"/>
                <a:gd name="connsiteX89" fmla="*/ 599963 w 673698"/>
                <a:gd name="connsiteY89" fmla="*/ 225978 h 991429"/>
                <a:gd name="connsiteX90" fmla="*/ 581037 w 673698"/>
                <a:gd name="connsiteY90" fmla="*/ 204510 h 991429"/>
                <a:gd name="connsiteX91" fmla="*/ 570240 w 673698"/>
                <a:gd name="connsiteY91" fmla="*/ 193078 h 991429"/>
                <a:gd name="connsiteX92" fmla="*/ 570494 w 673698"/>
                <a:gd name="connsiteY92" fmla="*/ 192189 h 991429"/>
                <a:gd name="connsiteX93" fmla="*/ 579131 w 673698"/>
                <a:gd name="connsiteY93" fmla="*/ 173897 h 991429"/>
                <a:gd name="connsiteX94" fmla="*/ 584593 w 673698"/>
                <a:gd name="connsiteY94" fmla="*/ 163481 h 991429"/>
                <a:gd name="connsiteX95" fmla="*/ 587007 w 673698"/>
                <a:gd name="connsiteY95" fmla="*/ 158527 h 991429"/>
                <a:gd name="connsiteX96" fmla="*/ 591961 w 673698"/>
                <a:gd name="connsiteY96" fmla="*/ 143411 h 991429"/>
                <a:gd name="connsiteX97" fmla="*/ 570494 w 673698"/>
                <a:gd name="connsiteY97" fmla="*/ 129057 h 991429"/>
                <a:gd name="connsiteX98" fmla="*/ 554743 w 673698"/>
                <a:gd name="connsiteY98" fmla="*/ 122579 h 991429"/>
                <a:gd name="connsiteX99" fmla="*/ 546994 w 673698"/>
                <a:gd name="connsiteY99" fmla="*/ 124739 h 991429"/>
                <a:gd name="connsiteX100" fmla="*/ 536451 w 673698"/>
                <a:gd name="connsiteY100" fmla="*/ 127406 h 991429"/>
                <a:gd name="connsiteX101" fmla="*/ 522986 w 673698"/>
                <a:gd name="connsiteY101" fmla="*/ 124993 h 991429"/>
                <a:gd name="connsiteX102" fmla="*/ 511046 w 673698"/>
                <a:gd name="connsiteY102" fmla="*/ 122325 h 991429"/>
                <a:gd name="connsiteX103" fmla="*/ 500503 w 673698"/>
                <a:gd name="connsiteY103" fmla="*/ 127025 h 991429"/>
                <a:gd name="connsiteX104" fmla="*/ 490087 w 673698"/>
                <a:gd name="connsiteY104" fmla="*/ 132233 h 991429"/>
                <a:gd name="connsiteX105" fmla="*/ 481576 w 673698"/>
                <a:gd name="connsiteY105" fmla="*/ 132868 h 991429"/>
                <a:gd name="connsiteX106" fmla="*/ 457695 w 673698"/>
                <a:gd name="connsiteY106" fmla="*/ 133503 h 991429"/>
                <a:gd name="connsiteX107" fmla="*/ 438261 w 673698"/>
                <a:gd name="connsiteY107" fmla="*/ 115593 h 991429"/>
                <a:gd name="connsiteX108" fmla="*/ 435847 w 673698"/>
                <a:gd name="connsiteY108" fmla="*/ 110385 h 991429"/>
                <a:gd name="connsiteX109" fmla="*/ 426574 w 673698"/>
                <a:gd name="connsiteY109" fmla="*/ 103144 h 991429"/>
                <a:gd name="connsiteX110" fmla="*/ 422001 w 673698"/>
                <a:gd name="connsiteY110" fmla="*/ 101112 h 991429"/>
                <a:gd name="connsiteX111" fmla="*/ 418953 w 673698"/>
                <a:gd name="connsiteY111" fmla="*/ 94379 h 991429"/>
                <a:gd name="connsiteX112" fmla="*/ 409299 w 673698"/>
                <a:gd name="connsiteY112" fmla="*/ 74183 h 991429"/>
                <a:gd name="connsiteX113" fmla="*/ 395453 w 673698"/>
                <a:gd name="connsiteY113" fmla="*/ 65672 h 991429"/>
                <a:gd name="connsiteX114" fmla="*/ 379067 w 673698"/>
                <a:gd name="connsiteY114" fmla="*/ 58177 h 991429"/>
                <a:gd name="connsiteX115" fmla="*/ 372208 w 673698"/>
                <a:gd name="connsiteY115" fmla="*/ 41918 h 991429"/>
                <a:gd name="connsiteX116" fmla="*/ 372462 w 673698"/>
                <a:gd name="connsiteY116" fmla="*/ 36329 h 991429"/>
                <a:gd name="connsiteX117" fmla="*/ 364332 w 673698"/>
                <a:gd name="connsiteY117" fmla="*/ 23881 h 991429"/>
                <a:gd name="connsiteX118" fmla="*/ 348708 w 673698"/>
                <a:gd name="connsiteY118" fmla="*/ 11559 h 991429"/>
                <a:gd name="connsiteX119" fmla="*/ 332068 w 673698"/>
                <a:gd name="connsiteY119" fmla="*/ 6605 h 991429"/>
                <a:gd name="connsiteX120" fmla="*/ 314665 w 673698"/>
                <a:gd name="connsiteY120" fmla="*/ 2160 h 991429"/>
                <a:gd name="connsiteX121" fmla="*/ 310346 w 673698"/>
                <a:gd name="connsiteY121" fmla="*/ 0 h 991429"/>
                <a:gd name="connsiteX122" fmla="*/ 310727 w 673698"/>
                <a:gd name="connsiteY122" fmla="*/ 11940 h 991429"/>
                <a:gd name="connsiteX123" fmla="*/ 315936 w 673698"/>
                <a:gd name="connsiteY123" fmla="*/ 26167 h 991429"/>
                <a:gd name="connsiteX124" fmla="*/ 322795 w 673698"/>
                <a:gd name="connsiteY124" fmla="*/ 42299 h 991429"/>
                <a:gd name="connsiteX125" fmla="*/ 320635 w 673698"/>
                <a:gd name="connsiteY125" fmla="*/ 56907 h 991429"/>
                <a:gd name="connsiteX126" fmla="*/ 293706 w 673698"/>
                <a:gd name="connsiteY126" fmla="*/ 95269 h 991429"/>
                <a:gd name="connsiteX127" fmla="*/ 269444 w 673698"/>
                <a:gd name="connsiteY127" fmla="*/ 122198 h 991429"/>
                <a:gd name="connsiteX128" fmla="*/ 229177 w 673698"/>
                <a:gd name="connsiteY128" fmla="*/ 143284 h 991429"/>
                <a:gd name="connsiteX129" fmla="*/ 222445 w 673698"/>
                <a:gd name="connsiteY129" fmla="*/ 145698 h 991429"/>
                <a:gd name="connsiteX130" fmla="*/ 204916 w 673698"/>
                <a:gd name="connsiteY130" fmla="*/ 151541 h 991429"/>
                <a:gd name="connsiteX131" fmla="*/ 180654 w 673698"/>
                <a:gd name="connsiteY131" fmla="*/ 162846 h 991429"/>
                <a:gd name="connsiteX132" fmla="*/ 180654 w 673698"/>
                <a:gd name="connsiteY132" fmla="*/ 162846 h 991429"/>
                <a:gd name="connsiteX133" fmla="*/ 154741 w 673698"/>
                <a:gd name="connsiteY133" fmla="*/ 200318 h 991429"/>
                <a:gd name="connsiteX134" fmla="*/ 154233 w 673698"/>
                <a:gd name="connsiteY134" fmla="*/ 201589 h 991429"/>
                <a:gd name="connsiteX135" fmla="*/ 154233 w 673698"/>
                <a:gd name="connsiteY135" fmla="*/ 201589 h 991429"/>
                <a:gd name="connsiteX136" fmla="*/ 146865 w 673698"/>
                <a:gd name="connsiteY136" fmla="*/ 222929 h 991429"/>
                <a:gd name="connsiteX137" fmla="*/ 139625 w 673698"/>
                <a:gd name="connsiteY137" fmla="*/ 243634 h 991429"/>
                <a:gd name="connsiteX138" fmla="*/ 125779 w 673698"/>
                <a:gd name="connsiteY138" fmla="*/ 257353 h 991429"/>
                <a:gd name="connsiteX139" fmla="*/ 107615 w 673698"/>
                <a:gd name="connsiteY139" fmla="*/ 261798 h 991429"/>
                <a:gd name="connsiteX140" fmla="*/ 93642 w 673698"/>
                <a:gd name="connsiteY140" fmla="*/ 249223 h 991429"/>
                <a:gd name="connsiteX141" fmla="*/ 89704 w 673698"/>
                <a:gd name="connsiteY141" fmla="*/ 242745 h 991429"/>
                <a:gd name="connsiteX142" fmla="*/ 81447 w 673698"/>
                <a:gd name="connsiteY142" fmla="*/ 235631 h 991429"/>
                <a:gd name="connsiteX143" fmla="*/ 66585 w 673698"/>
                <a:gd name="connsiteY143" fmla="*/ 235123 h 991429"/>
                <a:gd name="connsiteX144" fmla="*/ 66585 w 673698"/>
                <a:gd name="connsiteY144" fmla="*/ 235123 h 991429"/>
                <a:gd name="connsiteX145" fmla="*/ 62775 w 673698"/>
                <a:gd name="connsiteY145" fmla="*/ 235758 h 991429"/>
                <a:gd name="connsiteX146" fmla="*/ 42959 w 673698"/>
                <a:gd name="connsiteY146" fmla="*/ 233218 h 991429"/>
                <a:gd name="connsiteX147" fmla="*/ 38386 w 673698"/>
                <a:gd name="connsiteY147" fmla="*/ 222548 h 991429"/>
                <a:gd name="connsiteX148" fmla="*/ 41816 w 673698"/>
                <a:gd name="connsiteY148" fmla="*/ 210353 h 991429"/>
                <a:gd name="connsiteX149" fmla="*/ 51978 w 673698"/>
                <a:gd name="connsiteY149" fmla="*/ 201461 h 991429"/>
                <a:gd name="connsiteX150" fmla="*/ 55407 w 673698"/>
                <a:gd name="connsiteY150" fmla="*/ 198540 h 991429"/>
                <a:gd name="connsiteX151" fmla="*/ 50199 w 673698"/>
                <a:gd name="connsiteY151" fmla="*/ 178470 h 991429"/>
                <a:gd name="connsiteX152" fmla="*/ 31908 w 673698"/>
                <a:gd name="connsiteY152" fmla="*/ 194221 h 991429"/>
                <a:gd name="connsiteX153" fmla="*/ 19205 w 673698"/>
                <a:gd name="connsiteY153" fmla="*/ 205145 h 991429"/>
                <a:gd name="connsiteX154" fmla="*/ 8916 w 673698"/>
                <a:gd name="connsiteY154" fmla="*/ 218610 h 991429"/>
                <a:gd name="connsiteX155" fmla="*/ 914 w 673698"/>
                <a:gd name="connsiteY155" fmla="*/ 229788 h 991429"/>
                <a:gd name="connsiteX156" fmla="*/ 24 w 673698"/>
                <a:gd name="connsiteY156" fmla="*/ 248207 h 991429"/>
                <a:gd name="connsiteX157" fmla="*/ 4724 w 673698"/>
                <a:gd name="connsiteY157" fmla="*/ 265101 h 991429"/>
                <a:gd name="connsiteX158" fmla="*/ 17300 w 673698"/>
                <a:gd name="connsiteY158" fmla="*/ 294825 h 991429"/>
                <a:gd name="connsiteX159" fmla="*/ 17173 w 673698"/>
                <a:gd name="connsiteY159" fmla="*/ 310957 h 991429"/>
                <a:gd name="connsiteX160" fmla="*/ 18443 w 673698"/>
                <a:gd name="connsiteY160" fmla="*/ 329376 h 991429"/>
                <a:gd name="connsiteX161" fmla="*/ 59599 w 673698"/>
                <a:gd name="connsiteY161" fmla="*/ 351859 h 991429"/>
                <a:gd name="connsiteX162" fmla="*/ 85258 w 673698"/>
                <a:gd name="connsiteY162" fmla="*/ 379678 h 991429"/>
                <a:gd name="connsiteX163" fmla="*/ 103804 w 673698"/>
                <a:gd name="connsiteY163" fmla="*/ 417404 h 991429"/>
                <a:gd name="connsiteX164" fmla="*/ 132892 w 673698"/>
                <a:gd name="connsiteY164" fmla="*/ 458306 h 991429"/>
                <a:gd name="connsiteX165" fmla="*/ 148898 w 673698"/>
                <a:gd name="connsiteY165" fmla="*/ 494381 h 991429"/>
                <a:gd name="connsiteX166" fmla="*/ 165538 w 673698"/>
                <a:gd name="connsiteY166" fmla="*/ 528170 h 991429"/>
                <a:gd name="connsiteX167" fmla="*/ 179257 w 673698"/>
                <a:gd name="connsiteY167" fmla="*/ 563356 h 991429"/>
                <a:gd name="connsiteX168" fmla="*/ 193610 w 673698"/>
                <a:gd name="connsiteY168" fmla="*/ 583172 h 991429"/>
                <a:gd name="connsiteX169" fmla="*/ 198437 w 673698"/>
                <a:gd name="connsiteY169" fmla="*/ 604258 h 991429"/>
                <a:gd name="connsiteX170" fmla="*/ 221048 w 673698"/>
                <a:gd name="connsiteY170" fmla="*/ 630171 h 991429"/>
                <a:gd name="connsiteX171" fmla="*/ 229813 w 673698"/>
                <a:gd name="connsiteY171" fmla="*/ 654941 h 991429"/>
                <a:gd name="connsiteX172" fmla="*/ 251915 w 673698"/>
                <a:gd name="connsiteY172" fmla="*/ 687840 h 991429"/>
                <a:gd name="connsiteX173" fmla="*/ 271731 w 673698"/>
                <a:gd name="connsiteY173" fmla="*/ 725186 h 991429"/>
                <a:gd name="connsiteX174" fmla="*/ 265507 w 673698"/>
                <a:gd name="connsiteY174" fmla="*/ 746018 h 991429"/>
                <a:gd name="connsiteX175" fmla="*/ 273636 w 673698"/>
                <a:gd name="connsiteY175" fmla="*/ 760626 h 991429"/>
                <a:gd name="connsiteX176" fmla="*/ 286339 w 673698"/>
                <a:gd name="connsiteY176" fmla="*/ 784760 h 991429"/>
                <a:gd name="connsiteX177" fmla="*/ 300311 w 673698"/>
                <a:gd name="connsiteY177" fmla="*/ 797717 h 991429"/>
                <a:gd name="connsiteX178" fmla="*/ 319365 w 673698"/>
                <a:gd name="connsiteY178" fmla="*/ 817660 h 991429"/>
                <a:gd name="connsiteX179" fmla="*/ 336005 w 673698"/>
                <a:gd name="connsiteY179" fmla="*/ 834935 h 991429"/>
                <a:gd name="connsiteX180" fmla="*/ 367508 w 673698"/>
                <a:gd name="connsiteY180" fmla="*/ 850559 h 991429"/>
                <a:gd name="connsiteX181" fmla="*/ 407521 w 673698"/>
                <a:gd name="connsiteY181" fmla="*/ 871011 h 991429"/>
                <a:gd name="connsiteX182" fmla="*/ 428607 w 673698"/>
                <a:gd name="connsiteY182" fmla="*/ 886634 h 991429"/>
                <a:gd name="connsiteX183" fmla="*/ 466968 w 673698"/>
                <a:gd name="connsiteY183" fmla="*/ 899591 h 991429"/>
                <a:gd name="connsiteX184" fmla="*/ 493008 w 673698"/>
                <a:gd name="connsiteY184" fmla="*/ 913564 h 991429"/>
                <a:gd name="connsiteX185" fmla="*/ 524511 w 673698"/>
                <a:gd name="connsiteY185" fmla="*/ 931728 h 991429"/>
                <a:gd name="connsiteX186" fmla="*/ 531370 w 673698"/>
                <a:gd name="connsiteY186" fmla="*/ 953577 h 991429"/>
                <a:gd name="connsiteX187" fmla="*/ 546613 w 673698"/>
                <a:gd name="connsiteY187" fmla="*/ 965009 h 991429"/>
                <a:gd name="connsiteX188" fmla="*/ 579512 w 673698"/>
                <a:gd name="connsiteY188" fmla="*/ 989906 h 991429"/>
                <a:gd name="connsiteX189" fmla="*/ 580910 w 673698"/>
                <a:gd name="connsiteY189" fmla="*/ 991303 h 99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3698" h="991429">
                  <a:moveTo>
                    <a:pt x="581418" y="991430"/>
                  </a:moveTo>
                  <a:cubicBezTo>
                    <a:pt x="590945" y="988128"/>
                    <a:pt x="603012" y="983682"/>
                    <a:pt x="606188" y="980125"/>
                  </a:cubicBezTo>
                  <a:cubicBezTo>
                    <a:pt x="608220" y="977839"/>
                    <a:pt x="608220" y="973647"/>
                    <a:pt x="608347" y="969328"/>
                  </a:cubicBezTo>
                  <a:cubicBezTo>
                    <a:pt x="608347" y="964755"/>
                    <a:pt x="608474" y="960055"/>
                    <a:pt x="610506" y="955736"/>
                  </a:cubicBezTo>
                  <a:cubicBezTo>
                    <a:pt x="613047" y="950401"/>
                    <a:pt x="617239" y="949004"/>
                    <a:pt x="621050" y="947733"/>
                  </a:cubicBezTo>
                  <a:cubicBezTo>
                    <a:pt x="623209" y="946971"/>
                    <a:pt x="625114" y="946336"/>
                    <a:pt x="625495" y="944812"/>
                  </a:cubicBezTo>
                  <a:cubicBezTo>
                    <a:pt x="625877" y="943161"/>
                    <a:pt x="625241" y="942017"/>
                    <a:pt x="624479" y="941001"/>
                  </a:cubicBezTo>
                  <a:cubicBezTo>
                    <a:pt x="622701" y="938080"/>
                    <a:pt x="620923" y="935412"/>
                    <a:pt x="624098" y="929696"/>
                  </a:cubicBezTo>
                  <a:cubicBezTo>
                    <a:pt x="626766" y="924742"/>
                    <a:pt x="640611" y="909372"/>
                    <a:pt x="651155" y="897686"/>
                  </a:cubicBezTo>
                  <a:cubicBezTo>
                    <a:pt x="657125" y="890954"/>
                    <a:pt x="662079" y="885491"/>
                    <a:pt x="663095" y="884094"/>
                  </a:cubicBezTo>
                  <a:cubicBezTo>
                    <a:pt x="663349" y="883713"/>
                    <a:pt x="663603" y="883332"/>
                    <a:pt x="663603" y="882951"/>
                  </a:cubicBezTo>
                  <a:lnTo>
                    <a:pt x="663603" y="882951"/>
                  </a:lnTo>
                  <a:cubicBezTo>
                    <a:pt x="663603" y="882951"/>
                    <a:pt x="663603" y="882189"/>
                    <a:pt x="663349" y="881808"/>
                  </a:cubicBezTo>
                  <a:cubicBezTo>
                    <a:pt x="663095" y="881300"/>
                    <a:pt x="662714" y="880918"/>
                    <a:pt x="662206" y="880664"/>
                  </a:cubicBezTo>
                  <a:cubicBezTo>
                    <a:pt x="661698" y="880283"/>
                    <a:pt x="661190" y="880156"/>
                    <a:pt x="660808" y="880029"/>
                  </a:cubicBezTo>
                  <a:cubicBezTo>
                    <a:pt x="660427" y="880029"/>
                    <a:pt x="660173" y="880029"/>
                    <a:pt x="659919" y="880029"/>
                  </a:cubicBezTo>
                  <a:cubicBezTo>
                    <a:pt x="655346" y="880029"/>
                    <a:pt x="653568" y="880029"/>
                    <a:pt x="648233" y="865802"/>
                  </a:cubicBezTo>
                  <a:cubicBezTo>
                    <a:pt x="645692" y="859070"/>
                    <a:pt x="644041" y="854370"/>
                    <a:pt x="642898" y="850305"/>
                  </a:cubicBezTo>
                  <a:cubicBezTo>
                    <a:pt x="641755" y="846113"/>
                    <a:pt x="641120" y="842557"/>
                    <a:pt x="640866" y="838238"/>
                  </a:cubicBezTo>
                  <a:cubicBezTo>
                    <a:pt x="640611" y="832903"/>
                    <a:pt x="641755" y="831125"/>
                    <a:pt x="643279" y="828965"/>
                  </a:cubicBezTo>
                  <a:cubicBezTo>
                    <a:pt x="644168" y="827695"/>
                    <a:pt x="645057" y="826298"/>
                    <a:pt x="645692" y="822487"/>
                  </a:cubicBezTo>
                  <a:cubicBezTo>
                    <a:pt x="646201" y="818930"/>
                    <a:pt x="644295" y="815882"/>
                    <a:pt x="642517" y="812706"/>
                  </a:cubicBezTo>
                  <a:cubicBezTo>
                    <a:pt x="639976" y="808387"/>
                    <a:pt x="637436" y="804195"/>
                    <a:pt x="638579" y="798098"/>
                  </a:cubicBezTo>
                  <a:cubicBezTo>
                    <a:pt x="639722" y="791874"/>
                    <a:pt x="646836" y="785014"/>
                    <a:pt x="653441" y="778536"/>
                  </a:cubicBezTo>
                  <a:cubicBezTo>
                    <a:pt x="658649" y="773455"/>
                    <a:pt x="663603" y="768755"/>
                    <a:pt x="664111" y="766088"/>
                  </a:cubicBezTo>
                  <a:cubicBezTo>
                    <a:pt x="664492" y="764182"/>
                    <a:pt x="662714" y="761261"/>
                    <a:pt x="660554" y="757704"/>
                  </a:cubicBezTo>
                  <a:cubicBezTo>
                    <a:pt x="656617" y="751226"/>
                    <a:pt x="651790" y="743223"/>
                    <a:pt x="653441" y="731791"/>
                  </a:cubicBezTo>
                  <a:cubicBezTo>
                    <a:pt x="654965" y="721756"/>
                    <a:pt x="660427" y="708292"/>
                    <a:pt x="665381" y="696097"/>
                  </a:cubicBezTo>
                  <a:cubicBezTo>
                    <a:pt x="669192" y="686697"/>
                    <a:pt x="672749" y="678060"/>
                    <a:pt x="673638" y="672851"/>
                  </a:cubicBezTo>
                  <a:cubicBezTo>
                    <a:pt x="674400" y="668660"/>
                    <a:pt x="667922" y="655195"/>
                    <a:pt x="659665" y="640460"/>
                  </a:cubicBezTo>
                  <a:cubicBezTo>
                    <a:pt x="647598" y="618993"/>
                    <a:pt x="631847" y="595366"/>
                    <a:pt x="627782" y="592191"/>
                  </a:cubicBezTo>
                  <a:cubicBezTo>
                    <a:pt x="625241" y="590158"/>
                    <a:pt x="621558" y="589396"/>
                    <a:pt x="617874" y="589396"/>
                  </a:cubicBezTo>
                  <a:cubicBezTo>
                    <a:pt x="612793" y="589396"/>
                    <a:pt x="608093" y="590666"/>
                    <a:pt x="606188" y="592191"/>
                  </a:cubicBezTo>
                  <a:cubicBezTo>
                    <a:pt x="603393" y="594350"/>
                    <a:pt x="598693" y="596128"/>
                    <a:pt x="594120" y="596636"/>
                  </a:cubicBezTo>
                  <a:cubicBezTo>
                    <a:pt x="590056" y="597145"/>
                    <a:pt x="585864" y="596636"/>
                    <a:pt x="582688" y="594731"/>
                  </a:cubicBezTo>
                  <a:cubicBezTo>
                    <a:pt x="581545" y="594096"/>
                    <a:pt x="580148" y="593588"/>
                    <a:pt x="578877" y="593080"/>
                  </a:cubicBezTo>
                  <a:cubicBezTo>
                    <a:pt x="573669" y="591301"/>
                    <a:pt x="568842" y="589650"/>
                    <a:pt x="568842" y="579869"/>
                  </a:cubicBezTo>
                  <a:cubicBezTo>
                    <a:pt x="568842" y="574153"/>
                    <a:pt x="569605" y="553448"/>
                    <a:pt x="570113" y="536046"/>
                  </a:cubicBezTo>
                  <a:cubicBezTo>
                    <a:pt x="570494" y="525883"/>
                    <a:pt x="570748" y="516865"/>
                    <a:pt x="570875" y="512927"/>
                  </a:cubicBezTo>
                  <a:cubicBezTo>
                    <a:pt x="570494" y="512927"/>
                    <a:pt x="570113" y="513181"/>
                    <a:pt x="569731" y="513435"/>
                  </a:cubicBezTo>
                  <a:cubicBezTo>
                    <a:pt x="566429" y="514832"/>
                    <a:pt x="561983" y="517881"/>
                    <a:pt x="558680" y="521311"/>
                  </a:cubicBezTo>
                  <a:cubicBezTo>
                    <a:pt x="557283" y="522708"/>
                    <a:pt x="556013" y="524105"/>
                    <a:pt x="554997" y="525375"/>
                  </a:cubicBezTo>
                  <a:cubicBezTo>
                    <a:pt x="550678" y="530329"/>
                    <a:pt x="548137" y="533124"/>
                    <a:pt x="537340" y="536681"/>
                  </a:cubicBezTo>
                  <a:cubicBezTo>
                    <a:pt x="530354" y="538967"/>
                    <a:pt x="519557" y="540618"/>
                    <a:pt x="509776" y="541127"/>
                  </a:cubicBezTo>
                  <a:cubicBezTo>
                    <a:pt x="500884" y="541508"/>
                    <a:pt x="492627" y="540746"/>
                    <a:pt x="488690" y="538332"/>
                  </a:cubicBezTo>
                  <a:cubicBezTo>
                    <a:pt x="483863" y="535410"/>
                    <a:pt x="484244" y="531092"/>
                    <a:pt x="484752" y="526392"/>
                  </a:cubicBezTo>
                  <a:cubicBezTo>
                    <a:pt x="485133" y="522327"/>
                    <a:pt x="485514" y="517754"/>
                    <a:pt x="479290" y="514959"/>
                  </a:cubicBezTo>
                  <a:cubicBezTo>
                    <a:pt x="472049" y="511657"/>
                    <a:pt x="460871" y="510641"/>
                    <a:pt x="451852" y="509879"/>
                  </a:cubicBezTo>
                  <a:cubicBezTo>
                    <a:pt x="442834" y="508989"/>
                    <a:pt x="435593" y="508354"/>
                    <a:pt x="433434" y="505178"/>
                  </a:cubicBezTo>
                  <a:cubicBezTo>
                    <a:pt x="430258" y="500478"/>
                    <a:pt x="432672" y="498954"/>
                    <a:pt x="436482" y="496414"/>
                  </a:cubicBezTo>
                  <a:cubicBezTo>
                    <a:pt x="438769" y="495016"/>
                    <a:pt x="441944" y="492857"/>
                    <a:pt x="442834" y="487522"/>
                  </a:cubicBezTo>
                  <a:cubicBezTo>
                    <a:pt x="443977" y="480916"/>
                    <a:pt x="439023" y="476598"/>
                    <a:pt x="432290" y="470627"/>
                  </a:cubicBezTo>
                  <a:cubicBezTo>
                    <a:pt x="429115" y="467833"/>
                    <a:pt x="425558" y="464657"/>
                    <a:pt x="421874" y="460720"/>
                  </a:cubicBezTo>
                  <a:cubicBezTo>
                    <a:pt x="409934" y="447890"/>
                    <a:pt x="408410" y="439507"/>
                    <a:pt x="407012" y="431250"/>
                  </a:cubicBezTo>
                  <a:lnTo>
                    <a:pt x="406758" y="429472"/>
                  </a:lnTo>
                  <a:lnTo>
                    <a:pt x="406758" y="429472"/>
                  </a:lnTo>
                  <a:cubicBezTo>
                    <a:pt x="406123" y="425915"/>
                    <a:pt x="403837" y="423755"/>
                    <a:pt x="401169" y="421215"/>
                  </a:cubicBezTo>
                  <a:cubicBezTo>
                    <a:pt x="398375" y="418548"/>
                    <a:pt x="395453" y="415626"/>
                    <a:pt x="393167" y="410926"/>
                  </a:cubicBezTo>
                  <a:cubicBezTo>
                    <a:pt x="388594" y="401526"/>
                    <a:pt x="389229" y="401018"/>
                    <a:pt x="393929" y="397715"/>
                  </a:cubicBezTo>
                  <a:cubicBezTo>
                    <a:pt x="394818" y="397080"/>
                    <a:pt x="395961" y="396318"/>
                    <a:pt x="397232" y="395048"/>
                  </a:cubicBezTo>
                  <a:cubicBezTo>
                    <a:pt x="398248" y="393905"/>
                    <a:pt x="399264" y="393143"/>
                    <a:pt x="400026" y="392380"/>
                  </a:cubicBezTo>
                  <a:cubicBezTo>
                    <a:pt x="400915" y="391618"/>
                    <a:pt x="401296" y="391237"/>
                    <a:pt x="401423" y="390983"/>
                  </a:cubicBezTo>
                  <a:cubicBezTo>
                    <a:pt x="401677" y="390348"/>
                    <a:pt x="401677" y="388823"/>
                    <a:pt x="401677" y="385267"/>
                  </a:cubicBezTo>
                  <a:lnTo>
                    <a:pt x="401677" y="384123"/>
                  </a:lnTo>
                  <a:lnTo>
                    <a:pt x="401677" y="384123"/>
                  </a:lnTo>
                  <a:cubicBezTo>
                    <a:pt x="401677" y="378915"/>
                    <a:pt x="402058" y="374470"/>
                    <a:pt x="402948" y="370786"/>
                  </a:cubicBezTo>
                  <a:cubicBezTo>
                    <a:pt x="403837" y="366721"/>
                    <a:pt x="405234" y="363418"/>
                    <a:pt x="406885" y="361005"/>
                  </a:cubicBezTo>
                  <a:cubicBezTo>
                    <a:pt x="408664" y="358592"/>
                    <a:pt x="412475" y="356305"/>
                    <a:pt x="417047" y="353638"/>
                  </a:cubicBezTo>
                  <a:cubicBezTo>
                    <a:pt x="421620" y="350970"/>
                    <a:pt x="427082" y="347667"/>
                    <a:pt x="430893" y="344111"/>
                  </a:cubicBezTo>
                  <a:cubicBezTo>
                    <a:pt x="435339" y="339792"/>
                    <a:pt x="435212" y="339411"/>
                    <a:pt x="434577" y="335346"/>
                  </a:cubicBezTo>
                  <a:cubicBezTo>
                    <a:pt x="434196" y="333441"/>
                    <a:pt x="433815" y="330900"/>
                    <a:pt x="433434" y="327343"/>
                  </a:cubicBezTo>
                  <a:cubicBezTo>
                    <a:pt x="432672" y="319976"/>
                    <a:pt x="433434" y="314387"/>
                    <a:pt x="434958" y="309306"/>
                  </a:cubicBezTo>
                  <a:cubicBezTo>
                    <a:pt x="436482" y="304352"/>
                    <a:pt x="438769" y="300160"/>
                    <a:pt x="441436" y="295587"/>
                  </a:cubicBezTo>
                  <a:cubicBezTo>
                    <a:pt x="443977" y="291014"/>
                    <a:pt x="444612" y="287203"/>
                    <a:pt x="445247" y="283774"/>
                  </a:cubicBezTo>
                  <a:cubicBezTo>
                    <a:pt x="445755" y="280725"/>
                    <a:pt x="446263" y="277804"/>
                    <a:pt x="447787" y="274755"/>
                  </a:cubicBezTo>
                  <a:cubicBezTo>
                    <a:pt x="449566" y="271198"/>
                    <a:pt x="453377" y="267515"/>
                    <a:pt x="458712" y="263704"/>
                  </a:cubicBezTo>
                  <a:cubicBezTo>
                    <a:pt x="463793" y="260147"/>
                    <a:pt x="470271" y="256336"/>
                    <a:pt x="477892" y="252271"/>
                  </a:cubicBezTo>
                  <a:cubicBezTo>
                    <a:pt x="482846" y="249604"/>
                    <a:pt x="487165" y="246937"/>
                    <a:pt x="490976" y="244650"/>
                  </a:cubicBezTo>
                  <a:cubicBezTo>
                    <a:pt x="498597" y="240077"/>
                    <a:pt x="504441" y="236520"/>
                    <a:pt x="511173" y="235250"/>
                  </a:cubicBezTo>
                  <a:cubicBezTo>
                    <a:pt x="516000" y="234361"/>
                    <a:pt x="520573" y="233726"/>
                    <a:pt x="524892" y="233472"/>
                  </a:cubicBezTo>
                  <a:cubicBezTo>
                    <a:pt x="528956" y="233091"/>
                    <a:pt x="532894" y="232964"/>
                    <a:pt x="536451" y="232837"/>
                  </a:cubicBezTo>
                  <a:cubicBezTo>
                    <a:pt x="539627" y="232837"/>
                    <a:pt x="543564" y="231821"/>
                    <a:pt x="547248" y="230424"/>
                  </a:cubicBezTo>
                  <a:cubicBezTo>
                    <a:pt x="550424" y="229153"/>
                    <a:pt x="553345" y="227502"/>
                    <a:pt x="555251" y="225469"/>
                  </a:cubicBezTo>
                  <a:cubicBezTo>
                    <a:pt x="558045" y="222548"/>
                    <a:pt x="561348" y="220007"/>
                    <a:pt x="564905" y="218356"/>
                  </a:cubicBezTo>
                  <a:cubicBezTo>
                    <a:pt x="568334" y="216832"/>
                    <a:pt x="571891" y="215943"/>
                    <a:pt x="575448" y="216196"/>
                  </a:cubicBezTo>
                  <a:cubicBezTo>
                    <a:pt x="580529" y="216577"/>
                    <a:pt x="582815" y="217975"/>
                    <a:pt x="586499" y="220134"/>
                  </a:cubicBezTo>
                  <a:cubicBezTo>
                    <a:pt x="587896" y="221023"/>
                    <a:pt x="589674" y="222040"/>
                    <a:pt x="591961" y="223310"/>
                  </a:cubicBezTo>
                  <a:cubicBezTo>
                    <a:pt x="593485" y="224072"/>
                    <a:pt x="593993" y="224326"/>
                    <a:pt x="594374" y="224580"/>
                  </a:cubicBezTo>
                  <a:cubicBezTo>
                    <a:pt x="596407" y="225597"/>
                    <a:pt x="597423" y="226232"/>
                    <a:pt x="598058" y="226232"/>
                  </a:cubicBezTo>
                  <a:cubicBezTo>
                    <a:pt x="598439" y="226232"/>
                    <a:pt x="598947" y="226232"/>
                    <a:pt x="599963" y="225978"/>
                  </a:cubicBezTo>
                  <a:cubicBezTo>
                    <a:pt x="596915" y="220007"/>
                    <a:pt x="589547" y="206924"/>
                    <a:pt x="581037" y="204510"/>
                  </a:cubicBezTo>
                  <a:cubicBezTo>
                    <a:pt x="567699" y="200699"/>
                    <a:pt x="568842" y="197270"/>
                    <a:pt x="570240" y="193078"/>
                  </a:cubicBezTo>
                  <a:cubicBezTo>
                    <a:pt x="570240" y="192697"/>
                    <a:pt x="570494" y="192316"/>
                    <a:pt x="570494" y="192189"/>
                  </a:cubicBezTo>
                  <a:cubicBezTo>
                    <a:pt x="570494" y="189394"/>
                    <a:pt x="575067" y="181138"/>
                    <a:pt x="579131" y="173897"/>
                  </a:cubicBezTo>
                  <a:cubicBezTo>
                    <a:pt x="581672" y="169324"/>
                    <a:pt x="583958" y="165133"/>
                    <a:pt x="584593" y="163481"/>
                  </a:cubicBezTo>
                  <a:cubicBezTo>
                    <a:pt x="585101" y="162211"/>
                    <a:pt x="585991" y="160560"/>
                    <a:pt x="587007" y="158527"/>
                  </a:cubicBezTo>
                  <a:cubicBezTo>
                    <a:pt x="589801" y="153192"/>
                    <a:pt x="593866" y="145444"/>
                    <a:pt x="591961" y="143411"/>
                  </a:cubicBezTo>
                  <a:cubicBezTo>
                    <a:pt x="589547" y="140744"/>
                    <a:pt x="579894" y="134138"/>
                    <a:pt x="570494" y="129057"/>
                  </a:cubicBezTo>
                  <a:cubicBezTo>
                    <a:pt x="563761" y="125374"/>
                    <a:pt x="557410" y="122452"/>
                    <a:pt x="554743" y="122579"/>
                  </a:cubicBezTo>
                  <a:cubicBezTo>
                    <a:pt x="551440" y="122579"/>
                    <a:pt x="549153" y="123722"/>
                    <a:pt x="546994" y="124739"/>
                  </a:cubicBezTo>
                  <a:cubicBezTo>
                    <a:pt x="544072" y="126009"/>
                    <a:pt x="541151" y="127406"/>
                    <a:pt x="536451" y="127406"/>
                  </a:cubicBezTo>
                  <a:cubicBezTo>
                    <a:pt x="531751" y="127406"/>
                    <a:pt x="527559" y="126263"/>
                    <a:pt x="522986" y="124993"/>
                  </a:cubicBezTo>
                  <a:cubicBezTo>
                    <a:pt x="519430" y="123977"/>
                    <a:pt x="515619" y="122960"/>
                    <a:pt x="511046" y="122325"/>
                  </a:cubicBezTo>
                  <a:cubicBezTo>
                    <a:pt x="506600" y="121817"/>
                    <a:pt x="503424" y="124611"/>
                    <a:pt x="500503" y="127025"/>
                  </a:cubicBezTo>
                  <a:cubicBezTo>
                    <a:pt x="497327" y="129820"/>
                    <a:pt x="494406" y="132233"/>
                    <a:pt x="490087" y="132233"/>
                  </a:cubicBezTo>
                  <a:cubicBezTo>
                    <a:pt x="487800" y="132233"/>
                    <a:pt x="484879" y="132487"/>
                    <a:pt x="481576" y="132868"/>
                  </a:cubicBezTo>
                  <a:cubicBezTo>
                    <a:pt x="474717" y="133503"/>
                    <a:pt x="466333" y="134392"/>
                    <a:pt x="457695" y="133503"/>
                  </a:cubicBezTo>
                  <a:cubicBezTo>
                    <a:pt x="445501" y="132233"/>
                    <a:pt x="442071" y="124230"/>
                    <a:pt x="438261" y="115593"/>
                  </a:cubicBezTo>
                  <a:cubicBezTo>
                    <a:pt x="437498" y="113814"/>
                    <a:pt x="436736" y="112036"/>
                    <a:pt x="435847" y="110385"/>
                  </a:cubicBezTo>
                  <a:cubicBezTo>
                    <a:pt x="433180" y="105050"/>
                    <a:pt x="429369" y="103906"/>
                    <a:pt x="426574" y="103144"/>
                  </a:cubicBezTo>
                  <a:cubicBezTo>
                    <a:pt x="424796" y="102636"/>
                    <a:pt x="423272" y="102255"/>
                    <a:pt x="422001" y="101112"/>
                  </a:cubicBezTo>
                  <a:cubicBezTo>
                    <a:pt x="420223" y="99588"/>
                    <a:pt x="419715" y="97428"/>
                    <a:pt x="418953" y="94379"/>
                  </a:cubicBezTo>
                  <a:cubicBezTo>
                    <a:pt x="417937" y="89934"/>
                    <a:pt x="416285" y="82693"/>
                    <a:pt x="409299" y="74183"/>
                  </a:cubicBezTo>
                  <a:cubicBezTo>
                    <a:pt x="403964" y="67577"/>
                    <a:pt x="399899" y="66688"/>
                    <a:pt x="395453" y="65672"/>
                  </a:cubicBezTo>
                  <a:cubicBezTo>
                    <a:pt x="390753" y="64656"/>
                    <a:pt x="385799" y="63640"/>
                    <a:pt x="379067" y="58177"/>
                  </a:cubicBezTo>
                  <a:cubicBezTo>
                    <a:pt x="368905" y="50048"/>
                    <a:pt x="370429" y="46364"/>
                    <a:pt x="372208" y="41918"/>
                  </a:cubicBezTo>
                  <a:cubicBezTo>
                    <a:pt x="372843" y="40521"/>
                    <a:pt x="373478" y="38870"/>
                    <a:pt x="372462" y="36329"/>
                  </a:cubicBezTo>
                  <a:cubicBezTo>
                    <a:pt x="370683" y="32010"/>
                    <a:pt x="368016" y="27819"/>
                    <a:pt x="364332" y="23881"/>
                  </a:cubicBezTo>
                  <a:cubicBezTo>
                    <a:pt x="360521" y="19816"/>
                    <a:pt x="355440" y="15751"/>
                    <a:pt x="348708" y="11559"/>
                  </a:cubicBezTo>
                  <a:cubicBezTo>
                    <a:pt x="341976" y="7367"/>
                    <a:pt x="337149" y="6986"/>
                    <a:pt x="332068" y="6605"/>
                  </a:cubicBezTo>
                  <a:cubicBezTo>
                    <a:pt x="326987" y="6224"/>
                    <a:pt x="321779" y="5716"/>
                    <a:pt x="314665" y="2160"/>
                  </a:cubicBezTo>
                  <a:cubicBezTo>
                    <a:pt x="313141" y="1397"/>
                    <a:pt x="311744" y="635"/>
                    <a:pt x="310346" y="0"/>
                  </a:cubicBezTo>
                  <a:cubicBezTo>
                    <a:pt x="309965" y="3684"/>
                    <a:pt x="309965" y="7748"/>
                    <a:pt x="310727" y="11940"/>
                  </a:cubicBezTo>
                  <a:cubicBezTo>
                    <a:pt x="311490" y="16640"/>
                    <a:pt x="313141" y="21467"/>
                    <a:pt x="315936" y="26167"/>
                  </a:cubicBezTo>
                  <a:cubicBezTo>
                    <a:pt x="319619" y="32264"/>
                    <a:pt x="321906" y="37345"/>
                    <a:pt x="322795" y="42299"/>
                  </a:cubicBezTo>
                  <a:cubicBezTo>
                    <a:pt x="323811" y="47507"/>
                    <a:pt x="323049" y="52080"/>
                    <a:pt x="320635" y="56907"/>
                  </a:cubicBezTo>
                  <a:cubicBezTo>
                    <a:pt x="318095" y="61988"/>
                    <a:pt x="306155" y="79391"/>
                    <a:pt x="293706" y="95269"/>
                  </a:cubicBezTo>
                  <a:cubicBezTo>
                    <a:pt x="285068" y="106320"/>
                    <a:pt x="275923" y="116863"/>
                    <a:pt x="269444" y="122198"/>
                  </a:cubicBezTo>
                  <a:cubicBezTo>
                    <a:pt x="255218" y="133884"/>
                    <a:pt x="247469" y="136679"/>
                    <a:pt x="229177" y="143284"/>
                  </a:cubicBezTo>
                  <a:cubicBezTo>
                    <a:pt x="227653" y="143792"/>
                    <a:pt x="226129" y="144427"/>
                    <a:pt x="222445" y="145698"/>
                  </a:cubicBezTo>
                  <a:cubicBezTo>
                    <a:pt x="214951" y="148492"/>
                    <a:pt x="209489" y="150144"/>
                    <a:pt x="204916" y="151541"/>
                  </a:cubicBezTo>
                  <a:cubicBezTo>
                    <a:pt x="196024" y="154209"/>
                    <a:pt x="191197" y="155733"/>
                    <a:pt x="180654" y="162846"/>
                  </a:cubicBezTo>
                  <a:lnTo>
                    <a:pt x="180654" y="162846"/>
                  </a:lnTo>
                  <a:cubicBezTo>
                    <a:pt x="166046" y="172627"/>
                    <a:pt x="158679" y="190791"/>
                    <a:pt x="154741" y="200318"/>
                  </a:cubicBezTo>
                  <a:lnTo>
                    <a:pt x="154233" y="201589"/>
                  </a:lnTo>
                  <a:lnTo>
                    <a:pt x="154233" y="201589"/>
                  </a:lnTo>
                  <a:cubicBezTo>
                    <a:pt x="152327" y="206162"/>
                    <a:pt x="149660" y="214672"/>
                    <a:pt x="146865" y="222929"/>
                  </a:cubicBezTo>
                  <a:cubicBezTo>
                    <a:pt x="144198" y="231186"/>
                    <a:pt x="141530" y="239315"/>
                    <a:pt x="139625" y="243634"/>
                  </a:cubicBezTo>
                  <a:cubicBezTo>
                    <a:pt x="137592" y="248588"/>
                    <a:pt x="132003" y="253669"/>
                    <a:pt x="125779" y="257353"/>
                  </a:cubicBezTo>
                  <a:cubicBezTo>
                    <a:pt x="119809" y="260782"/>
                    <a:pt x="112950" y="262815"/>
                    <a:pt x="107615" y="261798"/>
                  </a:cubicBezTo>
                  <a:cubicBezTo>
                    <a:pt x="99739" y="260274"/>
                    <a:pt x="96817" y="255066"/>
                    <a:pt x="93642" y="249223"/>
                  </a:cubicBezTo>
                  <a:cubicBezTo>
                    <a:pt x="92499" y="247064"/>
                    <a:pt x="91228" y="244777"/>
                    <a:pt x="89704" y="242745"/>
                  </a:cubicBezTo>
                  <a:cubicBezTo>
                    <a:pt x="87291" y="239442"/>
                    <a:pt x="84750" y="237029"/>
                    <a:pt x="81447" y="235631"/>
                  </a:cubicBezTo>
                  <a:cubicBezTo>
                    <a:pt x="78018" y="234234"/>
                    <a:pt x="73445" y="233980"/>
                    <a:pt x="66585" y="235123"/>
                  </a:cubicBezTo>
                  <a:lnTo>
                    <a:pt x="66585" y="235123"/>
                  </a:lnTo>
                  <a:cubicBezTo>
                    <a:pt x="66585" y="235123"/>
                    <a:pt x="62775" y="235758"/>
                    <a:pt x="62775" y="235758"/>
                  </a:cubicBezTo>
                  <a:cubicBezTo>
                    <a:pt x="49945" y="238045"/>
                    <a:pt x="48929" y="238172"/>
                    <a:pt x="42959" y="233218"/>
                  </a:cubicBezTo>
                  <a:cubicBezTo>
                    <a:pt x="39402" y="230169"/>
                    <a:pt x="38132" y="226740"/>
                    <a:pt x="38386" y="222548"/>
                  </a:cubicBezTo>
                  <a:cubicBezTo>
                    <a:pt x="38513" y="218991"/>
                    <a:pt x="39910" y="215053"/>
                    <a:pt x="41816" y="210353"/>
                  </a:cubicBezTo>
                  <a:cubicBezTo>
                    <a:pt x="43975" y="204891"/>
                    <a:pt x="48294" y="202986"/>
                    <a:pt x="51978" y="201461"/>
                  </a:cubicBezTo>
                  <a:cubicBezTo>
                    <a:pt x="54010" y="200573"/>
                    <a:pt x="55661" y="199937"/>
                    <a:pt x="55407" y="198540"/>
                  </a:cubicBezTo>
                  <a:cubicBezTo>
                    <a:pt x="54645" y="194348"/>
                    <a:pt x="52994" y="186346"/>
                    <a:pt x="50199" y="178470"/>
                  </a:cubicBezTo>
                  <a:cubicBezTo>
                    <a:pt x="43848" y="181900"/>
                    <a:pt x="38640" y="187743"/>
                    <a:pt x="31908" y="194221"/>
                  </a:cubicBezTo>
                  <a:cubicBezTo>
                    <a:pt x="24921" y="200827"/>
                    <a:pt x="24413" y="200827"/>
                    <a:pt x="19205" y="205145"/>
                  </a:cubicBezTo>
                  <a:cubicBezTo>
                    <a:pt x="13997" y="209337"/>
                    <a:pt x="12346" y="214418"/>
                    <a:pt x="8916" y="218610"/>
                  </a:cubicBezTo>
                  <a:cubicBezTo>
                    <a:pt x="5486" y="222802"/>
                    <a:pt x="1549" y="224834"/>
                    <a:pt x="914" y="229788"/>
                  </a:cubicBezTo>
                  <a:cubicBezTo>
                    <a:pt x="278" y="234869"/>
                    <a:pt x="-103" y="242999"/>
                    <a:pt x="24" y="248207"/>
                  </a:cubicBezTo>
                  <a:cubicBezTo>
                    <a:pt x="151" y="253415"/>
                    <a:pt x="1295" y="256464"/>
                    <a:pt x="4724" y="265101"/>
                  </a:cubicBezTo>
                  <a:cubicBezTo>
                    <a:pt x="8154" y="273739"/>
                    <a:pt x="14505" y="289363"/>
                    <a:pt x="17300" y="294825"/>
                  </a:cubicBezTo>
                  <a:cubicBezTo>
                    <a:pt x="20094" y="300414"/>
                    <a:pt x="19078" y="305241"/>
                    <a:pt x="17173" y="310957"/>
                  </a:cubicBezTo>
                  <a:cubicBezTo>
                    <a:pt x="15267" y="316673"/>
                    <a:pt x="-357" y="321881"/>
                    <a:pt x="18443" y="329376"/>
                  </a:cubicBezTo>
                  <a:cubicBezTo>
                    <a:pt x="37370" y="336870"/>
                    <a:pt x="53883" y="347667"/>
                    <a:pt x="59599" y="351859"/>
                  </a:cubicBezTo>
                  <a:cubicBezTo>
                    <a:pt x="65315" y="356051"/>
                    <a:pt x="78018" y="367991"/>
                    <a:pt x="85258" y="379678"/>
                  </a:cubicBezTo>
                  <a:cubicBezTo>
                    <a:pt x="92626" y="391364"/>
                    <a:pt x="89958" y="394667"/>
                    <a:pt x="103804" y="417404"/>
                  </a:cubicBezTo>
                  <a:cubicBezTo>
                    <a:pt x="117649" y="440142"/>
                    <a:pt x="128955" y="448271"/>
                    <a:pt x="132892" y="458306"/>
                  </a:cubicBezTo>
                  <a:cubicBezTo>
                    <a:pt x="136830" y="468341"/>
                    <a:pt x="136830" y="475836"/>
                    <a:pt x="148898" y="494381"/>
                  </a:cubicBezTo>
                  <a:cubicBezTo>
                    <a:pt x="160965" y="512927"/>
                    <a:pt x="157281" y="512292"/>
                    <a:pt x="165538" y="528170"/>
                  </a:cubicBezTo>
                  <a:cubicBezTo>
                    <a:pt x="173668" y="544175"/>
                    <a:pt x="176970" y="555480"/>
                    <a:pt x="179257" y="563356"/>
                  </a:cubicBezTo>
                  <a:cubicBezTo>
                    <a:pt x="181543" y="571104"/>
                    <a:pt x="187767" y="574153"/>
                    <a:pt x="193610" y="583172"/>
                  </a:cubicBezTo>
                  <a:cubicBezTo>
                    <a:pt x="199454" y="592318"/>
                    <a:pt x="193992" y="597780"/>
                    <a:pt x="198437" y="604258"/>
                  </a:cubicBezTo>
                  <a:cubicBezTo>
                    <a:pt x="203010" y="610736"/>
                    <a:pt x="217745" y="624963"/>
                    <a:pt x="221048" y="630171"/>
                  </a:cubicBezTo>
                  <a:cubicBezTo>
                    <a:pt x="224350" y="635379"/>
                    <a:pt x="222953" y="637285"/>
                    <a:pt x="229813" y="654941"/>
                  </a:cubicBezTo>
                  <a:cubicBezTo>
                    <a:pt x="236672" y="672470"/>
                    <a:pt x="241880" y="674503"/>
                    <a:pt x="251915" y="687840"/>
                  </a:cubicBezTo>
                  <a:cubicBezTo>
                    <a:pt x="261950" y="701178"/>
                    <a:pt x="270461" y="716421"/>
                    <a:pt x="271731" y="725186"/>
                  </a:cubicBezTo>
                  <a:cubicBezTo>
                    <a:pt x="273001" y="733950"/>
                    <a:pt x="265507" y="738905"/>
                    <a:pt x="265507" y="746018"/>
                  </a:cubicBezTo>
                  <a:cubicBezTo>
                    <a:pt x="265507" y="753131"/>
                    <a:pt x="265888" y="751861"/>
                    <a:pt x="273636" y="760626"/>
                  </a:cubicBezTo>
                  <a:cubicBezTo>
                    <a:pt x="281512" y="769391"/>
                    <a:pt x="280114" y="770407"/>
                    <a:pt x="286339" y="784760"/>
                  </a:cubicBezTo>
                  <a:cubicBezTo>
                    <a:pt x="292563" y="799114"/>
                    <a:pt x="289895" y="791620"/>
                    <a:pt x="300311" y="797717"/>
                  </a:cubicBezTo>
                  <a:cubicBezTo>
                    <a:pt x="310727" y="803941"/>
                    <a:pt x="315427" y="809912"/>
                    <a:pt x="319365" y="817660"/>
                  </a:cubicBezTo>
                  <a:cubicBezTo>
                    <a:pt x="323303" y="825535"/>
                    <a:pt x="329146" y="832014"/>
                    <a:pt x="336005" y="834935"/>
                  </a:cubicBezTo>
                  <a:cubicBezTo>
                    <a:pt x="342865" y="837857"/>
                    <a:pt x="356202" y="844716"/>
                    <a:pt x="367508" y="850559"/>
                  </a:cubicBezTo>
                  <a:cubicBezTo>
                    <a:pt x="378940" y="856403"/>
                    <a:pt x="397359" y="865802"/>
                    <a:pt x="407521" y="871011"/>
                  </a:cubicBezTo>
                  <a:cubicBezTo>
                    <a:pt x="417556" y="876219"/>
                    <a:pt x="426066" y="882697"/>
                    <a:pt x="428607" y="886634"/>
                  </a:cubicBezTo>
                  <a:cubicBezTo>
                    <a:pt x="431274" y="890572"/>
                    <a:pt x="455282" y="894129"/>
                    <a:pt x="466968" y="899591"/>
                  </a:cubicBezTo>
                  <a:cubicBezTo>
                    <a:pt x="478655" y="905180"/>
                    <a:pt x="483863" y="909372"/>
                    <a:pt x="493008" y="913564"/>
                  </a:cubicBezTo>
                  <a:cubicBezTo>
                    <a:pt x="502154" y="917756"/>
                    <a:pt x="520700" y="926901"/>
                    <a:pt x="524511" y="931728"/>
                  </a:cubicBezTo>
                  <a:cubicBezTo>
                    <a:pt x="528448" y="936682"/>
                    <a:pt x="526416" y="944431"/>
                    <a:pt x="531370" y="953577"/>
                  </a:cubicBezTo>
                  <a:cubicBezTo>
                    <a:pt x="536197" y="962723"/>
                    <a:pt x="538229" y="956498"/>
                    <a:pt x="546613" y="965009"/>
                  </a:cubicBezTo>
                  <a:cubicBezTo>
                    <a:pt x="555124" y="973520"/>
                    <a:pt x="573415" y="983936"/>
                    <a:pt x="579512" y="989906"/>
                  </a:cubicBezTo>
                  <a:cubicBezTo>
                    <a:pt x="580021" y="990414"/>
                    <a:pt x="580402" y="990795"/>
                    <a:pt x="580910" y="991303"/>
                  </a:cubicBezTo>
                </a:path>
              </a:pathLst>
            </a:custGeom>
            <a:solidFill>
              <a:srgbClr val="FFFFFF"/>
            </a:solidFill>
            <a:ln w="12700" cap="flat">
              <a:noFill/>
              <a:prstDash val="solid"/>
              <a:miter/>
            </a:ln>
          </p:spPr>
          <p:txBody>
            <a:bodyPr rtlCol="0" anchor="ctr"/>
            <a:lstStyle/>
            <a:p>
              <a:endParaRPr lang="en-GB"/>
            </a:p>
          </p:txBody>
        </p:sp>
        <p:sp>
          <p:nvSpPr>
            <p:cNvPr id="1133" name="Freeform: Shape 1132">
              <a:extLst>
                <a:ext uri="{FF2B5EF4-FFF2-40B4-BE49-F238E27FC236}">
                  <a16:creationId xmlns:a16="http://schemas.microsoft.com/office/drawing/2014/main" id="{20D750DD-8CAB-058F-1F65-8FEA40EEE43C}"/>
                </a:ext>
              </a:extLst>
            </p:cNvPr>
            <p:cNvSpPr/>
            <p:nvPr/>
          </p:nvSpPr>
          <p:spPr>
            <a:xfrm>
              <a:off x="187771" y="920313"/>
              <a:ext cx="79237" cy="28187"/>
            </a:xfrm>
            <a:custGeom>
              <a:avLst/>
              <a:gdLst>
                <a:gd name="connsiteX0" fmla="*/ 12744 w 79237"/>
                <a:gd name="connsiteY0" fmla="*/ 1594 h 28187"/>
                <a:gd name="connsiteX1" fmla="*/ 1566 w 79237"/>
                <a:gd name="connsiteY1" fmla="*/ 1975 h 28187"/>
                <a:gd name="connsiteX2" fmla="*/ 3471 w 79237"/>
                <a:gd name="connsiteY2" fmla="*/ 8199 h 28187"/>
                <a:gd name="connsiteX3" fmla="*/ 17317 w 79237"/>
                <a:gd name="connsiteY3" fmla="*/ 11375 h 28187"/>
                <a:gd name="connsiteX4" fmla="*/ 34465 w 79237"/>
                <a:gd name="connsiteY4" fmla="*/ 19885 h 28187"/>
                <a:gd name="connsiteX5" fmla="*/ 51614 w 79237"/>
                <a:gd name="connsiteY5" fmla="*/ 27126 h 28187"/>
                <a:gd name="connsiteX6" fmla="*/ 64189 w 79237"/>
                <a:gd name="connsiteY6" fmla="*/ 26618 h 28187"/>
                <a:gd name="connsiteX7" fmla="*/ 69397 w 79237"/>
                <a:gd name="connsiteY7" fmla="*/ 20393 h 28187"/>
                <a:gd name="connsiteX8" fmla="*/ 78035 w 79237"/>
                <a:gd name="connsiteY8" fmla="*/ 14042 h 28187"/>
                <a:gd name="connsiteX9" fmla="*/ 75748 w 79237"/>
                <a:gd name="connsiteY9" fmla="*/ 8326 h 28187"/>
                <a:gd name="connsiteX10" fmla="*/ 66984 w 79237"/>
                <a:gd name="connsiteY10" fmla="*/ 11248 h 28187"/>
                <a:gd name="connsiteX11" fmla="*/ 61141 w 79237"/>
                <a:gd name="connsiteY11" fmla="*/ 8326 h 28187"/>
                <a:gd name="connsiteX12" fmla="*/ 56314 w 79237"/>
                <a:gd name="connsiteY12" fmla="*/ 1340 h 28187"/>
                <a:gd name="connsiteX13" fmla="*/ 35863 w 79237"/>
                <a:gd name="connsiteY13" fmla="*/ 1340 h 28187"/>
                <a:gd name="connsiteX14" fmla="*/ 28368 w 79237"/>
                <a:gd name="connsiteY14" fmla="*/ 6421 h 28187"/>
                <a:gd name="connsiteX15" fmla="*/ 19349 w 79237"/>
                <a:gd name="connsiteY15" fmla="*/ 4896 h 28187"/>
                <a:gd name="connsiteX16" fmla="*/ 12744 w 79237"/>
                <a:gd name="connsiteY16" fmla="*/ 1594 h 2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237" h="28187">
                  <a:moveTo>
                    <a:pt x="12744" y="1594"/>
                  </a:moveTo>
                  <a:cubicBezTo>
                    <a:pt x="7917" y="1213"/>
                    <a:pt x="2074" y="-1074"/>
                    <a:pt x="1566" y="1975"/>
                  </a:cubicBezTo>
                  <a:cubicBezTo>
                    <a:pt x="1058" y="5023"/>
                    <a:pt x="-2626" y="6421"/>
                    <a:pt x="3471" y="8199"/>
                  </a:cubicBezTo>
                  <a:cubicBezTo>
                    <a:pt x="9568" y="10104"/>
                    <a:pt x="12998" y="8326"/>
                    <a:pt x="17317" y="11375"/>
                  </a:cubicBezTo>
                  <a:cubicBezTo>
                    <a:pt x="21636" y="14423"/>
                    <a:pt x="27606" y="14931"/>
                    <a:pt x="34465" y="19885"/>
                  </a:cubicBezTo>
                  <a:cubicBezTo>
                    <a:pt x="41325" y="24839"/>
                    <a:pt x="45008" y="26745"/>
                    <a:pt x="51614" y="27126"/>
                  </a:cubicBezTo>
                  <a:cubicBezTo>
                    <a:pt x="58219" y="27380"/>
                    <a:pt x="61014" y="29666"/>
                    <a:pt x="64189" y="26618"/>
                  </a:cubicBezTo>
                  <a:cubicBezTo>
                    <a:pt x="67365" y="23569"/>
                    <a:pt x="64697" y="24077"/>
                    <a:pt x="69397" y="20393"/>
                  </a:cubicBezTo>
                  <a:cubicBezTo>
                    <a:pt x="74097" y="16710"/>
                    <a:pt x="77781" y="17853"/>
                    <a:pt x="78035" y="14042"/>
                  </a:cubicBezTo>
                  <a:cubicBezTo>
                    <a:pt x="78416" y="10104"/>
                    <a:pt x="81592" y="7564"/>
                    <a:pt x="75748" y="8326"/>
                  </a:cubicBezTo>
                  <a:cubicBezTo>
                    <a:pt x="69905" y="9088"/>
                    <a:pt x="69143" y="10358"/>
                    <a:pt x="66984" y="11248"/>
                  </a:cubicBezTo>
                  <a:cubicBezTo>
                    <a:pt x="64824" y="12137"/>
                    <a:pt x="61903" y="11756"/>
                    <a:pt x="61141" y="8326"/>
                  </a:cubicBezTo>
                  <a:cubicBezTo>
                    <a:pt x="60378" y="4896"/>
                    <a:pt x="64316" y="2102"/>
                    <a:pt x="56314" y="1340"/>
                  </a:cubicBezTo>
                  <a:cubicBezTo>
                    <a:pt x="48438" y="705"/>
                    <a:pt x="38784" y="-1328"/>
                    <a:pt x="35863" y="1340"/>
                  </a:cubicBezTo>
                  <a:cubicBezTo>
                    <a:pt x="32814" y="4134"/>
                    <a:pt x="32560" y="6929"/>
                    <a:pt x="28368" y="6421"/>
                  </a:cubicBezTo>
                  <a:cubicBezTo>
                    <a:pt x="24176" y="6040"/>
                    <a:pt x="21509" y="6421"/>
                    <a:pt x="19349" y="4896"/>
                  </a:cubicBezTo>
                  <a:cubicBezTo>
                    <a:pt x="17190" y="3245"/>
                    <a:pt x="15031" y="1594"/>
                    <a:pt x="12744" y="1594"/>
                  </a:cubicBezTo>
                </a:path>
              </a:pathLst>
            </a:custGeom>
            <a:solidFill>
              <a:srgbClr val="FFFFFF"/>
            </a:solidFill>
            <a:ln w="12700" cap="flat">
              <a:noFill/>
              <a:prstDash val="solid"/>
              <a:miter/>
            </a:ln>
          </p:spPr>
          <p:txBody>
            <a:bodyPr rtlCol="0" anchor="ctr"/>
            <a:lstStyle/>
            <a:p>
              <a:endParaRPr lang="en-GB"/>
            </a:p>
          </p:txBody>
        </p:sp>
        <p:sp>
          <p:nvSpPr>
            <p:cNvPr id="1134" name="Freeform: Shape 1133">
              <a:extLst>
                <a:ext uri="{FF2B5EF4-FFF2-40B4-BE49-F238E27FC236}">
                  <a16:creationId xmlns:a16="http://schemas.microsoft.com/office/drawing/2014/main" id="{0297053A-08DF-84F3-BCFC-F3961578596F}"/>
                </a:ext>
              </a:extLst>
            </p:cNvPr>
            <p:cNvSpPr/>
            <p:nvPr/>
          </p:nvSpPr>
          <p:spPr>
            <a:xfrm>
              <a:off x="434942" y="2454365"/>
              <a:ext cx="12805" cy="7120"/>
            </a:xfrm>
            <a:custGeom>
              <a:avLst/>
              <a:gdLst>
                <a:gd name="connsiteX0" fmla="*/ 823 w 12805"/>
                <a:gd name="connsiteY0" fmla="*/ 480 h 7120"/>
                <a:gd name="connsiteX1" fmla="*/ 4126 w 12805"/>
                <a:gd name="connsiteY1" fmla="*/ 5307 h 7120"/>
                <a:gd name="connsiteX2" fmla="*/ 12637 w 12805"/>
                <a:gd name="connsiteY2" fmla="*/ 5688 h 7120"/>
                <a:gd name="connsiteX3" fmla="*/ 950 w 12805"/>
                <a:gd name="connsiteY3" fmla="*/ 480 h 7120"/>
              </a:gdLst>
              <a:ahLst/>
              <a:cxnLst>
                <a:cxn ang="0">
                  <a:pos x="connsiteX0" y="connsiteY0"/>
                </a:cxn>
                <a:cxn ang="0">
                  <a:pos x="connsiteX1" y="connsiteY1"/>
                </a:cxn>
                <a:cxn ang="0">
                  <a:pos x="connsiteX2" y="connsiteY2"/>
                </a:cxn>
                <a:cxn ang="0">
                  <a:pos x="connsiteX3" y="connsiteY3"/>
                </a:cxn>
              </a:cxnLst>
              <a:rect l="l" t="t" r="r" b="b"/>
              <a:pathLst>
                <a:path w="12805" h="7120">
                  <a:moveTo>
                    <a:pt x="823" y="480"/>
                  </a:moveTo>
                  <a:cubicBezTo>
                    <a:pt x="-1082" y="2766"/>
                    <a:pt x="442" y="4417"/>
                    <a:pt x="4126" y="5307"/>
                  </a:cubicBezTo>
                  <a:cubicBezTo>
                    <a:pt x="7683" y="6323"/>
                    <a:pt x="13907" y="8609"/>
                    <a:pt x="12637" y="5688"/>
                  </a:cubicBezTo>
                  <a:cubicBezTo>
                    <a:pt x="11367" y="2766"/>
                    <a:pt x="4888" y="-1426"/>
                    <a:pt x="950" y="480"/>
                  </a:cubicBezTo>
                </a:path>
              </a:pathLst>
            </a:custGeom>
            <a:solidFill>
              <a:srgbClr val="FFFFFF"/>
            </a:solidFill>
            <a:ln w="12700" cap="flat">
              <a:noFill/>
              <a:prstDash val="solid"/>
              <a:miter/>
            </a:ln>
          </p:spPr>
          <p:txBody>
            <a:bodyPr rtlCol="0" anchor="ctr"/>
            <a:lstStyle/>
            <a:p>
              <a:endParaRPr lang="en-GB"/>
            </a:p>
          </p:txBody>
        </p:sp>
        <p:sp>
          <p:nvSpPr>
            <p:cNvPr id="1135" name="Freeform: Shape 1134">
              <a:extLst>
                <a:ext uri="{FF2B5EF4-FFF2-40B4-BE49-F238E27FC236}">
                  <a16:creationId xmlns:a16="http://schemas.microsoft.com/office/drawing/2014/main" id="{454CCC5D-DC93-458C-5FEB-B8A5E841F7EB}"/>
                </a:ext>
              </a:extLst>
            </p:cNvPr>
            <p:cNvSpPr/>
            <p:nvPr/>
          </p:nvSpPr>
          <p:spPr>
            <a:xfrm>
              <a:off x="386734" y="2427714"/>
              <a:ext cx="18120" cy="14522"/>
            </a:xfrm>
            <a:custGeom>
              <a:avLst/>
              <a:gdLst>
                <a:gd name="connsiteX0" fmla="*/ 0 w 18120"/>
                <a:gd name="connsiteY0" fmla="*/ 2107 h 14522"/>
                <a:gd name="connsiteX1" fmla="*/ 6224 w 18120"/>
                <a:gd name="connsiteY1" fmla="*/ 8332 h 14522"/>
                <a:gd name="connsiteX2" fmla="*/ 16640 w 18120"/>
                <a:gd name="connsiteY2" fmla="*/ 14175 h 14522"/>
                <a:gd name="connsiteX3" fmla="*/ 13719 w 18120"/>
                <a:gd name="connsiteY3" fmla="*/ 7315 h 14522"/>
                <a:gd name="connsiteX4" fmla="*/ 0 w 18120"/>
                <a:gd name="connsiteY4" fmla="*/ 2107 h 1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0" h="14522">
                  <a:moveTo>
                    <a:pt x="0" y="2107"/>
                  </a:moveTo>
                  <a:cubicBezTo>
                    <a:pt x="635" y="6299"/>
                    <a:pt x="2540" y="6934"/>
                    <a:pt x="6224" y="8332"/>
                  </a:cubicBezTo>
                  <a:cubicBezTo>
                    <a:pt x="9781" y="9602"/>
                    <a:pt x="12703" y="16080"/>
                    <a:pt x="16640" y="14175"/>
                  </a:cubicBezTo>
                  <a:cubicBezTo>
                    <a:pt x="20578" y="12269"/>
                    <a:pt x="15624" y="11253"/>
                    <a:pt x="13719" y="7315"/>
                  </a:cubicBezTo>
                  <a:cubicBezTo>
                    <a:pt x="11686" y="3378"/>
                    <a:pt x="0" y="-3482"/>
                    <a:pt x="0" y="2107"/>
                  </a:cubicBezTo>
                </a:path>
              </a:pathLst>
            </a:custGeom>
            <a:solidFill>
              <a:srgbClr val="FFFFFF"/>
            </a:solidFill>
            <a:ln w="12700" cap="flat">
              <a:noFill/>
              <a:prstDash val="solid"/>
              <a:miter/>
            </a:ln>
          </p:spPr>
          <p:txBody>
            <a:bodyPr rtlCol="0" anchor="ctr"/>
            <a:lstStyle/>
            <a:p>
              <a:endParaRPr lang="en-GB"/>
            </a:p>
          </p:txBody>
        </p:sp>
        <p:sp>
          <p:nvSpPr>
            <p:cNvPr id="1136" name="Freeform: Shape 1135">
              <a:extLst>
                <a:ext uri="{FF2B5EF4-FFF2-40B4-BE49-F238E27FC236}">
                  <a16:creationId xmlns:a16="http://schemas.microsoft.com/office/drawing/2014/main" id="{EBBA97A4-3537-B906-6458-8C1422025AE1}"/>
                </a:ext>
              </a:extLst>
            </p:cNvPr>
            <p:cNvSpPr/>
            <p:nvPr/>
          </p:nvSpPr>
          <p:spPr>
            <a:xfrm>
              <a:off x="274748" y="2523309"/>
              <a:ext cx="22281" cy="10952"/>
            </a:xfrm>
            <a:custGeom>
              <a:avLst/>
              <a:gdLst>
                <a:gd name="connsiteX0" fmla="*/ 6556 w 22281"/>
                <a:gd name="connsiteY0" fmla="*/ 510 h 10952"/>
                <a:gd name="connsiteX1" fmla="*/ 22180 w 22281"/>
                <a:gd name="connsiteY1" fmla="*/ 4448 h 10952"/>
                <a:gd name="connsiteX2" fmla="*/ 12399 w 22281"/>
                <a:gd name="connsiteY2" fmla="*/ 10926 h 10952"/>
                <a:gd name="connsiteX3" fmla="*/ 712 w 22281"/>
                <a:gd name="connsiteY3" fmla="*/ 4067 h 10952"/>
                <a:gd name="connsiteX4" fmla="*/ 6556 w 22281"/>
                <a:gd name="connsiteY4" fmla="*/ 510 h 1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1" h="10952">
                  <a:moveTo>
                    <a:pt x="6556" y="510"/>
                  </a:moveTo>
                  <a:cubicBezTo>
                    <a:pt x="14304" y="2416"/>
                    <a:pt x="21163" y="1527"/>
                    <a:pt x="22180" y="4448"/>
                  </a:cubicBezTo>
                  <a:cubicBezTo>
                    <a:pt x="23196" y="7370"/>
                    <a:pt x="16337" y="11307"/>
                    <a:pt x="12399" y="10926"/>
                  </a:cubicBezTo>
                  <a:cubicBezTo>
                    <a:pt x="8461" y="10672"/>
                    <a:pt x="2999" y="6734"/>
                    <a:pt x="712" y="4067"/>
                  </a:cubicBezTo>
                  <a:cubicBezTo>
                    <a:pt x="-1574" y="1527"/>
                    <a:pt x="1983" y="-1141"/>
                    <a:pt x="6556" y="510"/>
                  </a:cubicBezTo>
                </a:path>
              </a:pathLst>
            </a:custGeom>
            <a:solidFill>
              <a:srgbClr val="FFFFFF"/>
            </a:solidFill>
            <a:ln w="12700" cap="flat">
              <a:noFill/>
              <a:prstDash val="solid"/>
              <a:miter/>
            </a:ln>
          </p:spPr>
          <p:txBody>
            <a:bodyPr rtlCol="0" anchor="ctr"/>
            <a:lstStyle/>
            <a:p>
              <a:endParaRPr lang="en-GB"/>
            </a:p>
          </p:txBody>
        </p:sp>
        <p:sp>
          <p:nvSpPr>
            <p:cNvPr id="1137" name="Freeform: Shape 1136">
              <a:extLst>
                <a:ext uri="{FF2B5EF4-FFF2-40B4-BE49-F238E27FC236}">
                  <a16:creationId xmlns:a16="http://schemas.microsoft.com/office/drawing/2014/main" id="{74E07082-9EFD-930D-8FA3-0CC1AB1CA270}"/>
                </a:ext>
              </a:extLst>
            </p:cNvPr>
            <p:cNvSpPr/>
            <p:nvPr/>
          </p:nvSpPr>
          <p:spPr>
            <a:xfrm>
              <a:off x="270256" y="2391643"/>
              <a:ext cx="13608" cy="11034"/>
            </a:xfrm>
            <a:custGeom>
              <a:avLst/>
              <a:gdLst>
                <a:gd name="connsiteX0" fmla="*/ 4188 w 13608"/>
                <a:gd name="connsiteY0" fmla="*/ 5406 h 11034"/>
                <a:gd name="connsiteX1" fmla="*/ 2537 w 13608"/>
                <a:gd name="connsiteY1" fmla="*/ 10995 h 11034"/>
                <a:gd name="connsiteX2" fmla="*/ 11936 w 13608"/>
                <a:gd name="connsiteY2" fmla="*/ 6422 h 11034"/>
                <a:gd name="connsiteX3" fmla="*/ 4188 w 13608"/>
                <a:gd name="connsiteY3" fmla="*/ 5406 h 11034"/>
              </a:gdLst>
              <a:ahLst/>
              <a:cxnLst>
                <a:cxn ang="0">
                  <a:pos x="connsiteX0" y="connsiteY0"/>
                </a:cxn>
                <a:cxn ang="0">
                  <a:pos x="connsiteX1" y="connsiteY1"/>
                </a:cxn>
                <a:cxn ang="0">
                  <a:pos x="connsiteX2" y="connsiteY2"/>
                </a:cxn>
                <a:cxn ang="0">
                  <a:pos x="connsiteX3" y="connsiteY3"/>
                </a:cxn>
              </a:cxnLst>
              <a:rect l="l" t="t" r="r" b="b"/>
              <a:pathLst>
                <a:path w="13608" h="11034">
                  <a:moveTo>
                    <a:pt x="4188" y="5406"/>
                  </a:moveTo>
                  <a:cubicBezTo>
                    <a:pt x="631" y="7946"/>
                    <a:pt x="-2290" y="10614"/>
                    <a:pt x="2537" y="10995"/>
                  </a:cubicBezTo>
                  <a:cubicBezTo>
                    <a:pt x="7364" y="11249"/>
                    <a:pt x="8380" y="10360"/>
                    <a:pt x="11936" y="6422"/>
                  </a:cubicBezTo>
                  <a:cubicBezTo>
                    <a:pt x="15493" y="2484"/>
                    <a:pt x="13588" y="-5264"/>
                    <a:pt x="4188" y="5406"/>
                  </a:cubicBezTo>
                </a:path>
              </a:pathLst>
            </a:custGeom>
            <a:solidFill>
              <a:srgbClr val="FFFFFF"/>
            </a:solidFill>
            <a:ln w="12700" cap="flat">
              <a:noFill/>
              <a:prstDash val="solid"/>
              <a:miter/>
            </a:ln>
          </p:spPr>
          <p:txBody>
            <a:bodyPr rtlCol="0" anchor="ctr"/>
            <a:lstStyle/>
            <a:p>
              <a:endParaRPr lang="en-GB"/>
            </a:p>
          </p:txBody>
        </p:sp>
        <p:sp>
          <p:nvSpPr>
            <p:cNvPr id="1138" name="Freeform: Shape 1137">
              <a:extLst>
                <a:ext uri="{FF2B5EF4-FFF2-40B4-BE49-F238E27FC236}">
                  <a16:creationId xmlns:a16="http://schemas.microsoft.com/office/drawing/2014/main" id="{A79EF259-3E2F-79B9-6EA7-C12CDA532A74}"/>
                </a:ext>
              </a:extLst>
            </p:cNvPr>
            <p:cNvSpPr/>
            <p:nvPr/>
          </p:nvSpPr>
          <p:spPr>
            <a:xfrm>
              <a:off x="1037390" y="2574432"/>
              <a:ext cx="87665" cy="32620"/>
            </a:xfrm>
            <a:custGeom>
              <a:avLst/>
              <a:gdLst>
                <a:gd name="connsiteX0" fmla="*/ 41249 w 87665"/>
                <a:gd name="connsiteY0" fmla="*/ 451 h 32620"/>
                <a:gd name="connsiteX1" fmla="*/ 70211 w 87665"/>
                <a:gd name="connsiteY1" fmla="*/ 3373 h 32620"/>
                <a:gd name="connsiteX2" fmla="*/ 87486 w 87665"/>
                <a:gd name="connsiteY2" fmla="*/ 6675 h 32620"/>
                <a:gd name="connsiteX3" fmla="*/ 74148 w 87665"/>
                <a:gd name="connsiteY3" fmla="*/ 26491 h 32620"/>
                <a:gd name="connsiteX4" fmla="*/ 54332 w 87665"/>
                <a:gd name="connsiteY4" fmla="*/ 29794 h 32620"/>
                <a:gd name="connsiteX5" fmla="*/ 35152 w 87665"/>
                <a:gd name="connsiteY5" fmla="*/ 28524 h 32620"/>
                <a:gd name="connsiteX6" fmla="*/ 14701 w 87665"/>
                <a:gd name="connsiteY6" fmla="*/ 31064 h 32620"/>
                <a:gd name="connsiteX7" fmla="*/ 728 w 87665"/>
                <a:gd name="connsiteY7" fmla="*/ 15821 h 32620"/>
                <a:gd name="connsiteX8" fmla="*/ 11144 w 87665"/>
                <a:gd name="connsiteY8" fmla="*/ 578 h 32620"/>
                <a:gd name="connsiteX9" fmla="*/ 41376 w 87665"/>
                <a:gd name="connsiteY9" fmla="*/ 578 h 3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665" h="32620">
                  <a:moveTo>
                    <a:pt x="41249" y="451"/>
                  </a:moveTo>
                  <a:cubicBezTo>
                    <a:pt x="54586" y="-184"/>
                    <a:pt x="55857" y="1721"/>
                    <a:pt x="70211" y="3373"/>
                  </a:cubicBezTo>
                  <a:cubicBezTo>
                    <a:pt x="84564" y="5024"/>
                    <a:pt x="85835" y="-819"/>
                    <a:pt x="87486" y="6675"/>
                  </a:cubicBezTo>
                  <a:cubicBezTo>
                    <a:pt x="89137" y="14170"/>
                    <a:pt x="78975" y="23316"/>
                    <a:pt x="74148" y="26491"/>
                  </a:cubicBezTo>
                  <a:cubicBezTo>
                    <a:pt x="69321" y="29794"/>
                    <a:pt x="61446" y="31699"/>
                    <a:pt x="54332" y="29794"/>
                  </a:cubicBezTo>
                  <a:cubicBezTo>
                    <a:pt x="47219" y="27889"/>
                    <a:pt x="40995" y="25856"/>
                    <a:pt x="35152" y="28524"/>
                  </a:cubicBezTo>
                  <a:cubicBezTo>
                    <a:pt x="29308" y="31064"/>
                    <a:pt x="23465" y="34748"/>
                    <a:pt x="14701" y="31064"/>
                  </a:cubicBezTo>
                  <a:cubicBezTo>
                    <a:pt x="5936" y="27507"/>
                    <a:pt x="-2575" y="22553"/>
                    <a:pt x="728" y="15821"/>
                  </a:cubicBezTo>
                  <a:cubicBezTo>
                    <a:pt x="4031" y="8962"/>
                    <a:pt x="3014" y="2484"/>
                    <a:pt x="11144" y="578"/>
                  </a:cubicBezTo>
                  <a:cubicBezTo>
                    <a:pt x="19273" y="-1327"/>
                    <a:pt x="28038" y="2229"/>
                    <a:pt x="41376" y="578"/>
                  </a:cubicBezTo>
                </a:path>
              </a:pathLst>
            </a:custGeom>
            <a:solidFill>
              <a:srgbClr val="FFFFFF"/>
            </a:solidFill>
            <a:ln w="12700" cap="flat">
              <a:noFill/>
              <a:prstDash val="solid"/>
              <a:miter/>
            </a:ln>
          </p:spPr>
          <p:txBody>
            <a:bodyPr rtlCol="0" anchor="ctr"/>
            <a:lstStyle/>
            <a:p>
              <a:endParaRPr lang="en-GB"/>
            </a:p>
          </p:txBody>
        </p:sp>
        <p:sp>
          <p:nvSpPr>
            <p:cNvPr id="1139" name="Freeform: Shape 1138">
              <a:extLst>
                <a:ext uri="{FF2B5EF4-FFF2-40B4-BE49-F238E27FC236}">
                  <a16:creationId xmlns:a16="http://schemas.microsoft.com/office/drawing/2014/main" id="{4B78253E-7365-35A1-5981-8F3085F58456}"/>
                </a:ext>
              </a:extLst>
            </p:cNvPr>
            <p:cNvSpPr/>
            <p:nvPr/>
          </p:nvSpPr>
          <p:spPr>
            <a:xfrm>
              <a:off x="181865" y="2383306"/>
              <a:ext cx="31353" cy="29073"/>
            </a:xfrm>
            <a:custGeom>
              <a:avLst/>
              <a:gdLst>
                <a:gd name="connsiteX0" fmla="*/ 10902 w 31353"/>
                <a:gd name="connsiteY0" fmla="*/ 2691 h 29073"/>
                <a:gd name="connsiteX1" fmla="*/ 2773 w 31353"/>
                <a:gd name="connsiteY1" fmla="*/ 12726 h 29073"/>
                <a:gd name="connsiteX2" fmla="*/ 18397 w 31353"/>
                <a:gd name="connsiteY2" fmla="*/ 27715 h 29073"/>
                <a:gd name="connsiteX3" fmla="*/ 31353 w 31353"/>
                <a:gd name="connsiteY3" fmla="*/ 8534 h 29073"/>
                <a:gd name="connsiteX4" fmla="*/ 10902 w 31353"/>
                <a:gd name="connsiteY4" fmla="*/ 2691 h 2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53" h="29073">
                  <a:moveTo>
                    <a:pt x="10902" y="2691"/>
                  </a:moveTo>
                  <a:cubicBezTo>
                    <a:pt x="4678" y="7899"/>
                    <a:pt x="-4722" y="3326"/>
                    <a:pt x="2773" y="12726"/>
                  </a:cubicBezTo>
                  <a:cubicBezTo>
                    <a:pt x="10267" y="22126"/>
                    <a:pt x="12553" y="32923"/>
                    <a:pt x="18397" y="27715"/>
                  </a:cubicBezTo>
                  <a:cubicBezTo>
                    <a:pt x="24240" y="22507"/>
                    <a:pt x="31353" y="16283"/>
                    <a:pt x="31353" y="8534"/>
                  </a:cubicBezTo>
                  <a:cubicBezTo>
                    <a:pt x="31353" y="786"/>
                    <a:pt x="19286" y="-2898"/>
                    <a:pt x="10902" y="2691"/>
                  </a:cubicBezTo>
                </a:path>
              </a:pathLst>
            </a:custGeom>
            <a:solidFill>
              <a:srgbClr val="FFFFFF"/>
            </a:solidFill>
            <a:ln w="12700" cap="flat">
              <a:noFill/>
              <a:prstDash val="solid"/>
              <a:miter/>
            </a:ln>
          </p:spPr>
          <p:txBody>
            <a:bodyPr rtlCol="0" anchor="ctr"/>
            <a:lstStyle/>
            <a:p>
              <a:endParaRPr lang="en-GB"/>
            </a:p>
          </p:txBody>
        </p:sp>
        <p:sp>
          <p:nvSpPr>
            <p:cNvPr id="1140" name="Freeform: Shape 1139">
              <a:extLst>
                <a:ext uri="{FF2B5EF4-FFF2-40B4-BE49-F238E27FC236}">
                  <a16:creationId xmlns:a16="http://schemas.microsoft.com/office/drawing/2014/main" id="{845E04BB-C797-D1F4-A3DC-7C1A5379EF28}"/>
                </a:ext>
              </a:extLst>
            </p:cNvPr>
            <p:cNvSpPr/>
            <p:nvPr/>
          </p:nvSpPr>
          <p:spPr>
            <a:xfrm>
              <a:off x="90881" y="2308933"/>
              <a:ext cx="575202" cy="190012"/>
            </a:xfrm>
            <a:custGeom>
              <a:avLst/>
              <a:gdLst>
                <a:gd name="connsiteX0" fmla="*/ 46630 w 575202"/>
                <a:gd name="connsiteY0" fmla="*/ 33114 h 190012"/>
                <a:gd name="connsiteX1" fmla="*/ 70003 w 575202"/>
                <a:gd name="connsiteY1" fmla="*/ 21427 h 190012"/>
                <a:gd name="connsiteX2" fmla="*/ 102521 w 575202"/>
                <a:gd name="connsiteY2" fmla="*/ 17490 h 190012"/>
                <a:gd name="connsiteX3" fmla="*/ 138977 w 575202"/>
                <a:gd name="connsiteY3" fmla="*/ 7074 h 190012"/>
                <a:gd name="connsiteX4" fmla="*/ 167939 w 575202"/>
                <a:gd name="connsiteY4" fmla="*/ 1485 h 190012"/>
                <a:gd name="connsiteX5" fmla="*/ 195884 w 575202"/>
                <a:gd name="connsiteY5" fmla="*/ 7963 h 190012"/>
                <a:gd name="connsiteX6" fmla="*/ 234627 w 575202"/>
                <a:gd name="connsiteY6" fmla="*/ 9614 h 190012"/>
                <a:gd name="connsiteX7" fmla="*/ 255459 w 575202"/>
                <a:gd name="connsiteY7" fmla="*/ 21046 h 190012"/>
                <a:gd name="connsiteX8" fmla="*/ 277562 w 575202"/>
                <a:gd name="connsiteY8" fmla="*/ 24984 h 190012"/>
                <a:gd name="connsiteX9" fmla="*/ 306142 w 575202"/>
                <a:gd name="connsiteY9" fmla="*/ 49754 h 190012"/>
                <a:gd name="connsiteX10" fmla="*/ 339423 w 575202"/>
                <a:gd name="connsiteY10" fmla="*/ 52549 h 190012"/>
                <a:gd name="connsiteX11" fmla="*/ 368765 w 575202"/>
                <a:gd name="connsiteY11" fmla="*/ 66902 h 190012"/>
                <a:gd name="connsiteX12" fmla="*/ 395060 w 575202"/>
                <a:gd name="connsiteY12" fmla="*/ 85448 h 190012"/>
                <a:gd name="connsiteX13" fmla="*/ 411954 w 575202"/>
                <a:gd name="connsiteY13" fmla="*/ 88370 h 190012"/>
                <a:gd name="connsiteX14" fmla="*/ 430881 w 575202"/>
                <a:gd name="connsiteY14" fmla="*/ 99421 h 190012"/>
                <a:gd name="connsiteX15" fmla="*/ 446759 w 575202"/>
                <a:gd name="connsiteY15" fmla="*/ 106280 h 190012"/>
                <a:gd name="connsiteX16" fmla="*/ 466956 w 575202"/>
                <a:gd name="connsiteY16" fmla="*/ 112758 h 190012"/>
                <a:gd name="connsiteX17" fmla="*/ 486137 w 575202"/>
                <a:gd name="connsiteY17" fmla="*/ 117585 h 190012"/>
                <a:gd name="connsiteX18" fmla="*/ 499855 w 575202"/>
                <a:gd name="connsiteY18" fmla="*/ 123429 h 190012"/>
                <a:gd name="connsiteX19" fmla="*/ 507604 w 575202"/>
                <a:gd name="connsiteY19" fmla="*/ 137020 h 190012"/>
                <a:gd name="connsiteX20" fmla="*/ 536566 w 575202"/>
                <a:gd name="connsiteY20" fmla="*/ 141974 h 190012"/>
                <a:gd name="connsiteX21" fmla="*/ 562987 w 575202"/>
                <a:gd name="connsiteY21" fmla="*/ 159250 h 190012"/>
                <a:gd name="connsiteX22" fmla="*/ 575054 w 575202"/>
                <a:gd name="connsiteY22" fmla="*/ 171317 h 190012"/>
                <a:gd name="connsiteX23" fmla="*/ 558414 w 575202"/>
                <a:gd name="connsiteY23" fmla="*/ 179828 h 190012"/>
                <a:gd name="connsiteX24" fmla="*/ 520687 w 575202"/>
                <a:gd name="connsiteY24" fmla="*/ 182749 h 190012"/>
                <a:gd name="connsiteX25" fmla="*/ 495917 w 575202"/>
                <a:gd name="connsiteY25" fmla="*/ 188592 h 190012"/>
                <a:gd name="connsiteX26" fmla="*/ 470894 w 575202"/>
                <a:gd name="connsiteY26" fmla="*/ 184655 h 190012"/>
                <a:gd name="connsiteX27" fmla="*/ 447140 w 575202"/>
                <a:gd name="connsiteY27" fmla="*/ 186941 h 190012"/>
                <a:gd name="connsiteX28" fmla="*/ 404586 w 575202"/>
                <a:gd name="connsiteY28" fmla="*/ 184655 h 190012"/>
                <a:gd name="connsiteX29" fmla="*/ 390614 w 575202"/>
                <a:gd name="connsiteY29" fmla="*/ 187957 h 190012"/>
                <a:gd name="connsiteX30" fmla="*/ 388962 w 575202"/>
                <a:gd name="connsiteY30" fmla="*/ 178811 h 190012"/>
                <a:gd name="connsiteX31" fmla="*/ 407889 w 575202"/>
                <a:gd name="connsiteY31" fmla="*/ 164204 h 190012"/>
                <a:gd name="connsiteX32" fmla="*/ 412462 w 575202"/>
                <a:gd name="connsiteY32" fmla="*/ 153153 h 190012"/>
                <a:gd name="connsiteX33" fmla="*/ 406873 w 575202"/>
                <a:gd name="connsiteY33" fmla="*/ 145658 h 190012"/>
                <a:gd name="connsiteX34" fmla="*/ 385025 w 575202"/>
                <a:gd name="connsiteY34" fmla="*/ 141085 h 190012"/>
                <a:gd name="connsiteX35" fmla="*/ 359366 w 575202"/>
                <a:gd name="connsiteY35" fmla="*/ 137147 h 190012"/>
                <a:gd name="connsiteX36" fmla="*/ 348696 w 575202"/>
                <a:gd name="connsiteY36" fmla="*/ 122794 h 190012"/>
                <a:gd name="connsiteX37" fmla="*/ 342852 w 575202"/>
                <a:gd name="connsiteY37" fmla="*/ 106915 h 190012"/>
                <a:gd name="connsiteX38" fmla="*/ 334088 w 575202"/>
                <a:gd name="connsiteY38" fmla="*/ 94213 h 190012"/>
                <a:gd name="connsiteX39" fmla="*/ 313001 w 575202"/>
                <a:gd name="connsiteY39" fmla="*/ 91545 h 190012"/>
                <a:gd name="connsiteX40" fmla="*/ 284421 w 575202"/>
                <a:gd name="connsiteY40" fmla="*/ 87989 h 190012"/>
                <a:gd name="connsiteX41" fmla="*/ 264224 w 575202"/>
                <a:gd name="connsiteY41" fmla="*/ 81764 h 190012"/>
                <a:gd name="connsiteX42" fmla="*/ 242757 w 575202"/>
                <a:gd name="connsiteY42" fmla="*/ 67157 h 190012"/>
                <a:gd name="connsiteX43" fmla="*/ 217987 w 575202"/>
                <a:gd name="connsiteY43" fmla="*/ 66775 h 190012"/>
                <a:gd name="connsiteX44" fmla="*/ 204014 w 575202"/>
                <a:gd name="connsiteY44" fmla="*/ 60297 h 190012"/>
                <a:gd name="connsiteX45" fmla="*/ 190930 w 575202"/>
                <a:gd name="connsiteY45" fmla="*/ 55470 h 190012"/>
                <a:gd name="connsiteX46" fmla="*/ 167558 w 575202"/>
                <a:gd name="connsiteY46" fmla="*/ 58392 h 190012"/>
                <a:gd name="connsiteX47" fmla="*/ 154855 w 575202"/>
                <a:gd name="connsiteY47" fmla="*/ 52549 h 190012"/>
                <a:gd name="connsiteX48" fmla="*/ 160698 w 575202"/>
                <a:gd name="connsiteY48" fmla="*/ 46070 h 190012"/>
                <a:gd name="connsiteX49" fmla="*/ 171496 w 575202"/>
                <a:gd name="connsiteY49" fmla="*/ 40227 h 190012"/>
                <a:gd name="connsiteX50" fmla="*/ 160063 w 575202"/>
                <a:gd name="connsiteY50" fmla="*/ 32733 h 190012"/>
                <a:gd name="connsiteX51" fmla="*/ 130085 w 575202"/>
                <a:gd name="connsiteY51" fmla="*/ 28795 h 190012"/>
                <a:gd name="connsiteX52" fmla="*/ 106967 w 575202"/>
                <a:gd name="connsiteY52" fmla="*/ 36925 h 190012"/>
                <a:gd name="connsiteX53" fmla="*/ 91978 w 575202"/>
                <a:gd name="connsiteY53" fmla="*/ 46960 h 190012"/>
                <a:gd name="connsiteX54" fmla="*/ 77370 w 575202"/>
                <a:gd name="connsiteY54" fmla="*/ 59027 h 190012"/>
                <a:gd name="connsiteX55" fmla="*/ 53743 w 575202"/>
                <a:gd name="connsiteY55" fmla="*/ 59154 h 190012"/>
                <a:gd name="connsiteX56" fmla="*/ 44598 w 575202"/>
                <a:gd name="connsiteY56" fmla="*/ 72237 h 190012"/>
                <a:gd name="connsiteX57" fmla="*/ 29990 w 575202"/>
                <a:gd name="connsiteY57" fmla="*/ 78081 h 190012"/>
                <a:gd name="connsiteX58" fmla="*/ 21479 w 575202"/>
                <a:gd name="connsiteY58" fmla="*/ 85194 h 190012"/>
                <a:gd name="connsiteX59" fmla="*/ 5601 w 575202"/>
                <a:gd name="connsiteY59" fmla="*/ 80240 h 190012"/>
                <a:gd name="connsiteX60" fmla="*/ 3696 w 575202"/>
                <a:gd name="connsiteY60" fmla="*/ 70205 h 190012"/>
                <a:gd name="connsiteX61" fmla="*/ 20590 w 575202"/>
                <a:gd name="connsiteY61" fmla="*/ 67919 h 190012"/>
                <a:gd name="connsiteX62" fmla="*/ 31006 w 575202"/>
                <a:gd name="connsiteY62" fmla="*/ 56868 h 190012"/>
                <a:gd name="connsiteX63" fmla="*/ 46630 w 575202"/>
                <a:gd name="connsiteY63" fmla="*/ 33114 h 19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75202" h="190012">
                  <a:moveTo>
                    <a:pt x="46630" y="33114"/>
                  </a:moveTo>
                  <a:cubicBezTo>
                    <a:pt x="55395" y="27652"/>
                    <a:pt x="59587" y="23333"/>
                    <a:pt x="70003" y="21427"/>
                  </a:cubicBezTo>
                  <a:cubicBezTo>
                    <a:pt x="80419" y="19522"/>
                    <a:pt x="88548" y="21427"/>
                    <a:pt x="102521" y="17490"/>
                  </a:cubicBezTo>
                  <a:cubicBezTo>
                    <a:pt x="116494" y="13552"/>
                    <a:pt x="129450" y="11266"/>
                    <a:pt x="138977" y="7074"/>
                  </a:cubicBezTo>
                  <a:cubicBezTo>
                    <a:pt x="148377" y="2882"/>
                    <a:pt x="155872" y="-2707"/>
                    <a:pt x="167939" y="1485"/>
                  </a:cubicBezTo>
                  <a:cubicBezTo>
                    <a:pt x="180006" y="5676"/>
                    <a:pt x="186866" y="7963"/>
                    <a:pt x="195884" y="7963"/>
                  </a:cubicBezTo>
                  <a:cubicBezTo>
                    <a:pt x="204903" y="7963"/>
                    <a:pt x="222814" y="4660"/>
                    <a:pt x="234627" y="9614"/>
                  </a:cubicBezTo>
                  <a:cubicBezTo>
                    <a:pt x="246313" y="14441"/>
                    <a:pt x="240470" y="18760"/>
                    <a:pt x="255459" y="21046"/>
                  </a:cubicBezTo>
                  <a:cubicBezTo>
                    <a:pt x="270448" y="23333"/>
                    <a:pt x="270067" y="17490"/>
                    <a:pt x="277562" y="24984"/>
                  </a:cubicBezTo>
                  <a:cubicBezTo>
                    <a:pt x="285056" y="32479"/>
                    <a:pt x="295472" y="48357"/>
                    <a:pt x="306142" y="49754"/>
                  </a:cubicBezTo>
                  <a:cubicBezTo>
                    <a:pt x="316939" y="51024"/>
                    <a:pt x="325196" y="46705"/>
                    <a:pt x="339423" y="52549"/>
                  </a:cubicBezTo>
                  <a:cubicBezTo>
                    <a:pt x="353776" y="58392"/>
                    <a:pt x="360509" y="59662"/>
                    <a:pt x="368765" y="66902"/>
                  </a:cubicBezTo>
                  <a:cubicBezTo>
                    <a:pt x="376895" y="74016"/>
                    <a:pt x="386676" y="84432"/>
                    <a:pt x="395060" y="85448"/>
                  </a:cubicBezTo>
                  <a:cubicBezTo>
                    <a:pt x="403570" y="86464"/>
                    <a:pt x="404459" y="85829"/>
                    <a:pt x="411954" y="88370"/>
                  </a:cubicBezTo>
                  <a:cubicBezTo>
                    <a:pt x="419448" y="90910"/>
                    <a:pt x="427578" y="96880"/>
                    <a:pt x="430881" y="99421"/>
                  </a:cubicBezTo>
                  <a:cubicBezTo>
                    <a:pt x="434183" y="101961"/>
                    <a:pt x="441678" y="105645"/>
                    <a:pt x="446759" y="106280"/>
                  </a:cubicBezTo>
                  <a:cubicBezTo>
                    <a:pt x="451967" y="106915"/>
                    <a:pt x="463653" y="108186"/>
                    <a:pt x="466956" y="112758"/>
                  </a:cubicBezTo>
                  <a:cubicBezTo>
                    <a:pt x="470258" y="117331"/>
                    <a:pt x="480929" y="117967"/>
                    <a:pt x="486137" y="117585"/>
                  </a:cubicBezTo>
                  <a:cubicBezTo>
                    <a:pt x="491345" y="117331"/>
                    <a:pt x="496807" y="117967"/>
                    <a:pt x="499855" y="123429"/>
                  </a:cubicBezTo>
                  <a:cubicBezTo>
                    <a:pt x="502904" y="128891"/>
                    <a:pt x="495917" y="134480"/>
                    <a:pt x="507604" y="137020"/>
                  </a:cubicBezTo>
                  <a:cubicBezTo>
                    <a:pt x="519290" y="139688"/>
                    <a:pt x="528817" y="137401"/>
                    <a:pt x="536566" y="141974"/>
                  </a:cubicBezTo>
                  <a:cubicBezTo>
                    <a:pt x="544314" y="146547"/>
                    <a:pt x="556762" y="152390"/>
                    <a:pt x="562987" y="159250"/>
                  </a:cubicBezTo>
                  <a:cubicBezTo>
                    <a:pt x="569211" y="166109"/>
                    <a:pt x="576324" y="165728"/>
                    <a:pt x="575054" y="171317"/>
                  </a:cubicBezTo>
                  <a:cubicBezTo>
                    <a:pt x="573784" y="176906"/>
                    <a:pt x="573149" y="179828"/>
                    <a:pt x="558414" y="179828"/>
                  </a:cubicBezTo>
                  <a:cubicBezTo>
                    <a:pt x="543679" y="179828"/>
                    <a:pt x="528436" y="176271"/>
                    <a:pt x="520687" y="182749"/>
                  </a:cubicBezTo>
                  <a:cubicBezTo>
                    <a:pt x="512939" y="189228"/>
                    <a:pt x="505063" y="191895"/>
                    <a:pt x="495917" y="188592"/>
                  </a:cubicBezTo>
                  <a:cubicBezTo>
                    <a:pt x="486772" y="185290"/>
                    <a:pt x="478388" y="183003"/>
                    <a:pt x="470894" y="184655"/>
                  </a:cubicBezTo>
                  <a:cubicBezTo>
                    <a:pt x="463399" y="186306"/>
                    <a:pt x="453364" y="186306"/>
                    <a:pt x="447140" y="186941"/>
                  </a:cubicBezTo>
                  <a:cubicBezTo>
                    <a:pt x="440916" y="187576"/>
                    <a:pt x="404586" y="184655"/>
                    <a:pt x="404586" y="184655"/>
                  </a:cubicBezTo>
                  <a:cubicBezTo>
                    <a:pt x="404586" y="184655"/>
                    <a:pt x="395441" y="187195"/>
                    <a:pt x="390614" y="187957"/>
                  </a:cubicBezTo>
                  <a:cubicBezTo>
                    <a:pt x="385787" y="188592"/>
                    <a:pt x="382230" y="184655"/>
                    <a:pt x="388962" y="178811"/>
                  </a:cubicBezTo>
                  <a:cubicBezTo>
                    <a:pt x="395822" y="172968"/>
                    <a:pt x="404332" y="168395"/>
                    <a:pt x="407889" y="164204"/>
                  </a:cubicBezTo>
                  <a:cubicBezTo>
                    <a:pt x="411446" y="160012"/>
                    <a:pt x="415003" y="158360"/>
                    <a:pt x="412462" y="153153"/>
                  </a:cubicBezTo>
                  <a:cubicBezTo>
                    <a:pt x="409922" y="147944"/>
                    <a:pt x="415384" y="148961"/>
                    <a:pt x="406873" y="145658"/>
                  </a:cubicBezTo>
                  <a:cubicBezTo>
                    <a:pt x="398362" y="142355"/>
                    <a:pt x="396076" y="142101"/>
                    <a:pt x="385025" y="141085"/>
                  </a:cubicBezTo>
                  <a:cubicBezTo>
                    <a:pt x="373973" y="140069"/>
                    <a:pt x="361906" y="141720"/>
                    <a:pt x="359366" y="137147"/>
                  </a:cubicBezTo>
                  <a:cubicBezTo>
                    <a:pt x="356698" y="132574"/>
                    <a:pt x="352506" y="129018"/>
                    <a:pt x="348696" y="122794"/>
                  </a:cubicBezTo>
                  <a:cubicBezTo>
                    <a:pt x="344758" y="116569"/>
                    <a:pt x="344123" y="111361"/>
                    <a:pt x="342852" y="106915"/>
                  </a:cubicBezTo>
                  <a:cubicBezTo>
                    <a:pt x="341582" y="102342"/>
                    <a:pt x="341836" y="96118"/>
                    <a:pt x="334088" y="94213"/>
                  </a:cubicBezTo>
                  <a:cubicBezTo>
                    <a:pt x="326212" y="92307"/>
                    <a:pt x="317447" y="91926"/>
                    <a:pt x="313001" y="91545"/>
                  </a:cubicBezTo>
                  <a:cubicBezTo>
                    <a:pt x="308429" y="91291"/>
                    <a:pt x="288613" y="89259"/>
                    <a:pt x="284421" y="87989"/>
                  </a:cubicBezTo>
                  <a:cubicBezTo>
                    <a:pt x="280229" y="86718"/>
                    <a:pt x="271083" y="86083"/>
                    <a:pt x="264224" y="81764"/>
                  </a:cubicBezTo>
                  <a:cubicBezTo>
                    <a:pt x="257365" y="77572"/>
                    <a:pt x="252156" y="67411"/>
                    <a:pt x="242757" y="67157"/>
                  </a:cubicBezTo>
                  <a:cubicBezTo>
                    <a:pt x="233357" y="66775"/>
                    <a:pt x="225862" y="69062"/>
                    <a:pt x="217987" y="66775"/>
                  </a:cubicBezTo>
                  <a:cubicBezTo>
                    <a:pt x="210238" y="64489"/>
                    <a:pt x="206682" y="63854"/>
                    <a:pt x="204014" y="60297"/>
                  </a:cubicBezTo>
                  <a:cubicBezTo>
                    <a:pt x="201346" y="56740"/>
                    <a:pt x="200457" y="53819"/>
                    <a:pt x="190930" y="55470"/>
                  </a:cubicBezTo>
                  <a:cubicBezTo>
                    <a:pt x="181531" y="57122"/>
                    <a:pt x="172385" y="59662"/>
                    <a:pt x="167558" y="58392"/>
                  </a:cubicBezTo>
                  <a:cubicBezTo>
                    <a:pt x="162731" y="57122"/>
                    <a:pt x="156126" y="55089"/>
                    <a:pt x="154855" y="52549"/>
                  </a:cubicBezTo>
                  <a:cubicBezTo>
                    <a:pt x="153585" y="50008"/>
                    <a:pt x="158158" y="46070"/>
                    <a:pt x="160698" y="46070"/>
                  </a:cubicBezTo>
                  <a:cubicBezTo>
                    <a:pt x="163239" y="46070"/>
                    <a:pt x="171115" y="45054"/>
                    <a:pt x="171496" y="40227"/>
                  </a:cubicBezTo>
                  <a:cubicBezTo>
                    <a:pt x="171750" y="35400"/>
                    <a:pt x="168955" y="34384"/>
                    <a:pt x="160063" y="32733"/>
                  </a:cubicBezTo>
                  <a:cubicBezTo>
                    <a:pt x="151299" y="31081"/>
                    <a:pt x="139231" y="28160"/>
                    <a:pt x="130085" y="28795"/>
                  </a:cubicBezTo>
                  <a:cubicBezTo>
                    <a:pt x="120940" y="29430"/>
                    <a:pt x="111159" y="32098"/>
                    <a:pt x="106967" y="36925"/>
                  </a:cubicBezTo>
                  <a:cubicBezTo>
                    <a:pt x="102775" y="41878"/>
                    <a:pt x="100743" y="42133"/>
                    <a:pt x="91978" y="46960"/>
                  </a:cubicBezTo>
                  <a:cubicBezTo>
                    <a:pt x="83213" y="51786"/>
                    <a:pt x="90962" y="58646"/>
                    <a:pt x="77370" y="59027"/>
                  </a:cubicBezTo>
                  <a:cubicBezTo>
                    <a:pt x="63778" y="59281"/>
                    <a:pt x="59968" y="53946"/>
                    <a:pt x="53743" y="59154"/>
                  </a:cubicBezTo>
                  <a:cubicBezTo>
                    <a:pt x="47519" y="64362"/>
                    <a:pt x="46884" y="67283"/>
                    <a:pt x="44598" y="72237"/>
                  </a:cubicBezTo>
                  <a:cubicBezTo>
                    <a:pt x="42311" y="77064"/>
                    <a:pt x="33546" y="75540"/>
                    <a:pt x="29990" y="78081"/>
                  </a:cubicBezTo>
                  <a:cubicBezTo>
                    <a:pt x="26433" y="80748"/>
                    <a:pt x="24147" y="86591"/>
                    <a:pt x="21479" y="85194"/>
                  </a:cubicBezTo>
                  <a:cubicBezTo>
                    <a:pt x="18939" y="83924"/>
                    <a:pt x="12714" y="80621"/>
                    <a:pt x="5601" y="80240"/>
                  </a:cubicBezTo>
                  <a:cubicBezTo>
                    <a:pt x="-1512" y="79986"/>
                    <a:pt x="-1512" y="70205"/>
                    <a:pt x="3696" y="70205"/>
                  </a:cubicBezTo>
                  <a:cubicBezTo>
                    <a:pt x="8904" y="70205"/>
                    <a:pt x="14747" y="68935"/>
                    <a:pt x="20590" y="67919"/>
                  </a:cubicBezTo>
                  <a:cubicBezTo>
                    <a:pt x="26433" y="66902"/>
                    <a:pt x="33546" y="63727"/>
                    <a:pt x="31006" y="56868"/>
                  </a:cubicBezTo>
                  <a:cubicBezTo>
                    <a:pt x="28465" y="50008"/>
                    <a:pt x="38754" y="36416"/>
                    <a:pt x="46630" y="33114"/>
                  </a:cubicBezTo>
                </a:path>
              </a:pathLst>
            </a:custGeom>
            <a:solidFill>
              <a:srgbClr val="FFFFFF"/>
            </a:solidFill>
            <a:ln w="12700" cap="flat">
              <a:noFill/>
              <a:prstDash val="solid"/>
              <a:miter/>
            </a:ln>
          </p:spPr>
          <p:txBody>
            <a:bodyPr rtlCol="0" anchor="ctr"/>
            <a:lstStyle/>
            <a:p>
              <a:endParaRPr lang="en-GB"/>
            </a:p>
          </p:txBody>
        </p:sp>
        <p:sp>
          <p:nvSpPr>
            <p:cNvPr id="1141" name="Freeform: Shape 1140">
              <a:extLst>
                <a:ext uri="{FF2B5EF4-FFF2-40B4-BE49-F238E27FC236}">
                  <a16:creationId xmlns:a16="http://schemas.microsoft.com/office/drawing/2014/main" id="{30A20F24-028F-4FC4-0DBE-188EC467C7A2}"/>
                </a:ext>
              </a:extLst>
            </p:cNvPr>
            <p:cNvSpPr/>
            <p:nvPr/>
          </p:nvSpPr>
          <p:spPr>
            <a:xfrm>
              <a:off x="11085744" y="3292365"/>
              <a:ext cx="12918" cy="13387"/>
            </a:xfrm>
            <a:custGeom>
              <a:avLst/>
              <a:gdLst>
                <a:gd name="connsiteX0" fmla="*/ 6657 w 12918"/>
                <a:gd name="connsiteY0" fmla="*/ 3639 h 13387"/>
                <a:gd name="connsiteX1" fmla="*/ 306 w 12918"/>
                <a:gd name="connsiteY1" fmla="*/ 13039 h 13387"/>
                <a:gd name="connsiteX2" fmla="*/ 7800 w 12918"/>
                <a:gd name="connsiteY2" fmla="*/ 10879 h 13387"/>
                <a:gd name="connsiteX3" fmla="*/ 12372 w 12918"/>
                <a:gd name="connsiteY3" fmla="*/ 9101 h 13387"/>
                <a:gd name="connsiteX4" fmla="*/ 11864 w 12918"/>
                <a:gd name="connsiteY4" fmla="*/ 1479 h 13387"/>
                <a:gd name="connsiteX5" fmla="*/ 6657 w 12918"/>
                <a:gd name="connsiteY5" fmla="*/ 3639 h 1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8" h="13387">
                  <a:moveTo>
                    <a:pt x="6657" y="3639"/>
                  </a:moveTo>
                  <a:cubicBezTo>
                    <a:pt x="4116" y="5290"/>
                    <a:pt x="-1346" y="11769"/>
                    <a:pt x="306" y="13039"/>
                  </a:cubicBezTo>
                  <a:cubicBezTo>
                    <a:pt x="1956" y="14309"/>
                    <a:pt x="4243" y="11769"/>
                    <a:pt x="7800" y="10879"/>
                  </a:cubicBezTo>
                  <a:cubicBezTo>
                    <a:pt x="11357" y="10117"/>
                    <a:pt x="11230" y="11133"/>
                    <a:pt x="12372" y="9101"/>
                  </a:cubicBezTo>
                  <a:cubicBezTo>
                    <a:pt x="13516" y="6942"/>
                    <a:pt x="12627" y="4909"/>
                    <a:pt x="11864" y="1479"/>
                  </a:cubicBezTo>
                  <a:cubicBezTo>
                    <a:pt x="10975" y="-1950"/>
                    <a:pt x="10086" y="1353"/>
                    <a:pt x="6657" y="3639"/>
                  </a:cubicBezTo>
                </a:path>
              </a:pathLst>
            </a:custGeom>
            <a:solidFill>
              <a:srgbClr val="FFFFFF"/>
            </a:solidFill>
            <a:ln w="12700" cap="flat">
              <a:noFill/>
              <a:prstDash val="solid"/>
              <a:miter/>
            </a:ln>
          </p:spPr>
          <p:txBody>
            <a:bodyPr rtlCol="0" anchor="ctr"/>
            <a:lstStyle/>
            <a:p>
              <a:endParaRPr lang="en-GB"/>
            </a:p>
          </p:txBody>
        </p:sp>
        <p:sp>
          <p:nvSpPr>
            <p:cNvPr id="1142" name="Freeform: Shape 1141">
              <a:extLst>
                <a:ext uri="{FF2B5EF4-FFF2-40B4-BE49-F238E27FC236}">
                  <a16:creationId xmlns:a16="http://schemas.microsoft.com/office/drawing/2014/main" id="{0D1A90C2-7F77-1A7E-A400-32D5072878BA}"/>
                </a:ext>
              </a:extLst>
            </p:cNvPr>
            <p:cNvSpPr/>
            <p:nvPr/>
          </p:nvSpPr>
          <p:spPr>
            <a:xfrm>
              <a:off x="11055371" y="3315283"/>
              <a:ext cx="7823" cy="12643"/>
            </a:xfrm>
            <a:custGeom>
              <a:avLst/>
              <a:gdLst>
                <a:gd name="connsiteX0" fmla="*/ 2860 w 7823"/>
                <a:gd name="connsiteY0" fmla="*/ 12478 h 12643"/>
                <a:gd name="connsiteX1" fmla="*/ 7433 w 7823"/>
                <a:gd name="connsiteY1" fmla="*/ 9048 h 12643"/>
                <a:gd name="connsiteX2" fmla="*/ 4512 w 7823"/>
                <a:gd name="connsiteY2" fmla="*/ 3332 h 12643"/>
                <a:gd name="connsiteX3" fmla="*/ 1590 w 7823"/>
                <a:gd name="connsiteY3" fmla="*/ 1427 h 12643"/>
                <a:gd name="connsiteX4" fmla="*/ 192 w 7823"/>
                <a:gd name="connsiteY4" fmla="*/ 8286 h 12643"/>
                <a:gd name="connsiteX5" fmla="*/ 2987 w 7823"/>
                <a:gd name="connsiteY5" fmla="*/ 12478 h 1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3" h="12643">
                  <a:moveTo>
                    <a:pt x="2860" y="12478"/>
                  </a:moveTo>
                  <a:cubicBezTo>
                    <a:pt x="6798" y="11843"/>
                    <a:pt x="8703" y="11335"/>
                    <a:pt x="7433" y="9048"/>
                  </a:cubicBezTo>
                  <a:cubicBezTo>
                    <a:pt x="6162" y="6762"/>
                    <a:pt x="4512" y="5619"/>
                    <a:pt x="4512" y="3332"/>
                  </a:cubicBezTo>
                  <a:cubicBezTo>
                    <a:pt x="4512" y="1046"/>
                    <a:pt x="4003" y="-1749"/>
                    <a:pt x="1590" y="1427"/>
                  </a:cubicBezTo>
                  <a:cubicBezTo>
                    <a:pt x="192" y="3840"/>
                    <a:pt x="-315" y="4475"/>
                    <a:pt x="192" y="8286"/>
                  </a:cubicBezTo>
                  <a:cubicBezTo>
                    <a:pt x="700" y="11970"/>
                    <a:pt x="-951" y="13113"/>
                    <a:pt x="2987" y="12478"/>
                  </a:cubicBezTo>
                </a:path>
              </a:pathLst>
            </a:custGeom>
            <a:solidFill>
              <a:srgbClr val="FFFFFF"/>
            </a:solidFill>
            <a:ln w="12700" cap="flat">
              <a:noFill/>
              <a:prstDash val="solid"/>
              <a:miter/>
            </a:ln>
          </p:spPr>
          <p:txBody>
            <a:bodyPr rtlCol="0" anchor="ctr"/>
            <a:lstStyle/>
            <a:p>
              <a:endParaRPr lang="en-GB"/>
            </a:p>
          </p:txBody>
        </p:sp>
        <p:sp>
          <p:nvSpPr>
            <p:cNvPr id="1143" name="Freeform: Shape 1142">
              <a:extLst>
                <a:ext uri="{FF2B5EF4-FFF2-40B4-BE49-F238E27FC236}">
                  <a16:creationId xmlns:a16="http://schemas.microsoft.com/office/drawing/2014/main" id="{2E0583ED-60B2-331D-4FAE-A677831B59BE}"/>
                </a:ext>
              </a:extLst>
            </p:cNvPr>
            <p:cNvSpPr/>
            <p:nvPr/>
          </p:nvSpPr>
          <p:spPr>
            <a:xfrm>
              <a:off x="11354835" y="4027738"/>
              <a:ext cx="123242" cy="57218"/>
            </a:xfrm>
            <a:custGeom>
              <a:avLst/>
              <a:gdLst>
                <a:gd name="connsiteX0" fmla="*/ 29216 w 123242"/>
                <a:gd name="connsiteY0" fmla="*/ 49851 h 57218"/>
                <a:gd name="connsiteX1" fmla="*/ 57543 w 123242"/>
                <a:gd name="connsiteY1" fmla="*/ 36513 h 57218"/>
                <a:gd name="connsiteX2" fmla="*/ 87139 w 123242"/>
                <a:gd name="connsiteY2" fmla="*/ 24192 h 57218"/>
                <a:gd name="connsiteX3" fmla="*/ 122325 w 123242"/>
                <a:gd name="connsiteY3" fmla="*/ 7297 h 57218"/>
                <a:gd name="connsiteX4" fmla="*/ 93110 w 123242"/>
                <a:gd name="connsiteY4" fmla="*/ 2089 h 57218"/>
                <a:gd name="connsiteX5" fmla="*/ 53478 w 123242"/>
                <a:gd name="connsiteY5" fmla="*/ 9838 h 57218"/>
                <a:gd name="connsiteX6" fmla="*/ 6606 w 123242"/>
                <a:gd name="connsiteY6" fmla="*/ 16951 h 57218"/>
                <a:gd name="connsiteX7" fmla="*/ 0 w 123242"/>
                <a:gd name="connsiteY7" fmla="*/ 28384 h 57218"/>
                <a:gd name="connsiteX8" fmla="*/ 5081 w 123242"/>
                <a:gd name="connsiteY8" fmla="*/ 31305 h 57218"/>
                <a:gd name="connsiteX9" fmla="*/ 14735 w 123242"/>
                <a:gd name="connsiteY9" fmla="*/ 57219 h 57218"/>
                <a:gd name="connsiteX10" fmla="*/ 29343 w 123242"/>
                <a:gd name="connsiteY10" fmla="*/ 49724 h 5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42" h="57218">
                  <a:moveTo>
                    <a:pt x="29216" y="49851"/>
                  </a:moveTo>
                  <a:cubicBezTo>
                    <a:pt x="40267" y="45913"/>
                    <a:pt x="41918" y="43372"/>
                    <a:pt x="57543" y="36513"/>
                  </a:cubicBezTo>
                  <a:cubicBezTo>
                    <a:pt x="73167" y="29654"/>
                    <a:pt x="64402" y="29019"/>
                    <a:pt x="87139" y="24192"/>
                  </a:cubicBezTo>
                  <a:cubicBezTo>
                    <a:pt x="109877" y="19365"/>
                    <a:pt x="127533" y="12124"/>
                    <a:pt x="122325" y="7297"/>
                  </a:cubicBezTo>
                  <a:cubicBezTo>
                    <a:pt x="117117" y="2470"/>
                    <a:pt x="109623" y="-3118"/>
                    <a:pt x="93110" y="2089"/>
                  </a:cubicBezTo>
                  <a:cubicBezTo>
                    <a:pt x="76469" y="7297"/>
                    <a:pt x="66815" y="10219"/>
                    <a:pt x="53478" y="9838"/>
                  </a:cubicBezTo>
                  <a:cubicBezTo>
                    <a:pt x="40140" y="9457"/>
                    <a:pt x="14735" y="9838"/>
                    <a:pt x="6606" y="16951"/>
                  </a:cubicBezTo>
                  <a:cubicBezTo>
                    <a:pt x="1524" y="24319"/>
                    <a:pt x="5208" y="24827"/>
                    <a:pt x="0" y="28384"/>
                  </a:cubicBezTo>
                  <a:cubicBezTo>
                    <a:pt x="1397" y="29273"/>
                    <a:pt x="3048" y="30162"/>
                    <a:pt x="5081" y="31305"/>
                  </a:cubicBezTo>
                  <a:cubicBezTo>
                    <a:pt x="10924" y="34608"/>
                    <a:pt x="13592" y="46294"/>
                    <a:pt x="14735" y="57219"/>
                  </a:cubicBezTo>
                  <a:cubicBezTo>
                    <a:pt x="19181" y="54170"/>
                    <a:pt x="23754" y="51756"/>
                    <a:pt x="29343" y="49724"/>
                  </a:cubicBezTo>
                </a:path>
              </a:pathLst>
            </a:custGeom>
            <a:solidFill>
              <a:srgbClr val="FFFFFF"/>
            </a:solidFill>
            <a:ln w="12700" cap="flat">
              <a:noFill/>
              <a:prstDash val="solid"/>
              <a:miter/>
            </a:ln>
          </p:spPr>
          <p:txBody>
            <a:bodyPr rtlCol="0" anchor="ctr"/>
            <a:lstStyle/>
            <a:p>
              <a:endParaRPr lang="en-GB"/>
            </a:p>
          </p:txBody>
        </p:sp>
        <p:sp>
          <p:nvSpPr>
            <p:cNvPr id="1144" name="Freeform: Shape 1143">
              <a:extLst>
                <a:ext uri="{FF2B5EF4-FFF2-40B4-BE49-F238E27FC236}">
                  <a16:creationId xmlns:a16="http://schemas.microsoft.com/office/drawing/2014/main" id="{A629188F-E1DB-4216-D515-C20FB3F91FF7}"/>
                </a:ext>
              </a:extLst>
            </p:cNvPr>
            <p:cNvSpPr/>
            <p:nvPr/>
          </p:nvSpPr>
          <p:spPr>
            <a:xfrm>
              <a:off x="4139822" y="1177735"/>
              <a:ext cx="167260" cy="319133"/>
            </a:xfrm>
            <a:custGeom>
              <a:avLst/>
              <a:gdLst>
                <a:gd name="connsiteX0" fmla="*/ 111902 w 167260"/>
                <a:gd name="connsiteY0" fmla="*/ 261672 h 319133"/>
                <a:gd name="connsiteX1" fmla="*/ 121683 w 167260"/>
                <a:gd name="connsiteY1" fmla="*/ 254050 h 319133"/>
                <a:gd name="connsiteX2" fmla="*/ 123588 w 167260"/>
                <a:gd name="connsiteY2" fmla="*/ 252780 h 319133"/>
                <a:gd name="connsiteX3" fmla="*/ 128923 w 167260"/>
                <a:gd name="connsiteY3" fmla="*/ 247572 h 319133"/>
                <a:gd name="connsiteX4" fmla="*/ 126383 w 167260"/>
                <a:gd name="connsiteY4" fmla="*/ 247445 h 319133"/>
                <a:gd name="connsiteX5" fmla="*/ 119651 w 167260"/>
                <a:gd name="connsiteY5" fmla="*/ 244904 h 319133"/>
                <a:gd name="connsiteX6" fmla="*/ 111902 w 167260"/>
                <a:gd name="connsiteY6" fmla="*/ 231186 h 319133"/>
                <a:gd name="connsiteX7" fmla="*/ 111013 w 167260"/>
                <a:gd name="connsiteY7" fmla="*/ 228264 h 319133"/>
                <a:gd name="connsiteX8" fmla="*/ 115331 w 167260"/>
                <a:gd name="connsiteY8" fmla="*/ 210735 h 319133"/>
                <a:gd name="connsiteX9" fmla="*/ 116348 w 167260"/>
                <a:gd name="connsiteY9" fmla="*/ 209083 h 319133"/>
                <a:gd name="connsiteX10" fmla="*/ 120667 w 167260"/>
                <a:gd name="connsiteY10" fmla="*/ 202478 h 319133"/>
                <a:gd name="connsiteX11" fmla="*/ 126510 w 167260"/>
                <a:gd name="connsiteY11" fmla="*/ 192189 h 319133"/>
                <a:gd name="connsiteX12" fmla="*/ 117745 w 167260"/>
                <a:gd name="connsiteY12" fmla="*/ 182916 h 319133"/>
                <a:gd name="connsiteX13" fmla="*/ 107329 w 167260"/>
                <a:gd name="connsiteY13" fmla="*/ 172627 h 319133"/>
                <a:gd name="connsiteX14" fmla="*/ 102756 w 167260"/>
                <a:gd name="connsiteY14" fmla="*/ 166530 h 319133"/>
                <a:gd name="connsiteX15" fmla="*/ 100089 w 167260"/>
                <a:gd name="connsiteY15" fmla="*/ 158908 h 319133"/>
                <a:gd name="connsiteX16" fmla="*/ 102502 w 167260"/>
                <a:gd name="connsiteY16" fmla="*/ 152811 h 319133"/>
                <a:gd name="connsiteX17" fmla="*/ 102502 w 167260"/>
                <a:gd name="connsiteY17" fmla="*/ 152811 h 319133"/>
                <a:gd name="connsiteX18" fmla="*/ 103518 w 167260"/>
                <a:gd name="connsiteY18" fmla="*/ 152049 h 319133"/>
                <a:gd name="connsiteX19" fmla="*/ 116983 w 167260"/>
                <a:gd name="connsiteY19" fmla="*/ 150525 h 319133"/>
                <a:gd name="connsiteX20" fmla="*/ 127018 w 167260"/>
                <a:gd name="connsiteY20" fmla="*/ 151795 h 319133"/>
                <a:gd name="connsiteX21" fmla="*/ 127272 w 167260"/>
                <a:gd name="connsiteY21" fmla="*/ 150144 h 319133"/>
                <a:gd name="connsiteX22" fmla="*/ 131083 w 167260"/>
                <a:gd name="connsiteY22" fmla="*/ 121690 h 319133"/>
                <a:gd name="connsiteX23" fmla="*/ 133623 w 167260"/>
                <a:gd name="connsiteY23" fmla="*/ 109496 h 319133"/>
                <a:gd name="connsiteX24" fmla="*/ 136672 w 167260"/>
                <a:gd name="connsiteY24" fmla="*/ 93236 h 319133"/>
                <a:gd name="connsiteX25" fmla="*/ 134639 w 167260"/>
                <a:gd name="connsiteY25" fmla="*/ 81296 h 319133"/>
                <a:gd name="connsiteX26" fmla="*/ 131972 w 167260"/>
                <a:gd name="connsiteY26" fmla="*/ 68594 h 319133"/>
                <a:gd name="connsiteX27" fmla="*/ 148739 w 167260"/>
                <a:gd name="connsiteY27" fmla="*/ 49413 h 319133"/>
                <a:gd name="connsiteX28" fmla="*/ 154582 w 167260"/>
                <a:gd name="connsiteY28" fmla="*/ 46745 h 319133"/>
                <a:gd name="connsiteX29" fmla="*/ 162712 w 167260"/>
                <a:gd name="connsiteY29" fmla="*/ 42045 h 319133"/>
                <a:gd name="connsiteX30" fmla="*/ 167031 w 167260"/>
                <a:gd name="connsiteY30" fmla="*/ 36964 h 319133"/>
                <a:gd name="connsiteX31" fmla="*/ 167031 w 167260"/>
                <a:gd name="connsiteY31" fmla="*/ 36964 h 319133"/>
                <a:gd name="connsiteX32" fmla="*/ 166904 w 167260"/>
                <a:gd name="connsiteY32" fmla="*/ 34043 h 319133"/>
                <a:gd name="connsiteX33" fmla="*/ 166268 w 167260"/>
                <a:gd name="connsiteY33" fmla="*/ 33027 h 319133"/>
                <a:gd name="connsiteX34" fmla="*/ 161315 w 167260"/>
                <a:gd name="connsiteY34" fmla="*/ 29089 h 319133"/>
                <a:gd name="connsiteX35" fmla="*/ 153058 w 167260"/>
                <a:gd name="connsiteY35" fmla="*/ 22102 h 319133"/>
                <a:gd name="connsiteX36" fmla="*/ 150136 w 167260"/>
                <a:gd name="connsiteY36" fmla="*/ 12703 h 319133"/>
                <a:gd name="connsiteX37" fmla="*/ 149120 w 167260"/>
                <a:gd name="connsiteY37" fmla="*/ 9400 h 319133"/>
                <a:gd name="connsiteX38" fmla="*/ 138450 w 167260"/>
                <a:gd name="connsiteY38" fmla="*/ 9400 h 319133"/>
                <a:gd name="connsiteX39" fmla="*/ 130447 w 167260"/>
                <a:gd name="connsiteY39" fmla="*/ 11305 h 319133"/>
                <a:gd name="connsiteX40" fmla="*/ 130447 w 167260"/>
                <a:gd name="connsiteY40" fmla="*/ 11305 h 319133"/>
                <a:gd name="connsiteX41" fmla="*/ 120667 w 167260"/>
                <a:gd name="connsiteY41" fmla="*/ 14735 h 319133"/>
                <a:gd name="connsiteX42" fmla="*/ 106821 w 167260"/>
                <a:gd name="connsiteY42" fmla="*/ 15624 h 319133"/>
                <a:gd name="connsiteX43" fmla="*/ 95897 w 167260"/>
                <a:gd name="connsiteY43" fmla="*/ 15370 h 319133"/>
                <a:gd name="connsiteX44" fmla="*/ 90053 w 167260"/>
                <a:gd name="connsiteY44" fmla="*/ 17657 h 319133"/>
                <a:gd name="connsiteX45" fmla="*/ 81543 w 167260"/>
                <a:gd name="connsiteY45" fmla="*/ 22229 h 319133"/>
                <a:gd name="connsiteX46" fmla="*/ 81543 w 167260"/>
                <a:gd name="connsiteY46" fmla="*/ 22229 h 319133"/>
                <a:gd name="connsiteX47" fmla="*/ 71254 w 167260"/>
                <a:gd name="connsiteY47" fmla="*/ 21467 h 319133"/>
                <a:gd name="connsiteX48" fmla="*/ 67443 w 167260"/>
                <a:gd name="connsiteY48" fmla="*/ 11432 h 319133"/>
                <a:gd name="connsiteX49" fmla="*/ 68586 w 167260"/>
                <a:gd name="connsiteY49" fmla="*/ 9019 h 319133"/>
                <a:gd name="connsiteX50" fmla="*/ 69857 w 167260"/>
                <a:gd name="connsiteY50" fmla="*/ 5843 h 319133"/>
                <a:gd name="connsiteX51" fmla="*/ 69857 w 167260"/>
                <a:gd name="connsiteY51" fmla="*/ 4954 h 319133"/>
                <a:gd name="connsiteX52" fmla="*/ 69094 w 167260"/>
                <a:gd name="connsiteY52" fmla="*/ 1143 h 319133"/>
                <a:gd name="connsiteX53" fmla="*/ 67189 w 167260"/>
                <a:gd name="connsiteY53" fmla="*/ 0 h 319133"/>
                <a:gd name="connsiteX54" fmla="*/ 66935 w 167260"/>
                <a:gd name="connsiteY54" fmla="*/ 0 h 319133"/>
                <a:gd name="connsiteX55" fmla="*/ 54487 w 167260"/>
                <a:gd name="connsiteY55" fmla="*/ 2922 h 319133"/>
                <a:gd name="connsiteX56" fmla="*/ 43181 w 167260"/>
                <a:gd name="connsiteY56" fmla="*/ 9908 h 319133"/>
                <a:gd name="connsiteX57" fmla="*/ 31622 w 167260"/>
                <a:gd name="connsiteY57" fmla="*/ 18038 h 319133"/>
                <a:gd name="connsiteX58" fmla="*/ 32765 w 167260"/>
                <a:gd name="connsiteY58" fmla="*/ 22992 h 319133"/>
                <a:gd name="connsiteX59" fmla="*/ 36703 w 167260"/>
                <a:gd name="connsiteY59" fmla="*/ 35821 h 319133"/>
                <a:gd name="connsiteX60" fmla="*/ 37211 w 167260"/>
                <a:gd name="connsiteY60" fmla="*/ 49921 h 319133"/>
                <a:gd name="connsiteX61" fmla="*/ 43054 w 167260"/>
                <a:gd name="connsiteY61" fmla="*/ 61099 h 319133"/>
                <a:gd name="connsiteX62" fmla="*/ 41403 w 167260"/>
                <a:gd name="connsiteY62" fmla="*/ 73675 h 319133"/>
                <a:gd name="connsiteX63" fmla="*/ 43054 w 167260"/>
                <a:gd name="connsiteY63" fmla="*/ 84472 h 319133"/>
                <a:gd name="connsiteX64" fmla="*/ 37592 w 167260"/>
                <a:gd name="connsiteY64" fmla="*/ 95777 h 319133"/>
                <a:gd name="connsiteX65" fmla="*/ 34035 w 167260"/>
                <a:gd name="connsiteY65" fmla="*/ 107844 h 319133"/>
                <a:gd name="connsiteX66" fmla="*/ 30733 w 167260"/>
                <a:gd name="connsiteY66" fmla="*/ 125882 h 319133"/>
                <a:gd name="connsiteX67" fmla="*/ 25144 w 167260"/>
                <a:gd name="connsiteY67" fmla="*/ 140236 h 319133"/>
                <a:gd name="connsiteX68" fmla="*/ 19047 w 167260"/>
                <a:gd name="connsiteY68" fmla="*/ 159543 h 319133"/>
                <a:gd name="connsiteX69" fmla="*/ 12822 w 167260"/>
                <a:gd name="connsiteY69" fmla="*/ 170849 h 319133"/>
                <a:gd name="connsiteX70" fmla="*/ 3931 w 167260"/>
                <a:gd name="connsiteY70" fmla="*/ 182535 h 319133"/>
                <a:gd name="connsiteX71" fmla="*/ 755 w 167260"/>
                <a:gd name="connsiteY71" fmla="*/ 203240 h 319133"/>
                <a:gd name="connsiteX72" fmla="*/ 5074 w 167260"/>
                <a:gd name="connsiteY72" fmla="*/ 214926 h 319133"/>
                <a:gd name="connsiteX73" fmla="*/ 14347 w 167260"/>
                <a:gd name="connsiteY73" fmla="*/ 210607 h 319133"/>
                <a:gd name="connsiteX74" fmla="*/ 20571 w 167260"/>
                <a:gd name="connsiteY74" fmla="*/ 200827 h 319133"/>
                <a:gd name="connsiteX75" fmla="*/ 27938 w 167260"/>
                <a:gd name="connsiteY75" fmla="*/ 203621 h 319133"/>
                <a:gd name="connsiteX76" fmla="*/ 23874 w 167260"/>
                <a:gd name="connsiteY76" fmla="*/ 212513 h 319133"/>
                <a:gd name="connsiteX77" fmla="*/ 13838 w 167260"/>
                <a:gd name="connsiteY77" fmla="*/ 218356 h 319133"/>
                <a:gd name="connsiteX78" fmla="*/ 13585 w 167260"/>
                <a:gd name="connsiteY78" fmla="*/ 227629 h 319133"/>
                <a:gd name="connsiteX79" fmla="*/ 21841 w 167260"/>
                <a:gd name="connsiteY79" fmla="*/ 227248 h 319133"/>
                <a:gd name="connsiteX80" fmla="*/ 28192 w 167260"/>
                <a:gd name="connsiteY80" fmla="*/ 220770 h 319133"/>
                <a:gd name="connsiteX81" fmla="*/ 36195 w 167260"/>
                <a:gd name="connsiteY81" fmla="*/ 221405 h 319133"/>
                <a:gd name="connsiteX82" fmla="*/ 40768 w 167260"/>
                <a:gd name="connsiteY82" fmla="*/ 225723 h 319133"/>
                <a:gd name="connsiteX83" fmla="*/ 35814 w 167260"/>
                <a:gd name="connsiteY83" fmla="*/ 231821 h 319133"/>
                <a:gd name="connsiteX84" fmla="*/ 33146 w 167260"/>
                <a:gd name="connsiteY84" fmla="*/ 240204 h 319133"/>
                <a:gd name="connsiteX85" fmla="*/ 35306 w 167260"/>
                <a:gd name="connsiteY85" fmla="*/ 249985 h 319133"/>
                <a:gd name="connsiteX86" fmla="*/ 34925 w 167260"/>
                <a:gd name="connsiteY86" fmla="*/ 267134 h 319133"/>
                <a:gd name="connsiteX87" fmla="*/ 36830 w 167260"/>
                <a:gd name="connsiteY87" fmla="*/ 279201 h 319133"/>
                <a:gd name="connsiteX88" fmla="*/ 33400 w 167260"/>
                <a:gd name="connsiteY88" fmla="*/ 291776 h 319133"/>
                <a:gd name="connsiteX89" fmla="*/ 28573 w 167260"/>
                <a:gd name="connsiteY89" fmla="*/ 304098 h 319133"/>
                <a:gd name="connsiteX90" fmla="*/ 27430 w 167260"/>
                <a:gd name="connsiteY90" fmla="*/ 315022 h 319133"/>
                <a:gd name="connsiteX91" fmla="*/ 38735 w 167260"/>
                <a:gd name="connsiteY91" fmla="*/ 314006 h 319133"/>
                <a:gd name="connsiteX92" fmla="*/ 51692 w 167260"/>
                <a:gd name="connsiteY92" fmla="*/ 310576 h 319133"/>
                <a:gd name="connsiteX93" fmla="*/ 66046 w 167260"/>
                <a:gd name="connsiteY93" fmla="*/ 316038 h 319133"/>
                <a:gd name="connsiteX94" fmla="*/ 83194 w 167260"/>
                <a:gd name="connsiteY94" fmla="*/ 319087 h 319133"/>
                <a:gd name="connsiteX95" fmla="*/ 97548 w 167260"/>
                <a:gd name="connsiteY95" fmla="*/ 312609 h 319133"/>
                <a:gd name="connsiteX96" fmla="*/ 105042 w 167260"/>
                <a:gd name="connsiteY96" fmla="*/ 309306 h 319133"/>
                <a:gd name="connsiteX97" fmla="*/ 101994 w 167260"/>
                <a:gd name="connsiteY97" fmla="*/ 275517 h 319133"/>
                <a:gd name="connsiteX98" fmla="*/ 112029 w 167260"/>
                <a:gd name="connsiteY98" fmla="*/ 261672 h 31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67260" h="319133">
                  <a:moveTo>
                    <a:pt x="111902" y="261672"/>
                  </a:moveTo>
                  <a:cubicBezTo>
                    <a:pt x="115331" y="258242"/>
                    <a:pt x="118888" y="255955"/>
                    <a:pt x="121683" y="254050"/>
                  </a:cubicBezTo>
                  <a:lnTo>
                    <a:pt x="123588" y="252780"/>
                  </a:lnTo>
                  <a:cubicBezTo>
                    <a:pt x="126891" y="250493"/>
                    <a:pt x="128796" y="249350"/>
                    <a:pt x="128923" y="247572"/>
                  </a:cubicBezTo>
                  <a:cubicBezTo>
                    <a:pt x="128923" y="247064"/>
                    <a:pt x="127780" y="247699"/>
                    <a:pt x="126383" y="247445"/>
                  </a:cubicBezTo>
                  <a:cubicBezTo>
                    <a:pt x="124223" y="246937"/>
                    <a:pt x="121810" y="246302"/>
                    <a:pt x="119651" y="244904"/>
                  </a:cubicBezTo>
                  <a:cubicBezTo>
                    <a:pt x="114950" y="241856"/>
                    <a:pt x="113426" y="236521"/>
                    <a:pt x="111902" y="231186"/>
                  </a:cubicBezTo>
                  <a:cubicBezTo>
                    <a:pt x="111648" y="230042"/>
                    <a:pt x="111267" y="228899"/>
                    <a:pt x="111013" y="228264"/>
                  </a:cubicBezTo>
                  <a:cubicBezTo>
                    <a:pt x="108980" y="221913"/>
                    <a:pt x="112029" y="216578"/>
                    <a:pt x="115331" y="210735"/>
                  </a:cubicBezTo>
                  <a:cubicBezTo>
                    <a:pt x="115458" y="210480"/>
                    <a:pt x="115586" y="210226"/>
                    <a:pt x="116348" y="209083"/>
                  </a:cubicBezTo>
                  <a:cubicBezTo>
                    <a:pt x="117491" y="207051"/>
                    <a:pt x="119015" y="204764"/>
                    <a:pt x="120667" y="202478"/>
                  </a:cubicBezTo>
                  <a:cubicBezTo>
                    <a:pt x="123715" y="198286"/>
                    <a:pt x="126891" y="193713"/>
                    <a:pt x="126510" y="192189"/>
                  </a:cubicBezTo>
                  <a:cubicBezTo>
                    <a:pt x="126129" y="190665"/>
                    <a:pt x="122191" y="186981"/>
                    <a:pt x="117745" y="182916"/>
                  </a:cubicBezTo>
                  <a:cubicBezTo>
                    <a:pt x="114315" y="179740"/>
                    <a:pt x="110505" y="176311"/>
                    <a:pt x="107329" y="172627"/>
                  </a:cubicBezTo>
                  <a:cubicBezTo>
                    <a:pt x="105297" y="170341"/>
                    <a:pt x="103899" y="168435"/>
                    <a:pt x="102756" y="166530"/>
                  </a:cubicBezTo>
                  <a:cubicBezTo>
                    <a:pt x="100978" y="163608"/>
                    <a:pt x="100216" y="161068"/>
                    <a:pt x="100089" y="158908"/>
                  </a:cubicBezTo>
                  <a:cubicBezTo>
                    <a:pt x="99961" y="156241"/>
                    <a:pt x="100978" y="154081"/>
                    <a:pt x="102502" y="152811"/>
                  </a:cubicBezTo>
                  <a:lnTo>
                    <a:pt x="102502" y="152811"/>
                  </a:lnTo>
                  <a:cubicBezTo>
                    <a:pt x="102502" y="152811"/>
                    <a:pt x="103137" y="152303"/>
                    <a:pt x="103518" y="152049"/>
                  </a:cubicBezTo>
                  <a:cubicBezTo>
                    <a:pt x="105551" y="150906"/>
                    <a:pt x="111140" y="150652"/>
                    <a:pt x="116983" y="150525"/>
                  </a:cubicBezTo>
                  <a:cubicBezTo>
                    <a:pt x="121937" y="150398"/>
                    <a:pt x="126764" y="153446"/>
                    <a:pt x="127018" y="151795"/>
                  </a:cubicBezTo>
                  <a:lnTo>
                    <a:pt x="127272" y="150144"/>
                  </a:lnTo>
                  <a:cubicBezTo>
                    <a:pt x="128034" y="144682"/>
                    <a:pt x="130447" y="128041"/>
                    <a:pt x="131083" y="121690"/>
                  </a:cubicBezTo>
                  <a:cubicBezTo>
                    <a:pt x="131464" y="118133"/>
                    <a:pt x="132480" y="113941"/>
                    <a:pt x="133623" y="109496"/>
                  </a:cubicBezTo>
                  <a:cubicBezTo>
                    <a:pt x="135020" y="104034"/>
                    <a:pt x="136545" y="98190"/>
                    <a:pt x="136672" y="93236"/>
                  </a:cubicBezTo>
                  <a:cubicBezTo>
                    <a:pt x="136926" y="88791"/>
                    <a:pt x="135783" y="85107"/>
                    <a:pt x="134639" y="81296"/>
                  </a:cubicBezTo>
                  <a:cubicBezTo>
                    <a:pt x="133496" y="77612"/>
                    <a:pt x="132353" y="73802"/>
                    <a:pt x="131972" y="68594"/>
                  </a:cubicBezTo>
                  <a:cubicBezTo>
                    <a:pt x="131209" y="57415"/>
                    <a:pt x="135401" y="55510"/>
                    <a:pt x="148739" y="49413"/>
                  </a:cubicBezTo>
                  <a:cubicBezTo>
                    <a:pt x="150771" y="48524"/>
                    <a:pt x="153058" y="47507"/>
                    <a:pt x="154582" y="46745"/>
                  </a:cubicBezTo>
                  <a:cubicBezTo>
                    <a:pt x="158012" y="45094"/>
                    <a:pt x="160679" y="43570"/>
                    <a:pt x="162712" y="42045"/>
                  </a:cubicBezTo>
                  <a:cubicBezTo>
                    <a:pt x="165252" y="40140"/>
                    <a:pt x="166522" y="38489"/>
                    <a:pt x="167031" y="36964"/>
                  </a:cubicBezTo>
                  <a:lnTo>
                    <a:pt x="167031" y="36964"/>
                  </a:lnTo>
                  <a:cubicBezTo>
                    <a:pt x="167412" y="35821"/>
                    <a:pt x="167285" y="34932"/>
                    <a:pt x="166904" y="34043"/>
                  </a:cubicBezTo>
                  <a:cubicBezTo>
                    <a:pt x="166777" y="33662"/>
                    <a:pt x="166522" y="33281"/>
                    <a:pt x="166268" y="33027"/>
                  </a:cubicBezTo>
                  <a:cubicBezTo>
                    <a:pt x="165125" y="31502"/>
                    <a:pt x="163220" y="30359"/>
                    <a:pt x="161315" y="29089"/>
                  </a:cubicBezTo>
                  <a:cubicBezTo>
                    <a:pt x="158520" y="27310"/>
                    <a:pt x="155598" y="25532"/>
                    <a:pt x="153058" y="22102"/>
                  </a:cubicBezTo>
                  <a:cubicBezTo>
                    <a:pt x="150644" y="18927"/>
                    <a:pt x="150390" y="15624"/>
                    <a:pt x="150136" y="12703"/>
                  </a:cubicBezTo>
                  <a:cubicBezTo>
                    <a:pt x="150009" y="10924"/>
                    <a:pt x="149882" y="9527"/>
                    <a:pt x="149120" y="9400"/>
                  </a:cubicBezTo>
                  <a:cubicBezTo>
                    <a:pt x="146072" y="9019"/>
                    <a:pt x="142134" y="8892"/>
                    <a:pt x="138450" y="9400"/>
                  </a:cubicBezTo>
                  <a:cubicBezTo>
                    <a:pt x="135274" y="9654"/>
                    <a:pt x="132353" y="10416"/>
                    <a:pt x="130447" y="11305"/>
                  </a:cubicBezTo>
                  <a:lnTo>
                    <a:pt x="130447" y="11305"/>
                  </a:lnTo>
                  <a:cubicBezTo>
                    <a:pt x="127780" y="12576"/>
                    <a:pt x="124604" y="13846"/>
                    <a:pt x="120667" y="14735"/>
                  </a:cubicBezTo>
                  <a:cubicBezTo>
                    <a:pt x="116729" y="15497"/>
                    <a:pt x="112156" y="16005"/>
                    <a:pt x="106821" y="15624"/>
                  </a:cubicBezTo>
                  <a:cubicBezTo>
                    <a:pt x="101994" y="15243"/>
                    <a:pt x="98564" y="15116"/>
                    <a:pt x="95897" y="15370"/>
                  </a:cubicBezTo>
                  <a:cubicBezTo>
                    <a:pt x="93610" y="15624"/>
                    <a:pt x="91832" y="16259"/>
                    <a:pt x="90053" y="17657"/>
                  </a:cubicBezTo>
                  <a:cubicBezTo>
                    <a:pt x="87386" y="19816"/>
                    <a:pt x="84591" y="21340"/>
                    <a:pt x="81543" y="22229"/>
                  </a:cubicBezTo>
                  <a:lnTo>
                    <a:pt x="81543" y="22229"/>
                  </a:lnTo>
                  <a:cubicBezTo>
                    <a:pt x="78367" y="23119"/>
                    <a:pt x="74937" y="22865"/>
                    <a:pt x="71254" y="21467"/>
                  </a:cubicBezTo>
                  <a:cubicBezTo>
                    <a:pt x="65665" y="19181"/>
                    <a:pt x="65792" y="15497"/>
                    <a:pt x="67443" y="11432"/>
                  </a:cubicBezTo>
                  <a:cubicBezTo>
                    <a:pt x="67824" y="10543"/>
                    <a:pt x="68205" y="9781"/>
                    <a:pt x="68586" y="9019"/>
                  </a:cubicBezTo>
                  <a:cubicBezTo>
                    <a:pt x="69222" y="7749"/>
                    <a:pt x="69857" y="6478"/>
                    <a:pt x="69857" y="5843"/>
                  </a:cubicBezTo>
                  <a:lnTo>
                    <a:pt x="69857" y="4954"/>
                  </a:lnTo>
                  <a:cubicBezTo>
                    <a:pt x="69857" y="3557"/>
                    <a:pt x="69729" y="2032"/>
                    <a:pt x="69094" y="1143"/>
                  </a:cubicBezTo>
                  <a:cubicBezTo>
                    <a:pt x="68713" y="508"/>
                    <a:pt x="68205" y="127"/>
                    <a:pt x="67189" y="0"/>
                  </a:cubicBezTo>
                  <a:lnTo>
                    <a:pt x="66935" y="0"/>
                  </a:lnTo>
                  <a:cubicBezTo>
                    <a:pt x="64140" y="0"/>
                    <a:pt x="59440" y="889"/>
                    <a:pt x="54487" y="2922"/>
                  </a:cubicBezTo>
                  <a:cubicBezTo>
                    <a:pt x="50676" y="4573"/>
                    <a:pt x="46611" y="6859"/>
                    <a:pt x="43181" y="9908"/>
                  </a:cubicBezTo>
                  <a:cubicBezTo>
                    <a:pt x="38862" y="13719"/>
                    <a:pt x="35052" y="16259"/>
                    <a:pt x="31622" y="18038"/>
                  </a:cubicBezTo>
                  <a:cubicBezTo>
                    <a:pt x="31876" y="20070"/>
                    <a:pt x="32130" y="21848"/>
                    <a:pt x="32765" y="22992"/>
                  </a:cubicBezTo>
                  <a:cubicBezTo>
                    <a:pt x="34671" y="26675"/>
                    <a:pt x="37592" y="28581"/>
                    <a:pt x="36703" y="35821"/>
                  </a:cubicBezTo>
                  <a:cubicBezTo>
                    <a:pt x="35814" y="42935"/>
                    <a:pt x="34798" y="46618"/>
                    <a:pt x="37211" y="49921"/>
                  </a:cubicBezTo>
                  <a:cubicBezTo>
                    <a:pt x="39625" y="53224"/>
                    <a:pt x="43308" y="55637"/>
                    <a:pt x="43054" y="61099"/>
                  </a:cubicBezTo>
                  <a:cubicBezTo>
                    <a:pt x="42800" y="66688"/>
                    <a:pt x="41784" y="70118"/>
                    <a:pt x="41403" y="73675"/>
                  </a:cubicBezTo>
                  <a:cubicBezTo>
                    <a:pt x="41149" y="77231"/>
                    <a:pt x="43181" y="82185"/>
                    <a:pt x="43054" y="84472"/>
                  </a:cubicBezTo>
                  <a:cubicBezTo>
                    <a:pt x="42800" y="86631"/>
                    <a:pt x="38481" y="91966"/>
                    <a:pt x="37592" y="95777"/>
                  </a:cubicBezTo>
                  <a:cubicBezTo>
                    <a:pt x="36703" y="99588"/>
                    <a:pt x="35052" y="100604"/>
                    <a:pt x="34035" y="107844"/>
                  </a:cubicBezTo>
                  <a:cubicBezTo>
                    <a:pt x="32892" y="115212"/>
                    <a:pt x="31241" y="120166"/>
                    <a:pt x="30733" y="125882"/>
                  </a:cubicBezTo>
                  <a:cubicBezTo>
                    <a:pt x="30352" y="131471"/>
                    <a:pt x="27684" y="134520"/>
                    <a:pt x="25144" y="140236"/>
                  </a:cubicBezTo>
                  <a:cubicBezTo>
                    <a:pt x="22603" y="145952"/>
                    <a:pt x="20317" y="153192"/>
                    <a:pt x="19047" y="159543"/>
                  </a:cubicBezTo>
                  <a:cubicBezTo>
                    <a:pt x="17776" y="165768"/>
                    <a:pt x="15617" y="165641"/>
                    <a:pt x="12822" y="170849"/>
                  </a:cubicBezTo>
                  <a:cubicBezTo>
                    <a:pt x="10028" y="176057"/>
                    <a:pt x="5074" y="177581"/>
                    <a:pt x="3931" y="182535"/>
                  </a:cubicBezTo>
                  <a:cubicBezTo>
                    <a:pt x="2787" y="187489"/>
                    <a:pt x="2915" y="196508"/>
                    <a:pt x="755" y="203240"/>
                  </a:cubicBezTo>
                  <a:cubicBezTo>
                    <a:pt x="-1404" y="209972"/>
                    <a:pt x="1390" y="214799"/>
                    <a:pt x="5074" y="214926"/>
                  </a:cubicBezTo>
                  <a:cubicBezTo>
                    <a:pt x="8758" y="215180"/>
                    <a:pt x="12187" y="214926"/>
                    <a:pt x="14347" y="210607"/>
                  </a:cubicBezTo>
                  <a:cubicBezTo>
                    <a:pt x="16506" y="206289"/>
                    <a:pt x="17395" y="201462"/>
                    <a:pt x="20571" y="200827"/>
                  </a:cubicBezTo>
                  <a:cubicBezTo>
                    <a:pt x="23874" y="200191"/>
                    <a:pt x="27938" y="200318"/>
                    <a:pt x="27938" y="203621"/>
                  </a:cubicBezTo>
                  <a:cubicBezTo>
                    <a:pt x="27938" y="206924"/>
                    <a:pt x="28192" y="209210"/>
                    <a:pt x="23874" y="212513"/>
                  </a:cubicBezTo>
                  <a:cubicBezTo>
                    <a:pt x="19555" y="215816"/>
                    <a:pt x="15236" y="215180"/>
                    <a:pt x="13838" y="218356"/>
                  </a:cubicBezTo>
                  <a:cubicBezTo>
                    <a:pt x="12568" y="221659"/>
                    <a:pt x="9011" y="226359"/>
                    <a:pt x="13585" y="227629"/>
                  </a:cubicBezTo>
                  <a:cubicBezTo>
                    <a:pt x="18157" y="228899"/>
                    <a:pt x="19047" y="231059"/>
                    <a:pt x="21841" y="227248"/>
                  </a:cubicBezTo>
                  <a:cubicBezTo>
                    <a:pt x="24636" y="223310"/>
                    <a:pt x="24509" y="220897"/>
                    <a:pt x="28192" y="220770"/>
                  </a:cubicBezTo>
                  <a:cubicBezTo>
                    <a:pt x="31876" y="220515"/>
                    <a:pt x="33400" y="219753"/>
                    <a:pt x="36195" y="221405"/>
                  </a:cubicBezTo>
                  <a:cubicBezTo>
                    <a:pt x="38990" y="223183"/>
                    <a:pt x="40768" y="222675"/>
                    <a:pt x="40768" y="225723"/>
                  </a:cubicBezTo>
                  <a:cubicBezTo>
                    <a:pt x="40768" y="228772"/>
                    <a:pt x="37338" y="230931"/>
                    <a:pt x="35814" y="231821"/>
                  </a:cubicBezTo>
                  <a:cubicBezTo>
                    <a:pt x="34290" y="232710"/>
                    <a:pt x="32130" y="236394"/>
                    <a:pt x="33146" y="240204"/>
                  </a:cubicBezTo>
                  <a:cubicBezTo>
                    <a:pt x="34290" y="244142"/>
                    <a:pt x="34671" y="245412"/>
                    <a:pt x="35306" y="249985"/>
                  </a:cubicBezTo>
                  <a:cubicBezTo>
                    <a:pt x="35941" y="254558"/>
                    <a:pt x="34925" y="262942"/>
                    <a:pt x="34925" y="267134"/>
                  </a:cubicBezTo>
                  <a:cubicBezTo>
                    <a:pt x="34925" y="271325"/>
                    <a:pt x="36703" y="275644"/>
                    <a:pt x="36830" y="279201"/>
                  </a:cubicBezTo>
                  <a:cubicBezTo>
                    <a:pt x="37084" y="282885"/>
                    <a:pt x="34290" y="288982"/>
                    <a:pt x="33400" y="291776"/>
                  </a:cubicBezTo>
                  <a:cubicBezTo>
                    <a:pt x="32511" y="294571"/>
                    <a:pt x="30352" y="301176"/>
                    <a:pt x="28573" y="304098"/>
                  </a:cubicBezTo>
                  <a:cubicBezTo>
                    <a:pt x="26795" y="307146"/>
                    <a:pt x="25144" y="312227"/>
                    <a:pt x="27430" y="315022"/>
                  </a:cubicBezTo>
                  <a:cubicBezTo>
                    <a:pt x="29717" y="317817"/>
                    <a:pt x="34671" y="316800"/>
                    <a:pt x="38735" y="314006"/>
                  </a:cubicBezTo>
                  <a:cubicBezTo>
                    <a:pt x="42800" y="311338"/>
                    <a:pt x="45722" y="308544"/>
                    <a:pt x="51692" y="310576"/>
                  </a:cubicBezTo>
                  <a:cubicBezTo>
                    <a:pt x="57662" y="312482"/>
                    <a:pt x="61092" y="313371"/>
                    <a:pt x="66046" y="316038"/>
                  </a:cubicBezTo>
                  <a:cubicBezTo>
                    <a:pt x="71000" y="318579"/>
                    <a:pt x="79130" y="319341"/>
                    <a:pt x="83194" y="319087"/>
                  </a:cubicBezTo>
                  <a:cubicBezTo>
                    <a:pt x="87259" y="318833"/>
                    <a:pt x="92467" y="314260"/>
                    <a:pt x="97548" y="312609"/>
                  </a:cubicBezTo>
                  <a:cubicBezTo>
                    <a:pt x="99834" y="311973"/>
                    <a:pt x="102375" y="310576"/>
                    <a:pt x="105042" y="309306"/>
                  </a:cubicBezTo>
                  <a:cubicBezTo>
                    <a:pt x="101867" y="299398"/>
                    <a:pt x="97929" y="283647"/>
                    <a:pt x="101994" y="275517"/>
                  </a:cubicBezTo>
                  <a:cubicBezTo>
                    <a:pt x="104916" y="269547"/>
                    <a:pt x="108472" y="265101"/>
                    <a:pt x="112029" y="261672"/>
                  </a:cubicBezTo>
                </a:path>
              </a:pathLst>
            </a:custGeom>
            <a:solidFill>
              <a:srgbClr val="FFFFFF"/>
            </a:solidFill>
            <a:ln w="12700" cap="flat">
              <a:noFill/>
              <a:prstDash val="solid"/>
              <a:miter/>
            </a:ln>
          </p:spPr>
          <p:txBody>
            <a:bodyPr rtlCol="0" anchor="ctr"/>
            <a:lstStyle/>
            <a:p>
              <a:endParaRPr lang="en-GB"/>
            </a:p>
          </p:txBody>
        </p:sp>
        <p:sp>
          <p:nvSpPr>
            <p:cNvPr id="1145" name="Freeform: Shape 1144">
              <a:extLst>
                <a:ext uri="{FF2B5EF4-FFF2-40B4-BE49-F238E27FC236}">
                  <a16:creationId xmlns:a16="http://schemas.microsoft.com/office/drawing/2014/main" id="{4C0AE412-C994-93BE-B0C9-8FB18CF4AFD1}"/>
                </a:ext>
              </a:extLst>
            </p:cNvPr>
            <p:cNvSpPr/>
            <p:nvPr/>
          </p:nvSpPr>
          <p:spPr>
            <a:xfrm>
              <a:off x="5295615" y="3818789"/>
              <a:ext cx="47380" cy="64959"/>
            </a:xfrm>
            <a:custGeom>
              <a:avLst/>
              <a:gdLst>
                <a:gd name="connsiteX0" fmla="*/ 16767 w 47380"/>
                <a:gd name="connsiteY0" fmla="*/ 49971 h 64959"/>
                <a:gd name="connsiteX1" fmla="*/ 18673 w 47380"/>
                <a:gd name="connsiteY1" fmla="*/ 35363 h 64959"/>
                <a:gd name="connsiteX2" fmla="*/ 23500 w 47380"/>
                <a:gd name="connsiteY2" fmla="*/ 23931 h 64959"/>
                <a:gd name="connsiteX3" fmla="*/ 33154 w 47380"/>
                <a:gd name="connsiteY3" fmla="*/ 16817 h 64959"/>
                <a:gd name="connsiteX4" fmla="*/ 42681 w 47380"/>
                <a:gd name="connsiteY4" fmla="*/ 10847 h 64959"/>
                <a:gd name="connsiteX5" fmla="*/ 47380 w 47380"/>
                <a:gd name="connsiteY5" fmla="*/ 7163 h 64959"/>
                <a:gd name="connsiteX6" fmla="*/ 36583 w 47380"/>
                <a:gd name="connsiteY6" fmla="*/ 50 h 64959"/>
                <a:gd name="connsiteX7" fmla="*/ 0 w 47380"/>
                <a:gd name="connsiteY7" fmla="*/ 27360 h 64959"/>
                <a:gd name="connsiteX8" fmla="*/ 3557 w 47380"/>
                <a:gd name="connsiteY8" fmla="*/ 40190 h 64959"/>
                <a:gd name="connsiteX9" fmla="*/ 7749 w 47380"/>
                <a:gd name="connsiteY9" fmla="*/ 59371 h 64959"/>
                <a:gd name="connsiteX10" fmla="*/ 8638 w 47380"/>
                <a:gd name="connsiteY10" fmla="*/ 64960 h 64959"/>
                <a:gd name="connsiteX11" fmla="*/ 14862 w 47380"/>
                <a:gd name="connsiteY11" fmla="*/ 61530 h 64959"/>
                <a:gd name="connsiteX12" fmla="*/ 16767 w 47380"/>
                <a:gd name="connsiteY12" fmla="*/ 50098 h 6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80" h="64959">
                  <a:moveTo>
                    <a:pt x="16767" y="49971"/>
                  </a:moveTo>
                  <a:cubicBezTo>
                    <a:pt x="17021" y="45144"/>
                    <a:pt x="17276" y="39936"/>
                    <a:pt x="18673" y="35363"/>
                  </a:cubicBezTo>
                  <a:cubicBezTo>
                    <a:pt x="20197" y="30282"/>
                    <a:pt x="21467" y="26725"/>
                    <a:pt x="23500" y="23931"/>
                  </a:cubicBezTo>
                  <a:cubicBezTo>
                    <a:pt x="25659" y="20882"/>
                    <a:pt x="28454" y="18850"/>
                    <a:pt x="33154" y="16817"/>
                  </a:cubicBezTo>
                  <a:cubicBezTo>
                    <a:pt x="36329" y="15293"/>
                    <a:pt x="39759" y="13134"/>
                    <a:pt x="42681" y="10847"/>
                  </a:cubicBezTo>
                  <a:cubicBezTo>
                    <a:pt x="44713" y="9323"/>
                    <a:pt x="46364" y="8053"/>
                    <a:pt x="47380" y="7163"/>
                  </a:cubicBezTo>
                  <a:cubicBezTo>
                    <a:pt x="42300" y="2972"/>
                    <a:pt x="37726" y="-458"/>
                    <a:pt x="36583" y="50"/>
                  </a:cubicBezTo>
                  <a:cubicBezTo>
                    <a:pt x="33535" y="1320"/>
                    <a:pt x="13592" y="16817"/>
                    <a:pt x="0" y="27360"/>
                  </a:cubicBezTo>
                  <a:cubicBezTo>
                    <a:pt x="1524" y="32950"/>
                    <a:pt x="2414" y="35236"/>
                    <a:pt x="3557" y="40190"/>
                  </a:cubicBezTo>
                  <a:cubicBezTo>
                    <a:pt x="4827" y="45652"/>
                    <a:pt x="7241" y="53401"/>
                    <a:pt x="7749" y="59371"/>
                  </a:cubicBezTo>
                  <a:cubicBezTo>
                    <a:pt x="8003" y="62038"/>
                    <a:pt x="8130" y="63690"/>
                    <a:pt x="8638" y="64960"/>
                  </a:cubicBezTo>
                  <a:cubicBezTo>
                    <a:pt x="11051" y="64325"/>
                    <a:pt x="12830" y="63690"/>
                    <a:pt x="14862" y="61530"/>
                  </a:cubicBezTo>
                  <a:cubicBezTo>
                    <a:pt x="16259" y="60006"/>
                    <a:pt x="16513" y="55306"/>
                    <a:pt x="16767" y="50098"/>
                  </a:cubicBezTo>
                </a:path>
              </a:pathLst>
            </a:custGeom>
            <a:solidFill>
              <a:srgbClr val="FFFFFF"/>
            </a:solidFill>
            <a:ln w="12700" cap="flat">
              <a:noFill/>
              <a:prstDash val="solid"/>
              <a:miter/>
            </a:ln>
          </p:spPr>
          <p:txBody>
            <a:bodyPr rtlCol="0" anchor="ctr"/>
            <a:lstStyle/>
            <a:p>
              <a:endParaRPr lang="en-GB"/>
            </a:p>
          </p:txBody>
        </p:sp>
        <p:sp>
          <p:nvSpPr>
            <p:cNvPr id="1146" name="Freeform: Shape 1145">
              <a:extLst>
                <a:ext uri="{FF2B5EF4-FFF2-40B4-BE49-F238E27FC236}">
                  <a16:creationId xmlns:a16="http://schemas.microsoft.com/office/drawing/2014/main" id="{42A02FDF-8652-DF8D-5C69-8AB93843AC80}"/>
                </a:ext>
              </a:extLst>
            </p:cNvPr>
            <p:cNvSpPr/>
            <p:nvPr/>
          </p:nvSpPr>
          <p:spPr>
            <a:xfrm>
              <a:off x="4184880" y="1492757"/>
              <a:ext cx="1098794" cy="1048154"/>
            </a:xfrm>
            <a:custGeom>
              <a:avLst/>
              <a:gdLst>
                <a:gd name="connsiteX0" fmla="*/ 256619 w 1098794"/>
                <a:gd name="connsiteY0" fmla="*/ 377518 h 1048154"/>
                <a:gd name="connsiteX1" fmla="*/ 253952 w 1098794"/>
                <a:gd name="connsiteY1" fmla="*/ 378916 h 1048154"/>
                <a:gd name="connsiteX2" fmla="*/ 234644 w 1098794"/>
                <a:gd name="connsiteY2" fmla="*/ 387553 h 1048154"/>
                <a:gd name="connsiteX3" fmla="*/ 197806 w 1098794"/>
                <a:gd name="connsiteY3" fmla="*/ 404702 h 1048154"/>
                <a:gd name="connsiteX4" fmla="*/ 185231 w 1098794"/>
                <a:gd name="connsiteY4" fmla="*/ 417658 h 1048154"/>
                <a:gd name="connsiteX5" fmla="*/ 168210 w 1098794"/>
                <a:gd name="connsiteY5" fmla="*/ 434934 h 1048154"/>
                <a:gd name="connsiteX6" fmla="*/ 141281 w 1098794"/>
                <a:gd name="connsiteY6" fmla="*/ 440269 h 1048154"/>
                <a:gd name="connsiteX7" fmla="*/ 140010 w 1098794"/>
                <a:gd name="connsiteY7" fmla="*/ 440269 h 1048154"/>
                <a:gd name="connsiteX8" fmla="*/ 131627 w 1098794"/>
                <a:gd name="connsiteY8" fmla="*/ 439888 h 1048154"/>
                <a:gd name="connsiteX9" fmla="*/ 119940 w 1098794"/>
                <a:gd name="connsiteY9" fmla="*/ 440142 h 1048154"/>
                <a:gd name="connsiteX10" fmla="*/ 116129 w 1098794"/>
                <a:gd name="connsiteY10" fmla="*/ 444588 h 1048154"/>
                <a:gd name="connsiteX11" fmla="*/ 116129 w 1098794"/>
                <a:gd name="connsiteY11" fmla="*/ 444588 h 1048154"/>
                <a:gd name="connsiteX12" fmla="*/ 109778 w 1098794"/>
                <a:gd name="connsiteY12" fmla="*/ 452336 h 1048154"/>
                <a:gd name="connsiteX13" fmla="*/ 93900 w 1098794"/>
                <a:gd name="connsiteY13" fmla="*/ 455893 h 1048154"/>
                <a:gd name="connsiteX14" fmla="*/ 87422 w 1098794"/>
                <a:gd name="connsiteY14" fmla="*/ 456274 h 1048154"/>
                <a:gd name="connsiteX15" fmla="*/ 66335 w 1098794"/>
                <a:gd name="connsiteY15" fmla="*/ 459958 h 1048154"/>
                <a:gd name="connsiteX16" fmla="*/ 52871 w 1098794"/>
                <a:gd name="connsiteY16" fmla="*/ 464911 h 1048154"/>
                <a:gd name="connsiteX17" fmla="*/ 24163 w 1098794"/>
                <a:gd name="connsiteY17" fmla="*/ 484855 h 1048154"/>
                <a:gd name="connsiteX18" fmla="*/ 3712 w 1098794"/>
                <a:gd name="connsiteY18" fmla="*/ 500860 h 1048154"/>
                <a:gd name="connsiteX19" fmla="*/ 1680 w 1098794"/>
                <a:gd name="connsiteY19" fmla="*/ 503019 h 1048154"/>
                <a:gd name="connsiteX20" fmla="*/ 28 w 1098794"/>
                <a:gd name="connsiteY20" fmla="*/ 513308 h 1048154"/>
                <a:gd name="connsiteX21" fmla="*/ 28 w 1098794"/>
                <a:gd name="connsiteY21" fmla="*/ 579869 h 1048154"/>
                <a:gd name="connsiteX22" fmla="*/ 28 w 1098794"/>
                <a:gd name="connsiteY22" fmla="*/ 582156 h 1048154"/>
                <a:gd name="connsiteX23" fmla="*/ 523753 w 1098794"/>
                <a:gd name="connsiteY23" fmla="*/ 932109 h 1048154"/>
                <a:gd name="connsiteX24" fmla="*/ 529215 w 1098794"/>
                <a:gd name="connsiteY24" fmla="*/ 949639 h 1048154"/>
                <a:gd name="connsiteX25" fmla="*/ 530231 w 1098794"/>
                <a:gd name="connsiteY25" fmla="*/ 957133 h 1048154"/>
                <a:gd name="connsiteX26" fmla="*/ 538360 w 1098794"/>
                <a:gd name="connsiteY26" fmla="*/ 960055 h 1048154"/>
                <a:gd name="connsiteX27" fmla="*/ 547633 w 1098794"/>
                <a:gd name="connsiteY27" fmla="*/ 961960 h 1048154"/>
                <a:gd name="connsiteX28" fmla="*/ 557160 w 1098794"/>
                <a:gd name="connsiteY28" fmla="*/ 972249 h 1048154"/>
                <a:gd name="connsiteX29" fmla="*/ 561733 w 1098794"/>
                <a:gd name="connsiteY29" fmla="*/ 978220 h 1048154"/>
                <a:gd name="connsiteX30" fmla="*/ 572911 w 1098794"/>
                <a:gd name="connsiteY30" fmla="*/ 979109 h 1048154"/>
                <a:gd name="connsiteX31" fmla="*/ 586757 w 1098794"/>
                <a:gd name="connsiteY31" fmla="*/ 979998 h 1048154"/>
                <a:gd name="connsiteX32" fmla="*/ 616735 w 1098794"/>
                <a:gd name="connsiteY32" fmla="*/ 993589 h 1048154"/>
                <a:gd name="connsiteX33" fmla="*/ 636043 w 1098794"/>
                <a:gd name="connsiteY33" fmla="*/ 1008452 h 1048154"/>
                <a:gd name="connsiteX34" fmla="*/ 640362 w 1098794"/>
                <a:gd name="connsiteY34" fmla="*/ 1030173 h 1048154"/>
                <a:gd name="connsiteX35" fmla="*/ 640108 w 1098794"/>
                <a:gd name="connsiteY35" fmla="*/ 1032840 h 1048154"/>
                <a:gd name="connsiteX36" fmla="*/ 639599 w 1098794"/>
                <a:gd name="connsiteY36" fmla="*/ 1036778 h 1048154"/>
                <a:gd name="connsiteX37" fmla="*/ 643791 w 1098794"/>
                <a:gd name="connsiteY37" fmla="*/ 1047194 h 1048154"/>
                <a:gd name="connsiteX38" fmla="*/ 661321 w 1098794"/>
                <a:gd name="connsiteY38" fmla="*/ 1047829 h 1048154"/>
                <a:gd name="connsiteX39" fmla="*/ 690790 w 1098794"/>
                <a:gd name="connsiteY39" fmla="*/ 1043383 h 1048154"/>
                <a:gd name="connsiteX40" fmla="*/ 754176 w 1098794"/>
                <a:gd name="connsiteY40" fmla="*/ 1026362 h 1048154"/>
                <a:gd name="connsiteX41" fmla="*/ 783646 w 1098794"/>
                <a:gd name="connsiteY41" fmla="*/ 1013406 h 1048154"/>
                <a:gd name="connsiteX42" fmla="*/ 835218 w 1098794"/>
                <a:gd name="connsiteY42" fmla="*/ 966533 h 1048154"/>
                <a:gd name="connsiteX43" fmla="*/ 867863 w 1098794"/>
                <a:gd name="connsiteY43" fmla="*/ 939731 h 1048154"/>
                <a:gd name="connsiteX44" fmla="*/ 1098795 w 1098794"/>
                <a:gd name="connsiteY44" fmla="*/ 795939 h 1048154"/>
                <a:gd name="connsiteX45" fmla="*/ 1089649 w 1098794"/>
                <a:gd name="connsiteY45" fmla="*/ 780950 h 1048154"/>
                <a:gd name="connsiteX46" fmla="*/ 1085965 w 1098794"/>
                <a:gd name="connsiteY46" fmla="*/ 772820 h 1048154"/>
                <a:gd name="connsiteX47" fmla="*/ 1077201 w 1098794"/>
                <a:gd name="connsiteY47" fmla="*/ 759991 h 1048154"/>
                <a:gd name="connsiteX48" fmla="*/ 1064752 w 1098794"/>
                <a:gd name="connsiteY48" fmla="*/ 751988 h 1048154"/>
                <a:gd name="connsiteX49" fmla="*/ 1048239 w 1098794"/>
                <a:gd name="connsiteY49" fmla="*/ 746272 h 1048154"/>
                <a:gd name="connsiteX50" fmla="*/ 1036807 w 1098794"/>
                <a:gd name="connsiteY50" fmla="*/ 744875 h 1048154"/>
                <a:gd name="connsiteX51" fmla="*/ 1031853 w 1098794"/>
                <a:gd name="connsiteY51" fmla="*/ 746907 h 1048154"/>
                <a:gd name="connsiteX52" fmla="*/ 1018896 w 1098794"/>
                <a:gd name="connsiteY52" fmla="*/ 748177 h 1048154"/>
                <a:gd name="connsiteX53" fmla="*/ 1007845 w 1098794"/>
                <a:gd name="connsiteY53" fmla="*/ 739921 h 1048154"/>
                <a:gd name="connsiteX54" fmla="*/ 999715 w 1098794"/>
                <a:gd name="connsiteY54" fmla="*/ 721629 h 1048154"/>
                <a:gd name="connsiteX55" fmla="*/ 997048 w 1098794"/>
                <a:gd name="connsiteY55" fmla="*/ 708165 h 1048154"/>
                <a:gd name="connsiteX56" fmla="*/ 991967 w 1098794"/>
                <a:gd name="connsiteY56" fmla="*/ 690762 h 1048154"/>
                <a:gd name="connsiteX57" fmla="*/ 981551 w 1098794"/>
                <a:gd name="connsiteY57" fmla="*/ 675392 h 1048154"/>
                <a:gd name="connsiteX58" fmla="*/ 973929 w 1098794"/>
                <a:gd name="connsiteY58" fmla="*/ 666246 h 1048154"/>
                <a:gd name="connsiteX59" fmla="*/ 965546 w 1098794"/>
                <a:gd name="connsiteY59" fmla="*/ 650495 h 1048154"/>
                <a:gd name="connsiteX60" fmla="*/ 970373 w 1098794"/>
                <a:gd name="connsiteY60" fmla="*/ 639444 h 1048154"/>
                <a:gd name="connsiteX61" fmla="*/ 975962 w 1098794"/>
                <a:gd name="connsiteY61" fmla="*/ 634744 h 1048154"/>
                <a:gd name="connsiteX62" fmla="*/ 984599 w 1098794"/>
                <a:gd name="connsiteY62" fmla="*/ 622931 h 1048154"/>
                <a:gd name="connsiteX63" fmla="*/ 982821 w 1098794"/>
                <a:gd name="connsiteY63" fmla="*/ 610990 h 1048154"/>
                <a:gd name="connsiteX64" fmla="*/ 980408 w 1098794"/>
                <a:gd name="connsiteY64" fmla="*/ 581648 h 1048154"/>
                <a:gd name="connsiteX65" fmla="*/ 986124 w 1098794"/>
                <a:gd name="connsiteY65" fmla="*/ 563610 h 1048154"/>
                <a:gd name="connsiteX66" fmla="*/ 989807 w 1098794"/>
                <a:gd name="connsiteY66" fmla="*/ 553321 h 1048154"/>
                <a:gd name="connsiteX67" fmla="*/ 988156 w 1098794"/>
                <a:gd name="connsiteY67" fmla="*/ 539856 h 1048154"/>
                <a:gd name="connsiteX68" fmla="*/ 985489 w 1098794"/>
                <a:gd name="connsiteY68" fmla="*/ 531219 h 1048154"/>
                <a:gd name="connsiteX69" fmla="*/ 985234 w 1098794"/>
                <a:gd name="connsiteY69" fmla="*/ 508227 h 1048154"/>
                <a:gd name="connsiteX70" fmla="*/ 986378 w 1098794"/>
                <a:gd name="connsiteY70" fmla="*/ 500479 h 1048154"/>
                <a:gd name="connsiteX71" fmla="*/ 983964 w 1098794"/>
                <a:gd name="connsiteY71" fmla="*/ 473930 h 1048154"/>
                <a:gd name="connsiteX72" fmla="*/ 982567 w 1098794"/>
                <a:gd name="connsiteY72" fmla="*/ 466309 h 1048154"/>
                <a:gd name="connsiteX73" fmla="*/ 974819 w 1098794"/>
                <a:gd name="connsiteY73" fmla="*/ 449795 h 1048154"/>
                <a:gd name="connsiteX74" fmla="*/ 967959 w 1098794"/>
                <a:gd name="connsiteY74" fmla="*/ 437855 h 1048154"/>
                <a:gd name="connsiteX75" fmla="*/ 963513 w 1098794"/>
                <a:gd name="connsiteY75" fmla="*/ 428455 h 1048154"/>
                <a:gd name="connsiteX76" fmla="*/ 963513 w 1098794"/>
                <a:gd name="connsiteY76" fmla="*/ 428455 h 1048154"/>
                <a:gd name="connsiteX77" fmla="*/ 960973 w 1098794"/>
                <a:gd name="connsiteY77" fmla="*/ 416896 h 1048154"/>
                <a:gd name="connsiteX78" fmla="*/ 971389 w 1098794"/>
                <a:gd name="connsiteY78" fmla="*/ 409529 h 1048154"/>
                <a:gd name="connsiteX79" fmla="*/ 942935 w 1098794"/>
                <a:gd name="connsiteY79" fmla="*/ 307909 h 1048154"/>
                <a:gd name="connsiteX80" fmla="*/ 929979 w 1098794"/>
                <a:gd name="connsiteY80" fmla="*/ 297365 h 1048154"/>
                <a:gd name="connsiteX81" fmla="*/ 905463 w 1098794"/>
                <a:gd name="connsiteY81" fmla="*/ 275644 h 1048154"/>
                <a:gd name="connsiteX82" fmla="*/ 903557 w 1098794"/>
                <a:gd name="connsiteY82" fmla="*/ 264720 h 1048154"/>
                <a:gd name="connsiteX83" fmla="*/ 901652 w 1098794"/>
                <a:gd name="connsiteY83" fmla="*/ 255193 h 1048154"/>
                <a:gd name="connsiteX84" fmla="*/ 887298 w 1098794"/>
                <a:gd name="connsiteY84" fmla="*/ 236521 h 1048154"/>
                <a:gd name="connsiteX85" fmla="*/ 880439 w 1098794"/>
                <a:gd name="connsiteY85" fmla="*/ 228264 h 1048154"/>
                <a:gd name="connsiteX86" fmla="*/ 879550 w 1098794"/>
                <a:gd name="connsiteY86" fmla="*/ 227121 h 1048154"/>
                <a:gd name="connsiteX87" fmla="*/ 863672 w 1098794"/>
                <a:gd name="connsiteY87" fmla="*/ 199175 h 1048154"/>
                <a:gd name="connsiteX88" fmla="*/ 864688 w 1098794"/>
                <a:gd name="connsiteY88" fmla="*/ 182281 h 1048154"/>
                <a:gd name="connsiteX89" fmla="*/ 875358 w 1098794"/>
                <a:gd name="connsiteY89" fmla="*/ 166911 h 1048154"/>
                <a:gd name="connsiteX90" fmla="*/ 896063 w 1098794"/>
                <a:gd name="connsiteY90" fmla="*/ 144809 h 1048154"/>
                <a:gd name="connsiteX91" fmla="*/ 906860 w 1098794"/>
                <a:gd name="connsiteY91" fmla="*/ 128676 h 1048154"/>
                <a:gd name="connsiteX92" fmla="*/ 910417 w 1098794"/>
                <a:gd name="connsiteY92" fmla="*/ 111909 h 1048154"/>
                <a:gd name="connsiteX93" fmla="*/ 908638 w 1098794"/>
                <a:gd name="connsiteY93" fmla="*/ 94761 h 1048154"/>
                <a:gd name="connsiteX94" fmla="*/ 905717 w 1098794"/>
                <a:gd name="connsiteY94" fmla="*/ 86123 h 1048154"/>
                <a:gd name="connsiteX95" fmla="*/ 901144 w 1098794"/>
                <a:gd name="connsiteY95" fmla="*/ 62623 h 1048154"/>
                <a:gd name="connsiteX96" fmla="*/ 904955 w 1098794"/>
                <a:gd name="connsiteY96" fmla="*/ 47888 h 1048154"/>
                <a:gd name="connsiteX97" fmla="*/ 905590 w 1098794"/>
                <a:gd name="connsiteY97" fmla="*/ 44078 h 1048154"/>
                <a:gd name="connsiteX98" fmla="*/ 902668 w 1098794"/>
                <a:gd name="connsiteY98" fmla="*/ 38997 h 1048154"/>
                <a:gd name="connsiteX99" fmla="*/ 901652 w 1098794"/>
                <a:gd name="connsiteY99" fmla="*/ 27437 h 1048154"/>
                <a:gd name="connsiteX100" fmla="*/ 909909 w 1098794"/>
                <a:gd name="connsiteY100" fmla="*/ 17402 h 1048154"/>
                <a:gd name="connsiteX101" fmla="*/ 916768 w 1098794"/>
                <a:gd name="connsiteY101" fmla="*/ 9654 h 1048154"/>
                <a:gd name="connsiteX102" fmla="*/ 896317 w 1098794"/>
                <a:gd name="connsiteY102" fmla="*/ 12575 h 1048154"/>
                <a:gd name="connsiteX103" fmla="*/ 879550 w 1098794"/>
                <a:gd name="connsiteY103" fmla="*/ 9781 h 1048154"/>
                <a:gd name="connsiteX104" fmla="*/ 857447 w 1098794"/>
                <a:gd name="connsiteY104" fmla="*/ 0 h 1048154"/>
                <a:gd name="connsiteX105" fmla="*/ 845126 w 1098794"/>
                <a:gd name="connsiteY105" fmla="*/ 4827 h 1048154"/>
                <a:gd name="connsiteX106" fmla="*/ 834583 w 1098794"/>
                <a:gd name="connsiteY106" fmla="*/ 12448 h 1048154"/>
                <a:gd name="connsiteX107" fmla="*/ 816418 w 1098794"/>
                <a:gd name="connsiteY107" fmla="*/ 4700 h 1048154"/>
                <a:gd name="connsiteX108" fmla="*/ 804605 w 1098794"/>
                <a:gd name="connsiteY108" fmla="*/ 3557 h 1048154"/>
                <a:gd name="connsiteX109" fmla="*/ 795205 w 1098794"/>
                <a:gd name="connsiteY109" fmla="*/ 11813 h 1048154"/>
                <a:gd name="connsiteX110" fmla="*/ 781105 w 1098794"/>
                <a:gd name="connsiteY110" fmla="*/ 16513 h 1048154"/>
                <a:gd name="connsiteX111" fmla="*/ 767133 w 1098794"/>
                <a:gd name="connsiteY111" fmla="*/ 21467 h 1048154"/>
                <a:gd name="connsiteX112" fmla="*/ 751254 w 1098794"/>
                <a:gd name="connsiteY112" fmla="*/ 27819 h 1048154"/>
                <a:gd name="connsiteX113" fmla="*/ 731566 w 1098794"/>
                <a:gd name="connsiteY113" fmla="*/ 21213 h 1048154"/>
                <a:gd name="connsiteX114" fmla="*/ 702985 w 1098794"/>
                <a:gd name="connsiteY114" fmla="*/ 12067 h 1048154"/>
                <a:gd name="connsiteX115" fmla="*/ 671229 w 1098794"/>
                <a:gd name="connsiteY115" fmla="*/ 13338 h 1048154"/>
                <a:gd name="connsiteX116" fmla="*/ 645316 w 1098794"/>
                <a:gd name="connsiteY116" fmla="*/ 18292 h 1048154"/>
                <a:gd name="connsiteX117" fmla="*/ 616227 w 1098794"/>
                <a:gd name="connsiteY117" fmla="*/ 20578 h 1048154"/>
                <a:gd name="connsiteX118" fmla="*/ 593997 w 1098794"/>
                <a:gd name="connsiteY118" fmla="*/ 30867 h 1048154"/>
                <a:gd name="connsiteX119" fmla="*/ 566052 w 1098794"/>
                <a:gd name="connsiteY119" fmla="*/ 31248 h 1048154"/>
                <a:gd name="connsiteX120" fmla="*/ 527944 w 1098794"/>
                <a:gd name="connsiteY120" fmla="*/ 38997 h 1048154"/>
                <a:gd name="connsiteX121" fmla="*/ 497967 w 1098794"/>
                <a:gd name="connsiteY121" fmla="*/ 48651 h 1048154"/>
                <a:gd name="connsiteX122" fmla="*/ 472689 w 1098794"/>
                <a:gd name="connsiteY122" fmla="*/ 62115 h 1048154"/>
                <a:gd name="connsiteX123" fmla="*/ 458843 w 1098794"/>
                <a:gd name="connsiteY123" fmla="*/ 78120 h 1048154"/>
                <a:gd name="connsiteX124" fmla="*/ 439789 w 1098794"/>
                <a:gd name="connsiteY124" fmla="*/ 73675 h 1048154"/>
                <a:gd name="connsiteX125" fmla="*/ 419719 w 1098794"/>
                <a:gd name="connsiteY125" fmla="*/ 81804 h 1048154"/>
                <a:gd name="connsiteX126" fmla="*/ 399903 w 1098794"/>
                <a:gd name="connsiteY126" fmla="*/ 93617 h 1048154"/>
                <a:gd name="connsiteX127" fmla="*/ 390249 w 1098794"/>
                <a:gd name="connsiteY127" fmla="*/ 105812 h 1048154"/>
                <a:gd name="connsiteX128" fmla="*/ 362304 w 1098794"/>
                <a:gd name="connsiteY128" fmla="*/ 115212 h 1048154"/>
                <a:gd name="connsiteX129" fmla="*/ 352650 w 1098794"/>
                <a:gd name="connsiteY129" fmla="*/ 121309 h 1048154"/>
                <a:gd name="connsiteX130" fmla="*/ 365480 w 1098794"/>
                <a:gd name="connsiteY130" fmla="*/ 133884 h 1048154"/>
                <a:gd name="connsiteX131" fmla="*/ 367766 w 1098794"/>
                <a:gd name="connsiteY131" fmla="*/ 148365 h 1048154"/>
                <a:gd name="connsiteX132" fmla="*/ 367131 w 1098794"/>
                <a:gd name="connsiteY132" fmla="*/ 150271 h 1048154"/>
                <a:gd name="connsiteX133" fmla="*/ 369798 w 1098794"/>
                <a:gd name="connsiteY133" fmla="*/ 153573 h 1048154"/>
                <a:gd name="connsiteX134" fmla="*/ 373863 w 1098794"/>
                <a:gd name="connsiteY134" fmla="*/ 158527 h 1048154"/>
                <a:gd name="connsiteX135" fmla="*/ 376404 w 1098794"/>
                <a:gd name="connsiteY135" fmla="*/ 169451 h 1048154"/>
                <a:gd name="connsiteX136" fmla="*/ 376658 w 1098794"/>
                <a:gd name="connsiteY136" fmla="*/ 175930 h 1048154"/>
                <a:gd name="connsiteX137" fmla="*/ 373863 w 1098794"/>
                <a:gd name="connsiteY137" fmla="*/ 192951 h 1048154"/>
                <a:gd name="connsiteX138" fmla="*/ 371450 w 1098794"/>
                <a:gd name="connsiteY138" fmla="*/ 204129 h 1048154"/>
                <a:gd name="connsiteX139" fmla="*/ 380722 w 1098794"/>
                <a:gd name="connsiteY139" fmla="*/ 228772 h 1048154"/>
                <a:gd name="connsiteX140" fmla="*/ 383771 w 1098794"/>
                <a:gd name="connsiteY140" fmla="*/ 234615 h 1048154"/>
                <a:gd name="connsiteX141" fmla="*/ 388852 w 1098794"/>
                <a:gd name="connsiteY141" fmla="*/ 248842 h 1048154"/>
                <a:gd name="connsiteX142" fmla="*/ 388852 w 1098794"/>
                <a:gd name="connsiteY142" fmla="*/ 248842 h 1048154"/>
                <a:gd name="connsiteX143" fmla="*/ 391139 w 1098794"/>
                <a:gd name="connsiteY143" fmla="*/ 256463 h 1048154"/>
                <a:gd name="connsiteX144" fmla="*/ 391139 w 1098794"/>
                <a:gd name="connsiteY144" fmla="*/ 256463 h 1048154"/>
                <a:gd name="connsiteX145" fmla="*/ 398506 w 1098794"/>
                <a:gd name="connsiteY145" fmla="*/ 266753 h 1048154"/>
                <a:gd name="connsiteX146" fmla="*/ 402444 w 1098794"/>
                <a:gd name="connsiteY146" fmla="*/ 270817 h 1048154"/>
                <a:gd name="connsiteX147" fmla="*/ 400157 w 1098794"/>
                <a:gd name="connsiteY147" fmla="*/ 290760 h 1048154"/>
                <a:gd name="connsiteX148" fmla="*/ 398506 w 1098794"/>
                <a:gd name="connsiteY148" fmla="*/ 294444 h 1048154"/>
                <a:gd name="connsiteX149" fmla="*/ 398379 w 1098794"/>
                <a:gd name="connsiteY149" fmla="*/ 296730 h 1048154"/>
                <a:gd name="connsiteX150" fmla="*/ 398379 w 1098794"/>
                <a:gd name="connsiteY150" fmla="*/ 296730 h 1048154"/>
                <a:gd name="connsiteX151" fmla="*/ 398252 w 1098794"/>
                <a:gd name="connsiteY151" fmla="*/ 300795 h 1048154"/>
                <a:gd name="connsiteX152" fmla="*/ 383771 w 1098794"/>
                <a:gd name="connsiteY152" fmla="*/ 308036 h 1048154"/>
                <a:gd name="connsiteX153" fmla="*/ 382628 w 1098794"/>
                <a:gd name="connsiteY153" fmla="*/ 308036 h 1048154"/>
                <a:gd name="connsiteX154" fmla="*/ 364971 w 1098794"/>
                <a:gd name="connsiteY154" fmla="*/ 306003 h 1048154"/>
                <a:gd name="connsiteX155" fmla="*/ 341853 w 1098794"/>
                <a:gd name="connsiteY155" fmla="*/ 303336 h 1048154"/>
                <a:gd name="connsiteX156" fmla="*/ 330421 w 1098794"/>
                <a:gd name="connsiteY156" fmla="*/ 304479 h 1048154"/>
                <a:gd name="connsiteX157" fmla="*/ 325086 w 1098794"/>
                <a:gd name="connsiteY157" fmla="*/ 305622 h 1048154"/>
                <a:gd name="connsiteX158" fmla="*/ 318226 w 1098794"/>
                <a:gd name="connsiteY158" fmla="*/ 306003 h 1048154"/>
                <a:gd name="connsiteX159" fmla="*/ 318226 w 1098794"/>
                <a:gd name="connsiteY159" fmla="*/ 306003 h 1048154"/>
                <a:gd name="connsiteX160" fmla="*/ 312764 w 1098794"/>
                <a:gd name="connsiteY160" fmla="*/ 307020 h 1048154"/>
                <a:gd name="connsiteX161" fmla="*/ 307937 w 1098794"/>
                <a:gd name="connsiteY161" fmla="*/ 311973 h 1048154"/>
                <a:gd name="connsiteX162" fmla="*/ 299554 w 1098794"/>
                <a:gd name="connsiteY162" fmla="*/ 320738 h 1048154"/>
                <a:gd name="connsiteX163" fmla="*/ 289010 w 1098794"/>
                <a:gd name="connsiteY163" fmla="*/ 327979 h 1048154"/>
                <a:gd name="connsiteX164" fmla="*/ 278086 w 1098794"/>
                <a:gd name="connsiteY164" fmla="*/ 329884 h 1048154"/>
                <a:gd name="connsiteX165" fmla="*/ 269703 w 1098794"/>
                <a:gd name="connsiteY165" fmla="*/ 329757 h 1048154"/>
                <a:gd name="connsiteX166" fmla="*/ 260430 w 1098794"/>
                <a:gd name="connsiteY166" fmla="*/ 330265 h 1048154"/>
                <a:gd name="connsiteX167" fmla="*/ 258779 w 1098794"/>
                <a:gd name="connsiteY167" fmla="*/ 333695 h 1048154"/>
                <a:gd name="connsiteX168" fmla="*/ 260303 w 1098794"/>
                <a:gd name="connsiteY168" fmla="*/ 336997 h 1048154"/>
                <a:gd name="connsiteX169" fmla="*/ 264749 w 1098794"/>
                <a:gd name="connsiteY169" fmla="*/ 342968 h 1048154"/>
                <a:gd name="connsiteX170" fmla="*/ 264749 w 1098794"/>
                <a:gd name="connsiteY170" fmla="*/ 350843 h 1048154"/>
                <a:gd name="connsiteX171" fmla="*/ 264367 w 1098794"/>
                <a:gd name="connsiteY171" fmla="*/ 351859 h 1048154"/>
                <a:gd name="connsiteX172" fmla="*/ 264114 w 1098794"/>
                <a:gd name="connsiteY172" fmla="*/ 357067 h 1048154"/>
                <a:gd name="connsiteX173" fmla="*/ 265638 w 1098794"/>
                <a:gd name="connsiteY173" fmla="*/ 358592 h 1048154"/>
                <a:gd name="connsiteX174" fmla="*/ 268941 w 1098794"/>
                <a:gd name="connsiteY174" fmla="*/ 366340 h 1048154"/>
                <a:gd name="connsiteX175" fmla="*/ 257508 w 1098794"/>
                <a:gd name="connsiteY175" fmla="*/ 377772 h 104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098794" h="1048154">
                  <a:moveTo>
                    <a:pt x="256619" y="377518"/>
                  </a:moveTo>
                  <a:lnTo>
                    <a:pt x="253952" y="378916"/>
                  </a:lnTo>
                  <a:cubicBezTo>
                    <a:pt x="251157" y="380440"/>
                    <a:pt x="243536" y="383743"/>
                    <a:pt x="234644" y="387553"/>
                  </a:cubicBezTo>
                  <a:cubicBezTo>
                    <a:pt x="219528" y="394159"/>
                    <a:pt x="200855" y="402161"/>
                    <a:pt x="197806" y="404702"/>
                  </a:cubicBezTo>
                  <a:cubicBezTo>
                    <a:pt x="195520" y="406480"/>
                    <a:pt x="190566" y="411942"/>
                    <a:pt x="185231" y="417658"/>
                  </a:cubicBezTo>
                  <a:cubicBezTo>
                    <a:pt x="178753" y="424645"/>
                    <a:pt x="171766" y="432139"/>
                    <a:pt x="168210" y="434934"/>
                  </a:cubicBezTo>
                  <a:cubicBezTo>
                    <a:pt x="161350" y="440015"/>
                    <a:pt x="149283" y="440142"/>
                    <a:pt x="141281" y="440269"/>
                  </a:cubicBezTo>
                  <a:lnTo>
                    <a:pt x="140010" y="440269"/>
                  </a:lnTo>
                  <a:cubicBezTo>
                    <a:pt x="137089" y="440269"/>
                    <a:pt x="134294" y="440142"/>
                    <a:pt x="131627" y="439888"/>
                  </a:cubicBezTo>
                  <a:cubicBezTo>
                    <a:pt x="127181" y="439506"/>
                    <a:pt x="122862" y="439252"/>
                    <a:pt x="119940" y="440142"/>
                  </a:cubicBezTo>
                  <a:cubicBezTo>
                    <a:pt x="118289" y="440650"/>
                    <a:pt x="117273" y="442555"/>
                    <a:pt x="116129" y="444588"/>
                  </a:cubicBezTo>
                  <a:lnTo>
                    <a:pt x="116129" y="444588"/>
                  </a:lnTo>
                  <a:cubicBezTo>
                    <a:pt x="114605" y="447255"/>
                    <a:pt x="112954" y="450177"/>
                    <a:pt x="109778" y="452336"/>
                  </a:cubicBezTo>
                  <a:cubicBezTo>
                    <a:pt x="105078" y="455512"/>
                    <a:pt x="99743" y="455639"/>
                    <a:pt x="93900" y="455893"/>
                  </a:cubicBezTo>
                  <a:cubicBezTo>
                    <a:pt x="91868" y="455893"/>
                    <a:pt x="89708" y="456020"/>
                    <a:pt x="87422" y="456274"/>
                  </a:cubicBezTo>
                  <a:cubicBezTo>
                    <a:pt x="82722" y="456782"/>
                    <a:pt x="74338" y="457925"/>
                    <a:pt x="66335" y="459958"/>
                  </a:cubicBezTo>
                  <a:cubicBezTo>
                    <a:pt x="61255" y="461228"/>
                    <a:pt x="56301" y="462879"/>
                    <a:pt x="52871" y="464911"/>
                  </a:cubicBezTo>
                  <a:cubicBezTo>
                    <a:pt x="47917" y="467833"/>
                    <a:pt x="35341" y="476598"/>
                    <a:pt x="24163" y="484855"/>
                  </a:cubicBezTo>
                  <a:cubicBezTo>
                    <a:pt x="14256" y="492095"/>
                    <a:pt x="5364" y="498954"/>
                    <a:pt x="3712" y="500860"/>
                  </a:cubicBezTo>
                  <a:cubicBezTo>
                    <a:pt x="2950" y="501749"/>
                    <a:pt x="2188" y="502511"/>
                    <a:pt x="1680" y="503019"/>
                  </a:cubicBezTo>
                  <a:cubicBezTo>
                    <a:pt x="156" y="504543"/>
                    <a:pt x="-98" y="504924"/>
                    <a:pt x="28" y="513308"/>
                  </a:cubicBezTo>
                  <a:cubicBezTo>
                    <a:pt x="28" y="519151"/>
                    <a:pt x="28" y="549510"/>
                    <a:pt x="28" y="579869"/>
                  </a:cubicBezTo>
                  <a:lnTo>
                    <a:pt x="28" y="582156"/>
                  </a:lnTo>
                  <a:cubicBezTo>
                    <a:pt x="25180" y="598923"/>
                    <a:pt x="516385" y="925123"/>
                    <a:pt x="523753" y="932109"/>
                  </a:cubicBezTo>
                  <a:cubicBezTo>
                    <a:pt x="529088" y="937191"/>
                    <a:pt x="529088" y="943669"/>
                    <a:pt x="529215" y="949639"/>
                  </a:cubicBezTo>
                  <a:cubicBezTo>
                    <a:pt x="529215" y="952815"/>
                    <a:pt x="529215" y="955736"/>
                    <a:pt x="530231" y="957133"/>
                  </a:cubicBezTo>
                  <a:cubicBezTo>
                    <a:pt x="531755" y="959293"/>
                    <a:pt x="534804" y="959547"/>
                    <a:pt x="538360" y="960055"/>
                  </a:cubicBezTo>
                  <a:cubicBezTo>
                    <a:pt x="541155" y="960436"/>
                    <a:pt x="544331" y="960817"/>
                    <a:pt x="547633" y="961960"/>
                  </a:cubicBezTo>
                  <a:cubicBezTo>
                    <a:pt x="553095" y="963866"/>
                    <a:pt x="555128" y="968184"/>
                    <a:pt x="557160" y="972249"/>
                  </a:cubicBezTo>
                  <a:cubicBezTo>
                    <a:pt x="558431" y="974790"/>
                    <a:pt x="559701" y="977457"/>
                    <a:pt x="561733" y="978220"/>
                  </a:cubicBezTo>
                  <a:cubicBezTo>
                    <a:pt x="564655" y="979490"/>
                    <a:pt x="568592" y="979236"/>
                    <a:pt x="572911" y="979109"/>
                  </a:cubicBezTo>
                  <a:cubicBezTo>
                    <a:pt x="577357" y="979109"/>
                    <a:pt x="582057" y="978855"/>
                    <a:pt x="586757" y="979998"/>
                  </a:cubicBezTo>
                  <a:cubicBezTo>
                    <a:pt x="592219" y="981268"/>
                    <a:pt x="605430" y="987111"/>
                    <a:pt x="616735" y="993589"/>
                  </a:cubicBezTo>
                  <a:cubicBezTo>
                    <a:pt x="625373" y="998543"/>
                    <a:pt x="633121" y="1004006"/>
                    <a:pt x="636043" y="1008452"/>
                  </a:cubicBezTo>
                  <a:cubicBezTo>
                    <a:pt x="641886" y="1017597"/>
                    <a:pt x="641251" y="1022932"/>
                    <a:pt x="640362" y="1030173"/>
                  </a:cubicBezTo>
                  <a:cubicBezTo>
                    <a:pt x="640235" y="1031189"/>
                    <a:pt x="640108" y="1032332"/>
                    <a:pt x="640108" y="1032840"/>
                  </a:cubicBezTo>
                  <a:cubicBezTo>
                    <a:pt x="639980" y="1034365"/>
                    <a:pt x="639727" y="1035508"/>
                    <a:pt x="639599" y="1036778"/>
                  </a:cubicBezTo>
                  <a:cubicBezTo>
                    <a:pt x="638837" y="1041605"/>
                    <a:pt x="638202" y="1045543"/>
                    <a:pt x="643791" y="1047194"/>
                  </a:cubicBezTo>
                  <a:cubicBezTo>
                    <a:pt x="647602" y="1048337"/>
                    <a:pt x="654080" y="1048337"/>
                    <a:pt x="661321" y="1047829"/>
                  </a:cubicBezTo>
                  <a:cubicBezTo>
                    <a:pt x="671483" y="1047067"/>
                    <a:pt x="682915" y="1045162"/>
                    <a:pt x="690790" y="1043383"/>
                  </a:cubicBezTo>
                  <a:cubicBezTo>
                    <a:pt x="699555" y="1041478"/>
                    <a:pt x="729914" y="1034238"/>
                    <a:pt x="754176" y="1026362"/>
                  </a:cubicBezTo>
                  <a:cubicBezTo>
                    <a:pt x="768022" y="1021789"/>
                    <a:pt x="779708" y="1017216"/>
                    <a:pt x="783646" y="1013406"/>
                  </a:cubicBezTo>
                  <a:cubicBezTo>
                    <a:pt x="790886" y="1006419"/>
                    <a:pt x="814132" y="984952"/>
                    <a:pt x="835218" y="966533"/>
                  </a:cubicBezTo>
                  <a:cubicBezTo>
                    <a:pt x="848556" y="954847"/>
                    <a:pt x="860877" y="944431"/>
                    <a:pt x="867863" y="939731"/>
                  </a:cubicBezTo>
                  <a:cubicBezTo>
                    <a:pt x="884250" y="928553"/>
                    <a:pt x="1068944" y="814484"/>
                    <a:pt x="1098795" y="795939"/>
                  </a:cubicBezTo>
                  <a:cubicBezTo>
                    <a:pt x="1093968" y="791493"/>
                    <a:pt x="1091809" y="786412"/>
                    <a:pt x="1089649" y="780950"/>
                  </a:cubicBezTo>
                  <a:cubicBezTo>
                    <a:pt x="1088633" y="778282"/>
                    <a:pt x="1087490" y="775488"/>
                    <a:pt x="1085965" y="772820"/>
                  </a:cubicBezTo>
                  <a:cubicBezTo>
                    <a:pt x="1082917" y="767231"/>
                    <a:pt x="1080249" y="763166"/>
                    <a:pt x="1077201" y="759991"/>
                  </a:cubicBezTo>
                  <a:cubicBezTo>
                    <a:pt x="1074152" y="756815"/>
                    <a:pt x="1070341" y="754402"/>
                    <a:pt x="1064752" y="751988"/>
                  </a:cubicBezTo>
                  <a:cubicBezTo>
                    <a:pt x="1058782" y="749448"/>
                    <a:pt x="1053193" y="747415"/>
                    <a:pt x="1048239" y="746272"/>
                  </a:cubicBezTo>
                  <a:cubicBezTo>
                    <a:pt x="1043539" y="745129"/>
                    <a:pt x="1039601" y="744621"/>
                    <a:pt x="1036807" y="744875"/>
                  </a:cubicBezTo>
                  <a:cubicBezTo>
                    <a:pt x="1035028" y="745129"/>
                    <a:pt x="1033377" y="746018"/>
                    <a:pt x="1031853" y="746907"/>
                  </a:cubicBezTo>
                  <a:cubicBezTo>
                    <a:pt x="1028169" y="749066"/>
                    <a:pt x="1024739" y="751099"/>
                    <a:pt x="1018896" y="748177"/>
                  </a:cubicBezTo>
                  <a:cubicBezTo>
                    <a:pt x="1015085" y="746272"/>
                    <a:pt x="1011275" y="743985"/>
                    <a:pt x="1007845" y="739921"/>
                  </a:cubicBezTo>
                  <a:cubicBezTo>
                    <a:pt x="1004542" y="735856"/>
                    <a:pt x="1001621" y="730267"/>
                    <a:pt x="999715" y="721629"/>
                  </a:cubicBezTo>
                  <a:cubicBezTo>
                    <a:pt x="998445" y="715913"/>
                    <a:pt x="997683" y="711721"/>
                    <a:pt x="997048" y="708165"/>
                  </a:cubicBezTo>
                  <a:cubicBezTo>
                    <a:pt x="996032" y="701813"/>
                    <a:pt x="995269" y="697621"/>
                    <a:pt x="991967" y="690762"/>
                  </a:cubicBezTo>
                  <a:cubicBezTo>
                    <a:pt x="988410" y="683394"/>
                    <a:pt x="985997" y="680600"/>
                    <a:pt x="981551" y="675392"/>
                  </a:cubicBezTo>
                  <a:cubicBezTo>
                    <a:pt x="979518" y="672979"/>
                    <a:pt x="976978" y="670057"/>
                    <a:pt x="973929" y="666246"/>
                  </a:cubicBezTo>
                  <a:cubicBezTo>
                    <a:pt x="968340" y="659260"/>
                    <a:pt x="965927" y="654433"/>
                    <a:pt x="965546" y="650495"/>
                  </a:cubicBezTo>
                  <a:cubicBezTo>
                    <a:pt x="965165" y="645922"/>
                    <a:pt x="967197" y="642747"/>
                    <a:pt x="970373" y="639444"/>
                  </a:cubicBezTo>
                  <a:cubicBezTo>
                    <a:pt x="972024" y="637793"/>
                    <a:pt x="973929" y="636268"/>
                    <a:pt x="975962" y="634744"/>
                  </a:cubicBezTo>
                  <a:cubicBezTo>
                    <a:pt x="980153" y="631441"/>
                    <a:pt x="984853" y="628012"/>
                    <a:pt x="984599" y="622931"/>
                  </a:cubicBezTo>
                  <a:cubicBezTo>
                    <a:pt x="984472" y="619755"/>
                    <a:pt x="983710" y="615563"/>
                    <a:pt x="982821" y="610990"/>
                  </a:cubicBezTo>
                  <a:cubicBezTo>
                    <a:pt x="981170" y="601972"/>
                    <a:pt x="979265" y="591428"/>
                    <a:pt x="980408" y="581648"/>
                  </a:cubicBezTo>
                  <a:cubicBezTo>
                    <a:pt x="981424" y="573264"/>
                    <a:pt x="983964" y="568183"/>
                    <a:pt x="986124" y="563610"/>
                  </a:cubicBezTo>
                  <a:cubicBezTo>
                    <a:pt x="987775" y="560307"/>
                    <a:pt x="989299" y="557259"/>
                    <a:pt x="989807" y="553321"/>
                  </a:cubicBezTo>
                  <a:cubicBezTo>
                    <a:pt x="990570" y="547224"/>
                    <a:pt x="989807" y="544429"/>
                    <a:pt x="988156" y="539856"/>
                  </a:cubicBezTo>
                  <a:cubicBezTo>
                    <a:pt x="987394" y="537570"/>
                    <a:pt x="986505" y="534902"/>
                    <a:pt x="985489" y="531219"/>
                  </a:cubicBezTo>
                  <a:cubicBezTo>
                    <a:pt x="983075" y="521819"/>
                    <a:pt x="983964" y="515848"/>
                    <a:pt x="985234" y="508227"/>
                  </a:cubicBezTo>
                  <a:cubicBezTo>
                    <a:pt x="985616" y="505941"/>
                    <a:pt x="985997" y="503400"/>
                    <a:pt x="986378" y="500479"/>
                  </a:cubicBezTo>
                  <a:cubicBezTo>
                    <a:pt x="987394" y="491460"/>
                    <a:pt x="985870" y="483965"/>
                    <a:pt x="983964" y="473930"/>
                  </a:cubicBezTo>
                  <a:cubicBezTo>
                    <a:pt x="983583" y="471898"/>
                    <a:pt x="983202" y="469865"/>
                    <a:pt x="982567" y="466309"/>
                  </a:cubicBezTo>
                  <a:cubicBezTo>
                    <a:pt x="981170" y="458687"/>
                    <a:pt x="977994" y="454241"/>
                    <a:pt x="974819" y="449795"/>
                  </a:cubicBezTo>
                  <a:cubicBezTo>
                    <a:pt x="972278" y="446239"/>
                    <a:pt x="969738" y="442809"/>
                    <a:pt x="967959" y="437855"/>
                  </a:cubicBezTo>
                  <a:cubicBezTo>
                    <a:pt x="966435" y="433663"/>
                    <a:pt x="964783" y="430742"/>
                    <a:pt x="963513" y="428455"/>
                  </a:cubicBezTo>
                  <a:lnTo>
                    <a:pt x="963513" y="428455"/>
                  </a:lnTo>
                  <a:cubicBezTo>
                    <a:pt x="960973" y="424137"/>
                    <a:pt x="959575" y="421469"/>
                    <a:pt x="960973" y="416896"/>
                  </a:cubicBezTo>
                  <a:cubicBezTo>
                    <a:pt x="961989" y="413847"/>
                    <a:pt x="966308" y="411434"/>
                    <a:pt x="971389" y="409529"/>
                  </a:cubicBezTo>
                  <a:cubicBezTo>
                    <a:pt x="967705" y="394413"/>
                    <a:pt x="947508" y="312608"/>
                    <a:pt x="942935" y="307909"/>
                  </a:cubicBezTo>
                  <a:cubicBezTo>
                    <a:pt x="941030" y="305876"/>
                    <a:pt x="935822" y="301938"/>
                    <a:pt x="929979" y="297365"/>
                  </a:cubicBezTo>
                  <a:cubicBezTo>
                    <a:pt x="919944" y="289744"/>
                    <a:pt x="908130" y="280598"/>
                    <a:pt x="905463" y="275644"/>
                  </a:cubicBezTo>
                  <a:cubicBezTo>
                    <a:pt x="903303" y="271579"/>
                    <a:pt x="903431" y="268277"/>
                    <a:pt x="903557" y="264720"/>
                  </a:cubicBezTo>
                  <a:cubicBezTo>
                    <a:pt x="903557" y="261798"/>
                    <a:pt x="903812" y="258623"/>
                    <a:pt x="901652" y="255193"/>
                  </a:cubicBezTo>
                  <a:cubicBezTo>
                    <a:pt x="897968" y="249223"/>
                    <a:pt x="893649" y="244142"/>
                    <a:pt x="887298" y="236521"/>
                  </a:cubicBezTo>
                  <a:cubicBezTo>
                    <a:pt x="885520" y="234361"/>
                    <a:pt x="883488" y="232075"/>
                    <a:pt x="880439" y="228264"/>
                  </a:cubicBezTo>
                  <a:lnTo>
                    <a:pt x="879550" y="227121"/>
                  </a:lnTo>
                  <a:cubicBezTo>
                    <a:pt x="869261" y="214799"/>
                    <a:pt x="865704" y="210607"/>
                    <a:pt x="863672" y="199175"/>
                  </a:cubicBezTo>
                  <a:cubicBezTo>
                    <a:pt x="862655" y="193205"/>
                    <a:pt x="862782" y="187616"/>
                    <a:pt x="864688" y="182281"/>
                  </a:cubicBezTo>
                  <a:cubicBezTo>
                    <a:pt x="866593" y="176946"/>
                    <a:pt x="870023" y="171992"/>
                    <a:pt x="875358" y="166911"/>
                  </a:cubicBezTo>
                  <a:cubicBezTo>
                    <a:pt x="880947" y="161703"/>
                    <a:pt x="889203" y="153192"/>
                    <a:pt x="896063" y="144809"/>
                  </a:cubicBezTo>
                  <a:cubicBezTo>
                    <a:pt x="901017" y="138711"/>
                    <a:pt x="905082" y="132995"/>
                    <a:pt x="906860" y="128676"/>
                  </a:cubicBezTo>
                  <a:cubicBezTo>
                    <a:pt x="908893" y="123595"/>
                    <a:pt x="910163" y="117752"/>
                    <a:pt x="910417" y="111909"/>
                  </a:cubicBezTo>
                  <a:cubicBezTo>
                    <a:pt x="910671" y="106066"/>
                    <a:pt x="910163" y="100096"/>
                    <a:pt x="908638" y="94761"/>
                  </a:cubicBezTo>
                  <a:cubicBezTo>
                    <a:pt x="907749" y="91458"/>
                    <a:pt x="906733" y="88663"/>
                    <a:pt x="905717" y="86123"/>
                  </a:cubicBezTo>
                  <a:cubicBezTo>
                    <a:pt x="903303" y="79518"/>
                    <a:pt x="901144" y="73801"/>
                    <a:pt x="901144" y="62623"/>
                  </a:cubicBezTo>
                  <a:cubicBezTo>
                    <a:pt x="901144" y="53478"/>
                    <a:pt x="903303" y="50302"/>
                    <a:pt x="904955" y="47888"/>
                  </a:cubicBezTo>
                  <a:cubicBezTo>
                    <a:pt x="905590" y="46999"/>
                    <a:pt x="906098" y="46237"/>
                    <a:pt x="905590" y="44078"/>
                  </a:cubicBezTo>
                  <a:cubicBezTo>
                    <a:pt x="904955" y="41537"/>
                    <a:pt x="903684" y="40140"/>
                    <a:pt x="902668" y="38997"/>
                  </a:cubicBezTo>
                  <a:cubicBezTo>
                    <a:pt x="899874" y="35821"/>
                    <a:pt x="897968" y="33662"/>
                    <a:pt x="901652" y="27437"/>
                  </a:cubicBezTo>
                  <a:cubicBezTo>
                    <a:pt x="903303" y="24770"/>
                    <a:pt x="906479" y="21340"/>
                    <a:pt x="909909" y="17402"/>
                  </a:cubicBezTo>
                  <a:cubicBezTo>
                    <a:pt x="912195" y="14989"/>
                    <a:pt x="914608" y="12321"/>
                    <a:pt x="916768" y="9654"/>
                  </a:cubicBezTo>
                  <a:cubicBezTo>
                    <a:pt x="909655" y="10162"/>
                    <a:pt x="900763" y="12448"/>
                    <a:pt x="896317" y="12575"/>
                  </a:cubicBezTo>
                  <a:cubicBezTo>
                    <a:pt x="890601" y="12703"/>
                    <a:pt x="885393" y="13973"/>
                    <a:pt x="879550" y="9781"/>
                  </a:cubicBezTo>
                  <a:cubicBezTo>
                    <a:pt x="873706" y="5589"/>
                    <a:pt x="863036" y="0"/>
                    <a:pt x="857447" y="0"/>
                  </a:cubicBezTo>
                  <a:cubicBezTo>
                    <a:pt x="851858" y="0"/>
                    <a:pt x="847794" y="1143"/>
                    <a:pt x="845126" y="4827"/>
                  </a:cubicBezTo>
                  <a:cubicBezTo>
                    <a:pt x="842458" y="8384"/>
                    <a:pt x="837505" y="12575"/>
                    <a:pt x="834583" y="12448"/>
                  </a:cubicBezTo>
                  <a:cubicBezTo>
                    <a:pt x="831661" y="12321"/>
                    <a:pt x="822008" y="6732"/>
                    <a:pt x="816418" y="4700"/>
                  </a:cubicBezTo>
                  <a:cubicBezTo>
                    <a:pt x="810956" y="2668"/>
                    <a:pt x="808416" y="1143"/>
                    <a:pt x="804605" y="3557"/>
                  </a:cubicBezTo>
                  <a:cubicBezTo>
                    <a:pt x="800794" y="5970"/>
                    <a:pt x="800667" y="9400"/>
                    <a:pt x="795205" y="11813"/>
                  </a:cubicBezTo>
                  <a:cubicBezTo>
                    <a:pt x="789743" y="14227"/>
                    <a:pt x="783392" y="15370"/>
                    <a:pt x="781105" y="16513"/>
                  </a:cubicBezTo>
                  <a:cubicBezTo>
                    <a:pt x="778946" y="17529"/>
                    <a:pt x="774246" y="18546"/>
                    <a:pt x="767133" y="21467"/>
                  </a:cubicBezTo>
                  <a:cubicBezTo>
                    <a:pt x="760146" y="24389"/>
                    <a:pt x="760273" y="29089"/>
                    <a:pt x="751254" y="27819"/>
                  </a:cubicBezTo>
                  <a:cubicBezTo>
                    <a:pt x="742109" y="26548"/>
                    <a:pt x="741474" y="27819"/>
                    <a:pt x="731566" y="21213"/>
                  </a:cubicBezTo>
                  <a:cubicBezTo>
                    <a:pt x="721657" y="14608"/>
                    <a:pt x="719879" y="13719"/>
                    <a:pt x="702985" y="12067"/>
                  </a:cubicBezTo>
                  <a:cubicBezTo>
                    <a:pt x="686091" y="10416"/>
                    <a:pt x="683423" y="9781"/>
                    <a:pt x="671229" y="13338"/>
                  </a:cubicBezTo>
                  <a:cubicBezTo>
                    <a:pt x="659034" y="16894"/>
                    <a:pt x="657891" y="17911"/>
                    <a:pt x="645316" y="18292"/>
                  </a:cubicBezTo>
                  <a:cubicBezTo>
                    <a:pt x="632613" y="18546"/>
                    <a:pt x="623340" y="17911"/>
                    <a:pt x="616227" y="20578"/>
                  </a:cubicBezTo>
                  <a:cubicBezTo>
                    <a:pt x="608986" y="23246"/>
                    <a:pt x="599459" y="29978"/>
                    <a:pt x="593997" y="30867"/>
                  </a:cubicBezTo>
                  <a:cubicBezTo>
                    <a:pt x="588408" y="31756"/>
                    <a:pt x="574309" y="30994"/>
                    <a:pt x="566052" y="31248"/>
                  </a:cubicBezTo>
                  <a:cubicBezTo>
                    <a:pt x="557795" y="31375"/>
                    <a:pt x="542806" y="34805"/>
                    <a:pt x="527944" y="38997"/>
                  </a:cubicBezTo>
                  <a:cubicBezTo>
                    <a:pt x="513083" y="43189"/>
                    <a:pt x="504953" y="43697"/>
                    <a:pt x="497967" y="48651"/>
                  </a:cubicBezTo>
                  <a:cubicBezTo>
                    <a:pt x="490980" y="53478"/>
                    <a:pt x="477897" y="55383"/>
                    <a:pt x="472689" y="62115"/>
                  </a:cubicBezTo>
                  <a:cubicBezTo>
                    <a:pt x="467481" y="68721"/>
                    <a:pt x="463035" y="75072"/>
                    <a:pt x="458843" y="78120"/>
                  </a:cubicBezTo>
                  <a:cubicBezTo>
                    <a:pt x="454651" y="81042"/>
                    <a:pt x="447411" y="73420"/>
                    <a:pt x="439789" y="73675"/>
                  </a:cubicBezTo>
                  <a:cubicBezTo>
                    <a:pt x="432168" y="73929"/>
                    <a:pt x="426960" y="78374"/>
                    <a:pt x="419719" y="81804"/>
                  </a:cubicBezTo>
                  <a:cubicBezTo>
                    <a:pt x="412479" y="85234"/>
                    <a:pt x="404730" y="87266"/>
                    <a:pt x="399903" y="93617"/>
                  </a:cubicBezTo>
                  <a:cubicBezTo>
                    <a:pt x="395076" y="99969"/>
                    <a:pt x="396855" y="100223"/>
                    <a:pt x="390249" y="105812"/>
                  </a:cubicBezTo>
                  <a:cubicBezTo>
                    <a:pt x="383771" y="111274"/>
                    <a:pt x="365225" y="113814"/>
                    <a:pt x="362304" y="115212"/>
                  </a:cubicBezTo>
                  <a:cubicBezTo>
                    <a:pt x="360399" y="116228"/>
                    <a:pt x="357223" y="119404"/>
                    <a:pt x="352650" y="121309"/>
                  </a:cubicBezTo>
                  <a:cubicBezTo>
                    <a:pt x="357731" y="126390"/>
                    <a:pt x="363193" y="131725"/>
                    <a:pt x="365480" y="133884"/>
                  </a:cubicBezTo>
                  <a:cubicBezTo>
                    <a:pt x="371450" y="139346"/>
                    <a:pt x="369545" y="144046"/>
                    <a:pt x="367766" y="148365"/>
                  </a:cubicBezTo>
                  <a:cubicBezTo>
                    <a:pt x="367512" y="149000"/>
                    <a:pt x="367258" y="149762"/>
                    <a:pt x="367131" y="150271"/>
                  </a:cubicBezTo>
                  <a:cubicBezTo>
                    <a:pt x="367004" y="150652"/>
                    <a:pt x="368401" y="152049"/>
                    <a:pt x="369798" y="153573"/>
                  </a:cubicBezTo>
                  <a:cubicBezTo>
                    <a:pt x="371196" y="155098"/>
                    <a:pt x="372720" y="156622"/>
                    <a:pt x="373863" y="158527"/>
                  </a:cubicBezTo>
                  <a:cubicBezTo>
                    <a:pt x="376277" y="162465"/>
                    <a:pt x="376277" y="164116"/>
                    <a:pt x="376404" y="169451"/>
                  </a:cubicBezTo>
                  <a:cubicBezTo>
                    <a:pt x="376404" y="171103"/>
                    <a:pt x="376404" y="173008"/>
                    <a:pt x="376658" y="175930"/>
                  </a:cubicBezTo>
                  <a:cubicBezTo>
                    <a:pt x="377039" y="182281"/>
                    <a:pt x="375388" y="187743"/>
                    <a:pt x="373863" y="192951"/>
                  </a:cubicBezTo>
                  <a:cubicBezTo>
                    <a:pt x="372720" y="196762"/>
                    <a:pt x="371577" y="200572"/>
                    <a:pt x="371450" y="204129"/>
                  </a:cubicBezTo>
                  <a:cubicBezTo>
                    <a:pt x="371323" y="210735"/>
                    <a:pt x="376023" y="219880"/>
                    <a:pt x="380722" y="228772"/>
                  </a:cubicBezTo>
                  <a:cubicBezTo>
                    <a:pt x="381612" y="230423"/>
                    <a:pt x="382374" y="231948"/>
                    <a:pt x="383771" y="234615"/>
                  </a:cubicBezTo>
                  <a:cubicBezTo>
                    <a:pt x="387201" y="241475"/>
                    <a:pt x="387963" y="245158"/>
                    <a:pt x="388852" y="248842"/>
                  </a:cubicBezTo>
                  <a:lnTo>
                    <a:pt x="388852" y="248842"/>
                  </a:lnTo>
                  <a:cubicBezTo>
                    <a:pt x="389360" y="251128"/>
                    <a:pt x="389868" y="253415"/>
                    <a:pt x="391139" y="256463"/>
                  </a:cubicBezTo>
                  <a:lnTo>
                    <a:pt x="391139" y="256463"/>
                  </a:lnTo>
                  <a:cubicBezTo>
                    <a:pt x="393171" y="261671"/>
                    <a:pt x="395712" y="264085"/>
                    <a:pt x="398506" y="266753"/>
                  </a:cubicBezTo>
                  <a:cubicBezTo>
                    <a:pt x="399776" y="268023"/>
                    <a:pt x="401046" y="269166"/>
                    <a:pt x="402444" y="270817"/>
                  </a:cubicBezTo>
                  <a:cubicBezTo>
                    <a:pt x="407271" y="276279"/>
                    <a:pt x="403079" y="284790"/>
                    <a:pt x="400157" y="290760"/>
                  </a:cubicBezTo>
                  <a:cubicBezTo>
                    <a:pt x="399268" y="292539"/>
                    <a:pt x="398633" y="294063"/>
                    <a:pt x="398506" y="294444"/>
                  </a:cubicBezTo>
                  <a:cubicBezTo>
                    <a:pt x="398379" y="295841"/>
                    <a:pt x="398379" y="296222"/>
                    <a:pt x="398379" y="296730"/>
                  </a:cubicBezTo>
                  <a:lnTo>
                    <a:pt x="398379" y="296730"/>
                  </a:lnTo>
                  <a:cubicBezTo>
                    <a:pt x="398379" y="297493"/>
                    <a:pt x="398379" y="298382"/>
                    <a:pt x="398252" y="300795"/>
                  </a:cubicBezTo>
                  <a:cubicBezTo>
                    <a:pt x="397490" y="308163"/>
                    <a:pt x="392536" y="308036"/>
                    <a:pt x="383771" y="308036"/>
                  </a:cubicBezTo>
                  <a:lnTo>
                    <a:pt x="382628" y="308036"/>
                  </a:lnTo>
                  <a:cubicBezTo>
                    <a:pt x="378817" y="308036"/>
                    <a:pt x="372212" y="307020"/>
                    <a:pt x="364971" y="306003"/>
                  </a:cubicBezTo>
                  <a:cubicBezTo>
                    <a:pt x="356588" y="304733"/>
                    <a:pt x="347442" y="303463"/>
                    <a:pt x="341853" y="303336"/>
                  </a:cubicBezTo>
                  <a:cubicBezTo>
                    <a:pt x="334994" y="303209"/>
                    <a:pt x="332834" y="303844"/>
                    <a:pt x="330421" y="304479"/>
                  </a:cubicBezTo>
                  <a:cubicBezTo>
                    <a:pt x="328896" y="304860"/>
                    <a:pt x="327372" y="305241"/>
                    <a:pt x="325086" y="305622"/>
                  </a:cubicBezTo>
                  <a:cubicBezTo>
                    <a:pt x="322418" y="306003"/>
                    <a:pt x="320259" y="306003"/>
                    <a:pt x="318226" y="306003"/>
                  </a:cubicBezTo>
                  <a:lnTo>
                    <a:pt x="318226" y="306003"/>
                  </a:lnTo>
                  <a:cubicBezTo>
                    <a:pt x="315940" y="306003"/>
                    <a:pt x="314161" y="306003"/>
                    <a:pt x="312764" y="307020"/>
                  </a:cubicBezTo>
                  <a:cubicBezTo>
                    <a:pt x="311113" y="308290"/>
                    <a:pt x="309715" y="309941"/>
                    <a:pt x="307937" y="311973"/>
                  </a:cubicBezTo>
                  <a:cubicBezTo>
                    <a:pt x="305905" y="314260"/>
                    <a:pt x="303364" y="317054"/>
                    <a:pt x="299554" y="320738"/>
                  </a:cubicBezTo>
                  <a:cubicBezTo>
                    <a:pt x="295616" y="324549"/>
                    <a:pt x="292313" y="326708"/>
                    <a:pt x="289010" y="327979"/>
                  </a:cubicBezTo>
                  <a:cubicBezTo>
                    <a:pt x="285708" y="329249"/>
                    <a:pt x="282405" y="329630"/>
                    <a:pt x="278086" y="329884"/>
                  </a:cubicBezTo>
                  <a:cubicBezTo>
                    <a:pt x="275292" y="330011"/>
                    <a:pt x="272497" y="329884"/>
                    <a:pt x="269703" y="329757"/>
                  </a:cubicBezTo>
                  <a:cubicBezTo>
                    <a:pt x="265257" y="329503"/>
                    <a:pt x="261319" y="329376"/>
                    <a:pt x="260430" y="330265"/>
                  </a:cubicBezTo>
                  <a:cubicBezTo>
                    <a:pt x="259414" y="331408"/>
                    <a:pt x="258779" y="332551"/>
                    <a:pt x="258779" y="333695"/>
                  </a:cubicBezTo>
                  <a:cubicBezTo>
                    <a:pt x="258779" y="334711"/>
                    <a:pt x="259287" y="335854"/>
                    <a:pt x="260303" y="336997"/>
                  </a:cubicBezTo>
                  <a:cubicBezTo>
                    <a:pt x="262335" y="339284"/>
                    <a:pt x="263860" y="340935"/>
                    <a:pt x="264749" y="342968"/>
                  </a:cubicBezTo>
                  <a:cubicBezTo>
                    <a:pt x="265765" y="345254"/>
                    <a:pt x="265765" y="347667"/>
                    <a:pt x="264749" y="350843"/>
                  </a:cubicBezTo>
                  <a:lnTo>
                    <a:pt x="264367" y="351859"/>
                  </a:lnTo>
                  <a:cubicBezTo>
                    <a:pt x="263479" y="354654"/>
                    <a:pt x="263097" y="355797"/>
                    <a:pt x="264114" y="357067"/>
                  </a:cubicBezTo>
                  <a:cubicBezTo>
                    <a:pt x="264622" y="357702"/>
                    <a:pt x="265130" y="358211"/>
                    <a:pt x="265638" y="358592"/>
                  </a:cubicBezTo>
                  <a:cubicBezTo>
                    <a:pt x="267797" y="360370"/>
                    <a:pt x="269322" y="361640"/>
                    <a:pt x="268941" y="366340"/>
                  </a:cubicBezTo>
                  <a:cubicBezTo>
                    <a:pt x="268559" y="372183"/>
                    <a:pt x="264495" y="374216"/>
                    <a:pt x="257508" y="377772"/>
                  </a:cubicBezTo>
                </a:path>
              </a:pathLst>
            </a:custGeom>
            <a:solidFill>
              <a:srgbClr val="FFFFFF"/>
            </a:solidFill>
            <a:ln w="12700" cap="flat">
              <a:noFill/>
              <a:prstDash val="solid"/>
              <a:miter/>
            </a:ln>
          </p:spPr>
          <p:txBody>
            <a:bodyPr rtlCol="0" anchor="ctr"/>
            <a:lstStyle/>
            <a:p>
              <a:endParaRPr lang="en-GB"/>
            </a:p>
          </p:txBody>
        </p:sp>
        <p:sp>
          <p:nvSpPr>
            <p:cNvPr id="1147" name="Freeform: Shape 1146">
              <a:extLst>
                <a:ext uri="{FF2B5EF4-FFF2-40B4-BE49-F238E27FC236}">
                  <a16:creationId xmlns:a16="http://schemas.microsoft.com/office/drawing/2014/main" id="{A8C3CA4C-5B1A-952A-DE52-71E8CF4E287C}"/>
                </a:ext>
              </a:extLst>
            </p:cNvPr>
            <p:cNvSpPr/>
            <p:nvPr/>
          </p:nvSpPr>
          <p:spPr>
            <a:xfrm>
              <a:off x="6097628" y="1573672"/>
              <a:ext cx="14389" cy="22498"/>
            </a:xfrm>
            <a:custGeom>
              <a:avLst/>
              <a:gdLst>
                <a:gd name="connsiteX0" fmla="*/ 4850 w 14389"/>
                <a:gd name="connsiteY0" fmla="*/ 0 h 22498"/>
                <a:gd name="connsiteX1" fmla="*/ 23 w 14389"/>
                <a:gd name="connsiteY1" fmla="*/ 6859 h 22498"/>
                <a:gd name="connsiteX2" fmla="*/ 1928 w 14389"/>
                <a:gd name="connsiteY2" fmla="*/ 13973 h 22498"/>
                <a:gd name="connsiteX3" fmla="*/ 6374 w 14389"/>
                <a:gd name="connsiteY3" fmla="*/ 22483 h 22498"/>
                <a:gd name="connsiteX4" fmla="*/ 14376 w 14389"/>
                <a:gd name="connsiteY4" fmla="*/ 19435 h 22498"/>
                <a:gd name="connsiteX5" fmla="*/ 9930 w 14389"/>
                <a:gd name="connsiteY5" fmla="*/ 12829 h 22498"/>
                <a:gd name="connsiteX6" fmla="*/ 9295 w 14389"/>
                <a:gd name="connsiteY6" fmla="*/ 6605 h 22498"/>
                <a:gd name="connsiteX7" fmla="*/ 4850 w 14389"/>
                <a:gd name="connsiteY7" fmla="*/ 127 h 2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89" h="22498">
                  <a:moveTo>
                    <a:pt x="4850" y="0"/>
                  </a:moveTo>
                  <a:cubicBezTo>
                    <a:pt x="2563" y="2159"/>
                    <a:pt x="150" y="3303"/>
                    <a:pt x="23" y="6859"/>
                  </a:cubicBezTo>
                  <a:cubicBezTo>
                    <a:pt x="-105" y="10416"/>
                    <a:pt x="276" y="9781"/>
                    <a:pt x="1928" y="13973"/>
                  </a:cubicBezTo>
                  <a:cubicBezTo>
                    <a:pt x="3579" y="18165"/>
                    <a:pt x="2309" y="22229"/>
                    <a:pt x="6374" y="22483"/>
                  </a:cubicBezTo>
                  <a:cubicBezTo>
                    <a:pt x="10439" y="22610"/>
                    <a:pt x="13995" y="21975"/>
                    <a:pt x="14376" y="19435"/>
                  </a:cubicBezTo>
                  <a:cubicBezTo>
                    <a:pt x="14630" y="16894"/>
                    <a:pt x="11074" y="15497"/>
                    <a:pt x="9930" y="12829"/>
                  </a:cubicBezTo>
                  <a:cubicBezTo>
                    <a:pt x="8787" y="10035"/>
                    <a:pt x="8660" y="9273"/>
                    <a:pt x="9295" y="6605"/>
                  </a:cubicBezTo>
                  <a:cubicBezTo>
                    <a:pt x="9930" y="3938"/>
                    <a:pt x="8660" y="-508"/>
                    <a:pt x="4850" y="127"/>
                  </a:cubicBezTo>
                </a:path>
              </a:pathLst>
            </a:custGeom>
            <a:solidFill>
              <a:srgbClr val="FFFFFF"/>
            </a:solidFill>
            <a:ln w="12700" cap="flat">
              <a:noFill/>
              <a:prstDash val="solid"/>
              <a:miter/>
            </a:ln>
          </p:spPr>
          <p:txBody>
            <a:bodyPr rtlCol="0" anchor="ctr"/>
            <a:lstStyle/>
            <a:p>
              <a:endParaRPr lang="en-GB"/>
            </a:p>
          </p:txBody>
        </p:sp>
        <p:sp>
          <p:nvSpPr>
            <p:cNvPr id="1148" name="Freeform: Shape 1147">
              <a:extLst>
                <a:ext uri="{FF2B5EF4-FFF2-40B4-BE49-F238E27FC236}">
                  <a16:creationId xmlns:a16="http://schemas.microsoft.com/office/drawing/2014/main" id="{82FB198A-7A68-7B56-0012-AAB9C144DFAC}"/>
                </a:ext>
              </a:extLst>
            </p:cNvPr>
            <p:cNvSpPr/>
            <p:nvPr/>
          </p:nvSpPr>
          <p:spPr>
            <a:xfrm>
              <a:off x="4967350" y="295293"/>
              <a:ext cx="478281" cy="531860"/>
            </a:xfrm>
            <a:custGeom>
              <a:avLst/>
              <a:gdLst>
                <a:gd name="connsiteX0" fmla="*/ 98858 w 478281"/>
                <a:gd name="connsiteY0" fmla="*/ 457671 h 531860"/>
                <a:gd name="connsiteX1" fmla="*/ 90729 w 478281"/>
                <a:gd name="connsiteY1" fmla="*/ 475201 h 531860"/>
                <a:gd name="connsiteX2" fmla="*/ 89204 w 478281"/>
                <a:gd name="connsiteY2" fmla="*/ 488157 h 531860"/>
                <a:gd name="connsiteX3" fmla="*/ 91364 w 478281"/>
                <a:gd name="connsiteY3" fmla="*/ 513943 h 531860"/>
                <a:gd name="connsiteX4" fmla="*/ 91999 w 478281"/>
                <a:gd name="connsiteY4" fmla="*/ 515976 h 531860"/>
                <a:gd name="connsiteX5" fmla="*/ 95047 w 478281"/>
                <a:gd name="connsiteY5" fmla="*/ 515849 h 531860"/>
                <a:gd name="connsiteX6" fmla="*/ 96063 w 478281"/>
                <a:gd name="connsiteY6" fmla="*/ 515849 h 531860"/>
                <a:gd name="connsiteX7" fmla="*/ 121723 w 478281"/>
                <a:gd name="connsiteY7" fmla="*/ 511530 h 531860"/>
                <a:gd name="connsiteX8" fmla="*/ 129344 w 478281"/>
                <a:gd name="connsiteY8" fmla="*/ 506830 h 531860"/>
                <a:gd name="connsiteX9" fmla="*/ 141793 w 478281"/>
                <a:gd name="connsiteY9" fmla="*/ 501622 h 531860"/>
                <a:gd name="connsiteX10" fmla="*/ 153225 w 478281"/>
                <a:gd name="connsiteY10" fmla="*/ 506068 h 531860"/>
                <a:gd name="connsiteX11" fmla="*/ 159449 w 478281"/>
                <a:gd name="connsiteY11" fmla="*/ 509624 h 531860"/>
                <a:gd name="connsiteX12" fmla="*/ 168341 w 478281"/>
                <a:gd name="connsiteY12" fmla="*/ 510641 h 531860"/>
                <a:gd name="connsiteX13" fmla="*/ 176724 w 478281"/>
                <a:gd name="connsiteY13" fmla="*/ 511530 h 531860"/>
                <a:gd name="connsiteX14" fmla="*/ 188284 w 478281"/>
                <a:gd name="connsiteY14" fmla="*/ 515467 h 531860"/>
                <a:gd name="connsiteX15" fmla="*/ 196032 w 478281"/>
                <a:gd name="connsiteY15" fmla="*/ 518008 h 531860"/>
                <a:gd name="connsiteX16" fmla="*/ 205940 w 478281"/>
                <a:gd name="connsiteY16" fmla="*/ 518389 h 531860"/>
                <a:gd name="connsiteX17" fmla="*/ 217880 w 478281"/>
                <a:gd name="connsiteY17" fmla="*/ 520294 h 531860"/>
                <a:gd name="connsiteX18" fmla="*/ 227153 w 478281"/>
                <a:gd name="connsiteY18" fmla="*/ 528297 h 531860"/>
                <a:gd name="connsiteX19" fmla="*/ 230075 w 478281"/>
                <a:gd name="connsiteY19" fmla="*/ 531854 h 531860"/>
                <a:gd name="connsiteX20" fmla="*/ 236172 w 478281"/>
                <a:gd name="connsiteY20" fmla="*/ 525248 h 531860"/>
                <a:gd name="connsiteX21" fmla="*/ 246334 w 478281"/>
                <a:gd name="connsiteY21" fmla="*/ 514451 h 531860"/>
                <a:gd name="connsiteX22" fmla="*/ 267802 w 478281"/>
                <a:gd name="connsiteY22" fmla="*/ 520167 h 531860"/>
                <a:gd name="connsiteX23" fmla="*/ 269707 w 478281"/>
                <a:gd name="connsiteY23" fmla="*/ 521819 h 531860"/>
                <a:gd name="connsiteX24" fmla="*/ 276058 w 478281"/>
                <a:gd name="connsiteY24" fmla="*/ 524867 h 531860"/>
                <a:gd name="connsiteX25" fmla="*/ 284442 w 478281"/>
                <a:gd name="connsiteY25" fmla="*/ 522327 h 531860"/>
                <a:gd name="connsiteX26" fmla="*/ 295620 w 478281"/>
                <a:gd name="connsiteY26" fmla="*/ 516738 h 531860"/>
                <a:gd name="connsiteX27" fmla="*/ 306798 w 478281"/>
                <a:gd name="connsiteY27" fmla="*/ 514705 h 531860"/>
                <a:gd name="connsiteX28" fmla="*/ 307941 w 478281"/>
                <a:gd name="connsiteY28" fmla="*/ 514705 h 531860"/>
                <a:gd name="connsiteX29" fmla="*/ 335633 w 478281"/>
                <a:gd name="connsiteY29" fmla="*/ 509116 h 531860"/>
                <a:gd name="connsiteX30" fmla="*/ 352146 w 478281"/>
                <a:gd name="connsiteY30" fmla="*/ 509116 h 531860"/>
                <a:gd name="connsiteX31" fmla="*/ 359767 w 478281"/>
                <a:gd name="connsiteY31" fmla="*/ 512546 h 531860"/>
                <a:gd name="connsiteX32" fmla="*/ 367897 w 478281"/>
                <a:gd name="connsiteY32" fmla="*/ 513562 h 531860"/>
                <a:gd name="connsiteX33" fmla="*/ 370184 w 478281"/>
                <a:gd name="connsiteY33" fmla="*/ 512927 h 531860"/>
                <a:gd name="connsiteX34" fmla="*/ 370438 w 478281"/>
                <a:gd name="connsiteY34" fmla="*/ 512038 h 531860"/>
                <a:gd name="connsiteX35" fmla="*/ 369929 w 478281"/>
                <a:gd name="connsiteY35" fmla="*/ 509243 h 531860"/>
                <a:gd name="connsiteX36" fmla="*/ 367135 w 478281"/>
                <a:gd name="connsiteY36" fmla="*/ 502257 h 531860"/>
                <a:gd name="connsiteX37" fmla="*/ 361927 w 478281"/>
                <a:gd name="connsiteY37" fmla="*/ 482568 h 531860"/>
                <a:gd name="connsiteX38" fmla="*/ 376154 w 478281"/>
                <a:gd name="connsiteY38" fmla="*/ 472533 h 531860"/>
                <a:gd name="connsiteX39" fmla="*/ 385300 w 478281"/>
                <a:gd name="connsiteY39" fmla="*/ 469738 h 531860"/>
                <a:gd name="connsiteX40" fmla="*/ 391397 w 478281"/>
                <a:gd name="connsiteY40" fmla="*/ 461736 h 531860"/>
                <a:gd name="connsiteX41" fmla="*/ 394953 w 478281"/>
                <a:gd name="connsiteY41" fmla="*/ 454495 h 531860"/>
                <a:gd name="connsiteX42" fmla="*/ 408164 w 478281"/>
                <a:gd name="connsiteY42" fmla="*/ 450558 h 531860"/>
                <a:gd name="connsiteX43" fmla="*/ 412864 w 478281"/>
                <a:gd name="connsiteY43" fmla="*/ 450304 h 531860"/>
                <a:gd name="connsiteX44" fmla="*/ 415150 w 478281"/>
                <a:gd name="connsiteY44" fmla="*/ 445477 h 531860"/>
                <a:gd name="connsiteX45" fmla="*/ 418072 w 478281"/>
                <a:gd name="connsiteY45" fmla="*/ 438744 h 531860"/>
                <a:gd name="connsiteX46" fmla="*/ 416421 w 478281"/>
                <a:gd name="connsiteY46" fmla="*/ 436966 h 531860"/>
                <a:gd name="connsiteX47" fmla="*/ 413880 w 478281"/>
                <a:gd name="connsiteY47" fmla="*/ 434171 h 531860"/>
                <a:gd name="connsiteX48" fmla="*/ 392921 w 478281"/>
                <a:gd name="connsiteY48" fmla="*/ 417912 h 531860"/>
                <a:gd name="connsiteX49" fmla="*/ 392921 w 478281"/>
                <a:gd name="connsiteY49" fmla="*/ 417912 h 531860"/>
                <a:gd name="connsiteX50" fmla="*/ 383775 w 478281"/>
                <a:gd name="connsiteY50" fmla="*/ 411561 h 531860"/>
                <a:gd name="connsiteX51" fmla="*/ 357862 w 478281"/>
                <a:gd name="connsiteY51" fmla="*/ 391872 h 531860"/>
                <a:gd name="connsiteX52" fmla="*/ 344905 w 478281"/>
                <a:gd name="connsiteY52" fmla="*/ 376121 h 531860"/>
                <a:gd name="connsiteX53" fmla="*/ 343254 w 478281"/>
                <a:gd name="connsiteY53" fmla="*/ 363037 h 531860"/>
                <a:gd name="connsiteX54" fmla="*/ 343381 w 478281"/>
                <a:gd name="connsiteY54" fmla="*/ 355289 h 531860"/>
                <a:gd name="connsiteX55" fmla="*/ 338935 w 478281"/>
                <a:gd name="connsiteY55" fmla="*/ 349700 h 531860"/>
                <a:gd name="connsiteX56" fmla="*/ 332330 w 478281"/>
                <a:gd name="connsiteY56" fmla="*/ 338141 h 531860"/>
                <a:gd name="connsiteX57" fmla="*/ 332330 w 478281"/>
                <a:gd name="connsiteY57" fmla="*/ 336489 h 531860"/>
                <a:gd name="connsiteX58" fmla="*/ 336395 w 478281"/>
                <a:gd name="connsiteY58" fmla="*/ 329757 h 531860"/>
                <a:gd name="connsiteX59" fmla="*/ 339316 w 478281"/>
                <a:gd name="connsiteY59" fmla="*/ 327216 h 531860"/>
                <a:gd name="connsiteX60" fmla="*/ 352019 w 478281"/>
                <a:gd name="connsiteY60" fmla="*/ 318706 h 531860"/>
                <a:gd name="connsiteX61" fmla="*/ 370184 w 478281"/>
                <a:gd name="connsiteY61" fmla="*/ 315657 h 531860"/>
                <a:gd name="connsiteX62" fmla="*/ 387713 w 478281"/>
                <a:gd name="connsiteY62" fmla="*/ 309814 h 531860"/>
                <a:gd name="connsiteX63" fmla="*/ 393302 w 478281"/>
                <a:gd name="connsiteY63" fmla="*/ 305749 h 531860"/>
                <a:gd name="connsiteX64" fmla="*/ 407275 w 478281"/>
                <a:gd name="connsiteY64" fmla="*/ 297620 h 531860"/>
                <a:gd name="connsiteX65" fmla="*/ 425566 w 478281"/>
                <a:gd name="connsiteY65" fmla="*/ 291395 h 531860"/>
                <a:gd name="connsiteX66" fmla="*/ 430774 w 478281"/>
                <a:gd name="connsiteY66" fmla="*/ 290125 h 531860"/>
                <a:gd name="connsiteX67" fmla="*/ 436999 w 478281"/>
                <a:gd name="connsiteY67" fmla="*/ 288474 h 531860"/>
                <a:gd name="connsiteX68" fmla="*/ 439666 w 478281"/>
                <a:gd name="connsiteY68" fmla="*/ 287077 h 531860"/>
                <a:gd name="connsiteX69" fmla="*/ 443096 w 478281"/>
                <a:gd name="connsiteY69" fmla="*/ 285044 h 531860"/>
                <a:gd name="connsiteX70" fmla="*/ 447415 w 478281"/>
                <a:gd name="connsiteY70" fmla="*/ 279582 h 531860"/>
                <a:gd name="connsiteX71" fmla="*/ 458593 w 478281"/>
                <a:gd name="connsiteY71" fmla="*/ 274755 h 531860"/>
                <a:gd name="connsiteX72" fmla="*/ 465833 w 478281"/>
                <a:gd name="connsiteY72" fmla="*/ 277804 h 531860"/>
                <a:gd name="connsiteX73" fmla="*/ 473709 w 478281"/>
                <a:gd name="connsiteY73" fmla="*/ 280725 h 531860"/>
                <a:gd name="connsiteX74" fmla="*/ 478282 w 478281"/>
                <a:gd name="connsiteY74" fmla="*/ 261417 h 531860"/>
                <a:gd name="connsiteX75" fmla="*/ 477138 w 478281"/>
                <a:gd name="connsiteY75" fmla="*/ 255447 h 531860"/>
                <a:gd name="connsiteX76" fmla="*/ 470279 w 478281"/>
                <a:gd name="connsiteY76" fmla="*/ 246301 h 531860"/>
                <a:gd name="connsiteX77" fmla="*/ 462912 w 478281"/>
                <a:gd name="connsiteY77" fmla="*/ 231948 h 531860"/>
                <a:gd name="connsiteX78" fmla="*/ 461387 w 478281"/>
                <a:gd name="connsiteY78" fmla="*/ 224326 h 531860"/>
                <a:gd name="connsiteX79" fmla="*/ 461896 w 478281"/>
                <a:gd name="connsiteY79" fmla="*/ 211497 h 531860"/>
                <a:gd name="connsiteX80" fmla="*/ 464055 w 478281"/>
                <a:gd name="connsiteY80" fmla="*/ 201970 h 531860"/>
                <a:gd name="connsiteX81" fmla="*/ 460625 w 478281"/>
                <a:gd name="connsiteY81" fmla="*/ 191173 h 531860"/>
                <a:gd name="connsiteX82" fmla="*/ 456179 w 478281"/>
                <a:gd name="connsiteY82" fmla="*/ 182154 h 531860"/>
                <a:gd name="connsiteX83" fmla="*/ 457450 w 478281"/>
                <a:gd name="connsiteY83" fmla="*/ 171865 h 531860"/>
                <a:gd name="connsiteX84" fmla="*/ 457196 w 478281"/>
                <a:gd name="connsiteY84" fmla="*/ 166276 h 531860"/>
                <a:gd name="connsiteX85" fmla="*/ 448304 w 478281"/>
                <a:gd name="connsiteY85" fmla="*/ 157638 h 531860"/>
                <a:gd name="connsiteX86" fmla="*/ 437253 w 478281"/>
                <a:gd name="connsiteY86" fmla="*/ 146333 h 531860"/>
                <a:gd name="connsiteX87" fmla="*/ 441444 w 478281"/>
                <a:gd name="connsiteY87" fmla="*/ 131090 h 531860"/>
                <a:gd name="connsiteX88" fmla="*/ 445382 w 478281"/>
                <a:gd name="connsiteY88" fmla="*/ 127660 h 531860"/>
                <a:gd name="connsiteX89" fmla="*/ 448304 w 478281"/>
                <a:gd name="connsiteY89" fmla="*/ 117498 h 531860"/>
                <a:gd name="connsiteX90" fmla="*/ 445382 w 478281"/>
                <a:gd name="connsiteY90" fmla="*/ 102255 h 531860"/>
                <a:gd name="connsiteX91" fmla="*/ 442588 w 478281"/>
                <a:gd name="connsiteY91" fmla="*/ 86631 h 531860"/>
                <a:gd name="connsiteX92" fmla="*/ 435729 w 478281"/>
                <a:gd name="connsiteY92" fmla="*/ 83582 h 531860"/>
                <a:gd name="connsiteX93" fmla="*/ 425058 w 478281"/>
                <a:gd name="connsiteY93" fmla="*/ 75580 h 531860"/>
                <a:gd name="connsiteX94" fmla="*/ 434585 w 478281"/>
                <a:gd name="connsiteY94" fmla="*/ 71515 h 531860"/>
                <a:gd name="connsiteX95" fmla="*/ 434585 w 478281"/>
                <a:gd name="connsiteY95" fmla="*/ 66053 h 531860"/>
                <a:gd name="connsiteX96" fmla="*/ 421756 w 478281"/>
                <a:gd name="connsiteY96" fmla="*/ 58304 h 531860"/>
                <a:gd name="connsiteX97" fmla="*/ 406259 w 478281"/>
                <a:gd name="connsiteY97" fmla="*/ 54240 h 531860"/>
                <a:gd name="connsiteX98" fmla="*/ 389237 w 478281"/>
                <a:gd name="connsiteY98" fmla="*/ 48905 h 531860"/>
                <a:gd name="connsiteX99" fmla="*/ 377805 w 478281"/>
                <a:gd name="connsiteY99" fmla="*/ 34170 h 531860"/>
                <a:gd name="connsiteX100" fmla="*/ 365229 w 478281"/>
                <a:gd name="connsiteY100" fmla="*/ 36329 h 531860"/>
                <a:gd name="connsiteX101" fmla="*/ 341857 w 478281"/>
                <a:gd name="connsiteY101" fmla="*/ 39378 h 531860"/>
                <a:gd name="connsiteX102" fmla="*/ 328901 w 478281"/>
                <a:gd name="connsiteY102" fmla="*/ 53223 h 531860"/>
                <a:gd name="connsiteX103" fmla="*/ 315309 w 478281"/>
                <a:gd name="connsiteY103" fmla="*/ 54748 h 531860"/>
                <a:gd name="connsiteX104" fmla="*/ 293333 w 478281"/>
                <a:gd name="connsiteY104" fmla="*/ 62115 h 531860"/>
                <a:gd name="connsiteX105" fmla="*/ 275804 w 478281"/>
                <a:gd name="connsiteY105" fmla="*/ 67323 h 531860"/>
                <a:gd name="connsiteX106" fmla="*/ 260815 w 478281"/>
                <a:gd name="connsiteY106" fmla="*/ 64783 h 531860"/>
                <a:gd name="connsiteX107" fmla="*/ 265134 w 478281"/>
                <a:gd name="connsiteY107" fmla="*/ 50683 h 531860"/>
                <a:gd name="connsiteX108" fmla="*/ 271358 w 478281"/>
                <a:gd name="connsiteY108" fmla="*/ 38743 h 531860"/>
                <a:gd name="connsiteX109" fmla="*/ 259418 w 478281"/>
                <a:gd name="connsiteY109" fmla="*/ 40013 h 531860"/>
                <a:gd name="connsiteX110" fmla="*/ 246842 w 478281"/>
                <a:gd name="connsiteY110" fmla="*/ 36964 h 531860"/>
                <a:gd name="connsiteX111" fmla="*/ 232489 w 478281"/>
                <a:gd name="connsiteY111" fmla="*/ 35059 h 531860"/>
                <a:gd name="connsiteX112" fmla="*/ 225502 w 478281"/>
                <a:gd name="connsiteY112" fmla="*/ 37726 h 531860"/>
                <a:gd name="connsiteX113" fmla="*/ 219151 w 478281"/>
                <a:gd name="connsiteY113" fmla="*/ 31248 h 531860"/>
                <a:gd name="connsiteX114" fmla="*/ 210386 w 478281"/>
                <a:gd name="connsiteY114" fmla="*/ 30486 h 531860"/>
                <a:gd name="connsiteX115" fmla="*/ 211021 w 478281"/>
                <a:gd name="connsiteY115" fmla="*/ 24643 h 531860"/>
                <a:gd name="connsiteX116" fmla="*/ 215467 w 478281"/>
                <a:gd name="connsiteY116" fmla="*/ 17656 h 531860"/>
                <a:gd name="connsiteX117" fmla="*/ 213689 w 478281"/>
                <a:gd name="connsiteY117" fmla="*/ 10162 h 531860"/>
                <a:gd name="connsiteX118" fmla="*/ 204035 w 478281"/>
                <a:gd name="connsiteY118" fmla="*/ 11051 h 531860"/>
                <a:gd name="connsiteX119" fmla="*/ 180027 w 478281"/>
                <a:gd name="connsiteY119" fmla="*/ 4827 h 531860"/>
                <a:gd name="connsiteX120" fmla="*/ 179646 w 478281"/>
                <a:gd name="connsiteY120" fmla="*/ 4827 h 531860"/>
                <a:gd name="connsiteX121" fmla="*/ 166308 w 478281"/>
                <a:gd name="connsiteY121" fmla="*/ 2032 h 531860"/>
                <a:gd name="connsiteX122" fmla="*/ 151319 w 478281"/>
                <a:gd name="connsiteY122" fmla="*/ 1143 h 531860"/>
                <a:gd name="connsiteX123" fmla="*/ 143952 w 478281"/>
                <a:gd name="connsiteY123" fmla="*/ 0 h 531860"/>
                <a:gd name="connsiteX124" fmla="*/ 150176 w 478281"/>
                <a:gd name="connsiteY124" fmla="*/ 8003 h 531860"/>
                <a:gd name="connsiteX125" fmla="*/ 156527 w 478281"/>
                <a:gd name="connsiteY125" fmla="*/ 17402 h 531860"/>
                <a:gd name="connsiteX126" fmla="*/ 160973 w 478281"/>
                <a:gd name="connsiteY126" fmla="*/ 23246 h 531860"/>
                <a:gd name="connsiteX127" fmla="*/ 152717 w 478281"/>
                <a:gd name="connsiteY127" fmla="*/ 30994 h 531860"/>
                <a:gd name="connsiteX128" fmla="*/ 144587 w 478281"/>
                <a:gd name="connsiteY128" fmla="*/ 35440 h 531860"/>
                <a:gd name="connsiteX129" fmla="*/ 145603 w 478281"/>
                <a:gd name="connsiteY129" fmla="*/ 43951 h 531860"/>
                <a:gd name="connsiteX130" fmla="*/ 153606 w 478281"/>
                <a:gd name="connsiteY130" fmla="*/ 42299 h 531860"/>
                <a:gd name="connsiteX131" fmla="*/ 157925 w 478281"/>
                <a:gd name="connsiteY131" fmla="*/ 44459 h 531860"/>
                <a:gd name="connsiteX132" fmla="*/ 155130 w 478281"/>
                <a:gd name="connsiteY132" fmla="*/ 50175 h 531860"/>
                <a:gd name="connsiteX133" fmla="*/ 155765 w 478281"/>
                <a:gd name="connsiteY133" fmla="*/ 60464 h 531860"/>
                <a:gd name="connsiteX134" fmla="*/ 161989 w 478281"/>
                <a:gd name="connsiteY134" fmla="*/ 64402 h 531860"/>
                <a:gd name="connsiteX135" fmla="*/ 171516 w 478281"/>
                <a:gd name="connsiteY135" fmla="*/ 67831 h 531860"/>
                <a:gd name="connsiteX136" fmla="*/ 182695 w 478281"/>
                <a:gd name="connsiteY136" fmla="*/ 75326 h 531860"/>
                <a:gd name="connsiteX137" fmla="*/ 194889 w 478281"/>
                <a:gd name="connsiteY137" fmla="*/ 86250 h 531860"/>
                <a:gd name="connsiteX138" fmla="*/ 197557 w 478281"/>
                <a:gd name="connsiteY138" fmla="*/ 94380 h 531860"/>
                <a:gd name="connsiteX139" fmla="*/ 187013 w 478281"/>
                <a:gd name="connsiteY139" fmla="*/ 85742 h 531860"/>
                <a:gd name="connsiteX140" fmla="*/ 176978 w 478281"/>
                <a:gd name="connsiteY140" fmla="*/ 78883 h 531860"/>
                <a:gd name="connsiteX141" fmla="*/ 166308 w 478281"/>
                <a:gd name="connsiteY141" fmla="*/ 75580 h 531860"/>
                <a:gd name="connsiteX142" fmla="*/ 149160 w 478281"/>
                <a:gd name="connsiteY142" fmla="*/ 75326 h 531860"/>
                <a:gd name="connsiteX143" fmla="*/ 136712 w 478281"/>
                <a:gd name="connsiteY143" fmla="*/ 76088 h 531860"/>
                <a:gd name="connsiteX144" fmla="*/ 137601 w 478281"/>
                <a:gd name="connsiteY144" fmla="*/ 87520 h 531860"/>
                <a:gd name="connsiteX145" fmla="*/ 140014 w 478281"/>
                <a:gd name="connsiteY145" fmla="*/ 96412 h 531860"/>
                <a:gd name="connsiteX146" fmla="*/ 139379 w 478281"/>
                <a:gd name="connsiteY146" fmla="*/ 107463 h 531860"/>
                <a:gd name="connsiteX147" fmla="*/ 133155 w 478281"/>
                <a:gd name="connsiteY147" fmla="*/ 110258 h 531860"/>
                <a:gd name="connsiteX148" fmla="*/ 132393 w 478281"/>
                <a:gd name="connsiteY148" fmla="*/ 104033 h 531860"/>
                <a:gd name="connsiteX149" fmla="*/ 131757 w 478281"/>
                <a:gd name="connsiteY149" fmla="*/ 98190 h 531860"/>
                <a:gd name="connsiteX150" fmla="*/ 125533 w 478281"/>
                <a:gd name="connsiteY150" fmla="*/ 97301 h 531860"/>
                <a:gd name="connsiteX151" fmla="*/ 121977 w 478281"/>
                <a:gd name="connsiteY151" fmla="*/ 103525 h 531860"/>
                <a:gd name="connsiteX152" fmla="*/ 115753 w 478281"/>
                <a:gd name="connsiteY152" fmla="*/ 105558 h 531860"/>
                <a:gd name="connsiteX153" fmla="*/ 112069 w 478281"/>
                <a:gd name="connsiteY153" fmla="*/ 100858 h 531860"/>
                <a:gd name="connsiteX154" fmla="*/ 110290 w 478281"/>
                <a:gd name="connsiteY154" fmla="*/ 92474 h 531860"/>
                <a:gd name="connsiteX155" fmla="*/ 100890 w 478281"/>
                <a:gd name="connsiteY155" fmla="*/ 86377 h 531860"/>
                <a:gd name="connsiteX156" fmla="*/ 92888 w 478281"/>
                <a:gd name="connsiteY156" fmla="*/ 85996 h 531860"/>
                <a:gd name="connsiteX157" fmla="*/ 85266 w 478281"/>
                <a:gd name="connsiteY157" fmla="*/ 83074 h 531860"/>
                <a:gd name="connsiteX158" fmla="*/ 77010 w 478281"/>
                <a:gd name="connsiteY158" fmla="*/ 88536 h 531860"/>
                <a:gd name="connsiteX159" fmla="*/ 70023 w 478281"/>
                <a:gd name="connsiteY159" fmla="*/ 92728 h 531860"/>
                <a:gd name="connsiteX160" fmla="*/ 62148 w 478281"/>
                <a:gd name="connsiteY160" fmla="*/ 95396 h 531860"/>
                <a:gd name="connsiteX161" fmla="*/ 60751 w 478281"/>
                <a:gd name="connsiteY161" fmla="*/ 105304 h 531860"/>
                <a:gd name="connsiteX162" fmla="*/ 68245 w 478281"/>
                <a:gd name="connsiteY162" fmla="*/ 111528 h 531860"/>
                <a:gd name="connsiteX163" fmla="*/ 68753 w 478281"/>
                <a:gd name="connsiteY163" fmla="*/ 116990 h 531860"/>
                <a:gd name="connsiteX164" fmla="*/ 68245 w 478281"/>
                <a:gd name="connsiteY164" fmla="*/ 117117 h 531860"/>
                <a:gd name="connsiteX165" fmla="*/ 68753 w 478281"/>
                <a:gd name="connsiteY165" fmla="*/ 123976 h 531860"/>
                <a:gd name="connsiteX166" fmla="*/ 68245 w 478281"/>
                <a:gd name="connsiteY166" fmla="*/ 135155 h 531860"/>
                <a:gd name="connsiteX167" fmla="*/ 63799 w 478281"/>
                <a:gd name="connsiteY167" fmla="*/ 145190 h 531860"/>
                <a:gd name="connsiteX168" fmla="*/ 60878 w 478281"/>
                <a:gd name="connsiteY168" fmla="*/ 150779 h 531860"/>
                <a:gd name="connsiteX169" fmla="*/ 49191 w 478281"/>
                <a:gd name="connsiteY169" fmla="*/ 166022 h 531860"/>
                <a:gd name="connsiteX170" fmla="*/ 48937 w 478281"/>
                <a:gd name="connsiteY170" fmla="*/ 170976 h 531860"/>
                <a:gd name="connsiteX171" fmla="*/ 50334 w 478281"/>
                <a:gd name="connsiteY171" fmla="*/ 172881 h 531860"/>
                <a:gd name="connsiteX172" fmla="*/ 52240 w 478281"/>
                <a:gd name="connsiteY172" fmla="*/ 175676 h 531860"/>
                <a:gd name="connsiteX173" fmla="*/ 53510 w 478281"/>
                <a:gd name="connsiteY173" fmla="*/ 177454 h 531860"/>
                <a:gd name="connsiteX174" fmla="*/ 57575 w 478281"/>
                <a:gd name="connsiteY174" fmla="*/ 191173 h 531860"/>
                <a:gd name="connsiteX175" fmla="*/ 48556 w 478281"/>
                <a:gd name="connsiteY175" fmla="*/ 201716 h 531860"/>
                <a:gd name="connsiteX176" fmla="*/ 43475 w 478281"/>
                <a:gd name="connsiteY176" fmla="*/ 206289 h 531860"/>
                <a:gd name="connsiteX177" fmla="*/ 40554 w 478281"/>
                <a:gd name="connsiteY177" fmla="*/ 212259 h 531860"/>
                <a:gd name="connsiteX178" fmla="*/ 35346 w 478281"/>
                <a:gd name="connsiteY178" fmla="*/ 221024 h 531860"/>
                <a:gd name="connsiteX179" fmla="*/ 21500 w 478281"/>
                <a:gd name="connsiteY179" fmla="*/ 221278 h 531860"/>
                <a:gd name="connsiteX180" fmla="*/ 10195 w 478281"/>
                <a:gd name="connsiteY180" fmla="*/ 220261 h 531860"/>
                <a:gd name="connsiteX181" fmla="*/ 7400 w 478281"/>
                <a:gd name="connsiteY181" fmla="*/ 222802 h 531860"/>
                <a:gd name="connsiteX182" fmla="*/ 6384 w 478281"/>
                <a:gd name="connsiteY182" fmla="*/ 228264 h 531860"/>
                <a:gd name="connsiteX183" fmla="*/ 7908 w 478281"/>
                <a:gd name="connsiteY183" fmla="*/ 230804 h 531860"/>
                <a:gd name="connsiteX184" fmla="*/ 7908 w 478281"/>
                <a:gd name="connsiteY184" fmla="*/ 230804 h 531860"/>
                <a:gd name="connsiteX185" fmla="*/ 12735 w 478281"/>
                <a:gd name="connsiteY185" fmla="*/ 253034 h 531860"/>
                <a:gd name="connsiteX186" fmla="*/ 7908 w 478281"/>
                <a:gd name="connsiteY186" fmla="*/ 265736 h 531860"/>
                <a:gd name="connsiteX187" fmla="*/ 4606 w 478281"/>
                <a:gd name="connsiteY187" fmla="*/ 271834 h 531860"/>
                <a:gd name="connsiteX188" fmla="*/ 1938 w 478281"/>
                <a:gd name="connsiteY188" fmla="*/ 277042 h 531860"/>
                <a:gd name="connsiteX189" fmla="*/ 3208 w 478281"/>
                <a:gd name="connsiteY189" fmla="*/ 289236 h 531860"/>
                <a:gd name="connsiteX190" fmla="*/ 10322 w 478281"/>
                <a:gd name="connsiteY190" fmla="*/ 297620 h 531860"/>
                <a:gd name="connsiteX191" fmla="*/ 20103 w 478281"/>
                <a:gd name="connsiteY191" fmla="*/ 314514 h 531860"/>
                <a:gd name="connsiteX192" fmla="*/ 20865 w 478281"/>
                <a:gd name="connsiteY192" fmla="*/ 318452 h 531860"/>
                <a:gd name="connsiteX193" fmla="*/ 15276 w 478281"/>
                <a:gd name="connsiteY193" fmla="*/ 338903 h 531860"/>
                <a:gd name="connsiteX194" fmla="*/ 10322 w 478281"/>
                <a:gd name="connsiteY194" fmla="*/ 341316 h 531860"/>
                <a:gd name="connsiteX195" fmla="*/ 10322 w 478281"/>
                <a:gd name="connsiteY195" fmla="*/ 343730 h 531860"/>
                <a:gd name="connsiteX196" fmla="*/ 14005 w 478281"/>
                <a:gd name="connsiteY196" fmla="*/ 349573 h 531860"/>
                <a:gd name="connsiteX197" fmla="*/ 20484 w 478281"/>
                <a:gd name="connsiteY197" fmla="*/ 354146 h 531860"/>
                <a:gd name="connsiteX198" fmla="*/ 29630 w 478281"/>
                <a:gd name="connsiteY198" fmla="*/ 368500 h 531860"/>
                <a:gd name="connsiteX199" fmla="*/ 24929 w 478281"/>
                <a:gd name="connsiteY199" fmla="*/ 387553 h 531860"/>
                <a:gd name="connsiteX200" fmla="*/ 43983 w 478281"/>
                <a:gd name="connsiteY200" fmla="*/ 402923 h 531860"/>
                <a:gd name="connsiteX201" fmla="*/ 48810 w 478281"/>
                <a:gd name="connsiteY201" fmla="*/ 407496 h 531860"/>
                <a:gd name="connsiteX202" fmla="*/ 61513 w 478281"/>
                <a:gd name="connsiteY202" fmla="*/ 408766 h 531860"/>
                <a:gd name="connsiteX203" fmla="*/ 75739 w 478281"/>
                <a:gd name="connsiteY203" fmla="*/ 407623 h 531860"/>
                <a:gd name="connsiteX204" fmla="*/ 89204 w 478281"/>
                <a:gd name="connsiteY204" fmla="*/ 412577 h 531860"/>
                <a:gd name="connsiteX205" fmla="*/ 95682 w 478281"/>
                <a:gd name="connsiteY205" fmla="*/ 416769 h 531860"/>
                <a:gd name="connsiteX206" fmla="*/ 106607 w 478281"/>
                <a:gd name="connsiteY206" fmla="*/ 418547 h 531860"/>
                <a:gd name="connsiteX207" fmla="*/ 117531 w 478281"/>
                <a:gd name="connsiteY207" fmla="*/ 425661 h 531860"/>
                <a:gd name="connsiteX208" fmla="*/ 113466 w 478281"/>
                <a:gd name="connsiteY208" fmla="*/ 439379 h 531860"/>
                <a:gd name="connsiteX209" fmla="*/ 98477 w 478281"/>
                <a:gd name="connsiteY209" fmla="*/ 457290 h 5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478281" h="531860">
                  <a:moveTo>
                    <a:pt x="98858" y="457671"/>
                  </a:moveTo>
                  <a:cubicBezTo>
                    <a:pt x="90729" y="466436"/>
                    <a:pt x="90729" y="470120"/>
                    <a:pt x="90729" y="475201"/>
                  </a:cubicBezTo>
                  <a:cubicBezTo>
                    <a:pt x="90729" y="478630"/>
                    <a:pt x="90729" y="482441"/>
                    <a:pt x="89204" y="488157"/>
                  </a:cubicBezTo>
                  <a:cubicBezTo>
                    <a:pt x="86283" y="499081"/>
                    <a:pt x="88696" y="506195"/>
                    <a:pt x="91364" y="513943"/>
                  </a:cubicBezTo>
                  <a:lnTo>
                    <a:pt x="91999" y="515976"/>
                  </a:lnTo>
                  <a:cubicBezTo>
                    <a:pt x="93015" y="515976"/>
                    <a:pt x="93904" y="515849"/>
                    <a:pt x="95047" y="515849"/>
                  </a:cubicBezTo>
                  <a:lnTo>
                    <a:pt x="96063" y="515849"/>
                  </a:lnTo>
                  <a:cubicBezTo>
                    <a:pt x="104447" y="515849"/>
                    <a:pt x="113339" y="515849"/>
                    <a:pt x="121723" y="511530"/>
                  </a:cubicBezTo>
                  <a:cubicBezTo>
                    <a:pt x="125025" y="509751"/>
                    <a:pt x="127312" y="508227"/>
                    <a:pt x="129344" y="506830"/>
                  </a:cubicBezTo>
                  <a:cubicBezTo>
                    <a:pt x="133155" y="504162"/>
                    <a:pt x="135949" y="502257"/>
                    <a:pt x="141793" y="501622"/>
                  </a:cubicBezTo>
                  <a:cubicBezTo>
                    <a:pt x="147636" y="500987"/>
                    <a:pt x="150303" y="503400"/>
                    <a:pt x="153225" y="506068"/>
                  </a:cubicBezTo>
                  <a:cubicBezTo>
                    <a:pt x="154876" y="507592"/>
                    <a:pt x="156655" y="509116"/>
                    <a:pt x="159449" y="509624"/>
                  </a:cubicBezTo>
                  <a:cubicBezTo>
                    <a:pt x="163514" y="510386"/>
                    <a:pt x="165927" y="510514"/>
                    <a:pt x="168341" y="510641"/>
                  </a:cubicBezTo>
                  <a:cubicBezTo>
                    <a:pt x="170754" y="510768"/>
                    <a:pt x="173168" y="510895"/>
                    <a:pt x="176724" y="511530"/>
                  </a:cubicBezTo>
                  <a:cubicBezTo>
                    <a:pt x="180662" y="512292"/>
                    <a:pt x="184727" y="513943"/>
                    <a:pt x="188284" y="515467"/>
                  </a:cubicBezTo>
                  <a:cubicBezTo>
                    <a:pt x="191587" y="516865"/>
                    <a:pt x="194381" y="518008"/>
                    <a:pt x="196032" y="518008"/>
                  </a:cubicBezTo>
                  <a:cubicBezTo>
                    <a:pt x="198319" y="518008"/>
                    <a:pt x="202002" y="518008"/>
                    <a:pt x="205940" y="518389"/>
                  </a:cubicBezTo>
                  <a:cubicBezTo>
                    <a:pt x="209878" y="518643"/>
                    <a:pt x="214197" y="519278"/>
                    <a:pt x="217880" y="520294"/>
                  </a:cubicBezTo>
                  <a:cubicBezTo>
                    <a:pt x="222200" y="521565"/>
                    <a:pt x="224740" y="525121"/>
                    <a:pt x="227153" y="528297"/>
                  </a:cubicBezTo>
                  <a:cubicBezTo>
                    <a:pt x="228551" y="530202"/>
                    <a:pt x="229821" y="531981"/>
                    <a:pt x="230075" y="531854"/>
                  </a:cubicBezTo>
                  <a:cubicBezTo>
                    <a:pt x="231853" y="531092"/>
                    <a:pt x="233886" y="528297"/>
                    <a:pt x="236172" y="525248"/>
                  </a:cubicBezTo>
                  <a:cubicBezTo>
                    <a:pt x="238967" y="521438"/>
                    <a:pt x="242015" y="517246"/>
                    <a:pt x="246334" y="514451"/>
                  </a:cubicBezTo>
                  <a:cubicBezTo>
                    <a:pt x="255099" y="508608"/>
                    <a:pt x="262085" y="515086"/>
                    <a:pt x="267802" y="520167"/>
                  </a:cubicBezTo>
                  <a:cubicBezTo>
                    <a:pt x="268436" y="520676"/>
                    <a:pt x="268945" y="521184"/>
                    <a:pt x="269707" y="521819"/>
                  </a:cubicBezTo>
                  <a:cubicBezTo>
                    <a:pt x="271612" y="523470"/>
                    <a:pt x="273772" y="524613"/>
                    <a:pt x="276058" y="524867"/>
                  </a:cubicBezTo>
                  <a:cubicBezTo>
                    <a:pt x="278472" y="525121"/>
                    <a:pt x="281266" y="524359"/>
                    <a:pt x="284442" y="522327"/>
                  </a:cubicBezTo>
                  <a:cubicBezTo>
                    <a:pt x="288506" y="519786"/>
                    <a:pt x="292063" y="518008"/>
                    <a:pt x="295620" y="516738"/>
                  </a:cubicBezTo>
                  <a:cubicBezTo>
                    <a:pt x="299303" y="515467"/>
                    <a:pt x="302733" y="514832"/>
                    <a:pt x="306798" y="514705"/>
                  </a:cubicBezTo>
                  <a:lnTo>
                    <a:pt x="307941" y="514705"/>
                  </a:lnTo>
                  <a:cubicBezTo>
                    <a:pt x="314801" y="514451"/>
                    <a:pt x="324073" y="514197"/>
                    <a:pt x="335633" y="509116"/>
                  </a:cubicBezTo>
                  <a:cubicBezTo>
                    <a:pt x="345414" y="504797"/>
                    <a:pt x="347827" y="506322"/>
                    <a:pt x="352146" y="509116"/>
                  </a:cubicBezTo>
                  <a:cubicBezTo>
                    <a:pt x="353797" y="510132"/>
                    <a:pt x="355957" y="511530"/>
                    <a:pt x="359767" y="512546"/>
                  </a:cubicBezTo>
                  <a:cubicBezTo>
                    <a:pt x="363197" y="513435"/>
                    <a:pt x="365865" y="513816"/>
                    <a:pt x="367897" y="513562"/>
                  </a:cubicBezTo>
                  <a:cubicBezTo>
                    <a:pt x="369040" y="513562"/>
                    <a:pt x="369803" y="513308"/>
                    <a:pt x="370184" y="512927"/>
                  </a:cubicBezTo>
                  <a:cubicBezTo>
                    <a:pt x="370438" y="512800"/>
                    <a:pt x="370438" y="512419"/>
                    <a:pt x="370438" y="512038"/>
                  </a:cubicBezTo>
                  <a:cubicBezTo>
                    <a:pt x="370438" y="511276"/>
                    <a:pt x="370310" y="510386"/>
                    <a:pt x="369929" y="509243"/>
                  </a:cubicBezTo>
                  <a:cubicBezTo>
                    <a:pt x="369167" y="507084"/>
                    <a:pt x="368151" y="504670"/>
                    <a:pt x="367135" y="502257"/>
                  </a:cubicBezTo>
                  <a:cubicBezTo>
                    <a:pt x="364213" y="495525"/>
                    <a:pt x="361292" y="488411"/>
                    <a:pt x="361927" y="482568"/>
                  </a:cubicBezTo>
                  <a:cubicBezTo>
                    <a:pt x="362816" y="475709"/>
                    <a:pt x="369040" y="474184"/>
                    <a:pt x="376154" y="472533"/>
                  </a:cubicBezTo>
                  <a:cubicBezTo>
                    <a:pt x="379329" y="471771"/>
                    <a:pt x="382632" y="471009"/>
                    <a:pt x="385300" y="469738"/>
                  </a:cubicBezTo>
                  <a:cubicBezTo>
                    <a:pt x="389364" y="467833"/>
                    <a:pt x="390381" y="464657"/>
                    <a:pt x="391397" y="461736"/>
                  </a:cubicBezTo>
                  <a:cubicBezTo>
                    <a:pt x="392159" y="459322"/>
                    <a:pt x="393048" y="456909"/>
                    <a:pt x="394953" y="454495"/>
                  </a:cubicBezTo>
                  <a:cubicBezTo>
                    <a:pt x="398256" y="450558"/>
                    <a:pt x="403464" y="450558"/>
                    <a:pt x="408164" y="450558"/>
                  </a:cubicBezTo>
                  <a:cubicBezTo>
                    <a:pt x="410450" y="450558"/>
                    <a:pt x="412483" y="450558"/>
                    <a:pt x="412864" y="450304"/>
                  </a:cubicBezTo>
                  <a:cubicBezTo>
                    <a:pt x="413753" y="449541"/>
                    <a:pt x="414388" y="447636"/>
                    <a:pt x="415150" y="445477"/>
                  </a:cubicBezTo>
                  <a:cubicBezTo>
                    <a:pt x="415913" y="443317"/>
                    <a:pt x="416675" y="441031"/>
                    <a:pt x="418072" y="438744"/>
                  </a:cubicBezTo>
                  <a:cubicBezTo>
                    <a:pt x="417437" y="438109"/>
                    <a:pt x="416929" y="437601"/>
                    <a:pt x="416421" y="436966"/>
                  </a:cubicBezTo>
                  <a:cubicBezTo>
                    <a:pt x="415404" y="435823"/>
                    <a:pt x="414515" y="434807"/>
                    <a:pt x="413880" y="434171"/>
                  </a:cubicBezTo>
                  <a:cubicBezTo>
                    <a:pt x="409943" y="430742"/>
                    <a:pt x="401432" y="424391"/>
                    <a:pt x="392921" y="417912"/>
                  </a:cubicBezTo>
                  <a:lnTo>
                    <a:pt x="392921" y="417912"/>
                  </a:lnTo>
                  <a:cubicBezTo>
                    <a:pt x="390253" y="415880"/>
                    <a:pt x="387205" y="413847"/>
                    <a:pt x="383775" y="411561"/>
                  </a:cubicBezTo>
                  <a:cubicBezTo>
                    <a:pt x="376154" y="406607"/>
                    <a:pt x="367262" y="400637"/>
                    <a:pt x="357862" y="391872"/>
                  </a:cubicBezTo>
                  <a:cubicBezTo>
                    <a:pt x="350749" y="385267"/>
                    <a:pt x="346938" y="380440"/>
                    <a:pt x="344905" y="376121"/>
                  </a:cubicBezTo>
                  <a:cubicBezTo>
                    <a:pt x="342746" y="371421"/>
                    <a:pt x="342619" y="367610"/>
                    <a:pt x="343254" y="363037"/>
                  </a:cubicBezTo>
                  <a:cubicBezTo>
                    <a:pt x="343762" y="359481"/>
                    <a:pt x="344017" y="357067"/>
                    <a:pt x="343381" y="355289"/>
                  </a:cubicBezTo>
                  <a:cubicBezTo>
                    <a:pt x="342873" y="353511"/>
                    <a:pt x="341603" y="351859"/>
                    <a:pt x="338935" y="349700"/>
                  </a:cubicBezTo>
                  <a:cubicBezTo>
                    <a:pt x="331949" y="343857"/>
                    <a:pt x="331949" y="343095"/>
                    <a:pt x="332330" y="338141"/>
                  </a:cubicBezTo>
                  <a:cubicBezTo>
                    <a:pt x="332330" y="337505"/>
                    <a:pt x="332330" y="336870"/>
                    <a:pt x="332330" y="336489"/>
                  </a:cubicBezTo>
                  <a:cubicBezTo>
                    <a:pt x="332584" y="331535"/>
                    <a:pt x="333981" y="330900"/>
                    <a:pt x="336395" y="329757"/>
                  </a:cubicBezTo>
                  <a:cubicBezTo>
                    <a:pt x="337157" y="329376"/>
                    <a:pt x="338046" y="328868"/>
                    <a:pt x="339316" y="327216"/>
                  </a:cubicBezTo>
                  <a:cubicBezTo>
                    <a:pt x="341730" y="323914"/>
                    <a:pt x="346176" y="320865"/>
                    <a:pt x="352019" y="318706"/>
                  </a:cubicBezTo>
                  <a:cubicBezTo>
                    <a:pt x="356973" y="316927"/>
                    <a:pt x="363070" y="315784"/>
                    <a:pt x="370184" y="315657"/>
                  </a:cubicBezTo>
                  <a:cubicBezTo>
                    <a:pt x="380092" y="315530"/>
                    <a:pt x="382886" y="313371"/>
                    <a:pt x="387713" y="309814"/>
                  </a:cubicBezTo>
                  <a:cubicBezTo>
                    <a:pt x="389237" y="308671"/>
                    <a:pt x="390889" y="307401"/>
                    <a:pt x="393302" y="305749"/>
                  </a:cubicBezTo>
                  <a:cubicBezTo>
                    <a:pt x="398256" y="302574"/>
                    <a:pt x="402321" y="299906"/>
                    <a:pt x="407275" y="297620"/>
                  </a:cubicBezTo>
                  <a:cubicBezTo>
                    <a:pt x="412229" y="295333"/>
                    <a:pt x="417818" y="293301"/>
                    <a:pt x="425566" y="291395"/>
                  </a:cubicBezTo>
                  <a:cubicBezTo>
                    <a:pt x="426837" y="291141"/>
                    <a:pt x="428996" y="290506"/>
                    <a:pt x="430774" y="290125"/>
                  </a:cubicBezTo>
                  <a:cubicBezTo>
                    <a:pt x="434204" y="289236"/>
                    <a:pt x="435855" y="288855"/>
                    <a:pt x="436999" y="288474"/>
                  </a:cubicBezTo>
                  <a:cubicBezTo>
                    <a:pt x="437761" y="288220"/>
                    <a:pt x="438396" y="287839"/>
                    <a:pt x="439666" y="287077"/>
                  </a:cubicBezTo>
                  <a:cubicBezTo>
                    <a:pt x="440428" y="286568"/>
                    <a:pt x="441444" y="286060"/>
                    <a:pt x="443096" y="285044"/>
                  </a:cubicBezTo>
                  <a:cubicBezTo>
                    <a:pt x="445637" y="283647"/>
                    <a:pt x="446653" y="281360"/>
                    <a:pt x="447415" y="279582"/>
                  </a:cubicBezTo>
                  <a:cubicBezTo>
                    <a:pt x="449574" y="275009"/>
                    <a:pt x="450971" y="271961"/>
                    <a:pt x="458593" y="274755"/>
                  </a:cubicBezTo>
                  <a:cubicBezTo>
                    <a:pt x="461387" y="275771"/>
                    <a:pt x="463674" y="276915"/>
                    <a:pt x="465833" y="277804"/>
                  </a:cubicBezTo>
                  <a:cubicBezTo>
                    <a:pt x="468628" y="279074"/>
                    <a:pt x="470914" y="280217"/>
                    <a:pt x="473709" y="280725"/>
                  </a:cubicBezTo>
                  <a:cubicBezTo>
                    <a:pt x="474979" y="276152"/>
                    <a:pt x="478155" y="264593"/>
                    <a:pt x="478282" y="261417"/>
                  </a:cubicBezTo>
                  <a:cubicBezTo>
                    <a:pt x="478282" y="259766"/>
                    <a:pt x="478282" y="257734"/>
                    <a:pt x="477138" y="255447"/>
                  </a:cubicBezTo>
                  <a:cubicBezTo>
                    <a:pt x="475995" y="252907"/>
                    <a:pt x="473963" y="249985"/>
                    <a:pt x="470279" y="246301"/>
                  </a:cubicBezTo>
                  <a:cubicBezTo>
                    <a:pt x="464055" y="240204"/>
                    <a:pt x="463547" y="237156"/>
                    <a:pt x="462912" y="231948"/>
                  </a:cubicBezTo>
                  <a:cubicBezTo>
                    <a:pt x="462658" y="229915"/>
                    <a:pt x="462277" y="227629"/>
                    <a:pt x="461387" y="224326"/>
                  </a:cubicBezTo>
                  <a:cubicBezTo>
                    <a:pt x="459355" y="217213"/>
                    <a:pt x="460371" y="214926"/>
                    <a:pt x="461896" y="211497"/>
                  </a:cubicBezTo>
                  <a:cubicBezTo>
                    <a:pt x="462785" y="209591"/>
                    <a:pt x="463801" y="207178"/>
                    <a:pt x="464055" y="201970"/>
                  </a:cubicBezTo>
                  <a:cubicBezTo>
                    <a:pt x="464309" y="195746"/>
                    <a:pt x="462531" y="193332"/>
                    <a:pt x="460625" y="191173"/>
                  </a:cubicBezTo>
                  <a:cubicBezTo>
                    <a:pt x="458720" y="188886"/>
                    <a:pt x="456814" y="186600"/>
                    <a:pt x="456179" y="182154"/>
                  </a:cubicBezTo>
                  <a:cubicBezTo>
                    <a:pt x="455417" y="177581"/>
                    <a:pt x="456560" y="174532"/>
                    <a:pt x="457450" y="171865"/>
                  </a:cubicBezTo>
                  <a:cubicBezTo>
                    <a:pt x="458085" y="169959"/>
                    <a:pt x="458720" y="168308"/>
                    <a:pt x="457196" y="166276"/>
                  </a:cubicBezTo>
                  <a:cubicBezTo>
                    <a:pt x="455290" y="163608"/>
                    <a:pt x="451861" y="160687"/>
                    <a:pt x="448304" y="157638"/>
                  </a:cubicBezTo>
                  <a:cubicBezTo>
                    <a:pt x="444112" y="153954"/>
                    <a:pt x="439793" y="150271"/>
                    <a:pt x="437253" y="146333"/>
                  </a:cubicBezTo>
                  <a:cubicBezTo>
                    <a:pt x="432426" y="138711"/>
                    <a:pt x="435729" y="135917"/>
                    <a:pt x="441444" y="131090"/>
                  </a:cubicBezTo>
                  <a:cubicBezTo>
                    <a:pt x="442588" y="130201"/>
                    <a:pt x="443858" y="129057"/>
                    <a:pt x="445382" y="127660"/>
                  </a:cubicBezTo>
                  <a:cubicBezTo>
                    <a:pt x="447796" y="125374"/>
                    <a:pt x="448431" y="121690"/>
                    <a:pt x="448304" y="117498"/>
                  </a:cubicBezTo>
                  <a:cubicBezTo>
                    <a:pt x="448050" y="112798"/>
                    <a:pt x="446653" y="107336"/>
                    <a:pt x="445382" y="102255"/>
                  </a:cubicBezTo>
                  <a:cubicBezTo>
                    <a:pt x="443985" y="97047"/>
                    <a:pt x="443096" y="91204"/>
                    <a:pt x="442588" y="86631"/>
                  </a:cubicBezTo>
                  <a:cubicBezTo>
                    <a:pt x="439412" y="85742"/>
                    <a:pt x="437253" y="84853"/>
                    <a:pt x="435729" y="83582"/>
                  </a:cubicBezTo>
                  <a:cubicBezTo>
                    <a:pt x="432934" y="81169"/>
                    <a:pt x="421629" y="80788"/>
                    <a:pt x="425058" y="75580"/>
                  </a:cubicBezTo>
                  <a:cubicBezTo>
                    <a:pt x="428488" y="70372"/>
                    <a:pt x="432045" y="73166"/>
                    <a:pt x="434585" y="71515"/>
                  </a:cubicBezTo>
                  <a:cubicBezTo>
                    <a:pt x="437126" y="69737"/>
                    <a:pt x="439793" y="69356"/>
                    <a:pt x="434585" y="66053"/>
                  </a:cubicBezTo>
                  <a:cubicBezTo>
                    <a:pt x="429377" y="62750"/>
                    <a:pt x="425058" y="61099"/>
                    <a:pt x="421756" y="58304"/>
                  </a:cubicBezTo>
                  <a:cubicBezTo>
                    <a:pt x="418453" y="55510"/>
                    <a:pt x="414007" y="53859"/>
                    <a:pt x="406259" y="54240"/>
                  </a:cubicBezTo>
                  <a:cubicBezTo>
                    <a:pt x="398510" y="54621"/>
                    <a:pt x="397240" y="56780"/>
                    <a:pt x="389237" y="48905"/>
                  </a:cubicBezTo>
                  <a:cubicBezTo>
                    <a:pt x="381235" y="41156"/>
                    <a:pt x="381870" y="34551"/>
                    <a:pt x="377805" y="34170"/>
                  </a:cubicBezTo>
                  <a:cubicBezTo>
                    <a:pt x="373740" y="33662"/>
                    <a:pt x="372851" y="33027"/>
                    <a:pt x="365229" y="36329"/>
                  </a:cubicBezTo>
                  <a:cubicBezTo>
                    <a:pt x="357608" y="39632"/>
                    <a:pt x="349987" y="38489"/>
                    <a:pt x="341857" y="39378"/>
                  </a:cubicBezTo>
                  <a:cubicBezTo>
                    <a:pt x="333600" y="40267"/>
                    <a:pt x="330298" y="50683"/>
                    <a:pt x="328901" y="53223"/>
                  </a:cubicBezTo>
                  <a:cubicBezTo>
                    <a:pt x="327376" y="55764"/>
                    <a:pt x="318484" y="54748"/>
                    <a:pt x="315309" y="54748"/>
                  </a:cubicBezTo>
                  <a:cubicBezTo>
                    <a:pt x="312133" y="54748"/>
                    <a:pt x="299431" y="58177"/>
                    <a:pt x="293333" y="62115"/>
                  </a:cubicBezTo>
                  <a:cubicBezTo>
                    <a:pt x="287236" y="66053"/>
                    <a:pt x="284187" y="67450"/>
                    <a:pt x="275804" y="67323"/>
                  </a:cubicBezTo>
                  <a:cubicBezTo>
                    <a:pt x="267293" y="67069"/>
                    <a:pt x="261958" y="69864"/>
                    <a:pt x="260815" y="64783"/>
                  </a:cubicBezTo>
                  <a:cubicBezTo>
                    <a:pt x="259799" y="59575"/>
                    <a:pt x="261450" y="55002"/>
                    <a:pt x="265134" y="50683"/>
                  </a:cubicBezTo>
                  <a:cubicBezTo>
                    <a:pt x="268818" y="46364"/>
                    <a:pt x="273645" y="40902"/>
                    <a:pt x="271358" y="38743"/>
                  </a:cubicBezTo>
                  <a:cubicBezTo>
                    <a:pt x="269199" y="36583"/>
                    <a:pt x="263991" y="38108"/>
                    <a:pt x="259418" y="40013"/>
                  </a:cubicBezTo>
                  <a:cubicBezTo>
                    <a:pt x="254845" y="42045"/>
                    <a:pt x="251669" y="38997"/>
                    <a:pt x="246842" y="36964"/>
                  </a:cubicBezTo>
                  <a:cubicBezTo>
                    <a:pt x="242015" y="35059"/>
                    <a:pt x="236426" y="33154"/>
                    <a:pt x="232489" y="35059"/>
                  </a:cubicBezTo>
                  <a:cubicBezTo>
                    <a:pt x="228551" y="36964"/>
                    <a:pt x="229440" y="39632"/>
                    <a:pt x="225502" y="37726"/>
                  </a:cubicBezTo>
                  <a:cubicBezTo>
                    <a:pt x="221564" y="35821"/>
                    <a:pt x="222707" y="31629"/>
                    <a:pt x="219151" y="31248"/>
                  </a:cubicBezTo>
                  <a:cubicBezTo>
                    <a:pt x="215594" y="30867"/>
                    <a:pt x="211656" y="32264"/>
                    <a:pt x="210386" y="30486"/>
                  </a:cubicBezTo>
                  <a:cubicBezTo>
                    <a:pt x="209116" y="28708"/>
                    <a:pt x="207846" y="27818"/>
                    <a:pt x="211021" y="24643"/>
                  </a:cubicBezTo>
                  <a:cubicBezTo>
                    <a:pt x="214324" y="21340"/>
                    <a:pt x="214959" y="21848"/>
                    <a:pt x="215467" y="17656"/>
                  </a:cubicBezTo>
                  <a:cubicBezTo>
                    <a:pt x="215975" y="13465"/>
                    <a:pt x="216483" y="14481"/>
                    <a:pt x="213689" y="10162"/>
                  </a:cubicBezTo>
                  <a:cubicBezTo>
                    <a:pt x="210894" y="10543"/>
                    <a:pt x="207591" y="10924"/>
                    <a:pt x="204035" y="11051"/>
                  </a:cubicBezTo>
                  <a:cubicBezTo>
                    <a:pt x="195397" y="11305"/>
                    <a:pt x="192221" y="9908"/>
                    <a:pt x="180027" y="4827"/>
                  </a:cubicBezTo>
                  <a:lnTo>
                    <a:pt x="179646" y="4827"/>
                  </a:lnTo>
                  <a:cubicBezTo>
                    <a:pt x="173168" y="2032"/>
                    <a:pt x="170627" y="2032"/>
                    <a:pt x="166308" y="2032"/>
                  </a:cubicBezTo>
                  <a:cubicBezTo>
                    <a:pt x="162879" y="2032"/>
                    <a:pt x="158560" y="2032"/>
                    <a:pt x="151319" y="1143"/>
                  </a:cubicBezTo>
                  <a:cubicBezTo>
                    <a:pt x="148398" y="762"/>
                    <a:pt x="145985" y="381"/>
                    <a:pt x="143952" y="0"/>
                  </a:cubicBezTo>
                  <a:cubicBezTo>
                    <a:pt x="147382" y="4446"/>
                    <a:pt x="148525" y="5843"/>
                    <a:pt x="150176" y="8003"/>
                  </a:cubicBezTo>
                  <a:cubicBezTo>
                    <a:pt x="151954" y="10543"/>
                    <a:pt x="153479" y="13846"/>
                    <a:pt x="156527" y="17402"/>
                  </a:cubicBezTo>
                  <a:cubicBezTo>
                    <a:pt x="159703" y="20959"/>
                    <a:pt x="161608" y="19435"/>
                    <a:pt x="160973" y="23246"/>
                  </a:cubicBezTo>
                  <a:cubicBezTo>
                    <a:pt x="160338" y="27056"/>
                    <a:pt x="154368" y="29724"/>
                    <a:pt x="152717" y="30994"/>
                  </a:cubicBezTo>
                  <a:cubicBezTo>
                    <a:pt x="151065" y="32264"/>
                    <a:pt x="146492" y="31629"/>
                    <a:pt x="144587" y="35440"/>
                  </a:cubicBezTo>
                  <a:cubicBezTo>
                    <a:pt x="142809" y="39378"/>
                    <a:pt x="142682" y="43951"/>
                    <a:pt x="145603" y="43951"/>
                  </a:cubicBezTo>
                  <a:cubicBezTo>
                    <a:pt x="148525" y="43951"/>
                    <a:pt x="150557" y="43189"/>
                    <a:pt x="153606" y="42299"/>
                  </a:cubicBezTo>
                  <a:cubicBezTo>
                    <a:pt x="156655" y="41410"/>
                    <a:pt x="157925" y="42680"/>
                    <a:pt x="157925" y="44459"/>
                  </a:cubicBezTo>
                  <a:cubicBezTo>
                    <a:pt x="157925" y="46237"/>
                    <a:pt x="156146" y="46618"/>
                    <a:pt x="155130" y="50175"/>
                  </a:cubicBezTo>
                  <a:cubicBezTo>
                    <a:pt x="153987" y="53605"/>
                    <a:pt x="153733" y="58304"/>
                    <a:pt x="155765" y="60464"/>
                  </a:cubicBezTo>
                  <a:cubicBezTo>
                    <a:pt x="157798" y="62623"/>
                    <a:pt x="157417" y="63131"/>
                    <a:pt x="161989" y="64402"/>
                  </a:cubicBezTo>
                  <a:cubicBezTo>
                    <a:pt x="166689" y="65545"/>
                    <a:pt x="169738" y="65672"/>
                    <a:pt x="171516" y="67831"/>
                  </a:cubicBezTo>
                  <a:cubicBezTo>
                    <a:pt x="173295" y="69991"/>
                    <a:pt x="179900" y="72150"/>
                    <a:pt x="182695" y="75326"/>
                  </a:cubicBezTo>
                  <a:cubicBezTo>
                    <a:pt x="185489" y="78628"/>
                    <a:pt x="190824" y="80026"/>
                    <a:pt x="194889" y="86250"/>
                  </a:cubicBezTo>
                  <a:cubicBezTo>
                    <a:pt x="199081" y="92474"/>
                    <a:pt x="199081" y="95269"/>
                    <a:pt x="197557" y="94380"/>
                  </a:cubicBezTo>
                  <a:cubicBezTo>
                    <a:pt x="196032" y="93490"/>
                    <a:pt x="190189" y="87520"/>
                    <a:pt x="187013" y="85742"/>
                  </a:cubicBezTo>
                  <a:cubicBezTo>
                    <a:pt x="183838" y="83837"/>
                    <a:pt x="180662" y="80915"/>
                    <a:pt x="176978" y="78883"/>
                  </a:cubicBezTo>
                  <a:cubicBezTo>
                    <a:pt x="173295" y="76977"/>
                    <a:pt x="171897" y="75580"/>
                    <a:pt x="166308" y="75580"/>
                  </a:cubicBezTo>
                  <a:cubicBezTo>
                    <a:pt x="160719" y="75580"/>
                    <a:pt x="152463" y="75834"/>
                    <a:pt x="149160" y="75326"/>
                  </a:cubicBezTo>
                  <a:cubicBezTo>
                    <a:pt x="145857" y="74818"/>
                    <a:pt x="138363" y="72785"/>
                    <a:pt x="136712" y="76088"/>
                  </a:cubicBezTo>
                  <a:cubicBezTo>
                    <a:pt x="134933" y="79391"/>
                    <a:pt x="135441" y="83582"/>
                    <a:pt x="137601" y="87520"/>
                  </a:cubicBezTo>
                  <a:cubicBezTo>
                    <a:pt x="139760" y="91458"/>
                    <a:pt x="138236" y="92474"/>
                    <a:pt x="140014" y="96412"/>
                  </a:cubicBezTo>
                  <a:cubicBezTo>
                    <a:pt x="141793" y="100350"/>
                    <a:pt x="141030" y="105812"/>
                    <a:pt x="139379" y="107463"/>
                  </a:cubicBezTo>
                  <a:cubicBezTo>
                    <a:pt x="137601" y="109114"/>
                    <a:pt x="134425" y="111655"/>
                    <a:pt x="133155" y="110258"/>
                  </a:cubicBezTo>
                  <a:cubicBezTo>
                    <a:pt x="131885" y="108860"/>
                    <a:pt x="131631" y="106320"/>
                    <a:pt x="132393" y="104033"/>
                  </a:cubicBezTo>
                  <a:cubicBezTo>
                    <a:pt x="133155" y="101747"/>
                    <a:pt x="134044" y="99461"/>
                    <a:pt x="131757" y="98190"/>
                  </a:cubicBezTo>
                  <a:cubicBezTo>
                    <a:pt x="129471" y="96920"/>
                    <a:pt x="126931" y="95650"/>
                    <a:pt x="125533" y="97301"/>
                  </a:cubicBezTo>
                  <a:cubicBezTo>
                    <a:pt x="124136" y="98952"/>
                    <a:pt x="123755" y="101493"/>
                    <a:pt x="121977" y="103525"/>
                  </a:cubicBezTo>
                  <a:cubicBezTo>
                    <a:pt x="120198" y="105431"/>
                    <a:pt x="117531" y="107209"/>
                    <a:pt x="115753" y="105558"/>
                  </a:cubicBezTo>
                  <a:cubicBezTo>
                    <a:pt x="113974" y="103906"/>
                    <a:pt x="112069" y="103652"/>
                    <a:pt x="112069" y="100858"/>
                  </a:cubicBezTo>
                  <a:cubicBezTo>
                    <a:pt x="112069" y="98063"/>
                    <a:pt x="113085" y="95015"/>
                    <a:pt x="110290" y="92474"/>
                  </a:cubicBezTo>
                  <a:cubicBezTo>
                    <a:pt x="107623" y="89934"/>
                    <a:pt x="105845" y="87139"/>
                    <a:pt x="100890" y="86377"/>
                  </a:cubicBezTo>
                  <a:cubicBezTo>
                    <a:pt x="96063" y="85615"/>
                    <a:pt x="95047" y="88536"/>
                    <a:pt x="92888" y="85996"/>
                  </a:cubicBezTo>
                  <a:cubicBezTo>
                    <a:pt x="90855" y="83455"/>
                    <a:pt x="88188" y="81804"/>
                    <a:pt x="85266" y="83074"/>
                  </a:cubicBezTo>
                  <a:cubicBezTo>
                    <a:pt x="82345" y="84345"/>
                    <a:pt x="77391" y="85869"/>
                    <a:pt x="77010" y="88536"/>
                  </a:cubicBezTo>
                  <a:cubicBezTo>
                    <a:pt x="76756" y="91077"/>
                    <a:pt x="73707" y="92601"/>
                    <a:pt x="70023" y="92728"/>
                  </a:cubicBezTo>
                  <a:cubicBezTo>
                    <a:pt x="66212" y="92728"/>
                    <a:pt x="62910" y="92474"/>
                    <a:pt x="62148" y="95396"/>
                  </a:cubicBezTo>
                  <a:cubicBezTo>
                    <a:pt x="61259" y="98444"/>
                    <a:pt x="58972" y="102636"/>
                    <a:pt x="60751" y="105304"/>
                  </a:cubicBezTo>
                  <a:cubicBezTo>
                    <a:pt x="62529" y="107844"/>
                    <a:pt x="66848" y="109369"/>
                    <a:pt x="68245" y="111528"/>
                  </a:cubicBezTo>
                  <a:cubicBezTo>
                    <a:pt x="69642" y="113687"/>
                    <a:pt x="69770" y="116482"/>
                    <a:pt x="68753" y="116990"/>
                  </a:cubicBezTo>
                  <a:cubicBezTo>
                    <a:pt x="68753" y="116990"/>
                    <a:pt x="68499" y="116990"/>
                    <a:pt x="68245" y="117117"/>
                  </a:cubicBezTo>
                  <a:cubicBezTo>
                    <a:pt x="68499" y="118768"/>
                    <a:pt x="68626" y="121055"/>
                    <a:pt x="68753" y="123976"/>
                  </a:cubicBezTo>
                  <a:cubicBezTo>
                    <a:pt x="68880" y="129311"/>
                    <a:pt x="69007" y="132233"/>
                    <a:pt x="68245" y="135155"/>
                  </a:cubicBezTo>
                  <a:cubicBezTo>
                    <a:pt x="67610" y="138203"/>
                    <a:pt x="66212" y="140744"/>
                    <a:pt x="63799" y="145190"/>
                  </a:cubicBezTo>
                  <a:cubicBezTo>
                    <a:pt x="62656" y="147222"/>
                    <a:pt x="61767" y="149000"/>
                    <a:pt x="60878" y="150779"/>
                  </a:cubicBezTo>
                  <a:cubicBezTo>
                    <a:pt x="57829" y="156876"/>
                    <a:pt x="55416" y="161703"/>
                    <a:pt x="49191" y="166022"/>
                  </a:cubicBezTo>
                  <a:cubicBezTo>
                    <a:pt x="47032" y="167419"/>
                    <a:pt x="47921" y="169451"/>
                    <a:pt x="48937" y="170976"/>
                  </a:cubicBezTo>
                  <a:cubicBezTo>
                    <a:pt x="49445" y="171611"/>
                    <a:pt x="49827" y="172246"/>
                    <a:pt x="50334" y="172881"/>
                  </a:cubicBezTo>
                  <a:cubicBezTo>
                    <a:pt x="51097" y="173897"/>
                    <a:pt x="51732" y="174786"/>
                    <a:pt x="52240" y="175676"/>
                  </a:cubicBezTo>
                  <a:cubicBezTo>
                    <a:pt x="52367" y="176057"/>
                    <a:pt x="52875" y="176692"/>
                    <a:pt x="53510" y="177454"/>
                  </a:cubicBezTo>
                  <a:cubicBezTo>
                    <a:pt x="55924" y="180630"/>
                    <a:pt x="59226" y="184948"/>
                    <a:pt x="57575" y="191173"/>
                  </a:cubicBezTo>
                  <a:cubicBezTo>
                    <a:pt x="56305" y="195873"/>
                    <a:pt x="52367" y="198921"/>
                    <a:pt x="48556" y="201716"/>
                  </a:cubicBezTo>
                  <a:cubicBezTo>
                    <a:pt x="46397" y="203240"/>
                    <a:pt x="44365" y="204891"/>
                    <a:pt x="43475" y="206289"/>
                  </a:cubicBezTo>
                  <a:cubicBezTo>
                    <a:pt x="42459" y="208067"/>
                    <a:pt x="41443" y="210226"/>
                    <a:pt x="40554" y="212259"/>
                  </a:cubicBezTo>
                  <a:cubicBezTo>
                    <a:pt x="39029" y="215688"/>
                    <a:pt x="37632" y="218991"/>
                    <a:pt x="35346" y="221024"/>
                  </a:cubicBezTo>
                  <a:cubicBezTo>
                    <a:pt x="32678" y="223310"/>
                    <a:pt x="27343" y="222421"/>
                    <a:pt x="21500" y="221278"/>
                  </a:cubicBezTo>
                  <a:cubicBezTo>
                    <a:pt x="16927" y="220388"/>
                    <a:pt x="11973" y="219499"/>
                    <a:pt x="10195" y="220261"/>
                  </a:cubicBezTo>
                  <a:cubicBezTo>
                    <a:pt x="8797" y="220769"/>
                    <a:pt x="8035" y="221786"/>
                    <a:pt x="7400" y="222802"/>
                  </a:cubicBezTo>
                  <a:cubicBezTo>
                    <a:pt x="6511" y="224580"/>
                    <a:pt x="6384" y="226867"/>
                    <a:pt x="6384" y="228264"/>
                  </a:cubicBezTo>
                  <a:cubicBezTo>
                    <a:pt x="6384" y="228264"/>
                    <a:pt x="7019" y="229407"/>
                    <a:pt x="7908" y="230804"/>
                  </a:cubicBezTo>
                  <a:lnTo>
                    <a:pt x="7908" y="230804"/>
                  </a:lnTo>
                  <a:cubicBezTo>
                    <a:pt x="10830" y="235631"/>
                    <a:pt x="15149" y="242999"/>
                    <a:pt x="12735" y="253034"/>
                  </a:cubicBezTo>
                  <a:cubicBezTo>
                    <a:pt x="10576" y="261290"/>
                    <a:pt x="9687" y="262942"/>
                    <a:pt x="7908" y="265736"/>
                  </a:cubicBezTo>
                  <a:cubicBezTo>
                    <a:pt x="7146" y="267134"/>
                    <a:pt x="6130" y="268658"/>
                    <a:pt x="4606" y="271834"/>
                  </a:cubicBezTo>
                  <a:cubicBezTo>
                    <a:pt x="3716" y="273866"/>
                    <a:pt x="2700" y="275517"/>
                    <a:pt x="1938" y="277042"/>
                  </a:cubicBezTo>
                  <a:cubicBezTo>
                    <a:pt x="-348" y="280979"/>
                    <a:pt x="-1365" y="282758"/>
                    <a:pt x="3208" y="289236"/>
                  </a:cubicBezTo>
                  <a:cubicBezTo>
                    <a:pt x="5622" y="292666"/>
                    <a:pt x="8162" y="295206"/>
                    <a:pt x="10322" y="297620"/>
                  </a:cubicBezTo>
                  <a:cubicBezTo>
                    <a:pt x="14895" y="302447"/>
                    <a:pt x="18578" y="306384"/>
                    <a:pt x="20103" y="314514"/>
                  </a:cubicBezTo>
                  <a:cubicBezTo>
                    <a:pt x="20357" y="316165"/>
                    <a:pt x="20611" y="317308"/>
                    <a:pt x="20865" y="318452"/>
                  </a:cubicBezTo>
                  <a:cubicBezTo>
                    <a:pt x="22770" y="328233"/>
                    <a:pt x="23659" y="332933"/>
                    <a:pt x="15276" y="338903"/>
                  </a:cubicBezTo>
                  <a:cubicBezTo>
                    <a:pt x="13624" y="340173"/>
                    <a:pt x="11973" y="340808"/>
                    <a:pt x="10322" y="341316"/>
                  </a:cubicBezTo>
                  <a:cubicBezTo>
                    <a:pt x="10322" y="342205"/>
                    <a:pt x="10322" y="342968"/>
                    <a:pt x="10322" y="343730"/>
                  </a:cubicBezTo>
                  <a:cubicBezTo>
                    <a:pt x="10322" y="345000"/>
                    <a:pt x="10322" y="345889"/>
                    <a:pt x="14005" y="349573"/>
                  </a:cubicBezTo>
                  <a:cubicBezTo>
                    <a:pt x="16419" y="351859"/>
                    <a:pt x="18578" y="353130"/>
                    <a:pt x="20484" y="354146"/>
                  </a:cubicBezTo>
                  <a:cubicBezTo>
                    <a:pt x="25565" y="357067"/>
                    <a:pt x="28994" y="359100"/>
                    <a:pt x="29630" y="368500"/>
                  </a:cubicBezTo>
                  <a:cubicBezTo>
                    <a:pt x="30011" y="376375"/>
                    <a:pt x="27216" y="383361"/>
                    <a:pt x="24929" y="387553"/>
                  </a:cubicBezTo>
                  <a:cubicBezTo>
                    <a:pt x="31154" y="390475"/>
                    <a:pt x="38140" y="397207"/>
                    <a:pt x="43983" y="402923"/>
                  </a:cubicBezTo>
                  <a:cubicBezTo>
                    <a:pt x="45635" y="404575"/>
                    <a:pt x="47286" y="406099"/>
                    <a:pt x="48810" y="407496"/>
                  </a:cubicBezTo>
                  <a:cubicBezTo>
                    <a:pt x="52113" y="410418"/>
                    <a:pt x="56305" y="409783"/>
                    <a:pt x="61513" y="408766"/>
                  </a:cubicBezTo>
                  <a:cubicBezTo>
                    <a:pt x="65578" y="408004"/>
                    <a:pt x="70151" y="407242"/>
                    <a:pt x="75739" y="407623"/>
                  </a:cubicBezTo>
                  <a:cubicBezTo>
                    <a:pt x="84758" y="408258"/>
                    <a:pt x="86664" y="410037"/>
                    <a:pt x="89204" y="412577"/>
                  </a:cubicBezTo>
                  <a:cubicBezTo>
                    <a:pt x="90474" y="413847"/>
                    <a:pt x="91872" y="415245"/>
                    <a:pt x="95682" y="416769"/>
                  </a:cubicBezTo>
                  <a:cubicBezTo>
                    <a:pt x="99747" y="418420"/>
                    <a:pt x="103558" y="418547"/>
                    <a:pt x="106607" y="418547"/>
                  </a:cubicBezTo>
                  <a:cubicBezTo>
                    <a:pt x="112704" y="418674"/>
                    <a:pt x="116769" y="418674"/>
                    <a:pt x="117531" y="425661"/>
                  </a:cubicBezTo>
                  <a:cubicBezTo>
                    <a:pt x="118039" y="429980"/>
                    <a:pt x="116769" y="434171"/>
                    <a:pt x="113466" y="439379"/>
                  </a:cubicBezTo>
                  <a:cubicBezTo>
                    <a:pt x="110417" y="443952"/>
                    <a:pt x="105590" y="449541"/>
                    <a:pt x="98477" y="457290"/>
                  </a:cubicBezTo>
                </a:path>
              </a:pathLst>
            </a:custGeom>
            <a:solidFill>
              <a:srgbClr val="FFFFFF"/>
            </a:solidFill>
            <a:ln w="12700" cap="flat">
              <a:noFill/>
              <a:prstDash val="solid"/>
              <a:miter/>
            </a:ln>
          </p:spPr>
          <p:txBody>
            <a:bodyPr rtlCol="0" anchor="ctr"/>
            <a:lstStyle/>
            <a:p>
              <a:endParaRPr lang="en-GB"/>
            </a:p>
          </p:txBody>
        </p:sp>
        <p:sp>
          <p:nvSpPr>
            <p:cNvPr id="1149" name="Freeform: Shape 1148">
              <a:extLst>
                <a:ext uri="{FF2B5EF4-FFF2-40B4-BE49-F238E27FC236}">
                  <a16:creationId xmlns:a16="http://schemas.microsoft.com/office/drawing/2014/main" id="{5D98CE03-7E87-4EFB-CAD8-755203ABC311}"/>
                </a:ext>
              </a:extLst>
            </p:cNvPr>
            <p:cNvSpPr/>
            <p:nvPr/>
          </p:nvSpPr>
          <p:spPr>
            <a:xfrm>
              <a:off x="6088632" y="760510"/>
              <a:ext cx="155916" cy="194169"/>
            </a:xfrm>
            <a:custGeom>
              <a:avLst/>
              <a:gdLst>
                <a:gd name="connsiteX0" fmla="*/ 124865 w 155916"/>
                <a:gd name="connsiteY0" fmla="*/ 40342 h 194169"/>
                <a:gd name="connsiteX1" fmla="*/ 118641 w 155916"/>
                <a:gd name="connsiteY1" fmla="*/ 31323 h 194169"/>
                <a:gd name="connsiteX2" fmla="*/ 110258 w 155916"/>
                <a:gd name="connsiteY2" fmla="*/ 26877 h 194169"/>
                <a:gd name="connsiteX3" fmla="*/ 99206 w 155916"/>
                <a:gd name="connsiteY3" fmla="*/ 22685 h 194169"/>
                <a:gd name="connsiteX4" fmla="*/ 78882 w 155916"/>
                <a:gd name="connsiteY4" fmla="*/ 14937 h 194169"/>
                <a:gd name="connsiteX5" fmla="*/ 60464 w 155916"/>
                <a:gd name="connsiteY5" fmla="*/ 5918 h 194169"/>
                <a:gd name="connsiteX6" fmla="*/ 41156 w 155916"/>
                <a:gd name="connsiteY6" fmla="*/ 75 h 194169"/>
                <a:gd name="connsiteX7" fmla="*/ 27691 w 155916"/>
                <a:gd name="connsiteY7" fmla="*/ 1853 h 194169"/>
                <a:gd name="connsiteX8" fmla="*/ 22229 w 155916"/>
                <a:gd name="connsiteY8" fmla="*/ 2997 h 194169"/>
                <a:gd name="connsiteX9" fmla="*/ 12703 w 155916"/>
                <a:gd name="connsiteY9" fmla="*/ 3378 h 194169"/>
                <a:gd name="connsiteX10" fmla="*/ 3430 w 155916"/>
                <a:gd name="connsiteY10" fmla="*/ 3886 h 194169"/>
                <a:gd name="connsiteX11" fmla="*/ 0 w 155916"/>
                <a:gd name="connsiteY11" fmla="*/ 5283 h 194169"/>
                <a:gd name="connsiteX12" fmla="*/ 16259 w 155916"/>
                <a:gd name="connsiteY12" fmla="*/ 23321 h 194169"/>
                <a:gd name="connsiteX13" fmla="*/ 26421 w 155916"/>
                <a:gd name="connsiteY13" fmla="*/ 41993 h 194169"/>
                <a:gd name="connsiteX14" fmla="*/ 34424 w 155916"/>
                <a:gd name="connsiteY14" fmla="*/ 57998 h 194169"/>
                <a:gd name="connsiteX15" fmla="*/ 44459 w 155916"/>
                <a:gd name="connsiteY15" fmla="*/ 71590 h 194169"/>
                <a:gd name="connsiteX16" fmla="*/ 62623 w 155916"/>
                <a:gd name="connsiteY16" fmla="*/ 89755 h 194169"/>
                <a:gd name="connsiteX17" fmla="*/ 73420 w 155916"/>
                <a:gd name="connsiteY17" fmla="*/ 120114 h 194169"/>
                <a:gd name="connsiteX18" fmla="*/ 73420 w 155916"/>
                <a:gd name="connsiteY18" fmla="*/ 123035 h 194169"/>
                <a:gd name="connsiteX19" fmla="*/ 69991 w 155916"/>
                <a:gd name="connsiteY19" fmla="*/ 140946 h 194169"/>
                <a:gd name="connsiteX20" fmla="*/ 66053 w 155916"/>
                <a:gd name="connsiteY20" fmla="*/ 158729 h 194169"/>
                <a:gd name="connsiteX21" fmla="*/ 65291 w 155916"/>
                <a:gd name="connsiteY21" fmla="*/ 165716 h 194169"/>
                <a:gd name="connsiteX22" fmla="*/ 65672 w 155916"/>
                <a:gd name="connsiteY22" fmla="*/ 187056 h 194169"/>
                <a:gd name="connsiteX23" fmla="*/ 72912 w 155916"/>
                <a:gd name="connsiteY23" fmla="*/ 194169 h 194169"/>
                <a:gd name="connsiteX24" fmla="*/ 104541 w 155916"/>
                <a:gd name="connsiteY24" fmla="*/ 155554 h 194169"/>
                <a:gd name="connsiteX25" fmla="*/ 104541 w 155916"/>
                <a:gd name="connsiteY25" fmla="*/ 155554 h 194169"/>
                <a:gd name="connsiteX26" fmla="*/ 108987 w 155916"/>
                <a:gd name="connsiteY26" fmla="*/ 139294 h 194169"/>
                <a:gd name="connsiteX27" fmla="*/ 111655 w 155916"/>
                <a:gd name="connsiteY27" fmla="*/ 128116 h 194169"/>
                <a:gd name="connsiteX28" fmla="*/ 120928 w 155916"/>
                <a:gd name="connsiteY28" fmla="*/ 127608 h 194169"/>
                <a:gd name="connsiteX29" fmla="*/ 120928 w 155916"/>
                <a:gd name="connsiteY29" fmla="*/ 127608 h 194169"/>
                <a:gd name="connsiteX30" fmla="*/ 122833 w 155916"/>
                <a:gd name="connsiteY30" fmla="*/ 129387 h 194169"/>
                <a:gd name="connsiteX31" fmla="*/ 127025 w 155916"/>
                <a:gd name="connsiteY31" fmla="*/ 132816 h 194169"/>
                <a:gd name="connsiteX32" fmla="*/ 131598 w 155916"/>
                <a:gd name="connsiteY32" fmla="*/ 131038 h 194169"/>
                <a:gd name="connsiteX33" fmla="*/ 141760 w 155916"/>
                <a:gd name="connsiteY33" fmla="*/ 126338 h 194169"/>
                <a:gd name="connsiteX34" fmla="*/ 151160 w 155916"/>
                <a:gd name="connsiteY34" fmla="*/ 126719 h 194169"/>
                <a:gd name="connsiteX35" fmla="*/ 154081 w 155916"/>
                <a:gd name="connsiteY35" fmla="*/ 127100 h 194169"/>
                <a:gd name="connsiteX36" fmla="*/ 154970 w 155916"/>
                <a:gd name="connsiteY36" fmla="*/ 124687 h 194169"/>
                <a:gd name="connsiteX37" fmla="*/ 155478 w 155916"/>
                <a:gd name="connsiteY37" fmla="*/ 117446 h 194169"/>
                <a:gd name="connsiteX38" fmla="*/ 152049 w 155916"/>
                <a:gd name="connsiteY38" fmla="*/ 99663 h 194169"/>
                <a:gd name="connsiteX39" fmla="*/ 143538 w 155916"/>
                <a:gd name="connsiteY39" fmla="*/ 89120 h 194169"/>
                <a:gd name="connsiteX40" fmla="*/ 132360 w 155916"/>
                <a:gd name="connsiteY40" fmla="*/ 75274 h 194169"/>
                <a:gd name="connsiteX41" fmla="*/ 125755 w 155916"/>
                <a:gd name="connsiteY41" fmla="*/ 52663 h 194169"/>
                <a:gd name="connsiteX42" fmla="*/ 125119 w 155916"/>
                <a:gd name="connsiteY42" fmla="*/ 40342 h 19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5916" h="194169">
                  <a:moveTo>
                    <a:pt x="124865" y="40342"/>
                  </a:moveTo>
                  <a:cubicBezTo>
                    <a:pt x="122960" y="32847"/>
                    <a:pt x="121436" y="32339"/>
                    <a:pt x="118641" y="31323"/>
                  </a:cubicBezTo>
                  <a:cubicBezTo>
                    <a:pt x="116355" y="30561"/>
                    <a:pt x="113687" y="29545"/>
                    <a:pt x="110258" y="26877"/>
                  </a:cubicBezTo>
                  <a:cubicBezTo>
                    <a:pt x="106701" y="24210"/>
                    <a:pt x="103271" y="23448"/>
                    <a:pt x="99206" y="22685"/>
                  </a:cubicBezTo>
                  <a:cubicBezTo>
                    <a:pt x="93871" y="21669"/>
                    <a:pt x="87647" y="20272"/>
                    <a:pt x="78882" y="14937"/>
                  </a:cubicBezTo>
                  <a:cubicBezTo>
                    <a:pt x="72912" y="11253"/>
                    <a:pt x="66434" y="8332"/>
                    <a:pt x="60464" y="5918"/>
                  </a:cubicBezTo>
                  <a:cubicBezTo>
                    <a:pt x="51445" y="2362"/>
                    <a:pt x="43823" y="456"/>
                    <a:pt x="41156" y="75"/>
                  </a:cubicBezTo>
                  <a:cubicBezTo>
                    <a:pt x="38234" y="-306"/>
                    <a:pt x="32645" y="837"/>
                    <a:pt x="27691" y="1853"/>
                  </a:cubicBezTo>
                  <a:cubicBezTo>
                    <a:pt x="25659" y="2234"/>
                    <a:pt x="23754" y="2743"/>
                    <a:pt x="22229" y="2997"/>
                  </a:cubicBezTo>
                  <a:cubicBezTo>
                    <a:pt x="18927" y="3505"/>
                    <a:pt x="15751" y="3505"/>
                    <a:pt x="12703" y="3378"/>
                  </a:cubicBezTo>
                  <a:cubicBezTo>
                    <a:pt x="9654" y="3378"/>
                    <a:pt x="6605" y="3251"/>
                    <a:pt x="3430" y="3886"/>
                  </a:cubicBezTo>
                  <a:cubicBezTo>
                    <a:pt x="2540" y="4140"/>
                    <a:pt x="1270" y="4521"/>
                    <a:pt x="0" y="5283"/>
                  </a:cubicBezTo>
                  <a:cubicBezTo>
                    <a:pt x="4319" y="9348"/>
                    <a:pt x="13337" y="18240"/>
                    <a:pt x="16259" y="23321"/>
                  </a:cubicBezTo>
                  <a:cubicBezTo>
                    <a:pt x="18291" y="26877"/>
                    <a:pt x="22483" y="34626"/>
                    <a:pt x="26421" y="41993"/>
                  </a:cubicBezTo>
                  <a:cubicBezTo>
                    <a:pt x="29724" y="48345"/>
                    <a:pt x="32899" y="54569"/>
                    <a:pt x="34424" y="57998"/>
                  </a:cubicBezTo>
                  <a:cubicBezTo>
                    <a:pt x="35694" y="61047"/>
                    <a:pt x="39632" y="66128"/>
                    <a:pt x="44459" y="71590"/>
                  </a:cubicBezTo>
                  <a:cubicBezTo>
                    <a:pt x="50175" y="78068"/>
                    <a:pt x="57161" y="85055"/>
                    <a:pt x="62623" y="89755"/>
                  </a:cubicBezTo>
                  <a:cubicBezTo>
                    <a:pt x="73420" y="99155"/>
                    <a:pt x="73420" y="108427"/>
                    <a:pt x="73420" y="120114"/>
                  </a:cubicBezTo>
                  <a:lnTo>
                    <a:pt x="73420" y="123035"/>
                  </a:lnTo>
                  <a:cubicBezTo>
                    <a:pt x="73420" y="129768"/>
                    <a:pt x="71769" y="135103"/>
                    <a:pt x="69991" y="140946"/>
                  </a:cubicBezTo>
                  <a:cubicBezTo>
                    <a:pt x="68466" y="146027"/>
                    <a:pt x="66688" y="151489"/>
                    <a:pt x="66053" y="158729"/>
                  </a:cubicBezTo>
                  <a:cubicBezTo>
                    <a:pt x="65799" y="161651"/>
                    <a:pt x="65545" y="163810"/>
                    <a:pt x="65291" y="165716"/>
                  </a:cubicBezTo>
                  <a:cubicBezTo>
                    <a:pt x="64147" y="175878"/>
                    <a:pt x="63639" y="180832"/>
                    <a:pt x="65672" y="187056"/>
                  </a:cubicBezTo>
                  <a:cubicBezTo>
                    <a:pt x="66307" y="189088"/>
                    <a:pt x="69101" y="191629"/>
                    <a:pt x="72912" y="194169"/>
                  </a:cubicBezTo>
                  <a:cubicBezTo>
                    <a:pt x="78882" y="186675"/>
                    <a:pt x="98444" y="162286"/>
                    <a:pt x="104541" y="155554"/>
                  </a:cubicBezTo>
                  <a:lnTo>
                    <a:pt x="104541" y="155554"/>
                  </a:lnTo>
                  <a:cubicBezTo>
                    <a:pt x="107971" y="151743"/>
                    <a:pt x="108479" y="144884"/>
                    <a:pt x="108987" y="139294"/>
                  </a:cubicBezTo>
                  <a:cubicBezTo>
                    <a:pt x="109368" y="134594"/>
                    <a:pt x="109622" y="130530"/>
                    <a:pt x="111655" y="128116"/>
                  </a:cubicBezTo>
                  <a:cubicBezTo>
                    <a:pt x="114957" y="124178"/>
                    <a:pt x="117879" y="125068"/>
                    <a:pt x="120928" y="127608"/>
                  </a:cubicBezTo>
                  <a:lnTo>
                    <a:pt x="120928" y="127608"/>
                  </a:lnTo>
                  <a:cubicBezTo>
                    <a:pt x="120928" y="127608"/>
                    <a:pt x="122198" y="128751"/>
                    <a:pt x="122833" y="129387"/>
                  </a:cubicBezTo>
                  <a:cubicBezTo>
                    <a:pt x="124103" y="130657"/>
                    <a:pt x="125500" y="131927"/>
                    <a:pt x="127025" y="132816"/>
                  </a:cubicBezTo>
                  <a:cubicBezTo>
                    <a:pt x="128168" y="133451"/>
                    <a:pt x="129692" y="132435"/>
                    <a:pt x="131598" y="131038"/>
                  </a:cubicBezTo>
                  <a:cubicBezTo>
                    <a:pt x="134138" y="129259"/>
                    <a:pt x="137187" y="127227"/>
                    <a:pt x="141760" y="126338"/>
                  </a:cubicBezTo>
                  <a:cubicBezTo>
                    <a:pt x="145316" y="125703"/>
                    <a:pt x="148492" y="126338"/>
                    <a:pt x="151160" y="126719"/>
                  </a:cubicBezTo>
                  <a:cubicBezTo>
                    <a:pt x="152303" y="126846"/>
                    <a:pt x="153446" y="127100"/>
                    <a:pt x="154081" y="127100"/>
                  </a:cubicBezTo>
                  <a:cubicBezTo>
                    <a:pt x="154589" y="127100"/>
                    <a:pt x="154843" y="126592"/>
                    <a:pt x="154970" y="124687"/>
                  </a:cubicBezTo>
                  <a:cubicBezTo>
                    <a:pt x="154970" y="122019"/>
                    <a:pt x="155225" y="119733"/>
                    <a:pt x="155478" y="117446"/>
                  </a:cubicBezTo>
                  <a:cubicBezTo>
                    <a:pt x="156113" y="111222"/>
                    <a:pt x="156749" y="105760"/>
                    <a:pt x="152049" y="99663"/>
                  </a:cubicBezTo>
                  <a:cubicBezTo>
                    <a:pt x="148619" y="95090"/>
                    <a:pt x="146333" y="92295"/>
                    <a:pt x="143538" y="89120"/>
                  </a:cubicBezTo>
                  <a:cubicBezTo>
                    <a:pt x="140871" y="85944"/>
                    <a:pt x="137822" y="82260"/>
                    <a:pt x="132360" y="75274"/>
                  </a:cubicBezTo>
                  <a:cubicBezTo>
                    <a:pt x="124738" y="65620"/>
                    <a:pt x="125246" y="59523"/>
                    <a:pt x="125755" y="52663"/>
                  </a:cubicBezTo>
                  <a:cubicBezTo>
                    <a:pt x="126009" y="49107"/>
                    <a:pt x="126262" y="45169"/>
                    <a:pt x="125119" y="40342"/>
                  </a:cubicBezTo>
                </a:path>
              </a:pathLst>
            </a:custGeom>
            <a:solidFill>
              <a:srgbClr val="FFFFFF"/>
            </a:solidFill>
            <a:ln w="12700" cap="flat">
              <a:noFill/>
              <a:prstDash val="solid"/>
              <a:miter/>
            </a:ln>
          </p:spPr>
          <p:txBody>
            <a:bodyPr rtlCol="0" anchor="ctr"/>
            <a:lstStyle/>
            <a:p>
              <a:endParaRPr lang="en-GB"/>
            </a:p>
          </p:txBody>
        </p:sp>
        <p:sp>
          <p:nvSpPr>
            <p:cNvPr id="1150" name="Freeform: Shape 1149">
              <a:extLst>
                <a:ext uri="{FF2B5EF4-FFF2-40B4-BE49-F238E27FC236}">
                  <a16:creationId xmlns:a16="http://schemas.microsoft.com/office/drawing/2014/main" id="{5CE84771-A836-C1C5-26AD-FEEED01E21B5}"/>
                </a:ext>
              </a:extLst>
            </p:cNvPr>
            <p:cNvSpPr/>
            <p:nvPr/>
          </p:nvSpPr>
          <p:spPr>
            <a:xfrm>
              <a:off x="6240427" y="3635415"/>
              <a:ext cx="574533" cy="570611"/>
            </a:xfrm>
            <a:custGeom>
              <a:avLst/>
              <a:gdLst>
                <a:gd name="connsiteX0" fmla="*/ 496922 w 574533"/>
                <a:gd name="connsiteY0" fmla="*/ 224707 h 570611"/>
                <a:gd name="connsiteX1" fmla="*/ 504417 w 574533"/>
                <a:gd name="connsiteY1" fmla="*/ 204891 h 570611"/>
                <a:gd name="connsiteX2" fmla="*/ 505432 w 574533"/>
                <a:gd name="connsiteY2" fmla="*/ 195110 h 570611"/>
                <a:gd name="connsiteX3" fmla="*/ 427693 w 574533"/>
                <a:gd name="connsiteY3" fmla="*/ 137822 h 570611"/>
                <a:gd name="connsiteX4" fmla="*/ 425279 w 574533"/>
                <a:gd name="connsiteY4" fmla="*/ 124739 h 570611"/>
                <a:gd name="connsiteX5" fmla="*/ 424010 w 574533"/>
                <a:gd name="connsiteY5" fmla="*/ 115339 h 570611"/>
                <a:gd name="connsiteX6" fmla="*/ 229661 w 574533"/>
                <a:gd name="connsiteY6" fmla="*/ 1905 h 570611"/>
                <a:gd name="connsiteX7" fmla="*/ 227248 w 574533"/>
                <a:gd name="connsiteY7" fmla="*/ 16894 h 570611"/>
                <a:gd name="connsiteX8" fmla="*/ 212259 w 574533"/>
                <a:gd name="connsiteY8" fmla="*/ 23881 h 570611"/>
                <a:gd name="connsiteX9" fmla="*/ 206162 w 574533"/>
                <a:gd name="connsiteY9" fmla="*/ 38870 h 570611"/>
                <a:gd name="connsiteX10" fmla="*/ 191427 w 574533"/>
                <a:gd name="connsiteY10" fmla="*/ 45983 h 570611"/>
                <a:gd name="connsiteX11" fmla="*/ 185203 w 574533"/>
                <a:gd name="connsiteY11" fmla="*/ 56653 h 570611"/>
                <a:gd name="connsiteX12" fmla="*/ 208829 w 574533"/>
                <a:gd name="connsiteY12" fmla="*/ 57796 h 570611"/>
                <a:gd name="connsiteX13" fmla="*/ 213656 w 574533"/>
                <a:gd name="connsiteY13" fmla="*/ 68467 h 570611"/>
                <a:gd name="connsiteX14" fmla="*/ 202859 w 574533"/>
                <a:gd name="connsiteY14" fmla="*/ 81042 h 570611"/>
                <a:gd name="connsiteX15" fmla="*/ 184186 w 574533"/>
                <a:gd name="connsiteY15" fmla="*/ 78629 h 570611"/>
                <a:gd name="connsiteX16" fmla="*/ 175549 w 574533"/>
                <a:gd name="connsiteY16" fmla="*/ 84472 h 570611"/>
                <a:gd name="connsiteX17" fmla="*/ 172754 w 574533"/>
                <a:gd name="connsiteY17" fmla="*/ 98953 h 570611"/>
                <a:gd name="connsiteX18" fmla="*/ 161322 w 574533"/>
                <a:gd name="connsiteY18" fmla="*/ 102382 h 570611"/>
                <a:gd name="connsiteX19" fmla="*/ 163862 w 574533"/>
                <a:gd name="connsiteY19" fmla="*/ 93490 h 570611"/>
                <a:gd name="connsiteX20" fmla="*/ 164116 w 574533"/>
                <a:gd name="connsiteY20" fmla="*/ 79899 h 570611"/>
                <a:gd name="connsiteX21" fmla="*/ 156241 w 574533"/>
                <a:gd name="connsiteY21" fmla="*/ 75961 h 570611"/>
                <a:gd name="connsiteX22" fmla="*/ 147984 w 574533"/>
                <a:gd name="connsiteY22" fmla="*/ 70499 h 570611"/>
                <a:gd name="connsiteX23" fmla="*/ 126898 w 574533"/>
                <a:gd name="connsiteY23" fmla="*/ 65037 h 570611"/>
                <a:gd name="connsiteX24" fmla="*/ 122579 w 574533"/>
                <a:gd name="connsiteY24" fmla="*/ 82185 h 570611"/>
                <a:gd name="connsiteX25" fmla="*/ 110639 w 574533"/>
                <a:gd name="connsiteY25" fmla="*/ 87139 h 570611"/>
                <a:gd name="connsiteX26" fmla="*/ 105050 w 574533"/>
                <a:gd name="connsiteY26" fmla="*/ 61353 h 570611"/>
                <a:gd name="connsiteX27" fmla="*/ 100731 w 574533"/>
                <a:gd name="connsiteY27" fmla="*/ 46999 h 570611"/>
                <a:gd name="connsiteX28" fmla="*/ 100985 w 574533"/>
                <a:gd name="connsiteY28" fmla="*/ 25913 h 570611"/>
                <a:gd name="connsiteX29" fmla="*/ 113941 w 574533"/>
                <a:gd name="connsiteY29" fmla="*/ 9654 h 570611"/>
                <a:gd name="connsiteX30" fmla="*/ 114577 w 574533"/>
                <a:gd name="connsiteY30" fmla="*/ 635 h 570611"/>
                <a:gd name="connsiteX31" fmla="*/ 53477 w 574533"/>
                <a:gd name="connsiteY31" fmla="*/ 0 h 570611"/>
                <a:gd name="connsiteX32" fmla="*/ 44840 w 574533"/>
                <a:gd name="connsiteY32" fmla="*/ 1905 h 570611"/>
                <a:gd name="connsiteX33" fmla="*/ 44840 w 574533"/>
                <a:gd name="connsiteY33" fmla="*/ 1905 h 570611"/>
                <a:gd name="connsiteX34" fmla="*/ 56526 w 574533"/>
                <a:gd name="connsiteY34" fmla="*/ 17402 h 570611"/>
                <a:gd name="connsiteX35" fmla="*/ 58940 w 574533"/>
                <a:gd name="connsiteY35" fmla="*/ 21340 h 570611"/>
                <a:gd name="connsiteX36" fmla="*/ 64148 w 574533"/>
                <a:gd name="connsiteY36" fmla="*/ 36964 h 570611"/>
                <a:gd name="connsiteX37" fmla="*/ 63513 w 574533"/>
                <a:gd name="connsiteY37" fmla="*/ 57923 h 570611"/>
                <a:gd name="connsiteX38" fmla="*/ 57797 w 574533"/>
                <a:gd name="connsiteY38" fmla="*/ 70753 h 570611"/>
                <a:gd name="connsiteX39" fmla="*/ 52842 w 574533"/>
                <a:gd name="connsiteY39" fmla="*/ 75834 h 570611"/>
                <a:gd name="connsiteX40" fmla="*/ 47889 w 574533"/>
                <a:gd name="connsiteY40" fmla="*/ 85107 h 570611"/>
                <a:gd name="connsiteX41" fmla="*/ 46491 w 574533"/>
                <a:gd name="connsiteY41" fmla="*/ 92728 h 570611"/>
                <a:gd name="connsiteX42" fmla="*/ 48778 w 574533"/>
                <a:gd name="connsiteY42" fmla="*/ 96666 h 570611"/>
                <a:gd name="connsiteX43" fmla="*/ 53732 w 574533"/>
                <a:gd name="connsiteY43" fmla="*/ 98953 h 570611"/>
                <a:gd name="connsiteX44" fmla="*/ 65672 w 574533"/>
                <a:gd name="connsiteY44" fmla="*/ 110766 h 570611"/>
                <a:gd name="connsiteX45" fmla="*/ 56780 w 574533"/>
                <a:gd name="connsiteY45" fmla="*/ 123722 h 570611"/>
                <a:gd name="connsiteX46" fmla="*/ 46999 w 574533"/>
                <a:gd name="connsiteY46" fmla="*/ 132868 h 570611"/>
                <a:gd name="connsiteX47" fmla="*/ 37091 w 574533"/>
                <a:gd name="connsiteY47" fmla="*/ 148365 h 570611"/>
                <a:gd name="connsiteX48" fmla="*/ 33280 w 574533"/>
                <a:gd name="connsiteY48" fmla="*/ 155987 h 570611"/>
                <a:gd name="connsiteX49" fmla="*/ 11051 w 574533"/>
                <a:gd name="connsiteY49" fmla="*/ 175930 h 570611"/>
                <a:gd name="connsiteX50" fmla="*/ 6732 w 574533"/>
                <a:gd name="connsiteY50" fmla="*/ 178978 h 570611"/>
                <a:gd name="connsiteX51" fmla="*/ 0 w 574533"/>
                <a:gd name="connsiteY51" fmla="*/ 182662 h 570611"/>
                <a:gd name="connsiteX52" fmla="*/ 2160 w 574533"/>
                <a:gd name="connsiteY52" fmla="*/ 201843 h 570611"/>
                <a:gd name="connsiteX53" fmla="*/ 8638 w 574533"/>
                <a:gd name="connsiteY53" fmla="*/ 224834 h 570611"/>
                <a:gd name="connsiteX54" fmla="*/ 11178 w 574533"/>
                <a:gd name="connsiteY54" fmla="*/ 243888 h 570611"/>
                <a:gd name="connsiteX55" fmla="*/ 12957 w 574533"/>
                <a:gd name="connsiteY55" fmla="*/ 264720 h 570611"/>
                <a:gd name="connsiteX56" fmla="*/ 17276 w 574533"/>
                <a:gd name="connsiteY56" fmla="*/ 285552 h 570611"/>
                <a:gd name="connsiteX57" fmla="*/ 42935 w 574533"/>
                <a:gd name="connsiteY57" fmla="*/ 305114 h 570611"/>
                <a:gd name="connsiteX58" fmla="*/ 59448 w 574533"/>
                <a:gd name="connsiteY58" fmla="*/ 334584 h 570611"/>
                <a:gd name="connsiteX59" fmla="*/ 72404 w 574533"/>
                <a:gd name="connsiteY59" fmla="*/ 364943 h 570611"/>
                <a:gd name="connsiteX60" fmla="*/ 86758 w 574533"/>
                <a:gd name="connsiteY60" fmla="*/ 397461 h 570611"/>
                <a:gd name="connsiteX61" fmla="*/ 85361 w 574533"/>
                <a:gd name="connsiteY61" fmla="*/ 402161 h 570611"/>
                <a:gd name="connsiteX62" fmla="*/ 87520 w 574533"/>
                <a:gd name="connsiteY62" fmla="*/ 402796 h 570611"/>
                <a:gd name="connsiteX63" fmla="*/ 108607 w 574533"/>
                <a:gd name="connsiteY63" fmla="*/ 412450 h 570611"/>
                <a:gd name="connsiteX64" fmla="*/ 116990 w 574533"/>
                <a:gd name="connsiteY64" fmla="*/ 417150 h 570611"/>
                <a:gd name="connsiteX65" fmla="*/ 133376 w 574533"/>
                <a:gd name="connsiteY65" fmla="*/ 425915 h 570611"/>
                <a:gd name="connsiteX66" fmla="*/ 154209 w 574533"/>
                <a:gd name="connsiteY66" fmla="*/ 435315 h 570611"/>
                <a:gd name="connsiteX67" fmla="*/ 164624 w 574533"/>
                <a:gd name="connsiteY67" fmla="*/ 439888 h 570611"/>
                <a:gd name="connsiteX68" fmla="*/ 197524 w 574533"/>
                <a:gd name="connsiteY68" fmla="*/ 450685 h 570611"/>
                <a:gd name="connsiteX69" fmla="*/ 212513 w 574533"/>
                <a:gd name="connsiteY69" fmla="*/ 454368 h 570611"/>
                <a:gd name="connsiteX70" fmla="*/ 226740 w 574533"/>
                <a:gd name="connsiteY70" fmla="*/ 457925 h 570611"/>
                <a:gd name="connsiteX71" fmla="*/ 229788 w 574533"/>
                <a:gd name="connsiteY71" fmla="*/ 450685 h 570611"/>
                <a:gd name="connsiteX72" fmla="*/ 255829 w 574533"/>
                <a:gd name="connsiteY72" fmla="*/ 474057 h 570611"/>
                <a:gd name="connsiteX73" fmla="*/ 265736 w 574533"/>
                <a:gd name="connsiteY73" fmla="*/ 496160 h 570611"/>
                <a:gd name="connsiteX74" fmla="*/ 265355 w 574533"/>
                <a:gd name="connsiteY74" fmla="*/ 523470 h 570611"/>
                <a:gd name="connsiteX75" fmla="*/ 278820 w 574533"/>
                <a:gd name="connsiteY75" fmla="*/ 549002 h 570611"/>
                <a:gd name="connsiteX76" fmla="*/ 283520 w 574533"/>
                <a:gd name="connsiteY76" fmla="*/ 561577 h 570611"/>
                <a:gd name="connsiteX77" fmla="*/ 310322 w 574533"/>
                <a:gd name="connsiteY77" fmla="*/ 563864 h 570611"/>
                <a:gd name="connsiteX78" fmla="*/ 311338 w 574533"/>
                <a:gd name="connsiteY78" fmla="*/ 563864 h 570611"/>
                <a:gd name="connsiteX79" fmla="*/ 318452 w 574533"/>
                <a:gd name="connsiteY79" fmla="*/ 560689 h 570611"/>
                <a:gd name="connsiteX80" fmla="*/ 328995 w 574533"/>
                <a:gd name="connsiteY80" fmla="*/ 555862 h 570611"/>
                <a:gd name="connsiteX81" fmla="*/ 345508 w 574533"/>
                <a:gd name="connsiteY81" fmla="*/ 562467 h 570611"/>
                <a:gd name="connsiteX82" fmla="*/ 364816 w 574533"/>
                <a:gd name="connsiteY82" fmla="*/ 570597 h 570611"/>
                <a:gd name="connsiteX83" fmla="*/ 380694 w 574533"/>
                <a:gd name="connsiteY83" fmla="*/ 565515 h 570611"/>
                <a:gd name="connsiteX84" fmla="*/ 394159 w 574533"/>
                <a:gd name="connsiteY84" fmla="*/ 561832 h 570611"/>
                <a:gd name="connsiteX85" fmla="*/ 401399 w 574533"/>
                <a:gd name="connsiteY85" fmla="*/ 565642 h 570611"/>
                <a:gd name="connsiteX86" fmla="*/ 411307 w 574533"/>
                <a:gd name="connsiteY86" fmla="*/ 569326 h 570611"/>
                <a:gd name="connsiteX87" fmla="*/ 426804 w 574533"/>
                <a:gd name="connsiteY87" fmla="*/ 558656 h 570611"/>
                <a:gd name="connsiteX88" fmla="*/ 439126 w 574533"/>
                <a:gd name="connsiteY88" fmla="*/ 547859 h 570611"/>
                <a:gd name="connsiteX89" fmla="*/ 458560 w 574533"/>
                <a:gd name="connsiteY89" fmla="*/ 548621 h 570611"/>
                <a:gd name="connsiteX90" fmla="*/ 467960 w 574533"/>
                <a:gd name="connsiteY90" fmla="*/ 552559 h 570611"/>
                <a:gd name="connsiteX91" fmla="*/ 483330 w 574533"/>
                <a:gd name="connsiteY91" fmla="*/ 548494 h 570611"/>
                <a:gd name="connsiteX92" fmla="*/ 492984 w 574533"/>
                <a:gd name="connsiteY92" fmla="*/ 543032 h 570611"/>
                <a:gd name="connsiteX93" fmla="*/ 503146 w 574533"/>
                <a:gd name="connsiteY93" fmla="*/ 541762 h 570611"/>
                <a:gd name="connsiteX94" fmla="*/ 512546 w 574533"/>
                <a:gd name="connsiteY94" fmla="*/ 539856 h 570611"/>
                <a:gd name="connsiteX95" fmla="*/ 574534 w 574533"/>
                <a:gd name="connsiteY95" fmla="*/ 501622 h 570611"/>
                <a:gd name="connsiteX96" fmla="*/ 565007 w 574533"/>
                <a:gd name="connsiteY96" fmla="*/ 497303 h 570611"/>
                <a:gd name="connsiteX97" fmla="*/ 551670 w 574533"/>
                <a:gd name="connsiteY97" fmla="*/ 491968 h 570611"/>
                <a:gd name="connsiteX98" fmla="*/ 544175 w 574533"/>
                <a:gd name="connsiteY98" fmla="*/ 483838 h 570611"/>
                <a:gd name="connsiteX99" fmla="*/ 531346 w 574533"/>
                <a:gd name="connsiteY99" fmla="*/ 466055 h 570611"/>
                <a:gd name="connsiteX100" fmla="*/ 526773 w 574533"/>
                <a:gd name="connsiteY100" fmla="*/ 450431 h 570611"/>
                <a:gd name="connsiteX101" fmla="*/ 527916 w 574533"/>
                <a:gd name="connsiteY101" fmla="*/ 434552 h 570611"/>
                <a:gd name="connsiteX102" fmla="*/ 519405 w 574533"/>
                <a:gd name="connsiteY102" fmla="*/ 418929 h 570611"/>
                <a:gd name="connsiteX103" fmla="*/ 515848 w 574533"/>
                <a:gd name="connsiteY103" fmla="*/ 396445 h 570611"/>
                <a:gd name="connsiteX104" fmla="*/ 512546 w 574533"/>
                <a:gd name="connsiteY104" fmla="*/ 385013 h 570611"/>
                <a:gd name="connsiteX105" fmla="*/ 518389 w 574533"/>
                <a:gd name="connsiteY105" fmla="*/ 369389 h 570611"/>
                <a:gd name="connsiteX106" fmla="*/ 517754 w 574533"/>
                <a:gd name="connsiteY106" fmla="*/ 347922 h 570611"/>
                <a:gd name="connsiteX107" fmla="*/ 516484 w 574533"/>
                <a:gd name="connsiteY107" fmla="*/ 336489 h 570611"/>
                <a:gd name="connsiteX108" fmla="*/ 522072 w 574533"/>
                <a:gd name="connsiteY108" fmla="*/ 325057 h 570611"/>
                <a:gd name="connsiteX109" fmla="*/ 517881 w 574533"/>
                <a:gd name="connsiteY109" fmla="*/ 314641 h 570611"/>
                <a:gd name="connsiteX110" fmla="*/ 505179 w 574533"/>
                <a:gd name="connsiteY110" fmla="*/ 300033 h 570611"/>
                <a:gd name="connsiteX111" fmla="*/ 489936 w 574533"/>
                <a:gd name="connsiteY111" fmla="*/ 287077 h 570611"/>
                <a:gd name="connsiteX112" fmla="*/ 490063 w 574533"/>
                <a:gd name="connsiteY112" fmla="*/ 254431 h 570611"/>
                <a:gd name="connsiteX113" fmla="*/ 497176 w 574533"/>
                <a:gd name="connsiteY113" fmla="*/ 224834 h 57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74533" h="570611">
                  <a:moveTo>
                    <a:pt x="496922" y="224707"/>
                  </a:moveTo>
                  <a:cubicBezTo>
                    <a:pt x="502384" y="214291"/>
                    <a:pt x="503782" y="213656"/>
                    <a:pt x="504417" y="204891"/>
                  </a:cubicBezTo>
                  <a:cubicBezTo>
                    <a:pt x="504797" y="200192"/>
                    <a:pt x="504544" y="197397"/>
                    <a:pt x="505432" y="195110"/>
                  </a:cubicBezTo>
                  <a:cubicBezTo>
                    <a:pt x="480789" y="178470"/>
                    <a:pt x="430996" y="144300"/>
                    <a:pt x="427693" y="137822"/>
                  </a:cubicBezTo>
                  <a:cubicBezTo>
                    <a:pt x="425279" y="132995"/>
                    <a:pt x="425279" y="128804"/>
                    <a:pt x="425279" y="124739"/>
                  </a:cubicBezTo>
                  <a:cubicBezTo>
                    <a:pt x="425279" y="121690"/>
                    <a:pt x="425279" y="118641"/>
                    <a:pt x="424010" y="115339"/>
                  </a:cubicBezTo>
                  <a:cubicBezTo>
                    <a:pt x="421723" y="109114"/>
                    <a:pt x="266753" y="22483"/>
                    <a:pt x="229661" y="1905"/>
                  </a:cubicBezTo>
                  <a:cubicBezTo>
                    <a:pt x="225215" y="6097"/>
                    <a:pt x="227502" y="10162"/>
                    <a:pt x="227248" y="16894"/>
                  </a:cubicBezTo>
                  <a:cubicBezTo>
                    <a:pt x="226994" y="23881"/>
                    <a:pt x="220261" y="20959"/>
                    <a:pt x="212259" y="23881"/>
                  </a:cubicBezTo>
                  <a:cubicBezTo>
                    <a:pt x="204256" y="26675"/>
                    <a:pt x="207051" y="30105"/>
                    <a:pt x="206162" y="38870"/>
                  </a:cubicBezTo>
                  <a:cubicBezTo>
                    <a:pt x="205272" y="47507"/>
                    <a:pt x="198540" y="44078"/>
                    <a:pt x="191427" y="45983"/>
                  </a:cubicBezTo>
                  <a:cubicBezTo>
                    <a:pt x="184313" y="47888"/>
                    <a:pt x="184313" y="52461"/>
                    <a:pt x="185203" y="56653"/>
                  </a:cubicBezTo>
                  <a:cubicBezTo>
                    <a:pt x="186092" y="60718"/>
                    <a:pt x="198667" y="59067"/>
                    <a:pt x="208829" y="57796"/>
                  </a:cubicBezTo>
                  <a:cubicBezTo>
                    <a:pt x="218991" y="56526"/>
                    <a:pt x="215561" y="61861"/>
                    <a:pt x="213656" y="68467"/>
                  </a:cubicBezTo>
                  <a:cubicBezTo>
                    <a:pt x="211751" y="74945"/>
                    <a:pt x="207432" y="78247"/>
                    <a:pt x="202859" y="81042"/>
                  </a:cubicBezTo>
                  <a:cubicBezTo>
                    <a:pt x="198286" y="83837"/>
                    <a:pt x="191427" y="79263"/>
                    <a:pt x="184186" y="78629"/>
                  </a:cubicBezTo>
                  <a:cubicBezTo>
                    <a:pt x="177073" y="77994"/>
                    <a:pt x="176819" y="81423"/>
                    <a:pt x="175549" y="84472"/>
                  </a:cubicBezTo>
                  <a:cubicBezTo>
                    <a:pt x="174278" y="87520"/>
                    <a:pt x="173135" y="92474"/>
                    <a:pt x="172754" y="98953"/>
                  </a:cubicBezTo>
                  <a:cubicBezTo>
                    <a:pt x="172373" y="105431"/>
                    <a:pt x="166911" y="102382"/>
                    <a:pt x="161322" y="102382"/>
                  </a:cubicBezTo>
                  <a:cubicBezTo>
                    <a:pt x="155733" y="102382"/>
                    <a:pt x="161957" y="96285"/>
                    <a:pt x="163862" y="93490"/>
                  </a:cubicBezTo>
                  <a:cubicBezTo>
                    <a:pt x="165768" y="90696"/>
                    <a:pt x="165768" y="82820"/>
                    <a:pt x="164116" y="79899"/>
                  </a:cubicBezTo>
                  <a:cubicBezTo>
                    <a:pt x="162338" y="76850"/>
                    <a:pt x="158527" y="74436"/>
                    <a:pt x="156241" y="75961"/>
                  </a:cubicBezTo>
                  <a:cubicBezTo>
                    <a:pt x="154081" y="77485"/>
                    <a:pt x="150017" y="76342"/>
                    <a:pt x="147984" y="70499"/>
                  </a:cubicBezTo>
                  <a:cubicBezTo>
                    <a:pt x="146079" y="64656"/>
                    <a:pt x="132106" y="58558"/>
                    <a:pt x="126898" y="65037"/>
                  </a:cubicBezTo>
                  <a:cubicBezTo>
                    <a:pt x="121690" y="71515"/>
                    <a:pt x="122960" y="74564"/>
                    <a:pt x="122579" y="82185"/>
                  </a:cubicBezTo>
                  <a:cubicBezTo>
                    <a:pt x="122198" y="89807"/>
                    <a:pt x="118515" y="87393"/>
                    <a:pt x="110639" y="87139"/>
                  </a:cubicBezTo>
                  <a:cubicBezTo>
                    <a:pt x="102890" y="86885"/>
                    <a:pt x="106066" y="70880"/>
                    <a:pt x="105050" y="61353"/>
                  </a:cubicBezTo>
                  <a:cubicBezTo>
                    <a:pt x="103906" y="51826"/>
                    <a:pt x="102890" y="53351"/>
                    <a:pt x="100731" y="46999"/>
                  </a:cubicBezTo>
                  <a:cubicBezTo>
                    <a:pt x="98572" y="40775"/>
                    <a:pt x="98953" y="29216"/>
                    <a:pt x="100985" y="25913"/>
                  </a:cubicBezTo>
                  <a:cubicBezTo>
                    <a:pt x="102890" y="22610"/>
                    <a:pt x="110766" y="16513"/>
                    <a:pt x="113941" y="9654"/>
                  </a:cubicBezTo>
                  <a:cubicBezTo>
                    <a:pt x="115720" y="5970"/>
                    <a:pt x="115466" y="3303"/>
                    <a:pt x="114577" y="635"/>
                  </a:cubicBezTo>
                  <a:cubicBezTo>
                    <a:pt x="83328" y="254"/>
                    <a:pt x="56399" y="0"/>
                    <a:pt x="53477" y="0"/>
                  </a:cubicBezTo>
                  <a:cubicBezTo>
                    <a:pt x="50302" y="0"/>
                    <a:pt x="47380" y="762"/>
                    <a:pt x="44840" y="1905"/>
                  </a:cubicBezTo>
                  <a:lnTo>
                    <a:pt x="44840" y="1905"/>
                  </a:lnTo>
                  <a:cubicBezTo>
                    <a:pt x="48015" y="5589"/>
                    <a:pt x="53732" y="12449"/>
                    <a:pt x="56526" y="17402"/>
                  </a:cubicBezTo>
                  <a:cubicBezTo>
                    <a:pt x="57416" y="18927"/>
                    <a:pt x="58178" y="20197"/>
                    <a:pt x="58940" y="21340"/>
                  </a:cubicBezTo>
                  <a:cubicBezTo>
                    <a:pt x="61607" y="25405"/>
                    <a:pt x="63385" y="28327"/>
                    <a:pt x="64148" y="36964"/>
                  </a:cubicBezTo>
                  <a:cubicBezTo>
                    <a:pt x="64656" y="42935"/>
                    <a:pt x="64402" y="51191"/>
                    <a:pt x="63513" y="57923"/>
                  </a:cubicBezTo>
                  <a:cubicBezTo>
                    <a:pt x="62623" y="64147"/>
                    <a:pt x="60845" y="69356"/>
                    <a:pt x="57797" y="70753"/>
                  </a:cubicBezTo>
                  <a:cubicBezTo>
                    <a:pt x="56399" y="71388"/>
                    <a:pt x="54621" y="73293"/>
                    <a:pt x="52842" y="75834"/>
                  </a:cubicBezTo>
                  <a:cubicBezTo>
                    <a:pt x="50937" y="78629"/>
                    <a:pt x="49032" y="81931"/>
                    <a:pt x="47889" y="85107"/>
                  </a:cubicBezTo>
                  <a:cubicBezTo>
                    <a:pt x="46745" y="88028"/>
                    <a:pt x="46237" y="90569"/>
                    <a:pt x="46491" y="92728"/>
                  </a:cubicBezTo>
                  <a:cubicBezTo>
                    <a:pt x="46618" y="94379"/>
                    <a:pt x="47380" y="95777"/>
                    <a:pt x="48778" y="96666"/>
                  </a:cubicBezTo>
                  <a:cubicBezTo>
                    <a:pt x="49921" y="97428"/>
                    <a:pt x="51699" y="98190"/>
                    <a:pt x="53732" y="98953"/>
                  </a:cubicBezTo>
                  <a:cubicBezTo>
                    <a:pt x="59448" y="101239"/>
                    <a:pt x="65672" y="103780"/>
                    <a:pt x="65672" y="110766"/>
                  </a:cubicBezTo>
                  <a:cubicBezTo>
                    <a:pt x="65672" y="116482"/>
                    <a:pt x="61988" y="119403"/>
                    <a:pt x="56780" y="123722"/>
                  </a:cubicBezTo>
                  <a:cubicBezTo>
                    <a:pt x="53858" y="126136"/>
                    <a:pt x="50429" y="128930"/>
                    <a:pt x="46999" y="132868"/>
                  </a:cubicBezTo>
                  <a:cubicBezTo>
                    <a:pt x="41156" y="139600"/>
                    <a:pt x="39251" y="143665"/>
                    <a:pt x="37091" y="148365"/>
                  </a:cubicBezTo>
                  <a:cubicBezTo>
                    <a:pt x="36075" y="150651"/>
                    <a:pt x="34932" y="153192"/>
                    <a:pt x="33280" y="155987"/>
                  </a:cubicBezTo>
                  <a:cubicBezTo>
                    <a:pt x="28835" y="163862"/>
                    <a:pt x="18292" y="171103"/>
                    <a:pt x="11051" y="175930"/>
                  </a:cubicBezTo>
                  <a:cubicBezTo>
                    <a:pt x="9273" y="177200"/>
                    <a:pt x="7749" y="178216"/>
                    <a:pt x="6732" y="178978"/>
                  </a:cubicBezTo>
                  <a:cubicBezTo>
                    <a:pt x="4827" y="180376"/>
                    <a:pt x="2541" y="181646"/>
                    <a:pt x="0" y="182662"/>
                  </a:cubicBezTo>
                  <a:cubicBezTo>
                    <a:pt x="1397" y="190665"/>
                    <a:pt x="1524" y="196254"/>
                    <a:pt x="2160" y="201843"/>
                  </a:cubicBezTo>
                  <a:cubicBezTo>
                    <a:pt x="3048" y="209591"/>
                    <a:pt x="9908" y="216577"/>
                    <a:pt x="8638" y="224834"/>
                  </a:cubicBezTo>
                  <a:cubicBezTo>
                    <a:pt x="7368" y="233091"/>
                    <a:pt x="9019" y="235250"/>
                    <a:pt x="11178" y="243888"/>
                  </a:cubicBezTo>
                  <a:cubicBezTo>
                    <a:pt x="13338" y="252526"/>
                    <a:pt x="13846" y="255955"/>
                    <a:pt x="12957" y="264720"/>
                  </a:cubicBezTo>
                  <a:cubicBezTo>
                    <a:pt x="12068" y="273358"/>
                    <a:pt x="13846" y="277676"/>
                    <a:pt x="17276" y="285552"/>
                  </a:cubicBezTo>
                  <a:cubicBezTo>
                    <a:pt x="20705" y="293428"/>
                    <a:pt x="31121" y="291649"/>
                    <a:pt x="42935" y="305114"/>
                  </a:cubicBezTo>
                  <a:cubicBezTo>
                    <a:pt x="54748" y="318579"/>
                    <a:pt x="54621" y="321119"/>
                    <a:pt x="59448" y="334584"/>
                  </a:cubicBezTo>
                  <a:cubicBezTo>
                    <a:pt x="64275" y="348048"/>
                    <a:pt x="67323" y="352367"/>
                    <a:pt x="72404" y="364943"/>
                  </a:cubicBezTo>
                  <a:cubicBezTo>
                    <a:pt x="77612" y="377518"/>
                    <a:pt x="85361" y="390983"/>
                    <a:pt x="86758" y="397461"/>
                  </a:cubicBezTo>
                  <a:cubicBezTo>
                    <a:pt x="87012" y="398858"/>
                    <a:pt x="86504" y="400510"/>
                    <a:pt x="85361" y="402161"/>
                  </a:cubicBezTo>
                  <a:cubicBezTo>
                    <a:pt x="85996" y="402288"/>
                    <a:pt x="86758" y="402542"/>
                    <a:pt x="87520" y="402796"/>
                  </a:cubicBezTo>
                  <a:cubicBezTo>
                    <a:pt x="96920" y="405718"/>
                    <a:pt x="100604" y="407877"/>
                    <a:pt x="108607" y="412450"/>
                  </a:cubicBezTo>
                  <a:cubicBezTo>
                    <a:pt x="110893" y="413721"/>
                    <a:pt x="113433" y="415245"/>
                    <a:pt x="116990" y="417150"/>
                  </a:cubicBezTo>
                  <a:cubicBezTo>
                    <a:pt x="124358" y="421215"/>
                    <a:pt x="128549" y="423501"/>
                    <a:pt x="133376" y="425915"/>
                  </a:cubicBezTo>
                  <a:cubicBezTo>
                    <a:pt x="138076" y="428201"/>
                    <a:pt x="143792" y="430742"/>
                    <a:pt x="154209" y="435315"/>
                  </a:cubicBezTo>
                  <a:cubicBezTo>
                    <a:pt x="157892" y="436839"/>
                    <a:pt x="161576" y="438490"/>
                    <a:pt x="164624" y="439888"/>
                  </a:cubicBezTo>
                  <a:cubicBezTo>
                    <a:pt x="175040" y="444460"/>
                    <a:pt x="177835" y="445731"/>
                    <a:pt x="197524" y="450685"/>
                  </a:cubicBezTo>
                  <a:cubicBezTo>
                    <a:pt x="204129" y="452336"/>
                    <a:pt x="208575" y="453479"/>
                    <a:pt x="212513" y="454368"/>
                  </a:cubicBezTo>
                  <a:cubicBezTo>
                    <a:pt x="218229" y="455766"/>
                    <a:pt x="222802" y="456782"/>
                    <a:pt x="226740" y="457925"/>
                  </a:cubicBezTo>
                  <a:cubicBezTo>
                    <a:pt x="227756" y="456020"/>
                    <a:pt x="228899" y="453860"/>
                    <a:pt x="229788" y="450685"/>
                  </a:cubicBezTo>
                  <a:cubicBezTo>
                    <a:pt x="234615" y="447636"/>
                    <a:pt x="247191" y="464531"/>
                    <a:pt x="255829" y="474057"/>
                  </a:cubicBezTo>
                  <a:cubicBezTo>
                    <a:pt x="264466" y="483584"/>
                    <a:pt x="265736" y="484092"/>
                    <a:pt x="265736" y="496160"/>
                  </a:cubicBezTo>
                  <a:cubicBezTo>
                    <a:pt x="265736" y="508227"/>
                    <a:pt x="264847" y="510514"/>
                    <a:pt x="265355" y="523470"/>
                  </a:cubicBezTo>
                  <a:cubicBezTo>
                    <a:pt x="265736" y="536554"/>
                    <a:pt x="271452" y="539475"/>
                    <a:pt x="278820" y="549002"/>
                  </a:cubicBezTo>
                  <a:cubicBezTo>
                    <a:pt x="283266" y="554718"/>
                    <a:pt x="284028" y="557894"/>
                    <a:pt x="283520" y="561577"/>
                  </a:cubicBezTo>
                  <a:cubicBezTo>
                    <a:pt x="291141" y="563864"/>
                    <a:pt x="303590" y="563864"/>
                    <a:pt x="310322" y="563864"/>
                  </a:cubicBezTo>
                  <a:lnTo>
                    <a:pt x="311338" y="563864"/>
                  </a:lnTo>
                  <a:cubicBezTo>
                    <a:pt x="314133" y="563864"/>
                    <a:pt x="316293" y="562340"/>
                    <a:pt x="318452" y="560689"/>
                  </a:cubicBezTo>
                  <a:cubicBezTo>
                    <a:pt x="321373" y="558529"/>
                    <a:pt x="324295" y="556369"/>
                    <a:pt x="328995" y="555862"/>
                  </a:cubicBezTo>
                  <a:cubicBezTo>
                    <a:pt x="333822" y="555353"/>
                    <a:pt x="339284" y="558656"/>
                    <a:pt x="345508" y="562467"/>
                  </a:cubicBezTo>
                  <a:cubicBezTo>
                    <a:pt x="351732" y="566277"/>
                    <a:pt x="358718" y="570469"/>
                    <a:pt x="364816" y="570597"/>
                  </a:cubicBezTo>
                  <a:cubicBezTo>
                    <a:pt x="370913" y="570850"/>
                    <a:pt x="376248" y="567929"/>
                    <a:pt x="380694" y="565515"/>
                  </a:cubicBezTo>
                  <a:cubicBezTo>
                    <a:pt x="385521" y="562848"/>
                    <a:pt x="389713" y="560689"/>
                    <a:pt x="394159" y="561832"/>
                  </a:cubicBezTo>
                  <a:cubicBezTo>
                    <a:pt x="397715" y="562721"/>
                    <a:pt x="399494" y="564118"/>
                    <a:pt x="401399" y="565642"/>
                  </a:cubicBezTo>
                  <a:cubicBezTo>
                    <a:pt x="403432" y="567167"/>
                    <a:pt x="405464" y="568945"/>
                    <a:pt x="411307" y="569326"/>
                  </a:cubicBezTo>
                  <a:cubicBezTo>
                    <a:pt x="416642" y="569707"/>
                    <a:pt x="421723" y="564245"/>
                    <a:pt x="426804" y="558656"/>
                  </a:cubicBezTo>
                  <a:cubicBezTo>
                    <a:pt x="430742" y="554464"/>
                    <a:pt x="434553" y="550145"/>
                    <a:pt x="439126" y="547859"/>
                  </a:cubicBezTo>
                  <a:cubicBezTo>
                    <a:pt x="447763" y="543286"/>
                    <a:pt x="451701" y="545318"/>
                    <a:pt x="458560" y="548621"/>
                  </a:cubicBezTo>
                  <a:cubicBezTo>
                    <a:pt x="461101" y="549891"/>
                    <a:pt x="464023" y="551288"/>
                    <a:pt x="467960" y="552559"/>
                  </a:cubicBezTo>
                  <a:cubicBezTo>
                    <a:pt x="474820" y="554845"/>
                    <a:pt x="479012" y="551670"/>
                    <a:pt x="483330" y="548494"/>
                  </a:cubicBezTo>
                  <a:cubicBezTo>
                    <a:pt x="486252" y="546335"/>
                    <a:pt x="489173" y="544175"/>
                    <a:pt x="492984" y="543032"/>
                  </a:cubicBezTo>
                  <a:cubicBezTo>
                    <a:pt x="497684" y="541635"/>
                    <a:pt x="500479" y="541762"/>
                    <a:pt x="503146" y="541762"/>
                  </a:cubicBezTo>
                  <a:cubicBezTo>
                    <a:pt x="505559" y="541762"/>
                    <a:pt x="507973" y="541889"/>
                    <a:pt x="512546" y="539856"/>
                  </a:cubicBezTo>
                  <a:cubicBezTo>
                    <a:pt x="519786" y="536681"/>
                    <a:pt x="557640" y="512419"/>
                    <a:pt x="574534" y="501622"/>
                  </a:cubicBezTo>
                  <a:cubicBezTo>
                    <a:pt x="572120" y="499589"/>
                    <a:pt x="569961" y="498573"/>
                    <a:pt x="565007" y="497303"/>
                  </a:cubicBezTo>
                  <a:cubicBezTo>
                    <a:pt x="558529" y="495525"/>
                    <a:pt x="554337" y="496795"/>
                    <a:pt x="551670" y="491968"/>
                  </a:cubicBezTo>
                  <a:cubicBezTo>
                    <a:pt x="549129" y="487014"/>
                    <a:pt x="551797" y="485362"/>
                    <a:pt x="544175" y="483838"/>
                  </a:cubicBezTo>
                  <a:cubicBezTo>
                    <a:pt x="536554" y="482441"/>
                    <a:pt x="532997" y="475328"/>
                    <a:pt x="531346" y="466055"/>
                  </a:cubicBezTo>
                  <a:cubicBezTo>
                    <a:pt x="529694" y="456782"/>
                    <a:pt x="526646" y="455004"/>
                    <a:pt x="526773" y="450431"/>
                  </a:cubicBezTo>
                  <a:cubicBezTo>
                    <a:pt x="526899" y="445858"/>
                    <a:pt x="532743" y="443317"/>
                    <a:pt x="527916" y="434552"/>
                  </a:cubicBezTo>
                  <a:cubicBezTo>
                    <a:pt x="523089" y="425788"/>
                    <a:pt x="522072" y="428074"/>
                    <a:pt x="519405" y="418929"/>
                  </a:cubicBezTo>
                  <a:cubicBezTo>
                    <a:pt x="516865" y="409783"/>
                    <a:pt x="517119" y="402669"/>
                    <a:pt x="515848" y="396445"/>
                  </a:cubicBezTo>
                  <a:cubicBezTo>
                    <a:pt x="514578" y="390221"/>
                    <a:pt x="510006" y="393778"/>
                    <a:pt x="512546" y="385013"/>
                  </a:cubicBezTo>
                  <a:cubicBezTo>
                    <a:pt x="515213" y="376248"/>
                    <a:pt x="517754" y="375867"/>
                    <a:pt x="518389" y="369389"/>
                  </a:cubicBezTo>
                  <a:cubicBezTo>
                    <a:pt x="519024" y="362911"/>
                    <a:pt x="519024" y="353765"/>
                    <a:pt x="517754" y="347922"/>
                  </a:cubicBezTo>
                  <a:cubicBezTo>
                    <a:pt x="516484" y="342078"/>
                    <a:pt x="514451" y="341443"/>
                    <a:pt x="516484" y="336489"/>
                  </a:cubicBezTo>
                  <a:cubicBezTo>
                    <a:pt x="518516" y="331662"/>
                    <a:pt x="522072" y="330646"/>
                    <a:pt x="522072" y="325057"/>
                  </a:cubicBezTo>
                  <a:cubicBezTo>
                    <a:pt x="522072" y="319468"/>
                    <a:pt x="522072" y="321754"/>
                    <a:pt x="517881" y="314641"/>
                  </a:cubicBezTo>
                  <a:cubicBezTo>
                    <a:pt x="513689" y="307527"/>
                    <a:pt x="511021" y="305495"/>
                    <a:pt x="505179" y="300033"/>
                  </a:cubicBezTo>
                  <a:cubicBezTo>
                    <a:pt x="499335" y="294571"/>
                    <a:pt x="489936" y="293809"/>
                    <a:pt x="489936" y="287077"/>
                  </a:cubicBezTo>
                  <a:cubicBezTo>
                    <a:pt x="489936" y="280344"/>
                    <a:pt x="487776" y="270055"/>
                    <a:pt x="490063" y="254431"/>
                  </a:cubicBezTo>
                  <a:cubicBezTo>
                    <a:pt x="492349" y="238807"/>
                    <a:pt x="491714" y="235250"/>
                    <a:pt x="497176" y="224834"/>
                  </a:cubicBezTo>
                </a:path>
              </a:pathLst>
            </a:custGeom>
            <a:solidFill>
              <a:srgbClr val="FFFFFF"/>
            </a:solidFill>
            <a:ln w="12700" cap="flat">
              <a:noFill/>
              <a:prstDash val="solid"/>
              <a:miter/>
            </a:ln>
          </p:spPr>
          <p:txBody>
            <a:bodyPr rtlCol="0" anchor="ctr"/>
            <a:lstStyle/>
            <a:p>
              <a:endParaRPr lang="en-GB"/>
            </a:p>
          </p:txBody>
        </p:sp>
        <p:sp>
          <p:nvSpPr>
            <p:cNvPr id="1151" name="Freeform: Shape 1150">
              <a:extLst>
                <a:ext uri="{FF2B5EF4-FFF2-40B4-BE49-F238E27FC236}">
                  <a16:creationId xmlns:a16="http://schemas.microsoft.com/office/drawing/2014/main" id="{6C34D428-6900-A61A-4F02-6C04097A3F80}"/>
                </a:ext>
              </a:extLst>
            </p:cNvPr>
            <p:cNvSpPr/>
            <p:nvPr/>
          </p:nvSpPr>
          <p:spPr>
            <a:xfrm>
              <a:off x="6891843" y="2891176"/>
              <a:ext cx="83169" cy="93490"/>
            </a:xfrm>
            <a:custGeom>
              <a:avLst/>
              <a:gdLst>
                <a:gd name="connsiteX0" fmla="*/ 42776 w 83169"/>
                <a:gd name="connsiteY0" fmla="*/ 59575 h 93490"/>
                <a:gd name="connsiteX1" fmla="*/ 53446 w 83169"/>
                <a:gd name="connsiteY1" fmla="*/ 54748 h 93490"/>
                <a:gd name="connsiteX2" fmla="*/ 66910 w 83169"/>
                <a:gd name="connsiteY2" fmla="*/ 47761 h 93490"/>
                <a:gd name="connsiteX3" fmla="*/ 78470 w 83169"/>
                <a:gd name="connsiteY3" fmla="*/ 40394 h 93490"/>
                <a:gd name="connsiteX4" fmla="*/ 83170 w 83169"/>
                <a:gd name="connsiteY4" fmla="*/ 32772 h 93490"/>
                <a:gd name="connsiteX5" fmla="*/ 78089 w 83169"/>
                <a:gd name="connsiteY5" fmla="*/ 14735 h 93490"/>
                <a:gd name="connsiteX6" fmla="*/ 72881 w 83169"/>
                <a:gd name="connsiteY6" fmla="*/ 4319 h 93490"/>
                <a:gd name="connsiteX7" fmla="*/ 71864 w 83169"/>
                <a:gd name="connsiteY7" fmla="*/ 0 h 93490"/>
                <a:gd name="connsiteX8" fmla="*/ 50652 w 83169"/>
                <a:gd name="connsiteY8" fmla="*/ 19816 h 93490"/>
                <a:gd name="connsiteX9" fmla="*/ 39981 w 83169"/>
                <a:gd name="connsiteY9" fmla="*/ 21975 h 93490"/>
                <a:gd name="connsiteX10" fmla="*/ 31851 w 83169"/>
                <a:gd name="connsiteY10" fmla="*/ 18419 h 93490"/>
                <a:gd name="connsiteX11" fmla="*/ 22960 w 83169"/>
                <a:gd name="connsiteY11" fmla="*/ 30613 h 93490"/>
                <a:gd name="connsiteX12" fmla="*/ 14195 w 83169"/>
                <a:gd name="connsiteY12" fmla="*/ 42172 h 93490"/>
                <a:gd name="connsiteX13" fmla="*/ 6573 w 83169"/>
                <a:gd name="connsiteY13" fmla="*/ 52461 h 93490"/>
                <a:gd name="connsiteX14" fmla="*/ 2128 w 83169"/>
                <a:gd name="connsiteY14" fmla="*/ 61353 h 93490"/>
                <a:gd name="connsiteX15" fmla="*/ 95 w 83169"/>
                <a:gd name="connsiteY15" fmla="*/ 74437 h 93490"/>
                <a:gd name="connsiteX16" fmla="*/ 857 w 83169"/>
                <a:gd name="connsiteY16" fmla="*/ 84853 h 93490"/>
                <a:gd name="connsiteX17" fmla="*/ 4287 w 83169"/>
                <a:gd name="connsiteY17" fmla="*/ 91331 h 93490"/>
                <a:gd name="connsiteX18" fmla="*/ 4287 w 83169"/>
                <a:gd name="connsiteY18" fmla="*/ 91331 h 93490"/>
                <a:gd name="connsiteX19" fmla="*/ 9241 w 83169"/>
                <a:gd name="connsiteY19" fmla="*/ 93490 h 93490"/>
                <a:gd name="connsiteX20" fmla="*/ 19657 w 83169"/>
                <a:gd name="connsiteY20" fmla="*/ 91712 h 93490"/>
                <a:gd name="connsiteX21" fmla="*/ 27406 w 83169"/>
                <a:gd name="connsiteY21" fmla="*/ 89171 h 93490"/>
                <a:gd name="connsiteX22" fmla="*/ 44554 w 83169"/>
                <a:gd name="connsiteY22" fmla="*/ 85107 h 93490"/>
                <a:gd name="connsiteX23" fmla="*/ 57383 w 83169"/>
                <a:gd name="connsiteY23" fmla="*/ 89299 h 93490"/>
                <a:gd name="connsiteX24" fmla="*/ 73770 w 83169"/>
                <a:gd name="connsiteY24" fmla="*/ 67069 h 93490"/>
                <a:gd name="connsiteX25" fmla="*/ 68435 w 83169"/>
                <a:gd name="connsiteY25" fmla="*/ 66434 h 93490"/>
                <a:gd name="connsiteX26" fmla="*/ 55859 w 83169"/>
                <a:gd name="connsiteY26" fmla="*/ 65545 h 93490"/>
                <a:gd name="connsiteX27" fmla="*/ 44427 w 83169"/>
                <a:gd name="connsiteY27" fmla="*/ 65037 h 93490"/>
                <a:gd name="connsiteX28" fmla="*/ 42522 w 83169"/>
                <a:gd name="connsiteY28" fmla="*/ 59702 h 9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169" h="93490">
                  <a:moveTo>
                    <a:pt x="42776" y="59575"/>
                  </a:moveTo>
                  <a:cubicBezTo>
                    <a:pt x="45570" y="57669"/>
                    <a:pt x="48746" y="57288"/>
                    <a:pt x="53446" y="54748"/>
                  </a:cubicBezTo>
                  <a:cubicBezTo>
                    <a:pt x="58146" y="52080"/>
                    <a:pt x="59797" y="51953"/>
                    <a:pt x="66910" y="47761"/>
                  </a:cubicBezTo>
                  <a:cubicBezTo>
                    <a:pt x="74151" y="43569"/>
                    <a:pt x="75167" y="43824"/>
                    <a:pt x="78470" y="40394"/>
                  </a:cubicBezTo>
                  <a:cubicBezTo>
                    <a:pt x="81773" y="36964"/>
                    <a:pt x="83170" y="35567"/>
                    <a:pt x="83170" y="32772"/>
                  </a:cubicBezTo>
                  <a:cubicBezTo>
                    <a:pt x="83170" y="29978"/>
                    <a:pt x="82281" y="20705"/>
                    <a:pt x="78089" y="14735"/>
                  </a:cubicBezTo>
                  <a:cubicBezTo>
                    <a:pt x="73897" y="8892"/>
                    <a:pt x="73134" y="7749"/>
                    <a:pt x="72881" y="4319"/>
                  </a:cubicBezTo>
                  <a:cubicBezTo>
                    <a:pt x="72754" y="2667"/>
                    <a:pt x="72499" y="1397"/>
                    <a:pt x="71864" y="0"/>
                  </a:cubicBezTo>
                  <a:cubicBezTo>
                    <a:pt x="65895" y="5970"/>
                    <a:pt x="54589" y="17021"/>
                    <a:pt x="50652" y="19816"/>
                  </a:cubicBezTo>
                  <a:cubicBezTo>
                    <a:pt x="47094" y="22356"/>
                    <a:pt x="43538" y="22737"/>
                    <a:pt x="39981" y="21975"/>
                  </a:cubicBezTo>
                  <a:cubicBezTo>
                    <a:pt x="37187" y="21340"/>
                    <a:pt x="34392" y="19943"/>
                    <a:pt x="31851" y="18419"/>
                  </a:cubicBezTo>
                  <a:cubicBezTo>
                    <a:pt x="29565" y="21848"/>
                    <a:pt x="25374" y="27945"/>
                    <a:pt x="22960" y="30613"/>
                  </a:cubicBezTo>
                  <a:cubicBezTo>
                    <a:pt x="21309" y="32391"/>
                    <a:pt x="17752" y="37218"/>
                    <a:pt x="14195" y="42172"/>
                  </a:cubicBezTo>
                  <a:cubicBezTo>
                    <a:pt x="11400" y="46110"/>
                    <a:pt x="8479" y="49921"/>
                    <a:pt x="6573" y="52461"/>
                  </a:cubicBezTo>
                  <a:cubicBezTo>
                    <a:pt x="4669" y="54748"/>
                    <a:pt x="3271" y="57796"/>
                    <a:pt x="2128" y="61353"/>
                  </a:cubicBezTo>
                  <a:cubicBezTo>
                    <a:pt x="984" y="65037"/>
                    <a:pt x="349" y="69483"/>
                    <a:pt x="95" y="74437"/>
                  </a:cubicBezTo>
                  <a:cubicBezTo>
                    <a:pt x="-158" y="79263"/>
                    <a:pt x="95" y="82439"/>
                    <a:pt x="857" y="84853"/>
                  </a:cubicBezTo>
                  <a:cubicBezTo>
                    <a:pt x="1493" y="87266"/>
                    <a:pt x="2763" y="89044"/>
                    <a:pt x="4287" y="91331"/>
                  </a:cubicBezTo>
                  <a:lnTo>
                    <a:pt x="4287" y="91331"/>
                  </a:lnTo>
                  <a:cubicBezTo>
                    <a:pt x="5304" y="92855"/>
                    <a:pt x="7082" y="93490"/>
                    <a:pt x="9241" y="93490"/>
                  </a:cubicBezTo>
                  <a:cubicBezTo>
                    <a:pt x="12163" y="93490"/>
                    <a:pt x="15720" y="92728"/>
                    <a:pt x="19657" y="91712"/>
                  </a:cubicBezTo>
                  <a:cubicBezTo>
                    <a:pt x="22198" y="90950"/>
                    <a:pt x="24865" y="90061"/>
                    <a:pt x="27406" y="89171"/>
                  </a:cubicBezTo>
                  <a:cubicBezTo>
                    <a:pt x="33249" y="87139"/>
                    <a:pt x="38838" y="85234"/>
                    <a:pt x="44554" y="85107"/>
                  </a:cubicBezTo>
                  <a:cubicBezTo>
                    <a:pt x="51286" y="84980"/>
                    <a:pt x="54716" y="87139"/>
                    <a:pt x="57383" y="89299"/>
                  </a:cubicBezTo>
                  <a:cubicBezTo>
                    <a:pt x="63100" y="81042"/>
                    <a:pt x="69451" y="72531"/>
                    <a:pt x="73770" y="67069"/>
                  </a:cubicBezTo>
                  <a:cubicBezTo>
                    <a:pt x="72119" y="66815"/>
                    <a:pt x="70340" y="66688"/>
                    <a:pt x="68435" y="66434"/>
                  </a:cubicBezTo>
                  <a:cubicBezTo>
                    <a:pt x="64624" y="65926"/>
                    <a:pt x="60941" y="65418"/>
                    <a:pt x="55859" y="65545"/>
                  </a:cubicBezTo>
                  <a:cubicBezTo>
                    <a:pt x="50779" y="65672"/>
                    <a:pt x="46967" y="67704"/>
                    <a:pt x="44427" y="65037"/>
                  </a:cubicBezTo>
                  <a:cubicBezTo>
                    <a:pt x="42014" y="62496"/>
                    <a:pt x="39728" y="61607"/>
                    <a:pt x="42522" y="59702"/>
                  </a:cubicBezTo>
                </a:path>
              </a:pathLst>
            </a:custGeom>
            <a:solidFill>
              <a:srgbClr val="FFFFFF"/>
            </a:solidFill>
            <a:ln w="12700" cap="flat">
              <a:noFill/>
              <a:prstDash val="solid"/>
              <a:miter/>
            </a:ln>
          </p:spPr>
          <p:txBody>
            <a:bodyPr rtlCol="0" anchor="ctr"/>
            <a:lstStyle/>
            <a:p>
              <a:endParaRPr lang="en-GB"/>
            </a:p>
          </p:txBody>
        </p:sp>
        <p:sp>
          <p:nvSpPr>
            <p:cNvPr id="1152" name="Freeform: Shape 1151">
              <a:extLst>
                <a:ext uri="{FF2B5EF4-FFF2-40B4-BE49-F238E27FC236}">
                  <a16:creationId xmlns:a16="http://schemas.microsoft.com/office/drawing/2014/main" id="{D73CF6F6-5F29-83E8-80AF-AC977A756A02}"/>
                </a:ext>
              </a:extLst>
            </p:cNvPr>
            <p:cNvSpPr/>
            <p:nvPr/>
          </p:nvSpPr>
          <p:spPr>
            <a:xfrm>
              <a:off x="5898333" y="200405"/>
              <a:ext cx="498207" cy="348473"/>
            </a:xfrm>
            <a:custGeom>
              <a:avLst/>
              <a:gdLst>
                <a:gd name="connsiteX0" fmla="*/ 404082 w 498207"/>
                <a:gd name="connsiteY0" fmla="*/ 46745 h 348473"/>
                <a:gd name="connsiteX1" fmla="*/ 387188 w 498207"/>
                <a:gd name="connsiteY1" fmla="*/ 32264 h 348473"/>
                <a:gd name="connsiteX2" fmla="*/ 383504 w 498207"/>
                <a:gd name="connsiteY2" fmla="*/ 29851 h 348473"/>
                <a:gd name="connsiteX3" fmla="*/ 371310 w 498207"/>
                <a:gd name="connsiteY3" fmla="*/ 25405 h 348473"/>
                <a:gd name="connsiteX4" fmla="*/ 358226 w 498207"/>
                <a:gd name="connsiteY4" fmla="*/ 27183 h 348473"/>
                <a:gd name="connsiteX5" fmla="*/ 338664 w 498207"/>
                <a:gd name="connsiteY5" fmla="*/ 30232 h 348473"/>
                <a:gd name="connsiteX6" fmla="*/ 323167 w 498207"/>
                <a:gd name="connsiteY6" fmla="*/ 24135 h 348473"/>
                <a:gd name="connsiteX7" fmla="*/ 313386 w 498207"/>
                <a:gd name="connsiteY7" fmla="*/ 16386 h 348473"/>
                <a:gd name="connsiteX8" fmla="*/ 306019 w 498207"/>
                <a:gd name="connsiteY8" fmla="*/ 14862 h 348473"/>
                <a:gd name="connsiteX9" fmla="*/ 306019 w 498207"/>
                <a:gd name="connsiteY9" fmla="*/ 14862 h 348473"/>
                <a:gd name="connsiteX10" fmla="*/ 302970 w 498207"/>
                <a:gd name="connsiteY10" fmla="*/ 15116 h 348473"/>
                <a:gd name="connsiteX11" fmla="*/ 277946 w 498207"/>
                <a:gd name="connsiteY11" fmla="*/ 12321 h 348473"/>
                <a:gd name="connsiteX12" fmla="*/ 260417 w 498207"/>
                <a:gd name="connsiteY12" fmla="*/ 0 h 348473"/>
                <a:gd name="connsiteX13" fmla="*/ 241998 w 498207"/>
                <a:gd name="connsiteY13" fmla="*/ 9781 h 348473"/>
                <a:gd name="connsiteX14" fmla="*/ 233995 w 498207"/>
                <a:gd name="connsiteY14" fmla="*/ 16767 h 348473"/>
                <a:gd name="connsiteX15" fmla="*/ 231709 w 498207"/>
                <a:gd name="connsiteY15" fmla="*/ 20832 h 348473"/>
                <a:gd name="connsiteX16" fmla="*/ 204526 w 498207"/>
                <a:gd name="connsiteY16" fmla="*/ 27310 h 348473"/>
                <a:gd name="connsiteX17" fmla="*/ 199699 w 498207"/>
                <a:gd name="connsiteY17" fmla="*/ 27310 h 348473"/>
                <a:gd name="connsiteX18" fmla="*/ 187885 w 498207"/>
                <a:gd name="connsiteY18" fmla="*/ 32645 h 348473"/>
                <a:gd name="connsiteX19" fmla="*/ 182296 w 498207"/>
                <a:gd name="connsiteY19" fmla="*/ 38489 h 348473"/>
                <a:gd name="connsiteX20" fmla="*/ 175818 w 498207"/>
                <a:gd name="connsiteY20" fmla="*/ 48015 h 348473"/>
                <a:gd name="connsiteX21" fmla="*/ 174167 w 498207"/>
                <a:gd name="connsiteY21" fmla="*/ 59702 h 348473"/>
                <a:gd name="connsiteX22" fmla="*/ 175818 w 498207"/>
                <a:gd name="connsiteY22" fmla="*/ 64021 h 348473"/>
                <a:gd name="connsiteX23" fmla="*/ 175818 w 498207"/>
                <a:gd name="connsiteY23" fmla="*/ 64021 h 348473"/>
                <a:gd name="connsiteX24" fmla="*/ 172769 w 498207"/>
                <a:gd name="connsiteY24" fmla="*/ 76342 h 348473"/>
                <a:gd name="connsiteX25" fmla="*/ 157399 w 498207"/>
                <a:gd name="connsiteY25" fmla="*/ 86123 h 348473"/>
                <a:gd name="connsiteX26" fmla="*/ 136186 w 498207"/>
                <a:gd name="connsiteY26" fmla="*/ 97936 h 348473"/>
                <a:gd name="connsiteX27" fmla="*/ 130089 w 498207"/>
                <a:gd name="connsiteY27" fmla="*/ 116355 h 348473"/>
                <a:gd name="connsiteX28" fmla="*/ 130343 w 498207"/>
                <a:gd name="connsiteY28" fmla="*/ 123087 h 348473"/>
                <a:gd name="connsiteX29" fmla="*/ 130343 w 498207"/>
                <a:gd name="connsiteY29" fmla="*/ 123087 h 348473"/>
                <a:gd name="connsiteX30" fmla="*/ 131105 w 498207"/>
                <a:gd name="connsiteY30" fmla="*/ 132233 h 348473"/>
                <a:gd name="connsiteX31" fmla="*/ 131486 w 498207"/>
                <a:gd name="connsiteY31" fmla="*/ 140490 h 348473"/>
                <a:gd name="connsiteX32" fmla="*/ 119419 w 498207"/>
                <a:gd name="connsiteY32" fmla="*/ 147095 h 348473"/>
                <a:gd name="connsiteX33" fmla="*/ 104049 w 498207"/>
                <a:gd name="connsiteY33" fmla="*/ 148746 h 348473"/>
                <a:gd name="connsiteX34" fmla="*/ 91092 w 498207"/>
                <a:gd name="connsiteY34" fmla="*/ 151414 h 348473"/>
                <a:gd name="connsiteX35" fmla="*/ 84614 w 498207"/>
                <a:gd name="connsiteY35" fmla="*/ 155352 h 348473"/>
                <a:gd name="connsiteX36" fmla="*/ 84614 w 498207"/>
                <a:gd name="connsiteY36" fmla="*/ 155352 h 348473"/>
                <a:gd name="connsiteX37" fmla="*/ 79279 w 498207"/>
                <a:gd name="connsiteY37" fmla="*/ 163481 h 348473"/>
                <a:gd name="connsiteX38" fmla="*/ 65687 w 498207"/>
                <a:gd name="connsiteY38" fmla="*/ 169324 h 348473"/>
                <a:gd name="connsiteX39" fmla="*/ 44855 w 498207"/>
                <a:gd name="connsiteY39" fmla="*/ 167673 h 348473"/>
                <a:gd name="connsiteX40" fmla="*/ 11448 w 498207"/>
                <a:gd name="connsiteY40" fmla="*/ 164243 h 348473"/>
                <a:gd name="connsiteX41" fmla="*/ 9669 w 498207"/>
                <a:gd name="connsiteY41" fmla="*/ 164243 h 348473"/>
                <a:gd name="connsiteX42" fmla="*/ 11701 w 498207"/>
                <a:gd name="connsiteY42" fmla="*/ 169705 h 348473"/>
                <a:gd name="connsiteX43" fmla="*/ 16021 w 498207"/>
                <a:gd name="connsiteY43" fmla="*/ 180503 h 348473"/>
                <a:gd name="connsiteX44" fmla="*/ 26436 w 498207"/>
                <a:gd name="connsiteY44" fmla="*/ 200445 h 348473"/>
                <a:gd name="connsiteX45" fmla="*/ 34312 w 498207"/>
                <a:gd name="connsiteY45" fmla="*/ 214926 h 348473"/>
                <a:gd name="connsiteX46" fmla="*/ 35455 w 498207"/>
                <a:gd name="connsiteY46" fmla="*/ 234488 h 348473"/>
                <a:gd name="connsiteX47" fmla="*/ 16656 w 498207"/>
                <a:gd name="connsiteY47" fmla="*/ 266371 h 348473"/>
                <a:gd name="connsiteX48" fmla="*/ 16528 w 498207"/>
                <a:gd name="connsiteY48" fmla="*/ 266371 h 348473"/>
                <a:gd name="connsiteX49" fmla="*/ 11448 w 498207"/>
                <a:gd name="connsiteY49" fmla="*/ 270182 h 348473"/>
                <a:gd name="connsiteX50" fmla="*/ 15 w 498207"/>
                <a:gd name="connsiteY50" fmla="*/ 279963 h 348473"/>
                <a:gd name="connsiteX51" fmla="*/ 6239 w 498207"/>
                <a:gd name="connsiteY51" fmla="*/ 287204 h 348473"/>
                <a:gd name="connsiteX52" fmla="*/ 10685 w 498207"/>
                <a:gd name="connsiteY52" fmla="*/ 291522 h 348473"/>
                <a:gd name="connsiteX53" fmla="*/ 15894 w 498207"/>
                <a:gd name="connsiteY53" fmla="*/ 311465 h 348473"/>
                <a:gd name="connsiteX54" fmla="*/ 15640 w 498207"/>
                <a:gd name="connsiteY54" fmla="*/ 317944 h 348473"/>
                <a:gd name="connsiteX55" fmla="*/ 17164 w 498207"/>
                <a:gd name="connsiteY55" fmla="*/ 332933 h 348473"/>
                <a:gd name="connsiteX56" fmla="*/ 27580 w 498207"/>
                <a:gd name="connsiteY56" fmla="*/ 330646 h 348473"/>
                <a:gd name="connsiteX57" fmla="*/ 40155 w 498207"/>
                <a:gd name="connsiteY57" fmla="*/ 325184 h 348473"/>
                <a:gd name="connsiteX58" fmla="*/ 48031 w 498207"/>
                <a:gd name="connsiteY58" fmla="*/ 319468 h 348473"/>
                <a:gd name="connsiteX59" fmla="*/ 66069 w 498207"/>
                <a:gd name="connsiteY59" fmla="*/ 309179 h 348473"/>
                <a:gd name="connsiteX60" fmla="*/ 85757 w 498207"/>
                <a:gd name="connsiteY60" fmla="*/ 305876 h 348473"/>
                <a:gd name="connsiteX61" fmla="*/ 112940 w 498207"/>
                <a:gd name="connsiteY61" fmla="*/ 305876 h 348473"/>
                <a:gd name="connsiteX62" fmla="*/ 155621 w 498207"/>
                <a:gd name="connsiteY62" fmla="*/ 310449 h 348473"/>
                <a:gd name="connsiteX63" fmla="*/ 189283 w 498207"/>
                <a:gd name="connsiteY63" fmla="*/ 318452 h 348473"/>
                <a:gd name="connsiteX64" fmla="*/ 210115 w 498207"/>
                <a:gd name="connsiteY64" fmla="*/ 326200 h 348473"/>
                <a:gd name="connsiteX65" fmla="*/ 226755 w 498207"/>
                <a:gd name="connsiteY65" fmla="*/ 331916 h 348473"/>
                <a:gd name="connsiteX66" fmla="*/ 243268 w 498207"/>
                <a:gd name="connsiteY66" fmla="*/ 328995 h 348473"/>
                <a:gd name="connsiteX67" fmla="*/ 258765 w 498207"/>
                <a:gd name="connsiteY67" fmla="*/ 325819 h 348473"/>
                <a:gd name="connsiteX68" fmla="*/ 272103 w 498207"/>
                <a:gd name="connsiteY68" fmla="*/ 333441 h 348473"/>
                <a:gd name="connsiteX69" fmla="*/ 281884 w 498207"/>
                <a:gd name="connsiteY69" fmla="*/ 338903 h 348473"/>
                <a:gd name="connsiteX70" fmla="*/ 291030 w 498207"/>
                <a:gd name="connsiteY70" fmla="*/ 334203 h 348473"/>
                <a:gd name="connsiteX71" fmla="*/ 303986 w 498207"/>
                <a:gd name="connsiteY71" fmla="*/ 328487 h 348473"/>
                <a:gd name="connsiteX72" fmla="*/ 313894 w 498207"/>
                <a:gd name="connsiteY72" fmla="*/ 334457 h 348473"/>
                <a:gd name="connsiteX73" fmla="*/ 324945 w 498207"/>
                <a:gd name="connsiteY73" fmla="*/ 343095 h 348473"/>
                <a:gd name="connsiteX74" fmla="*/ 349715 w 498207"/>
                <a:gd name="connsiteY74" fmla="*/ 340681 h 348473"/>
                <a:gd name="connsiteX75" fmla="*/ 366990 w 498207"/>
                <a:gd name="connsiteY75" fmla="*/ 338268 h 348473"/>
                <a:gd name="connsiteX76" fmla="*/ 376772 w 498207"/>
                <a:gd name="connsiteY76" fmla="*/ 344111 h 348473"/>
                <a:gd name="connsiteX77" fmla="*/ 376772 w 498207"/>
                <a:gd name="connsiteY77" fmla="*/ 344111 h 348473"/>
                <a:gd name="connsiteX78" fmla="*/ 383885 w 498207"/>
                <a:gd name="connsiteY78" fmla="*/ 348430 h 348473"/>
                <a:gd name="connsiteX79" fmla="*/ 385536 w 498207"/>
                <a:gd name="connsiteY79" fmla="*/ 336997 h 348473"/>
                <a:gd name="connsiteX80" fmla="*/ 388458 w 498207"/>
                <a:gd name="connsiteY80" fmla="*/ 321246 h 348473"/>
                <a:gd name="connsiteX81" fmla="*/ 388458 w 498207"/>
                <a:gd name="connsiteY81" fmla="*/ 321246 h 348473"/>
                <a:gd name="connsiteX82" fmla="*/ 389093 w 498207"/>
                <a:gd name="connsiteY82" fmla="*/ 320230 h 348473"/>
                <a:gd name="connsiteX83" fmla="*/ 389093 w 498207"/>
                <a:gd name="connsiteY83" fmla="*/ 320230 h 348473"/>
                <a:gd name="connsiteX84" fmla="*/ 413736 w 498207"/>
                <a:gd name="connsiteY84" fmla="*/ 296984 h 348473"/>
                <a:gd name="connsiteX85" fmla="*/ 434695 w 498207"/>
                <a:gd name="connsiteY85" fmla="*/ 294825 h 348473"/>
                <a:gd name="connsiteX86" fmla="*/ 440030 w 498207"/>
                <a:gd name="connsiteY86" fmla="*/ 294571 h 348473"/>
                <a:gd name="connsiteX87" fmla="*/ 446000 w 498207"/>
                <a:gd name="connsiteY87" fmla="*/ 291776 h 348473"/>
                <a:gd name="connsiteX88" fmla="*/ 442824 w 498207"/>
                <a:gd name="connsiteY88" fmla="*/ 288474 h 348473"/>
                <a:gd name="connsiteX89" fmla="*/ 438125 w 498207"/>
                <a:gd name="connsiteY89" fmla="*/ 269801 h 348473"/>
                <a:gd name="connsiteX90" fmla="*/ 439141 w 498207"/>
                <a:gd name="connsiteY90" fmla="*/ 261926 h 348473"/>
                <a:gd name="connsiteX91" fmla="*/ 432535 w 498207"/>
                <a:gd name="connsiteY91" fmla="*/ 241983 h 348473"/>
                <a:gd name="connsiteX92" fmla="*/ 431646 w 498207"/>
                <a:gd name="connsiteY92" fmla="*/ 240458 h 348473"/>
                <a:gd name="connsiteX93" fmla="*/ 427708 w 498207"/>
                <a:gd name="connsiteY93" fmla="*/ 234488 h 348473"/>
                <a:gd name="connsiteX94" fmla="*/ 425803 w 498207"/>
                <a:gd name="connsiteY94" fmla="*/ 223310 h 348473"/>
                <a:gd name="connsiteX95" fmla="*/ 435330 w 498207"/>
                <a:gd name="connsiteY95" fmla="*/ 218483 h 348473"/>
                <a:gd name="connsiteX96" fmla="*/ 448922 w 498207"/>
                <a:gd name="connsiteY96" fmla="*/ 217467 h 348473"/>
                <a:gd name="connsiteX97" fmla="*/ 457051 w 498207"/>
                <a:gd name="connsiteY97" fmla="*/ 218229 h 348473"/>
                <a:gd name="connsiteX98" fmla="*/ 478264 w 498207"/>
                <a:gd name="connsiteY98" fmla="*/ 217848 h 348473"/>
                <a:gd name="connsiteX99" fmla="*/ 493127 w 498207"/>
                <a:gd name="connsiteY99" fmla="*/ 209718 h 348473"/>
                <a:gd name="connsiteX100" fmla="*/ 498207 w 498207"/>
                <a:gd name="connsiteY100" fmla="*/ 201970 h 348473"/>
                <a:gd name="connsiteX101" fmla="*/ 496048 w 498207"/>
                <a:gd name="connsiteY101" fmla="*/ 199175 h 348473"/>
                <a:gd name="connsiteX102" fmla="*/ 487537 w 498207"/>
                <a:gd name="connsiteY102" fmla="*/ 193967 h 348473"/>
                <a:gd name="connsiteX103" fmla="*/ 483473 w 498207"/>
                <a:gd name="connsiteY103" fmla="*/ 183424 h 348473"/>
                <a:gd name="connsiteX104" fmla="*/ 482583 w 498207"/>
                <a:gd name="connsiteY104" fmla="*/ 182027 h 348473"/>
                <a:gd name="connsiteX105" fmla="*/ 473565 w 498207"/>
                <a:gd name="connsiteY105" fmla="*/ 180248 h 348473"/>
                <a:gd name="connsiteX106" fmla="*/ 456543 w 498207"/>
                <a:gd name="connsiteY106" fmla="*/ 175930 h 348473"/>
                <a:gd name="connsiteX107" fmla="*/ 451843 w 498207"/>
                <a:gd name="connsiteY107" fmla="*/ 165641 h 348473"/>
                <a:gd name="connsiteX108" fmla="*/ 453113 w 498207"/>
                <a:gd name="connsiteY108" fmla="*/ 159924 h 348473"/>
                <a:gd name="connsiteX109" fmla="*/ 439014 w 498207"/>
                <a:gd name="connsiteY109" fmla="*/ 145825 h 348473"/>
                <a:gd name="connsiteX110" fmla="*/ 436219 w 498207"/>
                <a:gd name="connsiteY110" fmla="*/ 144046 h 348473"/>
                <a:gd name="connsiteX111" fmla="*/ 436219 w 498207"/>
                <a:gd name="connsiteY111" fmla="*/ 144046 h 348473"/>
                <a:gd name="connsiteX112" fmla="*/ 421103 w 498207"/>
                <a:gd name="connsiteY112" fmla="*/ 132487 h 348473"/>
                <a:gd name="connsiteX113" fmla="*/ 418563 w 498207"/>
                <a:gd name="connsiteY113" fmla="*/ 120166 h 348473"/>
                <a:gd name="connsiteX114" fmla="*/ 418817 w 498207"/>
                <a:gd name="connsiteY114" fmla="*/ 113052 h 348473"/>
                <a:gd name="connsiteX115" fmla="*/ 413990 w 498207"/>
                <a:gd name="connsiteY115" fmla="*/ 109114 h 348473"/>
                <a:gd name="connsiteX116" fmla="*/ 402049 w 498207"/>
                <a:gd name="connsiteY116" fmla="*/ 101493 h 348473"/>
                <a:gd name="connsiteX117" fmla="*/ 401414 w 498207"/>
                <a:gd name="connsiteY117" fmla="*/ 86885 h 348473"/>
                <a:gd name="connsiteX118" fmla="*/ 404844 w 498207"/>
                <a:gd name="connsiteY118" fmla="*/ 84218 h 348473"/>
                <a:gd name="connsiteX119" fmla="*/ 406749 w 498207"/>
                <a:gd name="connsiteY119" fmla="*/ 83328 h 348473"/>
                <a:gd name="connsiteX120" fmla="*/ 402685 w 498207"/>
                <a:gd name="connsiteY120" fmla="*/ 74310 h 348473"/>
                <a:gd name="connsiteX121" fmla="*/ 399128 w 498207"/>
                <a:gd name="connsiteY121" fmla="*/ 67704 h 348473"/>
                <a:gd name="connsiteX122" fmla="*/ 401922 w 498207"/>
                <a:gd name="connsiteY122" fmla="*/ 52080 h 348473"/>
                <a:gd name="connsiteX123" fmla="*/ 404463 w 498207"/>
                <a:gd name="connsiteY123" fmla="*/ 46999 h 3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98207" h="348473">
                  <a:moveTo>
                    <a:pt x="404082" y="46745"/>
                  </a:moveTo>
                  <a:cubicBezTo>
                    <a:pt x="404082" y="43316"/>
                    <a:pt x="395571" y="37726"/>
                    <a:pt x="387188" y="32264"/>
                  </a:cubicBezTo>
                  <a:cubicBezTo>
                    <a:pt x="386298" y="31629"/>
                    <a:pt x="385409" y="31121"/>
                    <a:pt x="383504" y="29851"/>
                  </a:cubicBezTo>
                  <a:cubicBezTo>
                    <a:pt x="379439" y="27183"/>
                    <a:pt x="375247" y="25786"/>
                    <a:pt x="371310" y="25405"/>
                  </a:cubicBezTo>
                  <a:cubicBezTo>
                    <a:pt x="366609" y="24897"/>
                    <a:pt x="362037" y="25786"/>
                    <a:pt x="358226" y="27183"/>
                  </a:cubicBezTo>
                  <a:cubicBezTo>
                    <a:pt x="353399" y="29089"/>
                    <a:pt x="345905" y="30740"/>
                    <a:pt x="338664" y="30232"/>
                  </a:cubicBezTo>
                  <a:cubicBezTo>
                    <a:pt x="333075" y="29851"/>
                    <a:pt x="327613" y="28073"/>
                    <a:pt x="323167" y="24135"/>
                  </a:cubicBezTo>
                  <a:cubicBezTo>
                    <a:pt x="318848" y="20324"/>
                    <a:pt x="315927" y="17783"/>
                    <a:pt x="313386" y="16386"/>
                  </a:cubicBezTo>
                  <a:cubicBezTo>
                    <a:pt x="311100" y="15116"/>
                    <a:pt x="308940" y="14735"/>
                    <a:pt x="306019" y="14862"/>
                  </a:cubicBezTo>
                  <a:lnTo>
                    <a:pt x="306019" y="14862"/>
                  </a:lnTo>
                  <a:cubicBezTo>
                    <a:pt x="305256" y="14862"/>
                    <a:pt x="304113" y="14989"/>
                    <a:pt x="302970" y="15116"/>
                  </a:cubicBezTo>
                  <a:cubicBezTo>
                    <a:pt x="296619" y="15624"/>
                    <a:pt x="290649" y="16132"/>
                    <a:pt x="277946" y="12321"/>
                  </a:cubicBezTo>
                  <a:cubicBezTo>
                    <a:pt x="267403" y="9273"/>
                    <a:pt x="263084" y="4827"/>
                    <a:pt x="260417" y="0"/>
                  </a:cubicBezTo>
                  <a:lnTo>
                    <a:pt x="241998" y="9781"/>
                  </a:lnTo>
                  <a:cubicBezTo>
                    <a:pt x="235901" y="13084"/>
                    <a:pt x="235139" y="14481"/>
                    <a:pt x="233995" y="16767"/>
                  </a:cubicBezTo>
                  <a:cubicBezTo>
                    <a:pt x="233360" y="17911"/>
                    <a:pt x="232725" y="19181"/>
                    <a:pt x="231709" y="20832"/>
                  </a:cubicBezTo>
                  <a:cubicBezTo>
                    <a:pt x="227517" y="27056"/>
                    <a:pt x="217101" y="27183"/>
                    <a:pt x="204526" y="27310"/>
                  </a:cubicBezTo>
                  <a:cubicBezTo>
                    <a:pt x="203001" y="27310"/>
                    <a:pt x="201350" y="27310"/>
                    <a:pt x="199699" y="27310"/>
                  </a:cubicBezTo>
                  <a:cubicBezTo>
                    <a:pt x="191950" y="27437"/>
                    <a:pt x="190172" y="29724"/>
                    <a:pt x="187885" y="32645"/>
                  </a:cubicBezTo>
                  <a:cubicBezTo>
                    <a:pt x="186488" y="34424"/>
                    <a:pt x="184964" y="36456"/>
                    <a:pt x="182296" y="38489"/>
                  </a:cubicBezTo>
                  <a:cubicBezTo>
                    <a:pt x="179375" y="40775"/>
                    <a:pt x="177215" y="44332"/>
                    <a:pt x="175818" y="48015"/>
                  </a:cubicBezTo>
                  <a:cubicBezTo>
                    <a:pt x="174167" y="52334"/>
                    <a:pt x="173532" y="56653"/>
                    <a:pt x="174167" y="59702"/>
                  </a:cubicBezTo>
                  <a:cubicBezTo>
                    <a:pt x="174548" y="61353"/>
                    <a:pt x="175183" y="62750"/>
                    <a:pt x="175818" y="64021"/>
                  </a:cubicBezTo>
                  <a:lnTo>
                    <a:pt x="175818" y="64021"/>
                  </a:lnTo>
                  <a:cubicBezTo>
                    <a:pt x="177978" y="68466"/>
                    <a:pt x="179375" y="71261"/>
                    <a:pt x="172769" y="76342"/>
                  </a:cubicBezTo>
                  <a:cubicBezTo>
                    <a:pt x="169594" y="78756"/>
                    <a:pt x="163878" y="82439"/>
                    <a:pt x="157399" y="86123"/>
                  </a:cubicBezTo>
                  <a:cubicBezTo>
                    <a:pt x="150032" y="90442"/>
                    <a:pt x="141902" y="95015"/>
                    <a:pt x="136186" y="97936"/>
                  </a:cubicBezTo>
                  <a:cubicBezTo>
                    <a:pt x="129327" y="101493"/>
                    <a:pt x="129581" y="107463"/>
                    <a:pt x="130089" y="116355"/>
                  </a:cubicBezTo>
                  <a:cubicBezTo>
                    <a:pt x="130089" y="118387"/>
                    <a:pt x="130216" y="120547"/>
                    <a:pt x="130343" y="123087"/>
                  </a:cubicBezTo>
                  <a:lnTo>
                    <a:pt x="130343" y="123087"/>
                  </a:lnTo>
                  <a:cubicBezTo>
                    <a:pt x="130343" y="126390"/>
                    <a:pt x="130724" y="129566"/>
                    <a:pt x="131105" y="132233"/>
                  </a:cubicBezTo>
                  <a:cubicBezTo>
                    <a:pt x="131486" y="135536"/>
                    <a:pt x="131867" y="138203"/>
                    <a:pt x="131486" y="140490"/>
                  </a:cubicBezTo>
                  <a:cubicBezTo>
                    <a:pt x="130724" y="145825"/>
                    <a:pt x="127803" y="148238"/>
                    <a:pt x="119419" y="147095"/>
                  </a:cubicBezTo>
                  <a:cubicBezTo>
                    <a:pt x="112814" y="146206"/>
                    <a:pt x="108622" y="147349"/>
                    <a:pt x="104049" y="148746"/>
                  </a:cubicBezTo>
                  <a:cubicBezTo>
                    <a:pt x="100365" y="149762"/>
                    <a:pt x="96554" y="151033"/>
                    <a:pt x="91092" y="151414"/>
                  </a:cubicBezTo>
                  <a:cubicBezTo>
                    <a:pt x="85884" y="151922"/>
                    <a:pt x="85249" y="153446"/>
                    <a:pt x="84614" y="155352"/>
                  </a:cubicBezTo>
                  <a:lnTo>
                    <a:pt x="84614" y="155352"/>
                  </a:lnTo>
                  <a:cubicBezTo>
                    <a:pt x="83725" y="157765"/>
                    <a:pt x="82836" y="160560"/>
                    <a:pt x="79279" y="163481"/>
                  </a:cubicBezTo>
                  <a:cubicBezTo>
                    <a:pt x="75341" y="166657"/>
                    <a:pt x="71276" y="168689"/>
                    <a:pt x="65687" y="169324"/>
                  </a:cubicBezTo>
                  <a:cubicBezTo>
                    <a:pt x="60479" y="169959"/>
                    <a:pt x="54001" y="169324"/>
                    <a:pt x="44855" y="167673"/>
                  </a:cubicBezTo>
                  <a:cubicBezTo>
                    <a:pt x="31772" y="165260"/>
                    <a:pt x="19958" y="164624"/>
                    <a:pt x="11448" y="164243"/>
                  </a:cubicBezTo>
                  <a:lnTo>
                    <a:pt x="9669" y="164243"/>
                  </a:lnTo>
                  <a:cubicBezTo>
                    <a:pt x="10177" y="166022"/>
                    <a:pt x="10813" y="167800"/>
                    <a:pt x="11701" y="169705"/>
                  </a:cubicBezTo>
                  <a:cubicBezTo>
                    <a:pt x="13480" y="173643"/>
                    <a:pt x="14750" y="177200"/>
                    <a:pt x="16021" y="180503"/>
                  </a:cubicBezTo>
                  <a:cubicBezTo>
                    <a:pt x="18815" y="188124"/>
                    <a:pt x="21228" y="194475"/>
                    <a:pt x="26436" y="200445"/>
                  </a:cubicBezTo>
                  <a:cubicBezTo>
                    <a:pt x="30755" y="205399"/>
                    <a:pt x="33042" y="209591"/>
                    <a:pt x="34312" y="214926"/>
                  </a:cubicBezTo>
                  <a:cubicBezTo>
                    <a:pt x="35582" y="220007"/>
                    <a:pt x="35709" y="225850"/>
                    <a:pt x="35455" y="234488"/>
                  </a:cubicBezTo>
                  <a:cubicBezTo>
                    <a:pt x="34947" y="252526"/>
                    <a:pt x="24912" y="260274"/>
                    <a:pt x="16656" y="266371"/>
                  </a:cubicBezTo>
                  <a:lnTo>
                    <a:pt x="16528" y="266371"/>
                  </a:lnTo>
                  <a:cubicBezTo>
                    <a:pt x="15131" y="267515"/>
                    <a:pt x="13226" y="268912"/>
                    <a:pt x="11448" y="270182"/>
                  </a:cubicBezTo>
                  <a:cubicBezTo>
                    <a:pt x="5732" y="274247"/>
                    <a:pt x="269" y="278185"/>
                    <a:pt x="15" y="279963"/>
                  </a:cubicBezTo>
                  <a:cubicBezTo>
                    <a:pt x="-239" y="281233"/>
                    <a:pt x="2683" y="283901"/>
                    <a:pt x="6239" y="287204"/>
                  </a:cubicBezTo>
                  <a:cubicBezTo>
                    <a:pt x="7637" y="288474"/>
                    <a:pt x="9161" y="289871"/>
                    <a:pt x="10685" y="291522"/>
                  </a:cubicBezTo>
                  <a:cubicBezTo>
                    <a:pt x="16656" y="297620"/>
                    <a:pt x="16402" y="301811"/>
                    <a:pt x="15894" y="311465"/>
                  </a:cubicBezTo>
                  <a:cubicBezTo>
                    <a:pt x="15894" y="313498"/>
                    <a:pt x="15640" y="315657"/>
                    <a:pt x="15640" y="317944"/>
                  </a:cubicBezTo>
                  <a:cubicBezTo>
                    <a:pt x="15512" y="323152"/>
                    <a:pt x="16147" y="328233"/>
                    <a:pt x="17164" y="332933"/>
                  </a:cubicBezTo>
                  <a:cubicBezTo>
                    <a:pt x="20085" y="332551"/>
                    <a:pt x="23769" y="331789"/>
                    <a:pt x="27580" y="330646"/>
                  </a:cubicBezTo>
                  <a:cubicBezTo>
                    <a:pt x="32026" y="329376"/>
                    <a:pt x="36599" y="327470"/>
                    <a:pt x="40155" y="325184"/>
                  </a:cubicBezTo>
                  <a:cubicBezTo>
                    <a:pt x="42950" y="323406"/>
                    <a:pt x="45490" y="321373"/>
                    <a:pt x="48031" y="319468"/>
                  </a:cubicBezTo>
                  <a:cubicBezTo>
                    <a:pt x="53366" y="315276"/>
                    <a:pt x="58320" y="311465"/>
                    <a:pt x="66069" y="309179"/>
                  </a:cubicBezTo>
                  <a:cubicBezTo>
                    <a:pt x="71531" y="307528"/>
                    <a:pt x="78009" y="306384"/>
                    <a:pt x="85757" y="305876"/>
                  </a:cubicBezTo>
                  <a:cubicBezTo>
                    <a:pt x="93379" y="305241"/>
                    <a:pt x="102398" y="305241"/>
                    <a:pt x="112940" y="305876"/>
                  </a:cubicBezTo>
                  <a:cubicBezTo>
                    <a:pt x="124627" y="306511"/>
                    <a:pt x="140251" y="307909"/>
                    <a:pt x="155621" y="310449"/>
                  </a:cubicBezTo>
                  <a:cubicBezTo>
                    <a:pt x="167561" y="312354"/>
                    <a:pt x="179502" y="315022"/>
                    <a:pt x="189283" y="318452"/>
                  </a:cubicBezTo>
                  <a:cubicBezTo>
                    <a:pt x="199318" y="321881"/>
                    <a:pt x="205288" y="324295"/>
                    <a:pt x="210115" y="326200"/>
                  </a:cubicBezTo>
                  <a:cubicBezTo>
                    <a:pt x="215831" y="328360"/>
                    <a:pt x="219768" y="330011"/>
                    <a:pt x="226755" y="331916"/>
                  </a:cubicBezTo>
                  <a:cubicBezTo>
                    <a:pt x="232979" y="333568"/>
                    <a:pt x="238314" y="331154"/>
                    <a:pt x="243268" y="328995"/>
                  </a:cubicBezTo>
                  <a:cubicBezTo>
                    <a:pt x="248349" y="326708"/>
                    <a:pt x="253049" y="324549"/>
                    <a:pt x="258765" y="325819"/>
                  </a:cubicBezTo>
                  <a:cubicBezTo>
                    <a:pt x="264482" y="327089"/>
                    <a:pt x="268292" y="330392"/>
                    <a:pt x="272103" y="333441"/>
                  </a:cubicBezTo>
                  <a:cubicBezTo>
                    <a:pt x="275278" y="336108"/>
                    <a:pt x="278327" y="338649"/>
                    <a:pt x="281884" y="338903"/>
                  </a:cubicBezTo>
                  <a:cubicBezTo>
                    <a:pt x="285187" y="339157"/>
                    <a:pt x="288108" y="336616"/>
                    <a:pt x="291030" y="334203"/>
                  </a:cubicBezTo>
                  <a:cubicBezTo>
                    <a:pt x="294840" y="331027"/>
                    <a:pt x="298524" y="327852"/>
                    <a:pt x="303986" y="328487"/>
                  </a:cubicBezTo>
                  <a:cubicBezTo>
                    <a:pt x="309321" y="329122"/>
                    <a:pt x="311227" y="331281"/>
                    <a:pt x="313894" y="334457"/>
                  </a:cubicBezTo>
                  <a:cubicBezTo>
                    <a:pt x="315927" y="336870"/>
                    <a:pt x="318594" y="339919"/>
                    <a:pt x="324945" y="343095"/>
                  </a:cubicBezTo>
                  <a:cubicBezTo>
                    <a:pt x="331677" y="346397"/>
                    <a:pt x="341459" y="343349"/>
                    <a:pt x="349715" y="340681"/>
                  </a:cubicBezTo>
                  <a:cubicBezTo>
                    <a:pt x="356575" y="338522"/>
                    <a:pt x="362545" y="336489"/>
                    <a:pt x="366990" y="338268"/>
                  </a:cubicBezTo>
                  <a:cubicBezTo>
                    <a:pt x="370420" y="339538"/>
                    <a:pt x="373723" y="341951"/>
                    <a:pt x="376772" y="344111"/>
                  </a:cubicBezTo>
                  <a:lnTo>
                    <a:pt x="376772" y="344111"/>
                  </a:lnTo>
                  <a:cubicBezTo>
                    <a:pt x="380201" y="346651"/>
                    <a:pt x="383377" y="348811"/>
                    <a:pt x="383885" y="348430"/>
                  </a:cubicBezTo>
                  <a:cubicBezTo>
                    <a:pt x="384901" y="347413"/>
                    <a:pt x="385282" y="342332"/>
                    <a:pt x="385536" y="336997"/>
                  </a:cubicBezTo>
                  <a:cubicBezTo>
                    <a:pt x="385917" y="330900"/>
                    <a:pt x="386171" y="324803"/>
                    <a:pt x="388458" y="321246"/>
                  </a:cubicBezTo>
                  <a:lnTo>
                    <a:pt x="388458" y="321246"/>
                  </a:lnTo>
                  <a:lnTo>
                    <a:pt x="389093" y="320230"/>
                  </a:lnTo>
                  <a:lnTo>
                    <a:pt x="389093" y="320230"/>
                  </a:lnTo>
                  <a:cubicBezTo>
                    <a:pt x="393285" y="313498"/>
                    <a:pt x="401796" y="299906"/>
                    <a:pt x="413736" y="296984"/>
                  </a:cubicBezTo>
                  <a:cubicBezTo>
                    <a:pt x="421739" y="294952"/>
                    <a:pt x="429360" y="294825"/>
                    <a:pt x="434695" y="294825"/>
                  </a:cubicBezTo>
                  <a:cubicBezTo>
                    <a:pt x="436981" y="294825"/>
                    <a:pt x="438760" y="294825"/>
                    <a:pt x="440030" y="294571"/>
                  </a:cubicBezTo>
                  <a:cubicBezTo>
                    <a:pt x="441681" y="294317"/>
                    <a:pt x="444095" y="293047"/>
                    <a:pt x="446000" y="291776"/>
                  </a:cubicBezTo>
                  <a:cubicBezTo>
                    <a:pt x="444984" y="290760"/>
                    <a:pt x="443841" y="289617"/>
                    <a:pt x="442824" y="288474"/>
                  </a:cubicBezTo>
                  <a:cubicBezTo>
                    <a:pt x="435838" y="281233"/>
                    <a:pt x="436854" y="276279"/>
                    <a:pt x="438125" y="269801"/>
                  </a:cubicBezTo>
                  <a:cubicBezTo>
                    <a:pt x="438633" y="267515"/>
                    <a:pt x="439141" y="264974"/>
                    <a:pt x="439141" y="261926"/>
                  </a:cubicBezTo>
                  <a:cubicBezTo>
                    <a:pt x="439268" y="252907"/>
                    <a:pt x="436981" y="249223"/>
                    <a:pt x="432535" y="241983"/>
                  </a:cubicBezTo>
                  <a:lnTo>
                    <a:pt x="431646" y="240458"/>
                  </a:lnTo>
                  <a:cubicBezTo>
                    <a:pt x="430122" y="237918"/>
                    <a:pt x="428725" y="236012"/>
                    <a:pt x="427708" y="234488"/>
                  </a:cubicBezTo>
                  <a:cubicBezTo>
                    <a:pt x="424025" y="229280"/>
                    <a:pt x="422755" y="227375"/>
                    <a:pt x="425803" y="223310"/>
                  </a:cubicBezTo>
                  <a:cubicBezTo>
                    <a:pt x="427327" y="221151"/>
                    <a:pt x="430884" y="219499"/>
                    <a:pt x="435330" y="218483"/>
                  </a:cubicBezTo>
                  <a:cubicBezTo>
                    <a:pt x="439268" y="217594"/>
                    <a:pt x="444095" y="217213"/>
                    <a:pt x="448922" y="217467"/>
                  </a:cubicBezTo>
                  <a:cubicBezTo>
                    <a:pt x="451589" y="217467"/>
                    <a:pt x="454257" y="217848"/>
                    <a:pt x="457051" y="218229"/>
                  </a:cubicBezTo>
                  <a:cubicBezTo>
                    <a:pt x="463911" y="219118"/>
                    <a:pt x="471532" y="220007"/>
                    <a:pt x="478264" y="217848"/>
                  </a:cubicBezTo>
                  <a:cubicBezTo>
                    <a:pt x="483345" y="216197"/>
                    <a:pt x="489062" y="213148"/>
                    <a:pt x="493127" y="209718"/>
                  </a:cubicBezTo>
                  <a:cubicBezTo>
                    <a:pt x="496175" y="207178"/>
                    <a:pt x="498207" y="204383"/>
                    <a:pt x="498207" y="201970"/>
                  </a:cubicBezTo>
                  <a:cubicBezTo>
                    <a:pt x="498207" y="199937"/>
                    <a:pt x="497318" y="199683"/>
                    <a:pt x="496048" y="199175"/>
                  </a:cubicBezTo>
                  <a:cubicBezTo>
                    <a:pt x="493762" y="198286"/>
                    <a:pt x="490840" y="197270"/>
                    <a:pt x="487537" y="193967"/>
                  </a:cubicBezTo>
                  <a:cubicBezTo>
                    <a:pt x="483091" y="189521"/>
                    <a:pt x="483219" y="186219"/>
                    <a:pt x="483473" y="183424"/>
                  </a:cubicBezTo>
                  <a:cubicBezTo>
                    <a:pt x="483473" y="182789"/>
                    <a:pt x="483473" y="182408"/>
                    <a:pt x="482583" y="182027"/>
                  </a:cubicBezTo>
                  <a:cubicBezTo>
                    <a:pt x="480297" y="181011"/>
                    <a:pt x="476994" y="180630"/>
                    <a:pt x="473565" y="180248"/>
                  </a:cubicBezTo>
                  <a:cubicBezTo>
                    <a:pt x="468229" y="179613"/>
                    <a:pt x="462259" y="178978"/>
                    <a:pt x="456543" y="175930"/>
                  </a:cubicBezTo>
                  <a:cubicBezTo>
                    <a:pt x="448287" y="171611"/>
                    <a:pt x="449430" y="169832"/>
                    <a:pt x="451843" y="165641"/>
                  </a:cubicBezTo>
                  <a:cubicBezTo>
                    <a:pt x="452478" y="164497"/>
                    <a:pt x="453368" y="162973"/>
                    <a:pt x="453113" y="159924"/>
                  </a:cubicBezTo>
                  <a:cubicBezTo>
                    <a:pt x="452478" y="153700"/>
                    <a:pt x="444095" y="148746"/>
                    <a:pt x="439014" y="145825"/>
                  </a:cubicBezTo>
                  <a:cubicBezTo>
                    <a:pt x="437871" y="145190"/>
                    <a:pt x="436854" y="144554"/>
                    <a:pt x="436219" y="144046"/>
                  </a:cubicBezTo>
                  <a:lnTo>
                    <a:pt x="436219" y="144046"/>
                  </a:lnTo>
                  <a:cubicBezTo>
                    <a:pt x="431900" y="141125"/>
                    <a:pt x="426819" y="137822"/>
                    <a:pt x="421103" y="132487"/>
                  </a:cubicBezTo>
                  <a:cubicBezTo>
                    <a:pt x="416530" y="128295"/>
                    <a:pt x="417419" y="124484"/>
                    <a:pt x="418563" y="120166"/>
                  </a:cubicBezTo>
                  <a:cubicBezTo>
                    <a:pt x="419198" y="118006"/>
                    <a:pt x="419706" y="115466"/>
                    <a:pt x="418817" y="113052"/>
                  </a:cubicBezTo>
                  <a:cubicBezTo>
                    <a:pt x="417800" y="110512"/>
                    <a:pt x="416276" y="109877"/>
                    <a:pt x="413990" y="109114"/>
                  </a:cubicBezTo>
                  <a:cubicBezTo>
                    <a:pt x="410814" y="107844"/>
                    <a:pt x="406876" y="106447"/>
                    <a:pt x="402049" y="101493"/>
                  </a:cubicBezTo>
                  <a:cubicBezTo>
                    <a:pt x="395825" y="95015"/>
                    <a:pt x="397731" y="90442"/>
                    <a:pt x="401414" y="86885"/>
                  </a:cubicBezTo>
                  <a:cubicBezTo>
                    <a:pt x="402558" y="85742"/>
                    <a:pt x="403701" y="84980"/>
                    <a:pt x="404844" y="84218"/>
                  </a:cubicBezTo>
                  <a:cubicBezTo>
                    <a:pt x="405860" y="83455"/>
                    <a:pt x="406749" y="83837"/>
                    <a:pt x="406749" y="83328"/>
                  </a:cubicBezTo>
                  <a:cubicBezTo>
                    <a:pt x="406749" y="81804"/>
                    <a:pt x="405098" y="78501"/>
                    <a:pt x="402685" y="74310"/>
                  </a:cubicBezTo>
                  <a:cubicBezTo>
                    <a:pt x="401668" y="72404"/>
                    <a:pt x="400398" y="70372"/>
                    <a:pt x="399128" y="67704"/>
                  </a:cubicBezTo>
                  <a:cubicBezTo>
                    <a:pt x="395698" y="60972"/>
                    <a:pt x="398874" y="56399"/>
                    <a:pt x="401922" y="52080"/>
                  </a:cubicBezTo>
                  <a:cubicBezTo>
                    <a:pt x="403193" y="50175"/>
                    <a:pt x="404463" y="48397"/>
                    <a:pt x="404463" y="46999"/>
                  </a:cubicBezTo>
                </a:path>
              </a:pathLst>
            </a:custGeom>
            <a:solidFill>
              <a:srgbClr val="FFFFFF"/>
            </a:solidFill>
            <a:ln w="12700" cap="flat">
              <a:noFill/>
              <a:prstDash val="solid"/>
              <a:miter/>
            </a:ln>
          </p:spPr>
          <p:txBody>
            <a:bodyPr rtlCol="0" anchor="ctr"/>
            <a:lstStyle/>
            <a:p>
              <a:endParaRPr lang="en-GB"/>
            </a:p>
          </p:txBody>
        </p:sp>
        <p:sp>
          <p:nvSpPr>
            <p:cNvPr id="1153" name="Freeform: Shape 1152">
              <a:extLst>
                <a:ext uri="{FF2B5EF4-FFF2-40B4-BE49-F238E27FC236}">
                  <a16:creationId xmlns:a16="http://schemas.microsoft.com/office/drawing/2014/main" id="{F700F941-2D82-FBBC-5CEB-ADC7E2790603}"/>
                </a:ext>
              </a:extLst>
            </p:cNvPr>
            <p:cNvSpPr/>
            <p:nvPr/>
          </p:nvSpPr>
          <p:spPr>
            <a:xfrm>
              <a:off x="8601535" y="396667"/>
              <a:ext cx="3274704" cy="2083031"/>
            </a:xfrm>
            <a:custGeom>
              <a:avLst/>
              <a:gdLst>
                <a:gd name="connsiteX0" fmla="*/ 756466 w 3274704"/>
                <a:gd name="connsiteY0" fmla="*/ 315522 h 2083031"/>
                <a:gd name="connsiteX1" fmla="*/ 756466 w 3274704"/>
                <a:gd name="connsiteY1" fmla="*/ 313871 h 2083031"/>
                <a:gd name="connsiteX2" fmla="*/ 734364 w 3274704"/>
                <a:gd name="connsiteY2" fmla="*/ 315395 h 2083031"/>
                <a:gd name="connsiteX3" fmla="*/ 724964 w 3274704"/>
                <a:gd name="connsiteY3" fmla="*/ 315522 h 2083031"/>
                <a:gd name="connsiteX4" fmla="*/ 721661 w 3274704"/>
                <a:gd name="connsiteY4" fmla="*/ 315522 h 2083031"/>
                <a:gd name="connsiteX5" fmla="*/ 709721 w 3274704"/>
                <a:gd name="connsiteY5" fmla="*/ 317046 h 2083031"/>
                <a:gd name="connsiteX6" fmla="*/ 706165 w 3274704"/>
                <a:gd name="connsiteY6" fmla="*/ 329622 h 2083031"/>
                <a:gd name="connsiteX7" fmla="*/ 700321 w 3274704"/>
                <a:gd name="connsiteY7" fmla="*/ 344611 h 2083031"/>
                <a:gd name="connsiteX8" fmla="*/ 691937 w 3274704"/>
                <a:gd name="connsiteY8" fmla="*/ 351978 h 2083031"/>
                <a:gd name="connsiteX9" fmla="*/ 676948 w 3274704"/>
                <a:gd name="connsiteY9" fmla="*/ 357440 h 2083031"/>
                <a:gd name="connsiteX10" fmla="*/ 664373 w 3274704"/>
                <a:gd name="connsiteY10" fmla="*/ 359600 h 2083031"/>
                <a:gd name="connsiteX11" fmla="*/ 654973 w 3274704"/>
                <a:gd name="connsiteY11" fmla="*/ 362521 h 2083031"/>
                <a:gd name="connsiteX12" fmla="*/ 647478 w 3274704"/>
                <a:gd name="connsiteY12" fmla="*/ 373064 h 2083031"/>
                <a:gd name="connsiteX13" fmla="*/ 641382 w 3274704"/>
                <a:gd name="connsiteY13" fmla="*/ 388180 h 2083031"/>
                <a:gd name="connsiteX14" fmla="*/ 645828 w 3274704"/>
                <a:gd name="connsiteY14" fmla="*/ 415618 h 2083031"/>
                <a:gd name="connsiteX15" fmla="*/ 646590 w 3274704"/>
                <a:gd name="connsiteY15" fmla="*/ 418920 h 2083031"/>
                <a:gd name="connsiteX16" fmla="*/ 647225 w 3274704"/>
                <a:gd name="connsiteY16" fmla="*/ 431750 h 2083031"/>
                <a:gd name="connsiteX17" fmla="*/ 643160 w 3274704"/>
                <a:gd name="connsiteY17" fmla="*/ 443055 h 2083031"/>
                <a:gd name="connsiteX18" fmla="*/ 626393 w 3274704"/>
                <a:gd name="connsiteY18" fmla="*/ 456266 h 2083031"/>
                <a:gd name="connsiteX19" fmla="*/ 605180 w 3274704"/>
                <a:gd name="connsiteY19" fmla="*/ 465411 h 2083031"/>
                <a:gd name="connsiteX20" fmla="*/ 597304 w 3274704"/>
                <a:gd name="connsiteY20" fmla="*/ 463506 h 2083031"/>
                <a:gd name="connsiteX21" fmla="*/ 590444 w 3274704"/>
                <a:gd name="connsiteY21" fmla="*/ 461220 h 2083031"/>
                <a:gd name="connsiteX22" fmla="*/ 566056 w 3274704"/>
                <a:gd name="connsiteY22" fmla="*/ 461093 h 2083031"/>
                <a:gd name="connsiteX23" fmla="*/ 540143 w 3274704"/>
                <a:gd name="connsiteY23" fmla="*/ 461093 h 2083031"/>
                <a:gd name="connsiteX24" fmla="*/ 520327 w 3274704"/>
                <a:gd name="connsiteY24" fmla="*/ 452963 h 2083031"/>
                <a:gd name="connsiteX25" fmla="*/ 509657 w 3274704"/>
                <a:gd name="connsiteY25" fmla="*/ 447628 h 2083031"/>
                <a:gd name="connsiteX26" fmla="*/ 503433 w 3274704"/>
                <a:gd name="connsiteY26" fmla="*/ 448644 h 2083031"/>
                <a:gd name="connsiteX27" fmla="*/ 499495 w 3274704"/>
                <a:gd name="connsiteY27" fmla="*/ 456774 h 2083031"/>
                <a:gd name="connsiteX28" fmla="*/ 494668 w 3274704"/>
                <a:gd name="connsiteY28" fmla="*/ 470365 h 2083031"/>
                <a:gd name="connsiteX29" fmla="*/ 467357 w 3274704"/>
                <a:gd name="connsiteY29" fmla="*/ 552297 h 2083031"/>
                <a:gd name="connsiteX30" fmla="*/ 471803 w 3274704"/>
                <a:gd name="connsiteY30" fmla="*/ 554964 h 2083031"/>
                <a:gd name="connsiteX31" fmla="*/ 471803 w 3274704"/>
                <a:gd name="connsiteY31" fmla="*/ 554964 h 2083031"/>
                <a:gd name="connsiteX32" fmla="*/ 481076 w 3274704"/>
                <a:gd name="connsiteY32" fmla="*/ 560172 h 2083031"/>
                <a:gd name="connsiteX33" fmla="*/ 483997 w 3274704"/>
                <a:gd name="connsiteY33" fmla="*/ 565253 h 2083031"/>
                <a:gd name="connsiteX34" fmla="*/ 484252 w 3274704"/>
                <a:gd name="connsiteY34" fmla="*/ 571858 h 2083031"/>
                <a:gd name="connsiteX35" fmla="*/ 481330 w 3274704"/>
                <a:gd name="connsiteY35" fmla="*/ 577066 h 2083031"/>
                <a:gd name="connsiteX36" fmla="*/ 478663 w 3274704"/>
                <a:gd name="connsiteY36" fmla="*/ 578591 h 2083031"/>
                <a:gd name="connsiteX37" fmla="*/ 466722 w 3274704"/>
                <a:gd name="connsiteY37" fmla="*/ 579988 h 2083031"/>
                <a:gd name="connsiteX38" fmla="*/ 446779 w 3274704"/>
                <a:gd name="connsiteY38" fmla="*/ 580750 h 2083031"/>
                <a:gd name="connsiteX39" fmla="*/ 437761 w 3274704"/>
                <a:gd name="connsiteY39" fmla="*/ 578972 h 2083031"/>
                <a:gd name="connsiteX40" fmla="*/ 432934 w 3274704"/>
                <a:gd name="connsiteY40" fmla="*/ 575923 h 2083031"/>
                <a:gd name="connsiteX41" fmla="*/ 431410 w 3274704"/>
                <a:gd name="connsiteY41" fmla="*/ 574145 h 2083031"/>
                <a:gd name="connsiteX42" fmla="*/ 424042 w 3274704"/>
                <a:gd name="connsiteY42" fmla="*/ 571858 h 2083031"/>
                <a:gd name="connsiteX43" fmla="*/ 399653 w 3274704"/>
                <a:gd name="connsiteY43" fmla="*/ 576177 h 2083031"/>
                <a:gd name="connsiteX44" fmla="*/ 386824 w 3274704"/>
                <a:gd name="connsiteY44" fmla="*/ 578718 h 2083031"/>
                <a:gd name="connsiteX45" fmla="*/ 366246 w 3274704"/>
                <a:gd name="connsiteY45" fmla="*/ 583291 h 2083031"/>
                <a:gd name="connsiteX46" fmla="*/ 348081 w 3274704"/>
                <a:gd name="connsiteY46" fmla="*/ 587991 h 2083031"/>
                <a:gd name="connsiteX47" fmla="*/ 338427 w 3274704"/>
                <a:gd name="connsiteY47" fmla="*/ 592436 h 2083031"/>
                <a:gd name="connsiteX48" fmla="*/ 336903 w 3274704"/>
                <a:gd name="connsiteY48" fmla="*/ 597263 h 2083031"/>
                <a:gd name="connsiteX49" fmla="*/ 337919 w 3274704"/>
                <a:gd name="connsiteY49" fmla="*/ 599677 h 2083031"/>
                <a:gd name="connsiteX50" fmla="*/ 346176 w 3274704"/>
                <a:gd name="connsiteY50" fmla="*/ 598661 h 2083031"/>
                <a:gd name="connsiteX51" fmla="*/ 357862 w 3274704"/>
                <a:gd name="connsiteY51" fmla="*/ 598534 h 2083031"/>
                <a:gd name="connsiteX52" fmla="*/ 364340 w 3274704"/>
                <a:gd name="connsiteY52" fmla="*/ 604758 h 2083031"/>
                <a:gd name="connsiteX53" fmla="*/ 364213 w 3274704"/>
                <a:gd name="connsiteY53" fmla="*/ 613269 h 2083031"/>
                <a:gd name="connsiteX54" fmla="*/ 361672 w 3274704"/>
                <a:gd name="connsiteY54" fmla="*/ 619620 h 2083031"/>
                <a:gd name="connsiteX55" fmla="*/ 361292 w 3274704"/>
                <a:gd name="connsiteY55" fmla="*/ 630417 h 2083031"/>
                <a:gd name="connsiteX56" fmla="*/ 362816 w 3274704"/>
                <a:gd name="connsiteY56" fmla="*/ 643882 h 2083031"/>
                <a:gd name="connsiteX57" fmla="*/ 369421 w 3274704"/>
                <a:gd name="connsiteY57" fmla="*/ 666111 h 2083031"/>
                <a:gd name="connsiteX58" fmla="*/ 374248 w 3274704"/>
                <a:gd name="connsiteY58" fmla="*/ 676781 h 2083031"/>
                <a:gd name="connsiteX59" fmla="*/ 375010 w 3274704"/>
                <a:gd name="connsiteY59" fmla="*/ 678686 h 2083031"/>
                <a:gd name="connsiteX60" fmla="*/ 379202 w 3274704"/>
                <a:gd name="connsiteY60" fmla="*/ 710697 h 2083031"/>
                <a:gd name="connsiteX61" fmla="*/ 379202 w 3274704"/>
                <a:gd name="connsiteY61" fmla="*/ 710697 h 2083031"/>
                <a:gd name="connsiteX62" fmla="*/ 369675 w 3274704"/>
                <a:gd name="connsiteY62" fmla="*/ 717937 h 2083031"/>
                <a:gd name="connsiteX63" fmla="*/ 365229 w 3274704"/>
                <a:gd name="connsiteY63" fmla="*/ 720224 h 2083031"/>
                <a:gd name="connsiteX64" fmla="*/ 365229 w 3274704"/>
                <a:gd name="connsiteY64" fmla="*/ 722510 h 2083031"/>
                <a:gd name="connsiteX65" fmla="*/ 364848 w 3274704"/>
                <a:gd name="connsiteY65" fmla="*/ 731148 h 2083031"/>
                <a:gd name="connsiteX66" fmla="*/ 359386 w 3274704"/>
                <a:gd name="connsiteY66" fmla="*/ 735975 h 2083031"/>
                <a:gd name="connsiteX67" fmla="*/ 352527 w 3274704"/>
                <a:gd name="connsiteY67" fmla="*/ 743596 h 2083031"/>
                <a:gd name="connsiteX68" fmla="*/ 352908 w 3274704"/>
                <a:gd name="connsiteY68" fmla="*/ 756807 h 2083031"/>
                <a:gd name="connsiteX69" fmla="*/ 353797 w 3274704"/>
                <a:gd name="connsiteY69" fmla="*/ 768874 h 2083031"/>
                <a:gd name="connsiteX70" fmla="*/ 353162 w 3274704"/>
                <a:gd name="connsiteY70" fmla="*/ 775098 h 2083031"/>
                <a:gd name="connsiteX71" fmla="*/ 353162 w 3274704"/>
                <a:gd name="connsiteY71" fmla="*/ 782593 h 2083031"/>
                <a:gd name="connsiteX72" fmla="*/ 344651 w 3274704"/>
                <a:gd name="connsiteY72" fmla="*/ 792120 h 2083031"/>
                <a:gd name="connsiteX73" fmla="*/ 337411 w 3274704"/>
                <a:gd name="connsiteY73" fmla="*/ 794152 h 2083031"/>
                <a:gd name="connsiteX74" fmla="*/ 328138 w 3274704"/>
                <a:gd name="connsiteY74" fmla="*/ 797582 h 2083031"/>
                <a:gd name="connsiteX75" fmla="*/ 303495 w 3274704"/>
                <a:gd name="connsiteY75" fmla="*/ 805457 h 2083031"/>
                <a:gd name="connsiteX76" fmla="*/ 284060 w 3274704"/>
                <a:gd name="connsiteY76" fmla="*/ 811428 h 2083031"/>
                <a:gd name="connsiteX77" fmla="*/ 267674 w 3274704"/>
                <a:gd name="connsiteY77" fmla="*/ 820827 h 2083031"/>
                <a:gd name="connsiteX78" fmla="*/ 255226 w 3274704"/>
                <a:gd name="connsiteY78" fmla="*/ 833403 h 2083031"/>
                <a:gd name="connsiteX79" fmla="*/ 251796 w 3274704"/>
                <a:gd name="connsiteY79" fmla="*/ 838484 h 2083031"/>
                <a:gd name="connsiteX80" fmla="*/ 236426 w 3274704"/>
                <a:gd name="connsiteY80" fmla="*/ 845851 h 2083031"/>
                <a:gd name="connsiteX81" fmla="*/ 215340 w 3274704"/>
                <a:gd name="connsiteY81" fmla="*/ 847376 h 2083031"/>
                <a:gd name="connsiteX82" fmla="*/ 193873 w 3274704"/>
                <a:gd name="connsiteY82" fmla="*/ 848646 h 2083031"/>
                <a:gd name="connsiteX83" fmla="*/ 176978 w 3274704"/>
                <a:gd name="connsiteY83" fmla="*/ 854489 h 2083031"/>
                <a:gd name="connsiteX84" fmla="*/ 159957 w 3274704"/>
                <a:gd name="connsiteY84" fmla="*/ 872908 h 2083031"/>
                <a:gd name="connsiteX85" fmla="*/ 139760 w 3274704"/>
                <a:gd name="connsiteY85" fmla="*/ 892215 h 2083031"/>
                <a:gd name="connsiteX86" fmla="*/ 134171 w 3274704"/>
                <a:gd name="connsiteY86" fmla="*/ 893232 h 2083031"/>
                <a:gd name="connsiteX87" fmla="*/ 108766 w 3274704"/>
                <a:gd name="connsiteY87" fmla="*/ 894756 h 2083031"/>
                <a:gd name="connsiteX88" fmla="*/ 101907 w 3274704"/>
                <a:gd name="connsiteY88" fmla="*/ 882054 h 2083031"/>
                <a:gd name="connsiteX89" fmla="*/ 102160 w 3274704"/>
                <a:gd name="connsiteY89" fmla="*/ 880402 h 2083031"/>
                <a:gd name="connsiteX90" fmla="*/ 99620 w 3274704"/>
                <a:gd name="connsiteY90" fmla="*/ 876718 h 2083031"/>
                <a:gd name="connsiteX91" fmla="*/ 98350 w 3274704"/>
                <a:gd name="connsiteY91" fmla="*/ 876591 h 2083031"/>
                <a:gd name="connsiteX92" fmla="*/ 95047 w 3274704"/>
                <a:gd name="connsiteY92" fmla="*/ 880910 h 2083031"/>
                <a:gd name="connsiteX93" fmla="*/ 86156 w 3274704"/>
                <a:gd name="connsiteY93" fmla="*/ 889929 h 2083031"/>
                <a:gd name="connsiteX94" fmla="*/ 71675 w 3274704"/>
                <a:gd name="connsiteY94" fmla="*/ 887389 h 2083031"/>
                <a:gd name="connsiteX95" fmla="*/ 70531 w 3274704"/>
                <a:gd name="connsiteY95" fmla="*/ 886753 h 2083031"/>
                <a:gd name="connsiteX96" fmla="*/ 70278 w 3274704"/>
                <a:gd name="connsiteY96" fmla="*/ 886753 h 2083031"/>
                <a:gd name="connsiteX97" fmla="*/ 66975 w 3274704"/>
                <a:gd name="connsiteY97" fmla="*/ 886245 h 2083031"/>
                <a:gd name="connsiteX98" fmla="*/ 65196 w 3274704"/>
                <a:gd name="connsiteY98" fmla="*/ 887261 h 2083031"/>
                <a:gd name="connsiteX99" fmla="*/ 65196 w 3274704"/>
                <a:gd name="connsiteY99" fmla="*/ 887261 h 2083031"/>
                <a:gd name="connsiteX100" fmla="*/ 64688 w 3274704"/>
                <a:gd name="connsiteY100" fmla="*/ 890183 h 2083031"/>
                <a:gd name="connsiteX101" fmla="*/ 60751 w 3274704"/>
                <a:gd name="connsiteY101" fmla="*/ 897170 h 2083031"/>
                <a:gd name="connsiteX102" fmla="*/ 33186 w 3274704"/>
                <a:gd name="connsiteY102" fmla="*/ 906950 h 2083031"/>
                <a:gd name="connsiteX103" fmla="*/ 27978 w 3274704"/>
                <a:gd name="connsiteY103" fmla="*/ 908602 h 2083031"/>
                <a:gd name="connsiteX104" fmla="*/ 23532 w 3274704"/>
                <a:gd name="connsiteY104" fmla="*/ 912412 h 2083031"/>
                <a:gd name="connsiteX105" fmla="*/ 21627 w 3274704"/>
                <a:gd name="connsiteY105" fmla="*/ 918383 h 2083031"/>
                <a:gd name="connsiteX106" fmla="*/ 21118 w 3274704"/>
                <a:gd name="connsiteY106" fmla="*/ 921812 h 2083031"/>
                <a:gd name="connsiteX107" fmla="*/ 16038 w 3274704"/>
                <a:gd name="connsiteY107" fmla="*/ 940612 h 2083031"/>
                <a:gd name="connsiteX108" fmla="*/ 6129 w 3274704"/>
                <a:gd name="connsiteY108" fmla="*/ 948996 h 2083031"/>
                <a:gd name="connsiteX109" fmla="*/ 32 w 3274704"/>
                <a:gd name="connsiteY109" fmla="*/ 953569 h 2083031"/>
                <a:gd name="connsiteX110" fmla="*/ 667 w 3274704"/>
                <a:gd name="connsiteY110" fmla="*/ 958523 h 2083031"/>
                <a:gd name="connsiteX111" fmla="*/ 3462 w 3274704"/>
                <a:gd name="connsiteY111" fmla="*/ 964366 h 2083031"/>
                <a:gd name="connsiteX112" fmla="*/ 5749 w 3274704"/>
                <a:gd name="connsiteY112" fmla="*/ 967668 h 2083031"/>
                <a:gd name="connsiteX113" fmla="*/ 8543 w 3274704"/>
                <a:gd name="connsiteY113" fmla="*/ 983292 h 2083031"/>
                <a:gd name="connsiteX114" fmla="*/ 4352 w 3274704"/>
                <a:gd name="connsiteY114" fmla="*/ 988755 h 2083031"/>
                <a:gd name="connsiteX115" fmla="*/ 3716 w 3274704"/>
                <a:gd name="connsiteY115" fmla="*/ 993200 h 2083031"/>
                <a:gd name="connsiteX116" fmla="*/ 6384 w 3274704"/>
                <a:gd name="connsiteY116" fmla="*/ 996122 h 2083031"/>
                <a:gd name="connsiteX117" fmla="*/ 16038 w 3274704"/>
                <a:gd name="connsiteY117" fmla="*/ 997138 h 2083031"/>
                <a:gd name="connsiteX118" fmla="*/ 23913 w 3274704"/>
                <a:gd name="connsiteY118" fmla="*/ 996122 h 2083031"/>
                <a:gd name="connsiteX119" fmla="*/ 39537 w 3274704"/>
                <a:gd name="connsiteY119" fmla="*/ 997011 h 2083031"/>
                <a:gd name="connsiteX120" fmla="*/ 56177 w 3274704"/>
                <a:gd name="connsiteY120" fmla="*/ 1007046 h 2083031"/>
                <a:gd name="connsiteX121" fmla="*/ 65577 w 3274704"/>
                <a:gd name="connsiteY121" fmla="*/ 1019240 h 2083031"/>
                <a:gd name="connsiteX122" fmla="*/ 68753 w 3274704"/>
                <a:gd name="connsiteY122" fmla="*/ 1037278 h 2083031"/>
                <a:gd name="connsiteX123" fmla="*/ 70658 w 3274704"/>
                <a:gd name="connsiteY123" fmla="*/ 1057602 h 2083031"/>
                <a:gd name="connsiteX124" fmla="*/ 74977 w 3274704"/>
                <a:gd name="connsiteY124" fmla="*/ 1066748 h 2083031"/>
                <a:gd name="connsiteX125" fmla="*/ 79169 w 3274704"/>
                <a:gd name="connsiteY125" fmla="*/ 1073353 h 2083031"/>
                <a:gd name="connsiteX126" fmla="*/ 73834 w 3274704"/>
                <a:gd name="connsiteY126" fmla="*/ 1085166 h 2083031"/>
                <a:gd name="connsiteX127" fmla="*/ 71548 w 3274704"/>
                <a:gd name="connsiteY127" fmla="*/ 1086183 h 2083031"/>
                <a:gd name="connsiteX128" fmla="*/ 61131 w 3274704"/>
                <a:gd name="connsiteY128" fmla="*/ 1088342 h 2083031"/>
                <a:gd name="connsiteX129" fmla="*/ 55542 w 3274704"/>
                <a:gd name="connsiteY129" fmla="*/ 1089358 h 2083031"/>
                <a:gd name="connsiteX130" fmla="*/ 53256 w 3274704"/>
                <a:gd name="connsiteY130" fmla="*/ 1090502 h 2083031"/>
                <a:gd name="connsiteX131" fmla="*/ 44873 w 3274704"/>
                <a:gd name="connsiteY131" fmla="*/ 1093931 h 2083031"/>
                <a:gd name="connsiteX132" fmla="*/ 46015 w 3274704"/>
                <a:gd name="connsiteY132" fmla="*/ 1096980 h 2083031"/>
                <a:gd name="connsiteX133" fmla="*/ 48302 w 3274704"/>
                <a:gd name="connsiteY133" fmla="*/ 1101299 h 2083031"/>
                <a:gd name="connsiteX134" fmla="*/ 64053 w 3274704"/>
                <a:gd name="connsiteY134" fmla="*/ 1100664 h 2083031"/>
                <a:gd name="connsiteX135" fmla="*/ 79677 w 3274704"/>
                <a:gd name="connsiteY135" fmla="*/ 1101807 h 2083031"/>
                <a:gd name="connsiteX136" fmla="*/ 94666 w 3274704"/>
                <a:gd name="connsiteY136" fmla="*/ 1109047 h 2083031"/>
                <a:gd name="connsiteX137" fmla="*/ 117023 w 3274704"/>
                <a:gd name="connsiteY137" fmla="*/ 1123909 h 2083031"/>
                <a:gd name="connsiteX138" fmla="*/ 125406 w 3274704"/>
                <a:gd name="connsiteY138" fmla="*/ 1145249 h 2083031"/>
                <a:gd name="connsiteX139" fmla="*/ 125406 w 3274704"/>
                <a:gd name="connsiteY139" fmla="*/ 1149695 h 2083031"/>
                <a:gd name="connsiteX140" fmla="*/ 125406 w 3274704"/>
                <a:gd name="connsiteY140" fmla="*/ 1150584 h 2083031"/>
                <a:gd name="connsiteX141" fmla="*/ 132647 w 3274704"/>
                <a:gd name="connsiteY141" fmla="*/ 1167733 h 2083031"/>
                <a:gd name="connsiteX142" fmla="*/ 141666 w 3274704"/>
                <a:gd name="connsiteY142" fmla="*/ 1168749 h 2083031"/>
                <a:gd name="connsiteX143" fmla="*/ 153606 w 3274704"/>
                <a:gd name="connsiteY143" fmla="*/ 1169765 h 2083031"/>
                <a:gd name="connsiteX144" fmla="*/ 159449 w 3274704"/>
                <a:gd name="connsiteY144" fmla="*/ 1176625 h 2083031"/>
                <a:gd name="connsiteX145" fmla="*/ 159449 w 3274704"/>
                <a:gd name="connsiteY145" fmla="*/ 1176625 h 2083031"/>
                <a:gd name="connsiteX146" fmla="*/ 167451 w 3274704"/>
                <a:gd name="connsiteY146" fmla="*/ 1182722 h 2083031"/>
                <a:gd name="connsiteX147" fmla="*/ 198065 w 3274704"/>
                <a:gd name="connsiteY147" fmla="*/ 1188946 h 2083031"/>
                <a:gd name="connsiteX148" fmla="*/ 198065 w 3274704"/>
                <a:gd name="connsiteY148" fmla="*/ 1188946 h 2083031"/>
                <a:gd name="connsiteX149" fmla="*/ 200986 w 3274704"/>
                <a:gd name="connsiteY149" fmla="*/ 1189200 h 2083031"/>
                <a:gd name="connsiteX150" fmla="*/ 215593 w 3274704"/>
                <a:gd name="connsiteY150" fmla="*/ 1189073 h 2083031"/>
                <a:gd name="connsiteX151" fmla="*/ 227915 w 3274704"/>
                <a:gd name="connsiteY151" fmla="*/ 1187676 h 2083031"/>
                <a:gd name="connsiteX152" fmla="*/ 235664 w 3274704"/>
                <a:gd name="connsiteY152" fmla="*/ 1182468 h 2083031"/>
                <a:gd name="connsiteX153" fmla="*/ 252431 w 3274704"/>
                <a:gd name="connsiteY153" fmla="*/ 1171544 h 2083031"/>
                <a:gd name="connsiteX154" fmla="*/ 268817 w 3274704"/>
                <a:gd name="connsiteY154" fmla="*/ 1165573 h 2083031"/>
                <a:gd name="connsiteX155" fmla="*/ 284822 w 3274704"/>
                <a:gd name="connsiteY155" fmla="*/ 1162906 h 2083031"/>
                <a:gd name="connsiteX156" fmla="*/ 289522 w 3274704"/>
                <a:gd name="connsiteY156" fmla="*/ 1162525 h 2083031"/>
                <a:gd name="connsiteX157" fmla="*/ 309084 w 3274704"/>
                <a:gd name="connsiteY157" fmla="*/ 1166463 h 2083031"/>
                <a:gd name="connsiteX158" fmla="*/ 321660 w 3274704"/>
                <a:gd name="connsiteY158" fmla="*/ 1176370 h 2083031"/>
                <a:gd name="connsiteX159" fmla="*/ 338427 w 3274704"/>
                <a:gd name="connsiteY159" fmla="*/ 1189073 h 2083031"/>
                <a:gd name="connsiteX160" fmla="*/ 346683 w 3274704"/>
                <a:gd name="connsiteY160" fmla="*/ 1189962 h 2083031"/>
                <a:gd name="connsiteX161" fmla="*/ 358751 w 3274704"/>
                <a:gd name="connsiteY161" fmla="*/ 1193265 h 2083031"/>
                <a:gd name="connsiteX162" fmla="*/ 358751 w 3274704"/>
                <a:gd name="connsiteY162" fmla="*/ 1193265 h 2083031"/>
                <a:gd name="connsiteX163" fmla="*/ 358751 w 3274704"/>
                <a:gd name="connsiteY163" fmla="*/ 1193265 h 2083031"/>
                <a:gd name="connsiteX164" fmla="*/ 358751 w 3274704"/>
                <a:gd name="connsiteY164" fmla="*/ 1193265 h 2083031"/>
                <a:gd name="connsiteX165" fmla="*/ 362689 w 3274704"/>
                <a:gd name="connsiteY165" fmla="*/ 1207746 h 2083031"/>
                <a:gd name="connsiteX166" fmla="*/ 353289 w 3274704"/>
                <a:gd name="connsiteY166" fmla="*/ 1224513 h 2083031"/>
                <a:gd name="connsiteX167" fmla="*/ 353289 w 3274704"/>
                <a:gd name="connsiteY167" fmla="*/ 1224513 h 2083031"/>
                <a:gd name="connsiteX168" fmla="*/ 336649 w 3274704"/>
                <a:gd name="connsiteY168" fmla="*/ 1247758 h 2083031"/>
                <a:gd name="connsiteX169" fmla="*/ 332203 w 3274704"/>
                <a:gd name="connsiteY169" fmla="*/ 1255380 h 2083031"/>
                <a:gd name="connsiteX170" fmla="*/ 323057 w 3274704"/>
                <a:gd name="connsiteY170" fmla="*/ 1260207 h 2083031"/>
                <a:gd name="connsiteX171" fmla="*/ 319501 w 3274704"/>
                <a:gd name="connsiteY171" fmla="*/ 1262874 h 2083031"/>
                <a:gd name="connsiteX172" fmla="*/ 318611 w 3274704"/>
                <a:gd name="connsiteY172" fmla="*/ 1269353 h 2083031"/>
                <a:gd name="connsiteX173" fmla="*/ 308830 w 3274704"/>
                <a:gd name="connsiteY173" fmla="*/ 1282436 h 2083031"/>
                <a:gd name="connsiteX174" fmla="*/ 293841 w 3274704"/>
                <a:gd name="connsiteY174" fmla="*/ 1285485 h 2083031"/>
                <a:gd name="connsiteX175" fmla="*/ 288506 w 3274704"/>
                <a:gd name="connsiteY175" fmla="*/ 1286501 h 2083031"/>
                <a:gd name="connsiteX176" fmla="*/ 289396 w 3274704"/>
                <a:gd name="connsiteY176" fmla="*/ 1293742 h 2083031"/>
                <a:gd name="connsiteX177" fmla="*/ 290793 w 3274704"/>
                <a:gd name="connsiteY177" fmla="*/ 1302506 h 2083031"/>
                <a:gd name="connsiteX178" fmla="*/ 286728 w 3274704"/>
                <a:gd name="connsiteY178" fmla="*/ 1311906 h 2083031"/>
                <a:gd name="connsiteX179" fmla="*/ 284314 w 3274704"/>
                <a:gd name="connsiteY179" fmla="*/ 1316987 h 2083031"/>
                <a:gd name="connsiteX180" fmla="*/ 286855 w 3274704"/>
                <a:gd name="connsiteY180" fmla="*/ 1321560 h 2083031"/>
                <a:gd name="connsiteX181" fmla="*/ 294349 w 3274704"/>
                <a:gd name="connsiteY181" fmla="*/ 1326641 h 2083031"/>
                <a:gd name="connsiteX182" fmla="*/ 300320 w 3274704"/>
                <a:gd name="connsiteY182" fmla="*/ 1328800 h 2083031"/>
                <a:gd name="connsiteX183" fmla="*/ 308703 w 3274704"/>
                <a:gd name="connsiteY183" fmla="*/ 1334771 h 2083031"/>
                <a:gd name="connsiteX184" fmla="*/ 313149 w 3274704"/>
                <a:gd name="connsiteY184" fmla="*/ 1348616 h 2083031"/>
                <a:gd name="connsiteX185" fmla="*/ 314292 w 3274704"/>
                <a:gd name="connsiteY185" fmla="*/ 1353824 h 2083031"/>
                <a:gd name="connsiteX186" fmla="*/ 312514 w 3274704"/>
                <a:gd name="connsiteY186" fmla="*/ 1364876 h 2083031"/>
                <a:gd name="connsiteX187" fmla="*/ 303241 w 3274704"/>
                <a:gd name="connsiteY187" fmla="*/ 1374275 h 2083031"/>
                <a:gd name="connsiteX188" fmla="*/ 297398 w 3274704"/>
                <a:gd name="connsiteY188" fmla="*/ 1379102 h 2083031"/>
                <a:gd name="connsiteX189" fmla="*/ 288125 w 3274704"/>
                <a:gd name="connsiteY189" fmla="*/ 1384945 h 2083031"/>
                <a:gd name="connsiteX190" fmla="*/ 274788 w 3274704"/>
                <a:gd name="connsiteY190" fmla="*/ 1375927 h 2083031"/>
                <a:gd name="connsiteX191" fmla="*/ 271866 w 3274704"/>
                <a:gd name="connsiteY191" fmla="*/ 1372497 h 2083031"/>
                <a:gd name="connsiteX192" fmla="*/ 266023 w 3274704"/>
                <a:gd name="connsiteY192" fmla="*/ 1371735 h 2083031"/>
                <a:gd name="connsiteX193" fmla="*/ 261958 w 3274704"/>
                <a:gd name="connsiteY193" fmla="*/ 1372878 h 2083031"/>
                <a:gd name="connsiteX194" fmla="*/ 259417 w 3274704"/>
                <a:gd name="connsiteY194" fmla="*/ 1378848 h 2083031"/>
                <a:gd name="connsiteX195" fmla="*/ 259672 w 3274704"/>
                <a:gd name="connsiteY195" fmla="*/ 1387105 h 2083031"/>
                <a:gd name="connsiteX196" fmla="*/ 266531 w 3274704"/>
                <a:gd name="connsiteY196" fmla="*/ 1397140 h 2083031"/>
                <a:gd name="connsiteX197" fmla="*/ 273136 w 3274704"/>
                <a:gd name="connsiteY197" fmla="*/ 1407302 h 2083031"/>
                <a:gd name="connsiteX198" fmla="*/ 273518 w 3274704"/>
                <a:gd name="connsiteY198" fmla="*/ 1421275 h 2083031"/>
                <a:gd name="connsiteX199" fmla="*/ 273518 w 3274704"/>
                <a:gd name="connsiteY199" fmla="*/ 1432072 h 2083031"/>
                <a:gd name="connsiteX200" fmla="*/ 273518 w 3274704"/>
                <a:gd name="connsiteY200" fmla="*/ 1432072 h 2083031"/>
                <a:gd name="connsiteX201" fmla="*/ 273644 w 3274704"/>
                <a:gd name="connsiteY201" fmla="*/ 1433088 h 2083031"/>
                <a:gd name="connsiteX202" fmla="*/ 276947 w 3274704"/>
                <a:gd name="connsiteY202" fmla="*/ 1441726 h 2083031"/>
                <a:gd name="connsiteX203" fmla="*/ 281012 w 3274704"/>
                <a:gd name="connsiteY203" fmla="*/ 1440201 h 2083031"/>
                <a:gd name="connsiteX204" fmla="*/ 288760 w 3274704"/>
                <a:gd name="connsiteY204" fmla="*/ 1438042 h 2083031"/>
                <a:gd name="connsiteX205" fmla="*/ 296890 w 3274704"/>
                <a:gd name="connsiteY205" fmla="*/ 1445155 h 2083031"/>
                <a:gd name="connsiteX206" fmla="*/ 306544 w 3274704"/>
                <a:gd name="connsiteY206" fmla="*/ 1454936 h 2083031"/>
                <a:gd name="connsiteX207" fmla="*/ 317976 w 3274704"/>
                <a:gd name="connsiteY207" fmla="*/ 1460398 h 2083031"/>
                <a:gd name="connsiteX208" fmla="*/ 328011 w 3274704"/>
                <a:gd name="connsiteY208" fmla="*/ 1463447 h 2083031"/>
                <a:gd name="connsiteX209" fmla="*/ 341603 w 3274704"/>
                <a:gd name="connsiteY209" fmla="*/ 1467766 h 2083031"/>
                <a:gd name="connsiteX210" fmla="*/ 353543 w 3274704"/>
                <a:gd name="connsiteY210" fmla="*/ 1476150 h 2083031"/>
                <a:gd name="connsiteX211" fmla="*/ 354559 w 3274704"/>
                <a:gd name="connsiteY211" fmla="*/ 1484660 h 2083031"/>
                <a:gd name="connsiteX212" fmla="*/ 355575 w 3274704"/>
                <a:gd name="connsiteY212" fmla="*/ 1488471 h 2083031"/>
                <a:gd name="connsiteX213" fmla="*/ 372470 w 3274704"/>
                <a:gd name="connsiteY213" fmla="*/ 1498252 h 2083031"/>
                <a:gd name="connsiteX214" fmla="*/ 398637 w 3274704"/>
                <a:gd name="connsiteY214" fmla="*/ 1511081 h 2083031"/>
                <a:gd name="connsiteX215" fmla="*/ 398637 w 3274704"/>
                <a:gd name="connsiteY215" fmla="*/ 1511081 h 2083031"/>
                <a:gd name="connsiteX216" fmla="*/ 401050 w 3274704"/>
                <a:gd name="connsiteY216" fmla="*/ 1511970 h 2083031"/>
                <a:gd name="connsiteX217" fmla="*/ 402448 w 3274704"/>
                <a:gd name="connsiteY217" fmla="*/ 1512479 h 2083031"/>
                <a:gd name="connsiteX218" fmla="*/ 405242 w 3274704"/>
                <a:gd name="connsiteY218" fmla="*/ 1511716 h 2083031"/>
                <a:gd name="connsiteX219" fmla="*/ 410069 w 3274704"/>
                <a:gd name="connsiteY219" fmla="*/ 1502952 h 2083031"/>
                <a:gd name="connsiteX220" fmla="*/ 416674 w 3274704"/>
                <a:gd name="connsiteY220" fmla="*/ 1497236 h 2083031"/>
                <a:gd name="connsiteX221" fmla="*/ 430139 w 3274704"/>
                <a:gd name="connsiteY221" fmla="*/ 1497236 h 2083031"/>
                <a:gd name="connsiteX222" fmla="*/ 444493 w 3274704"/>
                <a:gd name="connsiteY222" fmla="*/ 1499776 h 2083031"/>
                <a:gd name="connsiteX223" fmla="*/ 453892 w 3274704"/>
                <a:gd name="connsiteY223" fmla="*/ 1507271 h 2083031"/>
                <a:gd name="connsiteX224" fmla="*/ 459354 w 3274704"/>
                <a:gd name="connsiteY224" fmla="*/ 1514003 h 2083031"/>
                <a:gd name="connsiteX225" fmla="*/ 480441 w 3274704"/>
                <a:gd name="connsiteY225" fmla="*/ 1527976 h 2083031"/>
                <a:gd name="connsiteX226" fmla="*/ 491492 w 3274704"/>
                <a:gd name="connsiteY226" fmla="*/ 1535089 h 2083031"/>
                <a:gd name="connsiteX227" fmla="*/ 498224 w 3274704"/>
                <a:gd name="connsiteY227" fmla="*/ 1539154 h 2083031"/>
                <a:gd name="connsiteX228" fmla="*/ 504195 w 3274704"/>
                <a:gd name="connsiteY228" fmla="*/ 1540932 h 2083031"/>
                <a:gd name="connsiteX229" fmla="*/ 511943 w 3274704"/>
                <a:gd name="connsiteY229" fmla="*/ 1543092 h 2083031"/>
                <a:gd name="connsiteX230" fmla="*/ 521216 w 3274704"/>
                <a:gd name="connsiteY230" fmla="*/ 1549570 h 2083031"/>
                <a:gd name="connsiteX231" fmla="*/ 528583 w 3274704"/>
                <a:gd name="connsiteY231" fmla="*/ 1557953 h 2083031"/>
                <a:gd name="connsiteX232" fmla="*/ 535951 w 3274704"/>
                <a:gd name="connsiteY232" fmla="*/ 1564940 h 2083031"/>
                <a:gd name="connsiteX233" fmla="*/ 544843 w 3274704"/>
                <a:gd name="connsiteY233" fmla="*/ 1564940 h 2083031"/>
                <a:gd name="connsiteX234" fmla="*/ 552464 w 3274704"/>
                <a:gd name="connsiteY234" fmla="*/ 1563924 h 2083031"/>
                <a:gd name="connsiteX235" fmla="*/ 561991 w 3274704"/>
                <a:gd name="connsiteY235" fmla="*/ 1566972 h 2083031"/>
                <a:gd name="connsiteX236" fmla="*/ 567453 w 3274704"/>
                <a:gd name="connsiteY236" fmla="*/ 1575864 h 2083031"/>
                <a:gd name="connsiteX237" fmla="*/ 567453 w 3274704"/>
                <a:gd name="connsiteY237" fmla="*/ 1575864 h 2083031"/>
                <a:gd name="connsiteX238" fmla="*/ 568215 w 3274704"/>
                <a:gd name="connsiteY238" fmla="*/ 1577770 h 2083031"/>
                <a:gd name="connsiteX239" fmla="*/ 568215 w 3274704"/>
                <a:gd name="connsiteY239" fmla="*/ 1577770 h 2083031"/>
                <a:gd name="connsiteX240" fmla="*/ 577742 w 3274704"/>
                <a:gd name="connsiteY240" fmla="*/ 1589964 h 2083031"/>
                <a:gd name="connsiteX241" fmla="*/ 585491 w 3274704"/>
                <a:gd name="connsiteY241" fmla="*/ 1594410 h 2083031"/>
                <a:gd name="connsiteX242" fmla="*/ 596161 w 3274704"/>
                <a:gd name="connsiteY242" fmla="*/ 1599745 h 2083031"/>
                <a:gd name="connsiteX243" fmla="*/ 604798 w 3274704"/>
                <a:gd name="connsiteY243" fmla="*/ 1601015 h 2083031"/>
                <a:gd name="connsiteX244" fmla="*/ 611404 w 3274704"/>
                <a:gd name="connsiteY244" fmla="*/ 1602031 h 2083031"/>
                <a:gd name="connsiteX245" fmla="*/ 617628 w 3274704"/>
                <a:gd name="connsiteY245" fmla="*/ 1610923 h 2083031"/>
                <a:gd name="connsiteX246" fmla="*/ 618644 w 3274704"/>
                <a:gd name="connsiteY246" fmla="*/ 1614861 h 2083031"/>
                <a:gd name="connsiteX247" fmla="*/ 634014 w 3274704"/>
                <a:gd name="connsiteY247" fmla="*/ 1617020 h 2083031"/>
                <a:gd name="connsiteX248" fmla="*/ 643160 w 3274704"/>
                <a:gd name="connsiteY248" fmla="*/ 1617655 h 2083031"/>
                <a:gd name="connsiteX249" fmla="*/ 655735 w 3274704"/>
                <a:gd name="connsiteY249" fmla="*/ 1629977 h 2083031"/>
                <a:gd name="connsiteX250" fmla="*/ 660562 w 3274704"/>
                <a:gd name="connsiteY250" fmla="*/ 1636455 h 2083031"/>
                <a:gd name="connsiteX251" fmla="*/ 661960 w 3274704"/>
                <a:gd name="connsiteY251" fmla="*/ 1636074 h 2083031"/>
                <a:gd name="connsiteX252" fmla="*/ 668438 w 3274704"/>
                <a:gd name="connsiteY252" fmla="*/ 1632390 h 2083031"/>
                <a:gd name="connsiteX253" fmla="*/ 680633 w 3274704"/>
                <a:gd name="connsiteY253" fmla="*/ 1634804 h 2083031"/>
                <a:gd name="connsiteX254" fmla="*/ 685967 w 3274704"/>
                <a:gd name="connsiteY254" fmla="*/ 1636963 h 2083031"/>
                <a:gd name="connsiteX255" fmla="*/ 690287 w 3274704"/>
                <a:gd name="connsiteY255" fmla="*/ 1635312 h 2083031"/>
                <a:gd name="connsiteX256" fmla="*/ 701338 w 3274704"/>
                <a:gd name="connsiteY256" fmla="*/ 1632390 h 2083031"/>
                <a:gd name="connsiteX257" fmla="*/ 712007 w 3274704"/>
                <a:gd name="connsiteY257" fmla="*/ 1636328 h 2083031"/>
                <a:gd name="connsiteX258" fmla="*/ 725472 w 3274704"/>
                <a:gd name="connsiteY258" fmla="*/ 1641409 h 2083031"/>
                <a:gd name="connsiteX259" fmla="*/ 746812 w 3274704"/>
                <a:gd name="connsiteY259" fmla="*/ 1644331 h 2083031"/>
                <a:gd name="connsiteX260" fmla="*/ 766755 w 3274704"/>
                <a:gd name="connsiteY260" fmla="*/ 1644966 h 2083031"/>
                <a:gd name="connsiteX261" fmla="*/ 781363 w 3274704"/>
                <a:gd name="connsiteY261" fmla="*/ 1637217 h 2083031"/>
                <a:gd name="connsiteX262" fmla="*/ 786825 w 3274704"/>
                <a:gd name="connsiteY262" fmla="*/ 1633406 h 2083031"/>
                <a:gd name="connsiteX263" fmla="*/ 794828 w 3274704"/>
                <a:gd name="connsiteY263" fmla="*/ 1630104 h 2083031"/>
                <a:gd name="connsiteX264" fmla="*/ 805244 w 3274704"/>
                <a:gd name="connsiteY264" fmla="*/ 1630358 h 2083031"/>
                <a:gd name="connsiteX265" fmla="*/ 814390 w 3274704"/>
                <a:gd name="connsiteY265" fmla="*/ 1637725 h 2083031"/>
                <a:gd name="connsiteX266" fmla="*/ 816041 w 3274704"/>
                <a:gd name="connsiteY266" fmla="*/ 1649284 h 2083031"/>
                <a:gd name="connsiteX267" fmla="*/ 814771 w 3274704"/>
                <a:gd name="connsiteY267" fmla="*/ 1658938 h 2083031"/>
                <a:gd name="connsiteX268" fmla="*/ 815787 w 3274704"/>
                <a:gd name="connsiteY268" fmla="*/ 1667068 h 2083031"/>
                <a:gd name="connsiteX269" fmla="*/ 816803 w 3274704"/>
                <a:gd name="connsiteY269" fmla="*/ 1670752 h 2083031"/>
                <a:gd name="connsiteX270" fmla="*/ 818200 w 3274704"/>
                <a:gd name="connsiteY270" fmla="*/ 1668338 h 2083031"/>
                <a:gd name="connsiteX271" fmla="*/ 824679 w 3274704"/>
                <a:gd name="connsiteY271" fmla="*/ 1658938 h 2083031"/>
                <a:gd name="connsiteX272" fmla="*/ 828998 w 3274704"/>
                <a:gd name="connsiteY272" fmla="*/ 1652714 h 2083031"/>
                <a:gd name="connsiteX273" fmla="*/ 843732 w 3274704"/>
                <a:gd name="connsiteY273" fmla="*/ 1638487 h 2083031"/>
                <a:gd name="connsiteX274" fmla="*/ 854530 w 3274704"/>
                <a:gd name="connsiteY274" fmla="*/ 1630104 h 2083031"/>
                <a:gd name="connsiteX275" fmla="*/ 869899 w 3274704"/>
                <a:gd name="connsiteY275" fmla="*/ 1621593 h 2083031"/>
                <a:gd name="connsiteX276" fmla="*/ 877649 w 3274704"/>
                <a:gd name="connsiteY276" fmla="*/ 1620196 h 2083031"/>
                <a:gd name="connsiteX277" fmla="*/ 891748 w 3274704"/>
                <a:gd name="connsiteY277" fmla="*/ 1622355 h 2083031"/>
                <a:gd name="connsiteX278" fmla="*/ 896321 w 3274704"/>
                <a:gd name="connsiteY278" fmla="*/ 1626928 h 2083031"/>
                <a:gd name="connsiteX279" fmla="*/ 905340 w 3274704"/>
                <a:gd name="connsiteY279" fmla="*/ 1631374 h 2083031"/>
                <a:gd name="connsiteX280" fmla="*/ 913342 w 3274704"/>
                <a:gd name="connsiteY280" fmla="*/ 1632644 h 2083031"/>
                <a:gd name="connsiteX281" fmla="*/ 924394 w 3274704"/>
                <a:gd name="connsiteY281" fmla="*/ 1635566 h 2083031"/>
                <a:gd name="connsiteX282" fmla="*/ 932015 w 3274704"/>
                <a:gd name="connsiteY282" fmla="*/ 1634550 h 2083031"/>
                <a:gd name="connsiteX283" fmla="*/ 946242 w 3274704"/>
                <a:gd name="connsiteY283" fmla="*/ 1632263 h 2083031"/>
                <a:gd name="connsiteX284" fmla="*/ 958563 w 3274704"/>
                <a:gd name="connsiteY284" fmla="*/ 1634042 h 2083031"/>
                <a:gd name="connsiteX285" fmla="*/ 966692 w 3274704"/>
                <a:gd name="connsiteY285" fmla="*/ 1638869 h 2083031"/>
                <a:gd name="connsiteX286" fmla="*/ 971392 w 3274704"/>
                <a:gd name="connsiteY286" fmla="*/ 1647887 h 2083031"/>
                <a:gd name="connsiteX287" fmla="*/ 977743 w 3274704"/>
                <a:gd name="connsiteY287" fmla="*/ 1647887 h 2083031"/>
                <a:gd name="connsiteX288" fmla="*/ 991082 w 3274704"/>
                <a:gd name="connsiteY288" fmla="*/ 1647506 h 2083031"/>
                <a:gd name="connsiteX289" fmla="*/ 998957 w 3274704"/>
                <a:gd name="connsiteY289" fmla="*/ 1647379 h 2083031"/>
                <a:gd name="connsiteX290" fmla="*/ 1012803 w 3274704"/>
                <a:gd name="connsiteY290" fmla="*/ 1642044 h 2083031"/>
                <a:gd name="connsiteX291" fmla="*/ 1017884 w 3274704"/>
                <a:gd name="connsiteY291" fmla="*/ 1634042 h 2083031"/>
                <a:gd name="connsiteX292" fmla="*/ 1023092 w 3274704"/>
                <a:gd name="connsiteY292" fmla="*/ 1626166 h 2083031"/>
                <a:gd name="connsiteX293" fmla="*/ 1029570 w 3274704"/>
                <a:gd name="connsiteY293" fmla="*/ 1620831 h 2083031"/>
                <a:gd name="connsiteX294" fmla="*/ 1038080 w 3274704"/>
                <a:gd name="connsiteY294" fmla="*/ 1613464 h 2083031"/>
                <a:gd name="connsiteX295" fmla="*/ 1042781 w 3274704"/>
                <a:gd name="connsiteY295" fmla="*/ 1606604 h 2083031"/>
                <a:gd name="connsiteX296" fmla="*/ 1057516 w 3274704"/>
                <a:gd name="connsiteY296" fmla="*/ 1594918 h 2083031"/>
                <a:gd name="connsiteX297" fmla="*/ 1070091 w 3274704"/>
                <a:gd name="connsiteY297" fmla="*/ 1593648 h 2083031"/>
                <a:gd name="connsiteX298" fmla="*/ 1083175 w 3274704"/>
                <a:gd name="connsiteY298" fmla="*/ 1589964 h 2083031"/>
                <a:gd name="connsiteX299" fmla="*/ 1094607 w 3274704"/>
                <a:gd name="connsiteY299" fmla="*/ 1579548 h 2083031"/>
                <a:gd name="connsiteX300" fmla="*/ 1107056 w 3274704"/>
                <a:gd name="connsiteY300" fmla="*/ 1568243 h 2083031"/>
                <a:gd name="connsiteX301" fmla="*/ 1112645 w 3274704"/>
                <a:gd name="connsiteY301" fmla="*/ 1563416 h 2083031"/>
                <a:gd name="connsiteX302" fmla="*/ 1129158 w 3274704"/>
                <a:gd name="connsiteY302" fmla="*/ 1562654 h 2083031"/>
                <a:gd name="connsiteX303" fmla="*/ 1144147 w 3274704"/>
                <a:gd name="connsiteY303" fmla="*/ 1568243 h 2083031"/>
                <a:gd name="connsiteX304" fmla="*/ 1156976 w 3274704"/>
                <a:gd name="connsiteY304" fmla="*/ 1570275 h 2083031"/>
                <a:gd name="connsiteX305" fmla="*/ 1164598 w 3274704"/>
                <a:gd name="connsiteY305" fmla="*/ 1573069 h 2083031"/>
                <a:gd name="connsiteX306" fmla="*/ 1173489 w 3274704"/>
                <a:gd name="connsiteY306" fmla="*/ 1571291 h 2083031"/>
                <a:gd name="connsiteX307" fmla="*/ 1185048 w 3274704"/>
                <a:gd name="connsiteY307" fmla="*/ 1561637 h 2083031"/>
                <a:gd name="connsiteX308" fmla="*/ 1198513 w 3274704"/>
                <a:gd name="connsiteY308" fmla="*/ 1552365 h 2083031"/>
                <a:gd name="connsiteX309" fmla="*/ 1208929 w 3274704"/>
                <a:gd name="connsiteY309" fmla="*/ 1553127 h 2083031"/>
                <a:gd name="connsiteX310" fmla="*/ 1216805 w 3274704"/>
                <a:gd name="connsiteY310" fmla="*/ 1560367 h 2083031"/>
                <a:gd name="connsiteX311" fmla="*/ 1211216 w 3274704"/>
                <a:gd name="connsiteY311" fmla="*/ 1572688 h 2083031"/>
                <a:gd name="connsiteX312" fmla="*/ 1207278 w 3274704"/>
                <a:gd name="connsiteY312" fmla="*/ 1576372 h 2083031"/>
                <a:gd name="connsiteX313" fmla="*/ 1207405 w 3274704"/>
                <a:gd name="connsiteY313" fmla="*/ 1578404 h 2083031"/>
                <a:gd name="connsiteX314" fmla="*/ 1208294 w 3274704"/>
                <a:gd name="connsiteY314" fmla="*/ 1583486 h 2083031"/>
                <a:gd name="connsiteX315" fmla="*/ 1211851 w 3274704"/>
                <a:gd name="connsiteY315" fmla="*/ 1581961 h 2083031"/>
                <a:gd name="connsiteX316" fmla="*/ 1222521 w 3274704"/>
                <a:gd name="connsiteY316" fmla="*/ 1578913 h 2083031"/>
                <a:gd name="connsiteX317" fmla="*/ 1229634 w 3274704"/>
                <a:gd name="connsiteY317" fmla="*/ 1582469 h 2083031"/>
                <a:gd name="connsiteX318" fmla="*/ 1233445 w 3274704"/>
                <a:gd name="connsiteY318" fmla="*/ 1587677 h 2083031"/>
                <a:gd name="connsiteX319" fmla="*/ 1234843 w 3274704"/>
                <a:gd name="connsiteY319" fmla="*/ 1593521 h 2083031"/>
                <a:gd name="connsiteX320" fmla="*/ 1233191 w 3274704"/>
                <a:gd name="connsiteY320" fmla="*/ 1597331 h 2083031"/>
                <a:gd name="connsiteX321" fmla="*/ 1229381 w 3274704"/>
                <a:gd name="connsiteY321" fmla="*/ 1600507 h 2083031"/>
                <a:gd name="connsiteX322" fmla="*/ 1221251 w 3274704"/>
                <a:gd name="connsiteY322" fmla="*/ 1608763 h 2083031"/>
                <a:gd name="connsiteX323" fmla="*/ 1220742 w 3274704"/>
                <a:gd name="connsiteY323" fmla="*/ 1611177 h 2083031"/>
                <a:gd name="connsiteX324" fmla="*/ 1220362 w 3274704"/>
                <a:gd name="connsiteY324" fmla="*/ 1613590 h 2083031"/>
                <a:gd name="connsiteX325" fmla="*/ 1221124 w 3274704"/>
                <a:gd name="connsiteY325" fmla="*/ 1613590 h 2083031"/>
                <a:gd name="connsiteX326" fmla="*/ 1230651 w 3274704"/>
                <a:gd name="connsiteY326" fmla="*/ 1614099 h 2083031"/>
                <a:gd name="connsiteX327" fmla="*/ 1239670 w 3274704"/>
                <a:gd name="connsiteY327" fmla="*/ 1614099 h 2083031"/>
                <a:gd name="connsiteX328" fmla="*/ 1245132 w 3274704"/>
                <a:gd name="connsiteY328" fmla="*/ 1613209 h 2083031"/>
                <a:gd name="connsiteX329" fmla="*/ 1255548 w 3274704"/>
                <a:gd name="connsiteY329" fmla="*/ 1613464 h 2083031"/>
                <a:gd name="connsiteX330" fmla="*/ 1267488 w 3274704"/>
                <a:gd name="connsiteY330" fmla="*/ 1621339 h 2083031"/>
                <a:gd name="connsiteX331" fmla="*/ 1269775 w 3274704"/>
                <a:gd name="connsiteY331" fmla="*/ 1617909 h 2083031"/>
                <a:gd name="connsiteX332" fmla="*/ 1277777 w 3274704"/>
                <a:gd name="connsiteY332" fmla="*/ 1609272 h 2083031"/>
                <a:gd name="connsiteX333" fmla="*/ 1286033 w 3274704"/>
                <a:gd name="connsiteY333" fmla="*/ 1608255 h 2083031"/>
                <a:gd name="connsiteX334" fmla="*/ 1296195 w 3274704"/>
                <a:gd name="connsiteY334" fmla="*/ 1615242 h 2083031"/>
                <a:gd name="connsiteX335" fmla="*/ 1304452 w 3274704"/>
                <a:gd name="connsiteY335" fmla="*/ 1621339 h 2083031"/>
                <a:gd name="connsiteX336" fmla="*/ 1313598 w 3274704"/>
                <a:gd name="connsiteY336" fmla="*/ 1629469 h 2083031"/>
                <a:gd name="connsiteX337" fmla="*/ 1316011 w 3274704"/>
                <a:gd name="connsiteY337" fmla="*/ 1642298 h 2083031"/>
                <a:gd name="connsiteX338" fmla="*/ 1317917 w 3274704"/>
                <a:gd name="connsiteY338" fmla="*/ 1652079 h 2083031"/>
                <a:gd name="connsiteX339" fmla="*/ 1317917 w 3274704"/>
                <a:gd name="connsiteY339" fmla="*/ 1652079 h 2083031"/>
                <a:gd name="connsiteX340" fmla="*/ 1327698 w 3274704"/>
                <a:gd name="connsiteY340" fmla="*/ 1654747 h 2083031"/>
                <a:gd name="connsiteX341" fmla="*/ 1339638 w 3274704"/>
                <a:gd name="connsiteY341" fmla="*/ 1657795 h 2083031"/>
                <a:gd name="connsiteX342" fmla="*/ 1345735 w 3274704"/>
                <a:gd name="connsiteY342" fmla="*/ 1680152 h 2083031"/>
                <a:gd name="connsiteX343" fmla="*/ 1345735 w 3274704"/>
                <a:gd name="connsiteY343" fmla="*/ 1682692 h 2083031"/>
                <a:gd name="connsiteX344" fmla="*/ 1346497 w 3274704"/>
                <a:gd name="connsiteY344" fmla="*/ 1696792 h 2083031"/>
                <a:gd name="connsiteX345" fmla="*/ 1348276 w 3274704"/>
                <a:gd name="connsiteY345" fmla="*/ 1709113 h 2083031"/>
                <a:gd name="connsiteX346" fmla="*/ 1344719 w 3274704"/>
                <a:gd name="connsiteY346" fmla="*/ 1731978 h 2083031"/>
                <a:gd name="connsiteX347" fmla="*/ 1343449 w 3274704"/>
                <a:gd name="connsiteY347" fmla="*/ 1734391 h 2083031"/>
                <a:gd name="connsiteX348" fmla="*/ 1340146 w 3274704"/>
                <a:gd name="connsiteY348" fmla="*/ 1739726 h 2083031"/>
                <a:gd name="connsiteX349" fmla="*/ 1339511 w 3274704"/>
                <a:gd name="connsiteY349" fmla="*/ 1746459 h 2083031"/>
                <a:gd name="connsiteX350" fmla="*/ 1342052 w 3274704"/>
                <a:gd name="connsiteY350" fmla="*/ 1752429 h 2083031"/>
                <a:gd name="connsiteX351" fmla="*/ 1343322 w 3274704"/>
                <a:gd name="connsiteY351" fmla="*/ 1764623 h 2083031"/>
                <a:gd name="connsiteX352" fmla="*/ 1337225 w 3274704"/>
                <a:gd name="connsiteY352" fmla="*/ 1772118 h 2083031"/>
                <a:gd name="connsiteX353" fmla="*/ 1326174 w 3274704"/>
                <a:gd name="connsiteY353" fmla="*/ 1781010 h 2083031"/>
                <a:gd name="connsiteX354" fmla="*/ 1318679 w 3274704"/>
                <a:gd name="connsiteY354" fmla="*/ 1782661 h 2083031"/>
                <a:gd name="connsiteX355" fmla="*/ 1315249 w 3274704"/>
                <a:gd name="connsiteY355" fmla="*/ 1783169 h 2083031"/>
                <a:gd name="connsiteX356" fmla="*/ 1313979 w 3274704"/>
                <a:gd name="connsiteY356" fmla="*/ 1786217 h 2083031"/>
                <a:gd name="connsiteX357" fmla="*/ 1310931 w 3274704"/>
                <a:gd name="connsiteY357" fmla="*/ 1793204 h 2083031"/>
                <a:gd name="connsiteX358" fmla="*/ 1303563 w 3274704"/>
                <a:gd name="connsiteY358" fmla="*/ 1798539 h 2083031"/>
                <a:gd name="connsiteX359" fmla="*/ 1303563 w 3274704"/>
                <a:gd name="connsiteY359" fmla="*/ 1798539 h 2083031"/>
                <a:gd name="connsiteX360" fmla="*/ 1299371 w 3274704"/>
                <a:gd name="connsiteY360" fmla="*/ 1801333 h 2083031"/>
                <a:gd name="connsiteX361" fmla="*/ 1299371 w 3274704"/>
                <a:gd name="connsiteY361" fmla="*/ 1801333 h 2083031"/>
                <a:gd name="connsiteX362" fmla="*/ 1298355 w 3274704"/>
                <a:gd name="connsiteY362" fmla="*/ 1808574 h 2083031"/>
                <a:gd name="connsiteX363" fmla="*/ 1297085 w 3274704"/>
                <a:gd name="connsiteY363" fmla="*/ 1817593 h 2083031"/>
                <a:gd name="connsiteX364" fmla="*/ 1290606 w 3274704"/>
                <a:gd name="connsiteY364" fmla="*/ 1825214 h 2083031"/>
                <a:gd name="connsiteX365" fmla="*/ 1286923 w 3274704"/>
                <a:gd name="connsiteY365" fmla="*/ 1828517 h 2083031"/>
                <a:gd name="connsiteX366" fmla="*/ 1285906 w 3274704"/>
                <a:gd name="connsiteY366" fmla="*/ 1830676 h 2083031"/>
                <a:gd name="connsiteX367" fmla="*/ 1284382 w 3274704"/>
                <a:gd name="connsiteY367" fmla="*/ 1839568 h 2083031"/>
                <a:gd name="connsiteX368" fmla="*/ 1287050 w 3274704"/>
                <a:gd name="connsiteY368" fmla="*/ 1843252 h 2083031"/>
                <a:gd name="connsiteX369" fmla="*/ 1292130 w 3274704"/>
                <a:gd name="connsiteY369" fmla="*/ 1850492 h 2083031"/>
                <a:gd name="connsiteX370" fmla="*/ 1288447 w 3274704"/>
                <a:gd name="connsiteY370" fmla="*/ 1862432 h 2083031"/>
                <a:gd name="connsiteX371" fmla="*/ 1286033 w 3274704"/>
                <a:gd name="connsiteY371" fmla="*/ 1865481 h 2083031"/>
                <a:gd name="connsiteX372" fmla="*/ 1285271 w 3274704"/>
                <a:gd name="connsiteY372" fmla="*/ 1869165 h 2083031"/>
                <a:gd name="connsiteX373" fmla="*/ 1287939 w 3274704"/>
                <a:gd name="connsiteY373" fmla="*/ 1871578 h 2083031"/>
                <a:gd name="connsiteX374" fmla="*/ 1299625 w 3274704"/>
                <a:gd name="connsiteY374" fmla="*/ 1867640 h 2083031"/>
                <a:gd name="connsiteX375" fmla="*/ 1302420 w 3274704"/>
                <a:gd name="connsiteY375" fmla="*/ 1866116 h 2083031"/>
                <a:gd name="connsiteX376" fmla="*/ 1305596 w 3274704"/>
                <a:gd name="connsiteY376" fmla="*/ 1863830 h 2083031"/>
                <a:gd name="connsiteX377" fmla="*/ 1316647 w 3274704"/>
                <a:gd name="connsiteY377" fmla="*/ 1859384 h 2083031"/>
                <a:gd name="connsiteX378" fmla="*/ 1325919 w 3274704"/>
                <a:gd name="connsiteY378" fmla="*/ 1860654 h 2083031"/>
                <a:gd name="connsiteX379" fmla="*/ 1333668 w 3274704"/>
                <a:gd name="connsiteY379" fmla="*/ 1860781 h 2083031"/>
                <a:gd name="connsiteX380" fmla="*/ 1338622 w 3274704"/>
                <a:gd name="connsiteY380" fmla="*/ 1858495 h 2083031"/>
                <a:gd name="connsiteX381" fmla="*/ 1352467 w 3274704"/>
                <a:gd name="connsiteY381" fmla="*/ 1857987 h 2083031"/>
                <a:gd name="connsiteX382" fmla="*/ 1351324 w 3274704"/>
                <a:gd name="connsiteY382" fmla="*/ 1871832 h 2083031"/>
                <a:gd name="connsiteX383" fmla="*/ 1348657 w 3274704"/>
                <a:gd name="connsiteY383" fmla="*/ 1878057 h 2083031"/>
                <a:gd name="connsiteX384" fmla="*/ 1349546 w 3274704"/>
                <a:gd name="connsiteY384" fmla="*/ 1885805 h 2083031"/>
                <a:gd name="connsiteX385" fmla="*/ 1353357 w 3274704"/>
                <a:gd name="connsiteY385" fmla="*/ 1895205 h 2083031"/>
                <a:gd name="connsiteX386" fmla="*/ 1356279 w 3274704"/>
                <a:gd name="connsiteY386" fmla="*/ 1901937 h 2083031"/>
                <a:gd name="connsiteX387" fmla="*/ 1363773 w 3274704"/>
                <a:gd name="connsiteY387" fmla="*/ 1911972 h 2083031"/>
                <a:gd name="connsiteX388" fmla="*/ 1373172 w 3274704"/>
                <a:gd name="connsiteY388" fmla="*/ 1915148 h 2083031"/>
                <a:gd name="connsiteX389" fmla="*/ 1382573 w 3274704"/>
                <a:gd name="connsiteY389" fmla="*/ 1919086 h 2083031"/>
                <a:gd name="connsiteX390" fmla="*/ 1387653 w 3274704"/>
                <a:gd name="connsiteY390" fmla="*/ 1925183 h 2083031"/>
                <a:gd name="connsiteX391" fmla="*/ 1387273 w 3274704"/>
                <a:gd name="connsiteY391" fmla="*/ 1933185 h 2083031"/>
                <a:gd name="connsiteX392" fmla="*/ 1383843 w 3274704"/>
                <a:gd name="connsiteY392" fmla="*/ 1938775 h 2083031"/>
                <a:gd name="connsiteX393" fmla="*/ 1377746 w 3274704"/>
                <a:gd name="connsiteY393" fmla="*/ 1950207 h 2083031"/>
                <a:gd name="connsiteX394" fmla="*/ 1376729 w 3274704"/>
                <a:gd name="connsiteY394" fmla="*/ 1953763 h 2083031"/>
                <a:gd name="connsiteX395" fmla="*/ 1373935 w 3274704"/>
                <a:gd name="connsiteY395" fmla="*/ 1968752 h 2083031"/>
                <a:gd name="connsiteX396" fmla="*/ 1375713 w 3274704"/>
                <a:gd name="connsiteY396" fmla="*/ 1970277 h 2083031"/>
                <a:gd name="connsiteX397" fmla="*/ 1385367 w 3274704"/>
                <a:gd name="connsiteY397" fmla="*/ 1971674 h 2083031"/>
                <a:gd name="connsiteX398" fmla="*/ 1392608 w 3274704"/>
                <a:gd name="connsiteY398" fmla="*/ 1971674 h 2083031"/>
                <a:gd name="connsiteX399" fmla="*/ 1406834 w 3274704"/>
                <a:gd name="connsiteY399" fmla="*/ 1973706 h 2083031"/>
                <a:gd name="connsiteX400" fmla="*/ 1414964 w 3274704"/>
                <a:gd name="connsiteY400" fmla="*/ 1988949 h 2083031"/>
                <a:gd name="connsiteX401" fmla="*/ 1415218 w 3274704"/>
                <a:gd name="connsiteY401" fmla="*/ 1994284 h 2083031"/>
                <a:gd name="connsiteX402" fmla="*/ 1421188 w 3274704"/>
                <a:gd name="connsiteY402" fmla="*/ 2006352 h 2083031"/>
                <a:gd name="connsiteX403" fmla="*/ 1421188 w 3274704"/>
                <a:gd name="connsiteY403" fmla="*/ 2006352 h 2083031"/>
                <a:gd name="connsiteX404" fmla="*/ 1424745 w 3274704"/>
                <a:gd name="connsiteY404" fmla="*/ 2009781 h 2083031"/>
                <a:gd name="connsiteX405" fmla="*/ 1429826 w 3274704"/>
                <a:gd name="connsiteY405" fmla="*/ 2007495 h 2083031"/>
                <a:gd name="connsiteX406" fmla="*/ 1438209 w 3274704"/>
                <a:gd name="connsiteY406" fmla="*/ 2002541 h 2083031"/>
                <a:gd name="connsiteX407" fmla="*/ 1450023 w 3274704"/>
                <a:gd name="connsiteY407" fmla="*/ 1997460 h 2083031"/>
                <a:gd name="connsiteX408" fmla="*/ 1460566 w 3274704"/>
                <a:gd name="connsiteY408" fmla="*/ 1994411 h 2083031"/>
                <a:gd name="connsiteX409" fmla="*/ 1470220 w 3274704"/>
                <a:gd name="connsiteY409" fmla="*/ 1995174 h 2083031"/>
                <a:gd name="connsiteX410" fmla="*/ 1477968 w 3274704"/>
                <a:gd name="connsiteY410" fmla="*/ 2003684 h 2083031"/>
                <a:gd name="connsiteX411" fmla="*/ 1481017 w 3274704"/>
                <a:gd name="connsiteY411" fmla="*/ 2012449 h 2083031"/>
                <a:gd name="connsiteX412" fmla="*/ 1484446 w 3274704"/>
                <a:gd name="connsiteY412" fmla="*/ 2020579 h 2083031"/>
                <a:gd name="connsiteX413" fmla="*/ 1490671 w 3274704"/>
                <a:gd name="connsiteY413" fmla="*/ 2025660 h 2083031"/>
                <a:gd name="connsiteX414" fmla="*/ 1499562 w 3274704"/>
                <a:gd name="connsiteY414" fmla="*/ 2027565 h 2083031"/>
                <a:gd name="connsiteX415" fmla="*/ 1505914 w 3274704"/>
                <a:gd name="connsiteY415" fmla="*/ 2027184 h 2083031"/>
                <a:gd name="connsiteX416" fmla="*/ 1505660 w 3274704"/>
                <a:gd name="connsiteY416" fmla="*/ 2024770 h 2083031"/>
                <a:gd name="connsiteX417" fmla="*/ 1504644 w 3274704"/>
                <a:gd name="connsiteY417" fmla="*/ 2019308 h 2083031"/>
                <a:gd name="connsiteX418" fmla="*/ 1502992 w 3274704"/>
                <a:gd name="connsiteY418" fmla="*/ 2005209 h 2083031"/>
                <a:gd name="connsiteX419" fmla="*/ 1503627 w 3274704"/>
                <a:gd name="connsiteY419" fmla="*/ 1996444 h 2083031"/>
                <a:gd name="connsiteX420" fmla="*/ 1502738 w 3274704"/>
                <a:gd name="connsiteY420" fmla="*/ 1990220 h 2083031"/>
                <a:gd name="connsiteX421" fmla="*/ 1499435 w 3274704"/>
                <a:gd name="connsiteY421" fmla="*/ 1985774 h 2083031"/>
                <a:gd name="connsiteX422" fmla="*/ 1499435 w 3274704"/>
                <a:gd name="connsiteY422" fmla="*/ 1985774 h 2083031"/>
                <a:gd name="connsiteX423" fmla="*/ 1492576 w 3274704"/>
                <a:gd name="connsiteY423" fmla="*/ 1972563 h 2083031"/>
                <a:gd name="connsiteX424" fmla="*/ 1496768 w 3274704"/>
                <a:gd name="connsiteY424" fmla="*/ 1961893 h 2083031"/>
                <a:gd name="connsiteX425" fmla="*/ 1507184 w 3274704"/>
                <a:gd name="connsiteY425" fmla="*/ 1954018 h 2083031"/>
                <a:gd name="connsiteX426" fmla="*/ 1519378 w 3274704"/>
                <a:gd name="connsiteY426" fmla="*/ 1954272 h 2083031"/>
                <a:gd name="connsiteX427" fmla="*/ 1523825 w 3274704"/>
                <a:gd name="connsiteY427" fmla="*/ 1955034 h 2083031"/>
                <a:gd name="connsiteX428" fmla="*/ 1533732 w 3274704"/>
                <a:gd name="connsiteY428" fmla="*/ 1947793 h 2083031"/>
                <a:gd name="connsiteX429" fmla="*/ 1538179 w 3274704"/>
                <a:gd name="connsiteY429" fmla="*/ 1942966 h 2083031"/>
                <a:gd name="connsiteX430" fmla="*/ 1547197 w 3274704"/>
                <a:gd name="connsiteY430" fmla="*/ 1938902 h 2083031"/>
                <a:gd name="connsiteX431" fmla="*/ 1556089 w 3274704"/>
                <a:gd name="connsiteY431" fmla="*/ 1942077 h 2083031"/>
                <a:gd name="connsiteX432" fmla="*/ 1561932 w 3274704"/>
                <a:gd name="connsiteY432" fmla="*/ 1945888 h 2083031"/>
                <a:gd name="connsiteX433" fmla="*/ 1561932 w 3274704"/>
                <a:gd name="connsiteY433" fmla="*/ 1945888 h 2083031"/>
                <a:gd name="connsiteX434" fmla="*/ 1573364 w 3274704"/>
                <a:gd name="connsiteY434" fmla="*/ 1951731 h 2083031"/>
                <a:gd name="connsiteX435" fmla="*/ 1581621 w 3274704"/>
                <a:gd name="connsiteY435" fmla="*/ 1944745 h 2083031"/>
                <a:gd name="connsiteX436" fmla="*/ 1592164 w 3274704"/>
                <a:gd name="connsiteY436" fmla="*/ 1937631 h 2083031"/>
                <a:gd name="connsiteX437" fmla="*/ 1599150 w 3274704"/>
                <a:gd name="connsiteY437" fmla="*/ 1941569 h 2083031"/>
                <a:gd name="connsiteX438" fmla="*/ 1600802 w 3274704"/>
                <a:gd name="connsiteY438" fmla="*/ 1942966 h 2083031"/>
                <a:gd name="connsiteX439" fmla="*/ 1601437 w 3274704"/>
                <a:gd name="connsiteY439" fmla="*/ 1942585 h 2083031"/>
                <a:gd name="connsiteX440" fmla="*/ 1608677 w 3274704"/>
                <a:gd name="connsiteY440" fmla="*/ 1940680 h 2083031"/>
                <a:gd name="connsiteX441" fmla="*/ 1610582 w 3274704"/>
                <a:gd name="connsiteY441" fmla="*/ 1941061 h 2083031"/>
                <a:gd name="connsiteX442" fmla="*/ 1624174 w 3274704"/>
                <a:gd name="connsiteY442" fmla="*/ 1947158 h 2083031"/>
                <a:gd name="connsiteX443" fmla="*/ 1628366 w 3274704"/>
                <a:gd name="connsiteY443" fmla="*/ 1944237 h 2083031"/>
                <a:gd name="connsiteX444" fmla="*/ 1637511 w 3274704"/>
                <a:gd name="connsiteY444" fmla="*/ 1937631 h 2083031"/>
                <a:gd name="connsiteX445" fmla="*/ 1648182 w 3274704"/>
                <a:gd name="connsiteY445" fmla="*/ 1936488 h 2083031"/>
                <a:gd name="connsiteX446" fmla="*/ 1652374 w 3274704"/>
                <a:gd name="connsiteY446" fmla="*/ 1936615 h 2083031"/>
                <a:gd name="connsiteX447" fmla="*/ 1670030 w 3274704"/>
                <a:gd name="connsiteY447" fmla="*/ 1922515 h 2083031"/>
                <a:gd name="connsiteX448" fmla="*/ 1677397 w 3274704"/>
                <a:gd name="connsiteY448" fmla="*/ 1915783 h 2083031"/>
                <a:gd name="connsiteX449" fmla="*/ 1680955 w 3274704"/>
                <a:gd name="connsiteY449" fmla="*/ 1912734 h 2083031"/>
                <a:gd name="connsiteX450" fmla="*/ 1695816 w 3274704"/>
                <a:gd name="connsiteY450" fmla="*/ 1906002 h 2083031"/>
                <a:gd name="connsiteX451" fmla="*/ 1707629 w 3274704"/>
                <a:gd name="connsiteY451" fmla="*/ 1912226 h 2083031"/>
                <a:gd name="connsiteX452" fmla="*/ 1717918 w 3274704"/>
                <a:gd name="connsiteY452" fmla="*/ 1920991 h 2083031"/>
                <a:gd name="connsiteX453" fmla="*/ 1744721 w 3274704"/>
                <a:gd name="connsiteY453" fmla="*/ 1927723 h 2083031"/>
                <a:gd name="connsiteX454" fmla="*/ 1750310 w 3274704"/>
                <a:gd name="connsiteY454" fmla="*/ 1927723 h 2083031"/>
                <a:gd name="connsiteX455" fmla="*/ 1755899 w 3274704"/>
                <a:gd name="connsiteY455" fmla="*/ 1927723 h 2083031"/>
                <a:gd name="connsiteX456" fmla="*/ 1774445 w 3274704"/>
                <a:gd name="connsiteY456" fmla="*/ 1932296 h 2083031"/>
                <a:gd name="connsiteX457" fmla="*/ 1774953 w 3274704"/>
                <a:gd name="connsiteY457" fmla="*/ 1942331 h 2083031"/>
                <a:gd name="connsiteX458" fmla="*/ 1769999 w 3274704"/>
                <a:gd name="connsiteY458" fmla="*/ 1951223 h 2083031"/>
                <a:gd name="connsiteX459" fmla="*/ 1768221 w 3274704"/>
                <a:gd name="connsiteY459" fmla="*/ 1956431 h 2083031"/>
                <a:gd name="connsiteX460" fmla="*/ 1771904 w 3274704"/>
                <a:gd name="connsiteY460" fmla="*/ 1966593 h 2083031"/>
                <a:gd name="connsiteX461" fmla="*/ 1773555 w 3274704"/>
                <a:gd name="connsiteY461" fmla="*/ 1977898 h 2083031"/>
                <a:gd name="connsiteX462" fmla="*/ 1775969 w 3274704"/>
                <a:gd name="connsiteY462" fmla="*/ 1980312 h 2083031"/>
                <a:gd name="connsiteX463" fmla="*/ 1786004 w 3274704"/>
                <a:gd name="connsiteY463" fmla="*/ 1982852 h 2083031"/>
                <a:gd name="connsiteX464" fmla="*/ 1795023 w 3274704"/>
                <a:gd name="connsiteY464" fmla="*/ 1986155 h 2083031"/>
                <a:gd name="connsiteX465" fmla="*/ 1797944 w 3274704"/>
                <a:gd name="connsiteY465" fmla="*/ 1990728 h 2083031"/>
                <a:gd name="connsiteX466" fmla="*/ 1805566 w 3274704"/>
                <a:gd name="connsiteY466" fmla="*/ 1997206 h 2083031"/>
                <a:gd name="connsiteX467" fmla="*/ 1815855 w 3274704"/>
                <a:gd name="connsiteY467" fmla="*/ 1999619 h 2083031"/>
                <a:gd name="connsiteX468" fmla="*/ 1828557 w 3274704"/>
                <a:gd name="connsiteY468" fmla="*/ 2001652 h 2083031"/>
                <a:gd name="connsiteX469" fmla="*/ 1839354 w 3274704"/>
                <a:gd name="connsiteY469" fmla="*/ 2005717 h 2083031"/>
                <a:gd name="connsiteX470" fmla="*/ 1850152 w 3274704"/>
                <a:gd name="connsiteY470" fmla="*/ 2002541 h 2083031"/>
                <a:gd name="connsiteX471" fmla="*/ 1860314 w 3274704"/>
                <a:gd name="connsiteY471" fmla="*/ 1999111 h 2083031"/>
                <a:gd name="connsiteX472" fmla="*/ 1863743 w 3274704"/>
                <a:gd name="connsiteY472" fmla="*/ 1989203 h 2083031"/>
                <a:gd name="connsiteX473" fmla="*/ 1872508 w 3274704"/>
                <a:gd name="connsiteY473" fmla="*/ 1986663 h 2083031"/>
                <a:gd name="connsiteX474" fmla="*/ 1877335 w 3274704"/>
                <a:gd name="connsiteY474" fmla="*/ 1994284 h 2083031"/>
                <a:gd name="connsiteX475" fmla="*/ 1888005 w 3274704"/>
                <a:gd name="connsiteY475" fmla="*/ 1996063 h 2083031"/>
                <a:gd name="connsiteX476" fmla="*/ 1892959 w 3274704"/>
                <a:gd name="connsiteY476" fmla="*/ 1999365 h 2083031"/>
                <a:gd name="connsiteX477" fmla="*/ 1899945 w 3274704"/>
                <a:gd name="connsiteY477" fmla="*/ 2004954 h 2083031"/>
                <a:gd name="connsiteX478" fmla="*/ 1907694 w 3274704"/>
                <a:gd name="connsiteY478" fmla="*/ 2013465 h 2083031"/>
                <a:gd name="connsiteX479" fmla="*/ 1916204 w 3274704"/>
                <a:gd name="connsiteY479" fmla="*/ 2010417 h 2083031"/>
                <a:gd name="connsiteX480" fmla="*/ 1922683 w 3274704"/>
                <a:gd name="connsiteY480" fmla="*/ 2007622 h 2083031"/>
                <a:gd name="connsiteX481" fmla="*/ 1919889 w 3274704"/>
                <a:gd name="connsiteY481" fmla="*/ 2001652 h 2083031"/>
                <a:gd name="connsiteX482" fmla="*/ 1922810 w 3274704"/>
                <a:gd name="connsiteY482" fmla="*/ 1995682 h 2083031"/>
                <a:gd name="connsiteX483" fmla="*/ 1930431 w 3274704"/>
                <a:gd name="connsiteY483" fmla="*/ 1999111 h 2083031"/>
                <a:gd name="connsiteX484" fmla="*/ 1937545 w 3274704"/>
                <a:gd name="connsiteY484" fmla="*/ 2005844 h 2083031"/>
                <a:gd name="connsiteX485" fmla="*/ 1946056 w 3274704"/>
                <a:gd name="connsiteY485" fmla="*/ 2012195 h 2083031"/>
                <a:gd name="connsiteX486" fmla="*/ 1940212 w 3274704"/>
                <a:gd name="connsiteY486" fmla="*/ 2019944 h 2083031"/>
                <a:gd name="connsiteX487" fmla="*/ 1935767 w 3274704"/>
                <a:gd name="connsiteY487" fmla="*/ 2028454 h 2083031"/>
                <a:gd name="connsiteX488" fmla="*/ 1931702 w 3274704"/>
                <a:gd name="connsiteY488" fmla="*/ 2037219 h 2083031"/>
                <a:gd name="connsiteX489" fmla="*/ 1931702 w 3274704"/>
                <a:gd name="connsiteY489" fmla="*/ 2054875 h 2083031"/>
                <a:gd name="connsiteX490" fmla="*/ 1941356 w 3274704"/>
                <a:gd name="connsiteY490" fmla="*/ 2067832 h 2083031"/>
                <a:gd name="connsiteX491" fmla="*/ 1947834 w 3274704"/>
                <a:gd name="connsiteY491" fmla="*/ 2081424 h 2083031"/>
                <a:gd name="connsiteX492" fmla="*/ 1956472 w 3274704"/>
                <a:gd name="connsiteY492" fmla="*/ 2082440 h 2083031"/>
                <a:gd name="connsiteX493" fmla="*/ 1963712 w 3274704"/>
                <a:gd name="connsiteY493" fmla="*/ 2076851 h 2083031"/>
                <a:gd name="connsiteX494" fmla="*/ 1972477 w 3274704"/>
                <a:gd name="connsiteY494" fmla="*/ 2071262 h 2083031"/>
                <a:gd name="connsiteX495" fmla="*/ 1970190 w 3274704"/>
                <a:gd name="connsiteY495" fmla="*/ 2065037 h 2083031"/>
                <a:gd name="connsiteX496" fmla="*/ 1965109 w 3274704"/>
                <a:gd name="connsiteY496" fmla="*/ 2058305 h 2083031"/>
                <a:gd name="connsiteX497" fmla="*/ 1961807 w 3274704"/>
                <a:gd name="connsiteY497" fmla="*/ 2048905 h 2083031"/>
                <a:gd name="connsiteX498" fmla="*/ 1956217 w 3274704"/>
                <a:gd name="connsiteY498" fmla="*/ 2043443 h 2083031"/>
                <a:gd name="connsiteX499" fmla="*/ 1956725 w 3274704"/>
                <a:gd name="connsiteY499" fmla="*/ 2034424 h 2083031"/>
                <a:gd name="connsiteX500" fmla="*/ 1964093 w 3274704"/>
                <a:gd name="connsiteY500" fmla="*/ 2028200 h 2083031"/>
                <a:gd name="connsiteX501" fmla="*/ 1964601 w 3274704"/>
                <a:gd name="connsiteY501" fmla="*/ 2021976 h 2083031"/>
                <a:gd name="connsiteX502" fmla="*/ 1968158 w 3274704"/>
                <a:gd name="connsiteY502" fmla="*/ 2012703 h 2083031"/>
                <a:gd name="connsiteX503" fmla="*/ 1976668 w 3274704"/>
                <a:gd name="connsiteY503" fmla="*/ 2020960 h 2083031"/>
                <a:gd name="connsiteX504" fmla="*/ 1987974 w 3274704"/>
                <a:gd name="connsiteY504" fmla="*/ 2020579 h 2083031"/>
                <a:gd name="connsiteX505" fmla="*/ 1995341 w 3274704"/>
                <a:gd name="connsiteY505" fmla="*/ 2015117 h 2083031"/>
                <a:gd name="connsiteX506" fmla="*/ 2014395 w 3274704"/>
                <a:gd name="connsiteY506" fmla="*/ 2007495 h 2083031"/>
                <a:gd name="connsiteX507" fmla="*/ 2030527 w 3274704"/>
                <a:gd name="connsiteY507" fmla="*/ 2002922 h 2083031"/>
                <a:gd name="connsiteX508" fmla="*/ 2042976 w 3274704"/>
                <a:gd name="connsiteY508" fmla="*/ 1999111 h 2083031"/>
                <a:gd name="connsiteX509" fmla="*/ 2050089 w 3274704"/>
                <a:gd name="connsiteY509" fmla="*/ 1995809 h 2083031"/>
                <a:gd name="connsiteX510" fmla="*/ 2055678 w 3274704"/>
                <a:gd name="connsiteY510" fmla="*/ 1989585 h 2083031"/>
                <a:gd name="connsiteX511" fmla="*/ 2063934 w 3274704"/>
                <a:gd name="connsiteY511" fmla="*/ 1993395 h 2083031"/>
                <a:gd name="connsiteX512" fmla="*/ 2070794 w 3274704"/>
                <a:gd name="connsiteY512" fmla="*/ 1989966 h 2083031"/>
                <a:gd name="connsiteX513" fmla="*/ 2077018 w 3274704"/>
                <a:gd name="connsiteY513" fmla="*/ 1979549 h 2083031"/>
                <a:gd name="connsiteX514" fmla="*/ 2082607 w 3274704"/>
                <a:gd name="connsiteY514" fmla="*/ 1985139 h 2083031"/>
                <a:gd name="connsiteX515" fmla="*/ 2092642 w 3274704"/>
                <a:gd name="connsiteY515" fmla="*/ 1983868 h 2083031"/>
                <a:gd name="connsiteX516" fmla="*/ 2104583 w 3274704"/>
                <a:gd name="connsiteY516" fmla="*/ 1983614 h 2083031"/>
                <a:gd name="connsiteX517" fmla="*/ 2113855 w 3274704"/>
                <a:gd name="connsiteY517" fmla="*/ 1978787 h 2083031"/>
                <a:gd name="connsiteX518" fmla="*/ 2129733 w 3274704"/>
                <a:gd name="connsiteY518" fmla="*/ 1977771 h 2083031"/>
                <a:gd name="connsiteX519" fmla="*/ 2139642 w 3274704"/>
                <a:gd name="connsiteY519" fmla="*/ 1968244 h 2083031"/>
                <a:gd name="connsiteX520" fmla="*/ 2138752 w 3274704"/>
                <a:gd name="connsiteY520" fmla="*/ 1954526 h 2083031"/>
                <a:gd name="connsiteX521" fmla="*/ 2132783 w 3274704"/>
                <a:gd name="connsiteY521" fmla="*/ 1939664 h 2083031"/>
                <a:gd name="connsiteX522" fmla="*/ 2128209 w 3274704"/>
                <a:gd name="connsiteY522" fmla="*/ 1930518 h 2083031"/>
                <a:gd name="connsiteX523" fmla="*/ 2131512 w 3274704"/>
                <a:gd name="connsiteY523" fmla="*/ 1922134 h 2083031"/>
                <a:gd name="connsiteX524" fmla="*/ 2142690 w 3274704"/>
                <a:gd name="connsiteY524" fmla="*/ 1917307 h 2083031"/>
                <a:gd name="connsiteX525" fmla="*/ 2153361 w 3274704"/>
                <a:gd name="connsiteY525" fmla="*/ 1918069 h 2083031"/>
                <a:gd name="connsiteX526" fmla="*/ 2151328 w 3274704"/>
                <a:gd name="connsiteY526" fmla="*/ 1925183 h 2083031"/>
                <a:gd name="connsiteX527" fmla="*/ 2143452 w 3274704"/>
                <a:gd name="connsiteY527" fmla="*/ 1929121 h 2083031"/>
                <a:gd name="connsiteX528" fmla="*/ 2147136 w 3274704"/>
                <a:gd name="connsiteY528" fmla="*/ 1937377 h 2083031"/>
                <a:gd name="connsiteX529" fmla="*/ 2156028 w 3274704"/>
                <a:gd name="connsiteY529" fmla="*/ 1947158 h 2083031"/>
                <a:gd name="connsiteX530" fmla="*/ 2163015 w 3274704"/>
                <a:gd name="connsiteY530" fmla="*/ 1955034 h 2083031"/>
                <a:gd name="connsiteX531" fmla="*/ 2171652 w 3274704"/>
                <a:gd name="connsiteY531" fmla="*/ 1960750 h 2083031"/>
                <a:gd name="connsiteX532" fmla="*/ 2181814 w 3274704"/>
                <a:gd name="connsiteY532" fmla="*/ 1956050 h 2083031"/>
                <a:gd name="connsiteX533" fmla="*/ 2190197 w 3274704"/>
                <a:gd name="connsiteY533" fmla="*/ 1954907 h 2083031"/>
                <a:gd name="connsiteX534" fmla="*/ 2192230 w 3274704"/>
                <a:gd name="connsiteY534" fmla="*/ 1948682 h 2083031"/>
                <a:gd name="connsiteX535" fmla="*/ 2191214 w 3274704"/>
                <a:gd name="connsiteY535" fmla="*/ 1941823 h 2083031"/>
                <a:gd name="connsiteX536" fmla="*/ 2204424 w 3274704"/>
                <a:gd name="connsiteY536" fmla="*/ 1934456 h 2083031"/>
                <a:gd name="connsiteX537" fmla="*/ 2204171 w 3274704"/>
                <a:gd name="connsiteY537" fmla="*/ 1942458 h 2083031"/>
                <a:gd name="connsiteX538" fmla="*/ 2209378 w 3274704"/>
                <a:gd name="connsiteY538" fmla="*/ 1948174 h 2083031"/>
                <a:gd name="connsiteX539" fmla="*/ 2217000 w 3274704"/>
                <a:gd name="connsiteY539" fmla="*/ 1946015 h 2083031"/>
                <a:gd name="connsiteX540" fmla="*/ 2222208 w 3274704"/>
                <a:gd name="connsiteY540" fmla="*/ 1937631 h 2083031"/>
                <a:gd name="connsiteX541" fmla="*/ 2232243 w 3274704"/>
                <a:gd name="connsiteY541" fmla="*/ 1933440 h 2083031"/>
                <a:gd name="connsiteX542" fmla="*/ 2234910 w 3274704"/>
                <a:gd name="connsiteY542" fmla="*/ 1941188 h 2083031"/>
                <a:gd name="connsiteX543" fmla="*/ 2242659 w 3274704"/>
                <a:gd name="connsiteY543" fmla="*/ 1941188 h 2083031"/>
                <a:gd name="connsiteX544" fmla="*/ 2241516 w 3274704"/>
                <a:gd name="connsiteY544" fmla="*/ 1931915 h 2083031"/>
                <a:gd name="connsiteX545" fmla="*/ 2247105 w 3274704"/>
                <a:gd name="connsiteY545" fmla="*/ 1926961 h 2083031"/>
                <a:gd name="connsiteX546" fmla="*/ 2254726 w 3274704"/>
                <a:gd name="connsiteY546" fmla="*/ 1932931 h 2083031"/>
                <a:gd name="connsiteX547" fmla="*/ 2262094 w 3274704"/>
                <a:gd name="connsiteY547" fmla="*/ 1937123 h 2083031"/>
                <a:gd name="connsiteX548" fmla="*/ 2268064 w 3274704"/>
                <a:gd name="connsiteY548" fmla="*/ 1930391 h 2083031"/>
                <a:gd name="connsiteX549" fmla="*/ 2283053 w 3274704"/>
                <a:gd name="connsiteY549" fmla="*/ 1927850 h 2083031"/>
                <a:gd name="connsiteX550" fmla="*/ 2295628 w 3274704"/>
                <a:gd name="connsiteY550" fmla="*/ 1924421 h 2083031"/>
                <a:gd name="connsiteX551" fmla="*/ 2299693 w 3274704"/>
                <a:gd name="connsiteY551" fmla="*/ 1917942 h 2083031"/>
                <a:gd name="connsiteX552" fmla="*/ 2304520 w 3274704"/>
                <a:gd name="connsiteY552" fmla="*/ 1907272 h 2083031"/>
                <a:gd name="connsiteX553" fmla="*/ 2309093 w 3274704"/>
                <a:gd name="connsiteY553" fmla="*/ 1902191 h 2083031"/>
                <a:gd name="connsiteX554" fmla="*/ 2316715 w 3274704"/>
                <a:gd name="connsiteY554" fmla="*/ 1897110 h 2083031"/>
                <a:gd name="connsiteX555" fmla="*/ 2323574 w 3274704"/>
                <a:gd name="connsiteY555" fmla="*/ 1888727 h 2083031"/>
                <a:gd name="connsiteX556" fmla="*/ 2331068 w 3274704"/>
                <a:gd name="connsiteY556" fmla="*/ 1893554 h 2083031"/>
                <a:gd name="connsiteX557" fmla="*/ 2337165 w 3274704"/>
                <a:gd name="connsiteY557" fmla="*/ 1886694 h 2083031"/>
                <a:gd name="connsiteX558" fmla="*/ 2344787 w 3274704"/>
                <a:gd name="connsiteY558" fmla="*/ 1881105 h 2083031"/>
                <a:gd name="connsiteX559" fmla="*/ 2346057 w 3274704"/>
                <a:gd name="connsiteY559" fmla="*/ 1872976 h 2083031"/>
                <a:gd name="connsiteX560" fmla="*/ 2353171 w 3274704"/>
                <a:gd name="connsiteY560" fmla="*/ 1870816 h 2083031"/>
                <a:gd name="connsiteX561" fmla="*/ 2359903 w 3274704"/>
                <a:gd name="connsiteY561" fmla="*/ 1875389 h 2083031"/>
                <a:gd name="connsiteX562" fmla="*/ 2366762 w 3274704"/>
                <a:gd name="connsiteY562" fmla="*/ 1869038 h 2083031"/>
                <a:gd name="connsiteX563" fmla="*/ 2377814 w 3274704"/>
                <a:gd name="connsiteY563" fmla="*/ 1860019 h 2083031"/>
                <a:gd name="connsiteX564" fmla="*/ 2380862 w 3274704"/>
                <a:gd name="connsiteY564" fmla="*/ 1851508 h 2083031"/>
                <a:gd name="connsiteX565" fmla="*/ 2371589 w 3274704"/>
                <a:gd name="connsiteY565" fmla="*/ 1847952 h 2083031"/>
                <a:gd name="connsiteX566" fmla="*/ 2366762 w 3274704"/>
                <a:gd name="connsiteY566" fmla="*/ 1840203 h 2083031"/>
                <a:gd name="connsiteX567" fmla="*/ 2377432 w 3274704"/>
                <a:gd name="connsiteY567" fmla="*/ 1839187 h 2083031"/>
                <a:gd name="connsiteX568" fmla="*/ 2385181 w 3274704"/>
                <a:gd name="connsiteY568" fmla="*/ 1832709 h 2083031"/>
                <a:gd name="connsiteX569" fmla="*/ 2392040 w 3274704"/>
                <a:gd name="connsiteY569" fmla="*/ 1834868 h 2083031"/>
                <a:gd name="connsiteX570" fmla="*/ 2403854 w 3274704"/>
                <a:gd name="connsiteY570" fmla="*/ 1830041 h 2083031"/>
                <a:gd name="connsiteX571" fmla="*/ 2409824 w 3274704"/>
                <a:gd name="connsiteY571" fmla="*/ 1835249 h 2083031"/>
                <a:gd name="connsiteX572" fmla="*/ 2415794 w 3274704"/>
                <a:gd name="connsiteY572" fmla="*/ 1828136 h 2083031"/>
                <a:gd name="connsiteX573" fmla="*/ 2419224 w 3274704"/>
                <a:gd name="connsiteY573" fmla="*/ 1820514 h 2083031"/>
                <a:gd name="connsiteX574" fmla="*/ 2427861 w 3274704"/>
                <a:gd name="connsiteY574" fmla="*/ 1815052 h 2083031"/>
                <a:gd name="connsiteX575" fmla="*/ 2429131 w 3274704"/>
                <a:gd name="connsiteY575" fmla="*/ 1805271 h 2083031"/>
                <a:gd name="connsiteX576" fmla="*/ 2434593 w 3274704"/>
                <a:gd name="connsiteY576" fmla="*/ 1798539 h 2083031"/>
                <a:gd name="connsiteX577" fmla="*/ 2442850 w 3274704"/>
                <a:gd name="connsiteY577" fmla="*/ 1793585 h 2083031"/>
                <a:gd name="connsiteX578" fmla="*/ 2446407 w 3274704"/>
                <a:gd name="connsiteY578" fmla="*/ 1783296 h 2083031"/>
                <a:gd name="connsiteX579" fmla="*/ 2454409 w 3274704"/>
                <a:gd name="connsiteY579" fmla="*/ 1776818 h 2083031"/>
                <a:gd name="connsiteX580" fmla="*/ 2461777 w 3274704"/>
                <a:gd name="connsiteY580" fmla="*/ 1765131 h 2083031"/>
                <a:gd name="connsiteX581" fmla="*/ 2467239 w 3274704"/>
                <a:gd name="connsiteY581" fmla="*/ 1758526 h 2083031"/>
                <a:gd name="connsiteX582" fmla="*/ 2464572 w 3274704"/>
                <a:gd name="connsiteY582" fmla="*/ 1753953 h 2083031"/>
                <a:gd name="connsiteX583" fmla="*/ 2450345 w 3274704"/>
                <a:gd name="connsiteY583" fmla="*/ 1757891 h 2083031"/>
                <a:gd name="connsiteX584" fmla="*/ 2441834 w 3274704"/>
                <a:gd name="connsiteY584" fmla="*/ 1752175 h 2083031"/>
                <a:gd name="connsiteX585" fmla="*/ 2444120 w 3274704"/>
                <a:gd name="connsiteY585" fmla="*/ 1746205 h 2083031"/>
                <a:gd name="connsiteX586" fmla="*/ 2455172 w 3274704"/>
                <a:gd name="connsiteY586" fmla="*/ 1750904 h 2083031"/>
                <a:gd name="connsiteX587" fmla="*/ 2461523 w 3274704"/>
                <a:gd name="connsiteY587" fmla="*/ 1744680 h 2083031"/>
                <a:gd name="connsiteX588" fmla="*/ 2468890 w 3274704"/>
                <a:gd name="connsiteY588" fmla="*/ 1740107 h 2083031"/>
                <a:gd name="connsiteX589" fmla="*/ 2470287 w 3274704"/>
                <a:gd name="connsiteY589" fmla="*/ 1734137 h 2083031"/>
                <a:gd name="connsiteX590" fmla="*/ 2466350 w 3274704"/>
                <a:gd name="connsiteY590" fmla="*/ 1727151 h 2083031"/>
                <a:gd name="connsiteX591" fmla="*/ 2470161 w 3274704"/>
                <a:gd name="connsiteY591" fmla="*/ 1720927 h 2083031"/>
                <a:gd name="connsiteX592" fmla="*/ 2464063 w 3274704"/>
                <a:gd name="connsiteY592" fmla="*/ 1718132 h 2083031"/>
                <a:gd name="connsiteX593" fmla="*/ 2461523 w 3274704"/>
                <a:gd name="connsiteY593" fmla="*/ 1708478 h 2083031"/>
                <a:gd name="connsiteX594" fmla="*/ 2477401 w 3274704"/>
                <a:gd name="connsiteY594" fmla="*/ 1709494 h 2083031"/>
                <a:gd name="connsiteX595" fmla="*/ 2485277 w 3274704"/>
                <a:gd name="connsiteY595" fmla="*/ 1711781 h 2083031"/>
                <a:gd name="connsiteX596" fmla="*/ 2487563 w 3274704"/>
                <a:gd name="connsiteY596" fmla="*/ 1702635 h 2083031"/>
                <a:gd name="connsiteX597" fmla="*/ 2499757 w 3274704"/>
                <a:gd name="connsiteY597" fmla="*/ 1692727 h 2083031"/>
                <a:gd name="connsiteX598" fmla="*/ 2499504 w 3274704"/>
                <a:gd name="connsiteY598" fmla="*/ 1686503 h 2083031"/>
                <a:gd name="connsiteX599" fmla="*/ 2492771 w 3274704"/>
                <a:gd name="connsiteY599" fmla="*/ 1679390 h 2083031"/>
                <a:gd name="connsiteX600" fmla="*/ 2503441 w 3274704"/>
                <a:gd name="connsiteY600" fmla="*/ 1679008 h 2083031"/>
                <a:gd name="connsiteX601" fmla="*/ 2510428 w 3274704"/>
                <a:gd name="connsiteY601" fmla="*/ 1682184 h 2083031"/>
                <a:gd name="connsiteX602" fmla="*/ 2516271 w 3274704"/>
                <a:gd name="connsiteY602" fmla="*/ 1676976 h 2083031"/>
                <a:gd name="connsiteX603" fmla="*/ 2518557 w 3274704"/>
                <a:gd name="connsiteY603" fmla="*/ 1666941 h 2083031"/>
                <a:gd name="connsiteX604" fmla="*/ 2522114 w 3274704"/>
                <a:gd name="connsiteY604" fmla="*/ 1655001 h 2083031"/>
                <a:gd name="connsiteX605" fmla="*/ 2523003 w 3274704"/>
                <a:gd name="connsiteY605" fmla="*/ 1644458 h 2083031"/>
                <a:gd name="connsiteX606" fmla="*/ 2516652 w 3274704"/>
                <a:gd name="connsiteY606" fmla="*/ 1636201 h 2083031"/>
                <a:gd name="connsiteX607" fmla="*/ 2517033 w 3274704"/>
                <a:gd name="connsiteY607" fmla="*/ 1628833 h 2083031"/>
                <a:gd name="connsiteX608" fmla="*/ 2528592 w 3274704"/>
                <a:gd name="connsiteY608" fmla="*/ 1635820 h 2083031"/>
                <a:gd name="connsiteX609" fmla="*/ 2535706 w 3274704"/>
                <a:gd name="connsiteY609" fmla="*/ 1631120 h 2083031"/>
                <a:gd name="connsiteX610" fmla="*/ 2545867 w 3274704"/>
                <a:gd name="connsiteY610" fmla="*/ 1618799 h 2083031"/>
                <a:gd name="connsiteX611" fmla="*/ 2552854 w 3274704"/>
                <a:gd name="connsiteY611" fmla="*/ 1620704 h 2083031"/>
                <a:gd name="connsiteX612" fmla="*/ 2559078 w 3274704"/>
                <a:gd name="connsiteY612" fmla="*/ 1628071 h 2083031"/>
                <a:gd name="connsiteX613" fmla="*/ 2567081 w 3274704"/>
                <a:gd name="connsiteY613" fmla="*/ 1624007 h 2083031"/>
                <a:gd name="connsiteX614" fmla="*/ 2572797 w 3274704"/>
                <a:gd name="connsiteY614" fmla="*/ 1617274 h 2083031"/>
                <a:gd name="connsiteX615" fmla="*/ 2567207 w 3274704"/>
                <a:gd name="connsiteY615" fmla="*/ 1605715 h 2083031"/>
                <a:gd name="connsiteX616" fmla="*/ 2557427 w 3274704"/>
                <a:gd name="connsiteY616" fmla="*/ 1601650 h 2083031"/>
                <a:gd name="connsiteX617" fmla="*/ 2548281 w 3274704"/>
                <a:gd name="connsiteY617" fmla="*/ 1595553 h 2083031"/>
                <a:gd name="connsiteX618" fmla="*/ 2547519 w 3274704"/>
                <a:gd name="connsiteY618" fmla="*/ 1588440 h 2083031"/>
                <a:gd name="connsiteX619" fmla="*/ 2557046 w 3274704"/>
                <a:gd name="connsiteY619" fmla="*/ 1594664 h 2083031"/>
                <a:gd name="connsiteX620" fmla="*/ 2565810 w 3274704"/>
                <a:gd name="connsiteY620" fmla="*/ 1595299 h 2083031"/>
                <a:gd name="connsiteX621" fmla="*/ 2568224 w 3274704"/>
                <a:gd name="connsiteY621" fmla="*/ 1589964 h 2083031"/>
                <a:gd name="connsiteX622" fmla="*/ 2571781 w 3274704"/>
                <a:gd name="connsiteY622" fmla="*/ 1584121 h 2083031"/>
                <a:gd name="connsiteX623" fmla="*/ 2568986 w 3274704"/>
                <a:gd name="connsiteY623" fmla="*/ 1577896 h 2083031"/>
                <a:gd name="connsiteX624" fmla="*/ 2562635 w 3274704"/>
                <a:gd name="connsiteY624" fmla="*/ 1572816 h 2083031"/>
                <a:gd name="connsiteX625" fmla="*/ 2568859 w 3274704"/>
                <a:gd name="connsiteY625" fmla="*/ 1566083 h 2083031"/>
                <a:gd name="connsiteX626" fmla="*/ 2575972 w 3274704"/>
                <a:gd name="connsiteY626" fmla="*/ 1567099 h 2083031"/>
                <a:gd name="connsiteX627" fmla="*/ 2581689 w 3274704"/>
                <a:gd name="connsiteY627" fmla="*/ 1563035 h 2083031"/>
                <a:gd name="connsiteX628" fmla="*/ 2588929 w 3274704"/>
                <a:gd name="connsiteY628" fmla="*/ 1562145 h 2083031"/>
                <a:gd name="connsiteX629" fmla="*/ 2586008 w 3274704"/>
                <a:gd name="connsiteY629" fmla="*/ 1552999 h 2083031"/>
                <a:gd name="connsiteX630" fmla="*/ 2578386 w 3274704"/>
                <a:gd name="connsiteY630" fmla="*/ 1556556 h 2083031"/>
                <a:gd name="connsiteX631" fmla="*/ 2564668 w 3274704"/>
                <a:gd name="connsiteY631" fmla="*/ 1554778 h 2083031"/>
                <a:gd name="connsiteX632" fmla="*/ 2567589 w 3274704"/>
                <a:gd name="connsiteY632" fmla="*/ 1549951 h 2083031"/>
                <a:gd name="connsiteX633" fmla="*/ 2579910 w 3274704"/>
                <a:gd name="connsiteY633" fmla="*/ 1543854 h 2083031"/>
                <a:gd name="connsiteX634" fmla="*/ 2590580 w 3274704"/>
                <a:gd name="connsiteY634" fmla="*/ 1536867 h 2083031"/>
                <a:gd name="connsiteX635" fmla="*/ 2599472 w 3274704"/>
                <a:gd name="connsiteY635" fmla="*/ 1526197 h 2083031"/>
                <a:gd name="connsiteX636" fmla="*/ 2587532 w 3274704"/>
                <a:gd name="connsiteY636" fmla="*/ 1523784 h 2083031"/>
                <a:gd name="connsiteX637" fmla="*/ 2578386 w 3274704"/>
                <a:gd name="connsiteY637" fmla="*/ 1521751 h 2083031"/>
                <a:gd name="connsiteX638" fmla="*/ 2566573 w 3274704"/>
                <a:gd name="connsiteY638" fmla="*/ 1516416 h 2083031"/>
                <a:gd name="connsiteX639" fmla="*/ 2552219 w 3274704"/>
                <a:gd name="connsiteY639" fmla="*/ 1505365 h 2083031"/>
                <a:gd name="connsiteX640" fmla="*/ 2540533 w 3274704"/>
                <a:gd name="connsiteY640" fmla="*/ 1508668 h 2083031"/>
                <a:gd name="connsiteX641" fmla="*/ 2523765 w 3274704"/>
                <a:gd name="connsiteY641" fmla="*/ 1514130 h 2083031"/>
                <a:gd name="connsiteX642" fmla="*/ 2514873 w 3274704"/>
                <a:gd name="connsiteY642" fmla="*/ 1506635 h 2083031"/>
                <a:gd name="connsiteX643" fmla="*/ 2504839 w 3274704"/>
                <a:gd name="connsiteY643" fmla="*/ 1507398 h 2083031"/>
                <a:gd name="connsiteX644" fmla="*/ 2494804 w 3274704"/>
                <a:gd name="connsiteY644" fmla="*/ 1510827 h 2083031"/>
                <a:gd name="connsiteX645" fmla="*/ 2500393 w 3274704"/>
                <a:gd name="connsiteY645" fmla="*/ 1502317 h 2083031"/>
                <a:gd name="connsiteX646" fmla="*/ 2509920 w 3274704"/>
                <a:gd name="connsiteY646" fmla="*/ 1499649 h 2083031"/>
                <a:gd name="connsiteX647" fmla="*/ 2521097 w 3274704"/>
                <a:gd name="connsiteY647" fmla="*/ 1501555 h 2083031"/>
                <a:gd name="connsiteX648" fmla="*/ 2531513 w 3274704"/>
                <a:gd name="connsiteY648" fmla="*/ 1499395 h 2083031"/>
                <a:gd name="connsiteX649" fmla="*/ 2549552 w 3274704"/>
                <a:gd name="connsiteY649" fmla="*/ 1483771 h 2083031"/>
                <a:gd name="connsiteX650" fmla="*/ 2567970 w 3274704"/>
                <a:gd name="connsiteY650" fmla="*/ 1474244 h 2083031"/>
                <a:gd name="connsiteX651" fmla="*/ 2582451 w 3274704"/>
                <a:gd name="connsiteY651" fmla="*/ 1461415 h 2083031"/>
                <a:gd name="connsiteX652" fmla="*/ 2576227 w 3274704"/>
                <a:gd name="connsiteY652" fmla="*/ 1450109 h 2083031"/>
                <a:gd name="connsiteX653" fmla="*/ 2565556 w 3274704"/>
                <a:gd name="connsiteY653" fmla="*/ 1437534 h 2083031"/>
                <a:gd name="connsiteX654" fmla="*/ 2552091 w 3274704"/>
                <a:gd name="connsiteY654" fmla="*/ 1429531 h 2083031"/>
                <a:gd name="connsiteX655" fmla="*/ 2537484 w 3274704"/>
                <a:gd name="connsiteY655" fmla="*/ 1422545 h 2083031"/>
                <a:gd name="connsiteX656" fmla="*/ 2524527 w 3274704"/>
                <a:gd name="connsiteY656" fmla="*/ 1409969 h 2083031"/>
                <a:gd name="connsiteX657" fmla="*/ 2509793 w 3274704"/>
                <a:gd name="connsiteY657" fmla="*/ 1406540 h 2083031"/>
                <a:gd name="connsiteX658" fmla="*/ 2498233 w 3274704"/>
                <a:gd name="connsiteY658" fmla="*/ 1409334 h 2083031"/>
                <a:gd name="connsiteX659" fmla="*/ 2479814 w 3274704"/>
                <a:gd name="connsiteY659" fmla="*/ 1405270 h 2083031"/>
                <a:gd name="connsiteX660" fmla="*/ 2465969 w 3274704"/>
                <a:gd name="connsiteY660" fmla="*/ 1397648 h 2083031"/>
                <a:gd name="connsiteX661" fmla="*/ 2464445 w 3274704"/>
                <a:gd name="connsiteY661" fmla="*/ 1384437 h 2083031"/>
                <a:gd name="connsiteX662" fmla="*/ 2477528 w 3274704"/>
                <a:gd name="connsiteY662" fmla="*/ 1389010 h 2083031"/>
                <a:gd name="connsiteX663" fmla="*/ 2486801 w 3274704"/>
                <a:gd name="connsiteY663" fmla="*/ 1400061 h 2083031"/>
                <a:gd name="connsiteX664" fmla="*/ 2498360 w 3274704"/>
                <a:gd name="connsiteY664" fmla="*/ 1400316 h 2083031"/>
                <a:gd name="connsiteX665" fmla="*/ 2518557 w 3274704"/>
                <a:gd name="connsiteY665" fmla="*/ 1400316 h 2083031"/>
                <a:gd name="connsiteX666" fmla="*/ 2529354 w 3274704"/>
                <a:gd name="connsiteY666" fmla="*/ 1406159 h 2083031"/>
                <a:gd name="connsiteX667" fmla="*/ 2541930 w 3274704"/>
                <a:gd name="connsiteY667" fmla="*/ 1412637 h 2083031"/>
                <a:gd name="connsiteX668" fmla="*/ 2564032 w 3274704"/>
                <a:gd name="connsiteY668" fmla="*/ 1413145 h 2083031"/>
                <a:gd name="connsiteX669" fmla="*/ 2575972 w 3274704"/>
                <a:gd name="connsiteY669" fmla="*/ 1419877 h 2083031"/>
                <a:gd name="connsiteX670" fmla="*/ 2582070 w 3274704"/>
                <a:gd name="connsiteY670" fmla="*/ 1415304 h 2083031"/>
                <a:gd name="connsiteX671" fmla="*/ 2572924 w 3274704"/>
                <a:gd name="connsiteY671" fmla="*/ 1399680 h 2083031"/>
                <a:gd name="connsiteX672" fmla="*/ 2559841 w 3274704"/>
                <a:gd name="connsiteY672" fmla="*/ 1393710 h 2083031"/>
                <a:gd name="connsiteX673" fmla="*/ 2552473 w 3274704"/>
                <a:gd name="connsiteY673" fmla="*/ 1375038 h 2083031"/>
                <a:gd name="connsiteX674" fmla="*/ 2539008 w 3274704"/>
                <a:gd name="connsiteY674" fmla="*/ 1370211 h 2083031"/>
                <a:gd name="connsiteX675" fmla="*/ 2531895 w 3274704"/>
                <a:gd name="connsiteY675" fmla="*/ 1359795 h 2083031"/>
                <a:gd name="connsiteX676" fmla="*/ 2529989 w 3274704"/>
                <a:gd name="connsiteY676" fmla="*/ 1337057 h 2083031"/>
                <a:gd name="connsiteX677" fmla="*/ 2520717 w 3274704"/>
                <a:gd name="connsiteY677" fmla="*/ 1316225 h 2083031"/>
                <a:gd name="connsiteX678" fmla="*/ 2510808 w 3274704"/>
                <a:gd name="connsiteY678" fmla="*/ 1289804 h 2083031"/>
                <a:gd name="connsiteX679" fmla="*/ 2500646 w 3274704"/>
                <a:gd name="connsiteY679" fmla="*/ 1270877 h 2083031"/>
                <a:gd name="connsiteX680" fmla="*/ 2485530 w 3274704"/>
                <a:gd name="connsiteY680" fmla="*/ 1262620 h 2083031"/>
                <a:gd name="connsiteX681" fmla="*/ 2472320 w 3274704"/>
                <a:gd name="connsiteY681" fmla="*/ 1256777 h 2083031"/>
                <a:gd name="connsiteX682" fmla="*/ 2455553 w 3274704"/>
                <a:gd name="connsiteY682" fmla="*/ 1242932 h 2083031"/>
                <a:gd name="connsiteX683" fmla="*/ 2444247 w 3274704"/>
                <a:gd name="connsiteY683" fmla="*/ 1239883 h 2083031"/>
                <a:gd name="connsiteX684" fmla="*/ 2441707 w 3274704"/>
                <a:gd name="connsiteY684" fmla="*/ 1226672 h 2083031"/>
                <a:gd name="connsiteX685" fmla="*/ 2449074 w 3274704"/>
                <a:gd name="connsiteY685" fmla="*/ 1217145 h 2083031"/>
                <a:gd name="connsiteX686" fmla="*/ 2460380 w 3274704"/>
                <a:gd name="connsiteY686" fmla="*/ 1202411 h 2083031"/>
                <a:gd name="connsiteX687" fmla="*/ 2469525 w 3274704"/>
                <a:gd name="connsiteY687" fmla="*/ 1187041 h 2083031"/>
                <a:gd name="connsiteX688" fmla="*/ 2481847 w 3274704"/>
                <a:gd name="connsiteY688" fmla="*/ 1183103 h 2083031"/>
                <a:gd name="connsiteX689" fmla="*/ 2489341 w 3274704"/>
                <a:gd name="connsiteY689" fmla="*/ 1171670 h 2083031"/>
                <a:gd name="connsiteX690" fmla="*/ 2497852 w 3274704"/>
                <a:gd name="connsiteY690" fmla="*/ 1167606 h 2083031"/>
                <a:gd name="connsiteX691" fmla="*/ 2497217 w 3274704"/>
                <a:gd name="connsiteY691" fmla="*/ 1161509 h 2083031"/>
                <a:gd name="connsiteX692" fmla="*/ 2489215 w 3274704"/>
                <a:gd name="connsiteY692" fmla="*/ 1153760 h 2083031"/>
                <a:gd name="connsiteX693" fmla="*/ 2497852 w 3274704"/>
                <a:gd name="connsiteY693" fmla="*/ 1144614 h 2083031"/>
                <a:gd name="connsiteX694" fmla="*/ 2505855 w 3274704"/>
                <a:gd name="connsiteY694" fmla="*/ 1154649 h 2083031"/>
                <a:gd name="connsiteX695" fmla="*/ 2512206 w 3274704"/>
                <a:gd name="connsiteY695" fmla="*/ 1157444 h 2083031"/>
                <a:gd name="connsiteX696" fmla="*/ 2522368 w 3274704"/>
                <a:gd name="connsiteY696" fmla="*/ 1153252 h 2083031"/>
                <a:gd name="connsiteX697" fmla="*/ 2521987 w 3274704"/>
                <a:gd name="connsiteY697" fmla="*/ 1142836 h 2083031"/>
                <a:gd name="connsiteX698" fmla="*/ 2530624 w 3274704"/>
                <a:gd name="connsiteY698" fmla="*/ 1137628 h 2083031"/>
                <a:gd name="connsiteX699" fmla="*/ 2533927 w 3274704"/>
                <a:gd name="connsiteY699" fmla="*/ 1130769 h 2083031"/>
                <a:gd name="connsiteX700" fmla="*/ 2528084 w 3274704"/>
                <a:gd name="connsiteY700" fmla="*/ 1126704 h 2083031"/>
                <a:gd name="connsiteX701" fmla="*/ 2534181 w 3274704"/>
                <a:gd name="connsiteY701" fmla="*/ 1121496 h 2083031"/>
                <a:gd name="connsiteX702" fmla="*/ 2550441 w 3274704"/>
                <a:gd name="connsiteY702" fmla="*/ 1119717 h 2083031"/>
                <a:gd name="connsiteX703" fmla="*/ 2568732 w 3274704"/>
                <a:gd name="connsiteY703" fmla="*/ 1110826 h 2083031"/>
                <a:gd name="connsiteX704" fmla="*/ 2591470 w 3274704"/>
                <a:gd name="connsiteY704" fmla="*/ 1104601 h 2083031"/>
                <a:gd name="connsiteX705" fmla="*/ 2602775 w 3274704"/>
                <a:gd name="connsiteY705" fmla="*/ 1100537 h 2083031"/>
                <a:gd name="connsiteX706" fmla="*/ 2610523 w 3274704"/>
                <a:gd name="connsiteY706" fmla="*/ 1107523 h 2083031"/>
                <a:gd name="connsiteX707" fmla="*/ 2620050 w 3274704"/>
                <a:gd name="connsiteY707" fmla="*/ 1101934 h 2083031"/>
                <a:gd name="connsiteX708" fmla="*/ 2620685 w 3274704"/>
                <a:gd name="connsiteY708" fmla="*/ 1088977 h 2083031"/>
                <a:gd name="connsiteX709" fmla="*/ 2623353 w 3274704"/>
                <a:gd name="connsiteY709" fmla="*/ 1074750 h 2083031"/>
                <a:gd name="connsiteX710" fmla="*/ 2609888 w 3274704"/>
                <a:gd name="connsiteY710" fmla="*/ 1073607 h 2083031"/>
                <a:gd name="connsiteX711" fmla="*/ 2599980 w 3274704"/>
                <a:gd name="connsiteY711" fmla="*/ 1067510 h 2083031"/>
                <a:gd name="connsiteX712" fmla="*/ 2591088 w 3274704"/>
                <a:gd name="connsiteY712" fmla="*/ 1071194 h 2083031"/>
                <a:gd name="connsiteX713" fmla="*/ 2575464 w 3274704"/>
                <a:gd name="connsiteY713" fmla="*/ 1074496 h 2083031"/>
                <a:gd name="connsiteX714" fmla="*/ 2557046 w 3274704"/>
                <a:gd name="connsiteY714" fmla="*/ 1068653 h 2083031"/>
                <a:gd name="connsiteX715" fmla="*/ 2543962 w 3274704"/>
                <a:gd name="connsiteY715" fmla="*/ 1059507 h 2083031"/>
                <a:gd name="connsiteX716" fmla="*/ 2521224 w 3274704"/>
                <a:gd name="connsiteY716" fmla="*/ 1051251 h 2083031"/>
                <a:gd name="connsiteX717" fmla="*/ 2510428 w 3274704"/>
                <a:gd name="connsiteY717" fmla="*/ 1055570 h 2083031"/>
                <a:gd name="connsiteX718" fmla="*/ 2498487 w 3274704"/>
                <a:gd name="connsiteY718" fmla="*/ 1059761 h 2083031"/>
                <a:gd name="connsiteX719" fmla="*/ 2495692 w 3274704"/>
                <a:gd name="connsiteY719" fmla="*/ 1070305 h 2083031"/>
                <a:gd name="connsiteX720" fmla="*/ 2485785 w 3274704"/>
                <a:gd name="connsiteY720" fmla="*/ 1075767 h 2083031"/>
                <a:gd name="connsiteX721" fmla="*/ 2474099 w 3274704"/>
                <a:gd name="connsiteY721" fmla="*/ 1085166 h 2083031"/>
                <a:gd name="connsiteX722" fmla="*/ 2458093 w 3274704"/>
                <a:gd name="connsiteY722" fmla="*/ 1092534 h 2083031"/>
                <a:gd name="connsiteX723" fmla="*/ 2443740 w 3274704"/>
                <a:gd name="connsiteY723" fmla="*/ 1086437 h 2083031"/>
                <a:gd name="connsiteX724" fmla="*/ 2430910 w 3274704"/>
                <a:gd name="connsiteY724" fmla="*/ 1077545 h 2083031"/>
                <a:gd name="connsiteX725" fmla="*/ 2435102 w 3274704"/>
                <a:gd name="connsiteY725" fmla="*/ 1049854 h 2083031"/>
                <a:gd name="connsiteX726" fmla="*/ 2431545 w 3274704"/>
                <a:gd name="connsiteY726" fmla="*/ 1039056 h 2083031"/>
                <a:gd name="connsiteX727" fmla="*/ 2425448 w 3274704"/>
                <a:gd name="connsiteY727" fmla="*/ 1031435 h 2083031"/>
                <a:gd name="connsiteX728" fmla="*/ 2415032 w 3274704"/>
                <a:gd name="connsiteY728" fmla="*/ 1030800 h 2083031"/>
                <a:gd name="connsiteX729" fmla="*/ 2405505 w 3274704"/>
                <a:gd name="connsiteY729" fmla="*/ 1039310 h 2083031"/>
                <a:gd name="connsiteX730" fmla="*/ 2398392 w 3274704"/>
                <a:gd name="connsiteY730" fmla="*/ 1030165 h 2083031"/>
                <a:gd name="connsiteX731" fmla="*/ 2386833 w 3274704"/>
                <a:gd name="connsiteY731" fmla="*/ 1029530 h 2083031"/>
                <a:gd name="connsiteX732" fmla="*/ 2371589 w 3274704"/>
                <a:gd name="connsiteY732" fmla="*/ 1024703 h 2083031"/>
                <a:gd name="connsiteX733" fmla="*/ 2361808 w 3274704"/>
                <a:gd name="connsiteY733" fmla="*/ 1014032 h 2083031"/>
                <a:gd name="connsiteX734" fmla="*/ 2355330 w 3274704"/>
                <a:gd name="connsiteY734" fmla="*/ 994979 h 2083031"/>
                <a:gd name="connsiteX735" fmla="*/ 2361808 w 3274704"/>
                <a:gd name="connsiteY735" fmla="*/ 976306 h 2083031"/>
                <a:gd name="connsiteX736" fmla="*/ 2379973 w 3274704"/>
                <a:gd name="connsiteY736" fmla="*/ 964874 h 2083031"/>
                <a:gd name="connsiteX737" fmla="*/ 2395597 w 3274704"/>
                <a:gd name="connsiteY737" fmla="*/ 972622 h 2083031"/>
                <a:gd name="connsiteX738" fmla="*/ 2414015 w 3274704"/>
                <a:gd name="connsiteY738" fmla="*/ 969828 h 2083031"/>
                <a:gd name="connsiteX739" fmla="*/ 2433323 w 3274704"/>
                <a:gd name="connsiteY739" fmla="*/ 960555 h 2083031"/>
                <a:gd name="connsiteX740" fmla="*/ 2449964 w 3274704"/>
                <a:gd name="connsiteY740" fmla="*/ 943407 h 2083031"/>
                <a:gd name="connsiteX741" fmla="*/ 2456061 w 3274704"/>
                <a:gd name="connsiteY741" fmla="*/ 927401 h 2083031"/>
                <a:gd name="connsiteX742" fmla="*/ 2481847 w 3274704"/>
                <a:gd name="connsiteY742" fmla="*/ 912285 h 2083031"/>
                <a:gd name="connsiteX743" fmla="*/ 2510046 w 3274704"/>
                <a:gd name="connsiteY743" fmla="*/ 896026 h 2083031"/>
                <a:gd name="connsiteX744" fmla="*/ 2534054 w 3274704"/>
                <a:gd name="connsiteY744" fmla="*/ 868081 h 2083031"/>
                <a:gd name="connsiteX745" fmla="*/ 2551584 w 3274704"/>
                <a:gd name="connsiteY745" fmla="*/ 858935 h 2083031"/>
                <a:gd name="connsiteX746" fmla="*/ 2572670 w 3274704"/>
                <a:gd name="connsiteY746" fmla="*/ 859570 h 2083031"/>
                <a:gd name="connsiteX747" fmla="*/ 2583340 w 3274704"/>
                <a:gd name="connsiteY747" fmla="*/ 852203 h 2083031"/>
                <a:gd name="connsiteX748" fmla="*/ 2582705 w 3274704"/>
                <a:gd name="connsiteY748" fmla="*/ 859951 h 2083031"/>
                <a:gd name="connsiteX749" fmla="*/ 2592232 w 3274704"/>
                <a:gd name="connsiteY749" fmla="*/ 866048 h 2083031"/>
                <a:gd name="connsiteX750" fmla="*/ 2600742 w 3274704"/>
                <a:gd name="connsiteY750" fmla="*/ 875194 h 2083031"/>
                <a:gd name="connsiteX751" fmla="*/ 2607221 w 3274704"/>
                <a:gd name="connsiteY751" fmla="*/ 883197 h 2083031"/>
                <a:gd name="connsiteX752" fmla="*/ 2599599 w 3274704"/>
                <a:gd name="connsiteY752" fmla="*/ 893994 h 2083031"/>
                <a:gd name="connsiteX753" fmla="*/ 2590961 w 3274704"/>
                <a:gd name="connsiteY753" fmla="*/ 904410 h 2083031"/>
                <a:gd name="connsiteX754" fmla="*/ 2583594 w 3274704"/>
                <a:gd name="connsiteY754" fmla="*/ 916350 h 2083031"/>
                <a:gd name="connsiteX755" fmla="*/ 2574448 w 3274704"/>
                <a:gd name="connsiteY755" fmla="*/ 923083 h 2083031"/>
                <a:gd name="connsiteX756" fmla="*/ 2564286 w 3274704"/>
                <a:gd name="connsiteY756" fmla="*/ 927020 h 2083031"/>
                <a:gd name="connsiteX757" fmla="*/ 2562380 w 3274704"/>
                <a:gd name="connsiteY757" fmla="*/ 937182 h 2083031"/>
                <a:gd name="connsiteX758" fmla="*/ 2554632 w 3274704"/>
                <a:gd name="connsiteY758" fmla="*/ 944931 h 2083031"/>
                <a:gd name="connsiteX759" fmla="*/ 2565683 w 3274704"/>
                <a:gd name="connsiteY759" fmla="*/ 954077 h 2083031"/>
                <a:gd name="connsiteX760" fmla="*/ 2581308 w 3274704"/>
                <a:gd name="connsiteY760" fmla="*/ 951028 h 2083031"/>
                <a:gd name="connsiteX761" fmla="*/ 2586261 w 3274704"/>
                <a:gd name="connsiteY761" fmla="*/ 955982 h 2083031"/>
                <a:gd name="connsiteX762" fmla="*/ 2578259 w 3274704"/>
                <a:gd name="connsiteY762" fmla="*/ 962333 h 2083031"/>
                <a:gd name="connsiteX763" fmla="*/ 2578513 w 3274704"/>
                <a:gd name="connsiteY763" fmla="*/ 971479 h 2083031"/>
                <a:gd name="connsiteX764" fmla="*/ 2573051 w 3274704"/>
                <a:gd name="connsiteY764" fmla="*/ 974909 h 2083031"/>
                <a:gd name="connsiteX765" fmla="*/ 2559586 w 3274704"/>
                <a:gd name="connsiteY765" fmla="*/ 976687 h 2083031"/>
                <a:gd name="connsiteX766" fmla="*/ 2545740 w 3274704"/>
                <a:gd name="connsiteY766" fmla="*/ 982276 h 2083031"/>
                <a:gd name="connsiteX767" fmla="*/ 2552219 w 3274704"/>
                <a:gd name="connsiteY767" fmla="*/ 992692 h 2083031"/>
                <a:gd name="connsiteX768" fmla="*/ 2574957 w 3274704"/>
                <a:gd name="connsiteY768" fmla="*/ 979736 h 2083031"/>
                <a:gd name="connsiteX769" fmla="*/ 2595915 w 3274704"/>
                <a:gd name="connsiteY769" fmla="*/ 966398 h 2083031"/>
                <a:gd name="connsiteX770" fmla="*/ 2622591 w 3274704"/>
                <a:gd name="connsiteY770" fmla="*/ 947344 h 2083031"/>
                <a:gd name="connsiteX771" fmla="*/ 2652314 w 3274704"/>
                <a:gd name="connsiteY771" fmla="*/ 931720 h 2083031"/>
                <a:gd name="connsiteX772" fmla="*/ 2673782 w 3274704"/>
                <a:gd name="connsiteY772" fmla="*/ 927147 h 2083031"/>
                <a:gd name="connsiteX773" fmla="*/ 2699568 w 3274704"/>
                <a:gd name="connsiteY773" fmla="*/ 926004 h 2083031"/>
                <a:gd name="connsiteX774" fmla="*/ 2702108 w 3274704"/>
                <a:gd name="connsiteY774" fmla="*/ 925623 h 2083031"/>
                <a:gd name="connsiteX775" fmla="*/ 2709857 w 3274704"/>
                <a:gd name="connsiteY775" fmla="*/ 912666 h 2083031"/>
                <a:gd name="connsiteX776" fmla="*/ 2725862 w 3274704"/>
                <a:gd name="connsiteY776" fmla="*/ 899456 h 2083031"/>
                <a:gd name="connsiteX777" fmla="*/ 2725862 w 3274704"/>
                <a:gd name="connsiteY777" fmla="*/ 899456 h 2083031"/>
                <a:gd name="connsiteX778" fmla="*/ 2734500 w 3274704"/>
                <a:gd name="connsiteY778" fmla="*/ 894502 h 2083031"/>
                <a:gd name="connsiteX779" fmla="*/ 2772988 w 3274704"/>
                <a:gd name="connsiteY779" fmla="*/ 870875 h 2083031"/>
                <a:gd name="connsiteX780" fmla="*/ 2782388 w 3274704"/>
                <a:gd name="connsiteY780" fmla="*/ 861602 h 2083031"/>
                <a:gd name="connsiteX781" fmla="*/ 2789883 w 3274704"/>
                <a:gd name="connsiteY781" fmla="*/ 855632 h 2083031"/>
                <a:gd name="connsiteX782" fmla="*/ 2799282 w 3274704"/>
                <a:gd name="connsiteY782" fmla="*/ 854616 h 2083031"/>
                <a:gd name="connsiteX783" fmla="*/ 2805888 w 3274704"/>
                <a:gd name="connsiteY783" fmla="*/ 853473 h 2083031"/>
                <a:gd name="connsiteX784" fmla="*/ 2823798 w 3274704"/>
                <a:gd name="connsiteY784" fmla="*/ 829465 h 2083031"/>
                <a:gd name="connsiteX785" fmla="*/ 2840947 w 3274704"/>
                <a:gd name="connsiteY785" fmla="*/ 806093 h 2083031"/>
                <a:gd name="connsiteX786" fmla="*/ 2852125 w 3274704"/>
                <a:gd name="connsiteY786" fmla="*/ 798852 h 2083031"/>
                <a:gd name="connsiteX787" fmla="*/ 2861398 w 3274704"/>
                <a:gd name="connsiteY787" fmla="*/ 799868 h 2083031"/>
                <a:gd name="connsiteX788" fmla="*/ 2872195 w 3274704"/>
                <a:gd name="connsiteY788" fmla="*/ 810665 h 2083031"/>
                <a:gd name="connsiteX789" fmla="*/ 2878292 w 3274704"/>
                <a:gd name="connsiteY789" fmla="*/ 818033 h 2083031"/>
                <a:gd name="connsiteX790" fmla="*/ 2889216 w 3274704"/>
                <a:gd name="connsiteY790" fmla="*/ 819684 h 2083031"/>
                <a:gd name="connsiteX791" fmla="*/ 2905857 w 3274704"/>
                <a:gd name="connsiteY791" fmla="*/ 822098 h 2083031"/>
                <a:gd name="connsiteX792" fmla="*/ 2915764 w 3274704"/>
                <a:gd name="connsiteY792" fmla="*/ 821844 h 2083031"/>
                <a:gd name="connsiteX793" fmla="*/ 2922497 w 3274704"/>
                <a:gd name="connsiteY793" fmla="*/ 820319 h 2083031"/>
                <a:gd name="connsiteX794" fmla="*/ 2925545 w 3274704"/>
                <a:gd name="connsiteY794" fmla="*/ 810920 h 2083031"/>
                <a:gd name="connsiteX795" fmla="*/ 2925800 w 3274704"/>
                <a:gd name="connsiteY795" fmla="*/ 808506 h 2083031"/>
                <a:gd name="connsiteX796" fmla="*/ 2921100 w 3274704"/>
                <a:gd name="connsiteY796" fmla="*/ 798725 h 2083031"/>
                <a:gd name="connsiteX797" fmla="*/ 2917035 w 3274704"/>
                <a:gd name="connsiteY797" fmla="*/ 792501 h 2083031"/>
                <a:gd name="connsiteX798" fmla="*/ 2915511 w 3274704"/>
                <a:gd name="connsiteY798" fmla="*/ 787547 h 2083031"/>
                <a:gd name="connsiteX799" fmla="*/ 2916526 w 3274704"/>
                <a:gd name="connsiteY799" fmla="*/ 783482 h 2083031"/>
                <a:gd name="connsiteX800" fmla="*/ 2919321 w 3274704"/>
                <a:gd name="connsiteY800" fmla="*/ 780942 h 2083031"/>
                <a:gd name="connsiteX801" fmla="*/ 2924021 w 3274704"/>
                <a:gd name="connsiteY801" fmla="*/ 779798 h 2083031"/>
                <a:gd name="connsiteX802" fmla="*/ 2955142 w 3274704"/>
                <a:gd name="connsiteY802" fmla="*/ 777385 h 2083031"/>
                <a:gd name="connsiteX803" fmla="*/ 2968734 w 3274704"/>
                <a:gd name="connsiteY803" fmla="*/ 776369 h 2083031"/>
                <a:gd name="connsiteX804" fmla="*/ 2977245 w 3274704"/>
                <a:gd name="connsiteY804" fmla="*/ 764555 h 2083031"/>
                <a:gd name="connsiteX805" fmla="*/ 2984485 w 3274704"/>
                <a:gd name="connsiteY805" fmla="*/ 755029 h 2083031"/>
                <a:gd name="connsiteX806" fmla="*/ 2997315 w 3274704"/>
                <a:gd name="connsiteY806" fmla="*/ 750202 h 2083031"/>
                <a:gd name="connsiteX807" fmla="*/ 3005063 w 3274704"/>
                <a:gd name="connsiteY807" fmla="*/ 748296 h 2083031"/>
                <a:gd name="connsiteX808" fmla="*/ 3007477 w 3274704"/>
                <a:gd name="connsiteY808" fmla="*/ 737499 h 2083031"/>
                <a:gd name="connsiteX809" fmla="*/ 3008746 w 3274704"/>
                <a:gd name="connsiteY809" fmla="*/ 728607 h 2083031"/>
                <a:gd name="connsiteX810" fmla="*/ 3009636 w 3274704"/>
                <a:gd name="connsiteY810" fmla="*/ 725559 h 2083031"/>
                <a:gd name="connsiteX811" fmla="*/ 3018401 w 3274704"/>
                <a:gd name="connsiteY811" fmla="*/ 718699 h 2083031"/>
                <a:gd name="connsiteX812" fmla="*/ 3031103 w 3274704"/>
                <a:gd name="connsiteY812" fmla="*/ 723018 h 2083031"/>
                <a:gd name="connsiteX813" fmla="*/ 3040376 w 3274704"/>
                <a:gd name="connsiteY813" fmla="*/ 731910 h 2083031"/>
                <a:gd name="connsiteX814" fmla="*/ 3041265 w 3274704"/>
                <a:gd name="connsiteY814" fmla="*/ 735213 h 2083031"/>
                <a:gd name="connsiteX815" fmla="*/ 3041900 w 3274704"/>
                <a:gd name="connsiteY815" fmla="*/ 737626 h 2083031"/>
                <a:gd name="connsiteX816" fmla="*/ 3051427 w 3274704"/>
                <a:gd name="connsiteY816" fmla="*/ 731783 h 2083031"/>
                <a:gd name="connsiteX817" fmla="*/ 3060700 w 3274704"/>
                <a:gd name="connsiteY817" fmla="*/ 729242 h 2083031"/>
                <a:gd name="connsiteX818" fmla="*/ 3076070 w 3274704"/>
                <a:gd name="connsiteY818" fmla="*/ 724034 h 2083031"/>
                <a:gd name="connsiteX819" fmla="*/ 3081024 w 3274704"/>
                <a:gd name="connsiteY819" fmla="*/ 714380 h 2083031"/>
                <a:gd name="connsiteX820" fmla="*/ 3083057 w 3274704"/>
                <a:gd name="connsiteY820" fmla="*/ 703583 h 2083031"/>
                <a:gd name="connsiteX821" fmla="*/ 3084708 w 3274704"/>
                <a:gd name="connsiteY821" fmla="*/ 685546 h 2083031"/>
                <a:gd name="connsiteX822" fmla="*/ 3084708 w 3274704"/>
                <a:gd name="connsiteY822" fmla="*/ 669160 h 2083031"/>
                <a:gd name="connsiteX823" fmla="*/ 3084454 w 3274704"/>
                <a:gd name="connsiteY823" fmla="*/ 650106 h 2083031"/>
                <a:gd name="connsiteX824" fmla="*/ 3083819 w 3274704"/>
                <a:gd name="connsiteY824" fmla="*/ 642103 h 2083031"/>
                <a:gd name="connsiteX825" fmla="*/ 3079119 w 3274704"/>
                <a:gd name="connsiteY825" fmla="*/ 622923 h 2083031"/>
                <a:gd name="connsiteX826" fmla="*/ 3076451 w 3274704"/>
                <a:gd name="connsiteY826" fmla="*/ 615428 h 2083031"/>
                <a:gd name="connsiteX827" fmla="*/ 3075054 w 3274704"/>
                <a:gd name="connsiteY827" fmla="*/ 611236 h 2083031"/>
                <a:gd name="connsiteX828" fmla="*/ 3075943 w 3274704"/>
                <a:gd name="connsiteY828" fmla="*/ 594596 h 2083031"/>
                <a:gd name="connsiteX829" fmla="*/ 3085089 w 3274704"/>
                <a:gd name="connsiteY829" fmla="*/ 591420 h 2083031"/>
                <a:gd name="connsiteX830" fmla="*/ 3098173 w 3274704"/>
                <a:gd name="connsiteY830" fmla="*/ 587229 h 2083031"/>
                <a:gd name="connsiteX831" fmla="*/ 3104397 w 3274704"/>
                <a:gd name="connsiteY831" fmla="*/ 582529 h 2083031"/>
                <a:gd name="connsiteX832" fmla="*/ 3110494 w 3274704"/>
                <a:gd name="connsiteY832" fmla="*/ 576431 h 2083031"/>
                <a:gd name="connsiteX833" fmla="*/ 3115702 w 3274704"/>
                <a:gd name="connsiteY833" fmla="*/ 571731 h 2083031"/>
                <a:gd name="connsiteX834" fmla="*/ 3124975 w 3274704"/>
                <a:gd name="connsiteY834" fmla="*/ 567413 h 2083031"/>
                <a:gd name="connsiteX835" fmla="*/ 3138947 w 3274704"/>
                <a:gd name="connsiteY835" fmla="*/ 571985 h 2083031"/>
                <a:gd name="connsiteX836" fmla="*/ 3150760 w 3274704"/>
                <a:gd name="connsiteY836" fmla="*/ 576939 h 2083031"/>
                <a:gd name="connsiteX837" fmla="*/ 3168671 w 3274704"/>
                <a:gd name="connsiteY837" fmla="*/ 580750 h 2083031"/>
                <a:gd name="connsiteX838" fmla="*/ 3181627 w 3274704"/>
                <a:gd name="connsiteY838" fmla="*/ 581131 h 2083031"/>
                <a:gd name="connsiteX839" fmla="*/ 3185439 w 3274704"/>
                <a:gd name="connsiteY839" fmla="*/ 574907 h 2083031"/>
                <a:gd name="connsiteX840" fmla="*/ 3185439 w 3274704"/>
                <a:gd name="connsiteY840" fmla="*/ 573256 h 2083031"/>
                <a:gd name="connsiteX841" fmla="*/ 3185439 w 3274704"/>
                <a:gd name="connsiteY841" fmla="*/ 571985 h 2083031"/>
                <a:gd name="connsiteX842" fmla="*/ 3189376 w 3274704"/>
                <a:gd name="connsiteY842" fmla="*/ 559918 h 2083031"/>
                <a:gd name="connsiteX843" fmla="*/ 3202587 w 3274704"/>
                <a:gd name="connsiteY843" fmla="*/ 550010 h 2083031"/>
                <a:gd name="connsiteX844" fmla="*/ 3207922 w 3274704"/>
                <a:gd name="connsiteY844" fmla="*/ 546326 h 2083031"/>
                <a:gd name="connsiteX845" fmla="*/ 3207922 w 3274704"/>
                <a:gd name="connsiteY845" fmla="*/ 546326 h 2083031"/>
                <a:gd name="connsiteX846" fmla="*/ 3207922 w 3274704"/>
                <a:gd name="connsiteY846" fmla="*/ 540864 h 2083031"/>
                <a:gd name="connsiteX847" fmla="*/ 3208303 w 3274704"/>
                <a:gd name="connsiteY847" fmla="*/ 532354 h 2083031"/>
                <a:gd name="connsiteX848" fmla="*/ 3212621 w 3274704"/>
                <a:gd name="connsiteY848" fmla="*/ 524605 h 2083031"/>
                <a:gd name="connsiteX849" fmla="*/ 3220751 w 3274704"/>
                <a:gd name="connsiteY849" fmla="*/ 517873 h 2083031"/>
                <a:gd name="connsiteX850" fmla="*/ 3224816 w 3274704"/>
                <a:gd name="connsiteY850" fmla="*/ 511903 h 2083031"/>
                <a:gd name="connsiteX851" fmla="*/ 3226722 w 3274704"/>
                <a:gd name="connsiteY851" fmla="*/ 501106 h 2083031"/>
                <a:gd name="connsiteX852" fmla="*/ 3227992 w 3274704"/>
                <a:gd name="connsiteY852" fmla="*/ 490944 h 2083031"/>
                <a:gd name="connsiteX853" fmla="*/ 3231167 w 3274704"/>
                <a:gd name="connsiteY853" fmla="*/ 483322 h 2083031"/>
                <a:gd name="connsiteX854" fmla="*/ 3231549 w 3274704"/>
                <a:gd name="connsiteY854" fmla="*/ 482814 h 2083031"/>
                <a:gd name="connsiteX855" fmla="*/ 3240186 w 3274704"/>
                <a:gd name="connsiteY855" fmla="*/ 464903 h 2083031"/>
                <a:gd name="connsiteX856" fmla="*/ 3242473 w 3274704"/>
                <a:gd name="connsiteY856" fmla="*/ 451439 h 2083031"/>
                <a:gd name="connsiteX857" fmla="*/ 3244378 w 3274704"/>
                <a:gd name="connsiteY857" fmla="*/ 442166 h 2083031"/>
                <a:gd name="connsiteX858" fmla="*/ 3256827 w 3274704"/>
                <a:gd name="connsiteY858" fmla="*/ 422477 h 2083031"/>
                <a:gd name="connsiteX859" fmla="*/ 3257080 w 3274704"/>
                <a:gd name="connsiteY859" fmla="*/ 422223 h 2083031"/>
                <a:gd name="connsiteX860" fmla="*/ 3264067 w 3274704"/>
                <a:gd name="connsiteY860" fmla="*/ 416507 h 2083031"/>
                <a:gd name="connsiteX861" fmla="*/ 3274610 w 3274704"/>
                <a:gd name="connsiteY861" fmla="*/ 407488 h 2083031"/>
                <a:gd name="connsiteX862" fmla="*/ 3273848 w 3274704"/>
                <a:gd name="connsiteY862" fmla="*/ 404312 h 2083031"/>
                <a:gd name="connsiteX863" fmla="*/ 3268132 w 3274704"/>
                <a:gd name="connsiteY863" fmla="*/ 395929 h 2083031"/>
                <a:gd name="connsiteX864" fmla="*/ 3265337 w 3274704"/>
                <a:gd name="connsiteY864" fmla="*/ 381956 h 2083031"/>
                <a:gd name="connsiteX865" fmla="*/ 3266099 w 3274704"/>
                <a:gd name="connsiteY865" fmla="*/ 379670 h 2083031"/>
                <a:gd name="connsiteX866" fmla="*/ 3266989 w 3274704"/>
                <a:gd name="connsiteY866" fmla="*/ 377256 h 2083031"/>
                <a:gd name="connsiteX867" fmla="*/ 3266734 w 3274704"/>
                <a:gd name="connsiteY867" fmla="*/ 370143 h 2083031"/>
                <a:gd name="connsiteX868" fmla="*/ 3260764 w 3274704"/>
                <a:gd name="connsiteY868" fmla="*/ 365951 h 2083031"/>
                <a:gd name="connsiteX869" fmla="*/ 3260764 w 3274704"/>
                <a:gd name="connsiteY869" fmla="*/ 365951 h 2083031"/>
                <a:gd name="connsiteX870" fmla="*/ 3254540 w 3274704"/>
                <a:gd name="connsiteY870" fmla="*/ 364554 h 2083031"/>
                <a:gd name="connsiteX871" fmla="*/ 3246791 w 3274704"/>
                <a:gd name="connsiteY871" fmla="*/ 365570 h 2083031"/>
                <a:gd name="connsiteX872" fmla="*/ 3235740 w 3274704"/>
                <a:gd name="connsiteY872" fmla="*/ 369381 h 2083031"/>
                <a:gd name="connsiteX873" fmla="*/ 3226468 w 3274704"/>
                <a:gd name="connsiteY873" fmla="*/ 373572 h 2083031"/>
                <a:gd name="connsiteX874" fmla="*/ 3198014 w 3274704"/>
                <a:gd name="connsiteY874" fmla="*/ 383988 h 2083031"/>
                <a:gd name="connsiteX875" fmla="*/ 3179087 w 3274704"/>
                <a:gd name="connsiteY875" fmla="*/ 388434 h 2083031"/>
                <a:gd name="connsiteX876" fmla="*/ 3179087 w 3274704"/>
                <a:gd name="connsiteY876" fmla="*/ 388434 h 2083031"/>
                <a:gd name="connsiteX877" fmla="*/ 3176801 w 3274704"/>
                <a:gd name="connsiteY877" fmla="*/ 389196 h 2083031"/>
                <a:gd name="connsiteX878" fmla="*/ 3168417 w 3274704"/>
                <a:gd name="connsiteY878" fmla="*/ 393642 h 2083031"/>
                <a:gd name="connsiteX879" fmla="*/ 3165241 w 3274704"/>
                <a:gd name="connsiteY879" fmla="*/ 398088 h 2083031"/>
                <a:gd name="connsiteX880" fmla="*/ 3161431 w 3274704"/>
                <a:gd name="connsiteY880" fmla="*/ 405964 h 2083031"/>
                <a:gd name="connsiteX881" fmla="*/ 3152031 w 3274704"/>
                <a:gd name="connsiteY881" fmla="*/ 411680 h 2083031"/>
                <a:gd name="connsiteX882" fmla="*/ 3150634 w 3274704"/>
                <a:gd name="connsiteY882" fmla="*/ 411680 h 2083031"/>
                <a:gd name="connsiteX883" fmla="*/ 3122561 w 3274704"/>
                <a:gd name="connsiteY883" fmla="*/ 412188 h 2083031"/>
                <a:gd name="connsiteX884" fmla="*/ 3088391 w 3274704"/>
                <a:gd name="connsiteY884" fmla="*/ 412188 h 2083031"/>
                <a:gd name="connsiteX885" fmla="*/ 3081532 w 3274704"/>
                <a:gd name="connsiteY885" fmla="*/ 412188 h 2083031"/>
                <a:gd name="connsiteX886" fmla="*/ 3080643 w 3274704"/>
                <a:gd name="connsiteY886" fmla="*/ 412188 h 2083031"/>
                <a:gd name="connsiteX887" fmla="*/ 3069465 w 3274704"/>
                <a:gd name="connsiteY887" fmla="*/ 404567 h 2083031"/>
                <a:gd name="connsiteX888" fmla="*/ 3068956 w 3274704"/>
                <a:gd name="connsiteY888" fmla="*/ 398977 h 2083031"/>
                <a:gd name="connsiteX889" fmla="*/ 3066416 w 3274704"/>
                <a:gd name="connsiteY889" fmla="*/ 393769 h 2083031"/>
                <a:gd name="connsiteX890" fmla="*/ 3062479 w 3274704"/>
                <a:gd name="connsiteY890" fmla="*/ 390975 h 2083031"/>
                <a:gd name="connsiteX891" fmla="*/ 3054602 w 3274704"/>
                <a:gd name="connsiteY891" fmla="*/ 381448 h 2083031"/>
                <a:gd name="connsiteX892" fmla="*/ 3057270 w 3274704"/>
                <a:gd name="connsiteY892" fmla="*/ 368872 h 2083031"/>
                <a:gd name="connsiteX893" fmla="*/ 3060065 w 3274704"/>
                <a:gd name="connsiteY893" fmla="*/ 358075 h 2083031"/>
                <a:gd name="connsiteX894" fmla="*/ 3056000 w 3274704"/>
                <a:gd name="connsiteY894" fmla="*/ 352232 h 2083031"/>
                <a:gd name="connsiteX895" fmla="*/ 3056000 w 3274704"/>
                <a:gd name="connsiteY895" fmla="*/ 352232 h 2083031"/>
                <a:gd name="connsiteX896" fmla="*/ 3049014 w 3274704"/>
                <a:gd name="connsiteY896" fmla="*/ 345627 h 2083031"/>
                <a:gd name="connsiteX897" fmla="*/ 3049014 w 3274704"/>
                <a:gd name="connsiteY897" fmla="*/ 332543 h 2083031"/>
                <a:gd name="connsiteX898" fmla="*/ 3050030 w 3274704"/>
                <a:gd name="connsiteY898" fmla="*/ 330384 h 2083031"/>
                <a:gd name="connsiteX899" fmla="*/ 3045457 w 3274704"/>
                <a:gd name="connsiteY899" fmla="*/ 330384 h 2083031"/>
                <a:gd name="connsiteX900" fmla="*/ 3027547 w 3274704"/>
                <a:gd name="connsiteY900" fmla="*/ 326700 h 2083031"/>
                <a:gd name="connsiteX901" fmla="*/ 3010525 w 3274704"/>
                <a:gd name="connsiteY901" fmla="*/ 309933 h 2083031"/>
                <a:gd name="connsiteX902" fmla="*/ 2993377 w 3274704"/>
                <a:gd name="connsiteY902" fmla="*/ 293547 h 2083031"/>
                <a:gd name="connsiteX903" fmla="*/ 2986390 w 3274704"/>
                <a:gd name="connsiteY903" fmla="*/ 293293 h 2083031"/>
                <a:gd name="connsiteX904" fmla="*/ 2981055 w 3274704"/>
                <a:gd name="connsiteY904" fmla="*/ 295071 h 2083031"/>
                <a:gd name="connsiteX905" fmla="*/ 2959969 w 3274704"/>
                <a:gd name="connsiteY905" fmla="*/ 288847 h 2083031"/>
                <a:gd name="connsiteX906" fmla="*/ 2959969 w 3274704"/>
                <a:gd name="connsiteY906" fmla="*/ 288847 h 2083031"/>
                <a:gd name="connsiteX907" fmla="*/ 2959969 w 3274704"/>
                <a:gd name="connsiteY907" fmla="*/ 288847 h 2083031"/>
                <a:gd name="connsiteX908" fmla="*/ 2949045 w 3274704"/>
                <a:gd name="connsiteY908" fmla="*/ 283766 h 2083031"/>
                <a:gd name="connsiteX909" fmla="*/ 2939645 w 3274704"/>
                <a:gd name="connsiteY909" fmla="*/ 282622 h 2083031"/>
                <a:gd name="connsiteX910" fmla="*/ 2936596 w 3274704"/>
                <a:gd name="connsiteY910" fmla="*/ 282622 h 2083031"/>
                <a:gd name="connsiteX911" fmla="*/ 2904078 w 3274704"/>
                <a:gd name="connsiteY911" fmla="*/ 279447 h 2083031"/>
                <a:gd name="connsiteX912" fmla="*/ 2897472 w 3274704"/>
                <a:gd name="connsiteY912" fmla="*/ 272969 h 2083031"/>
                <a:gd name="connsiteX913" fmla="*/ 2891376 w 3274704"/>
                <a:gd name="connsiteY913" fmla="*/ 263823 h 2083031"/>
                <a:gd name="connsiteX914" fmla="*/ 2887692 w 3274704"/>
                <a:gd name="connsiteY914" fmla="*/ 255058 h 2083031"/>
                <a:gd name="connsiteX915" fmla="*/ 2886421 w 3274704"/>
                <a:gd name="connsiteY915" fmla="*/ 246293 h 2083031"/>
                <a:gd name="connsiteX916" fmla="*/ 2887692 w 3274704"/>
                <a:gd name="connsiteY916" fmla="*/ 238418 h 2083031"/>
                <a:gd name="connsiteX917" fmla="*/ 2888454 w 3274704"/>
                <a:gd name="connsiteY917" fmla="*/ 231050 h 2083031"/>
                <a:gd name="connsiteX918" fmla="*/ 2877149 w 3274704"/>
                <a:gd name="connsiteY918" fmla="*/ 208313 h 2083031"/>
                <a:gd name="connsiteX919" fmla="*/ 2871560 w 3274704"/>
                <a:gd name="connsiteY919" fmla="*/ 198278 h 2083031"/>
                <a:gd name="connsiteX920" fmla="*/ 2866605 w 3274704"/>
                <a:gd name="connsiteY920" fmla="*/ 190148 h 2083031"/>
                <a:gd name="connsiteX921" fmla="*/ 2859619 w 3274704"/>
                <a:gd name="connsiteY921" fmla="*/ 175540 h 2083031"/>
                <a:gd name="connsiteX922" fmla="*/ 2859619 w 3274704"/>
                <a:gd name="connsiteY922" fmla="*/ 175159 h 2083031"/>
                <a:gd name="connsiteX923" fmla="*/ 2859619 w 3274704"/>
                <a:gd name="connsiteY923" fmla="*/ 175159 h 2083031"/>
                <a:gd name="connsiteX924" fmla="*/ 2856698 w 3274704"/>
                <a:gd name="connsiteY924" fmla="*/ 161314 h 2083031"/>
                <a:gd name="connsiteX925" fmla="*/ 2851998 w 3274704"/>
                <a:gd name="connsiteY925" fmla="*/ 159281 h 2083031"/>
                <a:gd name="connsiteX926" fmla="*/ 2846028 w 3274704"/>
                <a:gd name="connsiteY926" fmla="*/ 156106 h 2083031"/>
                <a:gd name="connsiteX927" fmla="*/ 2841582 w 3274704"/>
                <a:gd name="connsiteY927" fmla="*/ 143276 h 2083031"/>
                <a:gd name="connsiteX928" fmla="*/ 2838660 w 3274704"/>
                <a:gd name="connsiteY928" fmla="*/ 133241 h 2083031"/>
                <a:gd name="connsiteX929" fmla="*/ 2833706 w 3274704"/>
                <a:gd name="connsiteY929" fmla="*/ 123587 h 2083031"/>
                <a:gd name="connsiteX930" fmla="*/ 2827355 w 3274704"/>
                <a:gd name="connsiteY930" fmla="*/ 108344 h 2083031"/>
                <a:gd name="connsiteX931" fmla="*/ 2828371 w 3274704"/>
                <a:gd name="connsiteY931" fmla="*/ 99452 h 2083031"/>
                <a:gd name="connsiteX932" fmla="*/ 2828752 w 3274704"/>
                <a:gd name="connsiteY932" fmla="*/ 95515 h 2083031"/>
                <a:gd name="connsiteX933" fmla="*/ 2821131 w 3274704"/>
                <a:gd name="connsiteY933" fmla="*/ 82558 h 2083031"/>
                <a:gd name="connsiteX934" fmla="*/ 2820242 w 3274704"/>
                <a:gd name="connsiteY934" fmla="*/ 81288 h 2083031"/>
                <a:gd name="connsiteX935" fmla="*/ 2813255 w 3274704"/>
                <a:gd name="connsiteY935" fmla="*/ 74683 h 2083031"/>
                <a:gd name="connsiteX936" fmla="*/ 2803093 w 3274704"/>
                <a:gd name="connsiteY936" fmla="*/ 61853 h 2083031"/>
                <a:gd name="connsiteX937" fmla="*/ 2804617 w 3274704"/>
                <a:gd name="connsiteY937" fmla="*/ 52961 h 2083031"/>
                <a:gd name="connsiteX938" fmla="*/ 2804617 w 3274704"/>
                <a:gd name="connsiteY938" fmla="*/ 50421 h 2083031"/>
                <a:gd name="connsiteX939" fmla="*/ 2783659 w 3274704"/>
                <a:gd name="connsiteY939" fmla="*/ 33145 h 2083031"/>
                <a:gd name="connsiteX940" fmla="*/ 2770447 w 3274704"/>
                <a:gd name="connsiteY940" fmla="*/ 24889 h 2083031"/>
                <a:gd name="connsiteX941" fmla="*/ 2752664 w 3274704"/>
                <a:gd name="connsiteY941" fmla="*/ 23746 h 2083031"/>
                <a:gd name="connsiteX942" fmla="*/ 2743518 w 3274704"/>
                <a:gd name="connsiteY942" fmla="*/ 24381 h 2083031"/>
                <a:gd name="connsiteX943" fmla="*/ 2723575 w 3274704"/>
                <a:gd name="connsiteY943" fmla="*/ 21078 h 2083031"/>
                <a:gd name="connsiteX944" fmla="*/ 2720019 w 3274704"/>
                <a:gd name="connsiteY944" fmla="*/ 18792 h 2083031"/>
                <a:gd name="connsiteX945" fmla="*/ 2707824 w 3274704"/>
                <a:gd name="connsiteY945" fmla="*/ 12694 h 2083031"/>
                <a:gd name="connsiteX946" fmla="*/ 2692328 w 3274704"/>
                <a:gd name="connsiteY946" fmla="*/ 5200 h 2083031"/>
                <a:gd name="connsiteX947" fmla="*/ 2679625 w 3274704"/>
                <a:gd name="connsiteY947" fmla="*/ 754 h 2083031"/>
                <a:gd name="connsiteX948" fmla="*/ 2668065 w 3274704"/>
                <a:gd name="connsiteY948" fmla="*/ 119 h 2083031"/>
                <a:gd name="connsiteX949" fmla="*/ 2625767 w 3274704"/>
                <a:gd name="connsiteY949" fmla="*/ 4565 h 2083031"/>
                <a:gd name="connsiteX950" fmla="*/ 2601886 w 3274704"/>
                <a:gd name="connsiteY950" fmla="*/ 8376 h 2083031"/>
                <a:gd name="connsiteX951" fmla="*/ 2601377 w 3274704"/>
                <a:gd name="connsiteY951" fmla="*/ 8376 h 2083031"/>
                <a:gd name="connsiteX952" fmla="*/ 2549932 w 3274704"/>
                <a:gd name="connsiteY952" fmla="*/ 17775 h 2083031"/>
                <a:gd name="connsiteX953" fmla="*/ 2537738 w 3274704"/>
                <a:gd name="connsiteY953" fmla="*/ 19046 h 2083031"/>
                <a:gd name="connsiteX954" fmla="*/ 2528592 w 3274704"/>
                <a:gd name="connsiteY954" fmla="*/ 23619 h 2083031"/>
                <a:gd name="connsiteX955" fmla="*/ 2503949 w 3274704"/>
                <a:gd name="connsiteY955" fmla="*/ 43434 h 2083031"/>
                <a:gd name="connsiteX956" fmla="*/ 2492644 w 3274704"/>
                <a:gd name="connsiteY956" fmla="*/ 55375 h 2083031"/>
                <a:gd name="connsiteX957" fmla="*/ 2493406 w 3274704"/>
                <a:gd name="connsiteY957" fmla="*/ 59567 h 2083031"/>
                <a:gd name="connsiteX958" fmla="*/ 2496836 w 3274704"/>
                <a:gd name="connsiteY958" fmla="*/ 62234 h 2083031"/>
                <a:gd name="connsiteX959" fmla="*/ 2501028 w 3274704"/>
                <a:gd name="connsiteY959" fmla="*/ 62742 h 2083031"/>
                <a:gd name="connsiteX960" fmla="*/ 2510173 w 3274704"/>
                <a:gd name="connsiteY960" fmla="*/ 61726 h 2083031"/>
                <a:gd name="connsiteX961" fmla="*/ 2511063 w 3274704"/>
                <a:gd name="connsiteY961" fmla="*/ 61599 h 2083031"/>
                <a:gd name="connsiteX962" fmla="*/ 2520590 w 3274704"/>
                <a:gd name="connsiteY962" fmla="*/ 63123 h 2083031"/>
                <a:gd name="connsiteX963" fmla="*/ 2525544 w 3274704"/>
                <a:gd name="connsiteY963" fmla="*/ 70491 h 2083031"/>
                <a:gd name="connsiteX964" fmla="*/ 2525544 w 3274704"/>
                <a:gd name="connsiteY964" fmla="*/ 70491 h 2083031"/>
                <a:gd name="connsiteX965" fmla="*/ 2525544 w 3274704"/>
                <a:gd name="connsiteY965" fmla="*/ 70872 h 2083031"/>
                <a:gd name="connsiteX966" fmla="*/ 2525544 w 3274704"/>
                <a:gd name="connsiteY966" fmla="*/ 70872 h 2083031"/>
                <a:gd name="connsiteX967" fmla="*/ 2525289 w 3274704"/>
                <a:gd name="connsiteY967" fmla="*/ 78112 h 2083031"/>
                <a:gd name="connsiteX968" fmla="*/ 2525289 w 3274704"/>
                <a:gd name="connsiteY968" fmla="*/ 87385 h 2083031"/>
                <a:gd name="connsiteX969" fmla="*/ 2526941 w 3274704"/>
                <a:gd name="connsiteY969" fmla="*/ 92212 h 2083031"/>
                <a:gd name="connsiteX970" fmla="*/ 2526941 w 3274704"/>
                <a:gd name="connsiteY970" fmla="*/ 101993 h 2083031"/>
                <a:gd name="connsiteX971" fmla="*/ 2506617 w 3274704"/>
                <a:gd name="connsiteY971" fmla="*/ 124984 h 2083031"/>
                <a:gd name="connsiteX972" fmla="*/ 2494804 w 3274704"/>
                <a:gd name="connsiteY972" fmla="*/ 137433 h 2083031"/>
                <a:gd name="connsiteX973" fmla="*/ 2483244 w 3274704"/>
                <a:gd name="connsiteY973" fmla="*/ 153565 h 2083031"/>
                <a:gd name="connsiteX974" fmla="*/ 2471304 w 3274704"/>
                <a:gd name="connsiteY974" fmla="*/ 173762 h 2083031"/>
                <a:gd name="connsiteX975" fmla="*/ 2465461 w 3274704"/>
                <a:gd name="connsiteY975" fmla="*/ 183670 h 2083031"/>
                <a:gd name="connsiteX976" fmla="*/ 2454664 w 3274704"/>
                <a:gd name="connsiteY976" fmla="*/ 205772 h 2083031"/>
                <a:gd name="connsiteX977" fmla="*/ 2454664 w 3274704"/>
                <a:gd name="connsiteY977" fmla="*/ 220253 h 2083031"/>
                <a:gd name="connsiteX978" fmla="*/ 2454664 w 3274704"/>
                <a:gd name="connsiteY978" fmla="*/ 232702 h 2083031"/>
                <a:gd name="connsiteX979" fmla="*/ 2448185 w 3274704"/>
                <a:gd name="connsiteY979" fmla="*/ 244642 h 2083031"/>
                <a:gd name="connsiteX980" fmla="*/ 2431799 w 3274704"/>
                <a:gd name="connsiteY980" fmla="*/ 254550 h 2083031"/>
                <a:gd name="connsiteX981" fmla="*/ 2415032 w 3274704"/>
                <a:gd name="connsiteY981" fmla="*/ 256709 h 2083031"/>
                <a:gd name="connsiteX982" fmla="*/ 2406394 w 3274704"/>
                <a:gd name="connsiteY982" fmla="*/ 257726 h 2083031"/>
                <a:gd name="connsiteX983" fmla="*/ 2391151 w 3274704"/>
                <a:gd name="connsiteY983" fmla="*/ 269285 h 2083031"/>
                <a:gd name="connsiteX984" fmla="*/ 2372606 w 3274704"/>
                <a:gd name="connsiteY984" fmla="*/ 282368 h 2083031"/>
                <a:gd name="connsiteX985" fmla="*/ 2338562 w 3274704"/>
                <a:gd name="connsiteY985" fmla="*/ 273096 h 2083031"/>
                <a:gd name="connsiteX986" fmla="*/ 2320144 w 3274704"/>
                <a:gd name="connsiteY986" fmla="*/ 266617 h 2083031"/>
                <a:gd name="connsiteX987" fmla="*/ 2312777 w 3274704"/>
                <a:gd name="connsiteY987" fmla="*/ 264077 h 2083031"/>
                <a:gd name="connsiteX988" fmla="*/ 2288388 w 3274704"/>
                <a:gd name="connsiteY988" fmla="*/ 306884 h 2083031"/>
                <a:gd name="connsiteX989" fmla="*/ 2269588 w 3274704"/>
                <a:gd name="connsiteY989" fmla="*/ 342324 h 2083031"/>
                <a:gd name="connsiteX990" fmla="*/ 2266921 w 3274704"/>
                <a:gd name="connsiteY990" fmla="*/ 348294 h 2083031"/>
                <a:gd name="connsiteX991" fmla="*/ 2264888 w 3274704"/>
                <a:gd name="connsiteY991" fmla="*/ 358075 h 2083031"/>
                <a:gd name="connsiteX992" fmla="*/ 2264888 w 3274704"/>
                <a:gd name="connsiteY992" fmla="*/ 360743 h 2083031"/>
                <a:gd name="connsiteX993" fmla="*/ 2264507 w 3274704"/>
                <a:gd name="connsiteY993" fmla="*/ 367729 h 2083031"/>
                <a:gd name="connsiteX994" fmla="*/ 2260696 w 3274704"/>
                <a:gd name="connsiteY994" fmla="*/ 373954 h 2083031"/>
                <a:gd name="connsiteX995" fmla="*/ 2259172 w 3274704"/>
                <a:gd name="connsiteY995" fmla="*/ 375986 h 2083031"/>
                <a:gd name="connsiteX996" fmla="*/ 2254599 w 3274704"/>
                <a:gd name="connsiteY996" fmla="*/ 381448 h 2083031"/>
                <a:gd name="connsiteX997" fmla="*/ 2254599 w 3274704"/>
                <a:gd name="connsiteY997" fmla="*/ 381448 h 2083031"/>
                <a:gd name="connsiteX998" fmla="*/ 2253456 w 3274704"/>
                <a:gd name="connsiteY998" fmla="*/ 388180 h 2083031"/>
                <a:gd name="connsiteX999" fmla="*/ 2254853 w 3274704"/>
                <a:gd name="connsiteY999" fmla="*/ 390975 h 2083031"/>
                <a:gd name="connsiteX1000" fmla="*/ 2266032 w 3274704"/>
                <a:gd name="connsiteY1000" fmla="*/ 404821 h 2083031"/>
                <a:gd name="connsiteX1001" fmla="*/ 2278607 w 3274704"/>
                <a:gd name="connsiteY1001" fmla="*/ 401772 h 2083031"/>
                <a:gd name="connsiteX1002" fmla="*/ 2289912 w 3274704"/>
                <a:gd name="connsiteY1002" fmla="*/ 398342 h 2083031"/>
                <a:gd name="connsiteX1003" fmla="*/ 2300582 w 3274704"/>
                <a:gd name="connsiteY1003" fmla="*/ 397199 h 2083031"/>
                <a:gd name="connsiteX1004" fmla="*/ 2314936 w 3274704"/>
                <a:gd name="connsiteY1004" fmla="*/ 395802 h 2083031"/>
                <a:gd name="connsiteX1005" fmla="*/ 2331831 w 3274704"/>
                <a:gd name="connsiteY1005" fmla="*/ 403169 h 2083031"/>
                <a:gd name="connsiteX1006" fmla="*/ 2343517 w 3274704"/>
                <a:gd name="connsiteY1006" fmla="*/ 408885 h 2083031"/>
                <a:gd name="connsiteX1007" fmla="*/ 2347836 w 3274704"/>
                <a:gd name="connsiteY1007" fmla="*/ 404567 h 2083031"/>
                <a:gd name="connsiteX1008" fmla="*/ 2362063 w 3274704"/>
                <a:gd name="connsiteY1008" fmla="*/ 392245 h 2083031"/>
                <a:gd name="connsiteX1009" fmla="*/ 2386197 w 3274704"/>
                <a:gd name="connsiteY1009" fmla="*/ 387164 h 2083031"/>
                <a:gd name="connsiteX1010" fmla="*/ 2411094 w 3274704"/>
                <a:gd name="connsiteY1010" fmla="*/ 389069 h 2083031"/>
                <a:gd name="connsiteX1011" fmla="*/ 2439929 w 3274704"/>
                <a:gd name="connsiteY1011" fmla="*/ 410283 h 2083031"/>
                <a:gd name="connsiteX1012" fmla="*/ 2478417 w 3274704"/>
                <a:gd name="connsiteY1012" fmla="*/ 450931 h 2083031"/>
                <a:gd name="connsiteX1013" fmla="*/ 2487055 w 3274704"/>
                <a:gd name="connsiteY1013" fmla="*/ 466428 h 2083031"/>
                <a:gd name="connsiteX1014" fmla="*/ 2479941 w 3274704"/>
                <a:gd name="connsiteY1014" fmla="*/ 479130 h 2083031"/>
                <a:gd name="connsiteX1015" fmla="*/ 2432943 w 3274704"/>
                <a:gd name="connsiteY1015" fmla="*/ 480655 h 2083031"/>
                <a:gd name="connsiteX1016" fmla="*/ 2405251 w 3274704"/>
                <a:gd name="connsiteY1016" fmla="*/ 480655 h 2083031"/>
                <a:gd name="connsiteX1017" fmla="*/ 2370700 w 3274704"/>
                <a:gd name="connsiteY1017" fmla="*/ 492595 h 2083031"/>
                <a:gd name="connsiteX1018" fmla="*/ 2350122 w 3274704"/>
                <a:gd name="connsiteY1018" fmla="*/ 499962 h 2083031"/>
                <a:gd name="connsiteX1019" fmla="*/ 2313920 w 3274704"/>
                <a:gd name="connsiteY1019" fmla="*/ 501614 h 2083031"/>
                <a:gd name="connsiteX1020" fmla="*/ 2313157 w 3274704"/>
                <a:gd name="connsiteY1020" fmla="*/ 501614 h 2083031"/>
                <a:gd name="connsiteX1021" fmla="*/ 2301979 w 3274704"/>
                <a:gd name="connsiteY1021" fmla="*/ 508727 h 2083031"/>
                <a:gd name="connsiteX1022" fmla="*/ 2289531 w 3274704"/>
                <a:gd name="connsiteY1022" fmla="*/ 523843 h 2083031"/>
                <a:gd name="connsiteX1023" fmla="*/ 2288388 w 3274704"/>
                <a:gd name="connsiteY1023" fmla="*/ 531846 h 2083031"/>
                <a:gd name="connsiteX1024" fmla="*/ 2284323 w 3274704"/>
                <a:gd name="connsiteY1024" fmla="*/ 542897 h 2083031"/>
                <a:gd name="connsiteX1025" fmla="*/ 2270986 w 3274704"/>
                <a:gd name="connsiteY1025" fmla="*/ 552678 h 2083031"/>
                <a:gd name="connsiteX1026" fmla="*/ 2270986 w 3274704"/>
                <a:gd name="connsiteY1026" fmla="*/ 552678 h 2083031"/>
                <a:gd name="connsiteX1027" fmla="*/ 2259553 w 3274704"/>
                <a:gd name="connsiteY1027" fmla="*/ 559410 h 2083031"/>
                <a:gd name="connsiteX1028" fmla="*/ 2222843 w 3274704"/>
                <a:gd name="connsiteY1028" fmla="*/ 562967 h 2083031"/>
                <a:gd name="connsiteX1029" fmla="*/ 2204678 w 3274704"/>
                <a:gd name="connsiteY1029" fmla="*/ 563856 h 2083031"/>
                <a:gd name="connsiteX1030" fmla="*/ 2155012 w 3274704"/>
                <a:gd name="connsiteY1030" fmla="*/ 600185 h 2083031"/>
                <a:gd name="connsiteX1031" fmla="*/ 2152979 w 3274704"/>
                <a:gd name="connsiteY1031" fmla="*/ 601963 h 2083031"/>
                <a:gd name="connsiteX1032" fmla="*/ 2139642 w 3274704"/>
                <a:gd name="connsiteY1032" fmla="*/ 608569 h 2083031"/>
                <a:gd name="connsiteX1033" fmla="*/ 2125288 w 3274704"/>
                <a:gd name="connsiteY1033" fmla="*/ 608950 h 2083031"/>
                <a:gd name="connsiteX1034" fmla="*/ 2105726 w 3274704"/>
                <a:gd name="connsiteY1034" fmla="*/ 601455 h 2083031"/>
                <a:gd name="connsiteX1035" fmla="*/ 2085275 w 3274704"/>
                <a:gd name="connsiteY1035" fmla="*/ 592055 h 2083031"/>
                <a:gd name="connsiteX1036" fmla="*/ 2068126 w 3274704"/>
                <a:gd name="connsiteY1036" fmla="*/ 587229 h 2083031"/>
                <a:gd name="connsiteX1037" fmla="*/ 2055170 w 3274704"/>
                <a:gd name="connsiteY1037" fmla="*/ 590404 h 2083031"/>
                <a:gd name="connsiteX1038" fmla="*/ 2039165 w 3274704"/>
                <a:gd name="connsiteY1038" fmla="*/ 609839 h 2083031"/>
                <a:gd name="connsiteX1039" fmla="*/ 2030019 w 3274704"/>
                <a:gd name="connsiteY1039" fmla="*/ 627114 h 2083031"/>
                <a:gd name="connsiteX1040" fmla="*/ 2043484 w 3274704"/>
                <a:gd name="connsiteY1040" fmla="*/ 647946 h 2083031"/>
                <a:gd name="connsiteX1041" fmla="*/ 2055170 w 3274704"/>
                <a:gd name="connsiteY1041" fmla="*/ 667127 h 2083031"/>
                <a:gd name="connsiteX1042" fmla="*/ 2050343 w 3274704"/>
                <a:gd name="connsiteY1042" fmla="*/ 677162 h 2083031"/>
                <a:gd name="connsiteX1043" fmla="*/ 2039800 w 3274704"/>
                <a:gd name="connsiteY1043" fmla="*/ 684784 h 2083031"/>
                <a:gd name="connsiteX1044" fmla="*/ 2034846 w 3274704"/>
                <a:gd name="connsiteY1044" fmla="*/ 687705 h 2083031"/>
                <a:gd name="connsiteX1045" fmla="*/ 1992674 w 3274704"/>
                <a:gd name="connsiteY1045" fmla="*/ 715397 h 2083031"/>
                <a:gd name="connsiteX1046" fmla="*/ 1981750 w 3274704"/>
                <a:gd name="connsiteY1046" fmla="*/ 727591 h 2083031"/>
                <a:gd name="connsiteX1047" fmla="*/ 1974255 w 3274704"/>
                <a:gd name="connsiteY1047" fmla="*/ 736229 h 2083031"/>
                <a:gd name="connsiteX1048" fmla="*/ 1947834 w 3274704"/>
                <a:gd name="connsiteY1048" fmla="*/ 750583 h 2083031"/>
                <a:gd name="connsiteX1049" fmla="*/ 1918618 w 3274704"/>
                <a:gd name="connsiteY1049" fmla="*/ 759347 h 2083031"/>
                <a:gd name="connsiteX1050" fmla="*/ 1889529 w 3274704"/>
                <a:gd name="connsiteY1050" fmla="*/ 760618 h 2083031"/>
                <a:gd name="connsiteX1051" fmla="*/ 1829700 w 3274704"/>
                <a:gd name="connsiteY1051" fmla="*/ 763920 h 2083031"/>
                <a:gd name="connsiteX1052" fmla="*/ 1816236 w 3274704"/>
                <a:gd name="connsiteY1052" fmla="*/ 765318 h 2083031"/>
                <a:gd name="connsiteX1053" fmla="*/ 1757677 w 3274704"/>
                <a:gd name="connsiteY1053" fmla="*/ 778655 h 2083031"/>
                <a:gd name="connsiteX1054" fmla="*/ 1715251 w 3274704"/>
                <a:gd name="connsiteY1054" fmla="*/ 799233 h 2083031"/>
                <a:gd name="connsiteX1055" fmla="*/ 1691371 w 3274704"/>
                <a:gd name="connsiteY1055" fmla="*/ 810665 h 2083031"/>
                <a:gd name="connsiteX1056" fmla="*/ 1660122 w 3274704"/>
                <a:gd name="connsiteY1056" fmla="*/ 811809 h 2083031"/>
                <a:gd name="connsiteX1057" fmla="*/ 1658725 w 3274704"/>
                <a:gd name="connsiteY1057" fmla="*/ 811428 h 2083031"/>
                <a:gd name="connsiteX1058" fmla="*/ 1650976 w 3274704"/>
                <a:gd name="connsiteY1058" fmla="*/ 805839 h 2083031"/>
                <a:gd name="connsiteX1059" fmla="*/ 1641449 w 3274704"/>
                <a:gd name="connsiteY1059" fmla="*/ 801520 h 2083031"/>
                <a:gd name="connsiteX1060" fmla="*/ 1631034 w 3274704"/>
                <a:gd name="connsiteY1060" fmla="*/ 803298 h 2083031"/>
                <a:gd name="connsiteX1061" fmla="*/ 1631034 w 3274704"/>
                <a:gd name="connsiteY1061" fmla="*/ 803298 h 2083031"/>
                <a:gd name="connsiteX1062" fmla="*/ 1613377 w 3274704"/>
                <a:gd name="connsiteY1062" fmla="*/ 804060 h 2083031"/>
                <a:gd name="connsiteX1063" fmla="*/ 1581875 w 3274704"/>
                <a:gd name="connsiteY1063" fmla="*/ 794660 h 2083031"/>
                <a:gd name="connsiteX1064" fmla="*/ 1534114 w 3274704"/>
                <a:gd name="connsiteY1064" fmla="*/ 781069 h 2083031"/>
                <a:gd name="connsiteX1065" fmla="*/ 1519887 w 3274704"/>
                <a:gd name="connsiteY1065" fmla="*/ 770271 h 2083031"/>
                <a:gd name="connsiteX1066" fmla="*/ 1510741 w 3274704"/>
                <a:gd name="connsiteY1066" fmla="*/ 762396 h 2083031"/>
                <a:gd name="connsiteX1067" fmla="*/ 1480128 w 3274704"/>
                <a:gd name="connsiteY1067" fmla="*/ 756934 h 2083031"/>
                <a:gd name="connsiteX1068" fmla="*/ 1413693 w 3274704"/>
                <a:gd name="connsiteY1068" fmla="*/ 746645 h 2083031"/>
                <a:gd name="connsiteX1069" fmla="*/ 1403786 w 3274704"/>
                <a:gd name="connsiteY1069" fmla="*/ 749948 h 2083031"/>
                <a:gd name="connsiteX1070" fmla="*/ 1388288 w 3274704"/>
                <a:gd name="connsiteY1070" fmla="*/ 753631 h 2083031"/>
                <a:gd name="connsiteX1071" fmla="*/ 1358565 w 3274704"/>
                <a:gd name="connsiteY1071" fmla="*/ 751218 h 2083031"/>
                <a:gd name="connsiteX1072" fmla="*/ 1320203 w 3274704"/>
                <a:gd name="connsiteY1072" fmla="*/ 746264 h 2083031"/>
                <a:gd name="connsiteX1073" fmla="*/ 1299880 w 3274704"/>
                <a:gd name="connsiteY1073" fmla="*/ 742453 h 2083031"/>
                <a:gd name="connsiteX1074" fmla="*/ 1266345 w 3274704"/>
                <a:gd name="connsiteY1074" fmla="*/ 737753 h 2083031"/>
                <a:gd name="connsiteX1075" fmla="*/ 1242083 w 3274704"/>
                <a:gd name="connsiteY1075" fmla="*/ 740802 h 2083031"/>
                <a:gd name="connsiteX1076" fmla="*/ 1223537 w 3274704"/>
                <a:gd name="connsiteY1076" fmla="*/ 741945 h 2083031"/>
                <a:gd name="connsiteX1077" fmla="*/ 1208421 w 3274704"/>
                <a:gd name="connsiteY1077" fmla="*/ 729242 h 2083031"/>
                <a:gd name="connsiteX1078" fmla="*/ 1203976 w 3274704"/>
                <a:gd name="connsiteY1078" fmla="*/ 722129 h 2083031"/>
                <a:gd name="connsiteX1079" fmla="*/ 1196735 w 3274704"/>
                <a:gd name="connsiteY1079" fmla="*/ 714762 h 2083031"/>
                <a:gd name="connsiteX1080" fmla="*/ 1187589 w 3274704"/>
                <a:gd name="connsiteY1080" fmla="*/ 702821 h 2083031"/>
                <a:gd name="connsiteX1081" fmla="*/ 1182889 w 3274704"/>
                <a:gd name="connsiteY1081" fmla="*/ 687959 h 2083031"/>
                <a:gd name="connsiteX1082" fmla="*/ 1178444 w 3274704"/>
                <a:gd name="connsiteY1082" fmla="*/ 673733 h 2083031"/>
                <a:gd name="connsiteX1083" fmla="*/ 1171838 w 3274704"/>
                <a:gd name="connsiteY1083" fmla="*/ 664460 h 2083031"/>
                <a:gd name="connsiteX1084" fmla="*/ 1166757 w 3274704"/>
                <a:gd name="connsiteY1084" fmla="*/ 659887 h 2083031"/>
                <a:gd name="connsiteX1085" fmla="*/ 1163073 w 3274704"/>
                <a:gd name="connsiteY1085" fmla="*/ 649344 h 2083031"/>
                <a:gd name="connsiteX1086" fmla="*/ 1161422 w 3274704"/>
                <a:gd name="connsiteY1086" fmla="*/ 643246 h 2083031"/>
                <a:gd name="connsiteX1087" fmla="*/ 1155579 w 3274704"/>
                <a:gd name="connsiteY1087" fmla="*/ 642484 h 2083031"/>
                <a:gd name="connsiteX1088" fmla="*/ 1138938 w 3274704"/>
                <a:gd name="connsiteY1088" fmla="*/ 640833 h 2083031"/>
                <a:gd name="connsiteX1089" fmla="*/ 1122807 w 3274704"/>
                <a:gd name="connsiteY1089" fmla="*/ 631052 h 2083031"/>
                <a:gd name="connsiteX1090" fmla="*/ 1105023 w 3274704"/>
                <a:gd name="connsiteY1090" fmla="*/ 618731 h 2083031"/>
                <a:gd name="connsiteX1091" fmla="*/ 1090542 w 3274704"/>
                <a:gd name="connsiteY1091" fmla="*/ 607044 h 2083031"/>
                <a:gd name="connsiteX1092" fmla="*/ 1059294 w 3274704"/>
                <a:gd name="connsiteY1092" fmla="*/ 593453 h 2083031"/>
                <a:gd name="connsiteX1093" fmla="*/ 1014327 w 3274704"/>
                <a:gd name="connsiteY1093" fmla="*/ 589134 h 2083031"/>
                <a:gd name="connsiteX1094" fmla="*/ 976601 w 3274704"/>
                <a:gd name="connsiteY1094" fmla="*/ 587610 h 2083031"/>
                <a:gd name="connsiteX1095" fmla="*/ 945734 w 3274704"/>
                <a:gd name="connsiteY1095" fmla="*/ 585069 h 2083031"/>
                <a:gd name="connsiteX1096" fmla="*/ 928331 w 3274704"/>
                <a:gd name="connsiteY1096" fmla="*/ 578845 h 2083031"/>
                <a:gd name="connsiteX1097" fmla="*/ 925536 w 3274704"/>
                <a:gd name="connsiteY1097" fmla="*/ 576685 h 2083031"/>
                <a:gd name="connsiteX1098" fmla="*/ 912453 w 3274704"/>
                <a:gd name="connsiteY1098" fmla="*/ 557378 h 2083031"/>
                <a:gd name="connsiteX1099" fmla="*/ 914358 w 3274704"/>
                <a:gd name="connsiteY1099" fmla="*/ 545056 h 2083031"/>
                <a:gd name="connsiteX1100" fmla="*/ 921091 w 3274704"/>
                <a:gd name="connsiteY1100" fmla="*/ 533878 h 2083031"/>
                <a:gd name="connsiteX1101" fmla="*/ 927061 w 3274704"/>
                <a:gd name="connsiteY1101" fmla="*/ 524224 h 2083031"/>
                <a:gd name="connsiteX1102" fmla="*/ 928459 w 3274704"/>
                <a:gd name="connsiteY1102" fmla="*/ 516730 h 2083031"/>
                <a:gd name="connsiteX1103" fmla="*/ 927442 w 3274704"/>
                <a:gd name="connsiteY1103" fmla="*/ 512284 h 2083031"/>
                <a:gd name="connsiteX1104" fmla="*/ 927315 w 3274704"/>
                <a:gd name="connsiteY1104" fmla="*/ 497168 h 2083031"/>
                <a:gd name="connsiteX1105" fmla="*/ 929093 w 3274704"/>
                <a:gd name="connsiteY1105" fmla="*/ 482306 h 2083031"/>
                <a:gd name="connsiteX1106" fmla="*/ 926171 w 3274704"/>
                <a:gd name="connsiteY1106" fmla="*/ 471636 h 2083031"/>
                <a:gd name="connsiteX1107" fmla="*/ 922361 w 3274704"/>
                <a:gd name="connsiteY1107" fmla="*/ 467444 h 2083031"/>
                <a:gd name="connsiteX1108" fmla="*/ 904451 w 3274704"/>
                <a:gd name="connsiteY1108" fmla="*/ 442166 h 2083031"/>
                <a:gd name="connsiteX1109" fmla="*/ 899751 w 3274704"/>
                <a:gd name="connsiteY1109" fmla="*/ 427685 h 2083031"/>
                <a:gd name="connsiteX1110" fmla="*/ 895051 w 3274704"/>
                <a:gd name="connsiteY1110" fmla="*/ 415110 h 2083031"/>
                <a:gd name="connsiteX1111" fmla="*/ 887937 w 3274704"/>
                <a:gd name="connsiteY1111" fmla="*/ 406726 h 2083031"/>
                <a:gd name="connsiteX1112" fmla="*/ 875108 w 3274704"/>
                <a:gd name="connsiteY1112" fmla="*/ 401518 h 2083031"/>
                <a:gd name="connsiteX1113" fmla="*/ 859738 w 3274704"/>
                <a:gd name="connsiteY1113" fmla="*/ 395167 h 2083031"/>
                <a:gd name="connsiteX1114" fmla="*/ 849703 w 3274704"/>
                <a:gd name="connsiteY1114" fmla="*/ 389451 h 2083031"/>
                <a:gd name="connsiteX1115" fmla="*/ 839414 w 3274704"/>
                <a:gd name="connsiteY1115" fmla="*/ 390340 h 2083031"/>
                <a:gd name="connsiteX1116" fmla="*/ 821630 w 3274704"/>
                <a:gd name="connsiteY1116" fmla="*/ 389959 h 2083031"/>
                <a:gd name="connsiteX1117" fmla="*/ 816041 w 3274704"/>
                <a:gd name="connsiteY1117" fmla="*/ 387291 h 2083031"/>
                <a:gd name="connsiteX1118" fmla="*/ 803847 w 3274704"/>
                <a:gd name="connsiteY1118" fmla="*/ 376875 h 2083031"/>
                <a:gd name="connsiteX1119" fmla="*/ 801687 w 3274704"/>
                <a:gd name="connsiteY1119" fmla="*/ 369508 h 2083031"/>
                <a:gd name="connsiteX1120" fmla="*/ 794193 w 3274704"/>
                <a:gd name="connsiteY1120" fmla="*/ 363537 h 2083031"/>
                <a:gd name="connsiteX1121" fmla="*/ 794193 w 3274704"/>
                <a:gd name="connsiteY1121" fmla="*/ 363537 h 2083031"/>
                <a:gd name="connsiteX1122" fmla="*/ 779712 w 3274704"/>
                <a:gd name="connsiteY1122" fmla="*/ 355662 h 2083031"/>
                <a:gd name="connsiteX1123" fmla="*/ 771328 w 3274704"/>
                <a:gd name="connsiteY1123" fmla="*/ 349057 h 2083031"/>
                <a:gd name="connsiteX1124" fmla="*/ 767772 w 3274704"/>
                <a:gd name="connsiteY1124" fmla="*/ 341435 h 2083031"/>
                <a:gd name="connsiteX1125" fmla="*/ 767264 w 3274704"/>
                <a:gd name="connsiteY1125" fmla="*/ 339784 h 2083031"/>
                <a:gd name="connsiteX1126" fmla="*/ 764977 w 3274704"/>
                <a:gd name="connsiteY1126" fmla="*/ 338132 h 2083031"/>
                <a:gd name="connsiteX1127" fmla="*/ 758372 w 3274704"/>
                <a:gd name="connsiteY1127" fmla="*/ 330130 h 2083031"/>
                <a:gd name="connsiteX1128" fmla="*/ 757990 w 3274704"/>
                <a:gd name="connsiteY1128" fmla="*/ 317808 h 2083031"/>
                <a:gd name="connsiteX1129" fmla="*/ 758499 w 3274704"/>
                <a:gd name="connsiteY1129" fmla="*/ 315522 h 208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3274704" h="2083031">
                  <a:moveTo>
                    <a:pt x="756466" y="315522"/>
                  </a:moveTo>
                  <a:cubicBezTo>
                    <a:pt x="756466" y="315522"/>
                    <a:pt x="756466" y="314379"/>
                    <a:pt x="756466" y="313871"/>
                  </a:cubicBezTo>
                  <a:cubicBezTo>
                    <a:pt x="750496" y="315141"/>
                    <a:pt x="743764" y="315268"/>
                    <a:pt x="734364" y="315395"/>
                  </a:cubicBezTo>
                  <a:cubicBezTo>
                    <a:pt x="731443" y="315395"/>
                    <a:pt x="728394" y="315395"/>
                    <a:pt x="724964" y="315522"/>
                  </a:cubicBezTo>
                  <a:lnTo>
                    <a:pt x="721661" y="315522"/>
                  </a:lnTo>
                  <a:cubicBezTo>
                    <a:pt x="712135" y="315776"/>
                    <a:pt x="709848" y="315776"/>
                    <a:pt x="709721" y="317046"/>
                  </a:cubicBezTo>
                  <a:cubicBezTo>
                    <a:pt x="709467" y="319460"/>
                    <a:pt x="707943" y="324414"/>
                    <a:pt x="706165" y="329622"/>
                  </a:cubicBezTo>
                  <a:cubicBezTo>
                    <a:pt x="704132" y="335719"/>
                    <a:pt x="701591" y="342070"/>
                    <a:pt x="700321" y="344611"/>
                  </a:cubicBezTo>
                  <a:cubicBezTo>
                    <a:pt x="698924" y="347405"/>
                    <a:pt x="696129" y="349819"/>
                    <a:pt x="691937" y="351978"/>
                  </a:cubicBezTo>
                  <a:cubicBezTo>
                    <a:pt x="688254" y="353884"/>
                    <a:pt x="683173" y="355789"/>
                    <a:pt x="676948" y="357440"/>
                  </a:cubicBezTo>
                  <a:cubicBezTo>
                    <a:pt x="671614" y="358965"/>
                    <a:pt x="667676" y="359219"/>
                    <a:pt x="664373" y="359600"/>
                  </a:cubicBezTo>
                  <a:cubicBezTo>
                    <a:pt x="660562" y="359981"/>
                    <a:pt x="657768" y="360235"/>
                    <a:pt x="654973" y="362521"/>
                  </a:cubicBezTo>
                  <a:cubicBezTo>
                    <a:pt x="652560" y="364427"/>
                    <a:pt x="649892" y="368491"/>
                    <a:pt x="647478" y="373064"/>
                  </a:cubicBezTo>
                  <a:cubicBezTo>
                    <a:pt x="644303" y="379034"/>
                    <a:pt x="641763" y="385386"/>
                    <a:pt x="641382" y="388180"/>
                  </a:cubicBezTo>
                  <a:cubicBezTo>
                    <a:pt x="640747" y="392499"/>
                    <a:pt x="644049" y="407107"/>
                    <a:pt x="645828" y="415618"/>
                  </a:cubicBezTo>
                  <a:cubicBezTo>
                    <a:pt x="646336" y="417777"/>
                    <a:pt x="646336" y="418031"/>
                    <a:pt x="646590" y="418920"/>
                  </a:cubicBezTo>
                  <a:cubicBezTo>
                    <a:pt x="647478" y="423239"/>
                    <a:pt x="647733" y="427558"/>
                    <a:pt x="647225" y="431750"/>
                  </a:cubicBezTo>
                  <a:cubicBezTo>
                    <a:pt x="646716" y="435688"/>
                    <a:pt x="645446" y="439498"/>
                    <a:pt x="643160" y="443055"/>
                  </a:cubicBezTo>
                  <a:cubicBezTo>
                    <a:pt x="641001" y="446612"/>
                    <a:pt x="633887" y="451820"/>
                    <a:pt x="626393" y="456266"/>
                  </a:cubicBezTo>
                  <a:cubicBezTo>
                    <a:pt x="617882" y="461220"/>
                    <a:pt x="608609" y="465539"/>
                    <a:pt x="605180" y="465411"/>
                  </a:cubicBezTo>
                  <a:cubicBezTo>
                    <a:pt x="601750" y="465411"/>
                    <a:pt x="599718" y="464522"/>
                    <a:pt x="597304" y="463506"/>
                  </a:cubicBezTo>
                  <a:cubicBezTo>
                    <a:pt x="595653" y="462744"/>
                    <a:pt x="593620" y="461982"/>
                    <a:pt x="590444" y="461220"/>
                  </a:cubicBezTo>
                  <a:cubicBezTo>
                    <a:pt x="587015" y="460457"/>
                    <a:pt x="576599" y="460712"/>
                    <a:pt x="566056" y="461093"/>
                  </a:cubicBezTo>
                  <a:cubicBezTo>
                    <a:pt x="555894" y="461347"/>
                    <a:pt x="545478" y="461601"/>
                    <a:pt x="540143" y="461093"/>
                  </a:cubicBezTo>
                  <a:cubicBezTo>
                    <a:pt x="533030" y="460203"/>
                    <a:pt x="526551" y="456520"/>
                    <a:pt x="520327" y="452963"/>
                  </a:cubicBezTo>
                  <a:cubicBezTo>
                    <a:pt x="516643" y="450804"/>
                    <a:pt x="512959" y="448771"/>
                    <a:pt x="509657" y="447628"/>
                  </a:cubicBezTo>
                  <a:cubicBezTo>
                    <a:pt x="506608" y="446612"/>
                    <a:pt x="504702" y="447247"/>
                    <a:pt x="503433" y="448644"/>
                  </a:cubicBezTo>
                  <a:cubicBezTo>
                    <a:pt x="501654" y="450550"/>
                    <a:pt x="500511" y="453725"/>
                    <a:pt x="499495" y="456774"/>
                  </a:cubicBezTo>
                  <a:cubicBezTo>
                    <a:pt x="498987" y="458171"/>
                    <a:pt x="497208" y="463252"/>
                    <a:pt x="494668" y="470365"/>
                  </a:cubicBezTo>
                  <a:cubicBezTo>
                    <a:pt x="485522" y="495897"/>
                    <a:pt x="466595" y="548613"/>
                    <a:pt x="467357" y="552297"/>
                  </a:cubicBezTo>
                  <a:cubicBezTo>
                    <a:pt x="467611" y="553567"/>
                    <a:pt x="469643" y="554202"/>
                    <a:pt x="471803" y="554964"/>
                  </a:cubicBezTo>
                  <a:lnTo>
                    <a:pt x="471803" y="554964"/>
                  </a:lnTo>
                  <a:cubicBezTo>
                    <a:pt x="474852" y="555980"/>
                    <a:pt x="478282" y="556996"/>
                    <a:pt x="481076" y="560172"/>
                  </a:cubicBezTo>
                  <a:cubicBezTo>
                    <a:pt x="482600" y="561824"/>
                    <a:pt x="483490" y="563602"/>
                    <a:pt x="483997" y="565253"/>
                  </a:cubicBezTo>
                  <a:cubicBezTo>
                    <a:pt x="484759" y="567540"/>
                    <a:pt x="484759" y="569953"/>
                    <a:pt x="484252" y="571858"/>
                  </a:cubicBezTo>
                  <a:cubicBezTo>
                    <a:pt x="483744" y="574018"/>
                    <a:pt x="482727" y="575796"/>
                    <a:pt x="481330" y="577066"/>
                  </a:cubicBezTo>
                  <a:cubicBezTo>
                    <a:pt x="480568" y="577829"/>
                    <a:pt x="479552" y="578337"/>
                    <a:pt x="478663" y="578591"/>
                  </a:cubicBezTo>
                  <a:cubicBezTo>
                    <a:pt x="476884" y="579099"/>
                    <a:pt x="472184" y="579607"/>
                    <a:pt x="466722" y="579988"/>
                  </a:cubicBezTo>
                  <a:cubicBezTo>
                    <a:pt x="459354" y="580496"/>
                    <a:pt x="450463" y="580750"/>
                    <a:pt x="446779" y="580750"/>
                  </a:cubicBezTo>
                  <a:cubicBezTo>
                    <a:pt x="443096" y="580750"/>
                    <a:pt x="440047" y="579988"/>
                    <a:pt x="437761" y="578972"/>
                  </a:cubicBezTo>
                  <a:cubicBezTo>
                    <a:pt x="435474" y="577956"/>
                    <a:pt x="433823" y="576685"/>
                    <a:pt x="432934" y="575923"/>
                  </a:cubicBezTo>
                  <a:cubicBezTo>
                    <a:pt x="432299" y="575288"/>
                    <a:pt x="431917" y="574780"/>
                    <a:pt x="431410" y="574145"/>
                  </a:cubicBezTo>
                  <a:cubicBezTo>
                    <a:pt x="430647" y="573002"/>
                    <a:pt x="429504" y="571350"/>
                    <a:pt x="424042" y="571858"/>
                  </a:cubicBezTo>
                  <a:cubicBezTo>
                    <a:pt x="417818" y="572494"/>
                    <a:pt x="409053" y="574272"/>
                    <a:pt x="399653" y="576177"/>
                  </a:cubicBezTo>
                  <a:cubicBezTo>
                    <a:pt x="395334" y="577066"/>
                    <a:pt x="390889" y="577956"/>
                    <a:pt x="386824" y="578718"/>
                  </a:cubicBezTo>
                  <a:cubicBezTo>
                    <a:pt x="379964" y="579988"/>
                    <a:pt x="372978" y="581639"/>
                    <a:pt x="366246" y="583291"/>
                  </a:cubicBezTo>
                  <a:cubicBezTo>
                    <a:pt x="359767" y="584942"/>
                    <a:pt x="353289" y="586593"/>
                    <a:pt x="348081" y="587991"/>
                  </a:cubicBezTo>
                  <a:cubicBezTo>
                    <a:pt x="343508" y="589261"/>
                    <a:pt x="340206" y="590658"/>
                    <a:pt x="338427" y="592436"/>
                  </a:cubicBezTo>
                  <a:cubicBezTo>
                    <a:pt x="337030" y="593707"/>
                    <a:pt x="336649" y="595358"/>
                    <a:pt x="336903" y="597263"/>
                  </a:cubicBezTo>
                  <a:cubicBezTo>
                    <a:pt x="337156" y="598788"/>
                    <a:pt x="337411" y="599550"/>
                    <a:pt x="337919" y="599677"/>
                  </a:cubicBezTo>
                  <a:cubicBezTo>
                    <a:pt x="339316" y="600058"/>
                    <a:pt x="342111" y="599550"/>
                    <a:pt x="346176" y="598661"/>
                  </a:cubicBezTo>
                  <a:cubicBezTo>
                    <a:pt x="351510" y="597518"/>
                    <a:pt x="355067" y="597518"/>
                    <a:pt x="357862" y="598534"/>
                  </a:cubicBezTo>
                  <a:cubicBezTo>
                    <a:pt x="361037" y="599677"/>
                    <a:pt x="362689" y="601836"/>
                    <a:pt x="364340" y="604758"/>
                  </a:cubicBezTo>
                  <a:cubicBezTo>
                    <a:pt x="366626" y="609077"/>
                    <a:pt x="365864" y="610220"/>
                    <a:pt x="364213" y="613269"/>
                  </a:cubicBezTo>
                  <a:cubicBezTo>
                    <a:pt x="363578" y="614539"/>
                    <a:pt x="362561" y="616190"/>
                    <a:pt x="361672" y="619620"/>
                  </a:cubicBezTo>
                  <a:cubicBezTo>
                    <a:pt x="360402" y="624447"/>
                    <a:pt x="360657" y="626225"/>
                    <a:pt x="361292" y="630417"/>
                  </a:cubicBezTo>
                  <a:cubicBezTo>
                    <a:pt x="361799" y="633466"/>
                    <a:pt x="362435" y="637530"/>
                    <a:pt x="362816" y="643882"/>
                  </a:cubicBezTo>
                  <a:cubicBezTo>
                    <a:pt x="363451" y="654425"/>
                    <a:pt x="366246" y="659887"/>
                    <a:pt x="369421" y="666111"/>
                  </a:cubicBezTo>
                  <a:cubicBezTo>
                    <a:pt x="370946" y="669287"/>
                    <a:pt x="372724" y="672589"/>
                    <a:pt x="374248" y="676781"/>
                  </a:cubicBezTo>
                  <a:lnTo>
                    <a:pt x="375010" y="678686"/>
                  </a:lnTo>
                  <a:cubicBezTo>
                    <a:pt x="379837" y="691389"/>
                    <a:pt x="384283" y="703075"/>
                    <a:pt x="379202" y="710697"/>
                  </a:cubicBezTo>
                  <a:lnTo>
                    <a:pt x="379202" y="710697"/>
                  </a:lnTo>
                  <a:cubicBezTo>
                    <a:pt x="376026" y="715524"/>
                    <a:pt x="372978" y="716667"/>
                    <a:pt x="369675" y="717937"/>
                  </a:cubicBezTo>
                  <a:cubicBezTo>
                    <a:pt x="368151" y="718445"/>
                    <a:pt x="366626" y="719080"/>
                    <a:pt x="365229" y="720224"/>
                  </a:cubicBezTo>
                  <a:cubicBezTo>
                    <a:pt x="364467" y="720859"/>
                    <a:pt x="364848" y="721621"/>
                    <a:pt x="365229" y="722510"/>
                  </a:cubicBezTo>
                  <a:cubicBezTo>
                    <a:pt x="366119" y="725051"/>
                    <a:pt x="367008" y="727591"/>
                    <a:pt x="364848" y="731148"/>
                  </a:cubicBezTo>
                  <a:cubicBezTo>
                    <a:pt x="363324" y="733688"/>
                    <a:pt x="361419" y="734705"/>
                    <a:pt x="359386" y="735975"/>
                  </a:cubicBezTo>
                  <a:cubicBezTo>
                    <a:pt x="357227" y="737245"/>
                    <a:pt x="354686" y="738769"/>
                    <a:pt x="352527" y="743596"/>
                  </a:cubicBezTo>
                  <a:cubicBezTo>
                    <a:pt x="350621" y="747915"/>
                    <a:pt x="351765" y="752615"/>
                    <a:pt x="352908" y="756807"/>
                  </a:cubicBezTo>
                  <a:cubicBezTo>
                    <a:pt x="354051" y="760999"/>
                    <a:pt x="355067" y="764936"/>
                    <a:pt x="353797" y="768874"/>
                  </a:cubicBezTo>
                  <a:cubicBezTo>
                    <a:pt x="352781" y="772050"/>
                    <a:pt x="353035" y="773447"/>
                    <a:pt x="353162" y="775098"/>
                  </a:cubicBezTo>
                  <a:cubicBezTo>
                    <a:pt x="353416" y="776877"/>
                    <a:pt x="353670" y="778909"/>
                    <a:pt x="353162" y="782593"/>
                  </a:cubicBezTo>
                  <a:cubicBezTo>
                    <a:pt x="352272" y="790214"/>
                    <a:pt x="351003" y="790469"/>
                    <a:pt x="344651" y="792120"/>
                  </a:cubicBezTo>
                  <a:cubicBezTo>
                    <a:pt x="342873" y="792628"/>
                    <a:pt x="340586" y="793136"/>
                    <a:pt x="337411" y="794152"/>
                  </a:cubicBezTo>
                  <a:cubicBezTo>
                    <a:pt x="334108" y="795295"/>
                    <a:pt x="331060" y="796439"/>
                    <a:pt x="328138" y="797582"/>
                  </a:cubicBezTo>
                  <a:cubicBezTo>
                    <a:pt x="321533" y="800122"/>
                    <a:pt x="315181" y="802663"/>
                    <a:pt x="303495" y="805457"/>
                  </a:cubicBezTo>
                  <a:cubicBezTo>
                    <a:pt x="295366" y="807490"/>
                    <a:pt x="289396" y="809141"/>
                    <a:pt x="284060" y="811428"/>
                  </a:cubicBezTo>
                  <a:cubicBezTo>
                    <a:pt x="278725" y="813714"/>
                    <a:pt x="273771" y="816509"/>
                    <a:pt x="267674" y="820827"/>
                  </a:cubicBezTo>
                  <a:cubicBezTo>
                    <a:pt x="259037" y="826798"/>
                    <a:pt x="257258" y="829973"/>
                    <a:pt x="255226" y="833403"/>
                  </a:cubicBezTo>
                  <a:cubicBezTo>
                    <a:pt x="254337" y="834927"/>
                    <a:pt x="253320" y="836579"/>
                    <a:pt x="251796" y="838484"/>
                  </a:cubicBezTo>
                  <a:cubicBezTo>
                    <a:pt x="248875" y="842295"/>
                    <a:pt x="243286" y="844581"/>
                    <a:pt x="236426" y="845851"/>
                  </a:cubicBezTo>
                  <a:cubicBezTo>
                    <a:pt x="230075" y="847122"/>
                    <a:pt x="222580" y="847376"/>
                    <a:pt x="215340" y="847376"/>
                  </a:cubicBezTo>
                  <a:cubicBezTo>
                    <a:pt x="208099" y="847376"/>
                    <a:pt x="200732" y="847630"/>
                    <a:pt x="193873" y="848646"/>
                  </a:cubicBezTo>
                  <a:cubicBezTo>
                    <a:pt x="187267" y="849662"/>
                    <a:pt x="181297" y="851440"/>
                    <a:pt x="176978" y="854489"/>
                  </a:cubicBezTo>
                  <a:cubicBezTo>
                    <a:pt x="172913" y="857411"/>
                    <a:pt x="166435" y="865286"/>
                    <a:pt x="159957" y="872908"/>
                  </a:cubicBezTo>
                  <a:cubicBezTo>
                    <a:pt x="151955" y="882562"/>
                    <a:pt x="144079" y="891707"/>
                    <a:pt x="139760" y="892215"/>
                  </a:cubicBezTo>
                  <a:cubicBezTo>
                    <a:pt x="138490" y="892343"/>
                    <a:pt x="136457" y="892724"/>
                    <a:pt x="134171" y="893232"/>
                  </a:cubicBezTo>
                  <a:cubicBezTo>
                    <a:pt x="126550" y="894756"/>
                    <a:pt x="115498" y="896915"/>
                    <a:pt x="108766" y="894756"/>
                  </a:cubicBezTo>
                  <a:cubicBezTo>
                    <a:pt x="100509" y="891961"/>
                    <a:pt x="101271" y="886499"/>
                    <a:pt x="101907" y="882054"/>
                  </a:cubicBezTo>
                  <a:cubicBezTo>
                    <a:pt x="102034" y="881164"/>
                    <a:pt x="102160" y="880402"/>
                    <a:pt x="102160" y="880402"/>
                  </a:cubicBezTo>
                  <a:cubicBezTo>
                    <a:pt x="101652" y="879132"/>
                    <a:pt x="100763" y="877481"/>
                    <a:pt x="99620" y="876718"/>
                  </a:cubicBezTo>
                  <a:cubicBezTo>
                    <a:pt x="99239" y="876464"/>
                    <a:pt x="98858" y="876337"/>
                    <a:pt x="98350" y="876591"/>
                  </a:cubicBezTo>
                  <a:cubicBezTo>
                    <a:pt x="97460" y="876973"/>
                    <a:pt x="96318" y="878878"/>
                    <a:pt x="95047" y="880910"/>
                  </a:cubicBezTo>
                  <a:cubicBezTo>
                    <a:pt x="92888" y="884467"/>
                    <a:pt x="90601" y="888278"/>
                    <a:pt x="86156" y="889929"/>
                  </a:cubicBezTo>
                  <a:cubicBezTo>
                    <a:pt x="79804" y="892215"/>
                    <a:pt x="74850" y="889167"/>
                    <a:pt x="71675" y="887389"/>
                  </a:cubicBezTo>
                  <a:cubicBezTo>
                    <a:pt x="71166" y="887135"/>
                    <a:pt x="70658" y="886753"/>
                    <a:pt x="70531" y="886753"/>
                  </a:cubicBezTo>
                  <a:lnTo>
                    <a:pt x="70278" y="886753"/>
                  </a:lnTo>
                  <a:cubicBezTo>
                    <a:pt x="69515" y="886372"/>
                    <a:pt x="68245" y="886118"/>
                    <a:pt x="66975" y="886245"/>
                  </a:cubicBezTo>
                  <a:cubicBezTo>
                    <a:pt x="66213" y="886245"/>
                    <a:pt x="65577" y="886626"/>
                    <a:pt x="65196" y="887261"/>
                  </a:cubicBezTo>
                  <a:lnTo>
                    <a:pt x="65196" y="887261"/>
                  </a:lnTo>
                  <a:cubicBezTo>
                    <a:pt x="64688" y="888659"/>
                    <a:pt x="64688" y="889548"/>
                    <a:pt x="64688" y="890183"/>
                  </a:cubicBezTo>
                  <a:cubicBezTo>
                    <a:pt x="64688" y="892851"/>
                    <a:pt x="64688" y="894629"/>
                    <a:pt x="60751" y="897170"/>
                  </a:cubicBezTo>
                  <a:cubicBezTo>
                    <a:pt x="57067" y="899583"/>
                    <a:pt x="42205" y="904156"/>
                    <a:pt x="33186" y="906950"/>
                  </a:cubicBezTo>
                  <a:cubicBezTo>
                    <a:pt x="31027" y="907586"/>
                    <a:pt x="29121" y="908221"/>
                    <a:pt x="27978" y="908602"/>
                  </a:cubicBezTo>
                  <a:cubicBezTo>
                    <a:pt x="25819" y="909237"/>
                    <a:pt x="24421" y="910761"/>
                    <a:pt x="23532" y="912412"/>
                  </a:cubicBezTo>
                  <a:cubicBezTo>
                    <a:pt x="22516" y="914318"/>
                    <a:pt x="22007" y="916604"/>
                    <a:pt x="21627" y="918383"/>
                  </a:cubicBezTo>
                  <a:cubicBezTo>
                    <a:pt x="21500" y="919272"/>
                    <a:pt x="21245" y="920415"/>
                    <a:pt x="21118" y="921812"/>
                  </a:cubicBezTo>
                  <a:cubicBezTo>
                    <a:pt x="20483" y="927274"/>
                    <a:pt x="19340" y="935531"/>
                    <a:pt x="16038" y="940612"/>
                  </a:cubicBezTo>
                  <a:cubicBezTo>
                    <a:pt x="13878" y="943915"/>
                    <a:pt x="9941" y="946582"/>
                    <a:pt x="6129" y="948996"/>
                  </a:cubicBezTo>
                  <a:cubicBezTo>
                    <a:pt x="2954" y="951028"/>
                    <a:pt x="160" y="952933"/>
                    <a:pt x="32" y="953569"/>
                  </a:cubicBezTo>
                  <a:cubicBezTo>
                    <a:pt x="-95" y="955220"/>
                    <a:pt x="160" y="956871"/>
                    <a:pt x="667" y="958523"/>
                  </a:cubicBezTo>
                  <a:cubicBezTo>
                    <a:pt x="1302" y="960428"/>
                    <a:pt x="2192" y="962333"/>
                    <a:pt x="3462" y="964366"/>
                  </a:cubicBezTo>
                  <a:cubicBezTo>
                    <a:pt x="3970" y="965382"/>
                    <a:pt x="4859" y="966525"/>
                    <a:pt x="5749" y="967668"/>
                  </a:cubicBezTo>
                  <a:cubicBezTo>
                    <a:pt x="9432" y="972495"/>
                    <a:pt x="13497" y="977830"/>
                    <a:pt x="8543" y="983292"/>
                  </a:cubicBezTo>
                  <a:cubicBezTo>
                    <a:pt x="6765" y="985325"/>
                    <a:pt x="5240" y="987103"/>
                    <a:pt x="4352" y="988755"/>
                  </a:cubicBezTo>
                  <a:cubicBezTo>
                    <a:pt x="3716" y="990152"/>
                    <a:pt x="3335" y="991422"/>
                    <a:pt x="3716" y="993200"/>
                  </a:cubicBezTo>
                  <a:cubicBezTo>
                    <a:pt x="3970" y="994471"/>
                    <a:pt x="4859" y="995487"/>
                    <a:pt x="6384" y="996122"/>
                  </a:cubicBezTo>
                  <a:cubicBezTo>
                    <a:pt x="8543" y="997011"/>
                    <a:pt x="11718" y="997392"/>
                    <a:pt x="16038" y="997138"/>
                  </a:cubicBezTo>
                  <a:cubicBezTo>
                    <a:pt x="19086" y="997011"/>
                    <a:pt x="21627" y="996503"/>
                    <a:pt x="23913" y="996122"/>
                  </a:cubicBezTo>
                  <a:cubicBezTo>
                    <a:pt x="28867" y="995106"/>
                    <a:pt x="32932" y="994344"/>
                    <a:pt x="39537" y="997011"/>
                  </a:cubicBezTo>
                  <a:cubicBezTo>
                    <a:pt x="44618" y="998916"/>
                    <a:pt x="51097" y="1002727"/>
                    <a:pt x="56177" y="1007046"/>
                  </a:cubicBezTo>
                  <a:cubicBezTo>
                    <a:pt x="60751" y="1010857"/>
                    <a:pt x="64434" y="1015176"/>
                    <a:pt x="65577" y="1019240"/>
                  </a:cubicBezTo>
                  <a:cubicBezTo>
                    <a:pt x="66593" y="1022924"/>
                    <a:pt x="67864" y="1030038"/>
                    <a:pt x="68753" y="1037278"/>
                  </a:cubicBezTo>
                  <a:cubicBezTo>
                    <a:pt x="69769" y="1045408"/>
                    <a:pt x="70658" y="1053791"/>
                    <a:pt x="70658" y="1057602"/>
                  </a:cubicBezTo>
                  <a:cubicBezTo>
                    <a:pt x="70658" y="1060905"/>
                    <a:pt x="72945" y="1063826"/>
                    <a:pt x="74977" y="1066748"/>
                  </a:cubicBezTo>
                  <a:cubicBezTo>
                    <a:pt x="76629" y="1068780"/>
                    <a:pt x="78153" y="1070940"/>
                    <a:pt x="79169" y="1073353"/>
                  </a:cubicBezTo>
                  <a:cubicBezTo>
                    <a:pt x="82599" y="1081229"/>
                    <a:pt x="80185" y="1082245"/>
                    <a:pt x="73834" y="1085166"/>
                  </a:cubicBezTo>
                  <a:cubicBezTo>
                    <a:pt x="73072" y="1085421"/>
                    <a:pt x="72310" y="1085802"/>
                    <a:pt x="71548" y="1086183"/>
                  </a:cubicBezTo>
                  <a:cubicBezTo>
                    <a:pt x="67864" y="1087961"/>
                    <a:pt x="64307" y="1088215"/>
                    <a:pt x="61131" y="1088342"/>
                  </a:cubicBezTo>
                  <a:cubicBezTo>
                    <a:pt x="58972" y="1088469"/>
                    <a:pt x="56939" y="1088596"/>
                    <a:pt x="55542" y="1089358"/>
                  </a:cubicBezTo>
                  <a:cubicBezTo>
                    <a:pt x="55288" y="1089485"/>
                    <a:pt x="54272" y="1089993"/>
                    <a:pt x="53256" y="1090502"/>
                  </a:cubicBezTo>
                  <a:cubicBezTo>
                    <a:pt x="49699" y="1092153"/>
                    <a:pt x="44873" y="1093550"/>
                    <a:pt x="44873" y="1093931"/>
                  </a:cubicBezTo>
                  <a:cubicBezTo>
                    <a:pt x="44873" y="1094439"/>
                    <a:pt x="45380" y="1095583"/>
                    <a:pt x="46015" y="1096980"/>
                  </a:cubicBezTo>
                  <a:cubicBezTo>
                    <a:pt x="46650" y="1098250"/>
                    <a:pt x="47412" y="1099774"/>
                    <a:pt x="48302" y="1101299"/>
                  </a:cubicBezTo>
                  <a:cubicBezTo>
                    <a:pt x="52874" y="1100918"/>
                    <a:pt x="58591" y="1100664"/>
                    <a:pt x="64053" y="1100664"/>
                  </a:cubicBezTo>
                  <a:cubicBezTo>
                    <a:pt x="70150" y="1100664"/>
                    <a:pt x="75993" y="1100918"/>
                    <a:pt x="79677" y="1101807"/>
                  </a:cubicBezTo>
                  <a:cubicBezTo>
                    <a:pt x="83234" y="1102696"/>
                    <a:pt x="88823" y="1105618"/>
                    <a:pt x="94666" y="1109047"/>
                  </a:cubicBezTo>
                  <a:cubicBezTo>
                    <a:pt x="102922" y="1114001"/>
                    <a:pt x="112069" y="1120225"/>
                    <a:pt x="117023" y="1123909"/>
                  </a:cubicBezTo>
                  <a:cubicBezTo>
                    <a:pt x="125660" y="1130260"/>
                    <a:pt x="125533" y="1134833"/>
                    <a:pt x="125406" y="1145249"/>
                  </a:cubicBezTo>
                  <a:cubicBezTo>
                    <a:pt x="125406" y="1146139"/>
                    <a:pt x="125406" y="1147155"/>
                    <a:pt x="125406" y="1149695"/>
                  </a:cubicBezTo>
                  <a:lnTo>
                    <a:pt x="125406" y="1150584"/>
                  </a:lnTo>
                  <a:cubicBezTo>
                    <a:pt x="125406" y="1160873"/>
                    <a:pt x="125406" y="1162398"/>
                    <a:pt x="132647" y="1167733"/>
                  </a:cubicBezTo>
                  <a:cubicBezTo>
                    <a:pt x="136076" y="1170273"/>
                    <a:pt x="138998" y="1169511"/>
                    <a:pt x="141666" y="1168749"/>
                  </a:cubicBezTo>
                  <a:cubicBezTo>
                    <a:pt x="145349" y="1167733"/>
                    <a:pt x="149032" y="1166844"/>
                    <a:pt x="153606" y="1169765"/>
                  </a:cubicBezTo>
                  <a:cubicBezTo>
                    <a:pt x="157544" y="1172179"/>
                    <a:pt x="158559" y="1174338"/>
                    <a:pt x="159449" y="1176625"/>
                  </a:cubicBezTo>
                  <a:lnTo>
                    <a:pt x="159449" y="1176625"/>
                  </a:lnTo>
                  <a:cubicBezTo>
                    <a:pt x="160211" y="1178403"/>
                    <a:pt x="160973" y="1180181"/>
                    <a:pt x="167451" y="1182722"/>
                  </a:cubicBezTo>
                  <a:cubicBezTo>
                    <a:pt x="178502" y="1187295"/>
                    <a:pt x="190824" y="1188311"/>
                    <a:pt x="198065" y="1188946"/>
                  </a:cubicBezTo>
                  <a:lnTo>
                    <a:pt x="198065" y="1188946"/>
                  </a:lnTo>
                  <a:cubicBezTo>
                    <a:pt x="198700" y="1188946"/>
                    <a:pt x="199335" y="1188946"/>
                    <a:pt x="200986" y="1189200"/>
                  </a:cubicBezTo>
                  <a:cubicBezTo>
                    <a:pt x="204035" y="1189454"/>
                    <a:pt x="210005" y="1189327"/>
                    <a:pt x="215593" y="1189073"/>
                  </a:cubicBezTo>
                  <a:cubicBezTo>
                    <a:pt x="221056" y="1188692"/>
                    <a:pt x="226137" y="1188184"/>
                    <a:pt x="227915" y="1187676"/>
                  </a:cubicBezTo>
                  <a:cubicBezTo>
                    <a:pt x="229185" y="1187295"/>
                    <a:pt x="232107" y="1185135"/>
                    <a:pt x="235664" y="1182468"/>
                  </a:cubicBezTo>
                  <a:cubicBezTo>
                    <a:pt x="240618" y="1178784"/>
                    <a:pt x="246461" y="1174338"/>
                    <a:pt x="252431" y="1171544"/>
                  </a:cubicBezTo>
                  <a:cubicBezTo>
                    <a:pt x="257639" y="1169130"/>
                    <a:pt x="263355" y="1166971"/>
                    <a:pt x="268817" y="1165573"/>
                  </a:cubicBezTo>
                  <a:cubicBezTo>
                    <a:pt x="274406" y="1164049"/>
                    <a:pt x="279995" y="1163160"/>
                    <a:pt x="284822" y="1162906"/>
                  </a:cubicBezTo>
                  <a:cubicBezTo>
                    <a:pt x="286220" y="1162906"/>
                    <a:pt x="287998" y="1162652"/>
                    <a:pt x="289522" y="1162525"/>
                  </a:cubicBezTo>
                  <a:cubicBezTo>
                    <a:pt x="296635" y="1161890"/>
                    <a:pt x="301717" y="1161509"/>
                    <a:pt x="309084" y="1166463"/>
                  </a:cubicBezTo>
                  <a:cubicBezTo>
                    <a:pt x="312514" y="1168749"/>
                    <a:pt x="316960" y="1172560"/>
                    <a:pt x="321660" y="1176370"/>
                  </a:cubicBezTo>
                  <a:cubicBezTo>
                    <a:pt x="327884" y="1181451"/>
                    <a:pt x="334362" y="1186914"/>
                    <a:pt x="338427" y="1189073"/>
                  </a:cubicBezTo>
                  <a:cubicBezTo>
                    <a:pt x="341094" y="1190470"/>
                    <a:pt x="344016" y="1190216"/>
                    <a:pt x="346683" y="1189962"/>
                  </a:cubicBezTo>
                  <a:cubicBezTo>
                    <a:pt x="351130" y="1189454"/>
                    <a:pt x="355067" y="1189073"/>
                    <a:pt x="358751" y="1193265"/>
                  </a:cubicBezTo>
                  <a:lnTo>
                    <a:pt x="358751" y="1193265"/>
                  </a:lnTo>
                  <a:cubicBezTo>
                    <a:pt x="358751" y="1193265"/>
                    <a:pt x="358751" y="1193265"/>
                    <a:pt x="358751" y="1193265"/>
                  </a:cubicBezTo>
                  <a:lnTo>
                    <a:pt x="358751" y="1193265"/>
                  </a:lnTo>
                  <a:cubicBezTo>
                    <a:pt x="361799" y="1196694"/>
                    <a:pt x="363324" y="1202030"/>
                    <a:pt x="362689" y="1207746"/>
                  </a:cubicBezTo>
                  <a:cubicBezTo>
                    <a:pt x="362054" y="1213335"/>
                    <a:pt x="359132" y="1219305"/>
                    <a:pt x="353289" y="1224513"/>
                  </a:cubicBezTo>
                  <a:lnTo>
                    <a:pt x="353289" y="1224513"/>
                  </a:lnTo>
                  <a:cubicBezTo>
                    <a:pt x="346303" y="1230737"/>
                    <a:pt x="340841" y="1240391"/>
                    <a:pt x="336649" y="1247758"/>
                  </a:cubicBezTo>
                  <a:cubicBezTo>
                    <a:pt x="334997" y="1250680"/>
                    <a:pt x="333600" y="1253221"/>
                    <a:pt x="332203" y="1255380"/>
                  </a:cubicBezTo>
                  <a:cubicBezTo>
                    <a:pt x="329154" y="1259953"/>
                    <a:pt x="325978" y="1260080"/>
                    <a:pt x="323057" y="1260207"/>
                  </a:cubicBezTo>
                  <a:cubicBezTo>
                    <a:pt x="321787" y="1260207"/>
                    <a:pt x="320516" y="1260334"/>
                    <a:pt x="319501" y="1262874"/>
                  </a:cubicBezTo>
                  <a:cubicBezTo>
                    <a:pt x="318484" y="1265288"/>
                    <a:pt x="318611" y="1267447"/>
                    <a:pt x="318611" y="1269353"/>
                  </a:cubicBezTo>
                  <a:cubicBezTo>
                    <a:pt x="318611" y="1274815"/>
                    <a:pt x="318738" y="1278626"/>
                    <a:pt x="308830" y="1282436"/>
                  </a:cubicBezTo>
                  <a:cubicBezTo>
                    <a:pt x="302860" y="1284723"/>
                    <a:pt x="297779" y="1285231"/>
                    <a:pt x="293841" y="1285485"/>
                  </a:cubicBezTo>
                  <a:cubicBezTo>
                    <a:pt x="290793" y="1285739"/>
                    <a:pt x="288760" y="1285993"/>
                    <a:pt x="288506" y="1286501"/>
                  </a:cubicBezTo>
                  <a:cubicBezTo>
                    <a:pt x="287871" y="1288152"/>
                    <a:pt x="288506" y="1290947"/>
                    <a:pt x="289396" y="1293742"/>
                  </a:cubicBezTo>
                  <a:cubicBezTo>
                    <a:pt x="290158" y="1296663"/>
                    <a:pt x="290920" y="1299585"/>
                    <a:pt x="290793" y="1302506"/>
                  </a:cubicBezTo>
                  <a:cubicBezTo>
                    <a:pt x="290539" y="1305936"/>
                    <a:pt x="288633" y="1308985"/>
                    <a:pt x="286728" y="1311906"/>
                  </a:cubicBezTo>
                  <a:cubicBezTo>
                    <a:pt x="285457" y="1314066"/>
                    <a:pt x="284187" y="1315971"/>
                    <a:pt x="284314" y="1316987"/>
                  </a:cubicBezTo>
                  <a:cubicBezTo>
                    <a:pt x="284569" y="1318511"/>
                    <a:pt x="285457" y="1320036"/>
                    <a:pt x="286855" y="1321560"/>
                  </a:cubicBezTo>
                  <a:cubicBezTo>
                    <a:pt x="288633" y="1323338"/>
                    <a:pt x="291046" y="1324990"/>
                    <a:pt x="294349" y="1326641"/>
                  </a:cubicBezTo>
                  <a:cubicBezTo>
                    <a:pt x="297017" y="1327911"/>
                    <a:pt x="298923" y="1328419"/>
                    <a:pt x="300320" y="1328800"/>
                  </a:cubicBezTo>
                  <a:cubicBezTo>
                    <a:pt x="303876" y="1329690"/>
                    <a:pt x="306036" y="1330198"/>
                    <a:pt x="308703" y="1334771"/>
                  </a:cubicBezTo>
                  <a:cubicBezTo>
                    <a:pt x="311244" y="1339089"/>
                    <a:pt x="312260" y="1343790"/>
                    <a:pt x="313149" y="1348616"/>
                  </a:cubicBezTo>
                  <a:cubicBezTo>
                    <a:pt x="313530" y="1350395"/>
                    <a:pt x="313911" y="1352173"/>
                    <a:pt x="314292" y="1353824"/>
                  </a:cubicBezTo>
                  <a:cubicBezTo>
                    <a:pt x="315309" y="1357635"/>
                    <a:pt x="314546" y="1361446"/>
                    <a:pt x="312514" y="1364876"/>
                  </a:cubicBezTo>
                  <a:cubicBezTo>
                    <a:pt x="310482" y="1368432"/>
                    <a:pt x="307052" y="1371735"/>
                    <a:pt x="303241" y="1374275"/>
                  </a:cubicBezTo>
                  <a:cubicBezTo>
                    <a:pt x="300955" y="1375927"/>
                    <a:pt x="299049" y="1377578"/>
                    <a:pt x="297398" y="1379102"/>
                  </a:cubicBezTo>
                  <a:cubicBezTo>
                    <a:pt x="294349" y="1381897"/>
                    <a:pt x="291936" y="1384056"/>
                    <a:pt x="288125" y="1384945"/>
                  </a:cubicBezTo>
                  <a:cubicBezTo>
                    <a:pt x="282790" y="1386343"/>
                    <a:pt x="278344" y="1380500"/>
                    <a:pt x="274788" y="1375927"/>
                  </a:cubicBezTo>
                  <a:cubicBezTo>
                    <a:pt x="273390" y="1374275"/>
                    <a:pt x="272247" y="1372751"/>
                    <a:pt x="271866" y="1372497"/>
                  </a:cubicBezTo>
                  <a:cubicBezTo>
                    <a:pt x="270850" y="1371989"/>
                    <a:pt x="268436" y="1371608"/>
                    <a:pt x="266023" y="1371735"/>
                  </a:cubicBezTo>
                  <a:cubicBezTo>
                    <a:pt x="264244" y="1371862"/>
                    <a:pt x="262593" y="1372243"/>
                    <a:pt x="261958" y="1372878"/>
                  </a:cubicBezTo>
                  <a:cubicBezTo>
                    <a:pt x="260815" y="1374021"/>
                    <a:pt x="259926" y="1376181"/>
                    <a:pt x="259417" y="1378848"/>
                  </a:cubicBezTo>
                  <a:cubicBezTo>
                    <a:pt x="258909" y="1381262"/>
                    <a:pt x="258909" y="1384183"/>
                    <a:pt x="259672" y="1387105"/>
                  </a:cubicBezTo>
                  <a:cubicBezTo>
                    <a:pt x="260434" y="1390154"/>
                    <a:pt x="263609" y="1393837"/>
                    <a:pt x="266531" y="1397140"/>
                  </a:cubicBezTo>
                  <a:cubicBezTo>
                    <a:pt x="269579" y="1400697"/>
                    <a:pt x="272501" y="1403999"/>
                    <a:pt x="273136" y="1407302"/>
                  </a:cubicBezTo>
                  <a:cubicBezTo>
                    <a:pt x="273898" y="1410605"/>
                    <a:pt x="273644" y="1415940"/>
                    <a:pt x="273518" y="1421275"/>
                  </a:cubicBezTo>
                  <a:cubicBezTo>
                    <a:pt x="273390" y="1425466"/>
                    <a:pt x="273263" y="1429531"/>
                    <a:pt x="273518" y="1432072"/>
                  </a:cubicBezTo>
                  <a:lnTo>
                    <a:pt x="273518" y="1432072"/>
                  </a:lnTo>
                  <a:cubicBezTo>
                    <a:pt x="273518" y="1432072"/>
                    <a:pt x="273644" y="1433088"/>
                    <a:pt x="273644" y="1433088"/>
                  </a:cubicBezTo>
                  <a:cubicBezTo>
                    <a:pt x="274153" y="1437407"/>
                    <a:pt x="274660" y="1441599"/>
                    <a:pt x="276947" y="1441726"/>
                  </a:cubicBezTo>
                  <a:cubicBezTo>
                    <a:pt x="278598" y="1441726"/>
                    <a:pt x="279869" y="1440964"/>
                    <a:pt x="281012" y="1440201"/>
                  </a:cubicBezTo>
                  <a:cubicBezTo>
                    <a:pt x="283171" y="1438677"/>
                    <a:pt x="285204" y="1437407"/>
                    <a:pt x="288760" y="1438042"/>
                  </a:cubicBezTo>
                  <a:cubicBezTo>
                    <a:pt x="292063" y="1438677"/>
                    <a:pt x="294222" y="1441599"/>
                    <a:pt x="296890" y="1445155"/>
                  </a:cubicBezTo>
                  <a:cubicBezTo>
                    <a:pt x="299303" y="1448458"/>
                    <a:pt x="302352" y="1452396"/>
                    <a:pt x="306544" y="1454936"/>
                  </a:cubicBezTo>
                  <a:cubicBezTo>
                    <a:pt x="310862" y="1457477"/>
                    <a:pt x="314546" y="1459128"/>
                    <a:pt x="317976" y="1460398"/>
                  </a:cubicBezTo>
                  <a:cubicBezTo>
                    <a:pt x="321406" y="1461669"/>
                    <a:pt x="324581" y="1462558"/>
                    <a:pt x="328011" y="1463447"/>
                  </a:cubicBezTo>
                  <a:cubicBezTo>
                    <a:pt x="331567" y="1464463"/>
                    <a:pt x="336776" y="1465860"/>
                    <a:pt x="341603" y="1467766"/>
                  </a:cubicBezTo>
                  <a:cubicBezTo>
                    <a:pt x="346811" y="1469925"/>
                    <a:pt x="351638" y="1472593"/>
                    <a:pt x="353543" y="1476150"/>
                  </a:cubicBezTo>
                  <a:cubicBezTo>
                    <a:pt x="355448" y="1479579"/>
                    <a:pt x="354940" y="1482247"/>
                    <a:pt x="354559" y="1484660"/>
                  </a:cubicBezTo>
                  <a:cubicBezTo>
                    <a:pt x="354305" y="1486057"/>
                    <a:pt x="354178" y="1487201"/>
                    <a:pt x="355575" y="1488471"/>
                  </a:cubicBezTo>
                  <a:cubicBezTo>
                    <a:pt x="357481" y="1490122"/>
                    <a:pt x="364467" y="1494060"/>
                    <a:pt x="372470" y="1498252"/>
                  </a:cubicBezTo>
                  <a:cubicBezTo>
                    <a:pt x="383648" y="1504222"/>
                    <a:pt x="396351" y="1510319"/>
                    <a:pt x="398637" y="1511081"/>
                  </a:cubicBezTo>
                  <a:lnTo>
                    <a:pt x="398637" y="1511081"/>
                  </a:lnTo>
                  <a:cubicBezTo>
                    <a:pt x="399399" y="1511335"/>
                    <a:pt x="400288" y="1511716"/>
                    <a:pt x="401050" y="1511970"/>
                  </a:cubicBezTo>
                  <a:cubicBezTo>
                    <a:pt x="401431" y="1512098"/>
                    <a:pt x="401685" y="1512225"/>
                    <a:pt x="402448" y="1512479"/>
                  </a:cubicBezTo>
                  <a:cubicBezTo>
                    <a:pt x="403718" y="1512987"/>
                    <a:pt x="404734" y="1513114"/>
                    <a:pt x="405242" y="1511716"/>
                  </a:cubicBezTo>
                  <a:cubicBezTo>
                    <a:pt x="406512" y="1508414"/>
                    <a:pt x="408164" y="1505365"/>
                    <a:pt x="410069" y="1502952"/>
                  </a:cubicBezTo>
                  <a:cubicBezTo>
                    <a:pt x="412229" y="1500030"/>
                    <a:pt x="414769" y="1497871"/>
                    <a:pt x="416674" y="1497236"/>
                  </a:cubicBezTo>
                  <a:cubicBezTo>
                    <a:pt x="418453" y="1496728"/>
                    <a:pt x="424042" y="1496728"/>
                    <a:pt x="430139" y="1497236"/>
                  </a:cubicBezTo>
                  <a:cubicBezTo>
                    <a:pt x="434839" y="1497744"/>
                    <a:pt x="440047" y="1498506"/>
                    <a:pt x="444493" y="1499776"/>
                  </a:cubicBezTo>
                  <a:cubicBezTo>
                    <a:pt x="451098" y="1501555"/>
                    <a:pt x="452241" y="1503968"/>
                    <a:pt x="453892" y="1507271"/>
                  </a:cubicBezTo>
                  <a:cubicBezTo>
                    <a:pt x="454782" y="1509049"/>
                    <a:pt x="455798" y="1511208"/>
                    <a:pt x="459354" y="1514003"/>
                  </a:cubicBezTo>
                  <a:cubicBezTo>
                    <a:pt x="464817" y="1518195"/>
                    <a:pt x="473328" y="1523530"/>
                    <a:pt x="480441" y="1527976"/>
                  </a:cubicBezTo>
                  <a:cubicBezTo>
                    <a:pt x="485268" y="1530897"/>
                    <a:pt x="489333" y="1533438"/>
                    <a:pt x="491492" y="1535089"/>
                  </a:cubicBezTo>
                  <a:cubicBezTo>
                    <a:pt x="493906" y="1536867"/>
                    <a:pt x="496065" y="1538138"/>
                    <a:pt x="498224" y="1539154"/>
                  </a:cubicBezTo>
                  <a:cubicBezTo>
                    <a:pt x="500257" y="1540043"/>
                    <a:pt x="502289" y="1540678"/>
                    <a:pt x="504195" y="1540932"/>
                  </a:cubicBezTo>
                  <a:cubicBezTo>
                    <a:pt x="506862" y="1541313"/>
                    <a:pt x="509149" y="1541821"/>
                    <a:pt x="511943" y="1543092"/>
                  </a:cubicBezTo>
                  <a:cubicBezTo>
                    <a:pt x="514611" y="1544362"/>
                    <a:pt x="517532" y="1546267"/>
                    <a:pt x="521216" y="1549570"/>
                  </a:cubicBezTo>
                  <a:cubicBezTo>
                    <a:pt x="524265" y="1552365"/>
                    <a:pt x="526551" y="1555286"/>
                    <a:pt x="528583" y="1557953"/>
                  </a:cubicBezTo>
                  <a:cubicBezTo>
                    <a:pt x="530997" y="1561129"/>
                    <a:pt x="533156" y="1564051"/>
                    <a:pt x="535951" y="1564940"/>
                  </a:cubicBezTo>
                  <a:cubicBezTo>
                    <a:pt x="538999" y="1566083"/>
                    <a:pt x="541794" y="1565448"/>
                    <a:pt x="544843" y="1564940"/>
                  </a:cubicBezTo>
                  <a:cubicBezTo>
                    <a:pt x="547129" y="1564432"/>
                    <a:pt x="549670" y="1563924"/>
                    <a:pt x="552464" y="1563924"/>
                  </a:cubicBezTo>
                  <a:cubicBezTo>
                    <a:pt x="556656" y="1563924"/>
                    <a:pt x="559577" y="1564813"/>
                    <a:pt x="561991" y="1566972"/>
                  </a:cubicBezTo>
                  <a:cubicBezTo>
                    <a:pt x="564150" y="1569005"/>
                    <a:pt x="565675" y="1571799"/>
                    <a:pt x="567453" y="1575864"/>
                  </a:cubicBezTo>
                  <a:lnTo>
                    <a:pt x="567453" y="1575864"/>
                  </a:lnTo>
                  <a:cubicBezTo>
                    <a:pt x="567453" y="1575864"/>
                    <a:pt x="568215" y="1577770"/>
                    <a:pt x="568215" y="1577770"/>
                  </a:cubicBezTo>
                  <a:lnTo>
                    <a:pt x="568215" y="1577770"/>
                  </a:lnTo>
                  <a:cubicBezTo>
                    <a:pt x="570629" y="1583358"/>
                    <a:pt x="572280" y="1587296"/>
                    <a:pt x="577742" y="1589964"/>
                  </a:cubicBezTo>
                  <a:cubicBezTo>
                    <a:pt x="580790" y="1591488"/>
                    <a:pt x="583204" y="1592885"/>
                    <a:pt x="585491" y="1594410"/>
                  </a:cubicBezTo>
                  <a:cubicBezTo>
                    <a:pt x="588667" y="1596442"/>
                    <a:pt x="591715" y="1598221"/>
                    <a:pt x="596161" y="1599745"/>
                  </a:cubicBezTo>
                  <a:cubicBezTo>
                    <a:pt x="600098" y="1601015"/>
                    <a:pt x="602639" y="1601015"/>
                    <a:pt x="604798" y="1601015"/>
                  </a:cubicBezTo>
                  <a:cubicBezTo>
                    <a:pt x="607085" y="1601015"/>
                    <a:pt x="608990" y="1601015"/>
                    <a:pt x="611404" y="1602031"/>
                  </a:cubicBezTo>
                  <a:cubicBezTo>
                    <a:pt x="616231" y="1603937"/>
                    <a:pt x="616739" y="1606604"/>
                    <a:pt x="617628" y="1610923"/>
                  </a:cubicBezTo>
                  <a:cubicBezTo>
                    <a:pt x="617882" y="1612066"/>
                    <a:pt x="618136" y="1613464"/>
                    <a:pt x="618644" y="1614861"/>
                  </a:cubicBezTo>
                  <a:cubicBezTo>
                    <a:pt x="619152" y="1616512"/>
                    <a:pt x="627282" y="1616766"/>
                    <a:pt x="634014" y="1617020"/>
                  </a:cubicBezTo>
                  <a:cubicBezTo>
                    <a:pt x="637571" y="1617147"/>
                    <a:pt x="640874" y="1617274"/>
                    <a:pt x="643160" y="1617655"/>
                  </a:cubicBezTo>
                  <a:cubicBezTo>
                    <a:pt x="648368" y="1618672"/>
                    <a:pt x="652306" y="1624642"/>
                    <a:pt x="655735" y="1629977"/>
                  </a:cubicBezTo>
                  <a:cubicBezTo>
                    <a:pt x="657895" y="1633279"/>
                    <a:pt x="659800" y="1636201"/>
                    <a:pt x="660562" y="1636455"/>
                  </a:cubicBezTo>
                  <a:cubicBezTo>
                    <a:pt x="661325" y="1636709"/>
                    <a:pt x="661579" y="1636455"/>
                    <a:pt x="661960" y="1636074"/>
                  </a:cubicBezTo>
                  <a:cubicBezTo>
                    <a:pt x="663230" y="1634931"/>
                    <a:pt x="664882" y="1633406"/>
                    <a:pt x="668438" y="1632390"/>
                  </a:cubicBezTo>
                  <a:cubicBezTo>
                    <a:pt x="673392" y="1630866"/>
                    <a:pt x="676948" y="1632771"/>
                    <a:pt x="680633" y="1634804"/>
                  </a:cubicBezTo>
                  <a:cubicBezTo>
                    <a:pt x="682410" y="1635820"/>
                    <a:pt x="684189" y="1636836"/>
                    <a:pt x="685967" y="1636963"/>
                  </a:cubicBezTo>
                  <a:cubicBezTo>
                    <a:pt x="687492" y="1636963"/>
                    <a:pt x="688889" y="1636201"/>
                    <a:pt x="690287" y="1635312"/>
                  </a:cubicBezTo>
                  <a:cubicBezTo>
                    <a:pt x="693081" y="1633533"/>
                    <a:pt x="696002" y="1631755"/>
                    <a:pt x="701338" y="1632390"/>
                  </a:cubicBezTo>
                  <a:cubicBezTo>
                    <a:pt x="705529" y="1632898"/>
                    <a:pt x="708451" y="1634423"/>
                    <a:pt x="712007" y="1636328"/>
                  </a:cubicBezTo>
                  <a:cubicBezTo>
                    <a:pt x="715437" y="1638106"/>
                    <a:pt x="719375" y="1640139"/>
                    <a:pt x="725472" y="1641409"/>
                  </a:cubicBezTo>
                  <a:cubicBezTo>
                    <a:pt x="731443" y="1642679"/>
                    <a:pt x="739191" y="1643695"/>
                    <a:pt x="746812" y="1644331"/>
                  </a:cubicBezTo>
                  <a:cubicBezTo>
                    <a:pt x="754688" y="1644966"/>
                    <a:pt x="762182" y="1645220"/>
                    <a:pt x="766755" y="1644966"/>
                  </a:cubicBezTo>
                  <a:cubicBezTo>
                    <a:pt x="772217" y="1644585"/>
                    <a:pt x="777298" y="1640520"/>
                    <a:pt x="781363" y="1637217"/>
                  </a:cubicBezTo>
                  <a:cubicBezTo>
                    <a:pt x="783395" y="1635693"/>
                    <a:pt x="785047" y="1634296"/>
                    <a:pt x="786825" y="1633406"/>
                  </a:cubicBezTo>
                  <a:cubicBezTo>
                    <a:pt x="789366" y="1632136"/>
                    <a:pt x="791907" y="1630866"/>
                    <a:pt x="794828" y="1630104"/>
                  </a:cubicBezTo>
                  <a:cubicBezTo>
                    <a:pt x="798004" y="1629342"/>
                    <a:pt x="801434" y="1629214"/>
                    <a:pt x="805244" y="1630358"/>
                  </a:cubicBezTo>
                  <a:cubicBezTo>
                    <a:pt x="809309" y="1631628"/>
                    <a:pt x="812485" y="1634296"/>
                    <a:pt x="814390" y="1637725"/>
                  </a:cubicBezTo>
                  <a:cubicBezTo>
                    <a:pt x="816422" y="1641282"/>
                    <a:pt x="817057" y="1645474"/>
                    <a:pt x="816041" y="1649284"/>
                  </a:cubicBezTo>
                  <a:cubicBezTo>
                    <a:pt x="815279" y="1652206"/>
                    <a:pt x="814771" y="1655509"/>
                    <a:pt x="814771" y="1658938"/>
                  </a:cubicBezTo>
                  <a:cubicBezTo>
                    <a:pt x="814771" y="1661733"/>
                    <a:pt x="815024" y="1664528"/>
                    <a:pt x="815787" y="1667068"/>
                  </a:cubicBezTo>
                  <a:cubicBezTo>
                    <a:pt x="816168" y="1668465"/>
                    <a:pt x="816550" y="1669609"/>
                    <a:pt x="816803" y="1670752"/>
                  </a:cubicBezTo>
                  <a:cubicBezTo>
                    <a:pt x="817184" y="1669990"/>
                    <a:pt x="817692" y="1669227"/>
                    <a:pt x="818200" y="1668338"/>
                  </a:cubicBezTo>
                  <a:cubicBezTo>
                    <a:pt x="819852" y="1665544"/>
                    <a:pt x="821884" y="1662368"/>
                    <a:pt x="824679" y="1658938"/>
                  </a:cubicBezTo>
                  <a:cubicBezTo>
                    <a:pt x="826457" y="1656779"/>
                    <a:pt x="827727" y="1654619"/>
                    <a:pt x="828998" y="1652714"/>
                  </a:cubicBezTo>
                  <a:cubicBezTo>
                    <a:pt x="832046" y="1647633"/>
                    <a:pt x="834840" y="1643187"/>
                    <a:pt x="843732" y="1638487"/>
                  </a:cubicBezTo>
                  <a:cubicBezTo>
                    <a:pt x="848306" y="1636074"/>
                    <a:pt x="851608" y="1632898"/>
                    <a:pt x="854530" y="1630104"/>
                  </a:cubicBezTo>
                  <a:cubicBezTo>
                    <a:pt x="859103" y="1625658"/>
                    <a:pt x="863040" y="1621974"/>
                    <a:pt x="869899" y="1621593"/>
                  </a:cubicBezTo>
                  <a:cubicBezTo>
                    <a:pt x="872948" y="1621466"/>
                    <a:pt x="875489" y="1620831"/>
                    <a:pt x="877649" y="1620196"/>
                  </a:cubicBezTo>
                  <a:cubicBezTo>
                    <a:pt x="882729" y="1618799"/>
                    <a:pt x="886413" y="1617909"/>
                    <a:pt x="891748" y="1622355"/>
                  </a:cubicBezTo>
                  <a:cubicBezTo>
                    <a:pt x="893907" y="1624134"/>
                    <a:pt x="895177" y="1625658"/>
                    <a:pt x="896321" y="1626928"/>
                  </a:cubicBezTo>
                  <a:cubicBezTo>
                    <a:pt x="898099" y="1628961"/>
                    <a:pt x="899116" y="1630231"/>
                    <a:pt x="905340" y="1631374"/>
                  </a:cubicBezTo>
                  <a:cubicBezTo>
                    <a:pt x="908643" y="1632009"/>
                    <a:pt x="911310" y="1632390"/>
                    <a:pt x="913342" y="1632644"/>
                  </a:cubicBezTo>
                  <a:cubicBezTo>
                    <a:pt x="917788" y="1633279"/>
                    <a:pt x="919947" y="1633533"/>
                    <a:pt x="924394" y="1635566"/>
                  </a:cubicBezTo>
                  <a:cubicBezTo>
                    <a:pt x="926171" y="1636328"/>
                    <a:pt x="928839" y="1635566"/>
                    <a:pt x="932015" y="1634550"/>
                  </a:cubicBezTo>
                  <a:cubicBezTo>
                    <a:pt x="935953" y="1633279"/>
                    <a:pt x="940525" y="1631755"/>
                    <a:pt x="946242" y="1632263"/>
                  </a:cubicBezTo>
                  <a:cubicBezTo>
                    <a:pt x="951450" y="1632771"/>
                    <a:pt x="955388" y="1633152"/>
                    <a:pt x="958563" y="1634042"/>
                  </a:cubicBezTo>
                  <a:cubicBezTo>
                    <a:pt x="962120" y="1635058"/>
                    <a:pt x="964660" y="1636455"/>
                    <a:pt x="966692" y="1638869"/>
                  </a:cubicBezTo>
                  <a:cubicBezTo>
                    <a:pt x="968980" y="1641536"/>
                    <a:pt x="970504" y="1645220"/>
                    <a:pt x="971392" y="1647887"/>
                  </a:cubicBezTo>
                  <a:cubicBezTo>
                    <a:pt x="973171" y="1647760"/>
                    <a:pt x="975331" y="1647887"/>
                    <a:pt x="977743" y="1647887"/>
                  </a:cubicBezTo>
                  <a:cubicBezTo>
                    <a:pt x="981173" y="1647887"/>
                    <a:pt x="985493" y="1648014"/>
                    <a:pt x="991082" y="1647506"/>
                  </a:cubicBezTo>
                  <a:cubicBezTo>
                    <a:pt x="994130" y="1647252"/>
                    <a:pt x="996671" y="1647252"/>
                    <a:pt x="998957" y="1647379"/>
                  </a:cubicBezTo>
                  <a:cubicBezTo>
                    <a:pt x="1004165" y="1647379"/>
                    <a:pt x="1007595" y="1647379"/>
                    <a:pt x="1012803" y="1642044"/>
                  </a:cubicBezTo>
                  <a:cubicBezTo>
                    <a:pt x="1016740" y="1637979"/>
                    <a:pt x="1017376" y="1635820"/>
                    <a:pt x="1017884" y="1634042"/>
                  </a:cubicBezTo>
                  <a:cubicBezTo>
                    <a:pt x="1018646" y="1631628"/>
                    <a:pt x="1019281" y="1629596"/>
                    <a:pt x="1023092" y="1626166"/>
                  </a:cubicBezTo>
                  <a:cubicBezTo>
                    <a:pt x="1025886" y="1623626"/>
                    <a:pt x="1027791" y="1622228"/>
                    <a:pt x="1029570" y="1620831"/>
                  </a:cubicBezTo>
                  <a:cubicBezTo>
                    <a:pt x="1031856" y="1619053"/>
                    <a:pt x="1034016" y="1617401"/>
                    <a:pt x="1038080" y="1613464"/>
                  </a:cubicBezTo>
                  <a:cubicBezTo>
                    <a:pt x="1040367" y="1611304"/>
                    <a:pt x="1041637" y="1608891"/>
                    <a:pt x="1042781" y="1606604"/>
                  </a:cubicBezTo>
                  <a:cubicBezTo>
                    <a:pt x="1045448" y="1601523"/>
                    <a:pt x="1047862" y="1597077"/>
                    <a:pt x="1057516" y="1594918"/>
                  </a:cubicBezTo>
                  <a:cubicBezTo>
                    <a:pt x="1062723" y="1593775"/>
                    <a:pt x="1066661" y="1593775"/>
                    <a:pt x="1070091" y="1593648"/>
                  </a:cubicBezTo>
                  <a:cubicBezTo>
                    <a:pt x="1074537" y="1593648"/>
                    <a:pt x="1078094" y="1593648"/>
                    <a:pt x="1083175" y="1589964"/>
                  </a:cubicBezTo>
                  <a:cubicBezTo>
                    <a:pt x="1087748" y="1586661"/>
                    <a:pt x="1091178" y="1583105"/>
                    <a:pt x="1094607" y="1579548"/>
                  </a:cubicBezTo>
                  <a:cubicBezTo>
                    <a:pt x="1098291" y="1575737"/>
                    <a:pt x="1101847" y="1571926"/>
                    <a:pt x="1107056" y="1568243"/>
                  </a:cubicBezTo>
                  <a:cubicBezTo>
                    <a:pt x="1109723" y="1566337"/>
                    <a:pt x="1111374" y="1564686"/>
                    <a:pt x="1112645" y="1563416"/>
                  </a:cubicBezTo>
                  <a:cubicBezTo>
                    <a:pt x="1117345" y="1558589"/>
                    <a:pt x="1118742" y="1557191"/>
                    <a:pt x="1129158" y="1562654"/>
                  </a:cubicBezTo>
                  <a:cubicBezTo>
                    <a:pt x="1134620" y="1565575"/>
                    <a:pt x="1139574" y="1567226"/>
                    <a:pt x="1144147" y="1568243"/>
                  </a:cubicBezTo>
                  <a:cubicBezTo>
                    <a:pt x="1148719" y="1569386"/>
                    <a:pt x="1153039" y="1569767"/>
                    <a:pt x="1156976" y="1570275"/>
                  </a:cubicBezTo>
                  <a:cubicBezTo>
                    <a:pt x="1160533" y="1570656"/>
                    <a:pt x="1162693" y="1571926"/>
                    <a:pt x="1164598" y="1573069"/>
                  </a:cubicBezTo>
                  <a:cubicBezTo>
                    <a:pt x="1166503" y="1574340"/>
                    <a:pt x="1168027" y="1575229"/>
                    <a:pt x="1173489" y="1571291"/>
                  </a:cubicBezTo>
                  <a:cubicBezTo>
                    <a:pt x="1178062" y="1567989"/>
                    <a:pt x="1181746" y="1564559"/>
                    <a:pt x="1185048" y="1561637"/>
                  </a:cubicBezTo>
                  <a:cubicBezTo>
                    <a:pt x="1190130" y="1557064"/>
                    <a:pt x="1194195" y="1553381"/>
                    <a:pt x="1198513" y="1552365"/>
                  </a:cubicBezTo>
                  <a:cubicBezTo>
                    <a:pt x="1202197" y="1551475"/>
                    <a:pt x="1205754" y="1551729"/>
                    <a:pt x="1208929" y="1553127"/>
                  </a:cubicBezTo>
                  <a:cubicBezTo>
                    <a:pt x="1212105" y="1554524"/>
                    <a:pt x="1214773" y="1557064"/>
                    <a:pt x="1216805" y="1560367"/>
                  </a:cubicBezTo>
                  <a:cubicBezTo>
                    <a:pt x="1219980" y="1565956"/>
                    <a:pt x="1215662" y="1569386"/>
                    <a:pt x="1211216" y="1572688"/>
                  </a:cubicBezTo>
                  <a:cubicBezTo>
                    <a:pt x="1209183" y="1574213"/>
                    <a:pt x="1207278" y="1575737"/>
                    <a:pt x="1207278" y="1576372"/>
                  </a:cubicBezTo>
                  <a:cubicBezTo>
                    <a:pt x="1207278" y="1576880"/>
                    <a:pt x="1207278" y="1577642"/>
                    <a:pt x="1207405" y="1578404"/>
                  </a:cubicBezTo>
                  <a:cubicBezTo>
                    <a:pt x="1207659" y="1581326"/>
                    <a:pt x="1207786" y="1583232"/>
                    <a:pt x="1208294" y="1583486"/>
                  </a:cubicBezTo>
                  <a:cubicBezTo>
                    <a:pt x="1208549" y="1583486"/>
                    <a:pt x="1210073" y="1582850"/>
                    <a:pt x="1211851" y="1581961"/>
                  </a:cubicBezTo>
                  <a:cubicBezTo>
                    <a:pt x="1214900" y="1580437"/>
                    <a:pt x="1218456" y="1578659"/>
                    <a:pt x="1222521" y="1578913"/>
                  </a:cubicBezTo>
                  <a:cubicBezTo>
                    <a:pt x="1225189" y="1579040"/>
                    <a:pt x="1227729" y="1580437"/>
                    <a:pt x="1229634" y="1582469"/>
                  </a:cubicBezTo>
                  <a:cubicBezTo>
                    <a:pt x="1231159" y="1583994"/>
                    <a:pt x="1232556" y="1585899"/>
                    <a:pt x="1233445" y="1587677"/>
                  </a:cubicBezTo>
                  <a:cubicBezTo>
                    <a:pt x="1234461" y="1589710"/>
                    <a:pt x="1234969" y="1591869"/>
                    <a:pt x="1234843" y="1593521"/>
                  </a:cubicBezTo>
                  <a:cubicBezTo>
                    <a:pt x="1234843" y="1595045"/>
                    <a:pt x="1234207" y="1596315"/>
                    <a:pt x="1233191" y="1597331"/>
                  </a:cubicBezTo>
                  <a:cubicBezTo>
                    <a:pt x="1232302" y="1598221"/>
                    <a:pt x="1230905" y="1599364"/>
                    <a:pt x="1229381" y="1600507"/>
                  </a:cubicBezTo>
                  <a:cubicBezTo>
                    <a:pt x="1226078" y="1603047"/>
                    <a:pt x="1221632" y="1606477"/>
                    <a:pt x="1221251" y="1608763"/>
                  </a:cubicBezTo>
                  <a:cubicBezTo>
                    <a:pt x="1221124" y="1609653"/>
                    <a:pt x="1220870" y="1610415"/>
                    <a:pt x="1220742" y="1611177"/>
                  </a:cubicBezTo>
                  <a:cubicBezTo>
                    <a:pt x="1220489" y="1612066"/>
                    <a:pt x="1220362" y="1612955"/>
                    <a:pt x="1220362" y="1613590"/>
                  </a:cubicBezTo>
                  <a:cubicBezTo>
                    <a:pt x="1220362" y="1613590"/>
                    <a:pt x="1220489" y="1613464"/>
                    <a:pt x="1221124" y="1613590"/>
                  </a:cubicBezTo>
                  <a:cubicBezTo>
                    <a:pt x="1224172" y="1613845"/>
                    <a:pt x="1227348" y="1613972"/>
                    <a:pt x="1230651" y="1614099"/>
                  </a:cubicBezTo>
                  <a:cubicBezTo>
                    <a:pt x="1233572" y="1614099"/>
                    <a:pt x="1236748" y="1614099"/>
                    <a:pt x="1239670" y="1614099"/>
                  </a:cubicBezTo>
                  <a:cubicBezTo>
                    <a:pt x="1241702" y="1614099"/>
                    <a:pt x="1243480" y="1613590"/>
                    <a:pt x="1245132" y="1613209"/>
                  </a:cubicBezTo>
                  <a:cubicBezTo>
                    <a:pt x="1248561" y="1612447"/>
                    <a:pt x="1251483" y="1611685"/>
                    <a:pt x="1255548" y="1613464"/>
                  </a:cubicBezTo>
                  <a:cubicBezTo>
                    <a:pt x="1258850" y="1614861"/>
                    <a:pt x="1263931" y="1618544"/>
                    <a:pt x="1267488" y="1621339"/>
                  </a:cubicBezTo>
                  <a:cubicBezTo>
                    <a:pt x="1268123" y="1620196"/>
                    <a:pt x="1268885" y="1619053"/>
                    <a:pt x="1269775" y="1617909"/>
                  </a:cubicBezTo>
                  <a:cubicBezTo>
                    <a:pt x="1272569" y="1614099"/>
                    <a:pt x="1275872" y="1610542"/>
                    <a:pt x="1277777" y="1609272"/>
                  </a:cubicBezTo>
                  <a:cubicBezTo>
                    <a:pt x="1280064" y="1607747"/>
                    <a:pt x="1282477" y="1606985"/>
                    <a:pt x="1286033" y="1608255"/>
                  </a:cubicBezTo>
                  <a:cubicBezTo>
                    <a:pt x="1288701" y="1609145"/>
                    <a:pt x="1291877" y="1611304"/>
                    <a:pt x="1296195" y="1615242"/>
                  </a:cubicBezTo>
                  <a:cubicBezTo>
                    <a:pt x="1299498" y="1618163"/>
                    <a:pt x="1302166" y="1619942"/>
                    <a:pt x="1304452" y="1621339"/>
                  </a:cubicBezTo>
                  <a:cubicBezTo>
                    <a:pt x="1308009" y="1623626"/>
                    <a:pt x="1310803" y="1625404"/>
                    <a:pt x="1313598" y="1629469"/>
                  </a:cubicBezTo>
                  <a:cubicBezTo>
                    <a:pt x="1316265" y="1633279"/>
                    <a:pt x="1316138" y="1637852"/>
                    <a:pt x="1316011" y="1642298"/>
                  </a:cubicBezTo>
                  <a:cubicBezTo>
                    <a:pt x="1316011" y="1646109"/>
                    <a:pt x="1315885" y="1650047"/>
                    <a:pt x="1317917" y="1652079"/>
                  </a:cubicBezTo>
                  <a:lnTo>
                    <a:pt x="1317917" y="1652079"/>
                  </a:lnTo>
                  <a:cubicBezTo>
                    <a:pt x="1320076" y="1654366"/>
                    <a:pt x="1323887" y="1654619"/>
                    <a:pt x="1327698" y="1654747"/>
                  </a:cubicBezTo>
                  <a:cubicBezTo>
                    <a:pt x="1332016" y="1655001"/>
                    <a:pt x="1336081" y="1655255"/>
                    <a:pt x="1339638" y="1657795"/>
                  </a:cubicBezTo>
                  <a:cubicBezTo>
                    <a:pt x="1346625" y="1662876"/>
                    <a:pt x="1346370" y="1667449"/>
                    <a:pt x="1345735" y="1680152"/>
                  </a:cubicBezTo>
                  <a:lnTo>
                    <a:pt x="1345735" y="1682692"/>
                  </a:lnTo>
                  <a:cubicBezTo>
                    <a:pt x="1345228" y="1690187"/>
                    <a:pt x="1345735" y="1692854"/>
                    <a:pt x="1346497" y="1696792"/>
                  </a:cubicBezTo>
                  <a:cubicBezTo>
                    <a:pt x="1347005" y="1699586"/>
                    <a:pt x="1347641" y="1703016"/>
                    <a:pt x="1348276" y="1709113"/>
                  </a:cubicBezTo>
                  <a:cubicBezTo>
                    <a:pt x="1349546" y="1722959"/>
                    <a:pt x="1348022" y="1725754"/>
                    <a:pt x="1344719" y="1731978"/>
                  </a:cubicBezTo>
                  <a:cubicBezTo>
                    <a:pt x="1344338" y="1732740"/>
                    <a:pt x="1343830" y="1733629"/>
                    <a:pt x="1343449" y="1734391"/>
                  </a:cubicBezTo>
                  <a:cubicBezTo>
                    <a:pt x="1342178" y="1736805"/>
                    <a:pt x="1341163" y="1738456"/>
                    <a:pt x="1340146" y="1739726"/>
                  </a:cubicBezTo>
                  <a:cubicBezTo>
                    <a:pt x="1338749" y="1741759"/>
                    <a:pt x="1338114" y="1742648"/>
                    <a:pt x="1339511" y="1746459"/>
                  </a:cubicBezTo>
                  <a:cubicBezTo>
                    <a:pt x="1340273" y="1748745"/>
                    <a:pt x="1341290" y="1750778"/>
                    <a:pt x="1342052" y="1752429"/>
                  </a:cubicBezTo>
                  <a:cubicBezTo>
                    <a:pt x="1344211" y="1756875"/>
                    <a:pt x="1345608" y="1759796"/>
                    <a:pt x="1343322" y="1764623"/>
                  </a:cubicBezTo>
                  <a:cubicBezTo>
                    <a:pt x="1342178" y="1767037"/>
                    <a:pt x="1339892" y="1769577"/>
                    <a:pt x="1337225" y="1772118"/>
                  </a:cubicBezTo>
                  <a:cubicBezTo>
                    <a:pt x="1333160" y="1775928"/>
                    <a:pt x="1328333" y="1779485"/>
                    <a:pt x="1326174" y="1781010"/>
                  </a:cubicBezTo>
                  <a:cubicBezTo>
                    <a:pt x="1323506" y="1782915"/>
                    <a:pt x="1321220" y="1782788"/>
                    <a:pt x="1318679" y="1782661"/>
                  </a:cubicBezTo>
                  <a:cubicBezTo>
                    <a:pt x="1317409" y="1782661"/>
                    <a:pt x="1316011" y="1782534"/>
                    <a:pt x="1315249" y="1783169"/>
                  </a:cubicBezTo>
                  <a:cubicBezTo>
                    <a:pt x="1314487" y="1783804"/>
                    <a:pt x="1314233" y="1785074"/>
                    <a:pt x="1313979" y="1786217"/>
                  </a:cubicBezTo>
                  <a:cubicBezTo>
                    <a:pt x="1313598" y="1788504"/>
                    <a:pt x="1313090" y="1790917"/>
                    <a:pt x="1310931" y="1793204"/>
                  </a:cubicBezTo>
                  <a:cubicBezTo>
                    <a:pt x="1309025" y="1795236"/>
                    <a:pt x="1306231" y="1796888"/>
                    <a:pt x="1303563" y="1798539"/>
                  </a:cubicBezTo>
                  <a:lnTo>
                    <a:pt x="1303563" y="1798539"/>
                  </a:lnTo>
                  <a:cubicBezTo>
                    <a:pt x="1301657" y="1799682"/>
                    <a:pt x="1299880" y="1800698"/>
                    <a:pt x="1299371" y="1801333"/>
                  </a:cubicBezTo>
                  <a:lnTo>
                    <a:pt x="1299371" y="1801333"/>
                  </a:lnTo>
                  <a:cubicBezTo>
                    <a:pt x="1299371" y="1801333"/>
                    <a:pt x="1298609" y="1805144"/>
                    <a:pt x="1298355" y="1808574"/>
                  </a:cubicBezTo>
                  <a:cubicBezTo>
                    <a:pt x="1298101" y="1811750"/>
                    <a:pt x="1297720" y="1815052"/>
                    <a:pt x="1297085" y="1817593"/>
                  </a:cubicBezTo>
                  <a:cubicBezTo>
                    <a:pt x="1296069" y="1821912"/>
                    <a:pt x="1293401" y="1823563"/>
                    <a:pt x="1290606" y="1825214"/>
                  </a:cubicBezTo>
                  <a:cubicBezTo>
                    <a:pt x="1289209" y="1826103"/>
                    <a:pt x="1287685" y="1826993"/>
                    <a:pt x="1286923" y="1828517"/>
                  </a:cubicBezTo>
                  <a:cubicBezTo>
                    <a:pt x="1286415" y="1829533"/>
                    <a:pt x="1286161" y="1830168"/>
                    <a:pt x="1285906" y="1830676"/>
                  </a:cubicBezTo>
                  <a:cubicBezTo>
                    <a:pt x="1284382" y="1833852"/>
                    <a:pt x="1283366" y="1835884"/>
                    <a:pt x="1284382" y="1839568"/>
                  </a:cubicBezTo>
                  <a:cubicBezTo>
                    <a:pt x="1284891" y="1841346"/>
                    <a:pt x="1285906" y="1842363"/>
                    <a:pt x="1287050" y="1843252"/>
                  </a:cubicBezTo>
                  <a:cubicBezTo>
                    <a:pt x="1288828" y="1844776"/>
                    <a:pt x="1290733" y="1846554"/>
                    <a:pt x="1292130" y="1850492"/>
                  </a:cubicBezTo>
                  <a:cubicBezTo>
                    <a:pt x="1294163" y="1856589"/>
                    <a:pt x="1291368" y="1859384"/>
                    <a:pt x="1288447" y="1862432"/>
                  </a:cubicBezTo>
                  <a:cubicBezTo>
                    <a:pt x="1287431" y="1863449"/>
                    <a:pt x="1286415" y="1864465"/>
                    <a:pt x="1286033" y="1865481"/>
                  </a:cubicBezTo>
                  <a:cubicBezTo>
                    <a:pt x="1285271" y="1867005"/>
                    <a:pt x="1285017" y="1868276"/>
                    <a:pt x="1285271" y="1869165"/>
                  </a:cubicBezTo>
                  <a:cubicBezTo>
                    <a:pt x="1285526" y="1869927"/>
                    <a:pt x="1286288" y="1870689"/>
                    <a:pt x="1287939" y="1871578"/>
                  </a:cubicBezTo>
                  <a:cubicBezTo>
                    <a:pt x="1290480" y="1872976"/>
                    <a:pt x="1295560" y="1869927"/>
                    <a:pt x="1299625" y="1867640"/>
                  </a:cubicBezTo>
                  <a:cubicBezTo>
                    <a:pt x="1300514" y="1867132"/>
                    <a:pt x="1301404" y="1866624"/>
                    <a:pt x="1302420" y="1866116"/>
                  </a:cubicBezTo>
                  <a:cubicBezTo>
                    <a:pt x="1303690" y="1865481"/>
                    <a:pt x="1304707" y="1864592"/>
                    <a:pt x="1305596" y="1863830"/>
                  </a:cubicBezTo>
                  <a:cubicBezTo>
                    <a:pt x="1308136" y="1861670"/>
                    <a:pt x="1310296" y="1859892"/>
                    <a:pt x="1316647" y="1859384"/>
                  </a:cubicBezTo>
                  <a:cubicBezTo>
                    <a:pt x="1320585" y="1859130"/>
                    <a:pt x="1323379" y="1859892"/>
                    <a:pt x="1325919" y="1860654"/>
                  </a:cubicBezTo>
                  <a:cubicBezTo>
                    <a:pt x="1328333" y="1861416"/>
                    <a:pt x="1330619" y="1862051"/>
                    <a:pt x="1333668" y="1860781"/>
                  </a:cubicBezTo>
                  <a:cubicBezTo>
                    <a:pt x="1335446" y="1860019"/>
                    <a:pt x="1337098" y="1859257"/>
                    <a:pt x="1338622" y="1858495"/>
                  </a:cubicBezTo>
                  <a:cubicBezTo>
                    <a:pt x="1344084" y="1855700"/>
                    <a:pt x="1347895" y="1853795"/>
                    <a:pt x="1352467" y="1857987"/>
                  </a:cubicBezTo>
                  <a:cubicBezTo>
                    <a:pt x="1356659" y="1861797"/>
                    <a:pt x="1353992" y="1866751"/>
                    <a:pt x="1351324" y="1871832"/>
                  </a:cubicBezTo>
                  <a:cubicBezTo>
                    <a:pt x="1350055" y="1874246"/>
                    <a:pt x="1348657" y="1876659"/>
                    <a:pt x="1348657" y="1878057"/>
                  </a:cubicBezTo>
                  <a:cubicBezTo>
                    <a:pt x="1348657" y="1880470"/>
                    <a:pt x="1348911" y="1883011"/>
                    <a:pt x="1349546" y="1885805"/>
                  </a:cubicBezTo>
                  <a:cubicBezTo>
                    <a:pt x="1350308" y="1888600"/>
                    <a:pt x="1351452" y="1891648"/>
                    <a:pt x="1353357" y="1895205"/>
                  </a:cubicBezTo>
                  <a:cubicBezTo>
                    <a:pt x="1354627" y="1897491"/>
                    <a:pt x="1355389" y="1899778"/>
                    <a:pt x="1356279" y="1901937"/>
                  </a:cubicBezTo>
                  <a:cubicBezTo>
                    <a:pt x="1357803" y="1906129"/>
                    <a:pt x="1359327" y="1909940"/>
                    <a:pt x="1363773" y="1911972"/>
                  </a:cubicBezTo>
                  <a:cubicBezTo>
                    <a:pt x="1367330" y="1913497"/>
                    <a:pt x="1370378" y="1914386"/>
                    <a:pt x="1373172" y="1915148"/>
                  </a:cubicBezTo>
                  <a:cubicBezTo>
                    <a:pt x="1376857" y="1916164"/>
                    <a:pt x="1379905" y="1917053"/>
                    <a:pt x="1382573" y="1919086"/>
                  </a:cubicBezTo>
                  <a:cubicBezTo>
                    <a:pt x="1384986" y="1920991"/>
                    <a:pt x="1386764" y="1922896"/>
                    <a:pt x="1387653" y="1925183"/>
                  </a:cubicBezTo>
                  <a:cubicBezTo>
                    <a:pt x="1388670" y="1927723"/>
                    <a:pt x="1388670" y="1930264"/>
                    <a:pt x="1387273" y="1933185"/>
                  </a:cubicBezTo>
                  <a:cubicBezTo>
                    <a:pt x="1386511" y="1934964"/>
                    <a:pt x="1385240" y="1936742"/>
                    <a:pt x="1383843" y="1938775"/>
                  </a:cubicBezTo>
                  <a:cubicBezTo>
                    <a:pt x="1381556" y="1942077"/>
                    <a:pt x="1378762" y="1946015"/>
                    <a:pt x="1377746" y="1950207"/>
                  </a:cubicBezTo>
                  <a:cubicBezTo>
                    <a:pt x="1377746" y="1950588"/>
                    <a:pt x="1377237" y="1952239"/>
                    <a:pt x="1376729" y="1953763"/>
                  </a:cubicBezTo>
                  <a:cubicBezTo>
                    <a:pt x="1375078" y="1959734"/>
                    <a:pt x="1373427" y="1965831"/>
                    <a:pt x="1373935" y="1968752"/>
                  </a:cubicBezTo>
                  <a:cubicBezTo>
                    <a:pt x="1373935" y="1969515"/>
                    <a:pt x="1374570" y="1969896"/>
                    <a:pt x="1375713" y="1970277"/>
                  </a:cubicBezTo>
                  <a:cubicBezTo>
                    <a:pt x="1377746" y="1970912"/>
                    <a:pt x="1380922" y="1971293"/>
                    <a:pt x="1385367" y="1971674"/>
                  </a:cubicBezTo>
                  <a:cubicBezTo>
                    <a:pt x="1388416" y="1971928"/>
                    <a:pt x="1390702" y="1971801"/>
                    <a:pt x="1392608" y="1971674"/>
                  </a:cubicBezTo>
                  <a:cubicBezTo>
                    <a:pt x="1396926" y="1971547"/>
                    <a:pt x="1400102" y="1971420"/>
                    <a:pt x="1406834" y="1973706"/>
                  </a:cubicBezTo>
                  <a:cubicBezTo>
                    <a:pt x="1415472" y="1976755"/>
                    <a:pt x="1415218" y="1982852"/>
                    <a:pt x="1414964" y="1988949"/>
                  </a:cubicBezTo>
                  <a:cubicBezTo>
                    <a:pt x="1414964" y="1990982"/>
                    <a:pt x="1414710" y="1992887"/>
                    <a:pt x="1415218" y="1994284"/>
                  </a:cubicBezTo>
                  <a:cubicBezTo>
                    <a:pt x="1416361" y="1997587"/>
                    <a:pt x="1418520" y="2002668"/>
                    <a:pt x="1421188" y="2006352"/>
                  </a:cubicBezTo>
                  <a:lnTo>
                    <a:pt x="1421188" y="2006352"/>
                  </a:lnTo>
                  <a:cubicBezTo>
                    <a:pt x="1422585" y="2008257"/>
                    <a:pt x="1423856" y="2009655"/>
                    <a:pt x="1424745" y="2009781"/>
                  </a:cubicBezTo>
                  <a:cubicBezTo>
                    <a:pt x="1426523" y="2009781"/>
                    <a:pt x="1427920" y="2008892"/>
                    <a:pt x="1429826" y="2007495"/>
                  </a:cubicBezTo>
                  <a:cubicBezTo>
                    <a:pt x="1431858" y="2006098"/>
                    <a:pt x="1434271" y="2004192"/>
                    <a:pt x="1438209" y="2002541"/>
                  </a:cubicBezTo>
                  <a:cubicBezTo>
                    <a:pt x="1442401" y="2000636"/>
                    <a:pt x="1446212" y="1998857"/>
                    <a:pt x="1450023" y="1997460"/>
                  </a:cubicBezTo>
                  <a:cubicBezTo>
                    <a:pt x="1453834" y="1995936"/>
                    <a:pt x="1457390" y="1994920"/>
                    <a:pt x="1460566" y="1994411"/>
                  </a:cubicBezTo>
                  <a:cubicBezTo>
                    <a:pt x="1463996" y="1993903"/>
                    <a:pt x="1467171" y="1993903"/>
                    <a:pt x="1470220" y="1995174"/>
                  </a:cubicBezTo>
                  <a:cubicBezTo>
                    <a:pt x="1473268" y="1996444"/>
                    <a:pt x="1475936" y="1998984"/>
                    <a:pt x="1477968" y="2003684"/>
                  </a:cubicBezTo>
                  <a:cubicBezTo>
                    <a:pt x="1479366" y="2006860"/>
                    <a:pt x="1480255" y="2009781"/>
                    <a:pt x="1481017" y="2012449"/>
                  </a:cubicBezTo>
                  <a:cubicBezTo>
                    <a:pt x="1481906" y="2015625"/>
                    <a:pt x="1482668" y="2018292"/>
                    <a:pt x="1484446" y="2020579"/>
                  </a:cubicBezTo>
                  <a:cubicBezTo>
                    <a:pt x="1485971" y="2022611"/>
                    <a:pt x="1488131" y="2024389"/>
                    <a:pt x="1490671" y="2025660"/>
                  </a:cubicBezTo>
                  <a:cubicBezTo>
                    <a:pt x="1493084" y="2026803"/>
                    <a:pt x="1496006" y="2027438"/>
                    <a:pt x="1499562" y="2027565"/>
                  </a:cubicBezTo>
                  <a:cubicBezTo>
                    <a:pt x="1503120" y="2027565"/>
                    <a:pt x="1505152" y="2027565"/>
                    <a:pt x="1505914" y="2027184"/>
                  </a:cubicBezTo>
                  <a:cubicBezTo>
                    <a:pt x="1505914" y="2027184"/>
                    <a:pt x="1505914" y="2026422"/>
                    <a:pt x="1505660" y="2024770"/>
                  </a:cubicBezTo>
                  <a:cubicBezTo>
                    <a:pt x="1505406" y="2022738"/>
                    <a:pt x="1505024" y="2021087"/>
                    <a:pt x="1504644" y="2019308"/>
                  </a:cubicBezTo>
                  <a:cubicBezTo>
                    <a:pt x="1503754" y="2015752"/>
                    <a:pt x="1502992" y="2012068"/>
                    <a:pt x="1502992" y="2005209"/>
                  </a:cubicBezTo>
                  <a:cubicBezTo>
                    <a:pt x="1502992" y="2001271"/>
                    <a:pt x="1503373" y="1998603"/>
                    <a:pt x="1503627" y="1996444"/>
                  </a:cubicBezTo>
                  <a:cubicBezTo>
                    <a:pt x="1504009" y="1993776"/>
                    <a:pt x="1504135" y="1992379"/>
                    <a:pt x="1502738" y="1990220"/>
                  </a:cubicBezTo>
                  <a:cubicBezTo>
                    <a:pt x="1501849" y="1988822"/>
                    <a:pt x="1500706" y="1987298"/>
                    <a:pt x="1499435" y="1985774"/>
                  </a:cubicBezTo>
                  <a:lnTo>
                    <a:pt x="1499435" y="1985774"/>
                  </a:lnTo>
                  <a:cubicBezTo>
                    <a:pt x="1496260" y="1981709"/>
                    <a:pt x="1492958" y="1977644"/>
                    <a:pt x="1492576" y="1972563"/>
                  </a:cubicBezTo>
                  <a:cubicBezTo>
                    <a:pt x="1492195" y="1969006"/>
                    <a:pt x="1494100" y="1965196"/>
                    <a:pt x="1496768" y="1961893"/>
                  </a:cubicBezTo>
                  <a:cubicBezTo>
                    <a:pt x="1499817" y="1958082"/>
                    <a:pt x="1504262" y="1954907"/>
                    <a:pt x="1507184" y="1954018"/>
                  </a:cubicBezTo>
                  <a:cubicBezTo>
                    <a:pt x="1511249" y="1952747"/>
                    <a:pt x="1514551" y="1953382"/>
                    <a:pt x="1519378" y="1954272"/>
                  </a:cubicBezTo>
                  <a:cubicBezTo>
                    <a:pt x="1520522" y="1954526"/>
                    <a:pt x="1521919" y="1954780"/>
                    <a:pt x="1523825" y="1955034"/>
                  </a:cubicBezTo>
                  <a:cubicBezTo>
                    <a:pt x="1527127" y="1955542"/>
                    <a:pt x="1530557" y="1951477"/>
                    <a:pt x="1533732" y="1947793"/>
                  </a:cubicBezTo>
                  <a:cubicBezTo>
                    <a:pt x="1535256" y="1946015"/>
                    <a:pt x="1536654" y="1944364"/>
                    <a:pt x="1538179" y="1942966"/>
                  </a:cubicBezTo>
                  <a:cubicBezTo>
                    <a:pt x="1541354" y="1940045"/>
                    <a:pt x="1544021" y="1938775"/>
                    <a:pt x="1547197" y="1938902"/>
                  </a:cubicBezTo>
                  <a:cubicBezTo>
                    <a:pt x="1549992" y="1938902"/>
                    <a:pt x="1552659" y="1940172"/>
                    <a:pt x="1556089" y="1942077"/>
                  </a:cubicBezTo>
                  <a:cubicBezTo>
                    <a:pt x="1557994" y="1943093"/>
                    <a:pt x="1559899" y="1944491"/>
                    <a:pt x="1561932" y="1945888"/>
                  </a:cubicBezTo>
                  <a:lnTo>
                    <a:pt x="1561932" y="1945888"/>
                  </a:lnTo>
                  <a:cubicBezTo>
                    <a:pt x="1565743" y="1948555"/>
                    <a:pt x="1569553" y="1951350"/>
                    <a:pt x="1573364" y="1951731"/>
                  </a:cubicBezTo>
                  <a:cubicBezTo>
                    <a:pt x="1575397" y="1951985"/>
                    <a:pt x="1578700" y="1948174"/>
                    <a:pt x="1581621" y="1944745"/>
                  </a:cubicBezTo>
                  <a:cubicBezTo>
                    <a:pt x="1585051" y="1940680"/>
                    <a:pt x="1588226" y="1936996"/>
                    <a:pt x="1592164" y="1937631"/>
                  </a:cubicBezTo>
                  <a:cubicBezTo>
                    <a:pt x="1595593" y="1938139"/>
                    <a:pt x="1597499" y="1939918"/>
                    <a:pt x="1599150" y="1941569"/>
                  </a:cubicBezTo>
                  <a:cubicBezTo>
                    <a:pt x="1599912" y="1942204"/>
                    <a:pt x="1600547" y="1942839"/>
                    <a:pt x="1600802" y="1942966"/>
                  </a:cubicBezTo>
                  <a:cubicBezTo>
                    <a:pt x="1600802" y="1942966"/>
                    <a:pt x="1601182" y="1942712"/>
                    <a:pt x="1601437" y="1942585"/>
                  </a:cubicBezTo>
                  <a:cubicBezTo>
                    <a:pt x="1603088" y="1941188"/>
                    <a:pt x="1604740" y="1939918"/>
                    <a:pt x="1608677" y="1940680"/>
                  </a:cubicBezTo>
                  <a:cubicBezTo>
                    <a:pt x="1609058" y="1940680"/>
                    <a:pt x="1609820" y="1940934"/>
                    <a:pt x="1610582" y="1941061"/>
                  </a:cubicBezTo>
                  <a:cubicBezTo>
                    <a:pt x="1614647" y="1941823"/>
                    <a:pt x="1618966" y="1942585"/>
                    <a:pt x="1624174" y="1947158"/>
                  </a:cubicBezTo>
                  <a:cubicBezTo>
                    <a:pt x="1624809" y="1947793"/>
                    <a:pt x="1626460" y="1946142"/>
                    <a:pt x="1628366" y="1944237"/>
                  </a:cubicBezTo>
                  <a:cubicBezTo>
                    <a:pt x="1630907" y="1941696"/>
                    <a:pt x="1633701" y="1938902"/>
                    <a:pt x="1637511" y="1937631"/>
                  </a:cubicBezTo>
                  <a:cubicBezTo>
                    <a:pt x="1642974" y="1935853"/>
                    <a:pt x="1645388" y="1936107"/>
                    <a:pt x="1648182" y="1936488"/>
                  </a:cubicBezTo>
                  <a:cubicBezTo>
                    <a:pt x="1649325" y="1936615"/>
                    <a:pt x="1650595" y="1936742"/>
                    <a:pt x="1652374" y="1936615"/>
                  </a:cubicBezTo>
                  <a:cubicBezTo>
                    <a:pt x="1655168" y="1936361"/>
                    <a:pt x="1663425" y="1928613"/>
                    <a:pt x="1670030" y="1922515"/>
                  </a:cubicBezTo>
                  <a:cubicBezTo>
                    <a:pt x="1672952" y="1919721"/>
                    <a:pt x="1675493" y="1917307"/>
                    <a:pt x="1677397" y="1915783"/>
                  </a:cubicBezTo>
                  <a:cubicBezTo>
                    <a:pt x="1678541" y="1914767"/>
                    <a:pt x="1679811" y="1913751"/>
                    <a:pt x="1680955" y="1912734"/>
                  </a:cubicBezTo>
                  <a:cubicBezTo>
                    <a:pt x="1685527" y="1908669"/>
                    <a:pt x="1688830" y="1905748"/>
                    <a:pt x="1695816" y="1906002"/>
                  </a:cubicBezTo>
                  <a:cubicBezTo>
                    <a:pt x="1701405" y="1906129"/>
                    <a:pt x="1703692" y="1908288"/>
                    <a:pt x="1707629" y="1912226"/>
                  </a:cubicBezTo>
                  <a:cubicBezTo>
                    <a:pt x="1709916" y="1914513"/>
                    <a:pt x="1712964" y="1917434"/>
                    <a:pt x="1717918" y="1920991"/>
                  </a:cubicBezTo>
                  <a:cubicBezTo>
                    <a:pt x="1727700" y="1927977"/>
                    <a:pt x="1735067" y="1927850"/>
                    <a:pt x="1744721" y="1927723"/>
                  </a:cubicBezTo>
                  <a:cubicBezTo>
                    <a:pt x="1746753" y="1927723"/>
                    <a:pt x="1749040" y="1927723"/>
                    <a:pt x="1750310" y="1927723"/>
                  </a:cubicBezTo>
                  <a:cubicBezTo>
                    <a:pt x="1753740" y="1927723"/>
                    <a:pt x="1754883" y="1927723"/>
                    <a:pt x="1755899" y="1927723"/>
                  </a:cubicBezTo>
                  <a:cubicBezTo>
                    <a:pt x="1766315" y="1927723"/>
                    <a:pt x="1771269" y="1927596"/>
                    <a:pt x="1774445" y="1932296"/>
                  </a:cubicBezTo>
                  <a:cubicBezTo>
                    <a:pt x="1776477" y="1935345"/>
                    <a:pt x="1776350" y="1938647"/>
                    <a:pt x="1774953" y="1942331"/>
                  </a:cubicBezTo>
                  <a:cubicBezTo>
                    <a:pt x="1773810" y="1945253"/>
                    <a:pt x="1772031" y="1948174"/>
                    <a:pt x="1769999" y="1951223"/>
                  </a:cubicBezTo>
                  <a:cubicBezTo>
                    <a:pt x="1768601" y="1953382"/>
                    <a:pt x="1768093" y="1954780"/>
                    <a:pt x="1768221" y="1956431"/>
                  </a:cubicBezTo>
                  <a:cubicBezTo>
                    <a:pt x="1768474" y="1958590"/>
                    <a:pt x="1769745" y="1961639"/>
                    <a:pt x="1771904" y="1966593"/>
                  </a:cubicBezTo>
                  <a:cubicBezTo>
                    <a:pt x="1774318" y="1972182"/>
                    <a:pt x="1773810" y="1975485"/>
                    <a:pt x="1773555" y="1977898"/>
                  </a:cubicBezTo>
                  <a:cubicBezTo>
                    <a:pt x="1773555" y="1978787"/>
                    <a:pt x="1773428" y="1979168"/>
                    <a:pt x="1775969" y="1980312"/>
                  </a:cubicBezTo>
                  <a:cubicBezTo>
                    <a:pt x="1779907" y="1982090"/>
                    <a:pt x="1783337" y="1982471"/>
                    <a:pt x="1786004" y="1982852"/>
                  </a:cubicBezTo>
                  <a:cubicBezTo>
                    <a:pt x="1789688" y="1983360"/>
                    <a:pt x="1792355" y="1983741"/>
                    <a:pt x="1795023" y="1986155"/>
                  </a:cubicBezTo>
                  <a:cubicBezTo>
                    <a:pt x="1796674" y="1987679"/>
                    <a:pt x="1797309" y="1989203"/>
                    <a:pt x="1797944" y="1990728"/>
                  </a:cubicBezTo>
                  <a:cubicBezTo>
                    <a:pt x="1798833" y="1992633"/>
                    <a:pt x="1799723" y="1994793"/>
                    <a:pt x="1805566" y="1997206"/>
                  </a:cubicBezTo>
                  <a:cubicBezTo>
                    <a:pt x="1810774" y="1999365"/>
                    <a:pt x="1813060" y="1999492"/>
                    <a:pt x="1815855" y="1999619"/>
                  </a:cubicBezTo>
                  <a:cubicBezTo>
                    <a:pt x="1818776" y="1999747"/>
                    <a:pt x="1822079" y="2000001"/>
                    <a:pt x="1828557" y="2001652"/>
                  </a:cubicBezTo>
                  <a:cubicBezTo>
                    <a:pt x="1833003" y="2002795"/>
                    <a:pt x="1836560" y="2004320"/>
                    <a:pt x="1839354" y="2005717"/>
                  </a:cubicBezTo>
                  <a:cubicBezTo>
                    <a:pt x="1843419" y="2004320"/>
                    <a:pt x="1847865" y="2003176"/>
                    <a:pt x="1850152" y="2002541"/>
                  </a:cubicBezTo>
                  <a:cubicBezTo>
                    <a:pt x="1854470" y="2001525"/>
                    <a:pt x="1857392" y="2000382"/>
                    <a:pt x="1860314" y="1999111"/>
                  </a:cubicBezTo>
                  <a:cubicBezTo>
                    <a:pt x="1863235" y="1997841"/>
                    <a:pt x="1862727" y="1992760"/>
                    <a:pt x="1863743" y="1989203"/>
                  </a:cubicBezTo>
                  <a:cubicBezTo>
                    <a:pt x="1864886" y="1985774"/>
                    <a:pt x="1868824" y="1985520"/>
                    <a:pt x="1872508" y="1986663"/>
                  </a:cubicBezTo>
                  <a:cubicBezTo>
                    <a:pt x="1876192" y="1987806"/>
                    <a:pt x="1874668" y="1991617"/>
                    <a:pt x="1877335" y="1994284"/>
                  </a:cubicBezTo>
                  <a:cubicBezTo>
                    <a:pt x="1879875" y="1996825"/>
                    <a:pt x="1882924" y="1996825"/>
                    <a:pt x="1888005" y="1996063"/>
                  </a:cubicBezTo>
                  <a:cubicBezTo>
                    <a:pt x="1893086" y="1995174"/>
                    <a:pt x="1891181" y="1996317"/>
                    <a:pt x="1892959" y="1999365"/>
                  </a:cubicBezTo>
                  <a:cubicBezTo>
                    <a:pt x="1894737" y="2002414"/>
                    <a:pt x="1895373" y="2000509"/>
                    <a:pt x="1899945" y="2004954"/>
                  </a:cubicBezTo>
                  <a:cubicBezTo>
                    <a:pt x="1904518" y="2009400"/>
                    <a:pt x="1903375" y="2013719"/>
                    <a:pt x="1907694" y="2013465"/>
                  </a:cubicBezTo>
                  <a:cubicBezTo>
                    <a:pt x="1911886" y="2013211"/>
                    <a:pt x="1912521" y="2010798"/>
                    <a:pt x="1916204" y="2010417"/>
                  </a:cubicBezTo>
                  <a:cubicBezTo>
                    <a:pt x="1920016" y="2010036"/>
                    <a:pt x="1921667" y="2009527"/>
                    <a:pt x="1922683" y="2007622"/>
                  </a:cubicBezTo>
                  <a:cubicBezTo>
                    <a:pt x="1923826" y="2005717"/>
                    <a:pt x="1920269" y="2004065"/>
                    <a:pt x="1919889" y="2001652"/>
                  </a:cubicBezTo>
                  <a:cubicBezTo>
                    <a:pt x="1919507" y="1999238"/>
                    <a:pt x="1921031" y="1997333"/>
                    <a:pt x="1922810" y="1995682"/>
                  </a:cubicBezTo>
                  <a:cubicBezTo>
                    <a:pt x="1924588" y="1994030"/>
                    <a:pt x="1928272" y="1995682"/>
                    <a:pt x="1930431" y="1999111"/>
                  </a:cubicBezTo>
                  <a:cubicBezTo>
                    <a:pt x="1932464" y="2002541"/>
                    <a:pt x="1933226" y="2003938"/>
                    <a:pt x="1937545" y="2005844"/>
                  </a:cubicBezTo>
                  <a:cubicBezTo>
                    <a:pt x="1941864" y="2007749"/>
                    <a:pt x="1947072" y="2008511"/>
                    <a:pt x="1946056" y="2012195"/>
                  </a:cubicBezTo>
                  <a:cubicBezTo>
                    <a:pt x="1945039" y="2015879"/>
                    <a:pt x="1941991" y="2016514"/>
                    <a:pt x="1940212" y="2019944"/>
                  </a:cubicBezTo>
                  <a:cubicBezTo>
                    <a:pt x="1938434" y="2023373"/>
                    <a:pt x="1938180" y="2025406"/>
                    <a:pt x="1935767" y="2028454"/>
                  </a:cubicBezTo>
                  <a:cubicBezTo>
                    <a:pt x="1933353" y="2031376"/>
                    <a:pt x="1933099" y="2033916"/>
                    <a:pt x="1931702" y="2037219"/>
                  </a:cubicBezTo>
                  <a:cubicBezTo>
                    <a:pt x="1930177" y="2040522"/>
                    <a:pt x="1930812" y="2051446"/>
                    <a:pt x="1931702" y="2054875"/>
                  </a:cubicBezTo>
                  <a:cubicBezTo>
                    <a:pt x="1932718" y="2058305"/>
                    <a:pt x="1940085" y="2063640"/>
                    <a:pt x="1941356" y="2067832"/>
                  </a:cubicBezTo>
                  <a:cubicBezTo>
                    <a:pt x="1942626" y="2072024"/>
                    <a:pt x="1946183" y="2078629"/>
                    <a:pt x="1947834" y="2081424"/>
                  </a:cubicBezTo>
                  <a:cubicBezTo>
                    <a:pt x="1949612" y="2084091"/>
                    <a:pt x="1953550" y="2082694"/>
                    <a:pt x="1956472" y="2082440"/>
                  </a:cubicBezTo>
                  <a:cubicBezTo>
                    <a:pt x="1959393" y="2082059"/>
                    <a:pt x="1960155" y="2078629"/>
                    <a:pt x="1963712" y="2076851"/>
                  </a:cubicBezTo>
                  <a:cubicBezTo>
                    <a:pt x="1967269" y="2074945"/>
                    <a:pt x="1971714" y="2073548"/>
                    <a:pt x="1972477" y="2071262"/>
                  </a:cubicBezTo>
                  <a:cubicBezTo>
                    <a:pt x="1973239" y="2068975"/>
                    <a:pt x="1972096" y="2067197"/>
                    <a:pt x="1970190" y="2065037"/>
                  </a:cubicBezTo>
                  <a:cubicBezTo>
                    <a:pt x="1968285" y="2063005"/>
                    <a:pt x="1966126" y="2061481"/>
                    <a:pt x="1965109" y="2058305"/>
                  </a:cubicBezTo>
                  <a:cubicBezTo>
                    <a:pt x="1964093" y="2055130"/>
                    <a:pt x="1963966" y="2053097"/>
                    <a:pt x="1961807" y="2048905"/>
                  </a:cubicBezTo>
                  <a:cubicBezTo>
                    <a:pt x="1959647" y="2044713"/>
                    <a:pt x="1957234" y="2046492"/>
                    <a:pt x="1956217" y="2043443"/>
                  </a:cubicBezTo>
                  <a:cubicBezTo>
                    <a:pt x="1955074" y="2040267"/>
                    <a:pt x="1954948" y="2036838"/>
                    <a:pt x="1956725" y="2034424"/>
                  </a:cubicBezTo>
                  <a:cubicBezTo>
                    <a:pt x="1958504" y="2032011"/>
                    <a:pt x="1962569" y="2030487"/>
                    <a:pt x="1964093" y="2028200"/>
                  </a:cubicBezTo>
                  <a:cubicBezTo>
                    <a:pt x="1965617" y="2025914"/>
                    <a:pt x="1965617" y="2024135"/>
                    <a:pt x="1964601" y="2021976"/>
                  </a:cubicBezTo>
                  <a:cubicBezTo>
                    <a:pt x="1963585" y="2019689"/>
                    <a:pt x="1963204" y="2014227"/>
                    <a:pt x="1968158" y="2012703"/>
                  </a:cubicBezTo>
                  <a:cubicBezTo>
                    <a:pt x="1973112" y="2011306"/>
                    <a:pt x="1974636" y="2017911"/>
                    <a:pt x="1976668" y="2020960"/>
                  </a:cubicBezTo>
                  <a:cubicBezTo>
                    <a:pt x="1978701" y="2024008"/>
                    <a:pt x="1980860" y="2022992"/>
                    <a:pt x="1987974" y="2020579"/>
                  </a:cubicBezTo>
                  <a:cubicBezTo>
                    <a:pt x="1994960" y="2018038"/>
                    <a:pt x="1989879" y="2017276"/>
                    <a:pt x="1995341" y="2015117"/>
                  </a:cubicBezTo>
                  <a:cubicBezTo>
                    <a:pt x="2000803" y="2012957"/>
                    <a:pt x="2007535" y="2010925"/>
                    <a:pt x="2014395" y="2007495"/>
                  </a:cubicBezTo>
                  <a:cubicBezTo>
                    <a:pt x="2021254" y="2004065"/>
                    <a:pt x="2026589" y="2002922"/>
                    <a:pt x="2030527" y="2002922"/>
                  </a:cubicBezTo>
                  <a:cubicBezTo>
                    <a:pt x="2034465" y="2002922"/>
                    <a:pt x="2041070" y="2000509"/>
                    <a:pt x="2042976" y="1999111"/>
                  </a:cubicBezTo>
                  <a:cubicBezTo>
                    <a:pt x="2044754" y="1997714"/>
                    <a:pt x="2048438" y="1998349"/>
                    <a:pt x="2050089" y="1995809"/>
                  </a:cubicBezTo>
                  <a:cubicBezTo>
                    <a:pt x="2051741" y="1993141"/>
                    <a:pt x="2051359" y="1989585"/>
                    <a:pt x="2055678" y="1989585"/>
                  </a:cubicBezTo>
                  <a:cubicBezTo>
                    <a:pt x="2059997" y="1989585"/>
                    <a:pt x="2061648" y="1991363"/>
                    <a:pt x="2063934" y="1993395"/>
                  </a:cubicBezTo>
                  <a:cubicBezTo>
                    <a:pt x="2066221" y="1995301"/>
                    <a:pt x="2070540" y="1992760"/>
                    <a:pt x="2070794" y="1989966"/>
                  </a:cubicBezTo>
                  <a:cubicBezTo>
                    <a:pt x="2071048" y="1987171"/>
                    <a:pt x="2074223" y="1979804"/>
                    <a:pt x="2077018" y="1979549"/>
                  </a:cubicBezTo>
                  <a:cubicBezTo>
                    <a:pt x="2079813" y="1979296"/>
                    <a:pt x="2080067" y="1984122"/>
                    <a:pt x="2082607" y="1985139"/>
                  </a:cubicBezTo>
                  <a:cubicBezTo>
                    <a:pt x="2085275" y="1986282"/>
                    <a:pt x="2089339" y="1986028"/>
                    <a:pt x="2092642" y="1983868"/>
                  </a:cubicBezTo>
                  <a:cubicBezTo>
                    <a:pt x="2096072" y="1981709"/>
                    <a:pt x="2100010" y="1983614"/>
                    <a:pt x="2104583" y="1983614"/>
                  </a:cubicBezTo>
                  <a:cubicBezTo>
                    <a:pt x="2109155" y="1983614"/>
                    <a:pt x="2110426" y="1981074"/>
                    <a:pt x="2113855" y="1978787"/>
                  </a:cubicBezTo>
                  <a:cubicBezTo>
                    <a:pt x="2117285" y="1976501"/>
                    <a:pt x="2122874" y="1977898"/>
                    <a:pt x="2129733" y="1977771"/>
                  </a:cubicBezTo>
                  <a:cubicBezTo>
                    <a:pt x="2136593" y="1977644"/>
                    <a:pt x="2137863" y="1970785"/>
                    <a:pt x="2139642" y="1968244"/>
                  </a:cubicBezTo>
                  <a:cubicBezTo>
                    <a:pt x="2141420" y="1965704"/>
                    <a:pt x="2138625" y="1957574"/>
                    <a:pt x="2138752" y="1954526"/>
                  </a:cubicBezTo>
                  <a:cubicBezTo>
                    <a:pt x="2139007" y="1951477"/>
                    <a:pt x="2135196" y="1943347"/>
                    <a:pt x="2132783" y="1939664"/>
                  </a:cubicBezTo>
                  <a:cubicBezTo>
                    <a:pt x="2130369" y="1935980"/>
                    <a:pt x="2128591" y="1932677"/>
                    <a:pt x="2128209" y="1930518"/>
                  </a:cubicBezTo>
                  <a:cubicBezTo>
                    <a:pt x="2127956" y="1928486"/>
                    <a:pt x="2129733" y="1924675"/>
                    <a:pt x="2131512" y="1922134"/>
                  </a:cubicBezTo>
                  <a:cubicBezTo>
                    <a:pt x="2133290" y="1919594"/>
                    <a:pt x="2139134" y="1918578"/>
                    <a:pt x="2142690" y="1917307"/>
                  </a:cubicBezTo>
                  <a:cubicBezTo>
                    <a:pt x="2146247" y="1916164"/>
                    <a:pt x="2151201" y="1917053"/>
                    <a:pt x="2153361" y="1918069"/>
                  </a:cubicBezTo>
                  <a:cubicBezTo>
                    <a:pt x="2155520" y="1919086"/>
                    <a:pt x="2154376" y="1923786"/>
                    <a:pt x="2151328" y="1925183"/>
                  </a:cubicBezTo>
                  <a:cubicBezTo>
                    <a:pt x="2148279" y="1926580"/>
                    <a:pt x="2145104" y="1927469"/>
                    <a:pt x="2143452" y="1929121"/>
                  </a:cubicBezTo>
                  <a:cubicBezTo>
                    <a:pt x="2141801" y="1930772"/>
                    <a:pt x="2144214" y="1932169"/>
                    <a:pt x="2147136" y="1937377"/>
                  </a:cubicBezTo>
                  <a:cubicBezTo>
                    <a:pt x="2150058" y="1942585"/>
                    <a:pt x="2151963" y="1944364"/>
                    <a:pt x="2156028" y="1947158"/>
                  </a:cubicBezTo>
                  <a:cubicBezTo>
                    <a:pt x="2160093" y="1949953"/>
                    <a:pt x="2161490" y="1951477"/>
                    <a:pt x="2163015" y="1955034"/>
                  </a:cubicBezTo>
                  <a:cubicBezTo>
                    <a:pt x="2164665" y="1958590"/>
                    <a:pt x="2167587" y="1959226"/>
                    <a:pt x="2171652" y="1960750"/>
                  </a:cubicBezTo>
                  <a:cubicBezTo>
                    <a:pt x="2175717" y="1962274"/>
                    <a:pt x="2179273" y="1956812"/>
                    <a:pt x="2181814" y="1956050"/>
                  </a:cubicBezTo>
                  <a:cubicBezTo>
                    <a:pt x="2184481" y="1955288"/>
                    <a:pt x="2187276" y="1956050"/>
                    <a:pt x="2190197" y="1954907"/>
                  </a:cubicBezTo>
                  <a:cubicBezTo>
                    <a:pt x="2193119" y="1953763"/>
                    <a:pt x="2192230" y="1951985"/>
                    <a:pt x="2192230" y="1948682"/>
                  </a:cubicBezTo>
                  <a:cubicBezTo>
                    <a:pt x="2192230" y="1945380"/>
                    <a:pt x="2190070" y="1944999"/>
                    <a:pt x="2191214" y="1941823"/>
                  </a:cubicBezTo>
                  <a:cubicBezTo>
                    <a:pt x="2192357" y="1938520"/>
                    <a:pt x="2201884" y="1934202"/>
                    <a:pt x="2204424" y="1934456"/>
                  </a:cubicBezTo>
                  <a:cubicBezTo>
                    <a:pt x="2207092" y="1934710"/>
                    <a:pt x="2205313" y="1938520"/>
                    <a:pt x="2204171" y="1942458"/>
                  </a:cubicBezTo>
                  <a:cubicBezTo>
                    <a:pt x="2203027" y="1946523"/>
                    <a:pt x="2206584" y="1946523"/>
                    <a:pt x="2209378" y="1948174"/>
                  </a:cubicBezTo>
                  <a:cubicBezTo>
                    <a:pt x="2212173" y="1949953"/>
                    <a:pt x="2214078" y="1947666"/>
                    <a:pt x="2217000" y="1946015"/>
                  </a:cubicBezTo>
                  <a:cubicBezTo>
                    <a:pt x="2219922" y="1944364"/>
                    <a:pt x="2219540" y="1941696"/>
                    <a:pt x="2222208" y="1937631"/>
                  </a:cubicBezTo>
                  <a:cubicBezTo>
                    <a:pt x="2224876" y="1933566"/>
                    <a:pt x="2229194" y="1932677"/>
                    <a:pt x="2232243" y="1933440"/>
                  </a:cubicBezTo>
                  <a:cubicBezTo>
                    <a:pt x="2235418" y="1934202"/>
                    <a:pt x="2234148" y="1938012"/>
                    <a:pt x="2234910" y="1941188"/>
                  </a:cubicBezTo>
                  <a:cubicBezTo>
                    <a:pt x="2235673" y="1944364"/>
                    <a:pt x="2240500" y="1942839"/>
                    <a:pt x="2242659" y="1941188"/>
                  </a:cubicBezTo>
                  <a:cubicBezTo>
                    <a:pt x="2244818" y="1939664"/>
                    <a:pt x="2241516" y="1935091"/>
                    <a:pt x="2241516" y="1931915"/>
                  </a:cubicBezTo>
                  <a:cubicBezTo>
                    <a:pt x="2241516" y="1928739"/>
                    <a:pt x="2244056" y="1927215"/>
                    <a:pt x="2247105" y="1926961"/>
                  </a:cubicBezTo>
                  <a:cubicBezTo>
                    <a:pt x="2250281" y="1926707"/>
                    <a:pt x="2253456" y="1928994"/>
                    <a:pt x="2254726" y="1932931"/>
                  </a:cubicBezTo>
                  <a:cubicBezTo>
                    <a:pt x="2255870" y="1936869"/>
                    <a:pt x="2258537" y="1938647"/>
                    <a:pt x="2262094" y="1937123"/>
                  </a:cubicBezTo>
                  <a:cubicBezTo>
                    <a:pt x="2265650" y="1935599"/>
                    <a:pt x="2265650" y="1932677"/>
                    <a:pt x="2268064" y="1930391"/>
                  </a:cubicBezTo>
                  <a:cubicBezTo>
                    <a:pt x="2270350" y="1927977"/>
                    <a:pt x="2279369" y="1927977"/>
                    <a:pt x="2283053" y="1927850"/>
                  </a:cubicBezTo>
                  <a:cubicBezTo>
                    <a:pt x="2286737" y="1927596"/>
                    <a:pt x="2292199" y="1926961"/>
                    <a:pt x="2295628" y="1924421"/>
                  </a:cubicBezTo>
                  <a:cubicBezTo>
                    <a:pt x="2299058" y="1921880"/>
                    <a:pt x="2296772" y="1920356"/>
                    <a:pt x="2299693" y="1917942"/>
                  </a:cubicBezTo>
                  <a:cubicBezTo>
                    <a:pt x="2302615" y="1915529"/>
                    <a:pt x="2304393" y="1911591"/>
                    <a:pt x="2304520" y="1907272"/>
                  </a:cubicBezTo>
                  <a:cubicBezTo>
                    <a:pt x="2304520" y="1903081"/>
                    <a:pt x="2307442" y="1902445"/>
                    <a:pt x="2309093" y="1902191"/>
                  </a:cubicBezTo>
                  <a:cubicBezTo>
                    <a:pt x="2310744" y="1901810"/>
                    <a:pt x="2314682" y="1900921"/>
                    <a:pt x="2316715" y="1897110"/>
                  </a:cubicBezTo>
                  <a:cubicBezTo>
                    <a:pt x="2318747" y="1893300"/>
                    <a:pt x="2319128" y="1890124"/>
                    <a:pt x="2323574" y="1888727"/>
                  </a:cubicBezTo>
                  <a:cubicBezTo>
                    <a:pt x="2328020" y="1887456"/>
                    <a:pt x="2328401" y="1894443"/>
                    <a:pt x="2331068" y="1893554"/>
                  </a:cubicBezTo>
                  <a:cubicBezTo>
                    <a:pt x="2333609" y="1892664"/>
                    <a:pt x="2335133" y="1888218"/>
                    <a:pt x="2337165" y="1886694"/>
                  </a:cubicBezTo>
                  <a:cubicBezTo>
                    <a:pt x="2339071" y="1885170"/>
                    <a:pt x="2343136" y="1884408"/>
                    <a:pt x="2344787" y="1881105"/>
                  </a:cubicBezTo>
                  <a:cubicBezTo>
                    <a:pt x="2346438" y="1877803"/>
                    <a:pt x="2346057" y="1875516"/>
                    <a:pt x="2346057" y="1872976"/>
                  </a:cubicBezTo>
                  <a:cubicBezTo>
                    <a:pt x="2346057" y="1870435"/>
                    <a:pt x="2350249" y="1868911"/>
                    <a:pt x="2353171" y="1870816"/>
                  </a:cubicBezTo>
                  <a:cubicBezTo>
                    <a:pt x="2355965" y="1872722"/>
                    <a:pt x="2357236" y="1875262"/>
                    <a:pt x="2359903" y="1875389"/>
                  </a:cubicBezTo>
                  <a:cubicBezTo>
                    <a:pt x="2362443" y="1875389"/>
                    <a:pt x="2364095" y="1873230"/>
                    <a:pt x="2366762" y="1869038"/>
                  </a:cubicBezTo>
                  <a:cubicBezTo>
                    <a:pt x="2369557" y="1864846"/>
                    <a:pt x="2372097" y="1862687"/>
                    <a:pt x="2377814" y="1860019"/>
                  </a:cubicBezTo>
                  <a:cubicBezTo>
                    <a:pt x="2383530" y="1857478"/>
                    <a:pt x="2383276" y="1856335"/>
                    <a:pt x="2380862" y="1851508"/>
                  </a:cubicBezTo>
                  <a:cubicBezTo>
                    <a:pt x="2378321" y="1846554"/>
                    <a:pt x="2375019" y="1848714"/>
                    <a:pt x="2371589" y="1847952"/>
                  </a:cubicBezTo>
                  <a:cubicBezTo>
                    <a:pt x="2368287" y="1847189"/>
                    <a:pt x="2365365" y="1843125"/>
                    <a:pt x="2366762" y="1840203"/>
                  </a:cubicBezTo>
                  <a:cubicBezTo>
                    <a:pt x="2368287" y="1837282"/>
                    <a:pt x="2374511" y="1840457"/>
                    <a:pt x="2377432" y="1839187"/>
                  </a:cubicBezTo>
                  <a:cubicBezTo>
                    <a:pt x="2380481" y="1837790"/>
                    <a:pt x="2383148" y="1834360"/>
                    <a:pt x="2385181" y="1832709"/>
                  </a:cubicBezTo>
                  <a:cubicBezTo>
                    <a:pt x="2387086" y="1831057"/>
                    <a:pt x="2388610" y="1833979"/>
                    <a:pt x="2392040" y="1834868"/>
                  </a:cubicBezTo>
                  <a:cubicBezTo>
                    <a:pt x="2395343" y="1835884"/>
                    <a:pt x="2399281" y="1830422"/>
                    <a:pt x="2403854" y="1830041"/>
                  </a:cubicBezTo>
                  <a:cubicBezTo>
                    <a:pt x="2408426" y="1829787"/>
                    <a:pt x="2407156" y="1834487"/>
                    <a:pt x="2409824" y="1835249"/>
                  </a:cubicBezTo>
                  <a:cubicBezTo>
                    <a:pt x="2412491" y="1836011"/>
                    <a:pt x="2415413" y="1833852"/>
                    <a:pt x="2415794" y="1828136"/>
                  </a:cubicBezTo>
                  <a:cubicBezTo>
                    <a:pt x="2416302" y="1822420"/>
                    <a:pt x="2416429" y="1823055"/>
                    <a:pt x="2419224" y="1820514"/>
                  </a:cubicBezTo>
                  <a:cubicBezTo>
                    <a:pt x="2422018" y="1817974"/>
                    <a:pt x="2426845" y="1817720"/>
                    <a:pt x="2427861" y="1815052"/>
                  </a:cubicBezTo>
                  <a:cubicBezTo>
                    <a:pt x="2429004" y="1812385"/>
                    <a:pt x="2429131" y="1807685"/>
                    <a:pt x="2429131" y="1805271"/>
                  </a:cubicBezTo>
                  <a:cubicBezTo>
                    <a:pt x="2429131" y="1802858"/>
                    <a:pt x="2431799" y="1800317"/>
                    <a:pt x="2434593" y="1798539"/>
                  </a:cubicBezTo>
                  <a:cubicBezTo>
                    <a:pt x="2437261" y="1796761"/>
                    <a:pt x="2442088" y="1796634"/>
                    <a:pt x="2442850" y="1793585"/>
                  </a:cubicBezTo>
                  <a:cubicBezTo>
                    <a:pt x="2443612" y="1790409"/>
                    <a:pt x="2443994" y="1786853"/>
                    <a:pt x="2446407" y="1783296"/>
                  </a:cubicBezTo>
                  <a:cubicBezTo>
                    <a:pt x="2448821" y="1779739"/>
                    <a:pt x="2453394" y="1781263"/>
                    <a:pt x="2454409" y="1776818"/>
                  </a:cubicBezTo>
                  <a:cubicBezTo>
                    <a:pt x="2455426" y="1772372"/>
                    <a:pt x="2459745" y="1768434"/>
                    <a:pt x="2461777" y="1765131"/>
                  </a:cubicBezTo>
                  <a:cubicBezTo>
                    <a:pt x="2463683" y="1761829"/>
                    <a:pt x="2465969" y="1760812"/>
                    <a:pt x="2467239" y="1758526"/>
                  </a:cubicBezTo>
                  <a:cubicBezTo>
                    <a:pt x="2468382" y="1756239"/>
                    <a:pt x="2466985" y="1755096"/>
                    <a:pt x="2464572" y="1753953"/>
                  </a:cubicBezTo>
                  <a:cubicBezTo>
                    <a:pt x="2462158" y="1752810"/>
                    <a:pt x="2453266" y="1758272"/>
                    <a:pt x="2450345" y="1757891"/>
                  </a:cubicBezTo>
                  <a:cubicBezTo>
                    <a:pt x="2447423" y="1757510"/>
                    <a:pt x="2443612" y="1754715"/>
                    <a:pt x="2441834" y="1752175"/>
                  </a:cubicBezTo>
                  <a:cubicBezTo>
                    <a:pt x="2439929" y="1749507"/>
                    <a:pt x="2441453" y="1746713"/>
                    <a:pt x="2444120" y="1746205"/>
                  </a:cubicBezTo>
                  <a:cubicBezTo>
                    <a:pt x="2446915" y="1745697"/>
                    <a:pt x="2452631" y="1750778"/>
                    <a:pt x="2455172" y="1750904"/>
                  </a:cubicBezTo>
                  <a:cubicBezTo>
                    <a:pt x="2457712" y="1750904"/>
                    <a:pt x="2460507" y="1748745"/>
                    <a:pt x="2461523" y="1744680"/>
                  </a:cubicBezTo>
                  <a:cubicBezTo>
                    <a:pt x="2462539" y="1740615"/>
                    <a:pt x="2465461" y="1742140"/>
                    <a:pt x="2468890" y="1740107"/>
                  </a:cubicBezTo>
                  <a:cubicBezTo>
                    <a:pt x="2472320" y="1738075"/>
                    <a:pt x="2471685" y="1736297"/>
                    <a:pt x="2470287" y="1734137"/>
                  </a:cubicBezTo>
                  <a:cubicBezTo>
                    <a:pt x="2468890" y="1731978"/>
                    <a:pt x="2465207" y="1729691"/>
                    <a:pt x="2466350" y="1727151"/>
                  </a:cubicBezTo>
                  <a:cubicBezTo>
                    <a:pt x="2467493" y="1724610"/>
                    <a:pt x="2470923" y="1722959"/>
                    <a:pt x="2470161" y="1720927"/>
                  </a:cubicBezTo>
                  <a:cubicBezTo>
                    <a:pt x="2469399" y="1719021"/>
                    <a:pt x="2465461" y="1719021"/>
                    <a:pt x="2464063" y="1718132"/>
                  </a:cubicBezTo>
                  <a:cubicBezTo>
                    <a:pt x="2462666" y="1717116"/>
                    <a:pt x="2458983" y="1710130"/>
                    <a:pt x="2461523" y="1708478"/>
                  </a:cubicBezTo>
                  <a:cubicBezTo>
                    <a:pt x="2464063" y="1706700"/>
                    <a:pt x="2474099" y="1708478"/>
                    <a:pt x="2477401" y="1709494"/>
                  </a:cubicBezTo>
                  <a:cubicBezTo>
                    <a:pt x="2480703" y="1710511"/>
                    <a:pt x="2482101" y="1711781"/>
                    <a:pt x="2485277" y="1711781"/>
                  </a:cubicBezTo>
                  <a:cubicBezTo>
                    <a:pt x="2488453" y="1711781"/>
                    <a:pt x="2484388" y="1704286"/>
                    <a:pt x="2487563" y="1702635"/>
                  </a:cubicBezTo>
                  <a:cubicBezTo>
                    <a:pt x="2490739" y="1700984"/>
                    <a:pt x="2498995" y="1694124"/>
                    <a:pt x="2499757" y="1692727"/>
                  </a:cubicBezTo>
                  <a:cubicBezTo>
                    <a:pt x="2500646" y="1691330"/>
                    <a:pt x="2502044" y="1688916"/>
                    <a:pt x="2499504" y="1686503"/>
                  </a:cubicBezTo>
                  <a:cubicBezTo>
                    <a:pt x="2496963" y="1683962"/>
                    <a:pt x="2492771" y="1681676"/>
                    <a:pt x="2492771" y="1679390"/>
                  </a:cubicBezTo>
                  <a:cubicBezTo>
                    <a:pt x="2492771" y="1677103"/>
                    <a:pt x="2502679" y="1676087"/>
                    <a:pt x="2503441" y="1679008"/>
                  </a:cubicBezTo>
                  <a:cubicBezTo>
                    <a:pt x="2504204" y="1682057"/>
                    <a:pt x="2508522" y="1682438"/>
                    <a:pt x="2510428" y="1682184"/>
                  </a:cubicBezTo>
                  <a:cubicBezTo>
                    <a:pt x="2512333" y="1681930"/>
                    <a:pt x="2513730" y="1679516"/>
                    <a:pt x="2516271" y="1676976"/>
                  </a:cubicBezTo>
                  <a:cubicBezTo>
                    <a:pt x="2518811" y="1674308"/>
                    <a:pt x="2518049" y="1672149"/>
                    <a:pt x="2518557" y="1666941"/>
                  </a:cubicBezTo>
                  <a:cubicBezTo>
                    <a:pt x="2519065" y="1661606"/>
                    <a:pt x="2520717" y="1658176"/>
                    <a:pt x="2522114" y="1655001"/>
                  </a:cubicBezTo>
                  <a:cubicBezTo>
                    <a:pt x="2523511" y="1651825"/>
                    <a:pt x="2524782" y="1648014"/>
                    <a:pt x="2523003" y="1644458"/>
                  </a:cubicBezTo>
                  <a:cubicBezTo>
                    <a:pt x="2521224" y="1640774"/>
                    <a:pt x="2518049" y="1637979"/>
                    <a:pt x="2516652" y="1636201"/>
                  </a:cubicBezTo>
                  <a:cubicBezTo>
                    <a:pt x="2515255" y="1634423"/>
                    <a:pt x="2514238" y="1628833"/>
                    <a:pt x="2517033" y="1628833"/>
                  </a:cubicBezTo>
                  <a:cubicBezTo>
                    <a:pt x="2519827" y="1628833"/>
                    <a:pt x="2526560" y="1635566"/>
                    <a:pt x="2528592" y="1635820"/>
                  </a:cubicBezTo>
                  <a:cubicBezTo>
                    <a:pt x="2530498" y="1636201"/>
                    <a:pt x="2533292" y="1635312"/>
                    <a:pt x="2535706" y="1631120"/>
                  </a:cubicBezTo>
                  <a:cubicBezTo>
                    <a:pt x="2538246" y="1626928"/>
                    <a:pt x="2543581" y="1620577"/>
                    <a:pt x="2545867" y="1618799"/>
                  </a:cubicBezTo>
                  <a:cubicBezTo>
                    <a:pt x="2548154" y="1617020"/>
                    <a:pt x="2551965" y="1618417"/>
                    <a:pt x="2552854" y="1620704"/>
                  </a:cubicBezTo>
                  <a:cubicBezTo>
                    <a:pt x="2553870" y="1623117"/>
                    <a:pt x="2556665" y="1627436"/>
                    <a:pt x="2559078" y="1628071"/>
                  </a:cubicBezTo>
                  <a:cubicBezTo>
                    <a:pt x="2561618" y="1628706"/>
                    <a:pt x="2563270" y="1625658"/>
                    <a:pt x="2567081" y="1624007"/>
                  </a:cubicBezTo>
                  <a:cubicBezTo>
                    <a:pt x="2570892" y="1622355"/>
                    <a:pt x="2573051" y="1621593"/>
                    <a:pt x="2572797" y="1617274"/>
                  </a:cubicBezTo>
                  <a:cubicBezTo>
                    <a:pt x="2572416" y="1612955"/>
                    <a:pt x="2570002" y="1608128"/>
                    <a:pt x="2567207" y="1605715"/>
                  </a:cubicBezTo>
                  <a:cubicBezTo>
                    <a:pt x="2564413" y="1603301"/>
                    <a:pt x="2559841" y="1602158"/>
                    <a:pt x="2557427" y="1601650"/>
                  </a:cubicBezTo>
                  <a:cubicBezTo>
                    <a:pt x="2555014" y="1601142"/>
                    <a:pt x="2551076" y="1597712"/>
                    <a:pt x="2548281" y="1595553"/>
                  </a:cubicBezTo>
                  <a:cubicBezTo>
                    <a:pt x="2545487" y="1593394"/>
                    <a:pt x="2544978" y="1589837"/>
                    <a:pt x="2547519" y="1588440"/>
                  </a:cubicBezTo>
                  <a:cubicBezTo>
                    <a:pt x="2550059" y="1587042"/>
                    <a:pt x="2556284" y="1593521"/>
                    <a:pt x="2557046" y="1594664"/>
                  </a:cubicBezTo>
                  <a:cubicBezTo>
                    <a:pt x="2557808" y="1595680"/>
                    <a:pt x="2563651" y="1596315"/>
                    <a:pt x="2565810" y="1595299"/>
                  </a:cubicBezTo>
                  <a:cubicBezTo>
                    <a:pt x="2567970" y="1594283"/>
                    <a:pt x="2568732" y="1592250"/>
                    <a:pt x="2568224" y="1589964"/>
                  </a:cubicBezTo>
                  <a:cubicBezTo>
                    <a:pt x="2567716" y="1587677"/>
                    <a:pt x="2569367" y="1585772"/>
                    <a:pt x="2571781" y="1584121"/>
                  </a:cubicBezTo>
                  <a:cubicBezTo>
                    <a:pt x="2574194" y="1582469"/>
                    <a:pt x="2572034" y="1579040"/>
                    <a:pt x="2568986" y="1577896"/>
                  </a:cubicBezTo>
                  <a:cubicBezTo>
                    <a:pt x="2565938" y="1576753"/>
                    <a:pt x="2563524" y="1574340"/>
                    <a:pt x="2562635" y="1572816"/>
                  </a:cubicBezTo>
                  <a:cubicBezTo>
                    <a:pt x="2561618" y="1571291"/>
                    <a:pt x="2565556" y="1566718"/>
                    <a:pt x="2568859" y="1566083"/>
                  </a:cubicBezTo>
                  <a:cubicBezTo>
                    <a:pt x="2572162" y="1565448"/>
                    <a:pt x="2573305" y="1566718"/>
                    <a:pt x="2575972" y="1567099"/>
                  </a:cubicBezTo>
                  <a:cubicBezTo>
                    <a:pt x="2578640" y="1567480"/>
                    <a:pt x="2579148" y="1564305"/>
                    <a:pt x="2581689" y="1563035"/>
                  </a:cubicBezTo>
                  <a:cubicBezTo>
                    <a:pt x="2584356" y="1561764"/>
                    <a:pt x="2587278" y="1564559"/>
                    <a:pt x="2588929" y="1562145"/>
                  </a:cubicBezTo>
                  <a:cubicBezTo>
                    <a:pt x="2590580" y="1559732"/>
                    <a:pt x="2588548" y="1554143"/>
                    <a:pt x="2586008" y="1552999"/>
                  </a:cubicBezTo>
                  <a:cubicBezTo>
                    <a:pt x="2583467" y="1551729"/>
                    <a:pt x="2581943" y="1554397"/>
                    <a:pt x="2578386" y="1556556"/>
                  </a:cubicBezTo>
                  <a:cubicBezTo>
                    <a:pt x="2574829" y="1558716"/>
                    <a:pt x="2567716" y="1556556"/>
                    <a:pt x="2564668" y="1554778"/>
                  </a:cubicBezTo>
                  <a:cubicBezTo>
                    <a:pt x="2561745" y="1553127"/>
                    <a:pt x="2564159" y="1552110"/>
                    <a:pt x="2567589" y="1549951"/>
                  </a:cubicBezTo>
                  <a:cubicBezTo>
                    <a:pt x="2571019" y="1547919"/>
                    <a:pt x="2577624" y="1546775"/>
                    <a:pt x="2579910" y="1543854"/>
                  </a:cubicBezTo>
                  <a:cubicBezTo>
                    <a:pt x="2582197" y="1540932"/>
                    <a:pt x="2586388" y="1538138"/>
                    <a:pt x="2590580" y="1536867"/>
                  </a:cubicBezTo>
                  <a:cubicBezTo>
                    <a:pt x="2594645" y="1535724"/>
                    <a:pt x="2599472" y="1529754"/>
                    <a:pt x="2599472" y="1526197"/>
                  </a:cubicBezTo>
                  <a:cubicBezTo>
                    <a:pt x="2599472" y="1522641"/>
                    <a:pt x="2591088" y="1525181"/>
                    <a:pt x="2587532" y="1523784"/>
                  </a:cubicBezTo>
                  <a:cubicBezTo>
                    <a:pt x="2583975" y="1522387"/>
                    <a:pt x="2583213" y="1521878"/>
                    <a:pt x="2578386" y="1521751"/>
                  </a:cubicBezTo>
                  <a:cubicBezTo>
                    <a:pt x="2573559" y="1521751"/>
                    <a:pt x="2570892" y="1520100"/>
                    <a:pt x="2566573" y="1516416"/>
                  </a:cubicBezTo>
                  <a:cubicBezTo>
                    <a:pt x="2562254" y="1512733"/>
                    <a:pt x="2558062" y="1506890"/>
                    <a:pt x="2552219" y="1505365"/>
                  </a:cubicBezTo>
                  <a:cubicBezTo>
                    <a:pt x="2546502" y="1503841"/>
                    <a:pt x="2545105" y="1506762"/>
                    <a:pt x="2540533" y="1508668"/>
                  </a:cubicBezTo>
                  <a:cubicBezTo>
                    <a:pt x="2535833" y="1510573"/>
                    <a:pt x="2528211" y="1514257"/>
                    <a:pt x="2523765" y="1514130"/>
                  </a:cubicBezTo>
                  <a:cubicBezTo>
                    <a:pt x="2519320" y="1514130"/>
                    <a:pt x="2517795" y="1509557"/>
                    <a:pt x="2514873" y="1506635"/>
                  </a:cubicBezTo>
                  <a:cubicBezTo>
                    <a:pt x="2511952" y="1503714"/>
                    <a:pt x="2510046" y="1506127"/>
                    <a:pt x="2504839" y="1507398"/>
                  </a:cubicBezTo>
                  <a:cubicBezTo>
                    <a:pt x="2499504" y="1508541"/>
                    <a:pt x="2497598" y="1513749"/>
                    <a:pt x="2494804" y="1510827"/>
                  </a:cubicBezTo>
                  <a:cubicBezTo>
                    <a:pt x="2492136" y="1507906"/>
                    <a:pt x="2498614" y="1504349"/>
                    <a:pt x="2500393" y="1502317"/>
                  </a:cubicBezTo>
                  <a:cubicBezTo>
                    <a:pt x="2502298" y="1500411"/>
                    <a:pt x="2505728" y="1499903"/>
                    <a:pt x="2509920" y="1499649"/>
                  </a:cubicBezTo>
                  <a:cubicBezTo>
                    <a:pt x="2514111" y="1499268"/>
                    <a:pt x="2517160" y="1500919"/>
                    <a:pt x="2521097" y="1501555"/>
                  </a:cubicBezTo>
                  <a:cubicBezTo>
                    <a:pt x="2525036" y="1502189"/>
                    <a:pt x="2529100" y="1500792"/>
                    <a:pt x="2531513" y="1499395"/>
                  </a:cubicBezTo>
                  <a:cubicBezTo>
                    <a:pt x="2533927" y="1498125"/>
                    <a:pt x="2544725" y="1489233"/>
                    <a:pt x="2549552" y="1483771"/>
                  </a:cubicBezTo>
                  <a:cubicBezTo>
                    <a:pt x="2554379" y="1478309"/>
                    <a:pt x="2562127" y="1477547"/>
                    <a:pt x="2567970" y="1474244"/>
                  </a:cubicBezTo>
                  <a:cubicBezTo>
                    <a:pt x="2573813" y="1470941"/>
                    <a:pt x="2583340" y="1467131"/>
                    <a:pt x="2582451" y="1461415"/>
                  </a:cubicBezTo>
                  <a:cubicBezTo>
                    <a:pt x="2581561" y="1455698"/>
                    <a:pt x="2579784" y="1455317"/>
                    <a:pt x="2576227" y="1450109"/>
                  </a:cubicBezTo>
                  <a:cubicBezTo>
                    <a:pt x="2572543" y="1444901"/>
                    <a:pt x="2569113" y="1441472"/>
                    <a:pt x="2565556" y="1437534"/>
                  </a:cubicBezTo>
                  <a:cubicBezTo>
                    <a:pt x="2562127" y="1433596"/>
                    <a:pt x="2556665" y="1432326"/>
                    <a:pt x="2552091" y="1429531"/>
                  </a:cubicBezTo>
                  <a:cubicBezTo>
                    <a:pt x="2547519" y="1426737"/>
                    <a:pt x="2541295" y="1425212"/>
                    <a:pt x="2537484" y="1422545"/>
                  </a:cubicBezTo>
                  <a:cubicBezTo>
                    <a:pt x="2533800" y="1420005"/>
                    <a:pt x="2529481" y="1414288"/>
                    <a:pt x="2524527" y="1409969"/>
                  </a:cubicBezTo>
                  <a:cubicBezTo>
                    <a:pt x="2519573" y="1405651"/>
                    <a:pt x="2516017" y="1406540"/>
                    <a:pt x="2509793" y="1406540"/>
                  </a:cubicBezTo>
                  <a:cubicBezTo>
                    <a:pt x="2503569" y="1406540"/>
                    <a:pt x="2501790" y="1407810"/>
                    <a:pt x="2498233" y="1409334"/>
                  </a:cubicBezTo>
                  <a:cubicBezTo>
                    <a:pt x="2494804" y="1410859"/>
                    <a:pt x="2486039" y="1411113"/>
                    <a:pt x="2479814" y="1405270"/>
                  </a:cubicBezTo>
                  <a:cubicBezTo>
                    <a:pt x="2473590" y="1399426"/>
                    <a:pt x="2470034" y="1400443"/>
                    <a:pt x="2465969" y="1397648"/>
                  </a:cubicBezTo>
                  <a:cubicBezTo>
                    <a:pt x="2461904" y="1394853"/>
                    <a:pt x="2462285" y="1387613"/>
                    <a:pt x="2464445" y="1384437"/>
                  </a:cubicBezTo>
                  <a:cubicBezTo>
                    <a:pt x="2466604" y="1381135"/>
                    <a:pt x="2470034" y="1384819"/>
                    <a:pt x="2477528" y="1389010"/>
                  </a:cubicBezTo>
                  <a:cubicBezTo>
                    <a:pt x="2484896" y="1393075"/>
                    <a:pt x="2484006" y="1397013"/>
                    <a:pt x="2486801" y="1400061"/>
                  </a:cubicBezTo>
                  <a:cubicBezTo>
                    <a:pt x="2489595" y="1403110"/>
                    <a:pt x="2495439" y="1402221"/>
                    <a:pt x="2498360" y="1400316"/>
                  </a:cubicBezTo>
                  <a:cubicBezTo>
                    <a:pt x="2501155" y="1398410"/>
                    <a:pt x="2512460" y="1399935"/>
                    <a:pt x="2518557" y="1400316"/>
                  </a:cubicBezTo>
                  <a:cubicBezTo>
                    <a:pt x="2524654" y="1400697"/>
                    <a:pt x="2527068" y="1402221"/>
                    <a:pt x="2529354" y="1406159"/>
                  </a:cubicBezTo>
                  <a:cubicBezTo>
                    <a:pt x="2531768" y="1410096"/>
                    <a:pt x="2536087" y="1411367"/>
                    <a:pt x="2541930" y="1412637"/>
                  </a:cubicBezTo>
                  <a:cubicBezTo>
                    <a:pt x="2547773" y="1413907"/>
                    <a:pt x="2552981" y="1412637"/>
                    <a:pt x="2564032" y="1413145"/>
                  </a:cubicBezTo>
                  <a:cubicBezTo>
                    <a:pt x="2575083" y="1413526"/>
                    <a:pt x="2571145" y="1417464"/>
                    <a:pt x="2575972" y="1419877"/>
                  </a:cubicBezTo>
                  <a:cubicBezTo>
                    <a:pt x="2580799" y="1422291"/>
                    <a:pt x="2585499" y="1421021"/>
                    <a:pt x="2582070" y="1415304"/>
                  </a:cubicBezTo>
                  <a:cubicBezTo>
                    <a:pt x="2578640" y="1409588"/>
                    <a:pt x="2575083" y="1403872"/>
                    <a:pt x="2572924" y="1399680"/>
                  </a:cubicBezTo>
                  <a:cubicBezTo>
                    <a:pt x="2570765" y="1395489"/>
                    <a:pt x="2562380" y="1396505"/>
                    <a:pt x="2559841" y="1393710"/>
                  </a:cubicBezTo>
                  <a:cubicBezTo>
                    <a:pt x="2557173" y="1390916"/>
                    <a:pt x="2555521" y="1380500"/>
                    <a:pt x="2552473" y="1375038"/>
                  </a:cubicBezTo>
                  <a:cubicBezTo>
                    <a:pt x="2549424" y="1369576"/>
                    <a:pt x="2544597" y="1372624"/>
                    <a:pt x="2539008" y="1370211"/>
                  </a:cubicBezTo>
                  <a:cubicBezTo>
                    <a:pt x="2533419" y="1367797"/>
                    <a:pt x="2534436" y="1366146"/>
                    <a:pt x="2531895" y="1359795"/>
                  </a:cubicBezTo>
                  <a:cubicBezTo>
                    <a:pt x="2529354" y="1353570"/>
                    <a:pt x="2532149" y="1345314"/>
                    <a:pt x="2529989" y="1337057"/>
                  </a:cubicBezTo>
                  <a:cubicBezTo>
                    <a:pt x="2527830" y="1328800"/>
                    <a:pt x="2525417" y="1324863"/>
                    <a:pt x="2520717" y="1316225"/>
                  </a:cubicBezTo>
                  <a:cubicBezTo>
                    <a:pt x="2515890" y="1307587"/>
                    <a:pt x="2515763" y="1301490"/>
                    <a:pt x="2510808" y="1289804"/>
                  </a:cubicBezTo>
                  <a:cubicBezTo>
                    <a:pt x="2505855" y="1278117"/>
                    <a:pt x="2504457" y="1276212"/>
                    <a:pt x="2500646" y="1270877"/>
                  </a:cubicBezTo>
                  <a:cubicBezTo>
                    <a:pt x="2496963" y="1265415"/>
                    <a:pt x="2492644" y="1265415"/>
                    <a:pt x="2485530" y="1262620"/>
                  </a:cubicBezTo>
                  <a:cubicBezTo>
                    <a:pt x="2478290" y="1259826"/>
                    <a:pt x="2476639" y="1260207"/>
                    <a:pt x="2472320" y="1256777"/>
                  </a:cubicBezTo>
                  <a:cubicBezTo>
                    <a:pt x="2468001" y="1253348"/>
                    <a:pt x="2462793" y="1246742"/>
                    <a:pt x="2455553" y="1242932"/>
                  </a:cubicBezTo>
                  <a:cubicBezTo>
                    <a:pt x="2448439" y="1238994"/>
                    <a:pt x="2446661" y="1242296"/>
                    <a:pt x="2444247" y="1239883"/>
                  </a:cubicBezTo>
                  <a:cubicBezTo>
                    <a:pt x="2441834" y="1237469"/>
                    <a:pt x="2441453" y="1230991"/>
                    <a:pt x="2441707" y="1226672"/>
                  </a:cubicBezTo>
                  <a:cubicBezTo>
                    <a:pt x="2441961" y="1222354"/>
                    <a:pt x="2446026" y="1218670"/>
                    <a:pt x="2449074" y="1217145"/>
                  </a:cubicBezTo>
                  <a:cubicBezTo>
                    <a:pt x="2452123" y="1215621"/>
                    <a:pt x="2457966" y="1208635"/>
                    <a:pt x="2460380" y="1202411"/>
                  </a:cubicBezTo>
                  <a:cubicBezTo>
                    <a:pt x="2462793" y="1196186"/>
                    <a:pt x="2464318" y="1189581"/>
                    <a:pt x="2469525" y="1187041"/>
                  </a:cubicBezTo>
                  <a:cubicBezTo>
                    <a:pt x="2474734" y="1184373"/>
                    <a:pt x="2480958" y="1186532"/>
                    <a:pt x="2481847" y="1183103"/>
                  </a:cubicBezTo>
                  <a:cubicBezTo>
                    <a:pt x="2482736" y="1179673"/>
                    <a:pt x="2483117" y="1175481"/>
                    <a:pt x="2489341" y="1171670"/>
                  </a:cubicBezTo>
                  <a:cubicBezTo>
                    <a:pt x="2495566" y="1167860"/>
                    <a:pt x="2497090" y="1168622"/>
                    <a:pt x="2497852" y="1167606"/>
                  </a:cubicBezTo>
                  <a:cubicBezTo>
                    <a:pt x="2498487" y="1166463"/>
                    <a:pt x="2498106" y="1162779"/>
                    <a:pt x="2497217" y="1161509"/>
                  </a:cubicBezTo>
                  <a:cubicBezTo>
                    <a:pt x="2496328" y="1160238"/>
                    <a:pt x="2490358" y="1156046"/>
                    <a:pt x="2489215" y="1153760"/>
                  </a:cubicBezTo>
                  <a:cubicBezTo>
                    <a:pt x="2488071" y="1151347"/>
                    <a:pt x="2493787" y="1145503"/>
                    <a:pt x="2497852" y="1144614"/>
                  </a:cubicBezTo>
                  <a:cubicBezTo>
                    <a:pt x="2501917" y="1143725"/>
                    <a:pt x="2505601" y="1150457"/>
                    <a:pt x="2505855" y="1154649"/>
                  </a:cubicBezTo>
                  <a:cubicBezTo>
                    <a:pt x="2506108" y="1158841"/>
                    <a:pt x="2508903" y="1157444"/>
                    <a:pt x="2512206" y="1157444"/>
                  </a:cubicBezTo>
                  <a:cubicBezTo>
                    <a:pt x="2515509" y="1157444"/>
                    <a:pt x="2519955" y="1155919"/>
                    <a:pt x="2522368" y="1153252"/>
                  </a:cubicBezTo>
                  <a:cubicBezTo>
                    <a:pt x="2524782" y="1150711"/>
                    <a:pt x="2521987" y="1147028"/>
                    <a:pt x="2521987" y="1142836"/>
                  </a:cubicBezTo>
                  <a:cubicBezTo>
                    <a:pt x="2521987" y="1138644"/>
                    <a:pt x="2528084" y="1138517"/>
                    <a:pt x="2530624" y="1137628"/>
                  </a:cubicBezTo>
                  <a:cubicBezTo>
                    <a:pt x="2533165" y="1136739"/>
                    <a:pt x="2535578" y="1133563"/>
                    <a:pt x="2533927" y="1130769"/>
                  </a:cubicBezTo>
                  <a:cubicBezTo>
                    <a:pt x="2532149" y="1127974"/>
                    <a:pt x="2528338" y="1129625"/>
                    <a:pt x="2528084" y="1126704"/>
                  </a:cubicBezTo>
                  <a:cubicBezTo>
                    <a:pt x="2527830" y="1123655"/>
                    <a:pt x="2529354" y="1121496"/>
                    <a:pt x="2534181" y="1121496"/>
                  </a:cubicBezTo>
                  <a:cubicBezTo>
                    <a:pt x="2539008" y="1121496"/>
                    <a:pt x="2542819" y="1121750"/>
                    <a:pt x="2550441" y="1119717"/>
                  </a:cubicBezTo>
                  <a:cubicBezTo>
                    <a:pt x="2558062" y="1117812"/>
                    <a:pt x="2559841" y="1115398"/>
                    <a:pt x="2568732" y="1110826"/>
                  </a:cubicBezTo>
                  <a:cubicBezTo>
                    <a:pt x="2577624" y="1106253"/>
                    <a:pt x="2582578" y="1108666"/>
                    <a:pt x="2591470" y="1104601"/>
                  </a:cubicBezTo>
                  <a:cubicBezTo>
                    <a:pt x="2600362" y="1100537"/>
                    <a:pt x="2601251" y="1098504"/>
                    <a:pt x="2602775" y="1100537"/>
                  </a:cubicBezTo>
                  <a:cubicBezTo>
                    <a:pt x="2604299" y="1102442"/>
                    <a:pt x="2607094" y="1107650"/>
                    <a:pt x="2610523" y="1107523"/>
                  </a:cubicBezTo>
                  <a:cubicBezTo>
                    <a:pt x="2613953" y="1107269"/>
                    <a:pt x="2620940" y="1105745"/>
                    <a:pt x="2620050" y="1101934"/>
                  </a:cubicBezTo>
                  <a:cubicBezTo>
                    <a:pt x="2619161" y="1097996"/>
                    <a:pt x="2617891" y="1094947"/>
                    <a:pt x="2620685" y="1088977"/>
                  </a:cubicBezTo>
                  <a:cubicBezTo>
                    <a:pt x="2623480" y="1082880"/>
                    <a:pt x="2627926" y="1075005"/>
                    <a:pt x="2623353" y="1074750"/>
                  </a:cubicBezTo>
                  <a:cubicBezTo>
                    <a:pt x="2618780" y="1074496"/>
                    <a:pt x="2614461" y="1074496"/>
                    <a:pt x="2609888" y="1073607"/>
                  </a:cubicBezTo>
                  <a:cubicBezTo>
                    <a:pt x="2605315" y="1072718"/>
                    <a:pt x="2602775" y="1069288"/>
                    <a:pt x="2599980" y="1067510"/>
                  </a:cubicBezTo>
                  <a:cubicBezTo>
                    <a:pt x="2597186" y="1065732"/>
                    <a:pt x="2594264" y="1067764"/>
                    <a:pt x="2591088" y="1071194"/>
                  </a:cubicBezTo>
                  <a:cubicBezTo>
                    <a:pt x="2587785" y="1074750"/>
                    <a:pt x="2581943" y="1073988"/>
                    <a:pt x="2575464" y="1074496"/>
                  </a:cubicBezTo>
                  <a:cubicBezTo>
                    <a:pt x="2568986" y="1075005"/>
                    <a:pt x="2564794" y="1073861"/>
                    <a:pt x="2557046" y="1068653"/>
                  </a:cubicBezTo>
                  <a:cubicBezTo>
                    <a:pt x="2549297" y="1063445"/>
                    <a:pt x="2549043" y="1062175"/>
                    <a:pt x="2543962" y="1059507"/>
                  </a:cubicBezTo>
                  <a:cubicBezTo>
                    <a:pt x="2539008" y="1056967"/>
                    <a:pt x="2527068" y="1051251"/>
                    <a:pt x="2521224" y="1051251"/>
                  </a:cubicBezTo>
                  <a:cubicBezTo>
                    <a:pt x="2515382" y="1051251"/>
                    <a:pt x="2516652" y="1054935"/>
                    <a:pt x="2510428" y="1055570"/>
                  </a:cubicBezTo>
                  <a:cubicBezTo>
                    <a:pt x="2504204" y="1056205"/>
                    <a:pt x="2502171" y="1057729"/>
                    <a:pt x="2498487" y="1059761"/>
                  </a:cubicBezTo>
                  <a:cubicBezTo>
                    <a:pt x="2494804" y="1061667"/>
                    <a:pt x="2497598" y="1065859"/>
                    <a:pt x="2495692" y="1070305"/>
                  </a:cubicBezTo>
                  <a:cubicBezTo>
                    <a:pt x="2493787" y="1074878"/>
                    <a:pt x="2492263" y="1074242"/>
                    <a:pt x="2485785" y="1075767"/>
                  </a:cubicBezTo>
                  <a:cubicBezTo>
                    <a:pt x="2479306" y="1077291"/>
                    <a:pt x="2478164" y="1081229"/>
                    <a:pt x="2474099" y="1085166"/>
                  </a:cubicBezTo>
                  <a:cubicBezTo>
                    <a:pt x="2469907" y="1089104"/>
                    <a:pt x="2463301" y="1094439"/>
                    <a:pt x="2458093" y="1092534"/>
                  </a:cubicBezTo>
                  <a:cubicBezTo>
                    <a:pt x="2452885" y="1090629"/>
                    <a:pt x="2449202" y="1087580"/>
                    <a:pt x="2443740" y="1086437"/>
                  </a:cubicBezTo>
                  <a:cubicBezTo>
                    <a:pt x="2438278" y="1085294"/>
                    <a:pt x="2433069" y="1082118"/>
                    <a:pt x="2430910" y="1077545"/>
                  </a:cubicBezTo>
                  <a:cubicBezTo>
                    <a:pt x="2428751" y="1072972"/>
                    <a:pt x="2435229" y="1057348"/>
                    <a:pt x="2435102" y="1049854"/>
                  </a:cubicBezTo>
                  <a:cubicBezTo>
                    <a:pt x="2434848" y="1042232"/>
                    <a:pt x="2434467" y="1045535"/>
                    <a:pt x="2431545" y="1039056"/>
                  </a:cubicBezTo>
                  <a:cubicBezTo>
                    <a:pt x="2428751" y="1032578"/>
                    <a:pt x="2427861" y="1033848"/>
                    <a:pt x="2425448" y="1031435"/>
                  </a:cubicBezTo>
                  <a:cubicBezTo>
                    <a:pt x="2423034" y="1029021"/>
                    <a:pt x="2418462" y="1029275"/>
                    <a:pt x="2415032" y="1030800"/>
                  </a:cubicBezTo>
                  <a:cubicBezTo>
                    <a:pt x="2411602" y="1032324"/>
                    <a:pt x="2409570" y="1038675"/>
                    <a:pt x="2405505" y="1039310"/>
                  </a:cubicBezTo>
                  <a:cubicBezTo>
                    <a:pt x="2401440" y="1039946"/>
                    <a:pt x="2400932" y="1031689"/>
                    <a:pt x="2398392" y="1030165"/>
                  </a:cubicBezTo>
                  <a:cubicBezTo>
                    <a:pt x="2395724" y="1028640"/>
                    <a:pt x="2391024" y="1030165"/>
                    <a:pt x="2386833" y="1029530"/>
                  </a:cubicBezTo>
                  <a:cubicBezTo>
                    <a:pt x="2382768" y="1028894"/>
                    <a:pt x="2375527" y="1026481"/>
                    <a:pt x="2371589" y="1024703"/>
                  </a:cubicBezTo>
                  <a:cubicBezTo>
                    <a:pt x="2367652" y="1022924"/>
                    <a:pt x="2364349" y="1015557"/>
                    <a:pt x="2361808" y="1014032"/>
                  </a:cubicBezTo>
                  <a:cubicBezTo>
                    <a:pt x="2359268" y="1012508"/>
                    <a:pt x="2353552" y="1000314"/>
                    <a:pt x="2355330" y="994979"/>
                  </a:cubicBezTo>
                  <a:cubicBezTo>
                    <a:pt x="2357108" y="989517"/>
                    <a:pt x="2359014" y="985452"/>
                    <a:pt x="2361808" y="976306"/>
                  </a:cubicBezTo>
                  <a:cubicBezTo>
                    <a:pt x="2364603" y="967160"/>
                    <a:pt x="2373114" y="964874"/>
                    <a:pt x="2379973" y="964874"/>
                  </a:cubicBezTo>
                  <a:cubicBezTo>
                    <a:pt x="2386833" y="964874"/>
                    <a:pt x="2388865" y="974147"/>
                    <a:pt x="2395597" y="972622"/>
                  </a:cubicBezTo>
                  <a:cubicBezTo>
                    <a:pt x="2402329" y="971098"/>
                    <a:pt x="2408808" y="968939"/>
                    <a:pt x="2414015" y="969828"/>
                  </a:cubicBezTo>
                  <a:cubicBezTo>
                    <a:pt x="2419224" y="970717"/>
                    <a:pt x="2429893" y="964620"/>
                    <a:pt x="2433323" y="960555"/>
                  </a:cubicBezTo>
                  <a:cubicBezTo>
                    <a:pt x="2436753" y="956363"/>
                    <a:pt x="2449836" y="947598"/>
                    <a:pt x="2449964" y="943407"/>
                  </a:cubicBezTo>
                  <a:cubicBezTo>
                    <a:pt x="2450218" y="939215"/>
                    <a:pt x="2452123" y="931720"/>
                    <a:pt x="2456061" y="927401"/>
                  </a:cubicBezTo>
                  <a:cubicBezTo>
                    <a:pt x="2459998" y="923083"/>
                    <a:pt x="2471431" y="916731"/>
                    <a:pt x="2481847" y="912285"/>
                  </a:cubicBezTo>
                  <a:cubicBezTo>
                    <a:pt x="2492263" y="907713"/>
                    <a:pt x="2502933" y="901615"/>
                    <a:pt x="2510046" y="896026"/>
                  </a:cubicBezTo>
                  <a:cubicBezTo>
                    <a:pt x="2517160" y="890437"/>
                    <a:pt x="2531260" y="873035"/>
                    <a:pt x="2534054" y="868081"/>
                  </a:cubicBezTo>
                  <a:cubicBezTo>
                    <a:pt x="2536849" y="863127"/>
                    <a:pt x="2546376" y="858935"/>
                    <a:pt x="2551584" y="858935"/>
                  </a:cubicBezTo>
                  <a:cubicBezTo>
                    <a:pt x="2556792" y="858935"/>
                    <a:pt x="2568986" y="861094"/>
                    <a:pt x="2572670" y="859570"/>
                  </a:cubicBezTo>
                  <a:cubicBezTo>
                    <a:pt x="2576354" y="858046"/>
                    <a:pt x="2580291" y="852203"/>
                    <a:pt x="2583340" y="852203"/>
                  </a:cubicBezTo>
                  <a:cubicBezTo>
                    <a:pt x="2586388" y="852203"/>
                    <a:pt x="2584229" y="854362"/>
                    <a:pt x="2582705" y="859951"/>
                  </a:cubicBezTo>
                  <a:cubicBezTo>
                    <a:pt x="2581181" y="865540"/>
                    <a:pt x="2588167" y="864778"/>
                    <a:pt x="2592232" y="866048"/>
                  </a:cubicBezTo>
                  <a:cubicBezTo>
                    <a:pt x="2596297" y="867319"/>
                    <a:pt x="2599345" y="872273"/>
                    <a:pt x="2600742" y="875194"/>
                  </a:cubicBezTo>
                  <a:cubicBezTo>
                    <a:pt x="2602013" y="877989"/>
                    <a:pt x="2605951" y="880402"/>
                    <a:pt x="2607221" y="883197"/>
                  </a:cubicBezTo>
                  <a:cubicBezTo>
                    <a:pt x="2608491" y="885991"/>
                    <a:pt x="2603537" y="890818"/>
                    <a:pt x="2599599" y="893994"/>
                  </a:cubicBezTo>
                  <a:cubicBezTo>
                    <a:pt x="2595662" y="897296"/>
                    <a:pt x="2595026" y="900472"/>
                    <a:pt x="2590961" y="904410"/>
                  </a:cubicBezTo>
                  <a:cubicBezTo>
                    <a:pt x="2586897" y="908348"/>
                    <a:pt x="2586135" y="910253"/>
                    <a:pt x="2583594" y="916350"/>
                  </a:cubicBezTo>
                  <a:cubicBezTo>
                    <a:pt x="2581054" y="922447"/>
                    <a:pt x="2578386" y="922193"/>
                    <a:pt x="2574448" y="923083"/>
                  </a:cubicBezTo>
                  <a:cubicBezTo>
                    <a:pt x="2570510" y="923972"/>
                    <a:pt x="2565938" y="924226"/>
                    <a:pt x="2564286" y="927020"/>
                  </a:cubicBezTo>
                  <a:cubicBezTo>
                    <a:pt x="2562508" y="929815"/>
                    <a:pt x="2563651" y="933372"/>
                    <a:pt x="2562380" y="937182"/>
                  </a:cubicBezTo>
                  <a:cubicBezTo>
                    <a:pt x="2561111" y="941120"/>
                    <a:pt x="2553489" y="941755"/>
                    <a:pt x="2554632" y="944931"/>
                  </a:cubicBezTo>
                  <a:cubicBezTo>
                    <a:pt x="2555649" y="948234"/>
                    <a:pt x="2562380" y="953188"/>
                    <a:pt x="2565683" y="954077"/>
                  </a:cubicBezTo>
                  <a:cubicBezTo>
                    <a:pt x="2568986" y="954966"/>
                    <a:pt x="2573051" y="952552"/>
                    <a:pt x="2581308" y="951028"/>
                  </a:cubicBezTo>
                  <a:cubicBezTo>
                    <a:pt x="2589564" y="949504"/>
                    <a:pt x="2589056" y="952171"/>
                    <a:pt x="2586261" y="955982"/>
                  </a:cubicBezTo>
                  <a:cubicBezTo>
                    <a:pt x="2583467" y="959920"/>
                    <a:pt x="2580419" y="959412"/>
                    <a:pt x="2578259" y="962333"/>
                  </a:cubicBezTo>
                  <a:cubicBezTo>
                    <a:pt x="2576099" y="965128"/>
                    <a:pt x="2578259" y="967541"/>
                    <a:pt x="2578513" y="971479"/>
                  </a:cubicBezTo>
                  <a:cubicBezTo>
                    <a:pt x="2578767" y="975417"/>
                    <a:pt x="2576989" y="974909"/>
                    <a:pt x="2573051" y="974909"/>
                  </a:cubicBezTo>
                  <a:cubicBezTo>
                    <a:pt x="2569113" y="974909"/>
                    <a:pt x="2565683" y="974655"/>
                    <a:pt x="2559586" y="976687"/>
                  </a:cubicBezTo>
                  <a:cubicBezTo>
                    <a:pt x="2553489" y="978593"/>
                    <a:pt x="2547265" y="978847"/>
                    <a:pt x="2545740" y="982276"/>
                  </a:cubicBezTo>
                  <a:cubicBezTo>
                    <a:pt x="2544216" y="985706"/>
                    <a:pt x="2547900" y="991549"/>
                    <a:pt x="2552219" y="992692"/>
                  </a:cubicBezTo>
                  <a:cubicBezTo>
                    <a:pt x="2556538" y="993709"/>
                    <a:pt x="2564540" y="986214"/>
                    <a:pt x="2574957" y="979736"/>
                  </a:cubicBezTo>
                  <a:cubicBezTo>
                    <a:pt x="2585373" y="973257"/>
                    <a:pt x="2589310" y="971098"/>
                    <a:pt x="2595915" y="966398"/>
                  </a:cubicBezTo>
                  <a:cubicBezTo>
                    <a:pt x="2602394" y="961571"/>
                    <a:pt x="2616748" y="952298"/>
                    <a:pt x="2622591" y="947344"/>
                  </a:cubicBezTo>
                  <a:cubicBezTo>
                    <a:pt x="2628434" y="942390"/>
                    <a:pt x="2646217" y="934515"/>
                    <a:pt x="2652314" y="931720"/>
                  </a:cubicBezTo>
                  <a:cubicBezTo>
                    <a:pt x="2658412" y="928926"/>
                    <a:pt x="2664890" y="927401"/>
                    <a:pt x="2673782" y="927147"/>
                  </a:cubicBezTo>
                  <a:cubicBezTo>
                    <a:pt x="2682674" y="926893"/>
                    <a:pt x="2689914" y="927147"/>
                    <a:pt x="2699568" y="926004"/>
                  </a:cubicBezTo>
                  <a:cubicBezTo>
                    <a:pt x="2700584" y="926004"/>
                    <a:pt x="2701346" y="925750"/>
                    <a:pt x="2702108" y="925623"/>
                  </a:cubicBezTo>
                  <a:cubicBezTo>
                    <a:pt x="2703506" y="921812"/>
                    <a:pt x="2706046" y="917239"/>
                    <a:pt x="2709857" y="912666"/>
                  </a:cubicBezTo>
                  <a:cubicBezTo>
                    <a:pt x="2713668" y="908094"/>
                    <a:pt x="2719003" y="903394"/>
                    <a:pt x="2725862" y="899456"/>
                  </a:cubicBezTo>
                  <a:lnTo>
                    <a:pt x="2725862" y="899456"/>
                  </a:lnTo>
                  <a:cubicBezTo>
                    <a:pt x="2729419" y="897424"/>
                    <a:pt x="2731959" y="896026"/>
                    <a:pt x="2734500" y="894502"/>
                  </a:cubicBezTo>
                  <a:cubicBezTo>
                    <a:pt x="2748092" y="886880"/>
                    <a:pt x="2763461" y="878116"/>
                    <a:pt x="2772988" y="870875"/>
                  </a:cubicBezTo>
                  <a:cubicBezTo>
                    <a:pt x="2778577" y="866556"/>
                    <a:pt x="2780736" y="863635"/>
                    <a:pt x="2782388" y="861602"/>
                  </a:cubicBezTo>
                  <a:cubicBezTo>
                    <a:pt x="2784421" y="858935"/>
                    <a:pt x="2785818" y="857284"/>
                    <a:pt x="2789883" y="855632"/>
                  </a:cubicBezTo>
                  <a:cubicBezTo>
                    <a:pt x="2793566" y="854108"/>
                    <a:pt x="2796488" y="854362"/>
                    <a:pt x="2799282" y="854616"/>
                  </a:cubicBezTo>
                  <a:cubicBezTo>
                    <a:pt x="2801442" y="854743"/>
                    <a:pt x="2803474" y="854997"/>
                    <a:pt x="2805888" y="853473"/>
                  </a:cubicBezTo>
                  <a:cubicBezTo>
                    <a:pt x="2808555" y="851695"/>
                    <a:pt x="2816177" y="840516"/>
                    <a:pt x="2823798" y="829465"/>
                  </a:cubicBezTo>
                  <a:cubicBezTo>
                    <a:pt x="2830531" y="819684"/>
                    <a:pt x="2837136" y="809903"/>
                    <a:pt x="2840947" y="806093"/>
                  </a:cubicBezTo>
                  <a:cubicBezTo>
                    <a:pt x="2845393" y="801647"/>
                    <a:pt x="2848950" y="799614"/>
                    <a:pt x="2852125" y="798852"/>
                  </a:cubicBezTo>
                  <a:cubicBezTo>
                    <a:pt x="2855554" y="798090"/>
                    <a:pt x="2858349" y="798852"/>
                    <a:pt x="2861398" y="799868"/>
                  </a:cubicBezTo>
                  <a:cubicBezTo>
                    <a:pt x="2864828" y="801139"/>
                    <a:pt x="2868638" y="805966"/>
                    <a:pt x="2872195" y="810665"/>
                  </a:cubicBezTo>
                  <a:cubicBezTo>
                    <a:pt x="2875117" y="814476"/>
                    <a:pt x="2877911" y="818033"/>
                    <a:pt x="2878292" y="818033"/>
                  </a:cubicBezTo>
                  <a:cubicBezTo>
                    <a:pt x="2880197" y="818033"/>
                    <a:pt x="2884389" y="818795"/>
                    <a:pt x="2889216" y="819684"/>
                  </a:cubicBezTo>
                  <a:cubicBezTo>
                    <a:pt x="2895186" y="820827"/>
                    <a:pt x="2902172" y="822098"/>
                    <a:pt x="2905857" y="822098"/>
                  </a:cubicBezTo>
                  <a:cubicBezTo>
                    <a:pt x="2909286" y="822098"/>
                    <a:pt x="2912716" y="822098"/>
                    <a:pt x="2915764" y="821844"/>
                  </a:cubicBezTo>
                  <a:cubicBezTo>
                    <a:pt x="2918559" y="821590"/>
                    <a:pt x="2920845" y="821209"/>
                    <a:pt x="2922497" y="820319"/>
                  </a:cubicBezTo>
                  <a:cubicBezTo>
                    <a:pt x="2924529" y="819303"/>
                    <a:pt x="2925037" y="815238"/>
                    <a:pt x="2925545" y="810920"/>
                  </a:cubicBezTo>
                  <a:cubicBezTo>
                    <a:pt x="2925672" y="809903"/>
                    <a:pt x="2925800" y="808887"/>
                    <a:pt x="2925800" y="808506"/>
                  </a:cubicBezTo>
                  <a:cubicBezTo>
                    <a:pt x="2926180" y="805839"/>
                    <a:pt x="2923640" y="802282"/>
                    <a:pt x="2921100" y="798725"/>
                  </a:cubicBezTo>
                  <a:cubicBezTo>
                    <a:pt x="2919575" y="796693"/>
                    <a:pt x="2918178" y="794660"/>
                    <a:pt x="2917035" y="792501"/>
                  </a:cubicBezTo>
                  <a:cubicBezTo>
                    <a:pt x="2916018" y="790595"/>
                    <a:pt x="2915638" y="788944"/>
                    <a:pt x="2915511" y="787547"/>
                  </a:cubicBezTo>
                  <a:cubicBezTo>
                    <a:pt x="2915511" y="785896"/>
                    <a:pt x="2915764" y="784625"/>
                    <a:pt x="2916526" y="783482"/>
                  </a:cubicBezTo>
                  <a:cubicBezTo>
                    <a:pt x="2917162" y="782339"/>
                    <a:pt x="2918178" y="781450"/>
                    <a:pt x="2919321" y="780942"/>
                  </a:cubicBezTo>
                  <a:cubicBezTo>
                    <a:pt x="2920718" y="780179"/>
                    <a:pt x="2922370" y="779925"/>
                    <a:pt x="2924021" y="779798"/>
                  </a:cubicBezTo>
                  <a:cubicBezTo>
                    <a:pt x="2926053" y="779798"/>
                    <a:pt x="2942693" y="778401"/>
                    <a:pt x="2955142" y="777385"/>
                  </a:cubicBezTo>
                  <a:cubicBezTo>
                    <a:pt x="2961874" y="776877"/>
                    <a:pt x="2967336" y="776369"/>
                    <a:pt x="2968734" y="776369"/>
                  </a:cubicBezTo>
                  <a:cubicBezTo>
                    <a:pt x="2968988" y="776369"/>
                    <a:pt x="2973307" y="770145"/>
                    <a:pt x="2977245" y="764555"/>
                  </a:cubicBezTo>
                  <a:cubicBezTo>
                    <a:pt x="2980039" y="760491"/>
                    <a:pt x="2982707" y="756680"/>
                    <a:pt x="2984485" y="755029"/>
                  </a:cubicBezTo>
                  <a:cubicBezTo>
                    <a:pt x="2987534" y="751980"/>
                    <a:pt x="2992488" y="751091"/>
                    <a:pt x="2997315" y="750202"/>
                  </a:cubicBezTo>
                  <a:cubicBezTo>
                    <a:pt x="3000109" y="749693"/>
                    <a:pt x="3003030" y="749185"/>
                    <a:pt x="3005063" y="748296"/>
                  </a:cubicBezTo>
                  <a:cubicBezTo>
                    <a:pt x="3006968" y="747534"/>
                    <a:pt x="3007222" y="742199"/>
                    <a:pt x="3007477" y="737499"/>
                  </a:cubicBezTo>
                  <a:cubicBezTo>
                    <a:pt x="3007731" y="734069"/>
                    <a:pt x="3007857" y="730894"/>
                    <a:pt x="3008746" y="728607"/>
                  </a:cubicBezTo>
                  <a:cubicBezTo>
                    <a:pt x="3009128" y="727464"/>
                    <a:pt x="3009381" y="726448"/>
                    <a:pt x="3009636" y="725559"/>
                  </a:cubicBezTo>
                  <a:cubicBezTo>
                    <a:pt x="3010779" y="720859"/>
                    <a:pt x="3011287" y="718699"/>
                    <a:pt x="3018401" y="718699"/>
                  </a:cubicBezTo>
                  <a:cubicBezTo>
                    <a:pt x="3021958" y="718699"/>
                    <a:pt x="3026911" y="720605"/>
                    <a:pt x="3031103" y="723018"/>
                  </a:cubicBezTo>
                  <a:cubicBezTo>
                    <a:pt x="3035549" y="725559"/>
                    <a:pt x="3039360" y="729115"/>
                    <a:pt x="3040376" y="731910"/>
                  </a:cubicBezTo>
                  <a:cubicBezTo>
                    <a:pt x="3040757" y="732926"/>
                    <a:pt x="3041011" y="734069"/>
                    <a:pt x="3041265" y="735213"/>
                  </a:cubicBezTo>
                  <a:cubicBezTo>
                    <a:pt x="3041392" y="735975"/>
                    <a:pt x="3041646" y="736864"/>
                    <a:pt x="3041900" y="737626"/>
                  </a:cubicBezTo>
                  <a:cubicBezTo>
                    <a:pt x="3044568" y="735721"/>
                    <a:pt x="3048251" y="733307"/>
                    <a:pt x="3051427" y="731783"/>
                  </a:cubicBezTo>
                  <a:cubicBezTo>
                    <a:pt x="3053967" y="730640"/>
                    <a:pt x="3057143" y="730005"/>
                    <a:pt x="3060700" y="729242"/>
                  </a:cubicBezTo>
                  <a:cubicBezTo>
                    <a:pt x="3065781" y="728226"/>
                    <a:pt x="3071878" y="727083"/>
                    <a:pt x="3076070" y="724034"/>
                  </a:cubicBezTo>
                  <a:cubicBezTo>
                    <a:pt x="3080134" y="721113"/>
                    <a:pt x="3080389" y="718826"/>
                    <a:pt x="3081024" y="714380"/>
                  </a:cubicBezTo>
                  <a:cubicBezTo>
                    <a:pt x="3081405" y="711586"/>
                    <a:pt x="3081913" y="708156"/>
                    <a:pt x="3083057" y="703583"/>
                  </a:cubicBezTo>
                  <a:cubicBezTo>
                    <a:pt x="3085089" y="695708"/>
                    <a:pt x="3084961" y="691897"/>
                    <a:pt x="3084708" y="685546"/>
                  </a:cubicBezTo>
                  <a:cubicBezTo>
                    <a:pt x="3084708" y="681608"/>
                    <a:pt x="3084454" y="676654"/>
                    <a:pt x="3084708" y="669160"/>
                  </a:cubicBezTo>
                  <a:cubicBezTo>
                    <a:pt x="3085089" y="656457"/>
                    <a:pt x="3084708" y="653663"/>
                    <a:pt x="3084454" y="650106"/>
                  </a:cubicBezTo>
                  <a:cubicBezTo>
                    <a:pt x="3084199" y="648200"/>
                    <a:pt x="3083946" y="646041"/>
                    <a:pt x="3083819" y="642103"/>
                  </a:cubicBezTo>
                  <a:cubicBezTo>
                    <a:pt x="3083564" y="634609"/>
                    <a:pt x="3081405" y="628893"/>
                    <a:pt x="3079119" y="622923"/>
                  </a:cubicBezTo>
                  <a:cubicBezTo>
                    <a:pt x="3078230" y="620509"/>
                    <a:pt x="3077213" y="618096"/>
                    <a:pt x="3076451" y="615428"/>
                  </a:cubicBezTo>
                  <a:cubicBezTo>
                    <a:pt x="3076070" y="614158"/>
                    <a:pt x="3075562" y="612634"/>
                    <a:pt x="3075054" y="611236"/>
                  </a:cubicBezTo>
                  <a:cubicBezTo>
                    <a:pt x="3072132" y="602853"/>
                    <a:pt x="3070608" y="598280"/>
                    <a:pt x="3075943" y="594596"/>
                  </a:cubicBezTo>
                  <a:cubicBezTo>
                    <a:pt x="3078230" y="593072"/>
                    <a:pt x="3081278" y="592310"/>
                    <a:pt x="3085089" y="591420"/>
                  </a:cubicBezTo>
                  <a:cubicBezTo>
                    <a:pt x="3088899" y="590531"/>
                    <a:pt x="3093473" y="589515"/>
                    <a:pt x="3098173" y="587229"/>
                  </a:cubicBezTo>
                  <a:cubicBezTo>
                    <a:pt x="3102618" y="585069"/>
                    <a:pt x="3103380" y="583926"/>
                    <a:pt x="3104397" y="582529"/>
                  </a:cubicBezTo>
                  <a:cubicBezTo>
                    <a:pt x="3105539" y="581004"/>
                    <a:pt x="3106810" y="579099"/>
                    <a:pt x="3110494" y="576431"/>
                  </a:cubicBezTo>
                  <a:cubicBezTo>
                    <a:pt x="3113161" y="574526"/>
                    <a:pt x="3114559" y="572875"/>
                    <a:pt x="3115702" y="571731"/>
                  </a:cubicBezTo>
                  <a:cubicBezTo>
                    <a:pt x="3118369" y="568937"/>
                    <a:pt x="3119640" y="567540"/>
                    <a:pt x="3124975" y="567413"/>
                  </a:cubicBezTo>
                  <a:cubicBezTo>
                    <a:pt x="3129293" y="567286"/>
                    <a:pt x="3133739" y="569445"/>
                    <a:pt x="3138947" y="571985"/>
                  </a:cubicBezTo>
                  <a:cubicBezTo>
                    <a:pt x="3142631" y="573764"/>
                    <a:pt x="3146569" y="575669"/>
                    <a:pt x="3150760" y="576939"/>
                  </a:cubicBezTo>
                  <a:cubicBezTo>
                    <a:pt x="3156222" y="578464"/>
                    <a:pt x="3162574" y="579861"/>
                    <a:pt x="3168671" y="580750"/>
                  </a:cubicBezTo>
                  <a:cubicBezTo>
                    <a:pt x="3173371" y="581385"/>
                    <a:pt x="3177944" y="581639"/>
                    <a:pt x="3181627" y="581131"/>
                  </a:cubicBezTo>
                  <a:cubicBezTo>
                    <a:pt x="3185947" y="580623"/>
                    <a:pt x="3185566" y="577066"/>
                    <a:pt x="3185439" y="574907"/>
                  </a:cubicBezTo>
                  <a:cubicBezTo>
                    <a:pt x="3185439" y="574272"/>
                    <a:pt x="3185439" y="573764"/>
                    <a:pt x="3185439" y="573256"/>
                  </a:cubicBezTo>
                  <a:cubicBezTo>
                    <a:pt x="3185439" y="572748"/>
                    <a:pt x="3185439" y="572367"/>
                    <a:pt x="3185439" y="571985"/>
                  </a:cubicBezTo>
                  <a:cubicBezTo>
                    <a:pt x="3185184" y="568937"/>
                    <a:pt x="3184803" y="565380"/>
                    <a:pt x="3189376" y="559918"/>
                  </a:cubicBezTo>
                  <a:cubicBezTo>
                    <a:pt x="3192425" y="556361"/>
                    <a:pt x="3198014" y="552805"/>
                    <a:pt x="3202587" y="550010"/>
                  </a:cubicBezTo>
                  <a:cubicBezTo>
                    <a:pt x="3205255" y="548359"/>
                    <a:pt x="3207414" y="546962"/>
                    <a:pt x="3207922" y="546326"/>
                  </a:cubicBezTo>
                  <a:lnTo>
                    <a:pt x="3207922" y="546326"/>
                  </a:lnTo>
                  <a:cubicBezTo>
                    <a:pt x="3207922" y="546326"/>
                    <a:pt x="3208176" y="543405"/>
                    <a:pt x="3207922" y="540864"/>
                  </a:cubicBezTo>
                  <a:cubicBezTo>
                    <a:pt x="3207795" y="537943"/>
                    <a:pt x="3207668" y="535021"/>
                    <a:pt x="3208303" y="532354"/>
                  </a:cubicBezTo>
                  <a:cubicBezTo>
                    <a:pt x="3209065" y="529305"/>
                    <a:pt x="3210462" y="526892"/>
                    <a:pt x="3212621" y="524605"/>
                  </a:cubicBezTo>
                  <a:cubicBezTo>
                    <a:pt x="3214654" y="522446"/>
                    <a:pt x="3217322" y="520413"/>
                    <a:pt x="3220751" y="517873"/>
                  </a:cubicBezTo>
                  <a:cubicBezTo>
                    <a:pt x="3222657" y="516476"/>
                    <a:pt x="3223927" y="514316"/>
                    <a:pt x="3224816" y="511903"/>
                  </a:cubicBezTo>
                  <a:cubicBezTo>
                    <a:pt x="3226468" y="507711"/>
                    <a:pt x="3226722" y="503011"/>
                    <a:pt x="3226722" y="501106"/>
                  </a:cubicBezTo>
                  <a:cubicBezTo>
                    <a:pt x="3226722" y="498946"/>
                    <a:pt x="3227103" y="494754"/>
                    <a:pt x="3227992" y="490944"/>
                  </a:cubicBezTo>
                  <a:cubicBezTo>
                    <a:pt x="3228627" y="488022"/>
                    <a:pt x="3229770" y="485227"/>
                    <a:pt x="3231167" y="483322"/>
                  </a:cubicBezTo>
                  <a:lnTo>
                    <a:pt x="3231549" y="482814"/>
                  </a:lnTo>
                  <a:cubicBezTo>
                    <a:pt x="3234343" y="479257"/>
                    <a:pt x="3239551" y="472398"/>
                    <a:pt x="3240186" y="464903"/>
                  </a:cubicBezTo>
                  <a:cubicBezTo>
                    <a:pt x="3240694" y="459568"/>
                    <a:pt x="3241584" y="455631"/>
                    <a:pt x="3242473" y="451439"/>
                  </a:cubicBezTo>
                  <a:cubicBezTo>
                    <a:pt x="3243108" y="448644"/>
                    <a:pt x="3243743" y="445723"/>
                    <a:pt x="3244378" y="442166"/>
                  </a:cubicBezTo>
                  <a:cubicBezTo>
                    <a:pt x="3245776" y="432639"/>
                    <a:pt x="3252254" y="426669"/>
                    <a:pt x="3256827" y="422477"/>
                  </a:cubicBezTo>
                  <a:lnTo>
                    <a:pt x="3257080" y="422223"/>
                  </a:lnTo>
                  <a:cubicBezTo>
                    <a:pt x="3258605" y="420826"/>
                    <a:pt x="3261272" y="418793"/>
                    <a:pt x="3264067" y="416507"/>
                  </a:cubicBezTo>
                  <a:cubicBezTo>
                    <a:pt x="3268767" y="412823"/>
                    <a:pt x="3273975" y="408758"/>
                    <a:pt x="3274610" y="407488"/>
                  </a:cubicBezTo>
                  <a:cubicBezTo>
                    <a:pt x="3274864" y="406980"/>
                    <a:pt x="3274610" y="405837"/>
                    <a:pt x="3273848" y="404312"/>
                  </a:cubicBezTo>
                  <a:cubicBezTo>
                    <a:pt x="3272705" y="401899"/>
                    <a:pt x="3270799" y="398977"/>
                    <a:pt x="3268132" y="395929"/>
                  </a:cubicBezTo>
                  <a:cubicBezTo>
                    <a:pt x="3262543" y="389196"/>
                    <a:pt x="3263559" y="386656"/>
                    <a:pt x="3265337" y="381956"/>
                  </a:cubicBezTo>
                  <a:cubicBezTo>
                    <a:pt x="3265591" y="381321"/>
                    <a:pt x="3265845" y="380559"/>
                    <a:pt x="3266099" y="379670"/>
                  </a:cubicBezTo>
                  <a:cubicBezTo>
                    <a:pt x="3266481" y="378653"/>
                    <a:pt x="3266734" y="378018"/>
                    <a:pt x="3266989" y="377256"/>
                  </a:cubicBezTo>
                  <a:cubicBezTo>
                    <a:pt x="3268005" y="374335"/>
                    <a:pt x="3268894" y="372048"/>
                    <a:pt x="3266734" y="370143"/>
                  </a:cubicBezTo>
                  <a:cubicBezTo>
                    <a:pt x="3264702" y="368364"/>
                    <a:pt x="3262796" y="366840"/>
                    <a:pt x="3260764" y="365951"/>
                  </a:cubicBezTo>
                  <a:lnTo>
                    <a:pt x="3260764" y="365951"/>
                  </a:lnTo>
                  <a:cubicBezTo>
                    <a:pt x="3258859" y="365062"/>
                    <a:pt x="3256954" y="364554"/>
                    <a:pt x="3254540" y="364554"/>
                  </a:cubicBezTo>
                  <a:cubicBezTo>
                    <a:pt x="3252000" y="364554"/>
                    <a:pt x="3249586" y="364808"/>
                    <a:pt x="3246791" y="365570"/>
                  </a:cubicBezTo>
                  <a:cubicBezTo>
                    <a:pt x="3243743" y="366332"/>
                    <a:pt x="3240314" y="367602"/>
                    <a:pt x="3235740" y="369381"/>
                  </a:cubicBezTo>
                  <a:cubicBezTo>
                    <a:pt x="3233073" y="370397"/>
                    <a:pt x="3229897" y="371921"/>
                    <a:pt x="3226468" y="373572"/>
                  </a:cubicBezTo>
                  <a:cubicBezTo>
                    <a:pt x="3217703" y="377764"/>
                    <a:pt x="3207414" y="382718"/>
                    <a:pt x="3198014" y="383988"/>
                  </a:cubicBezTo>
                  <a:cubicBezTo>
                    <a:pt x="3187090" y="385513"/>
                    <a:pt x="3185312" y="386148"/>
                    <a:pt x="3179087" y="388434"/>
                  </a:cubicBezTo>
                  <a:lnTo>
                    <a:pt x="3179087" y="388434"/>
                  </a:lnTo>
                  <a:lnTo>
                    <a:pt x="3176801" y="389196"/>
                  </a:lnTo>
                  <a:cubicBezTo>
                    <a:pt x="3172990" y="390594"/>
                    <a:pt x="3170323" y="392118"/>
                    <a:pt x="3168417" y="393642"/>
                  </a:cubicBezTo>
                  <a:cubicBezTo>
                    <a:pt x="3166766" y="395040"/>
                    <a:pt x="3165749" y="396564"/>
                    <a:pt x="3165241" y="398088"/>
                  </a:cubicBezTo>
                  <a:cubicBezTo>
                    <a:pt x="3164479" y="400375"/>
                    <a:pt x="3163209" y="403423"/>
                    <a:pt x="3161431" y="405964"/>
                  </a:cubicBezTo>
                  <a:cubicBezTo>
                    <a:pt x="3159272" y="409012"/>
                    <a:pt x="3156222" y="411553"/>
                    <a:pt x="3152031" y="411680"/>
                  </a:cubicBezTo>
                  <a:lnTo>
                    <a:pt x="3150634" y="411680"/>
                  </a:lnTo>
                  <a:cubicBezTo>
                    <a:pt x="3144791" y="411934"/>
                    <a:pt x="3135264" y="412315"/>
                    <a:pt x="3122561" y="412188"/>
                  </a:cubicBezTo>
                  <a:cubicBezTo>
                    <a:pt x="3112526" y="412188"/>
                    <a:pt x="3097410" y="412188"/>
                    <a:pt x="3088391" y="412188"/>
                  </a:cubicBezTo>
                  <a:cubicBezTo>
                    <a:pt x="3083819" y="412188"/>
                    <a:pt x="3082675" y="412188"/>
                    <a:pt x="3081532" y="412188"/>
                  </a:cubicBezTo>
                  <a:lnTo>
                    <a:pt x="3080643" y="412188"/>
                  </a:lnTo>
                  <a:cubicBezTo>
                    <a:pt x="3075181" y="412188"/>
                    <a:pt x="3069592" y="412188"/>
                    <a:pt x="3069465" y="404567"/>
                  </a:cubicBezTo>
                  <a:cubicBezTo>
                    <a:pt x="3069465" y="402407"/>
                    <a:pt x="3069338" y="400629"/>
                    <a:pt x="3068956" y="398977"/>
                  </a:cubicBezTo>
                  <a:cubicBezTo>
                    <a:pt x="3068576" y="397453"/>
                    <a:pt x="3067813" y="395802"/>
                    <a:pt x="3066416" y="393769"/>
                  </a:cubicBezTo>
                  <a:cubicBezTo>
                    <a:pt x="3065527" y="392499"/>
                    <a:pt x="3064003" y="391737"/>
                    <a:pt x="3062479" y="390975"/>
                  </a:cubicBezTo>
                  <a:cubicBezTo>
                    <a:pt x="3058922" y="389069"/>
                    <a:pt x="3055619" y="387291"/>
                    <a:pt x="3054602" y="381448"/>
                  </a:cubicBezTo>
                  <a:cubicBezTo>
                    <a:pt x="3053967" y="377002"/>
                    <a:pt x="3055492" y="373191"/>
                    <a:pt x="3057270" y="368872"/>
                  </a:cubicBezTo>
                  <a:cubicBezTo>
                    <a:pt x="3058667" y="365443"/>
                    <a:pt x="3060191" y="361759"/>
                    <a:pt x="3060065" y="358075"/>
                  </a:cubicBezTo>
                  <a:cubicBezTo>
                    <a:pt x="3059938" y="354646"/>
                    <a:pt x="3058032" y="353502"/>
                    <a:pt x="3056000" y="352232"/>
                  </a:cubicBezTo>
                  <a:lnTo>
                    <a:pt x="3056000" y="352232"/>
                  </a:lnTo>
                  <a:cubicBezTo>
                    <a:pt x="3053587" y="350708"/>
                    <a:pt x="3051046" y="349057"/>
                    <a:pt x="3049014" y="345627"/>
                  </a:cubicBezTo>
                  <a:cubicBezTo>
                    <a:pt x="3045965" y="340419"/>
                    <a:pt x="3047616" y="336100"/>
                    <a:pt x="3049014" y="332543"/>
                  </a:cubicBezTo>
                  <a:cubicBezTo>
                    <a:pt x="3049522" y="331273"/>
                    <a:pt x="3050030" y="330638"/>
                    <a:pt x="3050030" y="330384"/>
                  </a:cubicBezTo>
                  <a:cubicBezTo>
                    <a:pt x="3050030" y="330384"/>
                    <a:pt x="3047998" y="330384"/>
                    <a:pt x="3045457" y="330384"/>
                  </a:cubicBezTo>
                  <a:cubicBezTo>
                    <a:pt x="3040503" y="330384"/>
                    <a:pt x="3033898" y="330384"/>
                    <a:pt x="3027547" y="326700"/>
                  </a:cubicBezTo>
                  <a:cubicBezTo>
                    <a:pt x="3022593" y="323779"/>
                    <a:pt x="3016622" y="316919"/>
                    <a:pt x="3010525" y="309933"/>
                  </a:cubicBezTo>
                  <a:cubicBezTo>
                    <a:pt x="3003919" y="302311"/>
                    <a:pt x="2997315" y="294690"/>
                    <a:pt x="2993377" y="293547"/>
                  </a:cubicBezTo>
                  <a:cubicBezTo>
                    <a:pt x="2988677" y="292149"/>
                    <a:pt x="2987661" y="292657"/>
                    <a:pt x="2986390" y="293293"/>
                  </a:cubicBezTo>
                  <a:cubicBezTo>
                    <a:pt x="2985120" y="293928"/>
                    <a:pt x="2983596" y="294690"/>
                    <a:pt x="2981055" y="295071"/>
                  </a:cubicBezTo>
                  <a:cubicBezTo>
                    <a:pt x="2973815" y="296341"/>
                    <a:pt x="2971274" y="294944"/>
                    <a:pt x="2959969" y="288847"/>
                  </a:cubicBezTo>
                  <a:lnTo>
                    <a:pt x="2959969" y="288847"/>
                  </a:lnTo>
                  <a:cubicBezTo>
                    <a:pt x="2959969" y="288847"/>
                    <a:pt x="2959969" y="288847"/>
                    <a:pt x="2959969" y="288847"/>
                  </a:cubicBezTo>
                  <a:cubicBezTo>
                    <a:pt x="2954888" y="286179"/>
                    <a:pt x="2951840" y="284528"/>
                    <a:pt x="2949045" y="283766"/>
                  </a:cubicBezTo>
                  <a:cubicBezTo>
                    <a:pt x="2946378" y="282877"/>
                    <a:pt x="2943710" y="282622"/>
                    <a:pt x="2939645" y="282622"/>
                  </a:cubicBezTo>
                  <a:lnTo>
                    <a:pt x="2936596" y="282622"/>
                  </a:lnTo>
                  <a:cubicBezTo>
                    <a:pt x="2926180" y="282368"/>
                    <a:pt x="2907761" y="281987"/>
                    <a:pt x="2904078" y="279447"/>
                  </a:cubicBezTo>
                  <a:cubicBezTo>
                    <a:pt x="2902172" y="278177"/>
                    <a:pt x="2899760" y="275763"/>
                    <a:pt x="2897472" y="272969"/>
                  </a:cubicBezTo>
                  <a:cubicBezTo>
                    <a:pt x="2895313" y="270301"/>
                    <a:pt x="2893154" y="266998"/>
                    <a:pt x="2891376" y="263823"/>
                  </a:cubicBezTo>
                  <a:cubicBezTo>
                    <a:pt x="2889597" y="260520"/>
                    <a:pt x="2888454" y="257726"/>
                    <a:pt x="2887692" y="255058"/>
                  </a:cubicBezTo>
                  <a:cubicBezTo>
                    <a:pt x="2886930" y="252264"/>
                    <a:pt x="2886676" y="249596"/>
                    <a:pt x="2886421" y="246293"/>
                  </a:cubicBezTo>
                  <a:cubicBezTo>
                    <a:pt x="2886168" y="242737"/>
                    <a:pt x="2886930" y="240577"/>
                    <a:pt x="2887692" y="238418"/>
                  </a:cubicBezTo>
                  <a:cubicBezTo>
                    <a:pt x="2888327" y="236639"/>
                    <a:pt x="2888962" y="234861"/>
                    <a:pt x="2888454" y="231050"/>
                  </a:cubicBezTo>
                  <a:cubicBezTo>
                    <a:pt x="2887819" y="226223"/>
                    <a:pt x="2881849" y="216188"/>
                    <a:pt x="2877149" y="208313"/>
                  </a:cubicBezTo>
                  <a:cubicBezTo>
                    <a:pt x="2874735" y="204121"/>
                    <a:pt x="2872576" y="200564"/>
                    <a:pt x="2871560" y="198278"/>
                  </a:cubicBezTo>
                  <a:cubicBezTo>
                    <a:pt x="2870543" y="195991"/>
                    <a:pt x="2868511" y="193070"/>
                    <a:pt x="2866605" y="190148"/>
                  </a:cubicBezTo>
                  <a:cubicBezTo>
                    <a:pt x="2863049" y="184940"/>
                    <a:pt x="2859619" y="179732"/>
                    <a:pt x="2859619" y="175540"/>
                  </a:cubicBezTo>
                  <a:lnTo>
                    <a:pt x="2859619" y="175159"/>
                  </a:lnTo>
                  <a:lnTo>
                    <a:pt x="2859619" y="175159"/>
                  </a:lnTo>
                  <a:cubicBezTo>
                    <a:pt x="2859619" y="170586"/>
                    <a:pt x="2859619" y="163854"/>
                    <a:pt x="2856698" y="161314"/>
                  </a:cubicBezTo>
                  <a:cubicBezTo>
                    <a:pt x="2855174" y="159916"/>
                    <a:pt x="2853522" y="159535"/>
                    <a:pt x="2851998" y="159281"/>
                  </a:cubicBezTo>
                  <a:cubicBezTo>
                    <a:pt x="2849712" y="158773"/>
                    <a:pt x="2847679" y="158392"/>
                    <a:pt x="2846028" y="156106"/>
                  </a:cubicBezTo>
                  <a:cubicBezTo>
                    <a:pt x="2844503" y="153946"/>
                    <a:pt x="2843106" y="148865"/>
                    <a:pt x="2841582" y="143276"/>
                  </a:cubicBezTo>
                  <a:cubicBezTo>
                    <a:pt x="2840693" y="139846"/>
                    <a:pt x="2839676" y="136163"/>
                    <a:pt x="2838660" y="133241"/>
                  </a:cubicBezTo>
                  <a:cubicBezTo>
                    <a:pt x="2837644" y="130447"/>
                    <a:pt x="2835611" y="127017"/>
                    <a:pt x="2833706" y="123587"/>
                  </a:cubicBezTo>
                  <a:cubicBezTo>
                    <a:pt x="2830658" y="118379"/>
                    <a:pt x="2827482" y="113171"/>
                    <a:pt x="2827355" y="108344"/>
                  </a:cubicBezTo>
                  <a:cubicBezTo>
                    <a:pt x="2827228" y="104533"/>
                    <a:pt x="2827863" y="101866"/>
                    <a:pt x="2828371" y="99452"/>
                  </a:cubicBezTo>
                  <a:cubicBezTo>
                    <a:pt x="2828752" y="97801"/>
                    <a:pt x="2829133" y="96404"/>
                    <a:pt x="2828752" y="95515"/>
                  </a:cubicBezTo>
                  <a:cubicBezTo>
                    <a:pt x="2827736" y="92466"/>
                    <a:pt x="2824815" y="88147"/>
                    <a:pt x="2821131" y="82558"/>
                  </a:cubicBezTo>
                  <a:lnTo>
                    <a:pt x="2820242" y="81288"/>
                  </a:lnTo>
                  <a:cubicBezTo>
                    <a:pt x="2818718" y="79001"/>
                    <a:pt x="2815923" y="76842"/>
                    <a:pt x="2813255" y="74683"/>
                  </a:cubicBezTo>
                  <a:cubicBezTo>
                    <a:pt x="2808555" y="70999"/>
                    <a:pt x="2803855" y="67315"/>
                    <a:pt x="2803093" y="61853"/>
                  </a:cubicBezTo>
                  <a:cubicBezTo>
                    <a:pt x="2802458" y="57788"/>
                    <a:pt x="2803602" y="55248"/>
                    <a:pt x="2804617" y="52961"/>
                  </a:cubicBezTo>
                  <a:cubicBezTo>
                    <a:pt x="2804999" y="51945"/>
                    <a:pt x="2805379" y="51183"/>
                    <a:pt x="2804617" y="50421"/>
                  </a:cubicBezTo>
                  <a:cubicBezTo>
                    <a:pt x="2801696" y="47626"/>
                    <a:pt x="2792296" y="39624"/>
                    <a:pt x="2783659" y="33145"/>
                  </a:cubicBezTo>
                  <a:cubicBezTo>
                    <a:pt x="2778323" y="29208"/>
                    <a:pt x="2773242" y="25905"/>
                    <a:pt x="2770447" y="24889"/>
                  </a:cubicBezTo>
                  <a:cubicBezTo>
                    <a:pt x="2764478" y="22856"/>
                    <a:pt x="2761683" y="23110"/>
                    <a:pt x="2752664" y="23746"/>
                  </a:cubicBezTo>
                  <a:cubicBezTo>
                    <a:pt x="2750251" y="24000"/>
                    <a:pt x="2747456" y="24127"/>
                    <a:pt x="2743518" y="24381"/>
                  </a:cubicBezTo>
                  <a:cubicBezTo>
                    <a:pt x="2729291" y="25270"/>
                    <a:pt x="2727259" y="23746"/>
                    <a:pt x="2723575" y="21078"/>
                  </a:cubicBezTo>
                  <a:cubicBezTo>
                    <a:pt x="2722687" y="20443"/>
                    <a:pt x="2721543" y="19681"/>
                    <a:pt x="2720019" y="18792"/>
                  </a:cubicBezTo>
                  <a:cubicBezTo>
                    <a:pt x="2716589" y="17013"/>
                    <a:pt x="2712398" y="14981"/>
                    <a:pt x="2707824" y="12694"/>
                  </a:cubicBezTo>
                  <a:cubicBezTo>
                    <a:pt x="2702617" y="10154"/>
                    <a:pt x="2697282" y="7486"/>
                    <a:pt x="2692328" y="5200"/>
                  </a:cubicBezTo>
                  <a:cubicBezTo>
                    <a:pt x="2687628" y="2913"/>
                    <a:pt x="2683563" y="1516"/>
                    <a:pt x="2679625" y="754"/>
                  </a:cubicBezTo>
                  <a:cubicBezTo>
                    <a:pt x="2675814" y="-8"/>
                    <a:pt x="2672130" y="-135"/>
                    <a:pt x="2668065" y="119"/>
                  </a:cubicBezTo>
                  <a:cubicBezTo>
                    <a:pt x="2662731" y="500"/>
                    <a:pt x="2642915" y="2405"/>
                    <a:pt x="2625767" y="4565"/>
                  </a:cubicBezTo>
                  <a:cubicBezTo>
                    <a:pt x="2615350" y="5835"/>
                    <a:pt x="2606077" y="7232"/>
                    <a:pt x="2601886" y="8376"/>
                  </a:cubicBezTo>
                  <a:lnTo>
                    <a:pt x="2601377" y="8376"/>
                  </a:lnTo>
                  <a:cubicBezTo>
                    <a:pt x="2589437" y="11678"/>
                    <a:pt x="2561111" y="19300"/>
                    <a:pt x="2549932" y="17775"/>
                  </a:cubicBezTo>
                  <a:cubicBezTo>
                    <a:pt x="2545232" y="17140"/>
                    <a:pt x="2541168" y="17775"/>
                    <a:pt x="2537738" y="19046"/>
                  </a:cubicBezTo>
                  <a:cubicBezTo>
                    <a:pt x="2534181" y="20316"/>
                    <a:pt x="2531133" y="22094"/>
                    <a:pt x="2528592" y="23619"/>
                  </a:cubicBezTo>
                  <a:cubicBezTo>
                    <a:pt x="2525544" y="25397"/>
                    <a:pt x="2513476" y="34924"/>
                    <a:pt x="2503949" y="43434"/>
                  </a:cubicBezTo>
                  <a:cubicBezTo>
                    <a:pt x="2497979" y="48769"/>
                    <a:pt x="2493152" y="53596"/>
                    <a:pt x="2492644" y="55375"/>
                  </a:cubicBezTo>
                  <a:cubicBezTo>
                    <a:pt x="2492136" y="57153"/>
                    <a:pt x="2492644" y="58550"/>
                    <a:pt x="2493406" y="59567"/>
                  </a:cubicBezTo>
                  <a:cubicBezTo>
                    <a:pt x="2494422" y="60837"/>
                    <a:pt x="2495819" y="61726"/>
                    <a:pt x="2496836" y="62234"/>
                  </a:cubicBezTo>
                  <a:cubicBezTo>
                    <a:pt x="2497471" y="62615"/>
                    <a:pt x="2498995" y="62742"/>
                    <a:pt x="2501028" y="62742"/>
                  </a:cubicBezTo>
                  <a:cubicBezTo>
                    <a:pt x="2503569" y="62742"/>
                    <a:pt x="2506744" y="62361"/>
                    <a:pt x="2510173" y="61726"/>
                  </a:cubicBezTo>
                  <a:cubicBezTo>
                    <a:pt x="2510428" y="61726"/>
                    <a:pt x="2510682" y="61726"/>
                    <a:pt x="2511063" y="61599"/>
                  </a:cubicBezTo>
                  <a:cubicBezTo>
                    <a:pt x="2514873" y="61091"/>
                    <a:pt x="2518176" y="61599"/>
                    <a:pt x="2520590" y="63123"/>
                  </a:cubicBezTo>
                  <a:cubicBezTo>
                    <a:pt x="2523257" y="64775"/>
                    <a:pt x="2525036" y="67315"/>
                    <a:pt x="2525544" y="70491"/>
                  </a:cubicBezTo>
                  <a:lnTo>
                    <a:pt x="2525544" y="70491"/>
                  </a:lnTo>
                  <a:cubicBezTo>
                    <a:pt x="2525544" y="70491"/>
                    <a:pt x="2525544" y="70872"/>
                    <a:pt x="2525544" y="70872"/>
                  </a:cubicBezTo>
                  <a:lnTo>
                    <a:pt x="2525544" y="70872"/>
                  </a:lnTo>
                  <a:cubicBezTo>
                    <a:pt x="2525924" y="73412"/>
                    <a:pt x="2525544" y="75699"/>
                    <a:pt x="2525289" y="78112"/>
                  </a:cubicBezTo>
                  <a:cubicBezTo>
                    <a:pt x="2524909" y="80780"/>
                    <a:pt x="2524527" y="83828"/>
                    <a:pt x="2525289" y="87385"/>
                  </a:cubicBezTo>
                  <a:cubicBezTo>
                    <a:pt x="2525671" y="89672"/>
                    <a:pt x="2526433" y="91069"/>
                    <a:pt x="2526941" y="92212"/>
                  </a:cubicBezTo>
                  <a:cubicBezTo>
                    <a:pt x="2528465" y="95134"/>
                    <a:pt x="2529354" y="96912"/>
                    <a:pt x="2526941" y="101993"/>
                  </a:cubicBezTo>
                  <a:cubicBezTo>
                    <a:pt x="2524909" y="106058"/>
                    <a:pt x="2515255" y="115966"/>
                    <a:pt x="2506617" y="124984"/>
                  </a:cubicBezTo>
                  <a:cubicBezTo>
                    <a:pt x="2501917" y="129811"/>
                    <a:pt x="2497471" y="134511"/>
                    <a:pt x="2494804" y="137433"/>
                  </a:cubicBezTo>
                  <a:cubicBezTo>
                    <a:pt x="2491120" y="141625"/>
                    <a:pt x="2487182" y="147214"/>
                    <a:pt x="2483244" y="153565"/>
                  </a:cubicBezTo>
                  <a:cubicBezTo>
                    <a:pt x="2479306" y="159789"/>
                    <a:pt x="2475241" y="166903"/>
                    <a:pt x="2471304" y="173762"/>
                  </a:cubicBezTo>
                  <a:cubicBezTo>
                    <a:pt x="2469272" y="177319"/>
                    <a:pt x="2467239" y="180621"/>
                    <a:pt x="2465461" y="183670"/>
                  </a:cubicBezTo>
                  <a:cubicBezTo>
                    <a:pt x="2460380" y="192181"/>
                    <a:pt x="2456315" y="198913"/>
                    <a:pt x="2454664" y="205772"/>
                  </a:cubicBezTo>
                  <a:cubicBezTo>
                    <a:pt x="2453521" y="210472"/>
                    <a:pt x="2454156" y="215680"/>
                    <a:pt x="2454664" y="220253"/>
                  </a:cubicBezTo>
                  <a:cubicBezTo>
                    <a:pt x="2455172" y="224826"/>
                    <a:pt x="2455680" y="229018"/>
                    <a:pt x="2454664" y="232702"/>
                  </a:cubicBezTo>
                  <a:cubicBezTo>
                    <a:pt x="2453521" y="236131"/>
                    <a:pt x="2451742" y="240577"/>
                    <a:pt x="2448185" y="244642"/>
                  </a:cubicBezTo>
                  <a:cubicBezTo>
                    <a:pt x="2444629" y="248707"/>
                    <a:pt x="2439548" y="252391"/>
                    <a:pt x="2431799" y="254550"/>
                  </a:cubicBezTo>
                  <a:cubicBezTo>
                    <a:pt x="2423797" y="256836"/>
                    <a:pt x="2419097" y="256709"/>
                    <a:pt x="2415032" y="256709"/>
                  </a:cubicBezTo>
                  <a:cubicBezTo>
                    <a:pt x="2412110" y="256709"/>
                    <a:pt x="2409570" y="256709"/>
                    <a:pt x="2406394" y="257726"/>
                  </a:cubicBezTo>
                  <a:cubicBezTo>
                    <a:pt x="2403091" y="258869"/>
                    <a:pt x="2396994" y="264077"/>
                    <a:pt x="2391151" y="269285"/>
                  </a:cubicBezTo>
                  <a:cubicBezTo>
                    <a:pt x="2384292" y="275382"/>
                    <a:pt x="2377306" y="281352"/>
                    <a:pt x="2372606" y="282368"/>
                  </a:cubicBezTo>
                  <a:cubicBezTo>
                    <a:pt x="2366762" y="283512"/>
                    <a:pt x="2352154" y="278177"/>
                    <a:pt x="2338562" y="273096"/>
                  </a:cubicBezTo>
                  <a:cubicBezTo>
                    <a:pt x="2331703" y="270555"/>
                    <a:pt x="2324971" y="268015"/>
                    <a:pt x="2320144" y="266617"/>
                  </a:cubicBezTo>
                  <a:cubicBezTo>
                    <a:pt x="2317731" y="265855"/>
                    <a:pt x="2315190" y="265093"/>
                    <a:pt x="2312777" y="264077"/>
                  </a:cubicBezTo>
                  <a:cubicBezTo>
                    <a:pt x="2308966" y="270047"/>
                    <a:pt x="2298296" y="288974"/>
                    <a:pt x="2288388" y="306884"/>
                  </a:cubicBezTo>
                  <a:cubicBezTo>
                    <a:pt x="2279242" y="323525"/>
                    <a:pt x="2270859" y="339022"/>
                    <a:pt x="2269588" y="342324"/>
                  </a:cubicBezTo>
                  <a:cubicBezTo>
                    <a:pt x="2268572" y="344992"/>
                    <a:pt x="2267683" y="346770"/>
                    <a:pt x="2266921" y="348294"/>
                  </a:cubicBezTo>
                  <a:cubicBezTo>
                    <a:pt x="2265650" y="350835"/>
                    <a:pt x="2264761" y="352359"/>
                    <a:pt x="2264888" y="358075"/>
                  </a:cubicBezTo>
                  <a:cubicBezTo>
                    <a:pt x="2264888" y="358965"/>
                    <a:pt x="2264888" y="359981"/>
                    <a:pt x="2264888" y="360743"/>
                  </a:cubicBezTo>
                  <a:cubicBezTo>
                    <a:pt x="2264888" y="364173"/>
                    <a:pt x="2265015" y="365824"/>
                    <a:pt x="2264507" y="367729"/>
                  </a:cubicBezTo>
                  <a:cubicBezTo>
                    <a:pt x="2263872" y="369635"/>
                    <a:pt x="2262856" y="371032"/>
                    <a:pt x="2260696" y="373954"/>
                  </a:cubicBezTo>
                  <a:lnTo>
                    <a:pt x="2259172" y="375986"/>
                  </a:lnTo>
                  <a:cubicBezTo>
                    <a:pt x="2257394" y="378399"/>
                    <a:pt x="2255870" y="380051"/>
                    <a:pt x="2254599" y="381448"/>
                  </a:cubicBezTo>
                  <a:lnTo>
                    <a:pt x="2254599" y="381448"/>
                  </a:lnTo>
                  <a:cubicBezTo>
                    <a:pt x="2252567" y="383734"/>
                    <a:pt x="2251551" y="384624"/>
                    <a:pt x="2253456" y="388180"/>
                  </a:cubicBezTo>
                  <a:cubicBezTo>
                    <a:pt x="2253837" y="388942"/>
                    <a:pt x="2254345" y="389959"/>
                    <a:pt x="2254853" y="390975"/>
                  </a:cubicBezTo>
                  <a:cubicBezTo>
                    <a:pt x="2258029" y="397199"/>
                    <a:pt x="2260950" y="402915"/>
                    <a:pt x="2266032" y="404821"/>
                  </a:cubicBezTo>
                  <a:cubicBezTo>
                    <a:pt x="2268953" y="405837"/>
                    <a:pt x="2273907" y="403804"/>
                    <a:pt x="2278607" y="401772"/>
                  </a:cubicBezTo>
                  <a:cubicBezTo>
                    <a:pt x="2282545" y="399994"/>
                    <a:pt x="2286355" y="398469"/>
                    <a:pt x="2289912" y="398342"/>
                  </a:cubicBezTo>
                  <a:cubicBezTo>
                    <a:pt x="2292834" y="398342"/>
                    <a:pt x="2296644" y="397707"/>
                    <a:pt x="2300582" y="397199"/>
                  </a:cubicBezTo>
                  <a:cubicBezTo>
                    <a:pt x="2305536" y="396564"/>
                    <a:pt x="2310618" y="395802"/>
                    <a:pt x="2314936" y="395802"/>
                  </a:cubicBezTo>
                  <a:cubicBezTo>
                    <a:pt x="2319763" y="395802"/>
                    <a:pt x="2325860" y="399486"/>
                    <a:pt x="2331831" y="403169"/>
                  </a:cubicBezTo>
                  <a:cubicBezTo>
                    <a:pt x="2336785" y="406218"/>
                    <a:pt x="2341485" y="409012"/>
                    <a:pt x="2343517" y="408885"/>
                  </a:cubicBezTo>
                  <a:cubicBezTo>
                    <a:pt x="2344787" y="408758"/>
                    <a:pt x="2346184" y="406853"/>
                    <a:pt x="2347836" y="404567"/>
                  </a:cubicBezTo>
                  <a:cubicBezTo>
                    <a:pt x="2350757" y="400502"/>
                    <a:pt x="2354441" y="395421"/>
                    <a:pt x="2362063" y="392245"/>
                  </a:cubicBezTo>
                  <a:cubicBezTo>
                    <a:pt x="2368541" y="389451"/>
                    <a:pt x="2377306" y="387799"/>
                    <a:pt x="2386197" y="387164"/>
                  </a:cubicBezTo>
                  <a:cubicBezTo>
                    <a:pt x="2395089" y="386656"/>
                    <a:pt x="2404108" y="387164"/>
                    <a:pt x="2411094" y="389069"/>
                  </a:cubicBezTo>
                  <a:cubicBezTo>
                    <a:pt x="2417191" y="390721"/>
                    <a:pt x="2428369" y="399613"/>
                    <a:pt x="2439929" y="410283"/>
                  </a:cubicBezTo>
                  <a:cubicBezTo>
                    <a:pt x="2456188" y="425272"/>
                    <a:pt x="2473590" y="444198"/>
                    <a:pt x="2478417" y="450931"/>
                  </a:cubicBezTo>
                  <a:cubicBezTo>
                    <a:pt x="2482736" y="456901"/>
                    <a:pt x="2485912" y="462109"/>
                    <a:pt x="2487055" y="466428"/>
                  </a:cubicBezTo>
                  <a:cubicBezTo>
                    <a:pt x="2488453" y="472144"/>
                    <a:pt x="2486674" y="476463"/>
                    <a:pt x="2479941" y="479130"/>
                  </a:cubicBezTo>
                  <a:cubicBezTo>
                    <a:pt x="2473590" y="481671"/>
                    <a:pt x="2451996" y="481163"/>
                    <a:pt x="2432943" y="480655"/>
                  </a:cubicBezTo>
                  <a:cubicBezTo>
                    <a:pt x="2421129" y="480400"/>
                    <a:pt x="2410205" y="480146"/>
                    <a:pt x="2405251" y="480655"/>
                  </a:cubicBezTo>
                  <a:cubicBezTo>
                    <a:pt x="2398011" y="481417"/>
                    <a:pt x="2383148" y="487387"/>
                    <a:pt x="2370700" y="492595"/>
                  </a:cubicBezTo>
                  <a:cubicBezTo>
                    <a:pt x="2361554" y="496406"/>
                    <a:pt x="2353552" y="499581"/>
                    <a:pt x="2350122" y="499962"/>
                  </a:cubicBezTo>
                  <a:cubicBezTo>
                    <a:pt x="2343136" y="500724"/>
                    <a:pt x="2321796" y="501487"/>
                    <a:pt x="2313920" y="501614"/>
                  </a:cubicBezTo>
                  <a:lnTo>
                    <a:pt x="2313157" y="501614"/>
                  </a:lnTo>
                  <a:cubicBezTo>
                    <a:pt x="2310744" y="501614"/>
                    <a:pt x="2306426" y="504789"/>
                    <a:pt x="2301979" y="508727"/>
                  </a:cubicBezTo>
                  <a:cubicBezTo>
                    <a:pt x="2296644" y="513681"/>
                    <a:pt x="2291437" y="519778"/>
                    <a:pt x="2289531" y="523843"/>
                  </a:cubicBezTo>
                  <a:cubicBezTo>
                    <a:pt x="2288134" y="526892"/>
                    <a:pt x="2288261" y="529432"/>
                    <a:pt x="2288388" y="531846"/>
                  </a:cubicBezTo>
                  <a:cubicBezTo>
                    <a:pt x="2288515" y="535910"/>
                    <a:pt x="2288769" y="539340"/>
                    <a:pt x="2284323" y="542897"/>
                  </a:cubicBezTo>
                  <a:cubicBezTo>
                    <a:pt x="2281021" y="545564"/>
                    <a:pt x="2276066" y="549375"/>
                    <a:pt x="2270986" y="552678"/>
                  </a:cubicBezTo>
                  <a:lnTo>
                    <a:pt x="2270986" y="552678"/>
                  </a:lnTo>
                  <a:cubicBezTo>
                    <a:pt x="2267174" y="555218"/>
                    <a:pt x="2263237" y="557632"/>
                    <a:pt x="2259553" y="559410"/>
                  </a:cubicBezTo>
                  <a:cubicBezTo>
                    <a:pt x="2253710" y="562205"/>
                    <a:pt x="2236942" y="562586"/>
                    <a:pt x="2222843" y="562967"/>
                  </a:cubicBezTo>
                  <a:cubicBezTo>
                    <a:pt x="2214840" y="563094"/>
                    <a:pt x="2207854" y="563348"/>
                    <a:pt x="2204678" y="563856"/>
                  </a:cubicBezTo>
                  <a:cubicBezTo>
                    <a:pt x="2197184" y="565126"/>
                    <a:pt x="2165554" y="591420"/>
                    <a:pt x="2155012" y="600185"/>
                  </a:cubicBezTo>
                  <a:lnTo>
                    <a:pt x="2152979" y="601963"/>
                  </a:lnTo>
                  <a:cubicBezTo>
                    <a:pt x="2149041" y="605266"/>
                    <a:pt x="2144342" y="607425"/>
                    <a:pt x="2139642" y="608569"/>
                  </a:cubicBezTo>
                  <a:cubicBezTo>
                    <a:pt x="2134180" y="609966"/>
                    <a:pt x="2128971" y="609966"/>
                    <a:pt x="2125288" y="608950"/>
                  </a:cubicBezTo>
                  <a:cubicBezTo>
                    <a:pt x="2121985" y="607934"/>
                    <a:pt x="2114237" y="605012"/>
                    <a:pt x="2105726" y="601455"/>
                  </a:cubicBezTo>
                  <a:cubicBezTo>
                    <a:pt x="2098866" y="598534"/>
                    <a:pt x="2091372" y="595231"/>
                    <a:pt x="2085275" y="592055"/>
                  </a:cubicBezTo>
                  <a:cubicBezTo>
                    <a:pt x="2079178" y="588880"/>
                    <a:pt x="2073208" y="587355"/>
                    <a:pt x="2068126" y="587229"/>
                  </a:cubicBezTo>
                  <a:cubicBezTo>
                    <a:pt x="2062792" y="586974"/>
                    <a:pt x="2058345" y="588118"/>
                    <a:pt x="2055170" y="590404"/>
                  </a:cubicBezTo>
                  <a:cubicBezTo>
                    <a:pt x="2051613" y="592945"/>
                    <a:pt x="2044881" y="601328"/>
                    <a:pt x="2039165" y="609839"/>
                  </a:cubicBezTo>
                  <a:cubicBezTo>
                    <a:pt x="2034084" y="617333"/>
                    <a:pt x="2030019" y="624447"/>
                    <a:pt x="2030019" y="627114"/>
                  </a:cubicBezTo>
                  <a:cubicBezTo>
                    <a:pt x="2030019" y="629782"/>
                    <a:pt x="2037005" y="639309"/>
                    <a:pt x="2043484" y="647946"/>
                  </a:cubicBezTo>
                  <a:cubicBezTo>
                    <a:pt x="2049454" y="656076"/>
                    <a:pt x="2055043" y="663570"/>
                    <a:pt x="2055170" y="667127"/>
                  </a:cubicBezTo>
                  <a:cubicBezTo>
                    <a:pt x="2055297" y="670811"/>
                    <a:pt x="2053518" y="674114"/>
                    <a:pt x="2050343" y="677162"/>
                  </a:cubicBezTo>
                  <a:cubicBezTo>
                    <a:pt x="2047676" y="679703"/>
                    <a:pt x="2043991" y="682243"/>
                    <a:pt x="2039800" y="684784"/>
                  </a:cubicBezTo>
                  <a:cubicBezTo>
                    <a:pt x="2038657" y="685419"/>
                    <a:pt x="2037005" y="686435"/>
                    <a:pt x="2034846" y="687705"/>
                  </a:cubicBezTo>
                  <a:cubicBezTo>
                    <a:pt x="2023541" y="694311"/>
                    <a:pt x="2001311" y="707140"/>
                    <a:pt x="1992674" y="715397"/>
                  </a:cubicBezTo>
                  <a:cubicBezTo>
                    <a:pt x="1986957" y="720859"/>
                    <a:pt x="1984163" y="724415"/>
                    <a:pt x="1981750" y="727591"/>
                  </a:cubicBezTo>
                  <a:cubicBezTo>
                    <a:pt x="1979590" y="730386"/>
                    <a:pt x="1977558" y="732926"/>
                    <a:pt x="1974255" y="736229"/>
                  </a:cubicBezTo>
                  <a:cubicBezTo>
                    <a:pt x="1970317" y="740040"/>
                    <a:pt x="1959266" y="745883"/>
                    <a:pt x="1947834" y="750583"/>
                  </a:cubicBezTo>
                  <a:cubicBezTo>
                    <a:pt x="1937037" y="755029"/>
                    <a:pt x="1925478" y="758712"/>
                    <a:pt x="1918618" y="759347"/>
                  </a:cubicBezTo>
                  <a:cubicBezTo>
                    <a:pt x="1913791" y="759728"/>
                    <a:pt x="1902613" y="760110"/>
                    <a:pt x="1889529" y="760618"/>
                  </a:cubicBezTo>
                  <a:cubicBezTo>
                    <a:pt x="1867300" y="761380"/>
                    <a:pt x="1839609" y="762396"/>
                    <a:pt x="1829700" y="763920"/>
                  </a:cubicBezTo>
                  <a:cubicBezTo>
                    <a:pt x="1826144" y="764428"/>
                    <a:pt x="1821571" y="764809"/>
                    <a:pt x="1816236" y="765318"/>
                  </a:cubicBezTo>
                  <a:cubicBezTo>
                    <a:pt x="1799342" y="766842"/>
                    <a:pt x="1775842" y="769001"/>
                    <a:pt x="1757677" y="778655"/>
                  </a:cubicBezTo>
                  <a:cubicBezTo>
                    <a:pt x="1743832" y="786023"/>
                    <a:pt x="1728335" y="793263"/>
                    <a:pt x="1715251" y="799233"/>
                  </a:cubicBezTo>
                  <a:cubicBezTo>
                    <a:pt x="1705089" y="803933"/>
                    <a:pt x="1696324" y="807871"/>
                    <a:pt x="1691371" y="810665"/>
                  </a:cubicBezTo>
                  <a:cubicBezTo>
                    <a:pt x="1679049" y="817525"/>
                    <a:pt x="1667998" y="814222"/>
                    <a:pt x="1660122" y="811809"/>
                  </a:cubicBezTo>
                  <a:lnTo>
                    <a:pt x="1658725" y="811428"/>
                  </a:lnTo>
                  <a:cubicBezTo>
                    <a:pt x="1654787" y="810284"/>
                    <a:pt x="1652882" y="808125"/>
                    <a:pt x="1650976" y="805839"/>
                  </a:cubicBezTo>
                  <a:cubicBezTo>
                    <a:pt x="1649071" y="803679"/>
                    <a:pt x="1647165" y="801520"/>
                    <a:pt x="1641449" y="801520"/>
                  </a:cubicBezTo>
                  <a:cubicBezTo>
                    <a:pt x="1636876" y="801520"/>
                    <a:pt x="1633828" y="802409"/>
                    <a:pt x="1631034" y="803298"/>
                  </a:cubicBezTo>
                  <a:lnTo>
                    <a:pt x="1631034" y="803298"/>
                  </a:lnTo>
                  <a:cubicBezTo>
                    <a:pt x="1626334" y="804695"/>
                    <a:pt x="1622015" y="805966"/>
                    <a:pt x="1613377" y="804060"/>
                  </a:cubicBezTo>
                  <a:cubicBezTo>
                    <a:pt x="1607788" y="802790"/>
                    <a:pt x="1595340" y="798979"/>
                    <a:pt x="1581875" y="794660"/>
                  </a:cubicBezTo>
                  <a:cubicBezTo>
                    <a:pt x="1562186" y="788563"/>
                    <a:pt x="1540211" y="781577"/>
                    <a:pt x="1534114" y="781069"/>
                  </a:cubicBezTo>
                  <a:cubicBezTo>
                    <a:pt x="1527127" y="780434"/>
                    <a:pt x="1523443" y="775353"/>
                    <a:pt x="1519887" y="770271"/>
                  </a:cubicBezTo>
                  <a:cubicBezTo>
                    <a:pt x="1517219" y="766461"/>
                    <a:pt x="1514551" y="762650"/>
                    <a:pt x="1510741" y="762396"/>
                  </a:cubicBezTo>
                  <a:cubicBezTo>
                    <a:pt x="1506803" y="762142"/>
                    <a:pt x="1494608" y="759728"/>
                    <a:pt x="1480128" y="756934"/>
                  </a:cubicBezTo>
                  <a:cubicBezTo>
                    <a:pt x="1453834" y="751980"/>
                    <a:pt x="1419537" y="745375"/>
                    <a:pt x="1413693" y="746645"/>
                  </a:cubicBezTo>
                  <a:cubicBezTo>
                    <a:pt x="1409883" y="747534"/>
                    <a:pt x="1406707" y="748804"/>
                    <a:pt x="1403786" y="749948"/>
                  </a:cubicBezTo>
                  <a:cubicBezTo>
                    <a:pt x="1398959" y="751853"/>
                    <a:pt x="1394513" y="753631"/>
                    <a:pt x="1388288" y="753631"/>
                  </a:cubicBezTo>
                  <a:cubicBezTo>
                    <a:pt x="1383335" y="753631"/>
                    <a:pt x="1371775" y="752615"/>
                    <a:pt x="1358565" y="751218"/>
                  </a:cubicBezTo>
                  <a:cubicBezTo>
                    <a:pt x="1345735" y="749820"/>
                    <a:pt x="1331381" y="748042"/>
                    <a:pt x="1320203" y="746264"/>
                  </a:cubicBezTo>
                  <a:cubicBezTo>
                    <a:pt x="1312073" y="744994"/>
                    <a:pt x="1305722" y="743723"/>
                    <a:pt x="1299880" y="742453"/>
                  </a:cubicBezTo>
                  <a:cubicBezTo>
                    <a:pt x="1289591" y="740294"/>
                    <a:pt x="1280699" y="738515"/>
                    <a:pt x="1266345" y="737753"/>
                  </a:cubicBezTo>
                  <a:cubicBezTo>
                    <a:pt x="1255294" y="737245"/>
                    <a:pt x="1248053" y="739150"/>
                    <a:pt x="1242083" y="740802"/>
                  </a:cubicBezTo>
                  <a:cubicBezTo>
                    <a:pt x="1235605" y="742580"/>
                    <a:pt x="1230396" y="743977"/>
                    <a:pt x="1223537" y="741945"/>
                  </a:cubicBezTo>
                  <a:cubicBezTo>
                    <a:pt x="1213883" y="739150"/>
                    <a:pt x="1211470" y="734831"/>
                    <a:pt x="1208421" y="729242"/>
                  </a:cubicBezTo>
                  <a:cubicBezTo>
                    <a:pt x="1207278" y="727083"/>
                    <a:pt x="1205881" y="724670"/>
                    <a:pt x="1203976" y="722129"/>
                  </a:cubicBezTo>
                  <a:cubicBezTo>
                    <a:pt x="1201435" y="718953"/>
                    <a:pt x="1198894" y="716667"/>
                    <a:pt x="1196735" y="714762"/>
                  </a:cubicBezTo>
                  <a:cubicBezTo>
                    <a:pt x="1192924" y="711459"/>
                    <a:pt x="1189875" y="708664"/>
                    <a:pt x="1187589" y="702821"/>
                  </a:cubicBezTo>
                  <a:cubicBezTo>
                    <a:pt x="1185811" y="698248"/>
                    <a:pt x="1184413" y="693167"/>
                    <a:pt x="1182889" y="687959"/>
                  </a:cubicBezTo>
                  <a:cubicBezTo>
                    <a:pt x="1181492" y="683132"/>
                    <a:pt x="1180095" y="678178"/>
                    <a:pt x="1178444" y="673733"/>
                  </a:cubicBezTo>
                  <a:cubicBezTo>
                    <a:pt x="1176411" y="668270"/>
                    <a:pt x="1174252" y="666492"/>
                    <a:pt x="1171838" y="664460"/>
                  </a:cubicBezTo>
                  <a:cubicBezTo>
                    <a:pt x="1170314" y="663189"/>
                    <a:pt x="1168662" y="661919"/>
                    <a:pt x="1166757" y="659887"/>
                  </a:cubicBezTo>
                  <a:cubicBezTo>
                    <a:pt x="1163328" y="656076"/>
                    <a:pt x="1163200" y="652646"/>
                    <a:pt x="1163073" y="649344"/>
                  </a:cubicBezTo>
                  <a:cubicBezTo>
                    <a:pt x="1163073" y="647311"/>
                    <a:pt x="1162819" y="645152"/>
                    <a:pt x="1161422" y="643246"/>
                  </a:cubicBezTo>
                  <a:cubicBezTo>
                    <a:pt x="1160406" y="641849"/>
                    <a:pt x="1158373" y="642103"/>
                    <a:pt x="1155579" y="642484"/>
                  </a:cubicBezTo>
                  <a:cubicBezTo>
                    <a:pt x="1151387" y="642992"/>
                    <a:pt x="1146052" y="643501"/>
                    <a:pt x="1138938" y="640833"/>
                  </a:cubicBezTo>
                  <a:cubicBezTo>
                    <a:pt x="1131699" y="638039"/>
                    <a:pt x="1127887" y="635117"/>
                    <a:pt x="1122807" y="631052"/>
                  </a:cubicBezTo>
                  <a:cubicBezTo>
                    <a:pt x="1118742" y="627876"/>
                    <a:pt x="1113660" y="623812"/>
                    <a:pt x="1105023" y="618731"/>
                  </a:cubicBezTo>
                  <a:cubicBezTo>
                    <a:pt x="1097909" y="614539"/>
                    <a:pt x="1094099" y="610601"/>
                    <a:pt x="1090542" y="607044"/>
                  </a:cubicBezTo>
                  <a:cubicBezTo>
                    <a:pt x="1084445" y="600947"/>
                    <a:pt x="1079618" y="596120"/>
                    <a:pt x="1059294" y="593453"/>
                  </a:cubicBezTo>
                  <a:cubicBezTo>
                    <a:pt x="1043035" y="591293"/>
                    <a:pt x="1028046" y="590023"/>
                    <a:pt x="1014327" y="589134"/>
                  </a:cubicBezTo>
                  <a:cubicBezTo>
                    <a:pt x="1000481" y="588245"/>
                    <a:pt x="987906" y="587864"/>
                    <a:pt x="976601" y="587610"/>
                  </a:cubicBezTo>
                  <a:cubicBezTo>
                    <a:pt x="964533" y="587229"/>
                    <a:pt x="953990" y="586466"/>
                    <a:pt x="945734" y="585069"/>
                  </a:cubicBezTo>
                  <a:cubicBezTo>
                    <a:pt x="937731" y="583672"/>
                    <a:pt x="931761" y="581639"/>
                    <a:pt x="928331" y="578845"/>
                  </a:cubicBezTo>
                  <a:cubicBezTo>
                    <a:pt x="927442" y="578210"/>
                    <a:pt x="926553" y="577448"/>
                    <a:pt x="925536" y="576685"/>
                  </a:cubicBezTo>
                  <a:cubicBezTo>
                    <a:pt x="919312" y="571858"/>
                    <a:pt x="912453" y="566523"/>
                    <a:pt x="912453" y="557378"/>
                  </a:cubicBezTo>
                  <a:cubicBezTo>
                    <a:pt x="912453" y="552551"/>
                    <a:pt x="912961" y="548740"/>
                    <a:pt x="914358" y="545056"/>
                  </a:cubicBezTo>
                  <a:cubicBezTo>
                    <a:pt x="915756" y="541372"/>
                    <a:pt x="917788" y="538070"/>
                    <a:pt x="921091" y="533878"/>
                  </a:cubicBezTo>
                  <a:cubicBezTo>
                    <a:pt x="923885" y="530321"/>
                    <a:pt x="925791" y="527019"/>
                    <a:pt x="927061" y="524224"/>
                  </a:cubicBezTo>
                  <a:cubicBezTo>
                    <a:pt x="928204" y="521556"/>
                    <a:pt x="928585" y="519143"/>
                    <a:pt x="928459" y="516730"/>
                  </a:cubicBezTo>
                  <a:cubicBezTo>
                    <a:pt x="928459" y="515332"/>
                    <a:pt x="927950" y="513808"/>
                    <a:pt x="927442" y="512284"/>
                  </a:cubicBezTo>
                  <a:cubicBezTo>
                    <a:pt x="926171" y="508346"/>
                    <a:pt x="924774" y="504027"/>
                    <a:pt x="927315" y="497168"/>
                  </a:cubicBezTo>
                  <a:cubicBezTo>
                    <a:pt x="928839" y="493103"/>
                    <a:pt x="929347" y="487514"/>
                    <a:pt x="929093" y="482306"/>
                  </a:cubicBezTo>
                  <a:cubicBezTo>
                    <a:pt x="928839" y="477733"/>
                    <a:pt x="927823" y="473668"/>
                    <a:pt x="926171" y="471636"/>
                  </a:cubicBezTo>
                  <a:cubicBezTo>
                    <a:pt x="925156" y="470492"/>
                    <a:pt x="923885" y="469095"/>
                    <a:pt x="922361" y="467444"/>
                  </a:cubicBezTo>
                  <a:cubicBezTo>
                    <a:pt x="916772" y="461601"/>
                    <a:pt x="908769" y="453471"/>
                    <a:pt x="904451" y="442166"/>
                  </a:cubicBezTo>
                  <a:cubicBezTo>
                    <a:pt x="901910" y="435688"/>
                    <a:pt x="900766" y="431369"/>
                    <a:pt x="899751" y="427685"/>
                  </a:cubicBezTo>
                  <a:cubicBezTo>
                    <a:pt x="898607" y="423366"/>
                    <a:pt x="897718" y="419936"/>
                    <a:pt x="895051" y="415110"/>
                  </a:cubicBezTo>
                  <a:cubicBezTo>
                    <a:pt x="892765" y="410918"/>
                    <a:pt x="890732" y="408504"/>
                    <a:pt x="887937" y="406726"/>
                  </a:cubicBezTo>
                  <a:cubicBezTo>
                    <a:pt x="885015" y="404821"/>
                    <a:pt x="880951" y="403550"/>
                    <a:pt x="875108" y="401518"/>
                  </a:cubicBezTo>
                  <a:cubicBezTo>
                    <a:pt x="868757" y="399359"/>
                    <a:pt x="863802" y="397326"/>
                    <a:pt x="859738" y="395167"/>
                  </a:cubicBezTo>
                  <a:cubicBezTo>
                    <a:pt x="855673" y="393134"/>
                    <a:pt x="852497" y="391229"/>
                    <a:pt x="849703" y="389451"/>
                  </a:cubicBezTo>
                  <a:cubicBezTo>
                    <a:pt x="848179" y="388561"/>
                    <a:pt x="843859" y="389451"/>
                    <a:pt x="839414" y="390340"/>
                  </a:cubicBezTo>
                  <a:cubicBezTo>
                    <a:pt x="832935" y="391737"/>
                    <a:pt x="826203" y="393134"/>
                    <a:pt x="821630" y="389959"/>
                  </a:cubicBezTo>
                  <a:cubicBezTo>
                    <a:pt x="819725" y="388688"/>
                    <a:pt x="817819" y="387926"/>
                    <a:pt x="816041" y="387291"/>
                  </a:cubicBezTo>
                  <a:cubicBezTo>
                    <a:pt x="811468" y="385513"/>
                    <a:pt x="807403" y="383988"/>
                    <a:pt x="803847" y="376875"/>
                  </a:cubicBezTo>
                  <a:cubicBezTo>
                    <a:pt x="802196" y="373445"/>
                    <a:pt x="801814" y="371159"/>
                    <a:pt x="801687" y="369508"/>
                  </a:cubicBezTo>
                  <a:cubicBezTo>
                    <a:pt x="801434" y="367856"/>
                    <a:pt x="801434" y="367221"/>
                    <a:pt x="794193" y="363537"/>
                  </a:cubicBezTo>
                  <a:lnTo>
                    <a:pt x="794193" y="363537"/>
                  </a:lnTo>
                  <a:cubicBezTo>
                    <a:pt x="787460" y="360108"/>
                    <a:pt x="783015" y="357821"/>
                    <a:pt x="779712" y="355662"/>
                  </a:cubicBezTo>
                  <a:cubicBezTo>
                    <a:pt x="776155" y="353502"/>
                    <a:pt x="773741" y="351470"/>
                    <a:pt x="771328" y="349057"/>
                  </a:cubicBezTo>
                  <a:cubicBezTo>
                    <a:pt x="767899" y="345500"/>
                    <a:pt x="767772" y="343467"/>
                    <a:pt x="767772" y="341435"/>
                  </a:cubicBezTo>
                  <a:cubicBezTo>
                    <a:pt x="767772" y="340927"/>
                    <a:pt x="767772" y="340546"/>
                    <a:pt x="767264" y="339784"/>
                  </a:cubicBezTo>
                  <a:cubicBezTo>
                    <a:pt x="766628" y="338895"/>
                    <a:pt x="765866" y="338514"/>
                    <a:pt x="764977" y="338132"/>
                  </a:cubicBezTo>
                  <a:cubicBezTo>
                    <a:pt x="762564" y="336862"/>
                    <a:pt x="760277" y="335719"/>
                    <a:pt x="758372" y="330130"/>
                  </a:cubicBezTo>
                  <a:cubicBezTo>
                    <a:pt x="756213" y="324287"/>
                    <a:pt x="757228" y="320857"/>
                    <a:pt x="757990" y="317808"/>
                  </a:cubicBezTo>
                  <a:cubicBezTo>
                    <a:pt x="758245" y="316919"/>
                    <a:pt x="758499" y="316030"/>
                    <a:pt x="758499" y="315522"/>
                  </a:cubicBezTo>
                </a:path>
              </a:pathLst>
            </a:custGeom>
            <a:solidFill>
              <a:srgbClr val="FFFFFF"/>
            </a:solidFill>
            <a:ln w="12700" cap="flat">
              <a:noFill/>
              <a:prstDash val="solid"/>
              <a:miter/>
            </a:ln>
          </p:spPr>
          <p:txBody>
            <a:bodyPr rtlCol="0" anchor="ctr"/>
            <a:lstStyle/>
            <a:p>
              <a:endParaRPr lang="en-GB"/>
            </a:p>
          </p:txBody>
        </p:sp>
        <p:sp>
          <p:nvSpPr>
            <p:cNvPr id="1154" name="Freeform: Shape 1153">
              <a:extLst>
                <a:ext uri="{FF2B5EF4-FFF2-40B4-BE49-F238E27FC236}">
                  <a16:creationId xmlns:a16="http://schemas.microsoft.com/office/drawing/2014/main" id="{45441305-07EC-3AA1-377A-D9B44A848D7D}"/>
                </a:ext>
              </a:extLst>
            </p:cNvPr>
            <p:cNvSpPr/>
            <p:nvPr/>
          </p:nvSpPr>
          <p:spPr>
            <a:xfrm>
              <a:off x="10219216" y="3016563"/>
              <a:ext cx="11963" cy="21231"/>
            </a:xfrm>
            <a:custGeom>
              <a:avLst/>
              <a:gdLst>
                <a:gd name="connsiteX0" fmla="*/ 904 w 11963"/>
                <a:gd name="connsiteY0" fmla="*/ 2146 h 21231"/>
                <a:gd name="connsiteX1" fmla="*/ 2810 w 11963"/>
                <a:gd name="connsiteY1" fmla="*/ 13197 h 21231"/>
                <a:gd name="connsiteX2" fmla="*/ 11955 w 11963"/>
                <a:gd name="connsiteY2" fmla="*/ 16500 h 21231"/>
                <a:gd name="connsiteX3" fmla="*/ 904 w 11963"/>
                <a:gd name="connsiteY3" fmla="*/ 2146 h 21231"/>
              </a:gdLst>
              <a:ahLst/>
              <a:cxnLst>
                <a:cxn ang="0">
                  <a:pos x="connsiteX0" y="connsiteY0"/>
                </a:cxn>
                <a:cxn ang="0">
                  <a:pos x="connsiteX1" y="connsiteY1"/>
                </a:cxn>
                <a:cxn ang="0">
                  <a:pos x="connsiteX2" y="connsiteY2"/>
                </a:cxn>
                <a:cxn ang="0">
                  <a:pos x="connsiteX3" y="connsiteY3"/>
                </a:cxn>
              </a:cxnLst>
              <a:rect l="l" t="t" r="r" b="b"/>
              <a:pathLst>
                <a:path w="11963" h="21231">
                  <a:moveTo>
                    <a:pt x="904" y="2146"/>
                  </a:moveTo>
                  <a:cubicBezTo>
                    <a:pt x="-366" y="6973"/>
                    <a:pt x="-747" y="6973"/>
                    <a:pt x="2810" y="13197"/>
                  </a:cubicBezTo>
                  <a:cubicBezTo>
                    <a:pt x="6366" y="19422"/>
                    <a:pt x="12209" y="25900"/>
                    <a:pt x="11955" y="16500"/>
                  </a:cubicBezTo>
                  <a:cubicBezTo>
                    <a:pt x="11702" y="7100"/>
                    <a:pt x="5731" y="-4967"/>
                    <a:pt x="904" y="2146"/>
                  </a:cubicBezTo>
                </a:path>
              </a:pathLst>
            </a:custGeom>
            <a:solidFill>
              <a:srgbClr val="FFFFFF"/>
            </a:solidFill>
            <a:ln w="12700" cap="flat">
              <a:noFill/>
              <a:prstDash val="solid"/>
              <a:miter/>
            </a:ln>
          </p:spPr>
          <p:txBody>
            <a:bodyPr rtlCol="0" anchor="ctr"/>
            <a:lstStyle/>
            <a:p>
              <a:endParaRPr lang="en-GB"/>
            </a:p>
          </p:txBody>
        </p:sp>
        <p:sp>
          <p:nvSpPr>
            <p:cNvPr id="1155" name="Freeform: Shape 1154">
              <a:extLst>
                <a:ext uri="{FF2B5EF4-FFF2-40B4-BE49-F238E27FC236}">
                  <a16:creationId xmlns:a16="http://schemas.microsoft.com/office/drawing/2014/main" id="{94FE69F9-0E4A-A7AF-2BE7-19A4013DBD66}"/>
                </a:ext>
              </a:extLst>
            </p:cNvPr>
            <p:cNvSpPr/>
            <p:nvPr/>
          </p:nvSpPr>
          <p:spPr>
            <a:xfrm>
              <a:off x="10143037" y="2790445"/>
              <a:ext cx="277247" cy="222674"/>
            </a:xfrm>
            <a:custGeom>
              <a:avLst/>
              <a:gdLst>
                <a:gd name="connsiteX0" fmla="*/ 270034 w 277247"/>
                <a:gd name="connsiteY0" fmla="*/ 13973 h 222674"/>
                <a:gd name="connsiteX1" fmla="*/ 272194 w 277247"/>
                <a:gd name="connsiteY1" fmla="*/ 7876 h 222674"/>
                <a:gd name="connsiteX2" fmla="*/ 270288 w 277247"/>
                <a:gd name="connsiteY2" fmla="*/ 1778 h 222674"/>
                <a:gd name="connsiteX3" fmla="*/ 269018 w 277247"/>
                <a:gd name="connsiteY3" fmla="*/ 0 h 222674"/>
                <a:gd name="connsiteX4" fmla="*/ 257204 w 277247"/>
                <a:gd name="connsiteY4" fmla="*/ 10289 h 222674"/>
                <a:gd name="connsiteX5" fmla="*/ 256824 w 277247"/>
                <a:gd name="connsiteY5" fmla="*/ 10543 h 222674"/>
                <a:gd name="connsiteX6" fmla="*/ 245010 w 277247"/>
                <a:gd name="connsiteY6" fmla="*/ 14227 h 222674"/>
                <a:gd name="connsiteX7" fmla="*/ 232689 w 277247"/>
                <a:gd name="connsiteY7" fmla="*/ 11686 h 222674"/>
                <a:gd name="connsiteX8" fmla="*/ 226846 w 277247"/>
                <a:gd name="connsiteY8" fmla="*/ 8511 h 222674"/>
                <a:gd name="connsiteX9" fmla="*/ 214778 w 277247"/>
                <a:gd name="connsiteY9" fmla="*/ 4446 h 222674"/>
                <a:gd name="connsiteX10" fmla="*/ 203727 w 277247"/>
                <a:gd name="connsiteY10" fmla="*/ 9019 h 222674"/>
                <a:gd name="connsiteX11" fmla="*/ 198265 w 277247"/>
                <a:gd name="connsiteY11" fmla="*/ 15497 h 222674"/>
                <a:gd name="connsiteX12" fmla="*/ 199408 w 277247"/>
                <a:gd name="connsiteY12" fmla="*/ 21340 h 222674"/>
                <a:gd name="connsiteX13" fmla="*/ 201567 w 277247"/>
                <a:gd name="connsiteY13" fmla="*/ 29343 h 222674"/>
                <a:gd name="connsiteX14" fmla="*/ 196487 w 277247"/>
                <a:gd name="connsiteY14" fmla="*/ 37218 h 222674"/>
                <a:gd name="connsiteX15" fmla="*/ 184674 w 277247"/>
                <a:gd name="connsiteY15" fmla="*/ 35313 h 222674"/>
                <a:gd name="connsiteX16" fmla="*/ 174257 w 277247"/>
                <a:gd name="connsiteY16" fmla="*/ 31502 h 222674"/>
                <a:gd name="connsiteX17" fmla="*/ 169811 w 277247"/>
                <a:gd name="connsiteY17" fmla="*/ 29978 h 222674"/>
                <a:gd name="connsiteX18" fmla="*/ 159396 w 277247"/>
                <a:gd name="connsiteY18" fmla="*/ 27437 h 222674"/>
                <a:gd name="connsiteX19" fmla="*/ 147201 w 277247"/>
                <a:gd name="connsiteY19" fmla="*/ 23754 h 222674"/>
                <a:gd name="connsiteX20" fmla="*/ 138691 w 277247"/>
                <a:gd name="connsiteY20" fmla="*/ 18927 h 222674"/>
                <a:gd name="connsiteX21" fmla="*/ 123702 w 277247"/>
                <a:gd name="connsiteY21" fmla="*/ 14227 h 222674"/>
                <a:gd name="connsiteX22" fmla="*/ 100583 w 277247"/>
                <a:gd name="connsiteY22" fmla="*/ 13719 h 222674"/>
                <a:gd name="connsiteX23" fmla="*/ 71875 w 277247"/>
                <a:gd name="connsiteY23" fmla="*/ 13084 h 222674"/>
                <a:gd name="connsiteX24" fmla="*/ 49011 w 277247"/>
                <a:gd name="connsiteY24" fmla="*/ 15878 h 222674"/>
                <a:gd name="connsiteX25" fmla="*/ 30338 w 277247"/>
                <a:gd name="connsiteY25" fmla="*/ 26294 h 222674"/>
                <a:gd name="connsiteX26" fmla="*/ 17508 w 277247"/>
                <a:gd name="connsiteY26" fmla="*/ 41283 h 222674"/>
                <a:gd name="connsiteX27" fmla="*/ 11411 w 277247"/>
                <a:gd name="connsiteY27" fmla="*/ 49921 h 222674"/>
                <a:gd name="connsiteX28" fmla="*/ 4171 w 277247"/>
                <a:gd name="connsiteY28" fmla="*/ 57923 h 222674"/>
                <a:gd name="connsiteX29" fmla="*/ 106 w 277247"/>
                <a:gd name="connsiteY29" fmla="*/ 66434 h 222674"/>
                <a:gd name="connsiteX30" fmla="*/ 2646 w 277247"/>
                <a:gd name="connsiteY30" fmla="*/ 71642 h 222674"/>
                <a:gd name="connsiteX31" fmla="*/ 8617 w 277247"/>
                <a:gd name="connsiteY31" fmla="*/ 81169 h 222674"/>
                <a:gd name="connsiteX32" fmla="*/ 10268 w 277247"/>
                <a:gd name="connsiteY32" fmla="*/ 93745 h 222674"/>
                <a:gd name="connsiteX33" fmla="*/ 10268 w 277247"/>
                <a:gd name="connsiteY33" fmla="*/ 102509 h 222674"/>
                <a:gd name="connsiteX34" fmla="*/ 15730 w 277247"/>
                <a:gd name="connsiteY34" fmla="*/ 112036 h 222674"/>
                <a:gd name="connsiteX35" fmla="*/ 21065 w 277247"/>
                <a:gd name="connsiteY35" fmla="*/ 119023 h 222674"/>
                <a:gd name="connsiteX36" fmla="*/ 23097 w 277247"/>
                <a:gd name="connsiteY36" fmla="*/ 134266 h 222674"/>
                <a:gd name="connsiteX37" fmla="*/ 23352 w 277247"/>
                <a:gd name="connsiteY37" fmla="*/ 140236 h 222674"/>
                <a:gd name="connsiteX38" fmla="*/ 25003 w 277247"/>
                <a:gd name="connsiteY38" fmla="*/ 141379 h 222674"/>
                <a:gd name="connsiteX39" fmla="*/ 31100 w 277247"/>
                <a:gd name="connsiteY39" fmla="*/ 152049 h 222674"/>
                <a:gd name="connsiteX40" fmla="*/ 36308 w 277247"/>
                <a:gd name="connsiteY40" fmla="*/ 168689 h 222674"/>
                <a:gd name="connsiteX41" fmla="*/ 34276 w 277247"/>
                <a:gd name="connsiteY41" fmla="*/ 180375 h 222674"/>
                <a:gd name="connsiteX42" fmla="*/ 37578 w 277247"/>
                <a:gd name="connsiteY42" fmla="*/ 195110 h 222674"/>
                <a:gd name="connsiteX43" fmla="*/ 51043 w 277247"/>
                <a:gd name="connsiteY43" fmla="*/ 197524 h 222674"/>
                <a:gd name="connsiteX44" fmla="*/ 61078 w 277247"/>
                <a:gd name="connsiteY44" fmla="*/ 187108 h 222674"/>
                <a:gd name="connsiteX45" fmla="*/ 65397 w 277247"/>
                <a:gd name="connsiteY45" fmla="*/ 199175 h 222674"/>
                <a:gd name="connsiteX46" fmla="*/ 62856 w 277247"/>
                <a:gd name="connsiteY46" fmla="*/ 208956 h 222674"/>
                <a:gd name="connsiteX47" fmla="*/ 65905 w 277247"/>
                <a:gd name="connsiteY47" fmla="*/ 216705 h 222674"/>
                <a:gd name="connsiteX48" fmla="*/ 82799 w 277247"/>
                <a:gd name="connsiteY48" fmla="*/ 215180 h 222674"/>
                <a:gd name="connsiteX49" fmla="*/ 101472 w 277247"/>
                <a:gd name="connsiteY49" fmla="*/ 218229 h 222674"/>
                <a:gd name="connsiteX50" fmla="*/ 110237 w 277247"/>
                <a:gd name="connsiteY50" fmla="*/ 222675 h 222674"/>
                <a:gd name="connsiteX51" fmla="*/ 111634 w 277247"/>
                <a:gd name="connsiteY51" fmla="*/ 222040 h 222674"/>
                <a:gd name="connsiteX52" fmla="*/ 144660 w 277247"/>
                <a:gd name="connsiteY52" fmla="*/ 205654 h 222674"/>
                <a:gd name="connsiteX53" fmla="*/ 167398 w 277247"/>
                <a:gd name="connsiteY53" fmla="*/ 193205 h 222674"/>
                <a:gd name="connsiteX54" fmla="*/ 172352 w 277247"/>
                <a:gd name="connsiteY54" fmla="*/ 193205 h 222674"/>
                <a:gd name="connsiteX55" fmla="*/ 187214 w 277247"/>
                <a:gd name="connsiteY55" fmla="*/ 189775 h 222674"/>
                <a:gd name="connsiteX56" fmla="*/ 185943 w 277247"/>
                <a:gd name="connsiteY56" fmla="*/ 181646 h 222674"/>
                <a:gd name="connsiteX57" fmla="*/ 182641 w 277247"/>
                <a:gd name="connsiteY57" fmla="*/ 168943 h 222674"/>
                <a:gd name="connsiteX58" fmla="*/ 184801 w 277247"/>
                <a:gd name="connsiteY58" fmla="*/ 155352 h 222674"/>
                <a:gd name="connsiteX59" fmla="*/ 196487 w 277247"/>
                <a:gd name="connsiteY59" fmla="*/ 151668 h 222674"/>
                <a:gd name="connsiteX60" fmla="*/ 204108 w 277247"/>
                <a:gd name="connsiteY60" fmla="*/ 153192 h 222674"/>
                <a:gd name="connsiteX61" fmla="*/ 211094 w 277247"/>
                <a:gd name="connsiteY61" fmla="*/ 150906 h 222674"/>
                <a:gd name="connsiteX62" fmla="*/ 211603 w 277247"/>
                <a:gd name="connsiteY62" fmla="*/ 149890 h 222674"/>
                <a:gd name="connsiteX63" fmla="*/ 227099 w 277247"/>
                <a:gd name="connsiteY63" fmla="*/ 133630 h 222674"/>
                <a:gd name="connsiteX64" fmla="*/ 233070 w 277247"/>
                <a:gd name="connsiteY64" fmla="*/ 131598 h 222674"/>
                <a:gd name="connsiteX65" fmla="*/ 261142 w 277247"/>
                <a:gd name="connsiteY65" fmla="*/ 108733 h 222674"/>
                <a:gd name="connsiteX66" fmla="*/ 264953 w 277247"/>
                <a:gd name="connsiteY66" fmla="*/ 101747 h 222674"/>
                <a:gd name="connsiteX67" fmla="*/ 275750 w 277247"/>
                <a:gd name="connsiteY67" fmla="*/ 64529 h 222674"/>
                <a:gd name="connsiteX68" fmla="*/ 275242 w 277247"/>
                <a:gd name="connsiteY68" fmla="*/ 63259 h 222674"/>
                <a:gd name="connsiteX69" fmla="*/ 265716 w 277247"/>
                <a:gd name="connsiteY69" fmla="*/ 23373 h 222674"/>
                <a:gd name="connsiteX70" fmla="*/ 269907 w 277247"/>
                <a:gd name="connsiteY70" fmla="*/ 13592 h 2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7247" h="222674">
                  <a:moveTo>
                    <a:pt x="270034" y="13973"/>
                  </a:moveTo>
                  <a:cubicBezTo>
                    <a:pt x="271305" y="11559"/>
                    <a:pt x="272194" y="9654"/>
                    <a:pt x="272194" y="7876"/>
                  </a:cubicBezTo>
                  <a:cubicBezTo>
                    <a:pt x="272194" y="6097"/>
                    <a:pt x="271431" y="3684"/>
                    <a:pt x="270288" y="1778"/>
                  </a:cubicBezTo>
                  <a:cubicBezTo>
                    <a:pt x="269907" y="1143"/>
                    <a:pt x="269399" y="508"/>
                    <a:pt x="269018" y="0"/>
                  </a:cubicBezTo>
                  <a:cubicBezTo>
                    <a:pt x="265716" y="4700"/>
                    <a:pt x="261904" y="7241"/>
                    <a:pt x="257204" y="10289"/>
                  </a:cubicBezTo>
                  <a:lnTo>
                    <a:pt x="256824" y="10543"/>
                  </a:lnTo>
                  <a:cubicBezTo>
                    <a:pt x="253648" y="12703"/>
                    <a:pt x="249456" y="14100"/>
                    <a:pt x="245010" y="14227"/>
                  </a:cubicBezTo>
                  <a:cubicBezTo>
                    <a:pt x="241073" y="14354"/>
                    <a:pt x="236753" y="13719"/>
                    <a:pt x="232689" y="11686"/>
                  </a:cubicBezTo>
                  <a:cubicBezTo>
                    <a:pt x="230657" y="10670"/>
                    <a:pt x="228751" y="9654"/>
                    <a:pt x="226846" y="8511"/>
                  </a:cubicBezTo>
                  <a:cubicBezTo>
                    <a:pt x="222654" y="6097"/>
                    <a:pt x="218970" y="4065"/>
                    <a:pt x="214778" y="4446"/>
                  </a:cubicBezTo>
                  <a:cubicBezTo>
                    <a:pt x="211603" y="4700"/>
                    <a:pt x="207284" y="6478"/>
                    <a:pt x="203727" y="9019"/>
                  </a:cubicBezTo>
                  <a:cubicBezTo>
                    <a:pt x="200932" y="11051"/>
                    <a:pt x="198646" y="13338"/>
                    <a:pt x="198265" y="15497"/>
                  </a:cubicBezTo>
                  <a:cubicBezTo>
                    <a:pt x="197757" y="18038"/>
                    <a:pt x="198646" y="19689"/>
                    <a:pt x="199408" y="21340"/>
                  </a:cubicBezTo>
                  <a:cubicBezTo>
                    <a:pt x="200552" y="23500"/>
                    <a:pt x="201694" y="25786"/>
                    <a:pt x="201567" y="29343"/>
                  </a:cubicBezTo>
                  <a:cubicBezTo>
                    <a:pt x="201441" y="34170"/>
                    <a:pt x="200552" y="36583"/>
                    <a:pt x="196487" y="37218"/>
                  </a:cubicBezTo>
                  <a:cubicBezTo>
                    <a:pt x="194073" y="37726"/>
                    <a:pt x="190643" y="36837"/>
                    <a:pt x="184674" y="35313"/>
                  </a:cubicBezTo>
                  <a:cubicBezTo>
                    <a:pt x="178195" y="33662"/>
                    <a:pt x="176036" y="32518"/>
                    <a:pt x="174257" y="31502"/>
                  </a:cubicBezTo>
                  <a:cubicBezTo>
                    <a:pt x="173114" y="30994"/>
                    <a:pt x="172352" y="30486"/>
                    <a:pt x="169811" y="29978"/>
                  </a:cubicBezTo>
                  <a:cubicBezTo>
                    <a:pt x="166509" y="29343"/>
                    <a:pt x="163206" y="28454"/>
                    <a:pt x="159396" y="27437"/>
                  </a:cubicBezTo>
                  <a:cubicBezTo>
                    <a:pt x="155711" y="26421"/>
                    <a:pt x="151647" y="25151"/>
                    <a:pt x="147201" y="23754"/>
                  </a:cubicBezTo>
                  <a:cubicBezTo>
                    <a:pt x="143263" y="22483"/>
                    <a:pt x="140977" y="20705"/>
                    <a:pt x="138691" y="18927"/>
                  </a:cubicBezTo>
                  <a:cubicBezTo>
                    <a:pt x="135768" y="16513"/>
                    <a:pt x="132720" y="14227"/>
                    <a:pt x="123702" y="14227"/>
                  </a:cubicBezTo>
                  <a:cubicBezTo>
                    <a:pt x="116334" y="14227"/>
                    <a:pt x="108712" y="13973"/>
                    <a:pt x="100583" y="13719"/>
                  </a:cubicBezTo>
                  <a:cubicBezTo>
                    <a:pt x="91945" y="13465"/>
                    <a:pt x="82926" y="13084"/>
                    <a:pt x="71875" y="13084"/>
                  </a:cubicBezTo>
                  <a:cubicBezTo>
                    <a:pt x="62094" y="13084"/>
                    <a:pt x="55108" y="13846"/>
                    <a:pt x="49011" y="15878"/>
                  </a:cubicBezTo>
                  <a:cubicBezTo>
                    <a:pt x="42913" y="17911"/>
                    <a:pt x="37324" y="21213"/>
                    <a:pt x="30338" y="26294"/>
                  </a:cubicBezTo>
                  <a:cubicBezTo>
                    <a:pt x="22082" y="32264"/>
                    <a:pt x="19668" y="37091"/>
                    <a:pt x="17508" y="41283"/>
                  </a:cubicBezTo>
                  <a:cubicBezTo>
                    <a:pt x="15857" y="44459"/>
                    <a:pt x="14460" y="47253"/>
                    <a:pt x="11411" y="49921"/>
                  </a:cubicBezTo>
                  <a:cubicBezTo>
                    <a:pt x="8363" y="52588"/>
                    <a:pt x="5949" y="55256"/>
                    <a:pt x="4171" y="57923"/>
                  </a:cubicBezTo>
                  <a:cubicBezTo>
                    <a:pt x="2266" y="60718"/>
                    <a:pt x="868" y="63640"/>
                    <a:pt x="106" y="66434"/>
                  </a:cubicBezTo>
                  <a:cubicBezTo>
                    <a:pt x="-402" y="68085"/>
                    <a:pt x="995" y="69610"/>
                    <a:pt x="2646" y="71642"/>
                  </a:cubicBezTo>
                  <a:cubicBezTo>
                    <a:pt x="4679" y="74056"/>
                    <a:pt x="6966" y="76850"/>
                    <a:pt x="8617" y="81169"/>
                  </a:cubicBezTo>
                  <a:cubicBezTo>
                    <a:pt x="10776" y="87012"/>
                    <a:pt x="10522" y="89934"/>
                    <a:pt x="10268" y="93745"/>
                  </a:cubicBezTo>
                  <a:cubicBezTo>
                    <a:pt x="10014" y="95904"/>
                    <a:pt x="9887" y="98444"/>
                    <a:pt x="10268" y="102509"/>
                  </a:cubicBezTo>
                  <a:cubicBezTo>
                    <a:pt x="10649" y="107590"/>
                    <a:pt x="13317" y="109877"/>
                    <a:pt x="15730" y="112036"/>
                  </a:cubicBezTo>
                  <a:cubicBezTo>
                    <a:pt x="18017" y="113941"/>
                    <a:pt x="20049" y="115847"/>
                    <a:pt x="21065" y="119023"/>
                  </a:cubicBezTo>
                  <a:cubicBezTo>
                    <a:pt x="22208" y="122325"/>
                    <a:pt x="22717" y="127533"/>
                    <a:pt x="23097" y="134266"/>
                  </a:cubicBezTo>
                  <a:cubicBezTo>
                    <a:pt x="23097" y="136171"/>
                    <a:pt x="23224" y="138203"/>
                    <a:pt x="23352" y="140236"/>
                  </a:cubicBezTo>
                  <a:cubicBezTo>
                    <a:pt x="23859" y="140617"/>
                    <a:pt x="24495" y="140998"/>
                    <a:pt x="25003" y="141379"/>
                  </a:cubicBezTo>
                  <a:cubicBezTo>
                    <a:pt x="31862" y="146333"/>
                    <a:pt x="27162" y="146841"/>
                    <a:pt x="31100" y="152049"/>
                  </a:cubicBezTo>
                  <a:cubicBezTo>
                    <a:pt x="35038" y="157257"/>
                    <a:pt x="36816" y="159797"/>
                    <a:pt x="36308" y="168689"/>
                  </a:cubicBezTo>
                  <a:cubicBezTo>
                    <a:pt x="35800" y="177581"/>
                    <a:pt x="29195" y="175676"/>
                    <a:pt x="34276" y="180375"/>
                  </a:cubicBezTo>
                  <a:cubicBezTo>
                    <a:pt x="39484" y="185202"/>
                    <a:pt x="35546" y="188378"/>
                    <a:pt x="37578" y="195110"/>
                  </a:cubicBezTo>
                  <a:cubicBezTo>
                    <a:pt x="39484" y="201843"/>
                    <a:pt x="45327" y="200064"/>
                    <a:pt x="51043" y="197524"/>
                  </a:cubicBezTo>
                  <a:cubicBezTo>
                    <a:pt x="56632" y="194983"/>
                    <a:pt x="56886" y="186981"/>
                    <a:pt x="61078" y="187108"/>
                  </a:cubicBezTo>
                  <a:cubicBezTo>
                    <a:pt x="65143" y="187362"/>
                    <a:pt x="64762" y="194729"/>
                    <a:pt x="65397" y="199175"/>
                  </a:cubicBezTo>
                  <a:cubicBezTo>
                    <a:pt x="66032" y="203748"/>
                    <a:pt x="65015" y="207051"/>
                    <a:pt x="62856" y="208956"/>
                  </a:cubicBezTo>
                  <a:cubicBezTo>
                    <a:pt x="60697" y="210862"/>
                    <a:pt x="58918" y="217594"/>
                    <a:pt x="65905" y="216705"/>
                  </a:cubicBezTo>
                  <a:cubicBezTo>
                    <a:pt x="72892" y="215816"/>
                    <a:pt x="76956" y="214164"/>
                    <a:pt x="82799" y="215180"/>
                  </a:cubicBezTo>
                  <a:cubicBezTo>
                    <a:pt x="88643" y="216197"/>
                    <a:pt x="92834" y="217086"/>
                    <a:pt x="101472" y="218229"/>
                  </a:cubicBezTo>
                  <a:cubicBezTo>
                    <a:pt x="107061" y="218991"/>
                    <a:pt x="109093" y="220134"/>
                    <a:pt x="110237" y="222675"/>
                  </a:cubicBezTo>
                  <a:cubicBezTo>
                    <a:pt x="110745" y="222421"/>
                    <a:pt x="111126" y="222294"/>
                    <a:pt x="111634" y="222040"/>
                  </a:cubicBezTo>
                  <a:cubicBezTo>
                    <a:pt x="118239" y="218991"/>
                    <a:pt x="132339" y="212386"/>
                    <a:pt x="144660" y="205654"/>
                  </a:cubicBezTo>
                  <a:cubicBezTo>
                    <a:pt x="154822" y="200064"/>
                    <a:pt x="163587" y="193840"/>
                    <a:pt x="167398" y="193205"/>
                  </a:cubicBezTo>
                  <a:cubicBezTo>
                    <a:pt x="168541" y="192951"/>
                    <a:pt x="170192" y="193078"/>
                    <a:pt x="172352" y="193205"/>
                  </a:cubicBezTo>
                  <a:cubicBezTo>
                    <a:pt x="177687" y="193332"/>
                    <a:pt x="186198" y="193586"/>
                    <a:pt x="187214" y="189775"/>
                  </a:cubicBezTo>
                  <a:cubicBezTo>
                    <a:pt x="188103" y="186473"/>
                    <a:pt x="187087" y="184313"/>
                    <a:pt x="185943" y="181646"/>
                  </a:cubicBezTo>
                  <a:cubicBezTo>
                    <a:pt x="184546" y="178597"/>
                    <a:pt x="182895" y="174913"/>
                    <a:pt x="182641" y="168943"/>
                  </a:cubicBezTo>
                  <a:cubicBezTo>
                    <a:pt x="182260" y="162338"/>
                    <a:pt x="182641" y="158146"/>
                    <a:pt x="184801" y="155352"/>
                  </a:cubicBezTo>
                  <a:cubicBezTo>
                    <a:pt x="187214" y="152176"/>
                    <a:pt x="190770" y="151287"/>
                    <a:pt x="196487" y="151668"/>
                  </a:cubicBezTo>
                  <a:cubicBezTo>
                    <a:pt x="199535" y="151922"/>
                    <a:pt x="201949" y="152557"/>
                    <a:pt x="204108" y="153192"/>
                  </a:cubicBezTo>
                  <a:cubicBezTo>
                    <a:pt x="207156" y="154081"/>
                    <a:pt x="209316" y="154589"/>
                    <a:pt x="211094" y="150906"/>
                  </a:cubicBezTo>
                  <a:lnTo>
                    <a:pt x="211603" y="149890"/>
                  </a:lnTo>
                  <a:cubicBezTo>
                    <a:pt x="216175" y="140871"/>
                    <a:pt x="217827" y="137695"/>
                    <a:pt x="227099" y="133630"/>
                  </a:cubicBezTo>
                  <a:cubicBezTo>
                    <a:pt x="229005" y="132741"/>
                    <a:pt x="230911" y="132233"/>
                    <a:pt x="233070" y="131598"/>
                  </a:cubicBezTo>
                  <a:cubicBezTo>
                    <a:pt x="240946" y="129184"/>
                    <a:pt x="251742" y="126009"/>
                    <a:pt x="261142" y="108733"/>
                  </a:cubicBezTo>
                  <a:cubicBezTo>
                    <a:pt x="262540" y="106066"/>
                    <a:pt x="263810" y="103779"/>
                    <a:pt x="264953" y="101747"/>
                  </a:cubicBezTo>
                  <a:cubicBezTo>
                    <a:pt x="274607" y="84345"/>
                    <a:pt x="280069" y="74564"/>
                    <a:pt x="275750" y="64529"/>
                  </a:cubicBezTo>
                  <a:lnTo>
                    <a:pt x="275242" y="63259"/>
                  </a:lnTo>
                  <a:cubicBezTo>
                    <a:pt x="269399" y="49921"/>
                    <a:pt x="262286" y="33535"/>
                    <a:pt x="265716" y="23373"/>
                  </a:cubicBezTo>
                  <a:cubicBezTo>
                    <a:pt x="267113" y="19054"/>
                    <a:pt x="268637" y="16005"/>
                    <a:pt x="269907" y="13592"/>
                  </a:cubicBezTo>
                </a:path>
              </a:pathLst>
            </a:custGeom>
            <a:solidFill>
              <a:srgbClr val="FFFFFF"/>
            </a:solidFill>
            <a:ln w="12700" cap="flat">
              <a:noFill/>
              <a:prstDash val="solid"/>
              <a:miter/>
            </a:ln>
          </p:spPr>
          <p:txBody>
            <a:bodyPr rtlCol="0" anchor="ctr"/>
            <a:lstStyle/>
            <a:p>
              <a:endParaRPr lang="en-GB"/>
            </a:p>
          </p:txBody>
        </p:sp>
        <p:sp>
          <p:nvSpPr>
            <p:cNvPr id="1156" name="Freeform: Shape 1155">
              <a:extLst>
                <a:ext uri="{FF2B5EF4-FFF2-40B4-BE49-F238E27FC236}">
                  <a16:creationId xmlns:a16="http://schemas.microsoft.com/office/drawing/2014/main" id="{29417D81-B2E7-AE32-0B7C-E7C3E4829A8E}"/>
                </a:ext>
              </a:extLst>
            </p:cNvPr>
            <p:cNvSpPr/>
            <p:nvPr/>
          </p:nvSpPr>
          <p:spPr>
            <a:xfrm>
              <a:off x="6523439" y="1726738"/>
              <a:ext cx="222293" cy="233217"/>
            </a:xfrm>
            <a:custGeom>
              <a:avLst/>
              <a:gdLst>
                <a:gd name="connsiteX0" fmla="*/ 118768 w 222293"/>
                <a:gd name="connsiteY0" fmla="*/ 97301 h 233217"/>
                <a:gd name="connsiteX1" fmla="*/ 126009 w 222293"/>
                <a:gd name="connsiteY1" fmla="*/ 96666 h 233217"/>
                <a:gd name="connsiteX2" fmla="*/ 147222 w 222293"/>
                <a:gd name="connsiteY2" fmla="*/ 91077 h 233217"/>
                <a:gd name="connsiteX3" fmla="*/ 193967 w 222293"/>
                <a:gd name="connsiteY3" fmla="*/ 73166 h 233217"/>
                <a:gd name="connsiteX4" fmla="*/ 220388 w 222293"/>
                <a:gd name="connsiteY4" fmla="*/ 63004 h 233217"/>
                <a:gd name="connsiteX5" fmla="*/ 220388 w 222293"/>
                <a:gd name="connsiteY5" fmla="*/ 63004 h 233217"/>
                <a:gd name="connsiteX6" fmla="*/ 222294 w 222293"/>
                <a:gd name="connsiteY6" fmla="*/ 61861 h 233217"/>
                <a:gd name="connsiteX7" fmla="*/ 222294 w 222293"/>
                <a:gd name="connsiteY7" fmla="*/ 61861 h 233217"/>
                <a:gd name="connsiteX8" fmla="*/ 218737 w 222293"/>
                <a:gd name="connsiteY8" fmla="*/ 58177 h 233217"/>
                <a:gd name="connsiteX9" fmla="*/ 210734 w 222293"/>
                <a:gd name="connsiteY9" fmla="*/ 36075 h 233217"/>
                <a:gd name="connsiteX10" fmla="*/ 204002 w 222293"/>
                <a:gd name="connsiteY10" fmla="*/ 0 h 233217"/>
                <a:gd name="connsiteX11" fmla="*/ 202351 w 222293"/>
                <a:gd name="connsiteY11" fmla="*/ 254 h 233217"/>
                <a:gd name="connsiteX12" fmla="*/ 184059 w 222293"/>
                <a:gd name="connsiteY12" fmla="*/ 6605 h 233217"/>
                <a:gd name="connsiteX13" fmla="*/ 158908 w 222293"/>
                <a:gd name="connsiteY13" fmla="*/ 22610 h 233217"/>
                <a:gd name="connsiteX14" fmla="*/ 133757 w 222293"/>
                <a:gd name="connsiteY14" fmla="*/ 38997 h 233217"/>
                <a:gd name="connsiteX15" fmla="*/ 123468 w 222293"/>
                <a:gd name="connsiteY15" fmla="*/ 44840 h 233217"/>
                <a:gd name="connsiteX16" fmla="*/ 96539 w 222293"/>
                <a:gd name="connsiteY16" fmla="*/ 55891 h 233217"/>
                <a:gd name="connsiteX17" fmla="*/ 72785 w 222293"/>
                <a:gd name="connsiteY17" fmla="*/ 51826 h 233217"/>
                <a:gd name="connsiteX18" fmla="*/ 55256 w 222293"/>
                <a:gd name="connsiteY18" fmla="*/ 44205 h 233217"/>
                <a:gd name="connsiteX19" fmla="*/ 35185 w 222293"/>
                <a:gd name="connsiteY19" fmla="*/ 31248 h 233217"/>
                <a:gd name="connsiteX20" fmla="*/ 35185 w 222293"/>
                <a:gd name="connsiteY20" fmla="*/ 55383 h 233217"/>
                <a:gd name="connsiteX21" fmla="*/ 35058 w 222293"/>
                <a:gd name="connsiteY21" fmla="*/ 63513 h 233217"/>
                <a:gd name="connsiteX22" fmla="*/ 30486 w 222293"/>
                <a:gd name="connsiteY22" fmla="*/ 104415 h 233217"/>
                <a:gd name="connsiteX23" fmla="*/ 21975 w 222293"/>
                <a:gd name="connsiteY23" fmla="*/ 141760 h 233217"/>
                <a:gd name="connsiteX24" fmla="*/ 15624 w 222293"/>
                <a:gd name="connsiteY24" fmla="*/ 170213 h 233217"/>
                <a:gd name="connsiteX25" fmla="*/ 0 w 222293"/>
                <a:gd name="connsiteY25" fmla="*/ 230677 h 233217"/>
                <a:gd name="connsiteX26" fmla="*/ 13845 w 222293"/>
                <a:gd name="connsiteY26" fmla="*/ 229407 h 233217"/>
                <a:gd name="connsiteX27" fmla="*/ 32899 w 222293"/>
                <a:gd name="connsiteY27" fmla="*/ 231440 h 233217"/>
                <a:gd name="connsiteX28" fmla="*/ 50048 w 222293"/>
                <a:gd name="connsiteY28" fmla="*/ 233218 h 233217"/>
                <a:gd name="connsiteX29" fmla="*/ 66942 w 222293"/>
                <a:gd name="connsiteY29" fmla="*/ 223818 h 233217"/>
                <a:gd name="connsiteX30" fmla="*/ 68720 w 222293"/>
                <a:gd name="connsiteY30" fmla="*/ 221786 h 233217"/>
                <a:gd name="connsiteX31" fmla="*/ 89044 w 222293"/>
                <a:gd name="connsiteY31" fmla="*/ 201716 h 233217"/>
                <a:gd name="connsiteX32" fmla="*/ 90187 w 222293"/>
                <a:gd name="connsiteY32" fmla="*/ 200699 h 233217"/>
                <a:gd name="connsiteX33" fmla="*/ 99333 w 222293"/>
                <a:gd name="connsiteY33" fmla="*/ 195873 h 233217"/>
                <a:gd name="connsiteX34" fmla="*/ 99333 w 222293"/>
                <a:gd name="connsiteY34" fmla="*/ 195873 h 233217"/>
                <a:gd name="connsiteX35" fmla="*/ 110765 w 222293"/>
                <a:gd name="connsiteY35" fmla="*/ 193713 h 233217"/>
                <a:gd name="connsiteX36" fmla="*/ 117117 w 222293"/>
                <a:gd name="connsiteY36" fmla="*/ 193713 h 233217"/>
                <a:gd name="connsiteX37" fmla="*/ 125246 w 222293"/>
                <a:gd name="connsiteY37" fmla="*/ 191681 h 233217"/>
                <a:gd name="connsiteX38" fmla="*/ 138584 w 222293"/>
                <a:gd name="connsiteY38" fmla="*/ 181138 h 233217"/>
                <a:gd name="connsiteX39" fmla="*/ 154589 w 222293"/>
                <a:gd name="connsiteY39" fmla="*/ 166022 h 233217"/>
                <a:gd name="connsiteX40" fmla="*/ 154970 w 222293"/>
                <a:gd name="connsiteY40" fmla="*/ 164497 h 233217"/>
                <a:gd name="connsiteX41" fmla="*/ 149889 w 222293"/>
                <a:gd name="connsiteY41" fmla="*/ 157892 h 233217"/>
                <a:gd name="connsiteX42" fmla="*/ 123849 w 222293"/>
                <a:gd name="connsiteY42" fmla="*/ 128549 h 233217"/>
                <a:gd name="connsiteX43" fmla="*/ 109623 w 222293"/>
                <a:gd name="connsiteY43" fmla="*/ 111274 h 233217"/>
                <a:gd name="connsiteX44" fmla="*/ 108098 w 222293"/>
                <a:gd name="connsiteY44" fmla="*/ 102001 h 233217"/>
                <a:gd name="connsiteX45" fmla="*/ 118514 w 222293"/>
                <a:gd name="connsiteY45" fmla="*/ 97174 h 2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2293" h="233217">
                  <a:moveTo>
                    <a:pt x="118768" y="97301"/>
                  </a:moveTo>
                  <a:cubicBezTo>
                    <a:pt x="121689" y="96793"/>
                    <a:pt x="123849" y="96666"/>
                    <a:pt x="126009" y="96666"/>
                  </a:cubicBezTo>
                  <a:cubicBezTo>
                    <a:pt x="130963" y="96412"/>
                    <a:pt x="135535" y="96158"/>
                    <a:pt x="147222" y="91077"/>
                  </a:cubicBezTo>
                  <a:cubicBezTo>
                    <a:pt x="156748" y="86885"/>
                    <a:pt x="177073" y="79391"/>
                    <a:pt x="193967" y="73166"/>
                  </a:cubicBezTo>
                  <a:cubicBezTo>
                    <a:pt x="207558" y="68085"/>
                    <a:pt x="218991" y="63894"/>
                    <a:pt x="220388" y="63004"/>
                  </a:cubicBezTo>
                  <a:lnTo>
                    <a:pt x="220388" y="63004"/>
                  </a:lnTo>
                  <a:cubicBezTo>
                    <a:pt x="221277" y="62496"/>
                    <a:pt x="221912" y="62115"/>
                    <a:pt x="222294" y="61861"/>
                  </a:cubicBezTo>
                  <a:lnTo>
                    <a:pt x="222294" y="61861"/>
                  </a:lnTo>
                  <a:cubicBezTo>
                    <a:pt x="222294" y="61861"/>
                    <a:pt x="221532" y="61226"/>
                    <a:pt x="218737" y="58177"/>
                  </a:cubicBezTo>
                  <a:cubicBezTo>
                    <a:pt x="215943" y="55002"/>
                    <a:pt x="213148" y="46237"/>
                    <a:pt x="210734" y="36075"/>
                  </a:cubicBezTo>
                  <a:cubicBezTo>
                    <a:pt x="207558" y="22991"/>
                    <a:pt x="204891" y="7240"/>
                    <a:pt x="204002" y="0"/>
                  </a:cubicBezTo>
                  <a:cubicBezTo>
                    <a:pt x="203494" y="0"/>
                    <a:pt x="202859" y="254"/>
                    <a:pt x="202351" y="254"/>
                  </a:cubicBezTo>
                  <a:cubicBezTo>
                    <a:pt x="198540" y="889"/>
                    <a:pt x="193713" y="1778"/>
                    <a:pt x="184059" y="6605"/>
                  </a:cubicBezTo>
                  <a:cubicBezTo>
                    <a:pt x="176311" y="10416"/>
                    <a:pt x="167800" y="16386"/>
                    <a:pt x="158908" y="22610"/>
                  </a:cubicBezTo>
                  <a:cubicBezTo>
                    <a:pt x="150651" y="28327"/>
                    <a:pt x="142267" y="34297"/>
                    <a:pt x="133757" y="38997"/>
                  </a:cubicBezTo>
                  <a:cubicBezTo>
                    <a:pt x="129819" y="41283"/>
                    <a:pt x="126516" y="43188"/>
                    <a:pt x="123468" y="44840"/>
                  </a:cubicBezTo>
                  <a:cubicBezTo>
                    <a:pt x="111400" y="51826"/>
                    <a:pt x="103906" y="56272"/>
                    <a:pt x="96539" y="55891"/>
                  </a:cubicBezTo>
                  <a:cubicBezTo>
                    <a:pt x="91585" y="55637"/>
                    <a:pt x="82058" y="54367"/>
                    <a:pt x="72785" y="51826"/>
                  </a:cubicBezTo>
                  <a:cubicBezTo>
                    <a:pt x="66307" y="50048"/>
                    <a:pt x="60083" y="47507"/>
                    <a:pt x="55256" y="44205"/>
                  </a:cubicBezTo>
                  <a:cubicBezTo>
                    <a:pt x="48142" y="39251"/>
                    <a:pt x="40012" y="34170"/>
                    <a:pt x="35185" y="31248"/>
                  </a:cubicBezTo>
                  <a:cubicBezTo>
                    <a:pt x="35185" y="40521"/>
                    <a:pt x="35313" y="49921"/>
                    <a:pt x="35185" y="55383"/>
                  </a:cubicBezTo>
                  <a:cubicBezTo>
                    <a:pt x="35185" y="58050"/>
                    <a:pt x="35058" y="60718"/>
                    <a:pt x="35058" y="63513"/>
                  </a:cubicBezTo>
                  <a:cubicBezTo>
                    <a:pt x="34932" y="76088"/>
                    <a:pt x="34678" y="90188"/>
                    <a:pt x="30486" y="104415"/>
                  </a:cubicBezTo>
                  <a:cubicBezTo>
                    <a:pt x="27819" y="113306"/>
                    <a:pt x="24769" y="128168"/>
                    <a:pt x="21975" y="141760"/>
                  </a:cubicBezTo>
                  <a:cubicBezTo>
                    <a:pt x="19562" y="153827"/>
                    <a:pt x="17275" y="164878"/>
                    <a:pt x="15624" y="170213"/>
                  </a:cubicBezTo>
                  <a:cubicBezTo>
                    <a:pt x="12829" y="179105"/>
                    <a:pt x="3556" y="216196"/>
                    <a:pt x="0" y="230677"/>
                  </a:cubicBezTo>
                  <a:cubicBezTo>
                    <a:pt x="3556" y="229915"/>
                    <a:pt x="8383" y="229280"/>
                    <a:pt x="13845" y="229407"/>
                  </a:cubicBezTo>
                  <a:cubicBezTo>
                    <a:pt x="20069" y="229407"/>
                    <a:pt x="26548" y="230423"/>
                    <a:pt x="32899" y="231440"/>
                  </a:cubicBezTo>
                  <a:cubicBezTo>
                    <a:pt x="38996" y="232329"/>
                    <a:pt x="44967" y="233218"/>
                    <a:pt x="50048" y="233218"/>
                  </a:cubicBezTo>
                  <a:cubicBezTo>
                    <a:pt x="58431" y="233218"/>
                    <a:pt x="59066" y="232583"/>
                    <a:pt x="66942" y="223818"/>
                  </a:cubicBezTo>
                  <a:lnTo>
                    <a:pt x="68720" y="221786"/>
                  </a:lnTo>
                  <a:cubicBezTo>
                    <a:pt x="78374" y="211115"/>
                    <a:pt x="85360" y="204891"/>
                    <a:pt x="89044" y="201716"/>
                  </a:cubicBezTo>
                  <a:lnTo>
                    <a:pt x="90187" y="200699"/>
                  </a:lnTo>
                  <a:cubicBezTo>
                    <a:pt x="92093" y="198921"/>
                    <a:pt x="95395" y="197270"/>
                    <a:pt x="99333" y="195873"/>
                  </a:cubicBezTo>
                  <a:lnTo>
                    <a:pt x="99333" y="195873"/>
                  </a:lnTo>
                  <a:cubicBezTo>
                    <a:pt x="102636" y="194729"/>
                    <a:pt x="106573" y="193967"/>
                    <a:pt x="110765" y="193713"/>
                  </a:cubicBezTo>
                  <a:cubicBezTo>
                    <a:pt x="113433" y="193586"/>
                    <a:pt x="115465" y="193713"/>
                    <a:pt x="117117" y="193713"/>
                  </a:cubicBezTo>
                  <a:cubicBezTo>
                    <a:pt x="119912" y="193840"/>
                    <a:pt x="121436" y="193967"/>
                    <a:pt x="125246" y="191681"/>
                  </a:cubicBezTo>
                  <a:cubicBezTo>
                    <a:pt x="127913" y="190156"/>
                    <a:pt x="133249" y="185837"/>
                    <a:pt x="138584" y="181138"/>
                  </a:cubicBezTo>
                  <a:cubicBezTo>
                    <a:pt x="145952" y="174659"/>
                    <a:pt x="153446" y="167546"/>
                    <a:pt x="154589" y="166022"/>
                  </a:cubicBezTo>
                  <a:cubicBezTo>
                    <a:pt x="154970" y="165514"/>
                    <a:pt x="155224" y="165005"/>
                    <a:pt x="154970" y="164497"/>
                  </a:cubicBezTo>
                  <a:cubicBezTo>
                    <a:pt x="154462" y="163100"/>
                    <a:pt x="152938" y="161068"/>
                    <a:pt x="149889" y="157892"/>
                  </a:cubicBezTo>
                  <a:cubicBezTo>
                    <a:pt x="145952" y="153700"/>
                    <a:pt x="133757" y="139981"/>
                    <a:pt x="123849" y="128549"/>
                  </a:cubicBezTo>
                  <a:cubicBezTo>
                    <a:pt x="116862" y="120547"/>
                    <a:pt x="111020" y="113433"/>
                    <a:pt x="109623" y="111274"/>
                  </a:cubicBezTo>
                  <a:cubicBezTo>
                    <a:pt x="107463" y="107717"/>
                    <a:pt x="106447" y="104796"/>
                    <a:pt x="108098" y="102001"/>
                  </a:cubicBezTo>
                  <a:cubicBezTo>
                    <a:pt x="109495" y="99588"/>
                    <a:pt x="112671" y="98190"/>
                    <a:pt x="118514" y="97174"/>
                  </a:cubicBezTo>
                </a:path>
              </a:pathLst>
            </a:custGeom>
            <a:solidFill>
              <a:srgbClr val="FFFFFF"/>
            </a:solidFill>
            <a:ln w="12700" cap="flat">
              <a:noFill/>
              <a:prstDash val="solid"/>
              <a:miter/>
            </a:ln>
          </p:spPr>
          <p:txBody>
            <a:bodyPr rtlCol="0" anchor="ctr"/>
            <a:lstStyle/>
            <a:p>
              <a:endParaRPr lang="en-GB"/>
            </a:p>
          </p:txBody>
        </p:sp>
        <p:sp>
          <p:nvSpPr>
            <p:cNvPr id="1157" name="Freeform: Shape 1156">
              <a:extLst>
                <a:ext uri="{FF2B5EF4-FFF2-40B4-BE49-F238E27FC236}">
                  <a16:creationId xmlns:a16="http://schemas.microsoft.com/office/drawing/2014/main" id="{882EBCBC-711A-5071-3C3D-530120E1A9EF}"/>
                </a:ext>
              </a:extLst>
            </p:cNvPr>
            <p:cNvSpPr/>
            <p:nvPr/>
          </p:nvSpPr>
          <p:spPr>
            <a:xfrm>
              <a:off x="10922687" y="3145910"/>
              <a:ext cx="6940" cy="11302"/>
            </a:xfrm>
            <a:custGeom>
              <a:avLst/>
              <a:gdLst>
                <a:gd name="connsiteX0" fmla="*/ 2930 w 6940"/>
                <a:gd name="connsiteY0" fmla="*/ 10875 h 11302"/>
                <a:gd name="connsiteX1" fmla="*/ 5979 w 6940"/>
                <a:gd name="connsiteY1" fmla="*/ 5540 h 11302"/>
                <a:gd name="connsiteX2" fmla="*/ 2930 w 6940"/>
                <a:gd name="connsiteY2" fmla="*/ 205 h 11302"/>
                <a:gd name="connsiteX3" fmla="*/ 8 w 6940"/>
                <a:gd name="connsiteY3" fmla="*/ 5286 h 11302"/>
                <a:gd name="connsiteX4" fmla="*/ 2930 w 6940"/>
                <a:gd name="connsiteY4" fmla="*/ 11002 h 11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0" h="11302">
                  <a:moveTo>
                    <a:pt x="2930" y="10875"/>
                  </a:moveTo>
                  <a:cubicBezTo>
                    <a:pt x="5217" y="9732"/>
                    <a:pt x="4200" y="8970"/>
                    <a:pt x="5979" y="5540"/>
                  </a:cubicBezTo>
                  <a:cubicBezTo>
                    <a:pt x="7757" y="2110"/>
                    <a:pt x="7249" y="-811"/>
                    <a:pt x="2930" y="205"/>
                  </a:cubicBezTo>
                  <a:cubicBezTo>
                    <a:pt x="1279" y="2364"/>
                    <a:pt x="-119" y="586"/>
                    <a:pt x="8" y="5286"/>
                  </a:cubicBezTo>
                  <a:cubicBezTo>
                    <a:pt x="135" y="9986"/>
                    <a:pt x="644" y="12145"/>
                    <a:pt x="2930" y="11002"/>
                  </a:cubicBezTo>
                </a:path>
              </a:pathLst>
            </a:custGeom>
            <a:solidFill>
              <a:srgbClr val="FFFFFF"/>
            </a:solidFill>
            <a:ln w="12700" cap="flat">
              <a:noFill/>
              <a:prstDash val="solid"/>
              <a:miter/>
            </a:ln>
          </p:spPr>
          <p:txBody>
            <a:bodyPr rtlCol="0" anchor="ctr"/>
            <a:lstStyle/>
            <a:p>
              <a:endParaRPr lang="en-GB"/>
            </a:p>
          </p:txBody>
        </p:sp>
        <p:sp>
          <p:nvSpPr>
            <p:cNvPr id="1158" name="Freeform: Shape 1157">
              <a:extLst>
                <a:ext uri="{FF2B5EF4-FFF2-40B4-BE49-F238E27FC236}">
                  <a16:creationId xmlns:a16="http://schemas.microsoft.com/office/drawing/2014/main" id="{0D3ABE3E-9A6D-3162-EE6B-E08710639B9F}"/>
                </a:ext>
              </a:extLst>
            </p:cNvPr>
            <p:cNvSpPr/>
            <p:nvPr/>
          </p:nvSpPr>
          <p:spPr>
            <a:xfrm>
              <a:off x="10929794" y="3184429"/>
              <a:ext cx="7925" cy="8052"/>
            </a:xfrm>
            <a:custGeom>
              <a:avLst/>
              <a:gdLst>
                <a:gd name="connsiteX0" fmla="*/ 777 w 7925"/>
                <a:gd name="connsiteY0" fmla="*/ 1318 h 8052"/>
                <a:gd name="connsiteX1" fmla="*/ 2682 w 7925"/>
                <a:gd name="connsiteY1" fmla="*/ 8050 h 8052"/>
                <a:gd name="connsiteX2" fmla="*/ 7637 w 7925"/>
                <a:gd name="connsiteY2" fmla="*/ 4366 h 8052"/>
                <a:gd name="connsiteX3" fmla="*/ 777 w 7925"/>
                <a:gd name="connsiteY3" fmla="*/ 1445 h 8052"/>
              </a:gdLst>
              <a:ahLst/>
              <a:cxnLst>
                <a:cxn ang="0">
                  <a:pos x="connsiteX0" y="connsiteY0"/>
                </a:cxn>
                <a:cxn ang="0">
                  <a:pos x="connsiteX1" y="connsiteY1"/>
                </a:cxn>
                <a:cxn ang="0">
                  <a:pos x="connsiteX2" y="connsiteY2"/>
                </a:cxn>
                <a:cxn ang="0">
                  <a:pos x="connsiteX3" y="connsiteY3"/>
                </a:cxn>
              </a:cxnLst>
              <a:rect l="l" t="t" r="r" b="b"/>
              <a:pathLst>
                <a:path w="7925" h="8052">
                  <a:moveTo>
                    <a:pt x="777" y="1318"/>
                  </a:moveTo>
                  <a:cubicBezTo>
                    <a:pt x="-875" y="4112"/>
                    <a:pt x="269" y="8177"/>
                    <a:pt x="2682" y="8050"/>
                  </a:cubicBezTo>
                  <a:cubicBezTo>
                    <a:pt x="5096" y="7923"/>
                    <a:pt x="5985" y="8177"/>
                    <a:pt x="7637" y="4366"/>
                  </a:cubicBezTo>
                  <a:cubicBezTo>
                    <a:pt x="9288" y="555"/>
                    <a:pt x="3445" y="-1604"/>
                    <a:pt x="777" y="1445"/>
                  </a:cubicBezTo>
                </a:path>
              </a:pathLst>
            </a:custGeom>
            <a:solidFill>
              <a:srgbClr val="FFFFFF"/>
            </a:solidFill>
            <a:ln w="12700" cap="flat">
              <a:noFill/>
              <a:prstDash val="solid"/>
              <a:miter/>
            </a:ln>
          </p:spPr>
          <p:txBody>
            <a:bodyPr rtlCol="0" anchor="ctr"/>
            <a:lstStyle/>
            <a:p>
              <a:endParaRPr lang="en-GB"/>
            </a:p>
          </p:txBody>
        </p:sp>
        <p:sp>
          <p:nvSpPr>
            <p:cNvPr id="1159" name="Freeform: Shape 1158">
              <a:extLst>
                <a:ext uri="{FF2B5EF4-FFF2-40B4-BE49-F238E27FC236}">
                  <a16:creationId xmlns:a16="http://schemas.microsoft.com/office/drawing/2014/main" id="{F33DA552-2992-2F5C-12D9-A678846310B6}"/>
                </a:ext>
              </a:extLst>
            </p:cNvPr>
            <p:cNvSpPr/>
            <p:nvPr/>
          </p:nvSpPr>
          <p:spPr>
            <a:xfrm>
              <a:off x="10532983" y="3206482"/>
              <a:ext cx="513891" cy="318368"/>
            </a:xfrm>
            <a:custGeom>
              <a:avLst/>
              <a:gdLst>
                <a:gd name="connsiteX0" fmla="*/ 76342 w 513891"/>
                <a:gd name="connsiteY0" fmla="*/ 301400 h 318368"/>
                <a:gd name="connsiteX1" fmla="*/ 66942 w 513891"/>
                <a:gd name="connsiteY1" fmla="*/ 298479 h 318368"/>
                <a:gd name="connsiteX2" fmla="*/ 51319 w 513891"/>
                <a:gd name="connsiteY2" fmla="*/ 296066 h 318368"/>
                <a:gd name="connsiteX3" fmla="*/ 48778 w 513891"/>
                <a:gd name="connsiteY3" fmla="*/ 285014 h 318368"/>
                <a:gd name="connsiteX4" fmla="*/ 38489 w 513891"/>
                <a:gd name="connsiteY4" fmla="*/ 279933 h 318368"/>
                <a:gd name="connsiteX5" fmla="*/ 28073 w 513891"/>
                <a:gd name="connsiteY5" fmla="*/ 280060 h 318368"/>
                <a:gd name="connsiteX6" fmla="*/ 16260 w 513891"/>
                <a:gd name="connsiteY6" fmla="*/ 281076 h 318368"/>
                <a:gd name="connsiteX7" fmla="*/ 7748 w 513891"/>
                <a:gd name="connsiteY7" fmla="*/ 274598 h 318368"/>
                <a:gd name="connsiteX8" fmla="*/ 1144 w 513891"/>
                <a:gd name="connsiteY8" fmla="*/ 267993 h 318368"/>
                <a:gd name="connsiteX9" fmla="*/ 1144 w 513891"/>
                <a:gd name="connsiteY9" fmla="*/ 267993 h 318368"/>
                <a:gd name="connsiteX10" fmla="*/ 0 w 513891"/>
                <a:gd name="connsiteY10" fmla="*/ 275488 h 318368"/>
                <a:gd name="connsiteX11" fmla="*/ 18037 w 513891"/>
                <a:gd name="connsiteY11" fmla="*/ 298733 h 318368"/>
                <a:gd name="connsiteX12" fmla="*/ 41410 w 513891"/>
                <a:gd name="connsiteY12" fmla="*/ 317279 h 318368"/>
                <a:gd name="connsiteX13" fmla="*/ 64275 w 513891"/>
                <a:gd name="connsiteY13" fmla="*/ 315246 h 318368"/>
                <a:gd name="connsiteX14" fmla="*/ 73674 w 513891"/>
                <a:gd name="connsiteY14" fmla="*/ 312833 h 318368"/>
                <a:gd name="connsiteX15" fmla="*/ 86504 w 513891"/>
                <a:gd name="connsiteY15" fmla="*/ 311308 h 318368"/>
                <a:gd name="connsiteX16" fmla="*/ 101366 w 513891"/>
                <a:gd name="connsiteY16" fmla="*/ 313214 h 318368"/>
                <a:gd name="connsiteX17" fmla="*/ 115847 w 513891"/>
                <a:gd name="connsiteY17" fmla="*/ 314738 h 318368"/>
                <a:gd name="connsiteX18" fmla="*/ 123087 w 513891"/>
                <a:gd name="connsiteY18" fmla="*/ 311054 h 318368"/>
                <a:gd name="connsiteX19" fmla="*/ 125374 w 513891"/>
                <a:gd name="connsiteY19" fmla="*/ 304703 h 318368"/>
                <a:gd name="connsiteX20" fmla="*/ 132106 w 513891"/>
                <a:gd name="connsiteY20" fmla="*/ 292636 h 318368"/>
                <a:gd name="connsiteX21" fmla="*/ 151287 w 513891"/>
                <a:gd name="connsiteY21" fmla="*/ 287428 h 318368"/>
                <a:gd name="connsiteX22" fmla="*/ 169579 w 513891"/>
                <a:gd name="connsiteY22" fmla="*/ 286665 h 318368"/>
                <a:gd name="connsiteX23" fmla="*/ 192062 w 513891"/>
                <a:gd name="connsiteY23" fmla="*/ 295938 h 318368"/>
                <a:gd name="connsiteX24" fmla="*/ 199302 w 513891"/>
                <a:gd name="connsiteY24" fmla="*/ 300130 h 318368"/>
                <a:gd name="connsiteX25" fmla="*/ 208702 w 513891"/>
                <a:gd name="connsiteY25" fmla="*/ 302036 h 318368"/>
                <a:gd name="connsiteX26" fmla="*/ 216705 w 513891"/>
                <a:gd name="connsiteY26" fmla="*/ 299495 h 318368"/>
                <a:gd name="connsiteX27" fmla="*/ 220135 w 513891"/>
                <a:gd name="connsiteY27" fmla="*/ 297590 h 318368"/>
                <a:gd name="connsiteX28" fmla="*/ 236013 w 513891"/>
                <a:gd name="connsiteY28" fmla="*/ 292763 h 318368"/>
                <a:gd name="connsiteX29" fmla="*/ 247826 w 513891"/>
                <a:gd name="connsiteY29" fmla="*/ 293398 h 318368"/>
                <a:gd name="connsiteX30" fmla="*/ 255829 w 513891"/>
                <a:gd name="connsiteY30" fmla="*/ 292382 h 318368"/>
                <a:gd name="connsiteX31" fmla="*/ 263323 w 513891"/>
                <a:gd name="connsiteY31" fmla="*/ 283871 h 318368"/>
                <a:gd name="connsiteX32" fmla="*/ 266118 w 513891"/>
                <a:gd name="connsiteY32" fmla="*/ 278663 h 318368"/>
                <a:gd name="connsiteX33" fmla="*/ 270563 w 513891"/>
                <a:gd name="connsiteY33" fmla="*/ 272566 h 318368"/>
                <a:gd name="connsiteX34" fmla="*/ 273358 w 513891"/>
                <a:gd name="connsiteY34" fmla="*/ 267104 h 318368"/>
                <a:gd name="connsiteX35" fmla="*/ 272850 w 513891"/>
                <a:gd name="connsiteY35" fmla="*/ 262404 h 318368"/>
                <a:gd name="connsiteX36" fmla="*/ 275772 w 513891"/>
                <a:gd name="connsiteY36" fmla="*/ 245763 h 318368"/>
                <a:gd name="connsiteX37" fmla="*/ 284282 w 513891"/>
                <a:gd name="connsiteY37" fmla="*/ 241064 h 318368"/>
                <a:gd name="connsiteX38" fmla="*/ 288855 w 513891"/>
                <a:gd name="connsiteY38" fmla="*/ 236999 h 318368"/>
                <a:gd name="connsiteX39" fmla="*/ 287965 w 513891"/>
                <a:gd name="connsiteY39" fmla="*/ 231918 h 318368"/>
                <a:gd name="connsiteX40" fmla="*/ 289998 w 513891"/>
                <a:gd name="connsiteY40" fmla="*/ 216040 h 318368"/>
                <a:gd name="connsiteX41" fmla="*/ 299652 w 513891"/>
                <a:gd name="connsiteY41" fmla="*/ 208799 h 318368"/>
                <a:gd name="connsiteX42" fmla="*/ 306384 w 513891"/>
                <a:gd name="connsiteY42" fmla="*/ 204354 h 318368"/>
                <a:gd name="connsiteX43" fmla="*/ 311973 w 513891"/>
                <a:gd name="connsiteY43" fmla="*/ 194827 h 318368"/>
                <a:gd name="connsiteX44" fmla="*/ 314133 w 513891"/>
                <a:gd name="connsiteY44" fmla="*/ 182632 h 318368"/>
                <a:gd name="connsiteX45" fmla="*/ 312990 w 513891"/>
                <a:gd name="connsiteY45" fmla="*/ 170692 h 318368"/>
                <a:gd name="connsiteX46" fmla="*/ 313244 w 513891"/>
                <a:gd name="connsiteY46" fmla="*/ 156211 h 318368"/>
                <a:gd name="connsiteX47" fmla="*/ 314514 w 513891"/>
                <a:gd name="connsiteY47" fmla="*/ 153416 h 318368"/>
                <a:gd name="connsiteX48" fmla="*/ 314514 w 513891"/>
                <a:gd name="connsiteY48" fmla="*/ 153416 h 318368"/>
                <a:gd name="connsiteX49" fmla="*/ 330774 w 513891"/>
                <a:gd name="connsiteY49" fmla="*/ 136141 h 318368"/>
                <a:gd name="connsiteX50" fmla="*/ 349700 w 513891"/>
                <a:gd name="connsiteY50" fmla="*/ 131568 h 318368"/>
                <a:gd name="connsiteX51" fmla="*/ 371040 w 513891"/>
                <a:gd name="connsiteY51" fmla="*/ 133347 h 318368"/>
                <a:gd name="connsiteX52" fmla="*/ 392253 w 513891"/>
                <a:gd name="connsiteY52" fmla="*/ 136649 h 318368"/>
                <a:gd name="connsiteX53" fmla="*/ 402924 w 513891"/>
                <a:gd name="connsiteY53" fmla="*/ 137665 h 318368"/>
                <a:gd name="connsiteX54" fmla="*/ 422612 w 513891"/>
                <a:gd name="connsiteY54" fmla="*/ 142365 h 318368"/>
                <a:gd name="connsiteX55" fmla="*/ 429853 w 513891"/>
                <a:gd name="connsiteY55" fmla="*/ 134363 h 318368"/>
                <a:gd name="connsiteX56" fmla="*/ 440904 w 513891"/>
                <a:gd name="connsiteY56" fmla="*/ 135379 h 318368"/>
                <a:gd name="connsiteX57" fmla="*/ 461736 w 513891"/>
                <a:gd name="connsiteY57" fmla="*/ 138936 h 318368"/>
                <a:gd name="connsiteX58" fmla="*/ 479266 w 513891"/>
                <a:gd name="connsiteY58" fmla="*/ 134744 h 318368"/>
                <a:gd name="connsiteX59" fmla="*/ 476344 w 513891"/>
                <a:gd name="connsiteY59" fmla="*/ 125725 h 318368"/>
                <a:gd name="connsiteX60" fmla="*/ 463641 w 513891"/>
                <a:gd name="connsiteY60" fmla="*/ 118612 h 318368"/>
                <a:gd name="connsiteX61" fmla="*/ 466563 w 513891"/>
                <a:gd name="connsiteY61" fmla="*/ 99812 h 318368"/>
                <a:gd name="connsiteX62" fmla="*/ 477614 w 513891"/>
                <a:gd name="connsiteY62" fmla="*/ 112006 h 318368"/>
                <a:gd name="connsiteX63" fmla="*/ 498065 w 513891"/>
                <a:gd name="connsiteY63" fmla="*/ 99431 h 318368"/>
                <a:gd name="connsiteX64" fmla="*/ 513308 w 513891"/>
                <a:gd name="connsiteY64" fmla="*/ 91428 h 318368"/>
                <a:gd name="connsiteX65" fmla="*/ 506830 w 513891"/>
                <a:gd name="connsiteY65" fmla="*/ 86855 h 318368"/>
                <a:gd name="connsiteX66" fmla="*/ 491587 w 513891"/>
                <a:gd name="connsiteY66" fmla="*/ 82282 h 318368"/>
                <a:gd name="connsiteX67" fmla="*/ 485490 w 513891"/>
                <a:gd name="connsiteY67" fmla="*/ 73899 h 318368"/>
                <a:gd name="connsiteX68" fmla="*/ 473168 w 513891"/>
                <a:gd name="connsiteY68" fmla="*/ 75296 h 318368"/>
                <a:gd name="connsiteX69" fmla="*/ 465674 w 513891"/>
                <a:gd name="connsiteY69" fmla="*/ 65896 h 318368"/>
                <a:gd name="connsiteX70" fmla="*/ 453607 w 513891"/>
                <a:gd name="connsiteY70" fmla="*/ 71485 h 318368"/>
                <a:gd name="connsiteX71" fmla="*/ 441539 w 513891"/>
                <a:gd name="connsiteY71" fmla="*/ 65896 h 318368"/>
                <a:gd name="connsiteX72" fmla="*/ 448017 w 513891"/>
                <a:gd name="connsiteY72" fmla="*/ 54083 h 318368"/>
                <a:gd name="connsiteX73" fmla="*/ 441158 w 513891"/>
                <a:gd name="connsiteY73" fmla="*/ 48113 h 318368"/>
                <a:gd name="connsiteX74" fmla="*/ 431377 w 513891"/>
                <a:gd name="connsiteY74" fmla="*/ 59926 h 318368"/>
                <a:gd name="connsiteX75" fmla="*/ 420326 w 513891"/>
                <a:gd name="connsiteY75" fmla="*/ 58529 h 318368"/>
                <a:gd name="connsiteX76" fmla="*/ 425153 w 513891"/>
                <a:gd name="connsiteY76" fmla="*/ 49510 h 318368"/>
                <a:gd name="connsiteX77" fmla="*/ 423882 w 513891"/>
                <a:gd name="connsiteY77" fmla="*/ 39729 h 318368"/>
                <a:gd name="connsiteX78" fmla="*/ 430742 w 513891"/>
                <a:gd name="connsiteY78" fmla="*/ 28932 h 318368"/>
                <a:gd name="connsiteX79" fmla="*/ 424264 w 513891"/>
                <a:gd name="connsiteY79" fmla="*/ 24105 h 318368"/>
                <a:gd name="connsiteX80" fmla="*/ 418040 w 513891"/>
                <a:gd name="connsiteY80" fmla="*/ 16102 h 318368"/>
                <a:gd name="connsiteX81" fmla="*/ 407369 w 513891"/>
                <a:gd name="connsiteY81" fmla="*/ 15086 h 318368"/>
                <a:gd name="connsiteX82" fmla="*/ 399875 w 513891"/>
                <a:gd name="connsiteY82" fmla="*/ 859 h 318368"/>
                <a:gd name="connsiteX83" fmla="*/ 394159 w 513891"/>
                <a:gd name="connsiteY83" fmla="*/ 6321 h 318368"/>
                <a:gd name="connsiteX84" fmla="*/ 390856 w 513891"/>
                <a:gd name="connsiteY84" fmla="*/ 12292 h 318368"/>
                <a:gd name="connsiteX85" fmla="*/ 386283 w 513891"/>
                <a:gd name="connsiteY85" fmla="*/ 17500 h 318368"/>
                <a:gd name="connsiteX86" fmla="*/ 382219 w 513891"/>
                <a:gd name="connsiteY86" fmla="*/ 13308 h 318368"/>
                <a:gd name="connsiteX87" fmla="*/ 383616 w 513891"/>
                <a:gd name="connsiteY87" fmla="*/ 5305 h 318368"/>
                <a:gd name="connsiteX88" fmla="*/ 378916 w 513891"/>
                <a:gd name="connsiteY88" fmla="*/ 3146 h 318368"/>
                <a:gd name="connsiteX89" fmla="*/ 374724 w 513891"/>
                <a:gd name="connsiteY89" fmla="*/ 11656 h 318368"/>
                <a:gd name="connsiteX90" fmla="*/ 368881 w 513891"/>
                <a:gd name="connsiteY90" fmla="*/ 17119 h 318368"/>
                <a:gd name="connsiteX91" fmla="*/ 363038 w 513891"/>
                <a:gd name="connsiteY91" fmla="*/ 27027 h 318368"/>
                <a:gd name="connsiteX92" fmla="*/ 354908 w 513891"/>
                <a:gd name="connsiteY92" fmla="*/ 36172 h 318368"/>
                <a:gd name="connsiteX93" fmla="*/ 346652 w 513891"/>
                <a:gd name="connsiteY93" fmla="*/ 44683 h 318368"/>
                <a:gd name="connsiteX94" fmla="*/ 340300 w 513891"/>
                <a:gd name="connsiteY94" fmla="*/ 52940 h 318368"/>
                <a:gd name="connsiteX95" fmla="*/ 335727 w 513891"/>
                <a:gd name="connsiteY95" fmla="*/ 64245 h 318368"/>
                <a:gd name="connsiteX96" fmla="*/ 333313 w 513891"/>
                <a:gd name="connsiteY96" fmla="*/ 75042 h 318368"/>
                <a:gd name="connsiteX97" fmla="*/ 323406 w 513891"/>
                <a:gd name="connsiteY97" fmla="*/ 76693 h 318368"/>
                <a:gd name="connsiteX98" fmla="*/ 315911 w 513891"/>
                <a:gd name="connsiteY98" fmla="*/ 76312 h 318368"/>
                <a:gd name="connsiteX99" fmla="*/ 309560 w 513891"/>
                <a:gd name="connsiteY99" fmla="*/ 82663 h 318368"/>
                <a:gd name="connsiteX100" fmla="*/ 311466 w 513891"/>
                <a:gd name="connsiteY100" fmla="*/ 90666 h 318368"/>
                <a:gd name="connsiteX101" fmla="*/ 309052 w 513891"/>
                <a:gd name="connsiteY101" fmla="*/ 105401 h 318368"/>
                <a:gd name="connsiteX102" fmla="*/ 303463 w 513891"/>
                <a:gd name="connsiteY102" fmla="*/ 106798 h 318368"/>
                <a:gd name="connsiteX103" fmla="*/ 306384 w 513891"/>
                <a:gd name="connsiteY103" fmla="*/ 126741 h 318368"/>
                <a:gd name="connsiteX104" fmla="*/ 302574 w 513891"/>
                <a:gd name="connsiteY104" fmla="*/ 136395 h 318368"/>
                <a:gd name="connsiteX105" fmla="*/ 291015 w 513891"/>
                <a:gd name="connsiteY105" fmla="*/ 139571 h 318368"/>
                <a:gd name="connsiteX106" fmla="*/ 284409 w 513891"/>
                <a:gd name="connsiteY106" fmla="*/ 137157 h 318368"/>
                <a:gd name="connsiteX107" fmla="*/ 280090 w 513891"/>
                <a:gd name="connsiteY107" fmla="*/ 136776 h 318368"/>
                <a:gd name="connsiteX108" fmla="*/ 279074 w 513891"/>
                <a:gd name="connsiteY108" fmla="*/ 142238 h 318368"/>
                <a:gd name="connsiteX109" fmla="*/ 278820 w 513891"/>
                <a:gd name="connsiteY109" fmla="*/ 148463 h 318368"/>
                <a:gd name="connsiteX110" fmla="*/ 277296 w 513891"/>
                <a:gd name="connsiteY110" fmla="*/ 151638 h 318368"/>
                <a:gd name="connsiteX111" fmla="*/ 271580 w 513891"/>
                <a:gd name="connsiteY111" fmla="*/ 154941 h 318368"/>
                <a:gd name="connsiteX112" fmla="*/ 264593 w 513891"/>
                <a:gd name="connsiteY112" fmla="*/ 154941 h 318368"/>
                <a:gd name="connsiteX113" fmla="*/ 256718 w 513891"/>
                <a:gd name="connsiteY113" fmla="*/ 151130 h 318368"/>
                <a:gd name="connsiteX114" fmla="*/ 239188 w 513891"/>
                <a:gd name="connsiteY114" fmla="*/ 130933 h 318368"/>
                <a:gd name="connsiteX115" fmla="*/ 237791 w 513891"/>
                <a:gd name="connsiteY115" fmla="*/ 129155 h 318368"/>
                <a:gd name="connsiteX116" fmla="*/ 228645 w 513891"/>
                <a:gd name="connsiteY116" fmla="*/ 137538 h 318368"/>
                <a:gd name="connsiteX117" fmla="*/ 205908 w 513891"/>
                <a:gd name="connsiteY117" fmla="*/ 165484 h 318368"/>
                <a:gd name="connsiteX118" fmla="*/ 189268 w 513891"/>
                <a:gd name="connsiteY118" fmla="*/ 189238 h 318368"/>
                <a:gd name="connsiteX119" fmla="*/ 175422 w 513891"/>
                <a:gd name="connsiteY119" fmla="*/ 202829 h 318368"/>
                <a:gd name="connsiteX120" fmla="*/ 158146 w 513891"/>
                <a:gd name="connsiteY120" fmla="*/ 210959 h 318368"/>
                <a:gd name="connsiteX121" fmla="*/ 137695 w 513891"/>
                <a:gd name="connsiteY121" fmla="*/ 213372 h 318368"/>
                <a:gd name="connsiteX122" fmla="*/ 124484 w 513891"/>
                <a:gd name="connsiteY122" fmla="*/ 219342 h 318368"/>
                <a:gd name="connsiteX123" fmla="*/ 111401 w 513891"/>
                <a:gd name="connsiteY123" fmla="*/ 222391 h 318368"/>
                <a:gd name="connsiteX124" fmla="*/ 102382 w 513891"/>
                <a:gd name="connsiteY124" fmla="*/ 228869 h 318368"/>
                <a:gd name="connsiteX125" fmla="*/ 100604 w 513891"/>
                <a:gd name="connsiteY125" fmla="*/ 238650 h 318368"/>
                <a:gd name="connsiteX126" fmla="*/ 95650 w 513891"/>
                <a:gd name="connsiteY126" fmla="*/ 244493 h 318368"/>
                <a:gd name="connsiteX127" fmla="*/ 90315 w 513891"/>
                <a:gd name="connsiteY127" fmla="*/ 244112 h 318368"/>
                <a:gd name="connsiteX128" fmla="*/ 89045 w 513891"/>
                <a:gd name="connsiteY128" fmla="*/ 249447 h 318368"/>
                <a:gd name="connsiteX129" fmla="*/ 92093 w 513891"/>
                <a:gd name="connsiteY129" fmla="*/ 257958 h 318368"/>
                <a:gd name="connsiteX130" fmla="*/ 85742 w 513891"/>
                <a:gd name="connsiteY130" fmla="*/ 265580 h 318368"/>
                <a:gd name="connsiteX131" fmla="*/ 81169 w 513891"/>
                <a:gd name="connsiteY131" fmla="*/ 275360 h 318368"/>
                <a:gd name="connsiteX132" fmla="*/ 86631 w 513891"/>
                <a:gd name="connsiteY132" fmla="*/ 283363 h 318368"/>
                <a:gd name="connsiteX133" fmla="*/ 84218 w 513891"/>
                <a:gd name="connsiteY133" fmla="*/ 286793 h 318368"/>
                <a:gd name="connsiteX134" fmla="*/ 80661 w 513891"/>
                <a:gd name="connsiteY134" fmla="*/ 291492 h 318368"/>
                <a:gd name="connsiteX135" fmla="*/ 85869 w 513891"/>
                <a:gd name="connsiteY135" fmla="*/ 296066 h 318368"/>
                <a:gd name="connsiteX136" fmla="*/ 87775 w 513891"/>
                <a:gd name="connsiteY136" fmla="*/ 301400 h 318368"/>
                <a:gd name="connsiteX137" fmla="*/ 76215 w 513891"/>
                <a:gd name="connsiteY137" fmla="*/ 301909 h 31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513891" h="318368">
                  <a:moveTo>
                    <a:pt x="76342" y="301400"/>
                  </a:moveTo>
                  <a:cubicBezTo>
                    <a:pt x="72150" y="300638"/>
                    <a:pt x="71897" y="299749"/>
                    <a:pt x="66942" y="298479"/>
                  </a:cubicBezTo>
                  <a:cubicBezTo>
                    <a:pt x="61861" y="297209"/>
                    <a:pt x="54748" y="301274"/>
                    <a:pt x="51319" y="296066"/>
                  </a:cubicBezTo>
                  <a:cubicBezTo>
                    <a:pt x="47889" y="290858"/>
                    <a:pt x="51319" y="290349"/>
                    <a:pt x="48778" y="285014"/>
                  </a:cubicBezTo>
                  <a:cubicBezTo>
                    <a:pt x="46110" y="279679"/>
                    <a:pt x="42427" y="281076"/>
                    <a:pt x="38489" y="279933"/>
                  </a:cubicBezTo>
                  <a:cubicBezTo>
                    <a:pt x="34551" y="278790"/>
                    <a:pt x="32138" y="279933"/>
                    <a:pt x="28073" y="280060"/>
                  </a:cubicBezTo>
                  <a:cubicBezTo>
                    <a:pt x="24008" y="280187"/>
                    <a:pt x="20324" y="281331"/>
                    <a:pt x="16260" y="281076"/>
                  </a:cubicBezTo>
                  <a:cubicBezTo>
                    <a:pt x="12195" y="280822"/>
                    <a:pt x="10543" y="278917"/>
                    <a:pt x="7748" y="274598"/>
                  </a:cubicBezTo>
                  <a:cubicBezTo>
                    <a:pt x="4954" y="270152"/>
                    <a:pt x="4446" y="270533"/>
                    <a:pt x="1144" y="267993"/>
                  </a:cubicBezTo>
                  <a:lnTo>
                    <a:pt x="1144" y="267993"/>
                  </a:lnTo>
                  <a:cubicBezTo>
                    <a:pt x="509" y="270406"/>
                    <a:pt x="0" y="272693"/>
                    <a:pt x="0" y="275488"/>
                  </a:cubicBezTo>
                  <a:cubicBezTo>
                    <a:pt x="0" y="278282"/>
                    <a:pt x="8384" y="288825"/>
                    <a:pt x="18037" y="298733"/>
                  </a:cubicBezTo>
                  <a:cubicBezTo>
                    <a:pt x="26676" y="307625"/>
                    <a:pt x="36075" y="315754"/>
                    <a:pt x="41410" y="317279"/>
                  </a:cubicBezTo>
                  <a:cubicBezTo>
                    <a:pt x="49286" y="319819"/>
                    <a:pt x="57161" y="317406"/>
                    <a:pt x="64275" y="315246"/>
                  </a:cubicBezTo>
                  <a:cubicBezTo>
                    <a:pt x="67450" y="314230"/>
                    <a:pt x="70626" y="313341"/>
                    <a:pt x="73674" y="312833"/>
                  </a:cubicBezTo>
                  <a:cubicBezTo>
                    <a:pt x="78883" y="311944"/>
                    <a:pt x="82439" y="311308"/>
                    <a:pt x="86504" y="311308"/>
                  </a:cubicBezTo>
                  <a:cubicBezTo>
                    <a:pt x="90569" y="311308"/>
                    <a:pt x="94888" y="311817"/>
                    <a:pt x="101366" y="313214"/>
                  </a:cubicBezTo>
                  <a:cubicBezTo>
                    <a:pt x="107336" y="314484"/>
                    <a:pt x="112163" y="315119"/>
                    <a:pt x="115847" y="314738"/>
                  </a:cubicBezTo>
                  <a:cubicBezTo>
                    <a:pt x="119022" y="314357"/>
                    <a:pt x="121309" y="313214"/>
                    <a:pt x="123087" y="311054"/>
                  </a:cubicBezTo>
                  <a:cubicBezTo>
                    <a:pt x="124611" y="309149"/>
                    <a:pt x="124993" y="306863"/>
                    <a:pt x="125374" y="304703"/>
                  </a:cubicBezTo>
                  <a:cubicBezTo>
                    <a:pt x="126009" y="300512"/>
                    <a:pt x="126771" y="296447"/>
                    <a:pt x="132106" y="292636"/>
                  </a:cubicBezTo>
                  <a:cubicBezTo>
                    <a:pt x="136425" y="289587"/>
                    <a:pt x="143792" y="288190"/>
                    <a:pt x="151287" y="287428"/>
                  </a:cubicBezTo>
                  <a:cubicBezTo>
                    <a:pt x="158528" y="286793"/>
                    <a:pt x="165514" y="286665"/>
                    <a:pt x="169579" y="286665"/>
                  </a:cubicBezTo>
                  <a:cubicBezTo>
                    <a:pt x="176311" y="286665"/>
                    <a:pt x="184568" y="291492"/>
                    <a:pt x="192062" y="295938"/>
                  </a:cubicBezTo>
                  <a:cubicBezTo>
                    <a:pt x="194730" y="297463"/>
                    <a:pt x="197270" y="298987"/>
                    <a:pt x="199302" y="300130"/>
                  </a:cubicBezTo>
                  <a:cubicBezTo>
                    <a:pt x="202859" y="301909"/>
                    <a:pt x="205908" y="302417"/>
                    <a:pt x="208702" y="302036"/>
                  </a:cubicBezTo>
                  <a:cubicBezTo>
                    <a:pt x="211497" y="301781"/>
                    <a:pt x="214291" y="300638"/>
                    <a:pt x="216705" y="299495"/>
                  </a:cubicBezTo>
                  <a:cubicBezTo>
                    <a:pt x="217975" y="298860"/>
                    <a:pt x="219118" y="298225"/>
                    <a:pt x="220135" y="297590"/>
                  </a:cubicBezTo>
                  <a:cubicBezTo>
                    <a:pt x="223437" y="295557"/>
                    <a:pt x="226740" y="293525"/>
                    <a:pt x="236013" y="292763"/>
                  </a:cubicBezTo>
                  <a:cubicBezTo>
                    <a:pt x="241475" y="292255"/>
                    <a:pt x="244905" y="292763"/>
                    <a:pt x="247826" y="293398"/>
                  </a:cubicBezTo>
                  <a:cubicBezTo>
                    <a:pt x="250621" y="293906"/>
                    <a:pt x="252653" y="294287"/>
                    <a:pt x="255829" y="292382"/>
                  </a:cubicBezTo>
                  <a:cubicBezTo>
                    <a:pt x="260401" y="289587"/>
                    <a:pt x="261672" y="287174"/>
                    <a:pt x="263323" y="283871"/>
                  </a:cubicBezTo>
                  <a:cubicBezTo>
                    <a:pt x="264085" y="282347"/>
                    <a:pt x="264974" y="280569"/>
                    <a:pt x="266118" y="278663"/>
                  </a:cubicBezTo>
                  <a:cubicBezTo>
                    <a:pt x="267769" y="275995"/>
                    <a:pt x="269293" y="274090"/>
                    <a:pt x="270563" y="272566"/>
                  </a:cubicBezTo>
                  <a:cubicBezTo>
                    <a:pt x="272214" y="270533"/>
                    <a:pt x="273358" y="269263"/>
                    <a:pt x="273358" y="267104"/>
                  </a:cubicBezTo>
                  <a:cubicBezTo>
                    <a:pt x="273358" y="265961"/>
                    <a:pt x="273104" y="264309"/>
                    <a:pt x="272850" y="262404"/>
                  </a:cubicBezTo>
                  <a:cubicBezTo>
                    <a:pt x="271961" y="256942"/>
                    <a:pt x="271072" y="250590"/>
                    <a:pt x="275772" y="245763"/>
                  </a:cubicBezTo>
                  <a:cubicBezTo>
                    <a:pt x="278312" y="243096"/>
                    <a:pt x="281488" y="242080"/>
                    <a:pt x="284282" y="241064"/>
                  </a:cubicBezTo>
                  <a:cubicBezTo>
                    <a:pt x="286823" y="240175"/>
                    <a:pt x="289236" y="239412"/>
                    <a:pt x="288855" y="236999"/>
                  </a:cubicBezTo>
                  <a:cubicBezTo>
                    <a:pt x="288601" y="235220"/>
                    <a:pt x="288347" y="233442"/>
                    <a:pt x="287965" y="231918"/>
                  </a:cubicBezTo>
                  <a:cubicBezTo>
                    <a:pt x="286823" y="225948"/>
                    <a:pt x="286061" y="222010"/>
                    <a:pt x="289998" y="216040"/>
                  </a:cubicBezTo>
                  <a:cubicBezTo>
                    <a:pt x="292792" y="211848"/>
                    <a:pt x="296095" y="210324"/>
                    <a:pt x="299652" y="208799"/>
                  </a:cubicBezTo>
                  <a:cubicBezTo>
                    <a:pt x="302066" y="207783"/>
                    <a:pt x="304479" y="206640"/>
                    <a:pt x="306384" y="204354"/>
                  </a:cubicBezTo>
                  <a:cubicBezTo>
                    <a:pt x="308671" y="201686"/>
                    <a:pt x="310576" y="198510"/>
                    <a:pt x="311973" y="194827"/>
                  </a:cubicBezTo>
                  <a:cubicBezTo>
                    <a:pt x="313244" y="191143"/>
                    <a:pt x="314006" y="187078"/>
                    <a:pt x="314133" y="182632"/>
                  </a:cubicBezTo>
                  <a:cubicBezTo>
                    <a:pt x="314133" y="178821"/>
                    <a:pt x="313625" y="174630"/>
                    <a:pt x="312990" y="170692"/>
                  </a:cubicBezTo>
                  <a:cubicBezTo>
                    <a:pt x="312101" y="164849"/>
                    <a:pt x="311338" y="159768"/>
                    <a:pt x="313244" y="156211"/>
                  </a:cubicBezTo>
                  <a:cubicBezTo>
                    <a:pt x="313625" y="155449"/>
                    <a:pt x="314006" y="154560"/>
                    <a:pt x="314514" y="153416"/>
                  </a:cubicBezTo>
                  <a:lnTo>
                    <a:pt x="314514" y="153416"/>
                  </a:lnTo>
                  <a:cubicBezTo>
                    <a:pt x="316800" y="147827"/>
                    <a:pt x="319976" y="140079"/>
                    <a:pt x="330774" y="136141"/>
                  </a:cubicBezTo>
                  <a:cubicBezTo>
                    <a:pt x="336871" y="133982"/>
                    <a:pt x="343095" y="132203"/>
                    <a:pt x="349700" y="131568"/>
                  </a:cubicBezTo>
                  <a:cubicBezTo>
                    <a:pt x="356432" y="130806"/>
                    <a:pt x="363418" y="131187"/>
                    <a:pt x="371040" y="133347"/>
                  </a:cubicBezTo>
                  <a:cubicBezTo>
                    <a:pt x="380186" y="135887"/>
                    <a:pt x="386029" y="136268"/>
                    <a:pt x="392253" y="136649"/>
                  </a:cubicBezTo>
                  <a:cubicBezTo>
                    <a:pt x="395556" y="136903"/>
                    <a:pt x="398859" y="137157"/>
                    <a:pt x="402924" y="137665"/>
                  </a:cubicBezTo>
                  <a:cubicBezTo>
                    <a:pt x="408259" y="138428"/>
                    <a:pt x="415880" y="140333"/>
                    <a:pt x="422612" y="142365"/>
                  </a:cubicBezTo>
                  <a:cubicBezTo>
                    <a:pt x="422612" y="139190"/>
                    <a:pt x="424010" y="136903"/>
                    <a:pt x="429853" y="134363"/>
                  </a:cubicBezTo>
                  <a:cubicBezTo>
                    <a:pt x="436966" y="131060"/>
                    <a:pt x="432774" y="136903"/>
                    <a:pt x="440904" y="135379"/>
                  </a:cubicBezTo>
                  <a:cubicBezTo>
                    <a:pt x="449034" y="133728"/>
                    <a:pt x="457163" y="137919"/>
                    <a:pt x="461736" y="138936"/>
                  </a:cubicBezTo>
                  <a:cubicBezTo>
                    <a:pt x="466309" y="139952"/>
                    <a:pt x="473803" y="139317"/>
                    <a:pt x="479266" y="134744"/>
                  </a:cubicBezTo>
                  <a:cubicBezTo>
                    <a:pt x="484728" y="130171"/>
                    <a:pt x="478884" y="130552"/>
                    <a:pt x="476344" y="125725"/>
                  </a:cubicBezTo>
                  <a:cubicBezTo>
                    <a:pt x="473677" y="120898"/>
                    <a:pt x="469485" y="119501"/>
                    <a:pt x="463641" y="118612"/>
                  </a:cubicBezTo>
                  <a:cubicBezTo>
                    <a:pt x="457799" y="117722"/>
                    <a:pt x="459704" y="101717"/>
                    <a:pt x="466563" y="99812"/>
                  </a:cubicBezTo>
                  <a:cubicBezTo>
                    <a:pt x="473422" y="105020"/>
                    <a:pt x="474312" y="114801"/>
                    <a:pt x="477614" y="112006"/>
                  </a:cubicBezTo>
                  <a:cubicBezTo>
                    <a:pt x="480916" y="109212"/>
                    <a:pt x="485363" y="105401"/>
                    <a:pt x="498065" y="99431"/>
                  </a:cubicBezTo>
                  <a:cubicBezTo>
                    <a:pt x="510768" y="93461"/>
                    <a:pt x="511403" y="97017"/>
                    <a:pt x="513308" y="91428"/>
                  </a:cubicBezTo>
                  <a:cubicBezTo>
                    <a:pt x="515213" y="85839"/>
                    <a:pt x="512292" y="86220"/>
                    <a:pt x="506830" y="86855"/>
                  </a:cubicBezTo>
                  <a:cubicBezTo>
                    <a:pt x="501368" y="87490"/>
                    <a:pt x="497430" y="87490"/>
                    <a:pt x="491587" y="82282"/>
                  </a:cubicBezTo>
                  <a:cubicBezTo>
                    <a:pt x="485743" y="77074"/>
                    <a:pt x="489681" y="78091"/>
                    <a:pt x="485490" y="73899"/>
                  </a:cubicBezTo>
                  <a:cubicBezTo>
                    <a:pt x="481298" y="69707"/>
                    <a:pt x="479647" y="76312"/>
                    <a:pt x="473168" y="75296"/>
                  </a:cubicBezTo>
                  <a:cubicBezTo>
                    <a:pt x="466690" y="74280"/>
                    <a:pt x="470882" y="71867"/>
                    <a:pt x="465674" y="65896"/>
                  </a:cubicBezTo>
                  <a:cubicBezTo>
                    <a:pt x="460466" y="60053"/>
                    <a:pt x="458561" y="65896"/>
                    <a:pt x="453607" y="71485"/>
                  </a:cubicBezTo>
                  <a:cubicBezTo>
                    <a:pt x="448780" y="77074"/>
                    <a:pt x="445096" y="71485"/>
                    <a:pt x="441539" y="65896"/>
                  </a:cubicBezTo>
                  <a:cubicBezTo>
                    <a:pt x="437983" y="60307"/>
                    <a:pt x="444842" y="60307"/>
                    <a:pt x="448017" y="54083"/>
                  </a:cubicBezTo>
                  <a:cubicBezTo>
                    <a:pt x="451320" y="47859"/>
                    <a:pt x="445731" y="48113"/>
                    <a:pt x="441158" y="48113"/>
                  </a:cubicBezTo>
                  <a:cubicBezTo>
                    <a:pt x="436585" y="48113"/>
                    <a:pt x="436966" y="55099"/>
                    <a:pt x="431377" y="59926"/>
                  </a:cubicBezTo>
                  <a:cubicBezTo>
                    <a:pt x="425915" y="64753"/>
                    <a:pt x="425534" y="60307"/>
                    <a:pt x="420326" y="58529"/>
                  </a:cubicBezTo>
                  <a:cubicBezTo>
                    <a:pt x="415118" y="56751"/>
                    <a:pt x="421977" y="54972"/>
                    <a:pt x="425153" y="49510"/>
                  </a:cubicBezTo>
                  <a:cubicBezTo>
                    <a:pt x="428456" y="43921"/>
                    <a:pt x="422867" y="44937"/>
                    <a:pt x="423882" y="39729"/>
                  </a:cubicBezTo>
                  <a:cubicBezTo>
                    <a:pt x="424899" y="34521"/>
                    <a:pt x="430361" y="35918"/>
                    <a:pt x="430742" y="28932"/>
                  </a:cubicBezTo>
                  <a:cubicBezTo>
                    <a:pt x="431123" y="21946"/>
                    <a:pt x="428202" y="28297"/>
                    <a:pt x="424264" y="24105"/>
                  </a:cubicBezTo>
                  <a:cubicBezTo>
                    <a:pt x="420326" y="19913"/>
                    <a:pt x="423247" y="20294"/>
                    <a:pt x="418040" y="16102"/>
                  </a:cubicBezTo>
                  <a:cubicBezTo>
                    <a:pt x="412831" y="11911"/>
                    <a:pt x="414102" y="15721"/>
                    <a:pt x="407369" y="15086"/>
                  </a:cubicBezTo>
                  <a:cubicBezTo>
                    <a:pt x="400510" y="14451"/>
                    <a:pt x="404448" y="7846"/>
                    <a:pt x="399875" y="859"/>
                  </a:cubicBezTo>
                  <a:cubicBezTo>
                    <a:pt x="398224" y="-2062"/>
                    <a:pt x="394286" y="3146"/>
                    <a:pt x="394159" y="6321"/>
                  </a:cubicBezTo>
                  <a:cubicBezTo>
                    <a:pt x="394032" y="9624"/>
                    <a:pt x="392253" y="9243"/>
                    <a:pt x="390856" y="12292"/>
                  </a:cubicBezTo>
                  <a:cubicBezTo>
                    <a:pt x="389585" y="15340"/>
                    <a:pt x="388316" y="15340"/>
                    <a:pt x="386283" y="17500"/>
                  </a:cubicBezTo>
                  <a:cubicBezTo>
                    <a:pt x="384378" y="19659"/>
                    <a:pt x="382854" y="17373"/>
                    <a:pt x="382219" y="13308"/>
                  </a:cubicBezTo>
                  <a:cubicBezTo>
                    <a:pt x="381584" y="9243"/>
                    <a:pt x="383361" y="8735"/>
                    <a:pt x="383616" y="5305"/>
                  </a:cubicBezTo>
                  <a:cubicBezTo>
                    <a:pt x="383870" y="1876"/>
                    <a:pt x="382472" y="3400"/>
                    <a:pt x="378916" y="3146"/>
                  </a:cubicBezTo>
                  <a:cubicBezTo>
                    <a:pt x="375359" y="3019"/>
                    <a:pt x="376375" y="7083"/>
                    <a:pt x="374724" y="11656"/>
                  </a:cubicBezTo>
                  <a:cubicBezTo>
                    <a:pt x="373072" y="16229"/>
                    <a:pt x="372945" y="14705"/>
                    <a:pt x="368881" y="17119"/>
                  </a:cubicBezTo>
                  <a:cubicBezTo>
                    <a:pt x="364816" y="19532"/>
                    <a:pt x="365832" y="21183"/>
                    <a:pt x="363038" y="27027"/>
                  </a:cubicBezTo>
                  <a:cubicBezTo>
                    <a:pt x="360243" y="32870"/>
                    <a:pt x="359481" y="32997"/>
                    <a:pt x="354908" y="36172"/>
                  </a:cubicBezTo>
                  <a:cubicBezTo>
                    <a:pt x="350335" y="39221"/>
                    <a:pt x="349192" y="40872"/>
                    <a:pt x="346652" y="44683"/>
                  </a:cubicBezTo>
                  <a:cubicBezTo>
                    <a:pt x="343984" y="48367"/>
                    <a:pt x="344746" y="48367"/>
                    <a:pt x="340300" y="52940"/>
                  </a:cubicBezTo>
                  <a:cubicBezTo>
                    <a:pt x="335854" y="57513"/>
                    <a:pt x="337887" y="57132"/>
                    <a:pt x="335727" y="64245"/>
                  </a:cubicBezTo>
                  <a:cubicBezTo>
                    <a:pt x="333568" y="71358"/>
                    <a:pt x="337125" y="70342"/>
                    <a:pt x="333313" y="75042"/>
                  </a:cubicBezTo>
                  <a:cubicBezTo>
                    <a:pt x="329630" y="79742"/>
                    <a:pt x="330011" y="78726"/>
                    <a:pt x="323406" y="76693"/>
                  </a:cubicBezTo>
                  <a:cubicBezTo>
                    <a:pt x="316673" y="74534"/>
                    <a:pt x="318197" y="76058"/>
                    <a:pt x="315911" y="76312"/>
                  </a:cubicBezTo>
                  <a:cubicBezTo>
                    <a:pt x="313625" y="76693"/>
                    <a:pt x="310831" y="79234"/>
                    <a:pt x="309560" y="82663"/>
                  </a:cubicBezTo>
                  <a:cubicBezTo>
                    <a:pt x="308290" y="86093"/>
                    <a:pt x="310449" y="86728"/>
                    <a:pt x="311466" y="90666"/>
                  </a:cubicBezTo>
                  <a:cubicBezTo>
                    <a:pt x="312608" y="94604"/>
                    <a:pt x="311338" y="102352"/>
                    <a:pt x="309052" y="105401"/>
                  </a:cubicBezTo>
                  <a:cubicBezTo>
                    <a:pt x="308036" y="106925"/>
                    <a:pt x="306004" y="107052"/>
                    <a:pt x="303463" y="106798"/>
                  </a:cubicBezTo>
                  <a:cubicBezTo>
                    <a:pt x="305114" y="113912"/>
                    <a:pt x="306893" y="122930"/>
                    <a:pt x="306384" y="126741"/>
                  </a:cubicBezTo>
                  <a:cubicBezTo>
                    <a:pt x="305876" y="130171"/>
                    <a:pt x="304733" y="133728"/>
                    <a:pt x="302574" y="136395"/>
                  </a:cubicBezTo>
                  <a:cubicBezTo>
                    <a:pt x="300033" y="139444"/>
                    <a:pt x="296350" y="140968"/>
                    <a:pt x="291015" y="139571"/>
                  </a:cubicBezTo>
                  <a:cubicBezTo>
                    <a:pt x="288220" y="138809"/>
                    <a:pt x="286061" y="137919"/>
                    <a:pt x="284409" y="137157"/>
                  </a:cubicBezTo>
                  <a:cubicBezTo>
                    <a:pt x="282377" y="136268"/>
                    <a:pt x="281361" y="135760"/>
                    <a:pt x="280090" y="136776"/>
                  </a:cubicBezTo>
                  <a:cubicBezTo>
                    <a:pt x="278820" y="137792"/>
                    <a:pt x="278947" y="139952"/>
                    <a:pt x="279074" y="142238"/>
                  </a:cubicBezTo>
                  <a:cubicBezTo>
                    <a:pt x="279201" y="144271"/>
                    <a:pt x="279328" y="146303"/>
                    <a:pt x="278820" y="148463"/>
                  </a:cubicBezTo>
                  <a:cubicBezTo>
                    <a:pt x="278566" y="149606"/>
                    <a:pt x="278058" y="150749"/>
                    <a:pt x="277296" y="151638"/>
                  </a:cubicBezTo>
                  <a:cubicBezTo>
                    <a:pt x="276026" y="153289"/>
                    <a:pt x="273993" y="154433"/>
                    <a:pt x="271580" y="154941"/>
                  </a:cubicBezTo>
                  <a:cubicBezTo>
                    <a:pt x="269420" y="155449"/>
                    <a:pt x="267007" y="155449"/>
                    <a:pt x="264593" y="154941"/>
                  </a:cubicBezTo>
                  <a:cubicBezTo>
                    <a:pt x="261925" y="154306"/>
                    <a:pt x="259131" y="153035"/>
                    <a:pt x="256718" y="151130"/>
                  </a:cubicBezTo>
                  <a:cubicBezTo>
                    <a:pt x="251637" y="147065"/>
                    <a:pt x="244650" y="137919"/>
                    <a:pt x="239188" y="130933"/>
                  </a:cubicBezTo>
                  <a:lnTo>
                    <a:pt x="237791" y="129155"/>
                  </a:lnTo>
                  <a:cubicBezTo>
                    <a:pt x="233091" y="131060"/>
                    <a:pt x="233218" y="132966"/>
                    <a:pt x="228645" y="137538"/>
                  </a:cubicBezTo>
                  <a:cubicBezTo>
                    <a:pt x="223056" y="143255"/>
                    <a:pt x="211750" y="156846"/>
                    <a:pt x="205908" y="165484"/>
                  </a:cubicBezTo>
                  <a:cubicBezTo>
                    <a:pt x="200064" y="174121"/>
                    <a:pt x="196508" y="180600"/>
                    <a:pt x="189268" y="189238"/>
                  </a:cubicBezTo>
                  <a:cubicBezTo>
                    <a:pt x="182154" y="197875"/>
                    <a:pt x="181392" y="198892"/>
                    <a:pt x="175422" y="202829"/>
                  </a:cubicBezTo>
                  <a:cubicBezTo>
                    <a:pt x="169452" y="206894"/>
                    <a:pt x="169705" y="206132"/>
                    <a:pt x="158146" y="210959"/>
                  </a:cubicBezTo>
                  <a:cubicBezTo>
                    <a:pt x="146587" y="215786"/>
                    <a:pt x="147857" y="211721"/>
                    <a:pt x="137695" y="213372"/>
                  </a:cubicBezTo>
                  <a:cubicBezTo>
                    <a:pt x="127406" y="215024"/>
                    <a:pt x="129566" y="217056"/>
                    <a:pt x="124484" y="219342"/>
                  </a:cubicBezTo>
                  <a:cubicBezTo>
                    <a:pt x="119404" y="221502"/>
                    <a:pt x="115339" y="221629"/>
                    <a:pt x="111401" y="222391"/>
                  </a:cubicBezTo>
                  <a:cubicBezTo>
                    <a:pt x="107463" y="223153"/>
                    <a:pt x="104668" y="225185"/>
                    <a:pt x="102382" y="228869"/>
                  </a:cubicBezTo>
                  <a:cubicBezTo>
                    <a:pt x="99969" y="232553"/>
                    <a:pt x="101112" y="233442"/>
                    <a:pt x="100604" y="238650"/>
                  </a:cubicBezTo>
                  <a:cubicBezTo>
                    <a:pt x="100096" y="243858"/>
                    <a:pt x="98444" y="242461"/>
                    <a:pt x="95650" y="244493"/>
                  </a:cubicBezTo>
                  <a:cubicBezTo>
                    <a:pt x="92728" y="246526"/>
                    <a:pt x="93237" y="244239"/>
                    <a:pt x="90315" y="244112"/>
                  </a:cubicBezTo>
                  <a:cubicBezTo>
                    <a:pt x="87520" y="243985"/>
                    <a:pt x="87901" y="247288"/>
                    <a:pt x="89045" y="249447"/>
                  </a:cubicBezTo>
                  <a:cubicBezTo>
                    <a:pt x="90061" y="251607"/>
                    <a:pt x="92347" y="254401"/>
                    <a:pt x="92093" y="257958"/>
                  </a:cubicBezTo>
                  <a:cubicBezTo>
                    <a:pt x="91712" y="261515"/>
                    <a:pt x="88028" y="263928"/>
                    <a:pt x="85742" y="265580"/>
                  </a:cubicBezTo>
                  <a:cubicBezTo>
                    <a:pt x="83456" y="267231"/>
                    <a:pt x="81042" y="271931"/>
                    <a:pt x="81169" y="275360"/>
                  </a:cubicBezTo>
                  <a:cubicBezTo>
                    <a:pt x="81296" y="278790"/>
                    <a:pt x="83963" y="279933"/>
                    <a:pt x="86631" y="283363"/>
                  </a:cubicBezTo>
                  <a:cubicBezTo>
                    <a:pt x="89426" y="286793"/>
                    <a:pt x="86758" y="285522"/>
                    <a:pt x="84218" y="286793"/>
                  </a:cubicBezTo>
                  <a:cubicBezTo>
                    <a:pt x="81550" y="288063"/>
                    <a:pt x="81804" y="288444"/>
                    <a:pt x="80661" y="291492"/>
                  </a:cubicBezTo>
                  <a:cubicBezTo>
                    <a:pt x="79518" y="294541"/>
                    <a:pt x="83201" y="295557"/>
                    <a:pt x="85869" y="296066"/>
                  </a:cubicBezTo>
                  <a:cubicBezTo>
                    <a:pt x="88410" y="296573"/>
                    <a:pt x="88664" y="299495"/>
                    <a:pt x="87775" y="301400"/>
                  </a:cubicBezTo>
                  <a:cubicBezTo>
                    <a:pt x="87013" y="303306"/>
                    <a:pt x="80407" y="302671"/>
                    <a:pt x="76215" y="301909"/>
                  </a:cubicBezTo>
                </a:path>
              </a:pathLst>
            </a:custGeom>
            <a:solidFill>
              <a:srgbClr val="FFFFFF"/>
            </a:solidFill>
            <a:ln w="12700" cap="flat">
              <a:noFill/>
              <a:prstDash val="solid"/>
              <a:miter/>
            </a:ln>
          </p:spPr>
          <p:txBody>
            <a:bodyPr rtlCol="0" anchor="ctr"/>
            <a:lstStyle/>
            <a:p>
              <a:endParaRPr lang="en-GB"/>
            </a:p>
          </p:txBody>
        </p:sp>
        <p:sp>
          <p:nvSpPr>
            <p:cNvPr id="1160" name="Freeform: Shape 1159">
              <a:extLst>
                <a:ext uri="{FF2B5EF4-FFF2-40B4-BE49-F238E27FC236}">
                  <a16:creationId xmlns:a16="http://schemas.microsoft.com/office/drawing/2014/main" id="{0F2991C6-D310-98E4-9388-2BC382937038}"/>
                </a:ext>
              </a:extLst>
            </p:cNvPr>
            <p:cNvSpPr/>
            <p:nvPr/>
          </p:nvSpPr>
          <p:spPr>
            <a:xfrm>
              <a:off x="10475959" y="2483682"/>
              <a:ext cx="128343" cy="109878"/>
            </a:xfrm>
            <a:custGeom>
              <a:avLst/>
              <a:gdLst>
                <a:gd name="connsiteX0" fmla="*/ 4435 w 128343"/>
                <a:gd name="connsiteY0" fmla="*/ 87518 h 109878"/>
                <a:gd name="connsiteX1" fmla="*/ 21329 w 128343"/>
                <a:gd name="connsiteY1" fmla="*/ 96028 h 109878"/>
                <a:gd name="connsiteX2" fmla="*/ 38859 w 128343"/>
                <a:gd name="connsiteY2" fmla="*/ 100855 h 109878"/>
                <a:gd name="connsiteX3" fmla="*/ 55118 w 128343"/>
                <a:gd name="connsiteY3" fmla="*/ 108604 h 109878"/>
                <a:gd name="connsiteX4" fmla="*/ 62867 w 128343"/>
                <a:gd name="connsiteY4" fmla="*/ 95901 h 109878"/>
                <a:gd name="connsiteX5" fmla="*/ 74172 w 128343"/>
                <a:gd name="connsiteY5" fmla="*/ 91964 h 109878"/>
                <a:gd name="connsiteX6" fmla="*/ 88526 w 128343"/>
                <a:gd name="connsiteY6" fmla="*/ 81167 h 109878"/>
                <a:gd name="connsiteX7" fmla="*/ 100212 w 128343"/>
                <a:gd name="connsiteY7" fmla="*/ 73418 h 109878"/>
                <a:gd name="connsiteX8" fmla="*/ 105420 w 128343"/>
                <a:gd name="connsiteY8" fmla="*/ 62621 h 109878"/>
                <a:gd name="connsiteX9" fmla="*/ 104150 w 128343"/>
                <a:gd name="connsiteY9" fmla="*/ 42805 h 109878"/>
                <a:gd name="connsiteX10" fmla="*/ 114185 w 128343"/>
                <a:gd name="connsiteY10" fmla="*/ 30483 h 109878"/>
                <a:gd name="connsiteX11" fmla="*/ 126506 w 128343"/>
                <a:gd name="connsiteY11" fmla="*/ 25911 h 109878"/>
                <a:gd name="connsiteX12" fmla="*/ 125490 w 128343"/>
                <a:gd name="connsiteY12" fmla="*/ 9651 h 109878"/>
                <a:gd name="connsiteX13" fmla="*/ 115074 w 128343"/>
                <a:gd name="connsiteY13" fmla="*/ 252 h 109878"/>
                <a:gd name="connsiteX14" fmla="*/ 107961 w 128343"/>
                <a:gd name="connsiteY14" fmla="*/ 9651 h 109878"/>
                <a:gd name="connsiteX15" fmla="*/ 92717 w 128343"/>
                <a:gd name="connsiteY15" fmla="*/ 6730 h 109878"/>
                <a:gd name="connsiteX16" fmla="*/ 80650 w 128343"/>
                <a:gd name="connsiteY16" fmla="*/ 8000 h 109878"/>
                <a:gd name="connsiteX17" fmla="*/ 71250 w 128343"/>
                <a:gd name="connsiteY17" fmla="*/ 11303 h 109878"/>
                <a:gd name="connsiteX18" fmla="*/ 61215 w 128343"/>
                <a:gd name="connsiteY18" fmla="*/ 6349 h 109878"/>
                <a:gd name="connsiteX19" fmla="*/ 52069 w 128343"/>
                <a:gd name="connsiteY19" fmla="*/ 14224 h 109878"/>
                <a:gd name="connsiteX20" fmla="*/ 40002 w 128343"/>
                <a:gd name="connsiteY20" fmla="*/ 13208 h 109878"/>
                <a:gd name="connsiteX21" fmla="*/ 34159 w 128343"/>
                <a:gd name="connsiteY21" fmla="*/ 28197 h 109878"/>
                <a:gd name="connsiteX22" fmla="*/ 22091 w 128343"/>
                <a:gd name="connsiteY22" fmla="*/ 32770 h 109878"/>
                <a:gd name="connsiteX23" fmla="*/ 4181 w 128343"/>
                <a:gd name="connsiteY23" fmla="*/ 41535 h 109878"/>
                <a:gd name="connsiteX24" fmla="*/ 2276 w 128343"/>
                <a:gd name="connsiteY24" fmla="*/ 53602 h 109878"/>
                <a:gd name="connsiteX25" fmla="*/ 1259 w 128343"/>
                <a:gd name="connsiteY25" fmla="*/ 73164 h 109878"/>
                <a:gd name="connsiteX26" fmla="*/ 4181 w 128343"/>
                <a:gd name="connsiteY26" fmla="*/ 87518 h 10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343" h="109878">
                  <a:moveTo>
                    <a:pt x="4435" y="87518"/>
                  </a:moveTo>
                  <a:cubicBezTo>
                    <a:pt x="10660" y="91074"/>
                    <a:pt x="14216" y="95647"/>
                    <a:pt x="21329" y="96028"/>
                  </a:cubicBezTo>
                  <a:cubicBezTo>
                    <a:pt x="28443" y="96283"/>
                    <a:pt x="30094" y="93107"/>
                    <a:pt x="38859" y="100855"/>
                  </a:cubicBezTo>
                  <a:cubicBezTo>
                    <a:pt x="47624" y="108604"/>
                    <a:pt x="49910" y="111907"/>
                    <a:pt x="55118" y="108604"/>
                  </a:cubicBezTo>
                  <a:cubicBezTo>
                    <a:pt x="60326" y="105301"/>
                    <a:pt x="59945" y="99458"/>
                    <a:pt x="62867" y="95901"/>
                  </a:cubicBezTo>
                  <a:cubicBezTo>
                    <a:pt x="65788" y="92345"/>
                    <a:pt x="67440" y="94885"/>
                    <a:pt x="74172" y="91964"/>
                  </a:cubicBezTo>
                  <a:cubicBezTo>
                    <a:pt x="81031" y="89042"/>
                    <a:pt x="84969" y="87391"/>
                    <a:pt x="88526" y="81167"/>
                  </a:cubicBezTo>
                  <a:cubicBezTo>
                    <a:pt x="92082" y="74942"/>
                    <a:pt x="95385" y="76975"/>
                    <a:pt x="100212" y="73418"/>
                  </a:cubicBezTo>
                  <a:cubicBezTo>
                    <a:pt x="105039" y="69861"/>
                    <a:pt x="106436" y="69226"/>
                    <a:pt x="105420" y="62621"/>
                  </a:cubicBezTo>
                  <a:cubicBezTo>
                    <a:pt x="104404" y="56143"/>
                    <a:pt x="102117" y="48013"/>
                    <a:pt x="104150" y="42805"/>
                  </a:cubicBezTo>
                  <a:cubicBezTo>
                    <a:pt x="106055" y="37597"/>
                    <a:pt x="109612" y="31373"/>
                    <a:pt x="114185" y="30483"/>
                  </a:cubicBezTo>
                  <a:cubicBezTo>
                    <a:pt x="118757" y="29467"/>
                    <a:pt x="124982" y="33786"/>
                    <a:pt x="126506" y="25911"/>
                  </a:cubicBezTo>
                  <a:cubicBezTo>
                    <a:pt x="128158" y="18035"/>
                    <a:pt x="130063" y="13843"/>
                    <a:pt x="125490" y="9651"/>
                  </a:cubicBezTo>
                  <a:cubicBezTo>
                    <a:pt x="120917" y="5460"/>
                    <a:pt x="118631" y="-1400"/>
                    <a:pt x="115074" y="252"/>
                  </a:cubicBezTo>
                  <a:cubicBezTo>
                    <a:pt x="111518" y="1903"/>
                    <a:pt x="110882" y="7111"/>
                    <a:pt x="107961" y="9651"/>
                  </a:cubicBezTo>
                  <a:cubicBezTo>
                    <a:pt x="105039" y="12192"/>
                    <a:pt x="99196" y="10032"/>
                    <a:pt x="92717" y="6730"/>
                  </a:cubicBezTo>
                  <a:cubicBezTo>
                    <a:pt x="87890" y="4443"/>
                    <a:pt x="83953" y="4825"/>
                    <a:pt x="80650" y="8000"/>
                  </a:cubicBezTo>
                  <a:cubicBezTo>
                    <a:pt x="77348" y="11303"/>
                    <a:pt x="74807" y="13462"/>
                    <a:pt x="71250" y="11303"/>
                  </a:cubicBezTo>
                  <a:cubicBezTo>
                    <a:pt x="67694" y="9016"/>
                    <a:pt x="64391" y="3173"/>
                    <a:pt x="61215" y="6349"/>
                  </a:cubicBezTo>
                  <a:cubicBezTo>
                    <a:pt x="57913" y="9651"/>
                    <a:pt x="54356" y="13208"/>
                    <a:pt x="52069" y="14224"/>
                  </a:cubicBezTo>
                  <a:cubicBezTo>
                    <a:pt x="49783" y="15241"/>
                    <a:pt x="44956" y="10668"/>
                    <a:pt x="40002" y="13208"/>
                  </a:cubicBezTo>
                  <a:cubicBezTo>
                    <a:pt x="35048" y="15749"/>
                    <a:pt x="37080" y="25911"/>
                    <a:pt x="34159" y="28197"/>
                  </a:cubicBezTo>
                  <a:cubicBezTo>
                    <a:pt x="31238" y="30483"/>
                    <a:pt x="28316" y="29848"/>
                    <a:pt x="22091" y="32770"/>
                  </a:cubicBezTo>
                  <a:cubicBezTo>
                    <a:pt x="15867" y="35692"/>
                    <a:pt x="5197" y="36708"/>
                    <a:pt x="4181" y="41535"/>
                  </a:cubicBezTo>
                  <a:cubicBezTo>
                    <a:pt x="3165" y="46489"/>
                    <a:pt x="624" y="42805"/>
                    <a:pt x="2276" y="53602"/>
                  </a:cubicBezTo>
                  <a:cubicBezTo>
                    <a:pt x="3927" y="64272"/>
                    <a:pt x="2276" y="65288"/>
                    <a:pt x="1259" y="73164"/>
                  </a:cubicBezTo>
                  <a:cubicBezTo>
                    <a:pt x="244" y="80912"/>
                    <a:pt x="-2043" y="83834"/>
                    <a:pt x="4181" y="87518"/>
                  </a:cubicBezTo>
                </a:path>
              </a:pathLst>
            </a:custGeom>
            <a:solidFill>
              <a:srgbClr val="FFFFFF"/>
            </a:solidFill>
            <a:ln w="12700" cap="flat">
              <a:noFill/>
              <a:prstDash val="solid"/>
              <a:miter/>
            </a:ln>
          </p:spPr>
          <p:txBody>
            <a:bodyPr rtlCol="0" anchor="ctr"/>
            <a:lstStyle/>
            <a:p>
              <a:endParaRPr lang="en-GB"/>
            </a:p>
          </p:txBody>
        </p:sp>
        <p:sp>
          <p:nvSpPr>
            <p:cNvPr id="1161" name="Freeform: Shape 1160">
              <a:extLst>
                <a:ext uri="{FF2B5EF4-FFF2-40B4-BE49-F238E27FC236}">
                  <a16:creationId xmlns:a16="http://schemas.microsoft.com/office/drawing/2014/main" id="{4BAA3FAE-B2F0-9488-8AA3-33EF9A168A75}"/>
                </a:ext>
              </a:extLst>
            </p:cNvPr>
            <p:cNvSpPr/>
            <p:nvPr/>
          </p:nvSpPr>
          <p:spPr>
            <a:xfrm>
              <a:off x="7013353" y="1331857"/>
              <a:ext cx="1024165" cy="866984"/>
            </a:xfrm>
            <a:custGeom>
              <a:avLst/>
              <a:gdLst>
                <a:gd name="connsiteX0" fmla="*/ 944960 w 1024165"/>
                <a:gd name="connsiteY0" fmla="*/ 828416 h 866984"/>
                <a:gd name="connsiteX1" fmla="*/ 947500 w 1024165"/>
                <a:gd name="connsiteY1" fmla="*/ 813682 h 866984"/>
                <a:gd name="connsiteX2" fmla="*/ 951693 w 1024165"/>
                <a:gd name="connsiteY2" fmla="*/ 804155 h 866984"/>
                <a:gd name="connsiteX3" fmla="*/ 963886 w 1024165"/>
                <a:gd name="connsiteY3" fmla="*/ 793866 h 866984"/>
                <a:gd name="connsiteX4" fmla="*/ 980654 w 1024165"/>
                <a:gd name="connsiteY4" fmla="*/ 785736 h 866984"/>
                <a:gd name="connsiteX5" fmla="*/ 995262 w 1024165"/>
                <a:gd name="connsiteY5" fmla="*/ 783704 h 866984"/>
                <a:gd name="connsiteX6" fmla="*/ 1010886 w 1024165"/>
                <a:gd name="connsiteY6" fmla="*/ 781417 h 866984"/>
                <a:gd name="connsiteX7" fmla="*/ 1012283 w 1024165"/>
                <a:gd name="connsiteY7" fmla="*/ 780909 h 866984"/>
                <a:gd name="connsiteX8" fmla="*/ 1012283 w 1024165"/>
                <a:gd name="connsiteY8" fmla="*/ 780909 h 866984"/>
                <a:gd name="connsiteX9" fmla="*/ 1019016 w 1024165"/>
                <a:gd name="connsiteY9" fmla="*/ 776463 h 866984"/>
                <a:gd name="connsiteX10" fmla="*/ 1020413 w 1024165"/>
                <a:gd name="connsiteY10" fmla="*/ 769985 h 866984"/>
                <a:gd name="connsiteX11" fmla="*/ 1024097 w 1024165"/>
                <a:gd name="connsiteY11" fmla="*/ 750931 h 866984"/>
                <a:gd name="connsiteX12" fmla="*/ 1016348 w 1024165"/>
                <a:gd name="connsiteY12" fmla="*/ 750931 h 866984"/>
                <a:gd name="connsiteX13" fmla="*/ 999327 w 1024165"/>
                <a:gd name="connsiteY13" fmla="*/ 746231 h 866984"/>
                <a:gd name="connsiteX14" fmla="*/ 998565 w 1024165"/>
                <a:gd name="connsiteY14" fmla="*/ 719048 h 866984"/>
                <a:gd name="connsiteX15" fmla="*/ 998565 w 1024165"/>
                <a:gd name="connsiteY15" fmla="*/ 692627 h 866984"/>
                <a:gd name="connsiteX16" fmla="*/ 975192 w 1024165"/>
                <a:gd name="connsiteY16" fmla="*/ 682465 h 866984"/>
                <a:gd name="connsiteX17" fmla="*/ 952582 w 1024165"/>
                <a:gd name="connsiteY17" fmla="*/ 672430 h 866984"/>
                <a:gd name="connsiteX18" fmla="*/ 914601 w 1024165"/>
                <a:gd name="connsiteY18" fmla="*/ 621239 h 866984"/>
                <a:gd name="connsiteX19" fmla="*/ 899739 w 1024165"/>
                <a:gd name="connsiteY19" fmla="*/ 592531 h 866984"/>
                <a:gd name="connsiteX20" fmla="*/ 919682 w 1024165"/>
                <a:gd name="connsiteY20" fmla="*/ 568142 h 866984"/>
                <a:gd name="connsiteX21" fmla="*/ 943055 w 1024165"/>
                <a:gd name="connsiteY21" fmla="*/ 540070 h 866984"/>
                <a:gd name="connsiteX22" fmla="*/ 945468 w 1024165"/>
                <a:gd name="connsiteY22" fmla="*/ 526986 h 866984"/>
                <a:gd name="connsiteX23" fmla="*/ 944071 w 1024165"/>
                <a:gd name="connsiteY23" fmla="*/ 517967 h 866984"/>
                <a:gd name="connsiteX24" fmla="*/ 944071 w 1024165"/>
                <a:gd name="connsiteY24" fmla="*/ 517967 h 866984"/>
                <a:gd name="connsiteX25" fmla="*/ 936322 w 1024165"/>
                <a:gd name="connsiteY25" fmla="*/ 511108 h 866984"/>
                <a:gd name="connsiteX26" fmla="*/ 916761 w 1024165"/>
                <a:gd name="connsiteY26" fmla="*/ 505138 h 866984"/>
                <a:gd name="connsiteX27" fmla="*/ 910155 w 1024165"/>
                <a:gd name="connsiteY27" fmla="*/ 503995 h 866984"/>
                <a:gd name="connsiteX28" fmla="*/ 900883 w 1024165"/>
                <a:gd name="connsiteY28" fmla="*/ 502216 h 866984"/>
                <a:gd name="connsiteX29" fmla="*/ 896436 w 1024165"/>
                <a:gd name="connsiteY29" fmla="*/ 498787 h 866984"/>
                <a:gd name="connsiteX30" fmla="*/ 895801 w 1024165"/>
                <a:gd name="connsiteY30" fmla="*/ 497898 h 866984"/>
                <a:gd name="connsiteX31" fmla="*/ 893515 w 1024165"/>
                <a:gd name="connsiteY31" fmla="*/ 469952 h 866984"/>
                <a:gd name="connsiteX32" fmla="*/ 891736 w 1024165"/>
                <a:gd name="connsiteY32" fmla="*/ 438450 h 866984"/>
                <a:gd name="connsiteX33" fmla="*/ 886401 w 1024165"/>
                <a:gd name="connsiteY33" fmla="*/ 419015 h 866984"/>
                <a:gd name="connsiteX34" fmla="*/ 883734 w 1024165"/>
                <a:gd name="connsiteY34" fmla="*/ 402248 h 866984"/>
                <a:gd name="connsiteX35" fmla="*/ 893769 w 1024165"/>
                <a:gd name="connsiteY35" fmla="*/ 384591 h 866984"/>
                <a:gd name="connsiteX36" fmla="*/ 896818 w 1024165"/>
                <a:gd name="connsiteY36" fmla="*/ 381415 h 866984"/>
                <a:gd name="connsiteX37" fmla="*/ 897198 w 1024165"/>
                <a:gd name="connsiteY37" fmla="*/ 380399 h 866984"/>
                <a:gd name="connsiteX38" fmla="*/ 887036 w 1024165"/>
                <a:gd name="connsiteY38" fmla="*/ 377859 h 866984"/>
                <a:gd name="connsiteX39" fmla="*/ 875605 w 1024165"/>
                <a:gd name="connsiteY39" fmla="*/ 367824 h 866984"/>
                <a:gd name="connsiteX40" fmla="*/ 876620 w 1024165"/>
                <a:gd name="connsiteY40" fmla="*/ 363378 h 866984"/>
                <a:gd name="connsiteX41" fmla="*/ 877891 w 1024165"/>
                <a:gd name="connsiteY41" fmla="*/ 355757 h 866984"/>
                <a:gd name="connsiteX42" fmla="*/ 881447 w 1024165"/>
                <a:gd name="connsiteY42" fmla="*/ 340895 h 866984"/>
                <a:gd name="connsiteX43" fmla="*/ 882972 w 1024165"/>
                <a:gd name="connsiteY43" fmla="*/ 338100 h 866984"/>
                <a:gd name="connsiteX44" fmla="*/ 891609 w 1024165"/>
                <a:gd name="connsiteY44" fmla="*/ 331241 h 866984"/>
                <a:gd name="connsiteX45" fmla="*/ 894658 w 1024165"/>
                <a:gd name="connsiteY45" fmla="*/ 330097 h 866984"/>
                <a:gd name="connsiteX46" fmla="*/ 893134 w 1024165"/>
                <a:gd name="connsiteY46" fmla="*/ 325525 h 866984"/>
                <a:gd name="connsiteX47" fmla="*/ 890974 w 1024165"/>
                <a:gd name="connsiteY47" fmla="*/ 313203 h 866984"/>
                <a:gd name="connsiteX48" fmla="*/ 900501 w 1024165"/>
                <a:gd name="connsiteY48" fmla="*/ 303676 h 866984"/>
                <a:gd name="connsiteX49" fmla="*/ 905710 w 1024165"/>
                <a:gd name="connsiteY49" fmla="*/ 299865 h 866984"/>
                <a:gd name="connsiteX50" fmla="*/ 906217 w 1024165"/>
                <a:gd name="connsiteY50" fmla="*/ 296563 h 866984"/>
                <a:gd name="connsiteX51" fmla="*/ 910028 w 1024165"/>
                <a:gd name="connsiteY51" fmla="*/ 279796 h 866984"/>
                <a:gd name="connsiteX52" fmla="*/ 913966 w 1024165"/>
                <a:gd name="connsiteY52" fmla="*/ 263536 h 866984"/>
                <a:gd name="connsiteX53" fmla="*/ 914601 w 1024165"/>
                <a:gd name="connsiteY53" fmla="*/ 250072 h 866984"/>
                <a:gd name="connsiteX54" fmla="*/ 913712 w 1024165"/>
                <a:gd name="connsiteY54" fmla="*/ 237877 h 866984"/>
                <a:gd name="connsiteX55" fmla="*/ 911172 w 1024165"/>
                <a:gd name="connsiteY55" fmla="*/ 208534 h 866984"/>
                <a:gd name="connsiteX56" fmla="*/ 910028 w 1024165"/>
                <a:gd name="connsiteY56" fmla="*/ 195959 h 866984"/>
                <a:gd name="connsiteX57" fmla="*/ 908249 w 1024165"/>
                <a:gd name="connsiteY57" fmla="*/ 189354 h 866984"/>
                <a:gd name="connsiteX58" fmla="*/ 898723 w 1024165"/>
                <a:gd name="connsiteY58" fmla="*/ 189100 h 866984"/>
                <a:gd name="connsiteX59" fmla="*/ 864680 w 1024165"/>
                <a:gd name="connsiteY59" fmla="*/ 183257 h 866984"/>
                <a:gd name="connsiteX60" fmla="*/ 853248 w 1024165"/>
                <a:gd name="connsiteY60" fmla="*/ 170681 h 866984"/>
                <a:gd name="connsiteX61" fmla="*/ 848040 w 1024165"/>
                <a:gd name="connsiteY61" fmla="*/ 165854 h 866984"/>
                <a:gd name="connsiteX62" fmla="*/ 843086 w 1024165"/>
                <a:gd name="connsiteY62" fmla="*/ 164457 h 866984"/>
                <a:gd name="connsiteX63" fmla="*/ 824159 w 1024165"/>
                <a:gd name="connsiteY63" fmla="*/ 151754 h 866984"/>
                <a:gd name="connsiteX64" fmla="*/ 811838 w 1024165"/>
                <a:gd name="connsiteY64" fmla="*/ 138036 h 866984"/>
                <a:gd name="connsiteX65" fmla="*/ 797230 w 1024165"/>
                <a:gd name="connsiteY65" fmla="*/ 130922 h 866984"/>
                <a:gd name="connsiteX66" fmla="*/ 780336 w 1024165"/>
                <a:gd name="connsiteY66" fmla="*/ 130541 h 866984"/>
                <a:gd name="connsiteX67" fmla="*/ 754677 w 1024165"/>
                <a:gd name="connsiteY67" fmla="*/ 129144 h 866984"/>
                <a:gd name="connsiteX68" fmla="*/ 739815 w 1024165"/>
                <a:gd name="connsiteY68" fmla="*/ 119617 h 866984"/>
                <a:gd name="connsiteX69" fmla="*/ 732447 w 1024165"/>
                <a:gd name="connsiteY69" fmla="*/ 113393 h 866984"/>
                <a:gd name="connsiteX70" fmla="*/ 720507 w 1024165"/>
                <a:gd name="connsiteY70" fmla="*/ 110979 h 866984"/>
                <a:gd name="connsiteX71" fmla="*/ 709074 w 1024165"/>
                <a:gd name="connsiteY71" fmla="*/ 106406 h 866984"/>
                <a:gd name="connsiteX72" fmla="*/ 706788 w 1024165"/>
                <a:gd name="connsiteY72" fmla="*/ 103358 h 866984"/>
                <a:gd name="connsiteX73" fmla="*/ 706788 w 1024165"/>
                <a:gd name="connsiteY73" fmla="*/ 103358 h 866984"/>
                <a:gd name="connsiteX74" fmla="*/ 696626 w 1024165"/>
                <a:gd name="connsiteY74" fmla="*/ 92942 h 866984"/>
                <a:gd name="connsiteX75" fmla="*/ 678080 w 1024165"/>
                <a:gd name="connsiteY75" fmla="*/ 91798 h 866984"/>
                <a:gd name="connsiteX76" fmla="*/ 663218 w 1024165"/>
                <a:gd name="connsiteY76" fmla="*/ 92561 h 866984"/>
                <a:gd name="connsiteX77" fmla="*/ 656740 w 1024165"/>
                <a:gd name="connsiteY77" fmla="*/ 97642 h 866984"/>
                <a:gd name="connsiteX78" fmla="*/ 650008 w 1024165"/>
                <a:gd name="connsiteY78" fmla="*/ 102977 h 866984"/>
                <a:gd name="connsiteX79" fmla="*/ 634511 w 1024165"/>
                <a:gd name="connsiteY79" fmla="*/ 103485 h 866984"/>
                <a:gd name="connsiteX80" fmla="*/ 621808 w 1024165"/>
                <a:gd name="connsiteY80" fmla="*/ 102723 h 866984"/>
                <a:gd name="connsiteX81" fmla="*/ 607328 w 1024165"/>
                <a:gd name="connsiteY81" fmla="*/ 105136 h 866984"/>
                <a:gd name="connsiteX82" fmla="*/ 593609 w 1024165"/>
                <a:gd name="connsiteY82" fmla="*/ 111741 h 866984"/>
                <a:gd name="connsiteX83" fmla="*/ 570998 w 1024165"/>
                <a:gd name="connsiteY83" fmla="*/ 133590 h 866984"/>
                <a:gd name="connsiteX84" fmla="*/ 555882 w 1024165"/>
                <a:gd name="connsiteY84" fmla="*/ 148071 h 866984"/>
                <a:gd name="connsiteX85" fmla="*/ 530350 w 1024165"/>
                <a:gd name="connsiteY85" fmla="*/ 150611 h 866984"/>
                <a:gd name="connsiteX86" fmla="*/ 533399 w 1024165"/>
                <a:gd name="connsiteY86" fmla="*/ 168395 h 866984"/>
                <a:gd name="connsiteX87" fmla="*/ 515235 w 1024165"/>
                <a:gd name="connsiteY87" fmla="*/ 173984 h 866984"/>
                <a:gd name="connsiteX88" fmla="*/ 483605 w 1024165"/>
                <a:gd name="connsiteY88" fmla="*/ 175254 h 866984"/>
                <a:gd name="connsiteX89" fmla="*/ 448420 w 1024165"/>
                <a:gd name="connsiteY89" fmla="*/ 187448 h 866984"/>
                <a:gd name="connsiteX90" fmla="*/ 409423 w 1024165"/>
                <a:gd name="connsiteY90" fmla="*/ 189227 h 866984"/>
                <a:gd name="connsiteX91" fmla="*/ 346545 w 1024165"/>
                <a:gd name="connsiteY91" fmla="*/ 162297 h 866984"/>
                <a:gd name="connsiteX92" fmla="*/ 320124 w 1024165"/>
                <a:gd name="connsiteY92" fmla="*/ 141084 h 866984"/>
                <a:gd name="connsiteX93" fmla="*/ 278460 w 1024165"/>
                <a:gd name="connsiteY93" fmla="*/ 134098 h 866984"/>
                <a:gd name="connsiteX94" fmla="*/ 265885 w 1024165"/>
                <a:gd name="connsiteY94" fmla="*/ 109836 h 866984"/>
                <a:gd name="connsiteX95" fmla="*/ 258136 w 1024165"/>
                <a:gd name="connsiteY95" fmla="*/ 81255 h 866984"/>
                <a:gd name="connsiteX96" fmla="*/ 258136 w 1024165"/>
                <a:gd name="connsiteY96" fmla="*/ 81001 h 866984"/>
                <a:gd name="connsiteX97" fmla="*/ 234891 w 1024165"/>
                <a:gd name="connsiteY97" fmla="*/ 75920 h 866984"/>
                <a:gd name="connsiteX98" fmla="*/ 222569 w 1024165"/>
                <a:gd name="connsiteY98" fmla="*/ 64107 h 866984"/>
                <a:gd name="connsiteX99" fmla="*/ 213804 w 1024165"/>
                <a:gd name="connsiteY99" fmla="*/ 50388 h 866984"/>
                <a:gd name="connsiteX100" fmla="*/ 219775 w 1024165"/>
                <a:gd name="connsiteY100" fmla="*/ 38956 h 866984"/>
                <a:gd name="connsiteX101" fmla="*/ 222569 w 1024165"/>
                <a:gd name="connsiteY101" fmla="*/ 36797 h 866984"/>
                <a:gd name="connsiteX102" fmla="*/ 220917 w 1024165"/>
                <a:gd name="connsiteY102" fmla="*/ 34002 h 866984"/>
                <a:gd name="connsiteX103" fmla="*/ 217234 w 1024165"/>
                <a:gd name="connsiteY103" fmla="*/ 27905 h 866984"/>
                <a:gd name="connsiteX104" fmla="*/ 220155 w 1024165"/>
                <a:gd name="connsiteY104" fmla="*/ 18759 h 866984"/>
                <a:gd name="connsiteX105" fmla="*/ 221807 w 1024165"/>
                <a:gd name="connsiteY105" fmla="*/ 15457 h 866984"/>
                <a:gd name="connsiteX106" fmla="*/ 216599 w 1024165"/>
                <a:gd name="connsiteY106" fmla="*/ 8851 h 866984"/>
                <a:gd name="connsiteX107" fmla="*/ 208469 w 1024165"/>
                <a:gd name="connsiteY107" fmla="*/ 2119 h 866984"/>
                <a:gd name="connsiteX108" fmla="*/ 200085 w 1024165"/>
                <a:gd name="connsiteY108" fmla="*/ 2119 h 866984"/>
                <a:gd name="connsiteX109" fmla="*/ 185478 w 1024165"/>
                <a:gd name="connsiteY109" fmla="*/ 10376 h 866984"/>
                <a:gd name="connsiteX110" fmla="*/ 171632 w 1024165"/>
                <a:gd name="connsiteY110" fmla="*/ 22824 h 866984"/>
                <a:gd name="connsiteX111" fmla="*/ 129713 w 1024165"/>
                <a:gd name="connsiteY111" fmla="*/ 56358 h 866984"/>
                <a:gd name="connsiteX112" fmla="*/ 80301 w 1024165"/>
                <a:gd name="connsiteY112" fmla="*/ 50261 h 866984"/>
                <a:gd name="connsiteX113" fmla="*/ 76363 w 1024165"/>
                <a:gd name="connsiteY113" fmla="*/ 48864 h 866984"/>
                <a:gd name="connsiteX114" fmla="*/ 51085 w 1024165"/>
                <a:gd name="connsiteY114" fmla="*/ 23332 h 866984"/>
                <a:gd name="connsiteX115" fmla="*/ 47401 w 1024165"/>
                <a:gd name="connsiteY115" fmla="*/ 18251 h 866984"/>
                <a:gd name="connsiteX116" fmla="*/ 32793 w 1024165"/>
                <a:gd name="connsiteY116" fmla="*/ 4151 h 866984"/>
                <a:gd name="connsiteX117" fmla="*/ 24791 w 1024165"/>
                <a:gd name="connsiteY117" fmla="*/ 87 h 866984"/>
                <a:gd name="connsiteX118" fmla="*/ 23521 w 1024165"/>
                <a:gd name="connsiteY118" fmla="*/ 3897 h 866984"/>
                <a:gd name="connsiteX119" fmla="*/ 15899 w 1024165"/>
                <a:gd name="connsiteY119" fmla="*/ 18632 h 866984"/>
                <a:gd name="connsiteX120" fmla="*/ 2434 w 1024165"/>
                <a:gd name="connsiteY120" fmla="*/ 21935 h 866984"/>
                <a:gd name="connsiteX121" fmla="*/ 910 w 1024165"/>
                <a:gd name="connsiteY121" fmla="*/ 21935 h 866984"/>
                <a:gd name="connsiteX122" fmla="*/ 1037 w 1024165"/>
                <a:gd name="connsiteY122" fmla="*/ 27905 h 866984"/>
                <a:gd name="connsiteX123" fmla="*/ 1037 w 1024165"/>
                <a:gd name="connsiteY123" fmla="*/ 27905 h 866984"/>
                <a:gd name="connsiteX124" fmla="*/ 3323 w 1024165"/>
                <a:gd name="connsiteY124" fmla="*/ 35018 h 866984"/>
                <a:gd name="connsiteX125" fmla="*/ 7261 w 1024165"/>
                <a:gd name="connsiteY125" fmla="*/ 41497 h 866984"/>
                <a:gd name="connsiteX126" fmla="*/ 13486 w 1024165"/>
                <a:gd name="connsiteY126" fmla="*/ 48483 h 866984"/>
                <a:gd name="connsiteX127" fmla="*/ 16280 w 1024165"/>
                <a:gd name="connsiteY127" fmla="*/ 68553 h 866984"/>
                <a:gd name="connsiteX128" fmla="*/ 16026 w 1024165"/>
                <a:gd name="connsiteY128" fmla="*/ 75158 h 866984"/>
                <a:gd name="connsiteX129" fmla="*/ 19710 w 1024165"/>
                <a:gd name="connsiteY129" fmla="*/ 78334 h 866984"/>
                <a:gd name="connsiteX130" fmla="*/ 25045 w 1024165"/>
                <a:gd name="connsiteY130" fmla="*/ 82018 h 866984"/>
                <a:gd name="connsiteX131" fmla="*/ 19710 w 1024165"/>
                <a:gd name="connsiteY131" fmla="*/ 94720 h 866984"/>
                <a:gd name="connsiteX132" fmla="*/ 12470 w 1024165"/>
                <a:gd name="connsiteY132" fmla="*/ 106787 h 866984"/>
                <a:gd name="connsiteX133" fmla="*/ 17424 w 1024165"/>
                <a:gd name="connsiteY133" fmla="*/ 111360 h 866984"/>
                <a:gd name="connsiteX134" fmla="*/ 25426 w 1024165"/>
                <a:gd name="connsiteY134" fmla="*/ 118474 h 866984"/>
                <a:gd name="connsiteX135" fmla="*/ 27839 w 1024165"/>
                <a:gd name="connsiteY135" fmla="*/ 131811 h 866984"/>
                <a:gd name="connsiteX136" fmla="*/ 27839 w 1024165"/>
                <a:gd name="connsiteY136" fmla="*/ 137019 h 866984"/>
                <a:gd name="connsiteX137" fmla="*/ 30126 w 1024165"/>
                <a:gd name="connsiteY137" fmla="*/ 139687 h 866984"/>
                <a:gd name="connsiteX138" fmla="*/ 38002 w 1024165"/>
                <a:gd name="connsiteY138" fmla="*/ 145276 h 866984"/>
                <a:gd name="connsiteX139" fmla="*/ 42955 w 1024165"/>
                <a:gd name="connsiteY139" fmla="*/ 156708 h 866984"/>
                <a:gd name="connsiteX140" fmla="*/ 44479 w 1024165"/>
                <a:gd name="connsiteY140" fmla="*/ 171189 h 866984"/>
                <a:gd name="connsiteX141" fmla="*/ 49561 w 1024165"/>
                <a:gd name="connsiteY141" fmla="*/ 184019 h 866984"/>
                <a:gd name="connsiteX142" fmla="*/ 54261 w 1024165"/>
                <a:gd name="connsiteY142" fmla="*/ 189989 h 866984"/>
                <a:gd name="connsiteX143" fmla="*/ 59342 w 1024165"/>
                <a:gd name="connsiteY143" fmla="*/ 196340 h 866984"/>
                <a:gd name="connsiteX144" fmla="*/ 67472 w 1024165"/>
                <a:gd name="connsiteY144" fmla="*/ 212218 h 866984"/>
                <a:gd name="connsiteX145" fmla="*/ 70520 w 1024165"/>
                <a:gd name="connsiteY145" fmla="*/ 222253 h 866984"/>
                <a:gd name="connsiteX146" fmla="*/ 77887 w 1024165"/>
                <a:gd name="connsiteY146" fmla="*/ 224921 h 866984"/>
                <a:gd name="connsiteX147" fmla="*/ 88557 w 1024165"/>
                <a:gd name="connsiteY147" fmla="*/ 229494 h 866984"/>
                <a:gd name="connsiteX148" fmla="*/ 92750 w 1024165"/>
                <a:gd name="connsiteY148" fmla="*/ 233939 h 866984"/>
                <a:gd name="connsiteX149" fmla="*/ 102149 w 1024165"/>
                <a:gd name="connsiteY149" fmla="*/ 235083 h 866984"/>
                <a:gd name="connsiteX150" fmla="*/ 114470 w 1024165"/>
                <a:gd name="connsiteY150" fmla="*/ 237877 h 866984"/>
                <a:gd name="connsiteX151" fmla="*/ 114725 w 1024165"/>
                <a:gd name="connsiteY151" fmla="*/ 247023 h 866984"/>
                <a:gd name="connsiteX152" fmla="*/ 110152 w 1024165"/>
                <a:gd name="connsiteY152" fmla="*/ 249056 h 866984"/>
                <a:gd name="connsiteX153" fmla="*/ 108246 w 1024165"/>
                <a:gd name="connsiteY153" fmla="*/ 249564 h 866984"/>
                <a:gd name="connsiteX154" fmla="*/ 106849 w 1024165"/>
                <a:gd name="connsiteY154" fmla="*/ 255026 h 866984"/>
                <a:gd name="connsiteX155" fmla="*/ 108246 w 1024165"/>
                <a:gd name="connsiteY155" fmla="*/ 262520 h 866984"/>
                <a:gd name="connsiteX156" fmla="*/ 111549 w 1024165"/>
                <a:gd name="connsiteY156" fmla="*/ 272555 h 866984"/>
                <a:gd name="connsiteX157" fmla="*/ 108628 w 1024165"/>
                <a:gd name="connsiteY157" fmla="*/ 282463 h 866984"/>
                <a:gd name="connsiteX158" fmla="*/ 101260 w 1024165"/>
                <a:gd name="connsiteY158" fmla="*/ 289195 h 866984"/>
                <a:gd name="connsiteX159" fmla="*/ 93892 w 1024165"/>
                <a:gd name="connsiteY159" fmla="*/ 296563 h 866984"/>
                <a:gd name="connsiteX160" fmla="*/ 92622 w 1024165"/>
                <a:gd name="connsiteY160" fmla="*/ 303930 h 866984"/>
                <a:gd name="connsiteX161" fmla="*/ 85890 w 1024165"/>
                <a:gd name="connsiteY161" fmla="*/ 317903 h 866984"/>
                <a:gd name="connsiteX162" fmla="*/ 78396 w 1024165"/>
                <a:gd name="connsiteY162" fmla="*/ 319554 h 866984"/>
                <a:gd name="connsiteX163" fmla="*/ 75093 w 1024165"/>
                <a:gd name="connsiteY163" fmla="*/ 320825 h 866984"/>
                <a:gd name="connsiteX164" fmla="*/ 76999 w 1024165"/>
                <a:gd name="connsiteY164" fmla="*/ 325525 h 866984"/>
                <a:gd name="connsiteX165" fmla="*/ 76999 w 1024165"/>
                <a:gd name="connsiteY165" fmla="*/ 325525 h 866984"/>
                <a:gd name="connsiteX166" fmla="*/ 80301 w 1024165"/>
                <a:gd name="connsiteY166" fmla="*/ 337465 h 866984"/>
                <a:gd name="connsiteX167" fmla="*/ 76744 w 1024165"/>
                <a:gd name="connsiteY167" fmla="*/ 346357 h 866984"/>
                <a:gd name="connsiteX168" fmla="*/ 75093 w 1024165"/>
                <a:gd name="connsiteY168" fmla="*/ 351692 h 866984"/>
                <a:gd name="connsiteX169" fmla="*/ 79285 w 1024165"/>
                <a:gd name="connsiteY169" fmla="*/ 357789 h 866984"/>
                <a:gd name="connsiteX170" fmla="*/ 90336 w 1024165"/>
                <a:gd name="connsiteY170" fmla="*/ 366427 h 866984"/>
                <a:gd name="connsiteX171" fmla="*/ 91352 w 1024165"/>
                <a:gd name="connsiteY171" fmla="*/ 367062 h 866984"/>
                <a:gd name="connsiteX172" fmla="*/ 103039 w 1024165"/>
                <a:gd name="connsiteY172" fmla="*/ 379383 h 866984"/>
                <a:gd name="connsiteX173" fmla="*/ 108373 w 1024165"/>
                <a:gd name="connsiteY173" fmla="*/ 397929 h 866984"/>
                <a:gd name="connsiteX174" fmla="*/ 111041 w 1024165"/>
                <a:gd name="connsiteY174" fmla="*/ 408726 h 866984"/>
                <a:gd name="connsiteX175" fmla="*/ 116249 w 1024165"/>
                <a:gd name="connsiteY175" fmla="*/ 409234 h 866984"/>
                <a:gd name="connsiteX176" fmla="*/ 125521 w 1024165"/>
                <a:gd name="connsiteY176" fmla="*/ 410250 h 866984"/>
                <a:gd name="connsiteX177" fmla="*/ 140002 w 1024165"/>
                <a:gd name="connsiteY177" fmla="*/ 419396 h 866984"/>
                <a:gd name="connsiteX178" fmla="*/ 162486 w 1024165"/>
                <a:gd name="connsiteY178" fmla="*/ 437561 h 866984"/>
                <a:gd name="connsiteX179" fmla="*/ 165789 w 1024165"/>
                <a:gd name="connsiteY179" fmla="*/ 438323 h 866984"/>
                <a:gd name="connsiteX180" fmla="*/ 175443 w 1024165"/>
                <a:gd name="connsiteY180" fmla="*/ 439339 h 866984"/>
                <a:gd name="connsiteX181" fmla="*/ 191321 w 1024165"/>
                <a:gd name="connsiteY181" fmla="*/ 454582 h 866984"/>
                <a:gd name="connsiteX182" fmla="*/ 203134 w 1024165"/>
                <a:gd name="connsiteY182" fmla="*/ 477828 h 866984"/>
                <a:gd name="connsiteX183" fmla="*/ 201610 w 1024165"/>
                <a:gd name="connsiteY183" fmla="*/ 492689 h 866984"/>
                <a:gd name="connsiteX184" fmla="*/ 194623 w 1024165"/>
                <a:gd name="connsiteY184" fmla="*/ 505265 h 866984"/>
                <a:gd name="connsiteX185" fmla="*/ 194623 w 1024165"/>
                <a:gd name="connsiteY185" fmla="*/ 505265 h 866984"/>
                <a:gd name="connsiteX186" fmla="*/ 192718 w 1024165"/>
                <a:gd name="connsiteY186" fmla="*/ 509076 h 866984"/>
                <a:gd name="connsiteX187" fmla="*/ 191575 w 1024165"/>
                <a:gd name="connsiteY187" fmla="*/ 517840 h 866984"/>
                <a:gd name="connsiteX188" fmla="*/ 194115 w 1024165"/>
                <a:gd name="connsiteY188" fmla="*/ 522921 h 866984"/>
                <a:gd name="connsiteX189" fmla="*/ 194877 w 1024165"/>
                <a:gd name="connsiteY189" fmla="*/ 523303 h 866984"/>
                <a:gd name="connsiteX190" fmla="*/ 203134 w 1024165"/>
                <a:gd name="connsiteY190" fmla="*/ 524573 h 866984"/>
                <a:gd name="connsiteX191" fmla="*/ 212280 w 1024165"/>
                <a:gd name="connsiteY191" fmla="*/ 526986 h 866984"/>
                <a:gd name="connsiteX192" fmla="*/ 214948 w 1024165"/>
                <a:gd name="connsiteY192" fmla="*/ 540197 h 866984"/>
                <a:gd name="connsiteX193" fmla="*/ 217234 w 1024165"/>
                <a:gd name="connsiteY193" fmla="*/ 557726 h 866984"/>
                <a:gd name="connsiteX194" fmla="*/ 224093 w 1024165"/>
                <a:gd name="connsiteY194" fmla="*/ 564077 h 866984"/>
                <a:gd name="connsiteX195" fmla="*/ 234509 w 1024165"/>
                <a:gd name="connsiteY195" fmla="*/ 572334 h 866984"/>
                <a:gd name="connsiteX196" fmla="*/ 244417 w 1024165"/>
                <a:gd name="connsiteY196" fmla="*/ 584529 h 866984"/>
                <a:gd name="connsiteX197" fmla="*/ 245814 w 1024165"/>
                <a:gd name="connsiteY197" fmla="*/ 586180 h 866984"/>
                <a:gd name="connsiteX198" fmla="*/ 257628 w 1024165"/>
                <a:gd name="connsiteY198" fmla="*/ 578939 h 866984"/>
                <a:gd name="connsiteX199" fmla="*/ 258263 w 1024165"/>
                <a:gd name="connsiteY199" fmla="*/ 563315 h 866984"/>
                <a:gd name="connsiteX200" fmla="*/ 271474 w 1024165"/>
                <a:gd name="connsiteY200" fmla="*/ 557853 h 866984"/>
                <a:gd name="connsiteX201" fmla="*/ 274268 w 1024165"/>
                <a:gd name="connsiteY201" fmla="*/ 566364 h 866984"/>
                <a:gd name="connsiteX202" fmla="*/ 276681 w 1024165"/>
                <a:gd name="connsiteY202" fmla="*/ 575764 h 866984"/>
                <a:gd name="connsiteX203" fmla="*/ 290781 w 1024165"/>
                <a:gd name="connsiteY203" fmla="*/ 584147 h 866984"/>
                <a:gd name="connsiteX204" fmla="*/ 303356 w 1024165"/>
                <a:gd name="connsiteY204" fmla="*/ 581099 h 866984"/>
                <a:gd name="connsiteX205" fmla="*/ 323681 w 1024165"/>
                <a:gd name="connsiteY205" fmla="*/ 579193 h 866984"/>
                <a:gd name="connsiteX206" fmla="*/ 331049 w 1024165"/>
                <a:gd name="connsiteY206" fmla="*/ 594309 h 866984"/>
                <a:gd name="connsiteX207" fmla="*/ 340321 w 1024165"/>
                <a:gd name="connsiteY207" fmla="*/ 608409 h 866984"/>
                <a:gd name="connsiteX208" fmla="*/ 350229 w 1024165"/>
                <a:gd name="connsiteY208" fmla="*/ 619460 h 866984"/>
                <a:gd name="connsiteX209" fmla="*/ 354040 w 1024165"/>
                <a:gd name="connsiteY209" fmla="*/ 637371 h 866984"/>
                <a:gd name="connsiteX210" fmla="*/ 364075 w 1024165"/>
                <a:gd name="connsiteY210" fmla="*/ 644103 h 866984"/>
                <a:gd name="connsiteX211" fmla="*/ 367123 w 1024165"/>
                <a:gd name="connsiteY211" fmla="*/ 655663 h 866984"/>
                <a:gd name="connsiteX212" fmla="*/ 375380 w 1024165"/>
                <a:gd name="connsiteY212" fmla="*/ 669381 h 866984"/>
                <a:gd name="connsiteX213" fmla="*/ 387701 w 1024165"/>
                <a:gd name="connsiteY213" fmla="*/ 697327 h 866984"/>
                <a:gd name="connsiteX214" fmla="*/ 401166 w 1024165"/>
                <a:gd name="connsiteY214" fmla="*/ 710918 h 866984"/>
                <a:gd name="connsiteX215" fmla="*/ 426952 w 1024165"/>
                <a:gd name="connsiteY215" fmla="*/ 717016 h 866984"/>
                <a:gd name="connsiteX216" fmla="*/ 449689 w 1024165"/>
                <a:gd name="connsiteY216" fmla="*/ 729210 h 866984"/>
                <a:gd name="connsiteX217" fmla="*/ 467854 w 1024165"/>
                <a:gd name="connsiteY217" fmla="*/ 746104 h 866984"/>
                <a:gd name="connsiteX218" fmla="*/ 488559 w 1024165"/>
                <a:gd name="connsiteY218" fmla="*/ 756012 h 866984"/>
                <a:gd name="connsiteX219" fmla="*/ 509646 w 1024165"/>
                <a:gd name="connsiteY219" fmla="*/ 772652 h 866984"/>
                <a:gd name="connsiteX220" fmla="*/ 533272 w 1024165"/>
                <a:gd name="connsiteY220" fmla="*/ 782179 h 866984"/>
                <a:gd name="connsiteX221" fmla="*/ 563885 w 1024165"/>
                <a:gd name="connsiteY221" fmla="*/ 787133 h 866984"/>
                <a:gd name="connsiteX222" fmla="*/ 592338 w 1024165"/>
                <a:gd name="connsiteY222" fmla="*/ 779766 h 866984"/>
                <a:gd name="connsiteX223" fmla="*/ 611266 w 1024165"/>
                <a:gd name="connsiteY223" fmla="*/ 769604 h 866984"/>
                <a:gd name="connsiteX224" fmla="*/ 633114 w 1024165"/>
                <a:gd name="connsiteY224" fmla="*/ 757918 h 866984"/>
                <a:gd name="connsiteX225" fmla="*/ 656105 w 1024165"/>
                <a:gd name="connsiteY225" fmla="*/ 752964 h 866984"/>
                <a:gd name="connsiteX226" fmla="*/ 681002 w 1024165"/>
                <a:gd name="connsiteY226" fmla="*/ 758807 h 866984"/>
                <a:gd name="connsiteX227" fmla="*/ 691672 w 1024165"/>
                <a:gd name="connsiteY227" fmla="*/ 774812 h 866984"/>
                <a:gd name="connsiteX228" fmla="*/ 697770 w 1024165"/>
                <a:gd name="connsiteY228" fmla="*/ 800344 h 866984"/>
                <a:gd name="connsiteX229" fmla="*/ 711234 w 1024165"/>
                <a:gd name="connsiteY229" fmla="*/ 832227 h 866984"/>
                <a:gd name="connsiteX230" fmla="*/ 730796 w 1024165"/>
                <a:gd name="connsiteY230" fmla="*/ 836165 h 866984"/>
                <a:gd name="connsiteX231" fmla="*/ 757090 w 1024165"/>
                <a:gd name="connsiteY231" fmla="*/ 839595 h 866984"/>
                <a:gd name="connsiteX232" fmla="*/ 788719 w 1024165"/>
                <a:gd name="connsiteY232" fmla="*/ 842135 h 866984"/>
                <a:gd name="connsiteX233" fmla="*/ 816411 w 1024165"/>
                <a:gd name="connsiteY233" fmla="*/ 850773 h 866984"/>
                <a:gd name="connsiteX234" fmla="*/ 843086 w 1024165"/>
                <a:gd name="connsiteY234" fmla="*/ 848995 h 866984"/>
                <a:gd name="connsiteX235" fmla="*/ 863283 w 1024165"/>
                <a:gd name="connsiteY235" fmla="*/ 850900 h 866984"/>
                <a:gd name="connsiteX236" fmla="*/ 882591 w 1024165"/>
                <a:gd name="connsiteY236" fmla="*/ 855727 h 866984"/>
                <a:gd name="connsiteX237" fmla="*/ 908249 w 1024165"/>
                <a:gd name="connsiteY237" fmla="*/ 865254 h 866984"/>
                <a:gd name="connsiteX238" fmla="*/ 937339 w 1024165"/>
                <a:gd name="connsiteY238" fmla="*/ 865889 h 866984"/>
                <a:gd name="connsiteX239" fmla="*/ 945341 w 1024165"/>
                <a:gd name="connsiteY239" fmla="*/ 828416 h 86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024165" h="866984">
                  <a:moveTo>
                    <a:pt x="944960" y="828416"/>
                  </a:moveTo>
                  <a:cubicBezTo>
                    <a:pt x="945849" y="821811"/>
                    <a:pt x="946611" y="817238"/>
                    <a:pt x="947500" y="813682"/>
                  </a:cubicBezTo>
                  <a:cubicBezTo>
                    <a:pt x="948517" y="809871"/>
                    <a:pt x="949660" y="807076"/>
                    <a:pt x="951693" y="804155"/>
                  </a:cubicBezTo>
                  <a:cubicBezTo>
                    <a:pt x="953597" y="801106"/>
                    <a:pt x="958424" y="797295"/>
                    <a:pt x="963886" y="793866"/>
                  </a:cubicBezTo>
                  <a:cubicBezTo>
                    <a:pt x="969603" y="790309"/>
                    <a:pt x="976208" y="787006"/>
                    <a:pt x="980654" y="785736"/>
                  </a:cubicBezTo>
                  <a:cubicBezTo>
                    <a:pt x="984719" y="784593"/>
                    <a:pt x="989927" y="784085"/>
                    <a:pt x="995262" y="783704"/>
                  </a:cubicBezTo>
                  <a:cubicBezTo>
                    <a:pt x="1000978" y="783196"/>
                    <a:pt x="1006948" y="782688"/>
                    <a:pt x="1010886" y="781417"/>
                  </a:cubicBezTo>
                  <a:lnTo>
                    <a:pt x="1012283" y="780909"/>
                  </a:lnTo>
                  <a:lnTo>
                    <a:pt x="1012283" y="780909"/>
                  </a:lnTo>
                  <a:cubicBezTo>
                    <a:pt x="1017619" y="779131"/>
                    <a:pt x="1018761" y="778623"/>
                    <a:pt x="1019016" y="776463"/>
                  </a:cubicBezTo>
                  <a:cubicBezTo>
                    <a:pt x="1019270" y="775066"/>
                    <a:pt x="1019778" y="772780"/>
                    <a:pt x="1020413" y="769985"/>
                  </a:cubicBezTo>
                  <a:cubicBezTo>
                    <a:pt x="1022191" y="762745"/>
                    <a:pt x="1024605" y="751948"/>
                    <a:pt x="1024097" y="750931"/>
                  </a:cubicBezTo>
                  <a:cubicBezTo>
                    <a:pt x="1023970" y="750677"/>
                    <a:pt x="1020413" y="750931"/>
                    <a:pt x="1016348" y="750931"/>
                  </a:cubicBezTo>
                  <a:cubicBezTo>
                    <a:pt x="1009234" y="750550"/>
                    <a:pt x="1001486" y="750169"/>
                    <a:pt x="999327" y="746231"/>
                  </a:cubicBezTo>
                  <a:cubicBezTo>
                    <a:pt x="997676" y="743183"/>
                    <a:pt x="998056" y="731369"/>
                    <a:pt x="998565" y="719048"/>
                  </a:cubicBezTo>
                  <a:cubicBezTo>
                    <a:pt x="998945" y="707743"/>
                    <a:pt x="999454" y="696056"/>
                    <a:pt x="998565" y="692627"/>
                  </a:cubicBezTo>
                  <a:cubicBezTo>
                    <a:pt x="997803" y="690086"/>
                    <a:pt x="986243" y="686149"/>
                    <a:pt x="975192" y="682465"/>
                  </a:cubicBezTo>
                  <a:cubicBezTo>
                    <a:pt x="965284" y="679162"/>
                    <a:pt x="955884" y="675986"/>
                    <a:pt x="952582" y="672430"/>
                  </a:cubicBezTo>
                  <a:cubicBezTo>
                    <a:pt x="948770" y="668365"/>
                    <a:pt x="928701" y="642198"/>
                    <a:pt x="914601" y="621239"/>
                  </a:cubicBezTo>
                  <a:cubicBezTo>
                    <a:pt x="905582" y="607901"/>
                    <a:pt x="898850" y="596215"/>
                    <a:pt x="899739" y="592531"/>
                  </a:cubicBezTo>
                  <a:cubicBezTo>
                    <a:pt x="900755" y="588466"/>
                    <a:pt x="909901" y="578558"/>
                    <a:pt x="919682" y="568142"/>
                  </a:cubicBezTo>
                  <a:cubicBezTo>
                    <a:pt x="930352" y="556710"/>
                    <a:pt x="941911" y="544262"/>
                    <a:pt x="943055" y="540070"/>
                  </a:cubicBezTo>
                  <a:cubicBezTo>
                    <a:pt x="944325" y="535497"/>
                    <a:pt x="945214" y="531051"/>
                    <a:pt x="945468" y="526986"/>
                  </a:cubicBezTo>
                  <a:cubicBezTo>
                    <a:pt x="945722" y="523303"/>
                    <a:pt x="945341" y="520254"/>
                    <a:pt x="944071" y="517967"/>
                  </a:cubicBezTo>
                  <a:lnTo>
                    <a:pt x="944071" y="517967"/>
                  </a:lnTo>
                  <a:cubicBezTo>
                    <a:pt x="942673" y="515554"/>
                    <a:pt x="940387" y="513267"/>
                    <a:pt x="936322" y="511108"/>
                  </a:cubicBezTo>
                  <a:cubicBezTo>
                    <a:pt x="932004" y="508822"/>
                    <a:pt x="925779" y="506789"/>
                    <a:pt x="916761" y="505138"/>
                  </a:cubicBezTo>
                  <a:cubicBezTo>
                    <a:pt x="913585" y="504630"/>
                    <a:pt x="911679" y="504249"/>
                    <a:pt x="910155" y="503995"/>
                  </a:cubicBezTo>
                  <a:cubicBezTo>
                    <a:pt x="905074" y="503105"/>
                    <a:pt x="902534" y="502724"/>
                    <a:pt x="900883" y="502216"/>
                  </a:cubicBezTo>
                  <a:cubicBezTo>
                    <a:pt x="898215" y="501327"/>
                    <a:pt x="897580" y="500565"/>
                    <a:pt x="896436" y="498787"/>
                  </a:cubicBezTo>
                  <a:cubicBezTo>
                    <a:pt x="896183" y="498533"/>
                    <a:pt x="895928" y="498151"/>
                    <a:pt x="895801" y="497898"/>
                  </a:cubicBezTo>
                  <a:cubicBezTo>
                    <a:pt x="893769" y="495230"/>
                    <a:pt x="893642" y="483035"/>
                    <a:pt x="893515" y="469952"/>
                  </a:cubicBezTo>
                  <a:cubicBezTo>
                    <a:pt x="893388" y="456868"/>
                    <a:pt x="893261" y="442769"/>
                    <a:pt x="891736" y="438450"/>
                  </a:cubicBezTo>
                  <a:cubicBezTo>
                    <a:pt x="889959" y="433369"/>
                    <a:pt x="887926" y="426128"/>
                    <a:pt x="886401" y="419015"/>
                  </a:cubicBezTo>
                  <a:cubicBezTo>
                    <a:pt x="885004" y="412791"/>
                    <a:pt x="883988" y="406693"/>
                    <a:pt x="883734" y="402248"/>
                  </a:cubicBezTo>
                  <a:cubicBezTo>
                    <a:pt x="883353" y="394626"/>
                    <a:pt x="889450" y="388783"/>
                    <a:pt x="893769" y="384591"/>
                  </a:cubicBezTo>
                  <a:cubicBezTo>
                    <a:pt x="895293" y="383067"/>
                    <a:pt x="896563" y="381924"/>
                    <a:pt x="896818" y="381415"/>
                  </a:cubicBezTo>
                  <a:cubicBezTo>
                    <a:pt x="897072" y="380907"/>
                    <a:pt x="897198" y="380399"/>
                    <a:pt x="897198" y="380399"/>
                  </a:cubicBezTo>
                  <a:cubicBezTo>
                    <a:pt x="896183" y="379383"/>
                    <a:pt x="893261" y="378494"/>
                    <a:pt x="887036" y="377859"/>
                  </a:cubicBezTo>
                  <a:cubicBezTo>
                    <a:pt x="876875" y="376716"/>
                    <a:pt x="874969" y="373413"/>
                    <a:pt x="875605" y="367824"/>
                  </a:cubicBezTo>
                  <a:cubicBezTo>
                    <a:pt x="875731" y="366427"/>
                    <a:pt x="876112" y="364902"/>
                    <a:pt x="876620" y="363378"/>
                  </a:cubicBezTo>
                  <a:cubicBezTo>
                    <a:pt x="877256" y="361092"/>
                    <a:pt x="877891" y="358551"/>
                    <a:pt x="877891" y="355757"/>
                  </a:cubicBezTo>
                  <a:cubicBezTo>
                    <a:pt x="878145" y="346357"/>
                    <a:pt x="879415" y="344324"/>
                    <a:pt x="881447" y="340895"/>
                  </a:cubicBezTo>
                  <a:cubicBezTo>
                    <a:pt x="881956" y="340132"/>
                    <a:pt x="882464" y="339370"/>
                    <a:pt x="882972" y="338100"/>
                  </a:cubicBezTo>
                  <a:cubicBezTo>
                    <a:pt x="884877" y="334416"/>
                    <a:pt x="888434" y="332765"/>
                    <a:pt x="891609" y="331241"/>
                  </a:cubicBezTo>
                  <a:cubicBezTo>
                    <a:pt x="893261" y="330478"/>
                    <a:pt x="894658" y="330352"/>
                    <a:pt x="894658" y="330097"/>
                  </a:cubicBezTo>
                  <a:cubicBezTo>
                    <a:pt x="894658" y="329081"/>
                    <a:pt x="893896" y="327303"/>
                    <a:pt x="893134" y="325525"/>
                  </a:cubicBezTo>
                  <a:cubicBezTo>
                    <a:pt x="891609" y="321714"/>
                    <a:pt x="889959" y="317395"/>
                    <a:pt x="890974" y="313203"/>
                  </a:cubicBezTo>
                  <a:cubicBezTo>
                    <a:pt x="891863" y="309138"/>
                    <a:pt x="896310" y="306344"/>
                    <a:pt x="900501" y="303676"/>
                  </a:cubicBezTo>
                  <a:cubicBezTo>
                    <a:pt x="903169" y="302025"/>
                    <a:pt x="905582" y="300374"/>
                    <a:pt x="905710" y="299865"/>
                  </a:cubicBezTo>
                  <a:cubicBezTo>
                    <a:pt x="905963" y="298849"/>
                    <a:pt x="906090" y="297833"/>
                    <a:pt x="906217" y="296563"/>
                  </a:cubicBezTo>
                  <a:cubicBezTo>
                    <a:pt x="906599" y="293006"/>
                    <a:pt x="907107" y="288306"/>
                    <a:pt x="910028" y="279796"/>
                  </a:cubicBezTo>
                  <a:cubicBezTo>
                    <a:pt x="911934" y="274333"/>
                    <a:pt x="913204" y="268744"/>
                    <a:pt x="913966" y="263536"/>
                  </a:cubicBezTo>
                  <a:cubicBezTo>
                    <a:pt x="914728" y="258328"/>
                    <a:pt x="914982" y="253628"/>
                    <a:pt x="914601" y="250072"/>
                  </a:cubicBezTo>
                  <a:cubicBezTo>
                    <a:pt x="914347" y="247277"/>
                    <a:pt x="914093" y="242958"/>
                    <a:pt x="913712" y="237877"/>
                  </a:cubicBezTo>
                  <a:cubicBezTo>
                    <a:pt x="913204" y="229113"/>
                    <a:pt x="912441" y="217934"/>
                    <a:pt x="911172" y="208534"/>
                  </a:cubicBezTo>
                  <a:cubicBezTo>
                    <a:pt x="910409" y="203199"/>
                    <a:pt x="910155" y="199135"/>
                    <a:pt x="910028" y="195959"/>
                  </a:cubicBezTo>
                  <a:cubicBezTo>
                    <a:pt x="909901" y="191894"/>
                    <a:pt x="909774" y="190116"/>
                    <a:pt x="908249" y="189354"/>
                  </a:cubicBezTo>
                  <a:cubicBezTo>
                    <a:pt x="907107" y="188846"/>
                    <a:pt x="903296" y="188973"/>
                    <a:pt x="898723" y="189100"/>
                  </a:cubicBezTo>
                  <a:cubicBezTo>
                    <a:pt x="888434" y="189354"/>
                    <a:pt x="874334" y="189735"/>
                    <a:pt x="864680" y="183257"/>
                  </a:cubicBezTo>
                  <a:cubicBezTo>
                    <a:pt x="857059" y="178176"/>
                    <a:pt x="854900" y="173984"/>
                    <a:pt x="853248" y="170681"/>
                  </a:cubicBezTo>
                  <a:cubicBezTo>
                    <a:pt x="852232" y="168522"/>
                    <a:pt x="851342" y="166997"/>
                    <a:pt x="848040" y="165854"/>
                  </a:cubicBezTo>
                  <a:cubicBezTo>
                    <a:pt x="846262" y="165346"/>
                    <a:pt x="844611" y="164838"/>
                    <a:pt x="843086" y="164457"/>
                  </a:cubicBezTo>
                  <a:cubicBezTo>
                    <a:pt x="835719" y="162551"/>
                    <a:pt x="830764" y="161154"/>
                    <a:pt x="824159" y="151754"/>
                  </a:cubicBezTo>
                  <a:cubicBezTo>
                    <a:pt x="820603" y="146800"/>
                    <a:pt x="816538" y="141846"/>
                    <a:pt x="811838" y="138036"/>
                  </a:cubicBezTo>
                  <a:cubicBezTo>
                    <a:pt x="807392" y="134352"/>
                    <a:pt x="802438" y="131684"/>
                    <a:pt x="797230" y="130922"/>
                  </a:cubicBezTo>
                  <a:cubicBezTo>
                    <a:pt x="792276" y="130160"/>
                    <a:pt x="786433" y="130414"/>
                    <a:pt x="780336" y="130541"/>
                  </a:cubicBezTo>
                  <a:cubicBezTo>
                    <a:pt x="772079" y="130795"/>
                    <a:pt x="763187" y="131049"/>
                    <a:pt x="754677" y="129144"/>
                  </a:cubicBezTo>
                  <a:cubicBezTo>
                    <a:pt x="745277" y="127112"/>
                    <a:pt x="742609" y="123428"/>
                    <a:pt x="739815" y="119617"/>
                  </a:cubicBezTo>
                  <a:cubicBezTo>
                    <a:pt x="738164" y="117331"/>
                    <a:pt x="736512" y="115044"/>
                    <a:pt x="732447" y="113393"/>
                  </a:cubicBezTo>
                  <a:cubicBezTo>
                    <a:pt x="727747" y="111487"/>
                    <a:pt x="723682" y="111233"/>
                    <a:pt x="720507" y="110979"/>
                  </a:cubicBezTo>
                  <a:cubicBezTo>
                    <a:pt x="715680" y="110725"/>
                    <a:pt x="712124" y="110471"/>
                    <a:pt x="709074" y="106406"/>
                  </a:cubicBezTo>
                  <a:cubicBezTo>
                    <a:pt x="708185" y="105263"/>
                    <a:pt x="707550" y="104247"/>
                    <a:pt x="706788" y="103358"/>
                  </a:cubicBezTo>
                  <a:lnTo>
                    <a:pt x="706788" y="103358"/>
                  </a:lnTo>
                  <a:cubicBezTo>
                    <a:pt x="703612" y="98912"/>
                    <a:pt x="699929" y="93704"/>
                    <a:pt x="696626" y="92942"/>
                  </a:cubicBezTo>
                  <a:cubicBezTo>
                    <a:pt x="693832" y="92307"/>
                    <a:pt x="685829" y="91926"/>
                    <a:pt x="678080" y="91798"/>
                  </a:cubicBezTo>
                  <a:cubicBezTo>
                    <a:pt x="671221" y="91798"/>
                    <a:pt x="664870" y="92053"/>
                    <a:pt x="663218" y="92561"/>
                  </a:cubicBezTo>
                  <a:cubicBezTo>
                    <a:pt x="661567" y="93196"/>
                    <a:pt x="659026" y="95482"/>
                    <a:pt x="656740" y="97642"/>
                  </a:cubicBezTo>
                  <a:cubicBezTo>
                    <a:pt x="654454" y="99801"/>
                    <a:pt x="652167" y="101961"/>
                    <a:pt x="650008" y="102977"/>
                  </a:cubicBezTo>
                  <a:cubicBezTo>
                    <a:pt x="646833" y="104628"/>
                    <a:pt x="641116" y="104120"/>
                    <a:pt x="634511" y="103485"/>
                  </a:cubicBezTo>
                  <a:cubicBezTo>
                    <a:pt x="630573" y="103104"/>
                    <a:pt x="626255" y="102723"/>
                    <a:pt x="621808" y="102723"/>
                  </a:cubicBezTo>
                  <a:cubicBezTo>
                    <a:pt x="616728" y="102723"/>
                    <a:pt x="611901" y="103612"/>
                    <a:pt x="607328" y="105136"/>
                  </a:cubicBezTo>
                  <a:cubicBezTo>
                    <a:pt x="602627" y="106660"/>
                    <a:pt x="598182" y="108947"/>
                    <a:pt x="593609" y="111741"/>
                  </a:cubicBezTo>
                  <a:cubicBezTo>
                    <a:pt x="588655" y="114663"/>
                    <a:pt x="579128" y="124825"/>
                    <a:pt x="570998" y="133590"/>
                  </a:cubicBezTo>
                  <a:cubicBezTo>
                    <a:pt x="564393" y="140703"/>
                    <a:pt x="558550" y="146800"/>
                    <a:pt x="555882" y="148071"/>
                  </a:cubicBezTo>
                  <a:cubicBezTo>
                    <a:pt x="552072" y="149976"/>
                    <a:pt x="540513" y="150484"/>
                    <a:pt x="530350" y="150611"/>
                  </a:cubicBezTo>
                  <a:cubicBezTo>
                    <a:pt x="531875" y="157343"/>
                    <a:pt x="532764" y="162933"/>
                    <a:pt x="533399" y="168395"/>
                  </a:cubicBezTo>
                  <a:cubicBezTo>
                    <a:pt x="534289" y="177032"/>
                    <a:pt x="525650" y="175381"/>
                    <a:pt x="515235" y="173984"/>
                  </a:cubicBezTo>
                  <a:cubicBezTo>
                    <a:pt x="504819" y="172713"/>
                    <a:pt x="497832" y="174492"/>
                    <a:pt x="483605" y="175254"/>
                  </a:cubicBezTo>
                  <a:cubicBezTo>
                    <a:pt x="469251" y="176143"/>
                    <a:pt x="465313" y="180081"/>
                    <a:pt x="448420" y="187448"/>
                  </a:cubicBezTo>
                  <a:cubicBezTo>
                    <a:pt x="431525" y="194816"/>
                    <a:pt x="423649" y="189608"/>
                    <a:pt x="409423" y="189227"/>
                  </a:cubicBezTo>
                  <a:cubicBezTo>
                    <a:pt x="395069" y="188846"/>
                    <a:pt x="355691" y="171443"/>
                    <a:pt x="346545" y="162297"/>
                  </a:cubicBezTo>
                  <a:cubicBezTo>
                    <a:pt x="337400" y="153152"/>
                    <a:pt x="329651" y="145784"/>
                    <a:pt x="320124" y="141084"/>
                  </a:cubicBezTo>
                  <a:cubicBezTo>
                    <a:pt x="310597" y="136257"/>
                    <a:pt x="292305" y="139306"/>
                    <a:pt x="278460" y="134098"/>
                  </a:cubicBezTo>
                  <a:cubicBezTo>
                    <a:pt x="264614" y="128890"/>
                    <a:pt x="268425" y="125460"/>
                    <a:pt x="265885" y="109836"/>
                  </a:cubicBezTo>
                  <a:cubicBezTo>
                    <a:pt x="263344" y="94212"/>
                    <a:pt x="258136" y="89893"/>
                    <a:pt x="258136" y="81255"/>
                  </a:cubicBezTo>
                  <a:lnTo>
                    <a:pt x="258136" y="81001"/>
                  </a:lnTo>
                  <a:cubicBezTo>
                    <a:pt x="250007" y="80239"/>
                    <a:pt x="239336" y="78842"/>
                    <a:pt x="234891" y="75920"/>
                  </a:cubicBezTo>
                  <a:cubicBezTo>
                    <a:pt x="231206" y="73507"/>
                    <a:pt x="226506" y="68934"/>
                    <a:pt x="222569" y="64107"/>
                  </a:cubicBezTo>
                  <a:cubicBezTo>
                    <a:pt x="218504" y="59153"/>
                    <a:pt x="214948" y="53818"/>
                    <a:pt x="213804" y="50388"/>
                  </a:cubicBezTo>
                  <a:cubicBezTo>
                    <a:pt x="212025" y="44672"/>
                    <a:pt x="215963" y="41751"/>
                    <a:pt x="219775" y="38956"/>
                  </a:cubicBezTo>
                  <a:cubicBezTo>
                    <a:pt x="221172" y="37940"/>
                    <a:pt x="222569" y="36924"/>
                    <a:pt x="222569" y="36797"/>
                  </a:cubicBezTo>
                  <a:cubicBezTo>
                    <a:pt x="222569" y="35653"/>
                    <a:pt x="221679" y="34891"/>
                    <a:pt x="220917" y="34002"/>
                  </a:cubicBezTo>
                  <a:cubicBezTo>
                    <a:pt x="219520" y="32605"/>
                    <a:pt x="218123" y="30953"/>
                    <a:pt x="217234" y="27905"/>
                  </a:cubicBezTo>
                  <a:cubicBezTo>
                    <a:pt x="216090" y="23967"/>
                    <a:pt x="218123" y="21427"/>
                    <a:pt x="220155" y="18759"/>
                  </a:cubicBezTo>
                  <a:cubicBezTo>
                    <a:pt x="221172" y="17489"/>
                    <a:pt x="222061" y="16346"/>
                    <a:pt x="221807" y="15457"/>
                  </a:cubicBezTo>
                  <a:cubicBezTo>
                    <a:pt x="221172" y="13551"/>
                    <a:pt x="219012" y="11138"/>
                    <a:pt x="216599" y="8851"/>
                  </a:cubicBezTo>
                  <a:cubicBezTo>
                    <a:pt x="213931" y="6311"/>
                    <a:pt x="210883" y="3897"/>
                    <a:pt x="208469" y="2119"/>
                  </a:cubicBezTo>
                  <a:cubicBezTo>
                    <a:pt x="206945" y="976"/>
                    <a:pt x="203896" y="976"/>
                    <a:pt x="200085" y="2119"/>
                  </a:cubicBezTo>
                  <a:cubicBezTo>
                    <a:pt x="195767" y="3516"/>
                    <a:pt x="190685" y="6311"/>
                    <a:pt x="185478" y="10376"/>
                  </a:cubicBezTo>
                  <a:cubicBezTo>
                    <a:pt x="182302" y="12916"/>
                    <a:pt x="177348" y="17489"/>
                    <a:pt x="171632" y="22824"/>
                  </a:cubicBezTo>
                  <a:cubicBezTo>
                    <a:pt x="158294" y="35145"/>
                    <a:pt x="140765" y="51278"/>
                    <a:pt x="129713" y="56358"/>
                  </a:cubicBezTo>
                  <a:cubicBezTo>
                    <a:pt x="114979" y="63091"/>
                    <a:pt x="92495" y="54834"/>
                    <a:pt x="80301" y="50261"/>
                  </a:cubicBezTo>
                  <a:cubicBezTo>
                    <a:pt x="78649" y="49626"/>
                    <a:pt x="77125" y="49118"/>
                    <a:pt x="76363" y="48864"/>
                  </a:cubicBezTo>
                  <a:cubicBezTo>
                    <a:pt x="66963" y="45561"/>
                    <a:pt x="58198" y="33367"/>
                    <a:pt x="51085" y="23332"/>
                  </a:cubicBezTo>
                  <a:cubicBezTo>
                    <a:pt x="49815" y="21427"/>
                    <a:pt x="48544" y="19648"/>
                    <a:pt x="47401" y="18251"/>
                  </a:cubicBezTo>
                  <a:cubicBezTo>
                    <a:pt x="43717" y="13297"/>
                    <a:pt x="38002" y="7835"/>
                    <a:pt x="32793" y="4151"/>
                  </a:cubicBezTo>
                  <a:cubicBezTo>
                    <a:pt x="28856" y="1357"/>
                    <a:pt x="25680" y="-422"/>
                    <a:pt x="24791" y="87"/>
                  </a:cubicBezTo>
                  <a:cubicBezTo>
                    <a:pt x="24156" y="468"/>
                    <a:pt x="23775" y="1992"/>
                    <a:pt x="23521" y="3897"/>
                  </a:cubicBezTo>
                  <a:cubicBezTo>
                    <a:pt x="22759" y="8089"/>
                    <a:pt x="21742" y="13424"/>
                    <a:pt x="15899" y="18632"/>
                  </a:cubicBezTo>
                  <a:cubicBezTo>
                    <a:pt x="9421" y="24475"/>
                    <a:pt x="5610" y="23078"/>
                    <a:pt x="2434" y="21935"/>
                  </a:cubicBezTo>
                  <a:cubicBezTo>
                    <a:pt x="1799" y="21681"/>
                    <a:pt x="1291" y="21554"/>
                    <a:pt x="910" y="21935"/>
                  </a:cubicBezTo>
                  <a:cubicBezTo>
                    <a:pt x="-614" y="23459"/>
                    <a:pt x="21" y="25237"/>
                    <a:pt x="1037" y="27905"/>
                  </a:cubicBezTo>
                  <a:lnTo>
                    <a:pt x="1037" y="27905"/>
                  </a:lnTo>
                  <a:cubicBezTo>
                    <a:pt x="1799" y="29810"/>
                    <a:pt x="2688" y="32097"/>
                    <a:pt x="3323" y="35018"/>
                  </a:cubicBezTo>
                  <a:cubicBezTo>
                    <a:pt x="4213" y="38829"/>
                    <a:pt x="5483" y="39972"/>
                    <a:pt x="7261" y="41497"/>
                  </a:cubicBezTo>
                  <a:cubicBezTo>
                    <a:pt x="9040" y="43021"/>
                    <a:pt x="11073" y="44799"/>
                    <a:pt x="13486" y="48483"/>
                  </a:cubicBezTo>
                  <a:cubicBezTo>
                    <a:pt x="17550" y="54834"/>
                    <a:pt x="16788" y="62202"/>
                    <a:pt x="16280" y="68553"/>
                  </a:cubicBezTo>
                  <a:cubicBezTo>
                    <a:pt x="16026" y="71093"/>
                    <a:pt x="15772" y="73507"/>
                    <a:pt x="16026" y="75158"/>
                  </a:cubicBezTo>
                  <a:cubicBezTo>
                    <a:pt x="16153" y="77064"/>
                    <a:pt x="18186" y="77699"/>
                    <a:pt x="19710" y="78334"/>
                  </a:cubicBezTo>
                  <a:cubicBezTo>
                    <a:pt x="21869" y="79096"/>
                    <a:pt x="23901" y="79858"/>
                    <a:pt x="25045" y="82018"/>
                  </a:cubicBezTo>
                  <a:cubicBezTo>
                    <a:pt x="26824" y="85193"/>
                    <a:pt x="23521" y="89639"/>
                    <a:pt x="19710" y="94720"/>
                  </a:cubicBezTo>
                  <a:cubicBezTo>
                    <a:pt x="16280" y="99293"/>
                    <a:pt x="12215" y="104755"/>
                    <a:pt x="12470" y="106787"/>
                  </a:cubicBezTo>
                  <a:cubicBezTo>
                    <a:pt x="12723" y="108566"/>
                    <a:pt x="15010" y="109963"/>
                    <a:pt x="17424" y="111360"/>
                  </a:cubicBezTo>
                  <a:cubicBezTo>
                    <a:pt x="20345" y="113139"/>
                    <a:pt x="23521" y="115044"/>
                    <a:pt x="25426" y="118474"/>
                  </a:cubicBezTo>
                  <a:cubicBezTo>
                    <a:pt x="28221" y="123555"/>
                    <a:pt x="28093" y="127112"/>
                    <a:pt x="27839" y="131811"/>
                  </a:cubicBezTo>
                  <a:cubicBezTo>
                    <a:pt x="27839" y="133336"/>
                    <a:pt x="27713" y="135114"/>
                    <a:pt x="27839" y="137019"/>
                  </a:cubicBezTo>
                  <a:cubicBezTo>
                    <a:pt x="27839" y="138798"/>
                    <a:pt x="28856" y="139179"/>
                    <a:pt x="30126" y="139687"/>
                  </a:cubicBezTo>
                  <a:cubicBezTo>
                    <a:pt x="32540" y="140576"/>
                    <a:pt x="35334" y="141719"/>
                    <a:pt x="38002" y="145276"/>
                  </a:cubicBezTo>
                  <a:cubicBezTo>
                    <a:pt x="40542" y="148833"/>
                    <a:pt x="42067" y="152389"/>
                    <a:pt x="42955" y="156708"/>
                  </a:cubicBezTo>
                  <a:cubicBezTo>
                    <a:pt x="43844" y="160773"/>
                    <a:pt x="44226" y="165346"/>
                    <a:pt x="44479" y="171189"/>
                  </a:cubicBezTo>
                  <a:cubicBezTo>
                    <a:pt x="44861" y="178557"/>
                    <a:pt x="46385" y="180335"/>
                    <a:pt x="49561" y="184019"/>
                  </a:cubicBezTo>
                  <a:cubicBezTo>
                    <a:pt x="50831" y="185543"/>
                    <a:pt x="52356" y="187321"/>
                    <a:pt x="54261" y="189989"/>
                  </a:cubicBezTo>
                  <a:cubicBezTo>
                    <a:pt x="56166" y="192656"/>
                    <a:pt x="57945" y="194562"/>
                    <a:pt x="59342" y="196340"/>
                  </a:cubicBezTo>
                  <a:cubicBezTo>
                    <a:pt x="63152" y="200659"/>
                    <a:pt x="65566" y="203453"/>
                    <a:pt x="67472" y="212218"/>
                  </a:cubicBezTo>
                  <a:cubicBezTo>
                    <a:pt x="68614" y="217426"/>
                    <a:pt x="69249" y="220602"/>
                    <a:pt x="70520" y="222253"/>
                  </a:cubicBezTo>
                  <a:cubicBezTo>
                    <a:pt x="71663" y="223651"/>
                    <a:pt x="73696" y="224413"/>
                    <a:pt x="77887" y="224921"/>
                  </a:cubicBezTo>
                  <a:cubicBezTo>
                    <a:pt x="86017" y="225937"/>
                    <a:pt x="86525" y="226699"/>
                    <a:pt x="88557" y="229494"/>
                  </a:cubicBezTo>
                  <a:cubicBezTo>
                    <a:pt x="89192" y="230510"/>
                    <a:pt x="90209" y="231780"/>
                    <a:pt x="92750" y="233939"/>
                  </a:cubicBezTo>
                  <a:cubicBezTo>
                    <a:pt x="95544" y="236226"/>
                    <a:pt x="98974" y="235591"/>
                    <a:pt x="102149" y="235083"/>
                  </a:cubicBezTo>
                  <a:cubicBezTo>
                    <a:pt x="106722" y="234194"/>
                    <a:pt x="110914" y="233431"/>
                    <a:pt x="114470" y="237877"/>
                  </a:cubicBezTo>
                  <a:cubicBezTo>
                    <a:pt x="118027" y="242196"/>
                    <a:pt x="117265" y="244991"/>
                    <a:pt x="114725" y="247023"/>
                  </a:cubicBezTo>
                  <a:cubicBezTo>
                    <a:pt x="113455" y="248039"/>
                    <a:pt x="111803" y="248547"/>
                    <a:pt x="110152" y="249056"/>
                  </a:cubicBezTo>
                  <a:cubicBezTo>
                    <a:pt x="109263" y="249310"/>
                    <a:pt x="108373" y="249564"/>
                    <a:pt x="108246" y="249564"/>
                  </a:cubicBezTo>
                  <a:cubicBezTo>
                    <a:pt x="107611" y="250199"/>
                    <a:pt x="106849" y="252358"/>
                    <a:pt x="106849" y="255026"/>
                  </a:cubicBezTo>
                  <a:cubicBezTo>
                    <a:pt x="106849" y="257312"/>
                    <a:pt x="107103" y="259980"/>
                    <a:pt x="108246" y="262520"/>
                  </a:cubicBezTo>
                  <a:cubicBezTo>
                    <a:pt x="110025" y="266331"/>
                    <a:pt x="111295" y="269507"/>
                    <a:pt x="111549" y="272555"/>
                  </a:cubicBezTo>
                  <a:cubicBezTo>
                    <a:pt x="111803" y="275985"/>
                    <a:pt x="111041" y="279160"/>
                    <a:pt x="108628" y="282463"/>
                  </a:cubicBezTo>
                  <a:cubicBezTo>
                    <a:pt x="106722" y="285131"/>
                    <a:pt x="104054" y="287163"/>
                    <a:pt x="101260" y="289195"/>
                  </a:cubicBezTo>
                  <a:cubicBezTo>
                    <a:pt x="98211" y="291482"/>
                    <a:pt x="95036" y="293768"/>
                    <a:pt x="93892" y="296563"/>
                  </a:cubicBezTo>
                  <a:cubicBezTo>
                    <a:pt x="93003" y="298468"/>
                    <a:pt x="92877" y="301263"/>
                    <a:pt x="92622" y="303930"/>
                  </a:cubicBezTo>
                  <a:cubicBezTo>
                    <a:pt x="92241" y="309773"/>
                    <a:pt x="91733" y="315490"/>
                    <a:pt x="85890" y="317903"/>
                  </a:cubicBezTo>
                  <a:cubicBezTo>
                    <a:pt x="83095" y="319046"/>
                    <a:pt x="80555" y="319300"/>
                    <a:pt x="78396" y="319554"/>
                  </a:cubicBezTo>
                  <a:cubicBezTo>
                    <a:pt x="76617" y="319808"/>
                    <a:pt x="75347" y="319935"/>
                    <a:pt x="75093" y="320825"/>
                  </a:cubicBezTo>
                  <a:cubicBezTo>
                    <a:pt x="74839" y="322222"/>
                    <a:pt x="75855" y="323746"/>
                    <a:pt x="76999" y="325525"/>
                  </a:cubicBezTo>
                  <a:lnTo>
                    <a:pt x="76999" y="325525"/>
                  </a:lnTo>
                  <a:cubicBezTo>
                    <a:pt x="79031" y="328700"/>
                    <a:pt x="81190" y="332130"/>
                    <a:pt x="80301" y="337465"/>
                  </a:cubicBezTo>
                  <a:cubicBezTo>
                    <a:pt x="79666" y="341403"/>
                    <a:pt x="78141" y="343943"/>
                    <a:pt x="76744" y="346357"/>
                  </a:cubicBezTo>
                  <a:cubicBezTo>
                    <a:pt x="75601" y="348262"/>
                    <a:pt x="74711" y="349913"/>
                    <a:pt x="75093" y="351692"/>
                  </a:cubicBezTo>
                  <a:cubicBezTo>
                    <a:pt x="75474" y="353470"/>
                    <a:pt x="77125" y="355629"/>
                    <a:pt x="79285" y="357789"/>
                  </a:cubicBezTo>
                  <a:cubicBezTo>
                    <a:pt x="82333" y="360837"/>
                    <a:pt x="86398" y="363886"/>
                    <a:pt x="90336" y="366427"/>
                  </a:cubicBezTo>
                  <a:lnTo>
                    <a:pt x="91352" y="367062"/>
                  </a:lnTo>
                  <a:cubicBezTo>
                    <a:pt x="98465" y="371635"/>
                    <a:pt x="98719" y="371762"/>
                    <a:pt x="103039" y="379383"/>
                  </a:cubicBezTo>
                  <a:cubicBezTo>
                    <a:pt x="105452" y="383575"/>
                    <a:pt x="106976" y="391069"/>
                    <a:pt x="108373" y="397929"/>
                  </a:cubicBezTo>
                  <a:cubicBezTo>
                    <a:pt x="109517" y="403391"/>
                    <a:pt x="110533" y="408345"/>
                    <a:pt x="111041" y="408726"/>
                  </a:cubicBezTo>
                  <a:cubicBezTo>
                    <a:pt x="111549" y="409234"/>
                    <a:pt x="113835" y="409234"/>
                    <a:pt x="116249" y="409234"/>
                  </a:cubicBezTo>
                  <a:cubicBezTo>
                    <a:pt x="119170" y="409234"/>
                    <a:pt x="122473" y="409234"/>
                    <a:pt x="125521" y="410250"/>
                  </a:cubicBezTo>
                  <a:cubicBezTo>
                    <a:pt x="128316" y="411012"/>
                    <a:pt x="133905" y="414823"/>
                    <a:pt x="140002" y="419396"/>
                  </a:cubicBezTo>
                  <a:cubicBezTo>
                    <a:pt x="149275" y="426255"/>
                    <a:pt x="159945" y="435147"/>
                    <a:pt x="162486" y="437561"/>
                  </a:cubicBezTo>
                  <a:cubicBezTo>
                    <a:pt x="163503" y="438577"/>
                    <a:pt x="164518" y="438450"/>
                    <a:pt x="165789" y="438323"/>
                  </a:cubicBezTo>
                  <a:cubicBezTo>
                    <a:pt x="168075" y="438069"/>
                    <a:pt x="170869" y="437942"/>
                    <a:pt x="175443" y="439339"/>
                  </a:cubicBezTo>
                  <a:cubicBezTo>
                    <a:pt x="180016" y="440736"/>
                    <a:pt x="186113" y="447214"/>
                    <a:pt x="191321" y="454582"/>
                  </a:cubicBezTo>
                  <a:cubicBezTo>
                    <a:pt x="197037" y="462712"/>
                    <a:pt x="202118" y="472365"/>
                    <a:pt x="203134" y="477828"/>
                  </a:cubicBezTo>
                  <a:cubicBezTo>
                    <a:pt x="204150" y="483163"/>
                    <a:pt x="203388" y="488117"/>
                    <a:pt x="201610" y="492689"/>
                  </a:cubicBezTo>
                  <a:cubicBezTo>
                    <a:pt x="199959" y="497135"/>
                    <a:pt x="197291" y="501200"/>
                    <a:pt x="194623" y="505265"/>
                  </a:cubicBezTo>
                  <a:lnTo>
                    <a:pt x="194623" y="505265"/>
                  </a:lnTo>
                  <a:cubicBezTo>
                    <a:pt x="193861" y="506408"/>
                    <a:pt x="193226" y="507678"/>
                    <a:pt x="192718" y="509076"/>
                  </a:cubicBezTo>
                  <a:cubicBezTo>
                    <a:pt x="191702" y="511997"/>
                    <a:pt x="191321" y="515173"/>
                    <a:pt x="191575" y="517840"/>
                  </a:cubicBezTo>
                  <a:cubicBezTo>
                    <a:pt x="191829" y="520127"/>
                    <a:pt x="192718" y="522032"/>
                    <a:pt x="194115" y="522921"/>
                  </a:cubicBezTo>
                  <a:cubicBezTo>
                    <a:pt x="194370" y="523048"/>
                    <a:pt x="194623" y="523175"/>
                    <a:pt x="194877" y="523303"/>
                  </a:cubicBezTo>
                  <a:cubicBezTo>
                    <a:pt x="197799" y="524319"/>
                    <a:pt x="200721" y="524446"/>
                    <a:pt x="203134" y="524573"/>
                  </a:cubicBezTo>
                  <a:cubicBezTo>
                    <a:pt x="206691" y="524573"/>
                    <a:pt x="209612" y="524827"/>
                    <a:pt x="212280" y="526986"/>
                  </a:cubicBezTo>
                  <a:cubicBezTo>
                    <a:pt x="214948" y="529273"/>
                    <a:pt x="214948" y="534227"/>
                    <a:pt x="214948" y="540197"/>
                  </a:cubicBezTo>
                  <a:cubicBezTo>
                    <a:pt x="214948" y="546167"/>
                    <a:pt x="214948" y="553280"/>
                    <a:pt x="217234" y="557726"/>
                  </a:cubicBezTo>
                  <a:cubicBezTo>
                    <a:pt x="219393" y="561664"/>
                    <a:pt x="221552" y="562807"/>
                    <a:pt x="224093" y="564077"/>
                  </a:cubicBezTo>
                  <a:cubicBezTo>
                    <a:pt x="227141" y="565602"/>
                    <a:pt x="230444" y="567380"/>
                    <a:pt x="234509" y="572334"/>
                  </a:cubicBezTo>
                  <a:cubicBezTo>
                    <a:pt x="238447" y="577161"/>
                    <a:pt x="241750" y="581226"/>
                    <a:pt x="244417" y="584529"/>
                  </a:cubicBezTo>
                  <a:cubicBezTo>
                    <a:pt x="244798" y="585037"/>
                    <a:pt x="245307" y="585672"/>
                    <a:pt x="245814" y="586180"/>
                  </a:cubicBezTo>
                  <a:cubicBezTo>
                    <a:pt x="252420" y="585037"/>
                    <a:pt x="258390" y="581480"/>
                    <a:pt x="257628" y="578939"/>
                  </a:cubicBezTo>
                  <a:cubicBezTo>
                    <a:pt x="256738" y="575637"/>
                    <a:pt x="255214" y="568904"/>
                    <a:pt x="258263" y="563315"/>
                  </a:cubicBezTo>
                  <a:cubicBezTo>
                    <a:pt x="261311" y="557726"/>
                    <a:pt x="265630" y="557472"/>
                    <a:pt x="271474" y="557853"/>
                  </a:cubicBezTo>
                  <a:cubicBezTo>
                    <a:pt x="277316" y="558234"/>
                    <a:pt x="274268" y="561283"/>
                    <a:pt x="274268" y="566364"/>
                  </a:cubicBezTo>
                  <a:cubicBezTo>
                    <a:pt x="274268" y="571445"/>
                    <a:pt x="276047" y="570302"/>
                    <a:pt x="276681" y="575764"/>
                  </a:cubicBezTo>
                  <a:cubicBezTo>
                    <a:pt x="277316" y="581226"/>
                    <a:pt x="286463" y="581353"/>
                    <a:pt x="290781" y="584147"/>
                  </a:cubicBezTo>
                  <a:cubicBezTo>
                    <a:pt x="295100" y="586942"/>
                    <a:pt x="297514" y="585291"/>
                    <a:pt x="303356" y="581099"/>
                  </a:cubicBezTo>
                  <a:cubicBezTo>
                    <a:pt x="309200" y="576907"/>
                    <a:pt x="317837" y="578304"/>
                    <a:pt x="323681" y="579193"/>
                  </a:cubicBezTo>
                  <a:cubicBezTo>
                    <a:pt x="329524" y="580083"/>
                    <a:pt x="328508" y="586307"/>
                    <a:pt x="331049" y="594309"/>
                  </a:cubicBezTo>
                  <a:cubicBezTo>
                    <a:pt x="333588" y="602312"/>
                    <a:pt x="333208" y="599518"/>
                    <a:pt x="340321" y="608409"/>
                  </a:cubicBezTo>
                  <a:cubicBezTo>
                    <a:pt x="347434" y="617301"/>
                    <a:pt x="346545" y="612347"/>
                    <a:pt x="350229" y="619460"/>
                  </a:cubicBezTo>
                  <a:cubicBezTo>
                    <a:pt x="353913" y="626574"/>
                    <a:pt x="352515" y="634322"/>
                    <a:pt x="354040" y="637371"/>
                  </a:cubicBezTo>
                  <a:cubicBezTo>
                    <a:pt x="355564" y="640420"/>
                    <a:pt x="358613" y="640420"/>
                    <a:pt x="364075" y="644103"/>
                  </a:cubicBezTo>
                  <a:cubicBezTo>
                    <a:pt x="369537" y="647787"/>
                    <a:pt x="366234" y="648676"/>
                    <a:pt x="367123" y="655663"/>
                  </a:cubicBezTo>
                  <a:cubicBezTo>
                    <a:pt x="368012" y="662649"/>
                    <a:pt x="370426" y="663919"/>
                    <a:pt x="375380" y="669381"/>
                  </a:cubicBezTo>
                  <a:cubicBezTo>
                    <a:pt x="380334" y="674843"/>
                    <a:pt x="386431" y="688943"/>
                    <a:pt x="387701" y="697327"/>
                  </a:cubicBezTo>
                  <a:cubicBezTo>
                    <a:pt x="388972" y="705837"/>
                    <a:pt x="394687" y="707108"/>
                    <a:pt x="401166" y="710918"/>
                  </a:cubicBezTo>
                  <a:cubicBezTo>
                    <a:pt x="407644" y="714856"/>
                    <a:pt x="416155" y="714856"/>
                    <a:pt x="426952" y="717016"/>
                  </a:cubicBezTo>
                  <a:cubicBezTo>
                    <a:pt x="437749" y="719175"/>
                    <a:pt x="442958" y="723494"/>
                    <a:pt x="449689" y="729210"/>
                  </a:cubicBezTo>
                  <a:cubicBezTo>
                    <a:pt x="456422" y="734799"/>
                    <a:pt x="461122" y="739626"/>
                    <a:pt x="467854" y="746104"/>
                  </a:cubicBezTo>
                  <a:cubicBezTo>
                    <a:pt x="474587" y="752583"/>
                    <a:pt x="480303" y="753599"/>
                    <a:pt x="488559" y="756012"/>
                  </a:cubicBezTo>
                  <a:cubicBezTo>
                    <a:pt x="496816" y="758426"/>
                    <a:pt x="500881" y="764650"/>
                    <a:pt x="509646" y="772652"/>
                  </a:cubicBezTo>
                  <a:cubicBezTo>
                    <a:pt x="518283" y="780655"/>
                    <a:pt x="522729" y="779766"/>
                    <a:pt x="533272" y="782179"/>
                  </a:cubicBezTo>
                  <a:cubicBezTo>
                    <a:pt x="543942" y="784593"/>
                    <a:pt x="551691" y="787133"/>
                    <a:pt x="563885" y="787133"/>
                  </a:cubicBezTo>
                  <a:cubicBezTo>
                    <a:pt x="576080" y="787133"/>
                    <a:pt x="581669" y="783450"/>
                    <a:pt x="592338" y="779766"/>
                  </a:cubicBezTo>
                  <a:cubicBezTo>
                    <a:pt x="603009" y="776082"/>
                    <a:pt x="603644" y="776717"/>
                    <a:pt x="611266" y="769604"/>
                  </a:cubicBezTo>
                  <a:cubicBezTo>
                    <a:pt x="618887" y="762490"/>
                    <a:pt x="626000" y="762490"/>
                    <a:pt x="633114" y="757918"/>
                  </a:cubicBezTo>
                  <a:cubicBezTo>
                    <a:pt x="640227" y="753345"/>
                    <a:pt x="646198" y="753345"/>
                    <a:pt x="656105" y="752964"/>
                  </a:cubicBezTo>
                  <a:cubicBezTo>
                    <a:pt x="666140" y="752583"/>
                    <a:pt x="674142" y="755758"/>
                    <a:pt x="681002" y="758807"/>
                  </a:cubicBezTo>
                  <a:cubicBezTo>
                    <a:pt x="687989" y="761855"/>
                    <a:pt x="688623" y="765285"/>
                    <a:pt x="691672" y="774812"/>
                  </a:cubicBezTo>
                  <a:cubicBezTo>
                    <a:pt x="694720" y="784339"/>
                    <a:pt x="698405" y="791706"/>
                    <a:pt x="697770" y="800344"/>
                  </a:cubicBezTo>
                  <a:cubicBezTo>
                    <a:pt x="697134" y="808982"/>
                    <a:pt x="705137" y="824479"/>
                    <a:pt x="711234" y="832227"/>
                  </a:cubicBezTo>
                  <a:cubicBezTo>
                    <a:pt x="717331" y="839976"/>
                    <a:pt x="724063" y="834641"/>
                    <a:pt x="730796" y="836165"/>
                  </a:cubicBezTo>
                  <a:cubicBezTo>
                    <a:pt x="737529" y="837689"/>
                    <a:pt x="745277" y="839595"/>
                    <a:pt x="757090" y="839595"/>
                  </a:cubicBezTo>
                  <a:cubicBezTo>
                    <a:pt x="768903" y="839595"/>
                    <a:pt x="781987" y="841119"/>
                    <a:pt x="788719" y="842135"/>
                  </a:cubicBezTo>
                  <a:cubicBezTo>
                    <a:pt x="795452" y="843278"/>
                    <a:pt x="807519" y="854330"/>
                    <a:pt x="816411" y="850773"/>
                  </a:cubicBezTo>
                  <a:cubicBezTo>
                    <a:pt x="825302" y="847343"/>
                    <a:pt x="834575" y="848867"/>
                    <a:pt x="843086" y="848995"/>
                  </a:cubicBezTo>
                  <a:cubicBezTo>
                    <a:pt x="851597" y="849249"/>
                    <a:pt x="852359" y="851154"/>
                    <a:pt x="863283" y="850900"/>
                  </a:cubicBezTo>
                  <a:cubicBezTo>
                    <a:pt x="874080" y="850646"/>
                    <a:pt x="878907" y="850900"/>
                    <a:pt x="882591" y="855727"/>
                  </a:cubicBezTo>
                  <a:cubicBezTo>
                    <a:pt x="886274" y="860554"/>
                    <a:pt x="900120" y="861570"/>
                    <a:pt x="908249" y="865254"/>
                  </a:cubicBezTo>
                  <a:cubicBezTo>
                    <a:pt x="915871" y="868811"/>
                    <a:pt x="927177" y="865762"/>
                    <a:pt x="937339" y="865889"/>
                  </a:cubicBezTo>
                  <a:cubicBezTo>
                    <a:pt x="939879" y="855219"/>
                    <a:pt x="944198" y="837308"/>
                    <a:pt x="945341" y="828416"/>
                  </a:cubicBezTo>
                </a:path>
              </a:pathLst>
            </a:custGeom>
            <a:solidFill>
              <a:srgbClr val="FFFFFF"/>
            </a:solidFill>
            <a:ln w="12700" cap="flat">
              <a:noFill/>
              <a:prstDash val="solid"/>
              <a:miter/>
            </a:ln>
          </p:spPr>
          <p:txBody>
            <a:bodyPr rtlCol="0" anchor="ctr"/>
            <a:lstStyle/>
            <a:p>
              <a:endParaRPr lang="en-GB"/>
            </a:p>
          </p:txBody>
        </p:sp>
        <p:sp>
          <p:nvSpPr>
            <p:cNvPr id="1162" name="Freeform: Shape 1161">
              <a:extLst>
                <a:ext uri="{FF2B5EF4-FFF2-40B4-BE49-F238E27FC236}">
                  <a16:creationId xmlns:a16="http://schemas.microsoft.com/office/drawing/2014/main" id="{75C0C374-A9F9-44DF-2A90-8081E8170912}"/>
                </a:ext>
              </a:extLst>
            </p:cNvPr>
            <p:cNvSpPr/>
            <p:nvPr/>
          </p:nvSpPr>
          <p:spPr>
            <a:xfrm>
              <a:off x="7616064" y="2096126"/>
              <a:ext cx="52631" cy="22229"/>
            </a:xfrm>
            <a:custGeom>
              <a:avLst/>
              <a:gdLst>
                <a:gd name="connsiteX0" fmla="*/ 41199 w 52631"/>
                <a:gd name="connsiteY0" fmla="*/ 127 h 22229"/>
                <a:gd name="connsiteX1" fmla="*/ 22654 w 52631"/>
                <a:gd name="connsiteY1" fmla="*/ 8892 h 22229"/>
                <a:gd name="connsiteX2" fmla="*/ 6014 w 52631"/>
                <a:gd name="connsiteY2" fmla="*/ 14100 h 22229"/>
                <a:gd name="connsiteX3" fmla="*/ 3091 w 52631"/>
                <a:gd name="connsiteY3" fmla="*/ 22229 h 22229"/>
                <a:gd name="connsiteX4" fmla="*/ 19351 w 52631"/>
                <a:gd name="connsiteY4" fmla="*/ 18291 h 22229"/>
                <a:gd name="connsiteX5" fmla="*/ 41199 w 52631"/>
                <a:gd name="connsiteY5" fmla="*/ 12067 h 22229"/>
                <a:gd name="connsiteX6" fmla="*/ 52632 w 52631"/>
                <a:gd name="connsiteY6" fmla="*/ 4827 h 22229"/>
                <a:gd name="connsiteX7" fmla="*/ 41199 w 52631"/>
                <a:gd name="connsiteY7" fmla="*/ 0 h 2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22229">
                  <a:moveTo>
                    <a:pt x="41199" y="127"/>
                  </a:moveTo>
                  <a:cubicBezTo>
                    <a:pt x="34086" y="127"/>
                    <a:pt x="30148" y="8002"/>
                    <a:pt x="22654" y="8892"/>
                  </a:cubicBezTo>
                  <a:cubicBezTo>
                    <a:pt x="16810" y="12194"/>
                    <a:pt x="10968" y="9908"/>
                    <a:pt x="6014" y="14100"/>
                  </a:cubicBezTo>
                  <a:cubicBezTo>
                    <a:pt x="1187" y="18291"/>
                    <a:pt x="-3133" y="22229"/>
                    <a:pt x="3091" y="22229"/>
                  </a:cubicBezTo>
                  <a:cubicBezTo>
                    <a:pt x="9316" y="22229"/>
                    <a:pt x="11856" y="18672"/>
                    <a:pt x="19351" y="18291"/>
                  </a:cubicBezTo>
                  <a:cubicBezTo>
                    <a:pt x="26846" y="18038"/>
                    <a:pt x="35610" y="14100"/>
                    <a:pt x="41199" y="12067"/>
                  </a:cubicBezTo>
                  <a:cubicBezTo>
                    <a:pt x="46662" y="10162"/>
                    <a:pt x="52632" y="9400"/>
                    <a:pt x="52632" y="4827"/>
                  </a:cubicBezTo>
                  <a:cubicBezTo>
                    <a:pt x="52632" y="254"/>
                    <a:pt x="48440" y="0"/>
                    <a:pt x="41199" y="0"/>
                  </a:cubicBezTo>
                </a:path>
              </a:pathLst>
            </a:custGeom>
            <a:solidFill>
              <a:srgbClr val="FFFFFF"/>
            </a:solidFill>
            <a:ln w="12700" cap="flat">
              <a:noFill/>
              <a:prstDash val="solid"/>
              <a:miter/>
            </a:ln>
          </p:spPr>
          <p:txBody>
            <a:bodyPr rtlCol="0" anchor="ctr"/>
            <a:lstStyle/>
            <a:p>
              <a:endParaRPr lang="en-GB"/>
            </a:p>
          </p:txBody>
        </p:sp>
        <p:sp>
          <p:nvSpPr>
            <p:cNvPr id="1163" name="Freeform: Shape 1162">
              <a:extLst>
                <a:ext uri="{FF2B5EF4-FFF2-40B4-BE49-F238E27FC236}">
                  <a16:creationId xmlns:a16="http://schemas.microsoft.com/office/drawing/2014/main" id="{164548C1-23F6-1945-C65B-DCBAAAA7DDBB}"/>
                </a:ext>
              </a:extLst>
            </p:cNvPr>
            <p:cNvSpPr/>
            <p:nvPr/>
          </p:nvSpPr>
          <p:spPr>
            <a:xfrm>
              <a:off x="5555817" y="683481"/>
              <a:ext cx="301375" cy="114873"/>
            </a:xfrm>
            <a:custGeom>
              <a:avLst/>
              <a:gdLst>
                <a:gd name="connsiteX0" fmla="*/ 289816 w 301375"/>
                <a:gd name="connsiteY0" fmla="*/ 43570 h 114873"/>
                <a:gd name="connsiteX1" fmla="*/ 301375 w 301375"/>
                <a:gd name="connsiteY1" fmla="*/ 30867 h 114873"/>
                <a:gd name="connsiteX2" fmla="*/ 301375 w 301375"/>
                <a:gd name="connsiteY2" fmla="*/ 30867 h 114873"/>
                <a:gd name="connsiteX3" fmla="*/ 284862 w 301375"/>
                <a:gd name="connsiteY3" fmla="*/ 24389 h 114873"/>
                <a:gd name="connsiteX4" fmla="*/ 269619 w 301375"/>
                <a:gd name="connsiteY4" fmla="*/ 16005 h 114873"/>
                <a:gd name="connsiteX5" fmla="*/ 254122 w 301375"/>
                <a:gd name="connsiteY5" fmla="*/ 9273 h 114873"/>
                <a:gd name="connsiteX6" fmla="*/ 234687 w 301375"/>
                <a:gd name="connsiteY6" fmla="*/ 11559 h 114873"/>
                <a:gd name="connsiteX7" fmla="*/ 228336 w 301375"/>
                <a:gd name="connsiteY7" fmla="*/ 13719 h 114873"/>
                <a:gd name="connsiteX8" fmla="*/ 212458 w 301375"/>
                <a:gd name="connsiteY8" fmla="*/ 15878 h 114873"/>
                <a:gd name="connsiteX9" fmla="*/ 195944 w 301375"/>
                <a:gd name="connsiteY9" fmla="*/ 13846 h 114873"/>
                <a:gd name="connsiteX10" fmla="*/ 183877 w 301375"/>
                <a:gd name="connsiteY10" fmla="*/ 13211 h 114873"/>
                <a:gd name="connsiteX11" fmla="*/ 170285 w 301375"/>
                <a:gd name="connsiteY11" fmla="*/ 17402 h 114873"/>
                <a:gd name="connsiteX12" fmla="*/ 152121 w 301375"/>
                <a:gd name="connsiteY12" fmla="*/ 14100 h 114873"/>
                <a:gd name="connsiteX13" fmla="*/ 141451 w 301375"/>
                <a:gd name="connsiteY13" fmla="*/ 3303 h 114873"/>
                <a:gd name="connsiteX14" fmla="*/ 135481 w 301375"/>
                <a:gd name="connsiteY14" fmla="*/ 381 h 114873"/>
                <a:gd name="connsiteX15" fmla="*/ 135481 w 301375"/>
                <a:gd name="connsiteY15" fmla="*/ 381 h 114873"/>
                <a:gd name="connsiteX16" fmla="*/ 124937 w 301375"/>
                <a:gd name="connsiteY16" fmla="*/ 3557 h 114873"/>
                <a:gd name="connsiteX17" fmla="*/ 107408 w 301375"/>
                <a:gd name="connsiteY17" fmla="*/ 6732 h 114873"/>
                <a:gd name="connsiteX18" fmla="*/ 96865 w 301375"/>
                <a:gd name="connsiteY18" fmla="*/ 0 h 114873"/>
                <a:gd name="connsiteX19" fmla="*/ 85052 w 301375"/>
                <a:gd name="connsiteY19" fmla="*/ 5716 h 114873"/>
                <a:gd name="connsiteX20" fmla="*/ 75525 w 301375"/>
                <a:gd name="connsiteY20" fmla="*/ 12703 h 114873"/>
                <a:gd name="connsiteX21" fmla="*/ 69555 w 301375"/>
                <a:gd name="connsiteY21" fmla="*/ 20832 h 114873"/>
                <a:gd name="connsiteX22" fmla="*/ 44023 w 301375"/>
                <a:gd name="connsiteY22" fmla="*/ 41664 h 114873"/>
                <a:gd name="connsiteX23" fmla="*/ 41355 w 301375"/>
                <a:gd name="connsiteY23" fmla="*/ 43061 h 114873"/>
                <a:gd name="connsiteX24" fmla="*/ 24207 w 301375"/>
                <a:gd name="connsiteY24" fmla="*/ 47888 h 114873"/>
                <a:gd name="connsiteX25" fmla="*/ 17855 w 301375"/>
                <a:gd name="connsiteY25" fmla="*/ 48142 h 114873"/>
                <a:gd name="connsiteX26" fmla="*/ 8074 w 301375"/>
                <a:gd name="connsiteY26" fmla="*/ 53605 h 114873"/>
                <a:gd name="connsiteX27" fmla="*/ 5788 w 301375"/>
                <a:gd name="connsiteY27" fmla="*/ 56653 h 114873"/>
                <a:gd name="connsiteX28" fmla="*/ 1977 w 301375"/>
                <a:gd name="connsiteY28" fmla="*/ 62877 h 114873"/>
                <a:gd name="connsiteX29" fmla="*/ 72 w 301375"/>
                <a:gd name="connsiteY29" fmla="*/ 71134 h 114873"/>
                <a:gd name="connsiteX30" fmla="*/ 6550 w 301375"/>
                <a:gd name="connsiteY30" fmla="*/ 85361 h 114873"/>
                <a:gd name="connsiteX31" fmla="*/ 8964 w 301375"/>
                <a:gd name="connsiteY31" fmla="*/ 88663 h 114873"/>
                <a:gd name="connsiteX32" fmla="*/ 15188 w 301375"/>
                <a:gd name="connsiteY32" fmla="*/ 95396 h 114873"/>
                <a:gd name="connsiteX33" fmla="*/ 27128 w 301375"/>
                <a:gd name="connsiteY33" fmla="*/ 103017 h 114873"/>
                <a:gd name="connsiteX34" fmla="*/ 36782 w 301375"/>
                <a:gd name="connsiteY34" fmla="*/ 109877 h 114873"/>
                <a:gd name="connsiteX35" fmla="*/ 45166 w 301375"/>
                <a:gd name="connsiteY35" fmla="*/ 114068 h 114873"/>
                <a:gd name="connsiteX36" fmla="*/ 62695 w 301375"/>
                <a:gd name="connsiteY36" fmla="*/ 114577 h 114873"/>
                <a:gd name="connsiteX37" fmla="*/ 85941 w 301375"/>
                <a:gd name="connsiteY37" fmla="*/ 112290 h 114873"/>
                <a:gd name="connsiteX38" fmla="*/ 94833 w 301375"/>
                <a:gd name="connsiteY38" fmla="*/ 107844 h 114873"/>
                <a:gd name="connsiteX39" fmla="*/ 96611 w 301375"/>
                <a:gd name="connsiteY39" fmla="*/ 101620 h 114873"/>
                <a:gd name="connsiteX40" fmla="*/ 114521 w 301375"/>
                <a:gd name="connsiteY40" fmla="*/ 89934 h 114873"/>
                <a:gd name="connsiteX41" fmla="*/ 118332 w 301375"/>
                <a:gd name="connsiteY41" fmla="*/ 88282 h 114873"/>
                <a:gd name="connsiteX42" fmla="*/ 129637 w 301375"/>
                <a:gd name="connsiteY42" fmla="*/ 84472 h 114873"/>
                <a:gd name="connsiteX43" fmla="*/ 143610 w 301375"/>
                <a:gd name="connsiteY43" fmla="*/ 83074 h 114873"/>
                <a:gd name="connsiteX44" fmla="*/ 153899 w 301375"/>
                <a:gd name="connsiteY44" fmla="*/ 84599 h 114873"/>
                <a:gd name="connsiteX45" fmla="*/ 168888 w 301375"/>
                <a:gd name="connsiteY45" fmla="*/ 84345 h 114873"/>
                <a:gd name="connsiteX46" fmla="*/ 182734 w 301375"/>
                <a:gd name="connsiteY46" fmla="*/ 72658 h 114873"/>
                <a:gd name="connsiteX47" fmla="*/ 196072 w 301375"/>
                <a:gd name="connsiteY47" fmla="*/ 61988 h 114873"/>
                <a:gd name="connsiteX48" fmla="*/ 207885 w 301375"/>
                <a:gd name="connsiteY48" fmla="*/ 59956 h 114873"/>
                <a:gd name="connsiteX49" fmla="*/ 225414 w 301375"/>
                <a:gd name="connsiteY49" fmla="*/ 59575 h 114873"/>
                <a:gd name="connsiteX50" fmla="*/ 241038 w 301375"/>
                <a:gd name="connsiteY50" fmla="*/ 60464 h 114873"/>
                <a:gd name="connsiteX51" fmla="*/ 251709 w 301375"/>
                <a:gd name="connsiteY51" fmla="*/ 66053 h 114873"/>
                <a:gd name="connsiteX52" fmla="*/ 259203 w 301375"/>
                <a:gd name="connsiteY52" fmla="*/ 71261 h 114873"/>
                <a:gd name="connsiteX53" fmla="*/ 268222 w 301375"/>
                <a:gd name="connsiteY53" fmla="*/ 72785 h 114873"/>
                <a:gd name="connsiteX54" fmla="*/ 279019 w 301375"/>
                <a:gd name="connsiteY54" fmla="*/ 69864 h 114873"/>
                <a:gd name="connsiteX55" fmla="*/ 279908 w 301375"/>
                <a:gd name="connsiteY55" fmla="*/ 69356 h 114873"/>
                <a:gd name="connsiteX56" fmla="*/ 279781 w 301375"/>
                <a:gd name="connsiteY56" fmla="*/ 65291 h 114873"/>
                <a:gd name="connsiteX57" fmla="*/ 282322 w 301375"/>
                <a:gd name="connsiteY57" fmla="*/ 56145 h 114873"/>
                <a:gd name="connsiteX58" fmla="*/ 287403 w 301375"/>
                <a:gd name="connsiteY58" fmla="*/ 47380 h 114873"/>
                <a:gd name="connsiteX59" fmla="*/ 289689 w 301375"/>
                <a:gd name="connsiteY59" fmla="*/ 43697 h 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01375" h="114873">
                  <a:moveTo>
                    <a:pt x="289816" y="43570"/>
                  </a:moveTo>
                  <a:cubicBezTo>
                    <a:pt x="293246" y="38108"/>
                    <a:pt x="296167" y="33281"/>
                    <a:pt x="301375" y="30867"/>
                  </a:cubicBezTo>
                  <a:lnTo>
                    <a:pt x="301375" y="30867"/>
                  </a:lnTo>
                  <a:cubicBezTo>
                    <a:pt x="298073" y="29343"/>
                    <a:pt x="293754" y="27564"/>
                    <a:pt x="284862" y="24389"/>
                  </a:cubicBezTo>
                  <a:cubicBezTo>
                    <a:pt x="277876" y="21848"/>
                    <a:pt x="273557" y="18800"/>
                    <a:pt x="269619" y="16005"/>
                  </a:cubicBezTo>
                  <a:cubicBezTo>
                    <a:pt x="265300" y="12830"/>
                    <a:pt x="261362" y="10162"/>
                    <a:pt x="254122" y="9273"/>
                  </a:cubicBezTo>
                  <a:cubicBezTo>
                    <a:pt x="244087" y="8130"/>
                    <a:pt x="239768" y="9654"/>
                    <a:pt x="234687" y="11559"/>
                  </a:cubicBezTo>
                  <a:cubicBezTo>
                    <a:pt x="232782" y="12321"/>
                    <a:pt x="230622" y="13084"/>
                    <a:pt x="228336" y="13719"/>
                  </a:cubicBezTo>
                  <a:cubicBezTo>
                    <a:pt x="223509" y="15116"/>
                    <a:pt x="218047" y="15878"/>
                    <a:pt x="212458" y="15878"/>
                  </a:cubicBezTo>
                  <a:cubicBezTo>
                    <a:pt x="206869" y="15878"/>
                    <a:pt x="201280" y="15243"/>
                    <a:pt x="195944" y="13846"/>
                  </a:cubicBezTo>
                  <a:cubicBezTo>
                    <a:pt x="191372" y="12703"/>
                    <a:pt x="187688" y="12575"/>
                    <a:pt x="183877" y="13211"/>
                  </a:cubicBezTo>
                  <a:cubicBezTo>
                    <a:pt x="179812" y="13846"/>
                    <a:pt x="175620" y="15370"/>
                    <a:pt x="170285" y="17402"/>
                  </a:cubicBezTo>
                  <a:cubicBezTo>
                    <a:pt x="163426" y="19943"/>
                    <a:pt x="157329" y="17783"/>
                    <a:pt x="152121" y="14100"/>
                  </a:cubicBezTo>
                  <a:cubicBezTo>
                    <a:pt x="147421" y="10797"/>
                    <a:pt x="143864" y="6224"/>
                    <a:pt x="141451" y="3303"/>
                  </a:cubicBezTo>
                  <a:cubicBezTo>
                    <a:pt x="139926" y="1397"/>
                    <a:pt x="137894" y="381"/>
                    <a:pt x="135481" y="381"/>
                  </a:cubicBezTo>
                  <a:lnTo>
                    <a:pt x="135481" y="381"/>
                  </a:lnTo>
                  <a:cubicBezTo>
                    <a:pt x="132559" y="381"/>
                    <a:pt x="129002" y="1524"/>
                    <a:pt x="124937" y="3557"/>
                  </a:cubicBezTo>
                  <a:cubicBezTo>
                    <a:pt x="119348" y="6351"/>
                    <a:pt x="113124" y="7876"/>
                    <a:pt x="107408" y="6732"/>
                  </a:cubicBezTo>
                  <a:cubicBezTo>
                    <a:pt x="103470" y="5843"/>
                    <a:pt x="99786" y="3811"/>
                    <a:pt x="96865" y="0"/>
                  </a:cubicBezTo>
                  <a:cubicBezTo>
                    <a:pt x="93943" y="1524"/>
                    <a:pt x="86830" y="5081"/>
                    <a:pt x="85052" y="5716"/>
                  </a:cubicBezTo>
                  <a:cubicBezTo>
                    <a:pt x="83908" y="5970"/>
                    <a:pt x="79589" y="8765"/>
                    <a:pt x="75525" y="12703"/>
                  </a:cubicBezTo>
                  <a:cubicBezTo>
                    <a:pt x="72984" y="15116"/>
                    <a:pt x="70698" y="17911"/>
                    <a:pt x="69555" y="20832"/>
                  </a:cubicBezTo>
                  <a:cubicBezTo>
                    <a:pt x="65617" y="30232"/>
                    <a:pt x="55582" y="35567"/>
                    <a:pt x="44023" y="41664"/>
                  </a:cubicBezTo>
                  <a:lnTo>
                    <a:pt x="41355" y="43061"/>
                  </a:lnTo>
                  <a:cubicBezTo>
                    <a:pt x="32082" y="48015"/>
                    <a:pt x="28907" y="48015"/>
                    <a:pt x="24207" y="47888"/>
                  </a:cubicBezTo>
                  <a:cubicBezTo>
                    <a:pt x="22555" y="47888"/>
                    <a:pt x="20523" y="47888"/>
                    <a:pt x="17855" y="48142"/>
                  </a:cubicBezTo>
                  <a:cubicBezTo>
                    <a:pt x="11504" y="48905"/>
                    <a:pt x="10107" y="50810"/>
                    <a:pt x="8074" y="53605"/>
                  </a:cubicBezTo>
                  <a:cubicBezTo>
                    <a:pt x="7439" y="54494"/>
                    <a:pt x="6677" y="55510"/>
                    <a:pt x="5788" y="56653"/>
                  </a:cubicBezTo>
                  <a:cubicBezTo>
                    <a:pt x="4010" y="58813"/>
                    <a:pt x="2739" y="60845"/>
                    <a:pt x="1977" y="62877"/>
                  </a:cubicBezTo>
                  <a:cubicBezTo>
                    <a:pt x="1088" y="65164"/>
                    <a:pt x="580" y="67704"/>
                    <a:pt x="72" y="71134"/>
                  </a:cubicBezTo>
                  <a:cubicBezTo>
                    <a:pt x="-563" y="75834"/>
                    <a:pt x="3121" y="80788"/>
                    <a:pt x="6550" y="85361"/>
                  </a:cubicBezTo>
                  <a:cubicBezTo>
                    <a:pt x="7439" y="86504"/>
                    <a:pt x="8201" y="87520"/>
                    <a:pt x="8964" y="88663"/>
                  </a:cubicBezTo>
                  <a:cubicBezTo>
                    <a:pt x="10869" y="91331"/>
                    <a:pt x="12647" y="93363"/>
                    <a:pt x="15188" y="95396"/>
                  </a:cubicBezTo>
                  <a:cubicBezTo>
                    <a:pt x="17983" y="97555"/>
                    <a:pt x="21666" y="99969"/>
                    <a:pt x="27128" y="103017"/>
                  </a:cubicBezTo>
                  <a:cubicBezTo>
                    <a:pt x="32209" y="105939"/>
                    <a:pt x="34750" y="108098"/>
                    <a:pt x="36782" y="109877"/>
                  </a:cubicBezTo>
                  <a:cubicBezTo>
                    <a:pt x="39068" y="111909"/>
                    <a:pt x="40593" y="113179"/>
                    <a:pt x="45166" y="114068"/>
                  </a:cubicBezTo>
                  <a:cubicBezTo>
                    <a:pt x="49485" y="114958"/>
                    <a:pt x="55709" y="115085"/>
                    <a:pt x="62695" y="114577"/>
                  </a:cubicBezTo>
                  <a:cubicBezTo>
                    <a:pt x="69809" y="114195"/>
                    <a:pt x="77938" y="113179"/>
                    <a:pt x="85941" y="112290"/>
                  </a:cubicBezTo>
                  <a:cubicBezTo>
                    <a:pt x="94452" y="111274"/>
                    <a:pt x="94579" y="109750"/>
                    <a:pt x="94833" y="107844"/>
                  </a:cubicBezTo>
                  <a:cubicBezTo>
                    <a:pt x="94960" y="106066"/>
                    <a:pt x="95214" y="104033"/>
                    <a:pt x="96611" y="101620"/>
                  </a:cubicBezTo>
                  <a:cubicBezTo>
                    <a:pt x="100041" y="95904"/>
                    <a:pt x="108043" y="92601"/>
                    <a:pt x="114521" y="89934"/>
                  </a:cubicBezTo>
                  <a:cubicBezTo>
                    <a:pt x="115919" y="89426"/>
                    <a:pt x="117189" y="88790"/>
                    <a:pt x="118332" y="88282"/>
                  </a:cubicBezTo>
                  <a:cubicBezTo>
                    <a:pt x="121635" y="86758"/>
                    <a:pt x="125446" y="85361"/>
                    <a:pt x="129637" y="84472"/>
                  </a:cubicBezTo>
                  <a:cubicBezTo>
                    <a:pt x="133829" y="83455"/>
                    <a:pt x="138529" y="82947"/>
                    <a:pt x="143610" y="83074"/>
                  </a:cubicBezTo>
                  <a:cubicBezTo>
                    <a:pt x="147294" y="83074"/>
                    <a:pt x="150596" y="83836"/>
                    <a:pt x="153899" y="84599"/>
                  </a:cubicBezTo>
                  <a:cubicBezTo>
                    <a:pt x="159234" y="85742"/>
                    <a:pt x="164442" y="86885"/>
                    <a:pt x="168888" y="84345"/>
                  </a:cubicBezTo>
                  <a:cubicBezTo>
                    <a:pt x="172826" y="82185"/>
                    <a:pt x="178034" y="77231"/>
                    <a:pt x="182734" y="72658"/>
                  </a:cubicBezTo>
                  <a:cubicBezTo>
                    <a:pt x="187815" y="67704"/>
                    <a:pt x="192515" y="63258"/>
                    <a:pt x="196072" y="61988"/>
                  </a:cubicBezTo>
                  <a:cubicBezTo>
                    <a:pt x="199247" y="60845"/>
                    <a:pt x="203058" y="60337"/>
                    <a:pt x="207885" y="59956"/>
                  </a:cubicBezTo>
                  <a:cubicBezTo>
                    <a:pt x="212585" y="59702"/>
                    <a:pt x="218301" y="59575"/>
                    <a:pt x="225414" y="59575"/>
                  </a:cubicBezTo>
                  <a:cubicBezTo>
                    <a:pt x="232528" y="59575"/>
                    <a:pt x="237227" y="59575"/>
                    <a:pt x="241038" y="60464"/>
                  </a:cubicBezTo>
                  <a:cubicBezTo>
                    <a:pt x="245230" y="61353"/>
                    <a:pt x="248025" y="63004"/>
                    <a:pt x="251709" y="66053"/>
                  </a:cubicBezTo>
                  <a:cubicBezTo>
                    <a:pt x="254630" y="68593"/>
                    <a:pt x="256789" y="70245"/>
                    <a:pt x="259203" y="71261"/>
                  </a:cubicBezTo>
                  <a:cubicBezTo>
                    <a:pt x="261489" y="72277"/>
                    <a:pt x="264284" y="72785"/>
                    <a:pt x="268222" y="72785"/>
                  </a:cubicBezTo>
                  <a:cubicBezTo>
                    <a:pt x="274065" y="72912"/>
                    <a:pt x="276224" y="71642"/>
                    <a:pt x="279019" y="69864"/>
                  </a:cubicBezTo>
                  <a:lnTo>
                    <a:pt x="279908" y="69356"/>
                  </a:lnTo>
                  <a:cubicBezTo>
                    <a:pt x="279654" y="67958"/>
                    <a:pt x="279527" y="66561"/>
                    <a:pt x="279781" y="65291"/>
                  </a:cubicBezTo>
                  <a:cubicBezTo>
                    <a:pt x="280289" y="61607"/>
                    <a:pt x="281051" y="58940"/>
                    <a:pt x="282322" y="56145"/>
                  </a:cubicBezTo>
                  <a:cubicBezTo>
                    <a:pt x="283465" y="53478"/>
                    <a:pt x="285116" y="50810"/>
                    <a:pt x="287403" y="47380"/>
                  </a:cubicBezTo>
                  <a:cubicBezTo>
                    <a:pt x="288292" y="46110"/>
                    <a:pt x="289054" y="44840"/>
                    <a:pt x="289689" y="43697"/>
                  </a:cubicBezTo>
                </a:path>
              </a:pathLst>
            </a:custGeom>
            <a:solidFill>
              <a:srgbClr val="FFFFFF"/>
            </a:solidFill>
            <a:ln w="12700" cap="flat">
              <a:noFill/>
              <a:prstDash val="solid"/>
              <a:miter/>
            </a:ln>
          </p:spPr>
          <p:txBody>
            <a:bodyPr rtlCol="0" anchor="ctr"/>
            <a:lstStyle/>
            <a:p>
              <a:endParaRPr lang="en-GB"/>
            </a:p>
          </p:txBody>
        </p:sp>
        <p:sp>
          <p:nvSpPr>
            <p:cNvPr id="1164" name="Freeform: Shape 1163">
              <a:extLst>
                <a:ext uri="{FF2B5EF4-FFF2-40B4-BE49-F238E27FC236}">
                  <a16:creationId xmlns:a16="http://schemas.microsoft.com/office/drawing/2014/main" id="{9246E893-19DE-D93B-D949-1D0FBF5F79D7}"/>
                </a:ext>
              </a:extLst>
            </p:cNvPr>
            <p:cNvSpPr/>
            <p:nvPr/>
          </p:nvSpPr>
          <p:spPr>
            <a:xfrm>
              <a:off x="5352420" y="307851"/>
              <a:ext cx="31094" cy="29724"/>
            </a:xfrm>
            <a:custGeom>
              <a:avLst/>
              <a:gdLst>
                <a:gd name="connsiteX0" fmla="*/ 20934 w 31094"/>
                <a:gd name="connsiteY0" fmla="*/ 8147 h 29724"/>
                <a:gd name="connsiteX1" fmla="*/ 17504 w 31094"/>
                <a:gd name="connsiteY1" fmla="*/ 2685 h 29724"/>
                <a:gd name="connsiteX2" fmla="*/ 6199 w 31094"/>
                <a:gd name="connsiteY2" fmla="*/ 4463 h 29724"/>
                <a:gd name="connsiteX3" fmla="*/ 356 w 31094"/>
                <a:gd name="connsiteY3" fmla="*/ 14498 h 29724"/>
                <a:gd name="connsiteX4" fmla="*/ 7088 w 31094"/>
                <a:gd name="connsiteY4" fmla="*/ 27074 h 29724"/>
                <a:gd name="connsiteX5" fmla="*/ 19918 w 31094"/>
                <a:gd name="connsiteY5" fmla="*/ 26693 h 29724"/>
                <a:gd name="connsiteX6" fmla="*/ 29445 w 31094"/>
                <a:gd name="connsiteY6" fmla="*/ 24914 h 29724"/>
                <a:gd name="connsiteX7" fmla="*/ 26396 w 31094"/>
                <a:gd name="connsiteY7" fmla="*/ 18055 h 29724"/>
                <a:gd name="connsiteX8" fmla="*/ 28555 w 31094"/>
                <a:gd name="connsiteY8" fmla="*/ 11831 h 29724"/>
                <a:gd name="connsiteX9" fmla="*/ 20934 w 31094"/>
                <a:gd name="connsiteY9" fmla="*/ 8401 h 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94" h="29724">
                  <a:moveTo>
                    <a:pt x="20934" y="8147"/>
                  </a:moveTo>
                  <a:cubicBezTo>
                    <a:pt x="18394" y="5987"/>
                    <a:pt x="18775" y="5606"/>
                    <a:pt x="17504" y="2685"/>
                  </a:cubicBezTo>
                  <a:cubicBezTo>
                    <a:pt x="16234" y="-110"/>
                    <a:pt x="9502" y="-2269"/>
                    <a:pt x="6199" y="4463"/>
                  </a:cubicBezTo>
                  <a:cubicBezTo>
                    <a:pt x="737" y="9036"/>
                    <a:pt x="-787" y="8655"/>
                    <a:pt x="356" y="14498"/>
                  </a:cubicBezTo>
                  <a:cubicBezTo>
                    <a:pt x="1372" y="20341"/>
                    <a:pt x="1245" y="22501"/>
                    <a:pt x="7088" y="27074"/>
                  </a:cubicBezTo>
                  <a:cubicBezTo>
                    <a:pt x="12932" y="31647"/>
                    <a:pt x="15980" y="29487"/>
                    <a:pt x="19918" y="26693"/>
                  </a:cubicBezTo>
                  <a:cubicBezTo>
                    <a:pt x="23856" y="23898"/>
                    <a:pt x="24745" y="29995"/>
                    <a:pt x="29445" y="24914"/>
                  </a:cubicBezTo>
                  <a:cubicBezTo>
                    <a:pt x="34272" y="19960"/>
                    <a:pt x="27031" y="21866"/>
                    <a:pt x="26396" y="18055"/>
                  </a:cubicBezTo>
                  <a:cubicBezTo>
                    <a:pt x="25761" y="14117"/>
                    <a:pt x="28301" y="14625"/>
                    <a:pt x="28555" y="11831"/>
                  </a:cubicBezTo>
                  <a:cubicBezTo>
                    <a:pt x="28810" y="9036"/>
                    <a:pt x="23602" y="10560"/>
                    <a:pt x="20934" y="8401"/>
                  </a:cubicBezTo>
                </a:path>
              </a:pathLst>
            </a:custGeom>
            <a:solidFill>
              <a:srgbClr val="FFFFFF"/>
            </a:solidFill>
            <a:ln w="12700" cap="flat">
              <a:noFill/>
              <a:prstDash val="solid"/>
              <a:miter/>
            </a:ln>
          </p:spPr>
          <p:txBody>
            <a:bodyPr rtlCol="0" anchor="ctr"/>
            <a:lstStyle/>
            <a:p>
              <a:endParaRPr lang="en-GB"/>
            </a:p>
          </p:txBody>
        </p:sp>
        <p:sp>
          <p:nvSpPr>
            <p:cNvPr id="1165" name="Freeform: Shape 1164">
              <a:extLst>
                <a:ext uri="{FF2B5EF4-FFF2-40B4-BE49-F238E27FC236}">
                  <a16:creationId xmlns:a16="http://schemas.microsoft.com/office/drawing/2014/main" id="{EDECD98E-0BEF-1C57-4070-4864F1AAED57}"/>
                </a:ext>
              </a:extLst>
            </p:cNvPr>
            <p:cNvSpPr/>
            <p:nvPr/>
          </p:nvSpPr>
          <p:spPr>
            <a:xfrm>
              <a:off x="5948962" y="1453574"/>
              <a:ext cx="8565" cy="10674"/>
            </a:xfrm>
            <a:custGeom>
              <a:avLst/>
              <a:gdLst>
                <a:gd name="connsiteX0" fmla="*/ 8453 w 8565"/>
                <a:gd name="connsiteY0" fmla="*/ 5649 h 10674"/>
                <a:gd name="connsiteX1" fmla="*/ 4262 w 8565"/>
                <a:gd name="connsiteY1" fmla="*/ 2600 h 10674"/>
                <a:gd name="connsiteX2" fmla="*/ 197 w 8565"/>
                <a:gd name="connsiteY2" fmla="*/ 9586 h 10674"/>
                <a:gd name="connsiteX3" fmla="*/ 8453 w 8565"/>
                <a:gd name="connsiteY3" fmla="*/ 5649 h 10674"/>
              </a:gdLst>
              <a:ahLst/>
              <a:cxnLst>
                <a:cxn ang="0">
                  <a:pos x="connsiteX0" y="connsiteY0"/>
                </a:cxn>
                <a:cxn ang="0">
                  <a:pos x="connsiteX1" y="connsiteY1"/>
                </a:cxn>
                <a:cxn ang="0">
                  <a:pos x="connsiteX2" y="connsiteY2"/>
                </a:cxn>
                <a:cxn ang="0">
                  <a:pos x="connsiteX3" y="connsiteY3"/>
                </a:cxn>
              </a:cxnLst>
              <a:rect l="l" t="t" r="r" b="b"/>
              <a:pathLst>
                <a:path w="8565" h="10674">
                  <a:moveTo>
                    <a:pt x="8453" y="5649"/>
                  </a:moveTo>
                  <a:cubicBezTo>
                    <a:pt x="9089" y="2092"/>
                    <a:pt x="6929" y="-3243"/>
                    <a:pt x="4262" y="2600"/>
                  </a:cubicBezTo>
                  <a:cubicBezTo>
                    <a:pt x="4134" y="5013"/>
                    <a:pt x="1848" y="5522"/>
                    <a:pt x="197" y="9586"/>
                  </a:cubicBezTo>
                  <a:cubicBezTo>
                    <a:pt x="-1455" y="12381"/>
                    <a:pt x="7818" y="9332"/>
                    <a:pt x="8453" y="5649"/>
                  </a:cubicBezTo>
                </a:path>
              </a:pathLst>
            </a:custGeom>
            <a:solidFill>
              <a:srgbClr val="FFFFFF"/>
            </a:solidFill>
            <a:ln w="12700" cap="flat">
              <a:noFill/>
              <a:prstDash val="solid"/>
              <a:miter/>
            </a:ln>
          </p:spPr>
          <p:txBody>
            <a:bodyPr rtlCol="0" anchor="ctr"/>
            <a:lstStyle/>
            <a:p>
              <a:endParaRPr lang="en-GB"/>
            </a:p>
          </p:txBody>
        </p:sp>
        <p:sp>
          <p:nvSpPr>
            <p:cNvPr id="1166" name="Freeform: Shape 1165">
              <a:extLst>
                <a:ext uri="{FF2B5EF4-FFF2-40B4-BE49-F238E27FC236}">
                  <a16:creationId xmlns:a16="http://schemas.microsoft.com/office/drawing/2014/main" id="{8110DEA9-C970-F840-4818-5D0FC5580B8E}"/>
                </a:ext>
              </a:extLst>
            </p:cNvPr>
            <p:cNvSpPr/>
            <p:nvPr/>
          </p:nvSpPr>
          <p:spPr>
            <a:xfrm>
              <a:off x="5666147" y="911738"/>
              <a:ext cx="207023" cy="256343"/>
            </a:xfrm>
            <a:custGeom>
              <a:avLst/>
              <a:gdLst>
                <a:gd name="connsiteX0" fmla="*/ 66434 w 207023"/>
                <a:gd name="connsiteY0" fmla="*/ 2929 h 256343"/>
                <a:gd name="connsiteX1" fmla="*/ 53732 w 207023"/>
                <a:gd name="connsiteY1" fmla="*/ 7 h 256343"/>
                <a:gd name="connsiteX2" fmla="*/ 33280 w 207023"/>
                <a:gd name="connsiteY2" fmla="*/ 4072 h 256343"/>
                <a:gd name="connsiteX3" fmla="*/ 20832 w 207023"/>
                <a:gd name="connsiteY3" fmla="*/ 8264 h 256343"/>
                <a:gd name="connsiteX4" fmla="*/ 3684 w 207023"/>
                <a:gd name="connsiteY4" fmla="*/ 14361 h 256343"/>
                <a:gd name="connsiteX5" fmla="*/ 0 w 207023"/>
                <a:gd name="connsiteY5" fmla="*/ 15759 h 256343"/>
                <a:gd name="connsiteX6" fmla="*/ 635 w 207023"/>
                <a:gd name="connsiteY6" fmla="*/ 32018 h 256343"/>
                <a:gd name="connsiteX7" fmla="*/ 2414 w 207023"/>
                <a:gd name="connsiteY7" fmla="*/ 37353 h 256343"/>
                <a:gd name="connsiteX8" fmla="*/ 6732 w 207023"/>
                <a:gd name="connsiteY8" fmla="*/ 42815 h 256343"/>
                <a:gd name="connsiteX9" fmla="*/ 12194 w 207023"/>
                <a:gd name="connsiteY9" fmla="*/ 51198 h 256343"/>
                <a:gd name="connsiteX10" fmla="*/ 13465 w 207023"/>
                <a:gd name="connsiteY10" fmla="*/ 63647 h 256343"/>
                <a:gd name="connsiteX11" fmla="*/ 11559 w 207023"/>
                <a:gd name="connsiteY11" fmla="*/ 71904 h 256343"/>
                <a:gd name="connsiteX12" fmla="*/ 10162 w 207023"/>
                <a:gd name="connsiteY12" fmla="*/ 79652 h 256343"/>
                <a:gd name="connsiteX13" fmla="*/ 11686 w 207023"/>
                <a:gd name="connsiteY13" fmla="*/ 81176 h 256343"/>
                <a:gd name="connsiteX14" fmla="*/ 16132 w 207023"/>
                <a:gd name="connsiteY14" fmla="*/ 101119 h 256343"/>
                <a:gd name="connsiteX15" fmla="*/ 13465 w 207023"/>
                <a:gd name="connsiteY15" fmla="*/ 114457 h 256343"/>
                <a:gd name="connsiteX16" fmla="*/ 13465 w 207023"/>
                <a:gd name="connsiteY16" fmla="*/ 114457 h 256343"/>
                <a:gd name="connsiteX17" fmla="*/ 14354 w 207023"/>
                <a:gd name="connsiteY17" fmla="*/ 117251 h 256343"/>
                <a:gd name="connsiteX18" fmla="*/ 19308 w 207023"/>
                <a:gd name="connsiteY18" fmla="*/ 123984 h 256343"/>
                <a:gd name="connsiteX19" fmla="*/ 25278 w 207023"/>
                <a:gd name="connsiteY19" fmla="*/ 133892 h 256343"/>
                <a:gd name="connsiteX20" fmla="*/ 21594 w 207023"/>
                <a:gd name="connsiteY20" fmla="*/ 143419 h 256343"/>
                <a:gd name="connsiteX21" fmla="*/ 20070 w 207023"/>
                <a:gd name="connsiteY21" fmla="*/ 145832 h 256343"/>
                <a:gd name="connsiteX22" fmla="*/ 21975 w 207023"/>
                <a:gd name="connsiteY22" fmla="*/ 151294 h 256343"/>
                <a:gd name="connsiteX23" fmla="*/ 24897 w 207023"/>
                <a:gd name="connsiteY23" fmla="*/ 159551 h 256343"/>
                <a:gd name="connsiteX24" fmla="*/ 21975 w 207023"/>
                <a:gd name="connsiteY24" fmla="*/ 168189 h 256343"/>
                <a:gd name="connsiteX25" fmla="*/ 19943 w 207023"/>
                <a:gd name="connsiteY25" fmla="*/ 169840 h 256343"/>
                <a:gd name="connsiteX26" fmla="*/ 30359 w 207023"/>
                <a:gd name="connsiteY26" fmla="*/ 177969 h 256343"/>
                <a:gd name="connsiteX27" fmla="*/ 36075 w 207023"/>
                <a:gd name="connsiteY27" fmla="*/ 180764 h 256343"/>
                <a:gd name="connsiteX28" fmla="*/ 44713 w 207023"/>
                <a:gd name="connsiteY28" fmla="*/ 184575 h 256343"/>
                <a:gd name="connsiteX29" fmla="*/ 47762 w 207023"/>
                <a:gd name="connsiteY29" fmla="*/ 186607 h 256343"/>
                <a:gd name="connsiteX30" fmla="*/ 50683 w 207023"/>
                <a:gd name="connsiteY30" fmla="*/ 189021 h 256343"/>
                <a:gd name="connsiteX31" fmla="*/ 54494 w 207023"/>
                <a:gd name="connsiteY31" fmla="*/ 195118 h 256343"/>
                <a:gd name="connsiteX32" fmla="*/ 55764 w 207023"/>
                <a:gd name="connsiteY32" fmla="*/ 197277 h 256343"/>
                <a:gd name="connsiteX33" fmla="*/ 68340 w 207023"/>
                <a:gd name="connsiteY33" fmla="*/ 211885 h 256343"/>
                <a:gd name="connsiteX34" fmla="*/ 73674 w 207023"/>
                <a:gd name="connsiteY34" fmla="*/ 208964 h 256343"/>
                <a:gd name="connsiteX35" fmla="*/ 82058 w 207023"/>
                <a:gd name="connsiteY35" fmla="*/ 198166 h 256343"/>
                <a:gd name="connsiteX36" fmla="*/ 82058 w 207023"/>
                <a:gd name="connsiteY36" fmla="*/ 198166 h 256343"/>
                <a:gd name="connsiteX37" fmla="*/ 84599 w 207023"/>
                <a:gd name="connsiteY37" fmla="*/ 193085 h 256343"/>
                <a:gd name="connsiteX38" fmla="*/ 84599 w 207023"/>
                <a:gd name="connsiteY38" fmla="*/ 193085 h 256343"/>
                <a:gd name="connsiteX39" fmla="*/ 94126 w 207023"/>
                <a:gd name="connsiteY39" fmla="*/ 188131 h 256343"/>
                <a:gd name="connsiteX40" fmla="*/ 107336 w 207023"/>
                <a:gd name="connsiteY40" fmla="*/ 191307 h 256343"/>
                <a:gd name="connsiteX41" fmla="*/ 114957 w 207023"/>
                <a:gd name="connsiteY41" fmla="*/ 193085 h 256343"/>
                <a:gd name="connsiteX42" fmla="*/ 126009 w 207023"/>
                <a:gd name="connsiteY42" fmla="*/ 203501 h 256343"/>
                <a:gd name="connsiteX43" fmla="*/ 126009 w 207023"/>
                <a:gd name="connsiteY43" fmla="*/ 211885 h 256343"/>
                <a:gd name="connsiteX44" fmla="*/ 130328 w 207023"/>
                <a:gd name="connsiteY44" fmla="*/ 216966 h 256343"/>
                <a:gd name="connsiteX45" fmla="*/ 139092 w 207023"/>
                <a:gd name="connsiteY45" fmla="*/ 220650 h 256343"/>
                <a:gd name="connsiteX46" fmla="*/ 148111 w 207023"/>
                <a:gd name="connsiteY46" fmla="*/ 228398 h 256343"/>
                <a:gd name="connsiteX47" fmla="*/ 140617 w 207023"/>
                <a:gd name="connsiteY47" fmla="*/ 244276 h 256343"/>
                <a:gd name="connsiteX48" fmla="*/ 136171 w 207023"/>
                <a:gd name="connsiteY48" fmla="*/ 249612 h 256343"/>
                <a:gd name="connsiteX49" fmla="*/ 135409 w 207023"/>
                <a:gd name="connsiteY49" fmla="*/ 256344 h 256343"/>
                <a:gd name="connsiteX50" fmla="*/ 138584 w 207023"/>
                <a:gd name="connsiteY50" fmla="*/ 255328 h 256343"/>
                <a:gd name="connsiteX51" fmla="*/ 140871 w 207023"/>
                <a:gd name="connsiteY51" fmla="*/ 254184 h 256343"/>
                <a:gd name="connsiteX52" fmla="*/ 150525 w 207023"/>
                <a:gd name="connsiteY52" fmla="*/ 250501 h 256343"/>
                <a:gd name="connsiteX53" fmla="*/ 165005 w 207023"/>
                <a:gd name="connsiteY53" fmla="*/ 248214 h 256343"/>
                <a:gd name="connsiteX54" fmla="*/ 179232 w 207023"/>
                <a:gd name="connsiteY54" fmla="*/ 249357 h 256343"/>
                <a:gd name="connsiteX55" fmla="*/ 179232 w 207023"/>
                <a:gd name="connsiteY55" fmla="*/ 248722 h 256343"/>
                <a:gd name="connsiteX56" fmla="*/ 182789 w 207023"/>
                <a:gd name="connsiteY56" fmla="*/ 243768 h 256343"/>
                <a:gd name="connsiteX57" fmla="*/ 186092 w 207023"/>
                <a:gd name="connsiteY57" fmla="*/ 239577 h 256343"/>
                <a:gd name="connsiteX58" fmla="*/ 186092 w 207023"/>
                <a:gd name="connsiteY58" fmla="*/ 239577 h 256343"/>
                <a:gd name="connsiteX59" fmla="*/ 184059 w 207023"/>
                <a:gd name="connsiteY59" fmla="*/ 234496 h 256343"/>
                <a:gd name="connsiteX60" fmla="*/ 180883 w 207023"/>
                <a:gd name="connsiteY60" fmla="*/ 227509 h 256343"/>
                <a:gd name="connsiteX61" fmla="*/ 181646 w 207023"/>
                <a:gd name="connsiteY61" fmla="*/ 218490 h 256343"/>
                <a:gd name="connsiteX62" fmla="*/ 185329 w 207023"/>
                <a:gd name="connsiteY62" fmla="*/ 212266 h 256343"/>
                <a:gd name="connsiteX63" fmla="*/ 192570 w 207023"/>
                <a:gd name="connsiteY63" fmla="*/ 206423 h 256343"/>
                <a:gd name="connsiteX64" fmla="*/ 200445 w 207023"/>
                <a:gd name="connsiteY64" fmla="*/ 200326 h 256343"/>
                <a:gd name="connsiteX65" fmla="*/ 202351 w 207023"/>
                <a:gd name="connsiteY65" fmla="*/ 198293 h 256343"/>
                <a:gd name="connsiteX66" fmla="*/ 205526 w 207023"/>
                <a:gd name="connsiteY66" fmla="*/ 194864 h 256343"/>
                <a:gd name="connsiteX67" fmla="*/ 206924 w 207023"/>
                <a:gd name="connsiteY67" fmla="*/ 192450 h 256343"/>
                <a:gd name="connsiteX68" fmla="*/ 202097 w 207023"/>
                <a:gd name="connsiteY68" fmla="*/ 189021 h 256343"/>
                <a:gd name="connsiteX69" fmla="*/ 186219 w 207023"/>
                <a:gd name="connsiteY69" fmla="*/ 176191 h 256343"/>
                <a:gd name="connsiteX70" fmla="*/ 179232 w 207023"/>
                <a:gd name="connsiteY70" fmla="*/ 162853 h 256343"/>
                <a:gd name="connsiteX71" fmla="*/ 179232 w 207023"/>
                <a:gd name="connsiteY71" fmla="*/ 150786 h 256343"/>
                <a:gd name="connsiteX72" fmla="*/ 186981 w 207023"/>
                <a:gd name="connsiteY72" fmla="*/ 135670 h 256343"/>
                <a:gd name="connsiteX73" fmla="*/ 190919 w 207023"/>
                <a:gd name="connsiteY73" fmla="*/ 129192 h 256343"/>
                <a:gd name="connsiteX74" fmla="*/ 190665 w 207023"/>
                <a:gd name="connsiteY74" fmla="*/ 127541 h 256343"/>
                <a:gd name="connsiteX75" fmla="*/ 188124 w 207023"/>
                <a:gd name="connsiteY75" fmla="*/ 124746 h 256343"/>
                <a:gd name="connsiteX76" fmla="*/ 185202 w 207023"/>
                <a:gd name="connsiteY76" fmla="*/ 116870 h 256343"/>
                <a:gd name="connsiteX77" fmla="*/ 187489 w 207023"/>
                <a:gd name="connsiteY77" fmla="*/ 109249 h 256343"/>
                <a:gd name="connsiteX78" fmla="*/ 190410 w 207023"/>
                <a:gd name="connsiteY78" fmla="*/ 106073 h 256343"/>
                <a:gd name="connsiteX79" fmla="*/ 190410 w 207023"/>
                <a:gd name="connsiteY79" fmla="*/ 106073 h 256343"/>
                <a:gd name="connsiteX80" fmla="*/ 192189 w 207023"/>
                <a:gd name="connsiteY80" fmla="*/ 104168 h 256343"/>
                <a:gd name="connsiteX81" fmla="*/ 192951 w 207023"/>
                <a:gd name="connsiteY81" fmla="*/ 104422 h 256343"/>
                <a:gd name="connsiteX82" fmla="*/ 184694 w 207023"/>
                <a:gd name="connsiteY82" fmla="*/ 99595 h 256343"/>
                <a:gd name="connsiteX83" fmla="*/ 182408 w 207023"/>
                <a:gd name="connsiteY83" fmla="*/ 99341 h 256343"/>
                <a:gd name="connsiteX84" fmla="*/ 181773 w 207023"/>
                <a:gd name="connsiteY84" fmla="*/ 99976 h 256343"/>
                <a:gd name="connsiteX85" fmla="*/ 167292 w 207023"/>
                <a:gd name="connsiteY85" fmla="*/ 109630 h 256343"/>
                <a:gd name="connsiteX86" fmla="*/ 160052 w 207023"/>
                <a:gd name="connsiteY86" fmla="*/ 106708 h 256343"/>
                <a:gd name="connsiteX87" fmla="*/ 156114 w 207023"/>
                <a:gd name="connsiteY87" fmla="*/ 103406 h 256343"/>
                <a:gd name="connsiteX88" fmla="*/ 146460 w 207023"/>
                <a:gd name="connsiteY88" fmla="*/ 98579 h 256343"/>
                <a:gd name="connsiteX89" fmla="*/ 126644 w 207023"/>
                <a:gd name="connsiteY89" fmla="*/ 84733 h 256343"/>
                <a:gd name="connsiteX90" fmla="*/ 129439 w 207023"/>
                <a:gd name="connsiteY90" fmla="*/ 75714 h 256343"/>
                <a:gd name="connsiteX91" fmla="*/ 129439 w 207023"/>
                <a:gd name="connsiteY91" fmla="*/ 75714 h 256343"/>
                <a:gd name="connsiteX92" fmla="*/ 131471 w 207023"/>
                <a:gd name="connsiteY92" fmla="*/ 70506 h 256343"/>
                <a:gd name="connsiteX93" fmla="*/ 128041 w 207023"/>
                <a:gd name="connsiteY93" fmla="*/ 64282 h 256343"/>
                <a:gd name="connsiteX94" fmla="*/ 128041 w 207023"/>
                <a:gd name="connsiteY94" fmla="*/ 64282 h 256343"/>
                <a:gd name="connsiteX95" fmla="*/ 127025 w 207023"/>
                <a:gd name="connsiteY95" fmla="*/ 63393 h 256343"/>
                <a:gd name="connsiteX96" fmla="*/ 113941 w 207023"/>
                <a:gd name="connsiteY96" fmla="*/ 57042 h 256343"/>
                <a:gd name="connsiteX97" fmla="*/ 102128 w 207023"/>
                <a:gd name="connsiteY97" fmla="*/ 51580 h 256343"/>
                <a:gd name="connsiteX98" fmla="*/ 94888 w 207023"/>
                <a:gd name="connsiteY98" fmla="*/ 42307 h 256343"/>
                <a:gd name="connsiteX99" fmla="*/ 93617 w 207023"/>
                <a:gd name="connsiteY99" fmla="*/ 39131 h 256343"/>
                <a:gd name="connsiteX100" fmla="*/ 84853 w 207023"/>
                <a:gd name="connsiteY100" fmla="*/ 28842 h 256343"/>
                <a:gd name="connsiteX101" fmla="*/ 74310 w 207023"/>
                <a:gd name="connsiteY101" fmla="*/ 16775 h 256343"/>
                <a:gd name="connsiteX102" fmla="*/ 71134 w 207023"/>
                <a:gd name="connsiteY102" fmla="*/ 12583 h 256343"/>
                <a:gd name="connsiteX103" fmla="*/ 66942 w 207023"/>
                <a:gd name="connsiteY103" fmla="*/ 3564 h 256343"/>
                <a:gd name="connsiteX104" fmla="*/ 65799 w 207023"/>
                <a:gd name="connsiteY104" fmla="*/ 2675 h 2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07023" h="256343">
                  <a:moveTo>
                    <a:pt x="66434" y="2929"/>
                  </a:moveTo>
                  <a:cubicBezTo>
                    <a:pt x="64656" y="1405"/>
                    <a:pt x="62877" y="-120"/>
                    <a:pt x="53732" y="7"/>
                  </a:cubicBezTo>
                  <a:cubicBezTo>
                    <a:pt x="44332" y="134"/>
                    <a:pt x="40775" y="1405"/>
                    <a:pt x="33280" y="4072"/>
                  </a:cubicBezTo>
                  <a:cubicBezTo>
                    <a:pt x="29978" y="5215"/>
                    <a:pt x="26040" y="6740"/>
                    <a:pt x="20832" y="8264"/>
                  </a:cubicBezTo>
                  <a:cubicBezTo>
                    <a:pt x="14481" y="10296"/>
                    <a:pt x="9019" y="12329"/>
                    <a:pt x="3684" y="14361"/>
                  </a:cubicBezTo>
                  <a:cubicBezTo>
                    <a:pt x="2540" y="14869"/>
                    <a:pt x="1270" y="15250"/>
                    <a:pt x="0" y="15759"/>
                  </a:cubicBezTo>
                  <a:cubicBezTo>
                    <a:pt x="127" y="19442"/>
                    <a:pt x="381" y="28207"/>
                    <a:pt x="635" y="32018"/>
                  </a:cubicBezTo>
                  <a:cubicBezTo>
                    <a:pt x="635" y="33796"/>
                    <a:pt x="1397" y="35574"/>
                    <a:pt x="2414" y="37353"/>
                  </a:cubicBezTo>
                  <a:cubicBezTo>
                    <a:pt x="3557" y="39258"/>
                    <a:pt x="5081" y="41164"/>
                    <a:pt x="6732" y="42815"/>
                  </a:cubicBezTo>
                  <a:cubicBezTo>
                    <a:pt x="8638" y="44974"/>
                    <a:pt x="10797" y="47642"/>
                    <a:pt x="12194" y="51198"/>
                  </a:cubicBezTo>
                  <a:cubicBezTo>
                    <a:pt x="13719" y="54755"/>
                    <a:pt x="14354" y="58947"/>
                    <a:pt x="13465" y="63647"/>
                  </a:cubicBezTo>
                  <a:cubicBezTo>
                    <a:pt x="12830" y="66569"/>
                    <a:pt x="12194" y="69363"/>
                    <a:pt x="11559" y="71904"/>
                  </a:cubicBezTo>
                  <a:cubicBezTo>
                    <a:pt x="10543" y="75587"/>
                    <a:pt x="9781" y="78509"/>
                    <a:pt x="10162" y="79652"/>
                  </a:cubicBezTo>
                  <a:cubicBezTo>
                    <a:pt x="10162" y="79652"/>
                    <a:pt x="10924" y="80287"/>
                    <a:pt x="11686" y="81176"/>
                  </a:cubicBezTo>
                  <a:cubicBezTo>
                    <a:pt x="15751" y="85114"/>
                    <a:pt x="21721" y="90830"/>
                    <a:pt x="16132" y="101119"/>
                  </a:cubicBezTo>
                  <a:cubicBezTo>
                    <a:pt x="11686" y="109249"/>
                    <a:pt x="12067" y="110519"/>
                    <a:pt x="13465" y="114457"/>
                  </a:cubicBezTo>
                  <a:lnTo>
                    <a:pt x="13465" y="114457"/>
                  </a:lnTo>
                  <a:cubicBezTo>
                    <a:pt x="13719" y="115219"/>
                    <a:pt x="13973" y="115981"/>
                    <a:pt x="14354" y="117251"/>
                  </a:cubicBezTo>
                  <a:cubicBezTo>
                    <a:pt x="15243" y="120046"/>
                    <a:pt x="17402" y="122078"/>
                    <a:pt x="19308" y="123984"/>
                  </a:cubicBezTo>
                  <a:cubicBezTo>
                    <a:pt x="22229" y="126778"/>
                    <a:pt x="24770" y="129319"/>
                    <a:pt x="25278" y="133892"/>
                  </a:cubicBezTo>
                  <a:cubicBezTo>
                    <a:pt x="25786" y="139100"/>
                    <a:pt x="23754" y="141259"/>
                    <a:pt x="21594" y="143419"/>
                  </a:cubicBezTo>
                  <a:cubicBezTo>
                    <a:pt x="20832" y="144181"/>
                    <a:pt x="20070" y="144943"/>
                    <a:pt x="20070" y="145832"/>
                  </a:cubicBezTo>
                  <a:cubicBezTo>
                    <a:pt x="19816" y="147229"/>
                    <a:pt x="20959" y="149262"/>
                    <a:pt x="21975" y="151294"/>
                  </a:cubicBezTo>
                  <a:cubicBezTo>
                    <a:pt x="23245" y="153835"/>
                    <a:pt x="24643" y="156502"/>
                    <a:pt x="24897" y="159551"/>
                  </a:cubicBezTo>
                  <a:cubicBezTo>
                    <a:pt x="25278" y="163235"/>
                    <a:pt x="24643" y="165648"/>
                    <a:pt x="21975" y="168189"/>
                  </a:cubicBezTo>
                  <a:cubicBezTo>
                    <a:pt x="21467" y="168697"/>
                    <a:pt x="20705" y="169205"/>
                    <a:pt x="19943" y="169840"/>
                  </a:cubicBezTo>
                  <a:cubicBezTo>
                    <a:pt x="23119" y="171999"/>
                    <a:pt x="26675" y="174413"/>
                    <a:pt x="30359" y="177969"/>
                  </a:cubicBezTo>
                  <a:cubicBezTo>
                    <a:pt x="32391" y="179875"/>
                    <a:pt x="34170" y="180383"/>
                    <a:pt x="36075" y="180764"/>
                  </a:cubicBezTo>
                  <a:cubicBezTo>
                    <a:pt x="38616" y="181399"/>
                    <a:pt x="41283" y="182034"/>
                    <a:pt x="44713" y="184575"/>
                  </a:cubicBezTo>
                  <a:cubicBezTo>
                    <a:pt x="46237" y="185591"/>
                    <a:pt x="46999" y="186226"/>
                    <a:pt x="47762" y="186607"/>
                  </a:cubicBezTo>
                  <a:cubicBezTo>
                    <a:pt x="49031" y="187496"/>
                    <a:pt x="49794" y="187877"/>
                    <a:pt x="50683" y="189021"/>
                  </a:cubicBezTo>
                  <a:cubicBezTo>
                    <a:pt x="51699" y="190164"/>
                    <a:pt x="52588" y="191688"/>
                    <a:pt x="54494" y="195118"/>
                  </a:cubicBezTo>
                  <a:lnTo>
                    <a:pt x="55764" y="197277"/>
                  </a:lnTo>
                  <a:cubicBezTo>
                    <a:pt x="59829" y="204264"/>
                    <a:pt x="65672" y="209599"/>
                    <a:pt x="68340" y="211885"/>
                  </a:cubicBezTo>
                  <a:cubicBezTo>
                    <a:pt x="69991" y="210996"/>
                    <a:pt x="71769" y="209980"/>
                    <a:pt x="73674" y="208964"/>
                  </a:cubicBezTo>
                  <a:cubicBezTo>
                    <a:pt x="79010" y="205915"/>
                    <a:pt x="80661" y="201723"/>
                    <a:pt x="82058" y="198166"/>
                  </a:cubicBezTo>
                  <a:lnTo>
                    <a:pt x="82058" y="198166"/>
                  </a:lnTo>
                  <a:cubicBezTo>
                    <a:pt x="82820" y="196388"/>
                    <a:pt x="83456" y="194737"/>
                    <a:pt x="84599" y="193085"/>
                  </a:cubicBezTo>
                  <a:lnTo>
                    <a:pt x="84599" y="193085"/>
                  </a:lnTo>
                  <a:cubicBezTo>
                    <a:pt x="86885" y="189529"/>
                    <a:pt x="89807" y="188004"/>
                    <a:pt x="94126" y="188131"/>
                  </a:cubicBezTo>
                  <a:cubicBezTo>
                    <a:pt x="97555" y="188131"/>
                    <a:pt x="101874" y="189275"/>
                    <a:pt x="107336" y="191307"/>
                  </a:cubicBezTo>
                  <a:cubicBezTo>
                    <a:pt x="110385" y="192323"/>
                    <a:pt x="112925" y="192831"/>
                    <a:pt x="114957" y="193085"/>
                  </a:cubicBezTo>
                  <a:cubicBezTo>
                    <a:pt x="121182" y="194102"/>
                    <a:pt x="124484" y="194610"/>
                    <a:pt x="126009" y="203501"/>
                  </a:cubicBezTo>
                  <a:cubicBezTo>
                    <a:pt x="126771" y="207312"/>
                    <a:pt x="126390" y="209980"/>
                    <a:pt x="126009" y="211885"/>
                  </a:cubicBezTo>
                  <a:cubicBezTo>
                    <a:pt x="125755" y="213663"/>
                    <a:pt x="125628" y="214553"/>
                    <a:pt x="130328" y="216966"/>
                  </a:cubicBezTo>
                  <a:cubicBezTo>
                    <a:pt x="134138" y="218999"/>
                    <a:pt x="136933" y="219888"/>
                    <a:pt x="139092" y="220650"/>
                  </a:cubicBezTo>
                  <a:cubicBezTo>
                    <a:pt x="143665" y="222174"/>
                    <a:pt x="146079" y="222936"/>
                    <a:pt x="148111" y="228398"/>
                  </a:cubicBezTo>
                  <a:cubicBezTo>
                    <a:pt x="150270" y="234115"/>
                    <a:pt x="145189" y="239577"/>
                    <a:pt x="140617" y="244276"/>
                  </a:cubicBezTo>
                  <a:cubicBezTo>
                    <a:pt x="138330" y="246563"/>
                    <a:pt x="136298" y="248722"/>
                    <a:pt x="136171" y="249612"/>
                  </a:cubicBezTo>
                  <a:cubicBezTo>
                    <a:pt x="135917" y="251898"/>
                    <a:pt x="135663" y="254438"/>
                    <a:pt x="135409" y="256344"/>
                  </a:cubicBezTo>
                  <a:cubicBezTo>
                    <a:pt x="136806" y="256217"/>
                    <a:pt x="137568" y="255836"/>
                    <a:pt x="138584" y="255328"/>
                  </a:cubicBezTo>
                  <a:cubicBezTo>
                    <a:pt x="139219" y="254947"/>
                    <a:pt x="139981" y="254693"/>
                    <a:pt x="140871" y="254184"/>
                  </a:cubicBezTo>
                  <a:cubicBezTo>
                    <a:pt x="143157" y="253168"/>
                    <a:pt x="146333" y="251771"/>
                    <a:pt x="150525" y="250501"/>
                  </a:cubicBezTo>
                  <a:cubicBezTo>
                    <a:pt x="154589" y="249230"/>
                    <a:pt x="159543" y="248341"/>
                    <a:pt x="165005" y="248214"/>
                  </a:cubicBezTo>
                  <a:cubicBezTo>
                    <a:pt x="172627" y="248087"/>
                    <a:pt x="175675" y="248595"/>
                    <a:pt x="179232" y="249357"/>
                  </a:cubicBezTo>
                  <a:cubicBezTo>
                    <a:pt x="179232" y="249103"/>
                    <a:pt x="179232" y="248976"/>
                    <a:pt x="179232" y="248722"/>
                  </a:cubicBezTo>
                  <a:cubicBezTo>
                    <a:pt x="179613" y="246690"/>
                    <a:pt x="181138" y="245293"/>
                    <a:pt x="182789" y="243768"/>
                  </a:cubicBezTo>
                  <a:cubicBezTo>
                    <a:pt x="184186" y="242498"/>
                    <a:pt x="185710" y="240974"/>
                    <a:pt x="186092" y="239577"/>
                  </a:cubicBezTo>
                  <a:lnTo>
                    <a:pt x="186092" y="239577"/>
                  </a:lnTo>
                  <a:cubicBezTo>
                    <a:pt x="186345" y="238433"/>
                    <a:pt x="185202" y="236528"/>
                    <a:pt x="184059" y="234496"/>
                  </a:cubicBezTo>
                  <a:cubicBezTo>
                    <a:pt x="182789" y="232336"/>
                    <a:pt x="181519" y="230177"/>
                    <a:pt x="180883" y="227509"/>
                  </a:cubicBezTo>
                  <a:cubicBezTo>
                    <a:pt x="180121" y="224207"/>
                    <a:pt x="180630" y="221158"/>
                    <a:pt x="181646" y="218490"/>
                  </a:cubicBezTo>
                  <a:cubicBezTo>
                    <a:pt x="182662" y="216077"/>
                    <a:pt x="184059" y="214045"/>
                    <a:pt x="185329" y="212266"/>
                  </a:cubicBezTo>
                  <a:cubicBezTo>
                    <a:pt x="186727" y="210361"/>
                    <a:pt x="189521" y="208455"/>
                    <a:pt x="192570" y="206423"/>
                  </a:cubicBezTo>
                  <a:cubicBezTo>
                    <a:pt x="195365" y="204518"/>
                    <a:pt x="198540" y="202358"/>
                    <a:pt x="200445" y="200326"/>
                  </a:cubicBezTo>
                  <a:cubicBezTo>
                    <a:pt x="201335" y="199437"/>
                    <a:pt x="201843" y="198929"/>
                    <a:pt x="202351" y="198293"/>
                  </a:cubicBezTo>
                  <a:cubicBezTo>
                    <a:pt x="203494" y="197150"/>
                    <a:pt x="204637" y="195880"/>
                    <a:pt x="205526" y="194864"/>
                  </a:cubicBezTo>
                  <a:cubicBezTo>
                    <a:pt x="206543" y="193594"/>
                    <a:pt x="207305" y="192704"/>
                    <a:pt x="206924" y="192450"/>
                  </a:cubicBezTo>
                  <a:cubicBezTo>
                    <a:pt x="205780" y="191561"/>
                    <a:pt x="204129" y="190418"/>
                    <a:pt x="202097" y="189021"/>
                  </a:cubicBezTo>
                  <a:cubicBezTo>
                    <a:pt x="197524" y="185845"/>
                    <a:pt x="191554" y="181907"/>
                    <a:pt x="186219" y="176191"/>
                  </a:cubicBezTo>
                  <a:cubicBezTo>
                    <a:pt x="182154" y="171872"/>
                    <a:pt x="180121" y="167172"/>
                    <a:pt x="179232" y="162853"/>
                  </a:cubicBezTo>
                  <a:cubicBezTo>
                    <a:pt x="178343" y="158535"/>
                    <a:pt x="178597" y="154470"/>
                    <a:pt x="179232" y="150786"/>
                  </a:cubicBezTo>
                  <a:cubicBezTo>
                    <a:pt x="179994" y="145959"/>
                    <a:pt x="183678" y="140497"/>
                    <a:pt x="186981" y="135670"/>
                  </a:cubicBezTo>
                  <a:cubicBezTo>
                    <a:pt x="188759" y="133003"/>
                    <a:pt x="190410" y="130589"/>
                    <a:pt x="190919" y="129192"/>
                  </a:cubicBezTo>
                  <a:cubicBezTo>
                    <a:pt x="191300" y="128176"/>
                    <a:pt x="190919" y="127922"/>
                    <a:pt x="190665" y="127541"/>
                  </a:cubicBezTo>
                  <a:cubicBezTo>
                    <a:pt x="189902" y="126778"/>
                    <a:pt x="189013" y="126016"/>
                    <a:pt x="188124" y="124746"/>
                  </a:cubicBezTo>
                  <a:cubicBezTo>
                    <a:pt x="186600" y="122587"/>
                    <a:pt x="185329" y="119792"/>
                    <a:pt x="185202" y="116870"/>
                  </a:cubicBezTo>
                  <a:cubicBezTo>
                    <a:pt x="185076" y="114330"/>
                    <a:pt x="185710" y="111789"/>
                    <a:pt x="187489" y="109249"/>
                  </a:cubicBezTo>
                  <a:cubicBezTo>
                    <a:pt x="188378" y="108106"/>
                    <a:pt x="189394" y="107090"/>
                    <a:pt x="190410" y="106073"/>
                  </a:cubicBezTo>
                  <a:lnTo>
                    <a:pt x="190410" y="106073"/>
                  </a:lnTo>
                  <a:cubicBezTo>
                    <a:pt x="191172" y="105311"/>
                    <a:pt x="191808" y="104676"/>
                    <a:pt x="192189" y="104168"/>
                  </a:cubicBezTo>
                  <a:cubicBezTo>
                    <a:pt x="192189" y="104168"/>
                    <a:pt x="193459" y="104803"/>
                    <a:pt x="192951" y="104422"/>
                  </a:cubicBezTo>
                  <a:cubicBezTo>
                    <a:pt x="191172" y="103025"/>
                    <a:pt x="187743" y="100484"/>
                    <a:pt x="184694" y="99595"/>
                  </a:cubicBezTo>
                  <a:cubicBezTo>
                    <a:pt x="183551" y="99214"/>
                    <a:pt x="182662" y="99087"/>
                    <a:pt x="182408" y="99341"/>
                  </a:cubicBezTo>
                  <a:lnTo>
                    <a:pt x="181773" y="99976"/>
                  </a:lnTo>
                  <a:cubicBezTo>
                    <a:pt x="178089" y="104041"/>
                    <a:pt x="173262" y="109376"/>
                    <a:pt x="167292" y="109630"/>
                  </a:cubicBezTo>
                  <a:cubicBezTo>
                    <a:pt x="162973" y="109884"/>
                    <a:pt x="162084" y="108868"/>
                    <a:pt x="160052" y="106708"/>
                  </a:cubicBezTo>
                  <a:cubicBezTo>
                    <a:pt x="159289" y="105946"/>
                    <a:pt x="158273" y="104803"/>
                    <a:pt x="156114" y="103406"/>
                  </a:cubicBezTo>
                  <a:cubicBezTo>
                    <a:pt x="154208" y="102136"/>
                    <a:pt x="150525" y="100484"/>
                    <a:pt x="146460" y="98579"/>
                  </a:cubicBezTo>
                  <a:cubicBezTo>
                    <a:pt x="137568" y="94514"/>
                    <a:pt x="127406" y="89814"/>
                    <a:pt x="126644" y="84733"/>
                  </a:cubicBezTo>
                  <a:cubicBezTo>
                    <a:pt x="126136" y="81049"/>
                    <a:pt x="127787" y="78509"/>
                    <a:pt x="129439" y="75714"/>
                  </a:cubicBezTo>
                  <a:lnTo>
                    <a:pt x="129439" y="75714"/>
                  </a:lnTo>
                  <a:cubicBezTo>
                    <a:pt x="130455" y="74063"/>
                    <a:pt x="131471" y="72285"/>
                    <a:pt x="131471" y="70506"/>
                  </a:cubicBezTo>
                  <a:cubicBezTo>
                    <a:pt x="131471" y="67077"/>
                    <a:pt x="130582" y="66441"/>
                    <a:pt x="128041" y="64282"/>
                  </a:cubicBezTo>
                  <a:lnTo>
                    <a:pt x="128041" y="64282"/>
                  </a:lnTo>
                  <a:lnTo>
                    <a:pt x="127025" y="63393"/>
                  </a:lnTo>
                  <a:cubicBezTo>
                    <a:pt x="124993" y="61615"/>
                    <a:pt x="119403" y="59328"/>
                    <a:pt x="113941" y="57042"/>
                  </a:cubicBezTo>
                  <a:cubicBezTo>
                    <a:pt x="109495" y="55136"/>
                    <a:pt x="105050" y="53231"/>
                    <a:pt x="102128" y="51580"/>
                  </a:cubicBezTo>
                  <a:cubicBezTo>
                    <a:pt x="96666" y="48404"/>
                    <a:pt x="95777" y="45609"/>
                    <a:pt x="94888" y="42307"/>
                  </a:cubicBezTo>
                  <a:cubicBezTo>
                    <a:pt x="94507" y="41291"/>
                    <a:pt x="94252" y="40147"/>
                    <a:pt x="93617" y="39131"/>
                  </a:cubicBezTo>
                  <a:cubicBezTo>
                    <a:pt x="92474" y="37099"/>
                    <a:pt x="88790" y="33161"/>
                    <a:pt x="84853" y="28842"/>
                  </a:cubicBezTo>
                  <a:cubicBezTo>
                    <a:pt x="81042" y="24777"/>
                    <a:pt x="76977" y="20331"/>
                    <a:pt x="74310" y="16775"/>
                  </a:cubicBezTo>
                  <a:cubicBezTo>
                    <a:pt x="72785" y="14742"/>
                    <a:pt x="71896" y="13599"/>
                    <a:pt x="71134" y="12583"/>
                  </a:cubicBezTo>
                  <a:cubicBezTo>
                    <a:pt x="67831" y="8391"/>
                    <a:pt x="66434" y="6740"/>
                    <a:pt x="66942" y="3564"/>
                  </a:cubicBezTo>
                  <a:cubicBezTo>
                    <a:pt x="66561" y="3183"/>
                    <a:pt x="66180" y="2929"/>
                    <a:pt x="65799" y="2675"/>
                  </a:cubicBezTo>
                </a:path>
              </a:pathLst>
            </a:custGeom>
            <a:solidFill>
              <a:srgbClr val="FFFFFF"/>
            </a:solidFill>
            <a:ln w="12700" cap="flat">
              <a:noFill/>
              <a:prstDash val="solid"/>
              <a:miter/>
            </a:ln>
          </p:spPr>
          <p:txBody>
            <a:bodyPr rtlCol="0" anchor="ctr"/>
            <a:lstStyle/>
            <a:p>
              <a:endParaRPr lang="en-GB"/>
            </a:p>
          </p:txBody>
        </p:sp>
        <p:sp>
          <p:nvSpPr>
            <p:cNvPr id="1167" name="Freeform: Shape 1166">
              <a:extLst>
                <a:ext uri="{FF2B5EF4-FFF2-40B4-BE49-F238E27FC236}">
                  <a16:creationId xmlns:a16="http://schemas.microsoft.com/office/drawing/2014/main" id="{92942C80-8F8D-E0A9-776B-186DBA5FD827}"/>
                </a:ext>
              </a:extLst>
            </p:cNvPr>
            <p:cNvSpPr/>
            <p:nvPr/>
          </p:nvSpPr>
          <p:spPr>
            <a:xfrm>
              <a:off x="5359977" y="862459"/>
              <a:ext cx="167839" cy="87602"/>
            </a:xfrm>
            <a:custGeom>
              <a:avLst/>
              <a:gdLst>
                <a:gd name="connsiteX0" fmla="*/ 6518 w 167839"/>
                <a:gd name="connsiteY0" fmla="*/ 41664 h 87602"/>
                <a:gd name="connsiteX1" fmla="*/ 1310 w 167839"/>
                <a:gd name="connsiteY1" fmla="*/ 50429 h 87602"/>
                <a:gd name="connsiteX2" fmla="*/ 421 w 167839"/>
                <a:gd name="connsiteY2" fmla="*/ 55764 h 87602"/>
                <a:gd name="connsiteX3" fmla="*/ 167 w 167839"/>
                <a:gd name="connsiteY3" fmla="*/ 63386 h 87602"/>
                <a:gd name="connsiteX4" fmla="*/ 1437 w 167839"/>
                <a:gd name="connsiteY4" fmla="*/ 73547 h 87602"/>
                <a:gd name="connsiteX5" fmla="*/ 5629 w 167839"/>
                <a:gd name="connsiteY5" fmla="*/ 74183 h 87602"/>
                <a:gd name="connsiteX6" fmla="*/ 13886 w 167839"/>
                <a:gd name="connsiteY6" fmla="*/ 74437 h 87602"/>
                <a:gd name="connsiteX7" fmla="*/ 17316 w 167839"/>
                <a:gd name="connsiteY7" fmla="*/ 84980 h 87602"/>
                <a:gd name="connsiteX8" fmla="*/ 27223 w 167839"/>
                <a:gd name="connsiteY8" fmla="*/ 83964 h 87602"/>
                <a:gd name="connsiteX9" fmla="*/ 34083 w 167839"/>
                <a:gd name="connsiteY9" fmla="*/ 85996 h 87602"/>
                <a:gd name="connsiteX10" fmla="*/ 48945 w 167839"/>
                <a:gd name="connsiteY10" fmla="*/ 85107 h 87602"/>
                <a:gd name="connsiteX11" fmla="*/ 56058 w 167839"/>
                <a:gd name="connsiteY11" fmla="*/ 79391 h 87602"/>
                <a:gd name="connsiteX12" fmla="*/ 71174 w 167839"/>
                <a:gd name="connsiteY12" fmla="*/ 76723 h 87602"/>
                <a:gd name="connsiteX13" fmla="*/ 81844 w 167839"/>
                <a:gd name="connsiteY13" fmla="*/ 83074 h 87602"/>
                <a:gd name="connsiteX14" fmla="*/ 94038 w 167839"/>
                <a:gd name="connsiteY14" fmla="*/ 87393 h 87602"/>
                <a:gd name="connsiteX15" fmla="*/ 103438 w 167839"/>
                <a:gd name="connsiteY15" fmla="*/ 81550 h 87602"/>
                <a:gd name="connsiteX16" fmla="*/ 105471 w 167839"/>
                <a:gd name="connsiteY16" fmla="*/ 76596 h 87602"/>
                <a:gd name="connsiteX17" fmla="*/ 114743 w 167839"/>
                <a:gd name="connsiteY17" fmla="*/ 63894 h 87602"/>
                <a:gd name="connsiteX18" fmla="*/ 119443 w 167839"/>
                <a:gd name="connsiteY18" fmla="*/ 59321 h 87602"/>
                <a:gd name="connsiteX19" fmla="*/ 120968 w 167839"/>
                <a:gd name="connsiteY19" fmla="*/ 53224 h 87602"/>
                <a:gd name="connsiteX20" fmla="*/ 124270 w 167839"/>
                <a:gd name="connsiteY20" fmla="*/ 42045 h 87602"/>
                <a:gd name="connsiteX21" fmla="*/ 133289 w 167839"/>
                <a:gd name="connsiteY21" fmla="*/ 34297 h 87602"/>
                <a:gd name="connsiteX22" fmla="*/ 145484 w 167839"/>
                <a:gd name="connsiteY22" fmla="*/ 30359 h 87602"/>
                <a:gd name="connsiteX23" fmla="*/ 167840 w 167839"/>
                <a:gd name="connsiteY23" fmla="*/ 17275 h 87602"/>
                <a:gd name="connsiteX24" fmla="*/ 154248 w 167839"/>
                <a:gd name="connsiteY24" fmla="*/ 0 h 87602"/>
                <a:gd name="connsiteX25" fmla="*/ 152978 w 167839"/>
                <a:gd name="connsiteY25" fmla="*/ 762 h 87602"/>
                <a:gd name="connsiteX26" fmla="*/ 149167 w 167839"/>
                <a:gd name="connsiteY26" fmla="*/ 4192 h 87602"/>
                <a:gd name="connsiteX27" fmla="*/ 143451 w 167839"/>
                <a:gd name="connsiteY27" fmla="*/ 9527 h 87602"/>
                <a:gd name="connsiteX28" fmla="*/ 127319 w 167839"/>
                <a:gd name="connsiteY28" fmla="*/ 13846 h 87602"/>
                <a:gd name="connsiteX29" fmla="*/ 122492 w 167839"/>
                <a:gd name="connsiteY29" fmla="*/ 14481 h 87602"/>
                <a:gd name="connsiteX30" fmla="*/ 113473 w 167839"/>
                <a:gd name="connsiteY30" fmla="*/ 15116 h 87602"/>
                <a:gd name="connsiteX31" fmla="*/ 89338 w 167839"/>
                <a:gd name="connsiteY31" fmla="*/ 18546 h 87602"/>
                <a:gd name="connsiteX32" fmla="*/ 88068 w 167839"/>
                <a:gd name="connsiteY32" fmla="*/ 19943 h 87602"/>
                <a:gd name="connsiteX33" fmla="*/ 73841 w 167839"/>
                <a:gd name="connsiteY33" fmla="*/ 31756 h 87602"/>
                <a:gd name="connsiteX34" fmla="*/ 53772 w 167839"/>
                <a:gd name="connsiteY34" fmla="*/ 29851 h 87602"/>
                <a:gd name="connsiteX35" fmla="*/ 52882 w 167839"/>
                <a:gd name="connsiteY35" fmla="*/ 29597 h 87602"/>
                <a:gd name="connsiteX36" fmla="*/ 37894 w 167839"/>
                <a:gd name="connsiteY36" fmla="*/ 26167 h 87602"/>
                <a:gd name="connsiteX37" fmla="*/ 23159 w 167839"/>
                <a:gd name="connsiteY37" fmla="*/ 23881 h 87602"/>
                <a:gd name="connsiteX38" fmla="*/ 6137 w 167839"/>
                <a:gd name="connsiteY38" fmla="*/ 41791 h 8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839" h="87602">
                  <a:moveTo>
                    <a:pt x="6518" y="41664"/>
                  </a:moveTo>
                  <a:cubicBezTo>
                    <a:pt x="1437" y="45094"/>
                    <a:pt x="1437" y="47888"/>
                    <a:pt x="1310" y="50429"/>
                  </a:cubicBezTo>
                  <a:cubicBezTo>
                    <a:pt x="1310" y="52080"/>
                    <a:pt x="1183" y="53859"/>
                    <a:pt x="421" y="55764"/>
                  </a:cubicBezTo>
                  <a:cubicBezTo>
                    <a:pt x="-87" y="57161"/>
                    <a:pt x="-87" y="60083"/>
                    <a:pt x="167" y="63386"/>
                  </a:cubicBezTo>
                  <a:cubicBezTo>
                    <a:pt x="421" y="66815"/>
                    <a:pt x="929" y="70626"/>
                    <a:pt x="1437" y="73547"/>
                  </a:cubicBezTo>
                  <a:cubicBezTo>
                    <a:pt x="2834" y="73675"/>
                    <a:pt x="4359" y="74056"/>
                    <a:pt x="5629" y="74183"/>
                  </a:cubicBezTo>
                  <a:cubicBezTo>
                    <a:pt x="10202" y="74818"/>
                    <a:pt x="9694" y="72404"/>
                    <a:pt x="13886" y="74437"/>
                  </a:cubicBezTo>
                  <a:cubicBezTo>
                    <a:pt x="17569" y="76215"/>
                    <a:pt x="19856" y="80153"/>
                    <a:pt x="17316" y="84980"/>
                  </a:cubicBezTo>
                  <a:cubicBezTo>
                    <a:pt x="20110" y="83710"/>
                    <a:pt x="23159" y="83074"/>
                    <a:pt x="27223" y="83964"/>
                  </a:cubicBezTo>
                  <a:cubicBezTo>
                    <a:pt x="29891" y="84599"/>
                    <a:pt x="32050" y="85361"/>
                    <a:pt x="34083" y="85996"/>
                  </a:cubicBezTo>
                  <a:cubicBezTo>
                    <a:pt x="38656" y="87647"/>
                    <a:pt x="42212" y="88918"/>
                    <a:pt x="48945" y="85107"/>
                  </a:cubicBezTo>
                  <a:cubicBezTo>
                    <a:pt x="52628" y="83074"/>
                    <a:pt x="54534" y="81042"/>
                    <a:pt x="56058" y="79391"/>
                  </a:cubicBezTo>
                  <a:cubicBezTo>
                    <a:pt x="59869" y="75199"/>
                    <a:pt x="61901" y="72912"/>
                    <a:pt x="71174" y="76723"/>
                  </a:cubicBezTo>
                  <a:cubicBezTo>
                    <a:pt x="76001" y="78629"/>
                    <a:pt x="79049" y="81042"/>
                    <a:pt x="81844" y="83074"/>
                  </a:cubicBezTo>
                  <a:cubicBezTo>
                    <a:pt x="85401" y="85742"/>
                    <a:pt x="88322" y="87901"/>
                    <a:pt x="94038" y="87393"/>
                  </a:cubicBezTo>
                  <a:cubicBezTo>
                    <a:pt x="101406" y="86631"/>
                    <a:pt x="101660" y="85996"/>
                    <a:pt x="103438" y="81550"/>
                  </a:cubicBezTo>
                  <a:cubicBezTo>
                    <a:pt x="103946" y="80153"/>
                    <a:pt x="104582" y="78629"/>
                    <a:pt x="105471" y="76596"/>
                  </a:cubicBezTo>
                  <a:cubicBezTo>
                    <a:pt x="108900" y="68848"/>
                    <a:pt x="111568" y="66688"/>
                    <a:pt x="114743" y="63894"/>
                  </a:cubicBezTo>
                  <a:cubicBezTo>
                    <a:pt x="116141" y="62750"/>
                    <a:pt x="117665" y="61353"/>
                    <a:pt x="119443" y="59321"/>
                  </a:cubicBezTo>
                  <a:cubicBezTo>
                    <a:pt x="121349" y="57034"/>
                    <a:pt x="121222" y="55129"/>
                    <a:pt x="120968" y="53224"/>
                  </a:cubicBezTo>
                  <a:cubicBezTo>
                    <a:pt x="120587" y="49794"/>
                    <a:pt x="120205" y="46491"/>
                    <a:pt x="124270" y="42045"/>
                  </a:cubicBezTo>
                  <a:cubicBezTo>
                    <a:pt x="127446" y="38489"/>
                    <a:pt x="130113" y="36075"/>
                    <a:pt x="133289" y="34297"/>
                  </a:cubicBezTo>
                  <a:cubicBezTo>
                    <a:pt x="136592" y="32391"/>
                    <a:pt x="140276" y="31248"/>
                    <a:pt x="145484" y="30359"/>
                  </a:cubicBezTo>
                  <a:cubicBezTo>
                    <a:pt x="152597" y="29089"/>
                    <a:pt x="163902" y="20451"/>
                    <a:pt x="167840" y="17275"/>
                  </a:cubicBezTo>
                  <a:cubicBezTo>
                    <a:pt x="161997" y="10035"/>
                    <a:pt x="156281" y="2668"/>
                    <a:pt x="154248" y="0"/>
                  </a:cubicBezTo>
                  <a:cubicBezTo>
                    <a:pt x="153867" y="254"/>
                    <a:pt x="153359" y="508"/>
                    <a:pt x="152978" y="762"/>
                  </a:cubicBezTo>
                  <a:cubicBezTo>
                    <a:pt x="150946" y="1905"/>
                    <a:pt x="150184" y="3049"/>
                    <a:pt x="149167" y="4192"/>
                  </a:cubicBezTo>
                  <a:cubicBezTo>
                    <a:pt x="147897" y="5716"/>
                    <a:pt x="146627" y="7495"/>
                    <a:pt x="143451" y="9527"/>
                  </a:cubicBezTo>
                  <a:cubicBezTo>
                    <a:pt x="138751" y="12830"/>
                    <a:pt x="132781" y="13338"/>
                    <a:pt x="127319" y="13846"/>
                  </a:cubicBezTo>
                  <a:cubicBezTo>
                    <a:pt x="125668" y="13973"/>
                    <a:pt x="124016" y="14227"/>
                    <a:pt x="122492" y="14481"/>
                  </a:cubicBezTo>
                  <a:cubicBezTo>
                    <a:pt x="120587" y="14735"/>
                    <a:pt x="117411" y="14862"/>
                    <a:pt x="113473" y="15116"/>
                  </a:cubicBezTo>
                  <a:cubicBezTo>
                    <a:pt x="104454" y="15497"/>
                    <a:pt x="91752" y="16132"/>
                    <a:pt x="89338" y="18546"/>
                  </a:cubicBezTo>
                  <a:lnTo>
                    <a:pt x="88068" y="19943"/>
                  </a:lnTo>
                  <a:cubicBezTo>
                    <a:pt x="83623" y="24516"/>
                    <a:pt x="78922" y="29343"/>
                    <a:pt x="73841" y="31756"/>
                  </a:cubicBezTo>
                  <a:cubicBezTo>
                    <a:pt x="67744" y="34551"/>
                    <a:pt x="61774" y="32518"/>
                    <a:pt x="53772" y="29851"/>
                  </a:cubicBezTo>
                  <a:lnTo>
                    <a:pt x="52882" y="29597"/>
                  </a:lnTo>
                  <a:cubicBezTo>
                    <a:pt x="49580" y="28454"/>
                    <a:pt x="43864" y="27183"/>
                    <a:pt x="37894" y="26167"/>
                  </a:cubicBezTo>
                  <a:cubicBezTo>
                    <a:pt x="32813" y="25278"/>
                    <a:pt x="27477" y="24389"/>
                    <a:pt x="23159" y="23881"/>
                  </a:cubicBezTo>
                  <a:cubicBezTo>
                    <a:pt x="20618" y="27310"/>
                    <a:pt x="13759" y="36456"/>
                    <a:pt x="6137" y="41791"/>
                  </a:cubicBezTo>
                </a:path>
              </a:pathLst>
            </a:custGeom>
            <a:solidFill>
              <a:srgbClr val="FFFFFF"/>
            </a:solidFill>
            <a:ln w="12700" cap="flat">
              <a:noFill/>
              <a:prstDash val="solid"/>
              <a:miter/>
            </a:ln>
          </p:spPr>
          <p:txBody>
            <a:bodyPr rtlCol="0" anchor="ctr"/>
            <a:lstStyle/>
            <a:p>
              <a:endParaRPr lang="en-GB"/>
            </a:p>
          </p:txBody>
        </p:sp>
        <p:sp>
          <p:nvSpPr>
            <p:cNvPr id="1168" name="Freeform: Shape 1167">
              <a:extLst>
                <a:ext uri="{FF2B5EF4-FFF2-40B4-BE49-F238E27FC236}">
                  <a16:creationId xmlns:a16="http://schemas.microsoft.com/office/drawing/2014/main" id="{A98D9F52-7F9F-F750-2D45-FDF72170D454}"/>
                </a:ext>
              </a:extLst>
            </p:cNvPr>
            <p:cNvSpPr/>
            <p:nvPr/>
          </p:nvSpPr>
          <p:spPr>
            <a:xfrm>
              <a:off x="6382170" y="1578372"/>
              <a:ext cx="120639" cy="62018"/>
            </a:xfrm>
            <a:custGeom>
              <a:avLst/>
              <a:gdLst>
                <a:gd name="connsiteX0" fmla="*/ 119039 w 120639"/>
                <a:gd name="connsiteY0" fmla="*/ 127 h 62018"/>
                <a:gd name="connsiteX1" fmla="*/ 94650 w 120639"/>
                <a:gd name="connsiteY1" fmla="*/ 9019 h 62018"/>
                <a:gd name="connsiteX2" fmla="*/ 80805 w 120639"/>
                <a:gd name="connsiteY2" fmla="*/ 16005 h 62018"/>
                <a:gd name="connsiteX3" fmla="*/ 66196 w 120639"/>
                <a:gd name="connsiteY3" fmla="*/ 20832 h 62018"/>
                <a:gd name="connsiteX4" fmla="*/ 48159 w 120639"/>
                <a:gd name="connsiteY4" fmla="*/ 19054 h 62018"/>
                <a:gd name="connsiteX5" fmla="*/ 33424 w 120639"/>
                <a:gd name="connsiteY5" fmla="*/ 22610 h 62018"/>
                <a:gd name="connsiteX6" fmla="*/ 24787 w 120639"/>
                <a:gd name="connsiteY6" fmla="*/ 28835 h 62018"/>
                <a:gd name="connsiteX7" fmla="*/ 14117 w 120639"/>
                <a:gd name="connsiteY7" fmla="*/ 36202 h 62018"/>
                <a:gd name="connsiteX8" fmla="*/ 2557 w 120639"/>
                <a:gd name="connsiteY8" fmla="*/ 39759 h 62018"/>
                <a:gd name="connsiteX9" fmla="*/ 3192 w 120639"/>
                <a:gd name="connsiteY9" fmla="*/ 47634 h 62018"/>
                <a:gd name="connsiteX10" fmla="*/ 9162 w 120639"/>
                <a:gd name="connsiteY10" fmla="*/ 57415 h 62018"/>
                <a:gd name="connsiteX11" fmla="*/ 25549 w 120639"/>
                <a:gd name="connsiteY11" fmla="*/ 61988 h 62018"/>
                <a:gd name="connsiteX12" fmla="*/ 45110 w 120639"/>
                <a:gd name="connsiteY12" fmla="*/ 58685 h 62018"/>
                <a:gd name="connsiteX13" fmla="*/ 61243 w 120639"/>
                <a:gd name="connsiteY13" fmla="*/ 52842 h 62018"/>
                <a:gd name="connsiteX14" fmla="*/ 69753 w 120639"/>
                <a:gd name="connsiteY14" fmla="*/ 46618 h 62018"/>
                <a:gd name="connsiteX15" fmla="*/ 71913 w 120639"/>
                <a:gd name="connsiteY15" fmla="*/ 40902 h 62018"/>
                <a:gd name="connsiteX16" fmla="*/ 80677 w 120639"/>
                <a:gd name="connsiteY16" fmla="*/ 40013 h 62018"/>
                <a:gd name="connsiteX17" fmla="*/ 91856 w 120639"/>
                <a:gd name="connsiteY17" fmla="*/ 36456 h 62018"/>
                <a:gd name="connsiteX18" fmla="*/ 88426 w 120639"/>
                <a:gd name="connsiteY18" fmla="*/ 32010 h 62018"/>
                <a:gd name="connsiteX19" fmla="*/ 85505 w 120639"/>
                <a:gd name="connsiteY19" fmla="*/ 26675 h 62018"/>
                <a:gd name="connsiteX20" fmla="*/ 88807 w 120639"/>
                <a:gd name="connsiteY20" fmla="*/ 19816 h 62018"/>
                <a:gd name="connsiteX21" fmla="*/ 111672 w 120639"/>
                <a:gd name="connsiteY21" fmla="*/ 7622 h 62018"/>
                <a:gd name="connsiteX22" fmla="*/ 119166 w 120639"/>
                <a:gd name="connsiteY22" fmla="*/ 0 h 6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639" h="62018">
                  <a:moveTo>
                    <a:pt x="119039" y="127"/>
                  </a:moveTo>
                  <a:cubicBezTo>
                    <a:pt x="114847" y="127"/>
                    <a:pt x="101002" y="6986"/>
                    <a:pt x="94650" y="9019"/>
                  </a:cubicBezTo>
                  <a:cubicBezTo>
                    <a:pt x="88299" y="11178"/>
                    <a:pt x="84869" y="13084"/>
                    <a:pt x="80805" y="16005"/>
                  </a:cubicBezTo>
                  <a:cubicBezTo>
                    <a:pt x="76740" y="18927"/>
                    <a:pt x="74072" y="20451"/>
                    <a:pt x="66196" y="20832"/>
                  </a:cubicBezTo>
                  <a:cubicBezTo>
                    <a:pt x="58194" y="21340"/>
                    <a:pt x="54256" y="20705"/>
                    <a:pt x="48159" y="19054"/>
                  </a:cubicBezTo>
                  <a:cubicBezTo>
                    <a:pt x="41935" y="17402"/>
                    <a:pt x="34948" y="19816"/>
                    <a:pt x="33424" y="22610"/>
                  </a:cubicBezTo>
                  <a:cubicBezTo>
                    <a:pt x="31773" y="25405"/>
                    <a:pt x="30884" y="28454"/>
                    <a:pt x="24787" y="28835"/>
                  </a:cubicBezTo>
                  <a:cubicBezTo>
                    <a:pt x="18816" y="29216"/>
                    <a:pt x="18181" y="33027"/>
                    <a:pt x="14117" y="36202"/>
                  </a:cubicBezTo>
                  <a:cubicBezTo>
                    <a:pt x="10052" y="39251"/>
                    <a:pt x="7130" y="38997"/>
                    <a:pt x="2557" y="39759"/>
                  </a:cubicBezTo>
                  <a:cubicBezTo>
                    <a:pt x="-2016" y="40521"/>
                    <a:pt x="398" y="44205"/>
                    <a:pt x="3192" y="47634"/>
                  </a:cubicBezTo>
                  <a:cubicBezTo>
                    <a:pt x="5987" y="51064"/>
                    <a:pt x="6495" y="53350"/>
                    <a:pt x="9162" y="57415"/>
                  </a:cubicBezTo>
                  <a:cubicBezTo>
                    <a:pt x="11957" y="61480"/>
                    <a:pt x="19578" y="61861"/>
                    <a:pt x="25549" y="61988"/>
                  </a:cubicBezTo>
                  <a:cubicBezTo>
                    <a:pt x="31519" y="62115"/>
                    <a:pt x="37997" y="61988"/>
                    <a:pt x="45110" y="58685"/>
                  </a:cubicBezTo>
                  <a:cubicBezTo>
                    <a:pt x="52097" y="55383"/>
                    <a:pt x="54002" y="56780"/>
                    <a:pt x="61243" y="52842"/>
                  </a:cubicBezTo>
                  <a:cubicBezTo>
                    <a:pt x="66324" y="50302"/>
                    <a:pt x="66324" y="48905"/>
                    <a:pt x="69753" y="46618"/>
                  </a:cubicBezTo>
                  <a:cubicBezTo>
                    <a:pt x="73183" y="44332"/>
                    <a:pt x="71151" y="44713"/>
                    <a:pt x="71913" y="40902"/>
                  </a:cubicBezTo>
                  <a:cubicBezTo>
                    <a:pt x="72548" y="37091"/>
                    <a:pt x="77121" y="40013"/>
                    <a:pt x="80677" y="40013"/>
                  </a:cubicBezTo>
                  <a:cubicBezTo>
                    <a:pt x="84234" y="40013"/>
                    <a:pt x="91220" y="38235"/>
                    <a:pt x="91856" y="36456"/>
                  </a:cubicBezTo>
                  <a:cubicBezTo>
                    <a:pt x="92491" y="34678"/>
                    <a:pt x="90077" y="33535"/>
                    <a:pt x="88426" y="32010"/>
                  </a:cubicBezTo>
                  <a:cubicBezTo>
                    <a:pt x="86774" y="30613"/>
                    <a:pt x="87029" y="29597"/>
                    <a:pt x="85505" y="26675"/>
                  </a:cubicBezTo>
                  <a:cubicBezTo>
                    <a:pt x="83980" y="23754"/>
                    <a:pt x="85886" y="23246"/>
                    <a:pt x="88807" y="19816"/>
                  </a:cubicBezTo>
                  <a:cubicBezTo>
                    <a:pt x="91729" y="16386"/>
                    <a:pt x="105574" y="10924"/>
                    <a:pt x="111672" y="7622"/>
                  </a:cubicBezTo>
                  <a:cubicBezTo>
                    <a:pt x="117896" y="4319"/>
                    <a:pt x="123358" y="0"/>
                    <a:pt x="119166" y="0"/>
                  </a:cubicBezTo>
                </a:path>
              </a:pathLst>
            </a:custGeom>
            <a:solidFill>
              <a:srgbClr val="FFFFFF"/>
            </a:solidFill>
            <a:ln w="12700" cap="flat">
              <a:noFill/>
              <a:prstDash val="solid"/>
              <a:miter/>
            </a:ln>
          </p:spPr>
          <p:txBody>
            <a:bodyPr rtlCol="0" anchor="ctr"/>
            <a:lstStyle/>
            <a:p>
              <a:endParaRPr lang="en-GB"/>
            </a:p>
          </p:txBody>
        </p:sp>
        <p:sp>
          <p:nvSpPr>
            <p:cNvPr id="1169" name="Freeform: Shape 1168">
              <a:extLst>
                <a:ext uri="{FF2B5EF4-FFF2-40B4-BE49-F238E27FC236}">
                  <a16:creationId xmlns:a16="http://schemas.microsoft.com/office/drawing/2014/main" id="{5C2046A3-3323-6432-4654-C3AE10946964}"/>
                </a:ext>
              </a:extLst>
            </p:cNvPr>
            <p:cNvSpPr/>
            <p:nvPr/>
          </p:nvSpPr>
          <p:spPr>
            <a:xfrm>
              <a:off x="5413812" y="1555987"/>
              <a:ext cx="16184" cy="17820"/>
            </a:xfrm>
            <a:custGeom>
              <a:avLst/>
              <a:gdLst>
                <a:gd name="connsiteX0" fmla="*/ 8574 w 16184"/>
                <a:gd name="connsiteY0" fmla="*/ 17177 h 17820"/>
                <a:gd name="connsiteX1" fmla="*/ 16069 w 16184"/>
                <a:gd name="connsiteY1" fmla="*/ 12604 h 17820"/>
                <a:gd name="connsiteX2" fmla="*/ 571 w 16184"/>
                <a:gd name="connsiteY2" fmla="*/ 1553 h 17820"/>
                <a:gd name="connsiteX3" fmla="*/ 4509 w 16184"/>
                <a:gd name="connsiteY3" fmla="*/ 9301 h 17820"/>
                <a:gd name="connsiteX4" fmla="*/ 8574 w 16184"/>
                <a:gd name="connsiteY4" fmla="*/ 17050 h 1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4" h="17820">
                  <a:moveTo>
                    <a:pt x="8574" y="17177"/>
                  </a:moveTo>
                  <a:cubicBezTo>
                    <a:pt x="13782" y="18828"/>
                    <a:pt x="16831" y="17304"/>
                    <a:pt x="16069" y="12604"/>
                  </a:cubicBezTo>
                  <a:cubicBezTo>
                    <a:pt x="15179" y="7904"/>
                    <a:pt x="5780" y="-4290"/>
                    <a:pt x="571" y="1553"/>
                  </a:cubicBezTo>
                  <a:cubicBezTo>
                    <a:pt x="-1207" y="4474"/>
                    <a:pt x="1461" y="5617"/>
                    <a:pt x="4509" y="9301"/>
                  </a:cubicBezTo>
                  <a:cubicBezTo>
                    <a:pt x="7558" y="12985"/>
                    <a:pt x="3366" y="15525"/>
                    <a:pt x="8574" y="17050"/>
                  </a:cubicBezTo>
                </a:path>
              </a:pathLst>
            </a:custGeom>
            <a:solidFill>
              <a:srgbClr val="FFFFFF"/>
            </a:solidFill>
            <a:ln w="12700" cap="flat">
              <a:noFill/>
              <a:prstDash val="solid"/>
              <a:miter/>
            </a:ln>
          </p:spPr>
          <p:txBody>
            <a:bodyPr rtlCol="0" anchor="ctr"/>
            <a:lstStyle/>
            <a:p>
              <a:endParaRPr lang="en-GB"/>
            </a:p>
          </p:txBody>
        </p:sp>
        <p:sp>
          <p:nvSpPr>
            <p:cNvPr id="1170" name="Freeform: Shape 1169">
              <a:extLst>
                <a:ext uri="{FF2B5EF4-FFF2-40B4-BE49-F238E27FC236}">
                  <a16:creationId xmlns:a16="http://schemas.microsoft.com/office/drawing/2014/main" id="{8280B2C2-0EFB-4189-F82F-34B1E3D74035}"/>
                </a:ext>
              </a:extLst>
            </p:cNvPr>
            <p:cNvSpPr/>
            <p:nvPr/>
          </p:nvSpPr>
          <p:spPr>
            <a:xfrm>
              <a:off x="5738297" y="1413701"/>
              <a:ext cx="21815" cy="16629"/>
            </a:xfrm>
            <a:custGeom>
              <a:avLst/>
              <a:gdLst>
                <a:gd name="connsiteX0" fmla="*/ 21721 w 21815"/>
                <a:gd name="connsiteY0" fmla="*/ 14528 h 16629"/>
                <a:gd name="connsiteX1" fmla="*/ 17148 w 21815"/>
                <a:gd name="connsiteY1" fmla="*/ 6271 h 16629"/>
                <a:gd name="connsiteX2" fmla="*/ 8003 w 21815"/>
                <a:gd name="connsiteY2" fmla="*/ 1698 h 16629"/>
                <a:gd name="connsiteX3" fmla="*/ 0 w 21815"/>
                <a:gd name="connsiteY3" fmla="*/ 8558 h 16629"/>
                <a:gd name="connsiteX4" fmla="*/ 4827 w 21815"/>
                <a:gd name="connsiteY4" fmla="*/ 14020 h 16629"/>
                <a:gd name="connsiteX5" fmla="*/ 17021 w 21815"/>
                <a:gd name="connsiteY5" fmla="*/ 15671 h 16629"/>
                <a:gd name="connsiteX6" fmla="*/ 21594 w 21815"/>
                <a:gd name="connsiteY6" fmla="*/ 14528 h 1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5" h="16629">
                  <a:moveTo>
                    <a:pt x="21721" y="14528"/>
                  </a:moveTo>
                  <a:cubicBezTo>
                    <a:pt x="20578" y="11606"/>
                    <a:pt x="17657" y="12876"/>
                    <a:pt x="17148" y="6271"/>
                  </a:cubicBezTo>
                  <a:cubicBezTo>
                    <a:pt x="16640" y="-334"/>
                    <a:pt x="11940" y="-1477"/>
                    <a:pt x="8003" y="1698"/>
                  </a:cubicBezTo>
                  <a:cubicBezTo>
                    <a:pt x="4827" y="6398"/>
                    <a:pt x="0" y="4493"/>
                    <a:pt x="0" y="8558"/>
                  </a:cubicBezTo>
                  <a:cubicBezTo>
                    <a:pt x="0" y="12622"/>
                    <a:pt x="254" y="14020"/>
                    <a:pt x="4827" y="14020"/>
                  </a:cubicBezTo>
                  <a:cubicBezTo>
                    <a:pt x="9400" y="14020"/>
                    <a:pt x="14862" y="14528"/>
                    <a:pt x="17021" y="15671"/>
                  </a:cubicBezTo>
                  <a:cubicBezTo>
                    <a:pt x="19181" y="16814"/>
                    <a:pt x="22738" y="17449"/>
                    <a:pt x="21594" y="14528"/>
                  </a:cubicBezTo>
                </a:path>
              </a:pathLst>
            </a:custGeom>
            <a:solidFill>
              <a:srgbClr val="FFFFFF"/>
            </a:solidFill>
            <a:ln w="12700" cap="flat">
              <a:noFill/>
              <a:prstDash val="solid"/>
              <a:miter/>
            </a:ln>
          </p:spPr>
          <p:txBody>
            <a:bodyPr rtlCol="0" anchor="ctr"/>
            <a:lstStyle/>
            <a:p>
              <a:endParaRPr lang="en-GB"/>
            </a:p>
          </p:txBody>
        </p:sp>
        <p:sp>
          <p:nvSpPr>
            <p:cNvPr id="1171" name="Freeform: Shape 1170">
              <a:extLst>
                <a:ext uri="{FF2B5EF4-FFF2-40B4-BE49-F238E27FC236}">
                  <a16:creationId xmlns:a16="http://schemas.microsoft.com/office/drawing/2014/main" id="{53C3B72A-531F-6112-6521-FDCEDFE4CECE}"/>
                </a:ext>
              </a:extLst>
            </p:cNvPr>
            <p:cNvSpPr/>
            <p:nvPr/>
          </p:nvSpPr>
          <p:spPr>
            <a:xfrm>
              <a:off x="5725595" y="1201997"/>
              <a:ext cx="349446" cy="249616"/>
            </a:xfrm>
            <a:custGeom>
              <a:avLst/>
              <a:gdLst>
                <a:gd name="connsiteX0" fmla="*/ 316292 w 349446"/>
                <a:gd name="connsiteY0" fmla="*/ 62623 h 249616"/>
                <a:gd name="connsiteX1" fmla="*/ 318706 w 349446"/>
                <a:gd name="connsiteY1" fmla="*/ 60083 h 249616"/>
                <a:gd name="connsiteX2" fmla="*/ 325946 w 349446"/>
                <a:gd name="connsiteY2" fmla="*/ 51826 h 249616"/>
                <a:gd name="connsiteX3" fmla="*/ 331535 w 349446"/>
                <a:gd name="connsiteY3" fmla="*/ 36710 h 249616"/>
                <a:gd name="connsiteX4" fmla="*/ 344111 w 349446"/>
                <a:gd name="connsiteY4" fmla="*/ 22991 h 249616"/>
                <a:gd name="connsiteX5" fmla="*/ 345762 w 349446"/>
                <a:gd name="connsiteY5" fmla="*/ 21848 h 249616"/>
                <a:gd name="connsiteX6" fmla="*/ 346397 w 349446"/>
                <a:gd name="connsiteY6" fmla="*/ 21340 h 249616"/>
                <a:gd name="connsiteX7" fmla="*/ 346397 w 349446"/>
                <a:gd name="connsiteY7" fmla="*/ 21340 h 249616"/>
                <a:gd name="connsiteX8" fmla="*/ 349319 w 349446"/>
                <a:gd name="connsiteY8" fmla="*/ 17529 h 249616"/>
                <a:gd name="connsiteX9" fmla="*/ 341570 w 349446"/>
                <a:gd name="connsiteY9" fmla="*/ 0 h 249616"/>
                <a:gd name="connsiteX10" fmla="*/ 334838 w 349446"/>
                <a:gd name="connsiteY10" fmla="*/ 1778 h 249616"/>
                <a:gd name="connsiteX11" fmla="*/ 324930 w 349446"/>
                <a:gd name="connsiteY11" fmla="*/ 4827 h 249616"/>
                <a:gd name="connsiteX12" fmla="*/ 323406 w 349446"/>
                <a:gd name="connsiteY12" fmla="*/ 9908 h 249616"/>
                <a:gd name="connsiteX13" fmla="*/ 318198 w 349446"/>
                <a:gd name="connsiteY13" fmla="*/ 21213 h 249616"/>
                <a:gd name="connsiteX14" fmla="*/ 303209 w 349446"/>
                <a:gd name="connsiteY14" fmla="*/ 25151 h 249616"/>
                <a:gd name="connsiteX15" fmla="*/ 278439 w 349446"/>
                <a:gd name="connsiteY15" fmla="*/ 27183 h 249616"/>
                <a:gd name="connsiteX16" fmla="*/ 258242 w 349446"/>
                <a:gd name="connsiteY16" fmla="*/ 24262 h 249616"/>
                <a:gd name="connsiteX17" fmla="*/ 243253 w 349446"/>
                <a:gd name="connsiteY17" fmla="*/ 18419 h 249616"/>
                <a:gd name="connsiteX18" fmla="*/ 242110 w 349446"/>
                <a:gd name="connsiteY18" fmla="*/ 17529 h 249616"/>
                <a:gd name="connsiteX19" fmla="*/ 221786 w 349446"/>
                <a:gd name="connsiteY19" fmla="*/ 12321 h 249616"/>
                <a:gd name="connsiteX20" fmla="*/ 204256 w 349446"/>
                <a:gd name="connsiteY20" fmla="*/ 17275 h 249616"/>
                <a:gd name="connsiteX21" fmla="*/ 191554 w 349446"/>
                <a:gd name="connsiteY21" fmla="*/ 20959 h 249616"/>
                <a:gd name="connsiteX22" fmla="*/ 179867 w 349446"/>
                <a:gd name="connsiteY22" fmla="*/ 23373 h 249616"/>
                <a:gd name="connsiteX23" fmla="*/ 170341 w 349446"/>
                <a:gd name="connsiteY23" fmla="*/ 24135 h 249616"/>
                <a:gd name="connsiteX24" fmla="*/ 152303 w 349446"/>
                <a:gd name="connsiteY24" fmla="*/ 21086 h 249616"/>
                <a:gd name="connsiteX25" fmla="*/ 151287 w 349446"/>
                <a:gd name="connsiteY25" fmla="*/ 22865 h 249616"/>
                <a:gd name="connsiteX26" fmla="*/ 146587 w 349446"/>
                <a:gd name="connsiteY26" fmla="*/ 26929 h 249616"/>
                <a:gd name="connsiteX27" fmla="*/ 142649 w 349446"/>
                <a:gd name="connsiteY27" fmla="*/ 29978 h 249616"/>
                <a:gd name="connsiteX28" fmla="*/ 140998 w 349446"/>
                <a:gd name="connsiteY28" fmla="*/ 31883 h 249616"/>
                <a:gd name="connsiteX29" fmla="*/ 129185 w 349446"/>
                <a:gd name="connsiteY29" fmla="*/ 40775 h 249616"/>
                <a:gd name="connsiteX30" fmla="*/ 120801 w 349446"/>
                <a:gd name="connsiteY30" fmla="*/ 39632 h 249616"/>
                <a:gd name="connsiteX31" fmla="*/ 113052 w 349446"/>
                <a:gd name="connsiteY31" fmla="*/ 38362 h 249616"/>
                <a:gd name="connsiteX32" fmla="*/ 101620 w 349446"/>
                <a:gd name="connsiteY32" fmla="*/ 44586 h 249616"/>
                <a:gd name="connsiteX33" fmla="*/ 95777 w 349446"/>
                <a:gd name="connsiteY33" fmla="*/ 48524 h 249616"/>
                <a:gd name="connsiteX34" fmla="*/ 77358 w 349446"/>
                <a:gd name="connsiteY34" fmla="*/ 51445 h 249616"/>
                <a:gd name="connsiteX35" fmla="*/ 69737 w 349446"/>
                <a:gd name="connsiteY35" fmla="*/ 51953 h 249616"/>
                <a:gd name="connsiteX36" fmla="*/ 58432 w 349446"/>
                <a:gd name="connsiteY36" fmla="*/ 54875 h 249616"/>
                <a:gd name="connsiteX37" fmla="*/ 52207 w 349446"/>
                <a:gd name="connsiteY37" fmla="*/ 58050 h 249616"/>
                <a:gd name="connsiteX38" fmla="*/ 51826 w 349446"/>
                <a:gd name="connsiteY38" fmla="*/ 64275 h 249616"/>
                <a:gd name="connsiteX39" fmla="*/ 51953 w 349446"/>
                <a:gd name="connsiteY39" fmla="*/ 69356 h 249616"/>
                <a:gd name="connsiteX40" fmla="*/ 41410 w 349446"/>
                <a:gd name="connsiteY40" fmla="*/ 83201 h 249616"/>
                <a:gd name="connsiteX41" fmla="*/ 40267 w 349446"/>
                <a:gd name="connsiteY41" fmla="*/ 84091 h 249616"/>
                <a:gd name="connsiteX42" fmla="*/ 40267 w 349446"/>
                <a:gd name="connsiteY42" fmla="*/ 84091 h 249616"/>
                <a:gd name="connsiteX43" fmla="*/ 34678 w 349446"/>
                <a:gd name="connsiteY43" fmla="*/ 91331 h 249616"/>
                <a:gd name="connsiteX44" fmla="*/ 32646 w 349446"/>
                <a:gd name="connsiteY44" fmla="*/ 99334 h 249616"/>
                <a:gd name="connsiteX45" fmla="*/ 20070 w 349446"/>
                <a:gd name="connsiteY45" fmla="*/ 107463 h 249616"/>
                <a:gd name="connsiteX46" fmla="*/ 15497 w 349446"/>
                <a:gd name="connsiteY46" fmla="*/ 108479 h 249616"/>
                <a:gd name="connsiteX47" fmla="*/ 14354 w 349446"/>
                <a:gd name="connsiteY47" fmla="*/ 111147 h 249616"/>
                <a:gd name="connsiteX48" fmla="*/ 14735 w 349446"/>
                <a:gd name="connsiteY48" fmla="*/ 116990 h 249616"/>
                <a:gd name="connsiteX49" fmla="*/ 13719 w 349446"/>
                <a:gd name="connsiteY49" fmla="*/ 123976 h 249616"/>
                <a:gd name="connsiteX50" fmla="*/ 9019 w 349446"/>
                <a:gd name="connsiteY50" fmla="*/ 128930 h 249616"/>
                <a:gd name="connsiteX51" fmla="*/ 0 w 349446"/>
                <a:gd name="connsiteY51" fmla="*/ 133122 h 249616"/>
                <a:gd name="connsiteX52" fmla="*/ 6097 w 349446"/>
                <a:gd name="connsiteY52" fmla="*/ 141760 h 249616"/>
                <a:gd name="connsiteX53" fmla="*/ 19816 w 349446"/>
                <a:gd name="connsiteY53" fmla="*/ 154589 h 249616"/>
                <a:gd name="connsiteX54" fmla="*/ 31375 w 349446"/>
                <a:gd name="connsiteY54" fmla="*/ 164879 h 249616"/>
                <a:gd name="connsiteX55" fmla="*/ 42935 w 349446"/>
                <a:gd name="connsiteY55" fmla="*/ 165133 h 249616"/>
                <a:gd name="connsiteX56" fmla="*/ 53732 w 349446"/>
                <a:gd name="connsiteY56" fmla="*/ 168435 h 249616"/>
                <a:gd name="connsiteX57" fmla="*/ 51826 w 349446"/>
                <a:gd name="connsiteY57" fmla="*/ 176692 h 249616"/>
                <a:gd name="connsiteX58" fmla="*/ 42935 w 349446"/>
                <a:gd name="connsiteY58" fmla="*/ 177962 h 249616"/>
                <a:gd name="connsiteX59" fmla="*/ 41029 w 349446"/>
                <a:gd name="connsiteY59" fmla="*/ 188505 h 249616"/>
                <a:gd name="connsiteX60" fmla="*/ 51699 w 349446"/>
                <a:gd name="connsiteY60" fmla="*/ 193713 h 249616"/>
                <a:gd name="connsiteX61" fmla="*/ 63004 w 349446"/>
                <a:gd name="connsiteY61" fmla="*/ 203240 h 249616"/>
                <a:gd name="connsiteX62" fmla="*/ 77485 w 349446"/>
                <a:gd name="connsiteY62" fmla="*/ 206543 h 249616"/>
                <a:gd name="connsiteX63" fmla="*/ 98572 w 349446"/>
                <a:gd name="connsiteY63" fmla="*/ 206924 h 249616"/>
                <a:gd name="connsiteX64" fmla="*/ 129311 w 349446"/>
                <a:gd name="connsiteY64" fmla="*/ 207178 h 249616"/>
                <a:gd name="connsiteX65" fmla="*/ 143411 w 349446"/>
                <a:gd name="connsiteY65" fmla="*/ 209591 h 249616"/>
                <a:gd name="connsiteX66" fmla="*/ 156622 w 349446"/>
                <a:gd name="connsiteY66" fmla="*/ 216070 h 249616"/>
                <a:gd name="connsiteX67" fmla="*/ 165133 w 349446"/>
                <a:gd name="connsiteY67" fmla="*/ 221278 h 249616"/>
                <a:gd name="connsiteX68" fmla="*/ 162592 w 349446"/>
                <a:gd name="connsiteY68" fmla="*/ 228645 h 249616"/>
                <a:gd name="connsiteX69" fmla="*/ 166657 w 349446"/>
                <a:gd name="connsiteY69" fmla="*/ 235631 h 249616"/>
                <a:gd name="connsiteX70" fmla="*/ 178089 w 349446"/>
                <a:gd name="connsiteY70" fmla="*/ 232837 h 249616"/>
                <a:gd name="connsiteX71" fmla="*/ 187235 w 349446"/>
                <a:gd name="connsiteY71" fmla="*/ 232837 h 249616"/>
                <a:gd name="connsiteX72" fmla="*/ 198540 w 349446"/>
                <a:gd name="connsiteY72" fmla="*/ 240458 h 249616"/>
                <a:gd name="connsiteX73" fmla="*/ 208067 w 349446"/>
                <a:gd name="connsiteY73" fmla="*/ 249096 h 249616"/>
                <a:gd name="connsiteX74" fmla="*/ 205019 w 349446"/>
                <a:gd name="connsiteY74" fmla="*/ 227629 h 249616"/>
                <a:gd name="connsiteX75" fmla="*/ 199556 w 349446"/>
                <a:gd name="connsiteY75" fmla="*/ 219880 h 249616"/>
                <a:gd name="connsiteX76" fmla="*/ 188759 w 349446"/>
                <a:gd name="connsiteY76" fmla="*/ 214291 h 249616"/>
                <a:gd name="connsiteX77" fmla="*/ 178978 w 349446"/>
                <a:gd name="connsiteY77" fmla="*/ 207305 h 249616"/>
                <a:gd name="connsiteX78" fmla="*/ 160941 w 349446"/>
                <a:gd name="connsiteY78" fmla="*/ 194729 h 249616"/>
                <a:gd name="connsiteX79" fmla="*/ 149890 w 349446"/>
                <a:gd name="connsiteY79" fmla="*/ 188505 h 249616"/>
                <a:gd name="connsiteX80" fmla="*/ 137949 w 349446"/>
                <a:gd name="connsiteY80" fmla="*/ 186727 h 249616"/>
                <a:gd name="connsiteX81" fmla="*/ 129439 w 349446"/>
                <a:gd name="connsiteY81" fmla="*/ 179740 h 249616"/>
                <a:gd name="connsiteX82" fmla="*/ 140744 w 349446"/>
                <a:gd name="connsiteY82" fmla="*/ 175676 h 249616"/>
                <a:gd name="connsiteX83" fmla="*/ 148111 w 349446"/>
                <a:gd name="connsiteY83" fmla="*/ 172881 h 249616"/>
                <a:gd name="connsiteX84" fmla="*/ 146968 w 349446"/>
                <a:gd name="connsiteY84" fmla="*/ 164624 h 249616"/>
                <a:gd name="connsiteX85" fmla="*/ 143284 w 349446"/>
                <a:gd name="connsiteY85" fmla="*/ 157003 h 249616"/>
                <a:gd name="connsiteX86" fmla="*/ 149127 w 349446"/>
                <a:gd name="connsiteY86" fmla="*/ 153065 h 249616"/>
                <a:gd name="connsiteX87" fmla="*/ 157765 w 349446"/>
                <a:gd name="connsiteY87" fmla="*/ 153573 h 249616"/>
                <a:gd name="connsiteX88" fmla="*/ 164751 w 349446"/>
                <a:gd name="connsiteY88" fmla="*/ 162211 h 249616"/>
                <a:gd name="connsiteX89" fmla="*/ 169960 w 349446"/>
                <a:gd name="connsiteY89" fmla="*/ 160306 h 249616"/>
                <a:gd name="connsiteX90" fmla="*/ 161957 w 349446"/>
                <a:gd name="connsiteY90" fmla="*/ 151414 h 249616"/>
                <a:gd name="connsiteX91" fmla="*/ 155860 w 349446"/>
                <a:gd name="connsiteY91" fmla="*/ 142268 h 249616"/>
                <a:gd name="connsiteX92" fmla="*/ 145444 w 349446"/>
                <a:gd name="connsiteY92" fmla="*/ 130836 h 249616"/>
                <a:gd name="connsiteX93" fmla="*/ 139219 w 349446"/>
                <a:gd name="connsiteY93" fmla="*/ 114831 h 249616"/>
                <a:gd name="connsiteX94" fmla="*/ 131852 w 349446"/>
                <a:gd name="connsiteY94" fmla="*/ 102636 h 249616"/>
                <a:gd name="connsiteX95" fmla="*/ 130963 w 349446"/>
                <a:gd name="connsiteY95" fmla="*/ 91204 h 249616"/>
                <a:gd name="connsiteX96" fmla="*/ 136171 w 349446"/>
                <a:gd name="connsiteY96" fmla="*/ 80407 h 249616"/>
                <a:gd name="connsiteX97" fmla="*/ 140998 w 349446"/>
                <a:gd name="connsiteY97" fmla="*/ 70880 h 249616"/>
                <a:gd name="connsiteX98" fmla="*/ 151160 w 349446"/>
                <a:gd name="connsiteY98" fmla="*/ 67450 h 249616"/>
                <a:gd name="connsiteX99" fmla="*/ 150906 w 349446"/>
                <a:gd name="connsiteY99" fmla="*/ 76088 h 249616"/>
                <a:gd name="connsiteX100" fmla="*/ 154209 w 349446"/>
                <a:gd name="connsiteY100" fmla="*/ 83201 h 249616"/>
                <a:gd name="connsiteX101" fmla="*/ 166149 w 349446"/>
                <a:gd name="connsiteY101" fmla="*/ 86885 h 249616"/>
                <a:gd name="connsiteX102" fmla="*/ 170468 w 349446"/>
                <a:gd name="connsiteY102" fmla="*/ 91712 h 249616"/>
                <a:gd name="connsiteX103" fmla="*/ 171611 w 349446"/>
                <a:gd name="connsiteY103" fmla="*/ 101239 h 249616"/>
                <a:gd name="connsiteX104" fmla="*/ 176184 w 349446"/>
                <a:gd name="connsiteY104" fmla="*/ 109241 h 249616"/>
                <a:gd name="connsiteX105" fmla="*/ 187616 w 349446"/>
                <a:gd name="connsiteY105" fmla="*/ 113560 h 249616"/>
                <a:gd name="connsiteX106" fmla="*/ 193205 w 349446"/>
                <a:gd name="connsiteY106" fmla="*/ 113179 h 249616"/>
                <a:gd name="connsiteX107" fmla="*/ 186092 w 349446"/>
                <a:gd name="connsiteY107" fmla="*/ 106066 h 249616"/>
                <a:gd name="connsiteX108" fmla="*/ 180249 w 349446"/>
                <a:gd name="connsiteY108" fmla="*/ 98190 h 249616"/>
                <a:gd name="connsiteX109" fmla="*/ 183043 w 349446"/>
                <a:gd name="connsiteY109" fmla="*/ 94125 h 249616"/>
                <a:gd name="connsiteX110" fmla="*/ 189775 w 349446"/>
                <a:gd name="connsiteY110" fmla="*/ 95269 h 249616"/>
                <a:gd name="connsiteX111" fmla="*/ 195365 w 349446"/>
                <a:gd name="connsiteY111" fmla="*/ 102382 h 249616"/>
                <a:gd name="connsiteX112" fmla="*/ 203875 w 349446"/>
                <a:gd name="connsiteY112" fmla="*/ 107971 h 249616"/>
                <a:gd name="connsiteX113" fmla="*/ 206416 w 349446"/>
                <a:gd name="connsiteY113" fmla="*/ 107590 h 249616"/>
                <a:gd name="connsiteX114" fmla="*/ 198794 w 349446"/>
                <a:gd name="connsiteY114" fmla="*/ 99588 h 249616"/>
                <a:gd name="connsiteX115" fmla="*/ 195365 w 349446"/>
                <a:gd name="connsiteY115" fmla="*/ 93490 h 249616"/>
                <a:gd name="connsiteX116" fmla="*/ 197524 w 349446"/>
                <a:gd name="connsiteY116" fmla="*/ 88918 h 249616"/>
                <a:gd name="connsiteX117" fmla="*/ 203367 w 349446"/>
                <a:gd name="connsiteY117" fmla="*/ 88409 h 249616"/>
                <a:gd name="connsiteX118" fmla="*/ 216578 w 349446"/>
                <a:gd name="connsiteY118" fmla="*/ 94888 h 249616"/>
                <a:gd name="connsiteX119" fmla="*/ 227248 w 349446"/>
                <a:gd name="connsiteY119" fmla="*/ 98190 h 249616"/>
                <a:gd name="connsiteX120" fmla="*/ 228264 w 349446"/>
                <a:gd name="connsiteY120" fmla="*/ 95650 h 249616"/>
                <a:gd name="connsiteX121" fmla="*/ 217467 w 349446"/>
                <a:gd name="connsiteY121" fmla="*/ 90823 h 249616"/>
                <a:gd name="connsiteX122" fmla="*/ 204891 w 349446"/>
                <a:gd name="connsiteY122" fmla="*/ 81169 h 249616"/>
                <a:gd name="connsiteX123" fmla="*/ 201970 w 349446"/>
                <a:gd name="connsiteY123" fmla="*/ 74818 h 249616"/>
                <a:gd name="connsiteX124" fmla="*/ 197905 w 349446"/>
                <a:gd name="connsiteY124" fmla="*/ 68212 h 249616"/>
                <a:gd name="connsiteX125" fmla="*/ 197651 w 349446"/>
                <a:gd name="connsiteY125" fmla="*/ 61734 h 249616"/>
                <a:gd name="connsiteX126" fmla="*/ 207686 w 349446"/>
                <a:gd name="connsiteY126" fmla="*/ 57034 h 249616"/>
                <a:gd name="connsiteX127" fmla="*/ 218483 w 349446"/>
                <a:gd name="connsiteY127" fmla="*/ 52842 h 249616"/>
                <a:gd name="connsiteX128" fmla="*/ 229534 w 349446"/>
                <a:gd name="connsiteY128" fmla="*/ 47634 h 249616"/>
                <a:gd name="connsiteX129" fmla="*/ 244396 w 349446"/>
                <a:gd name="connsiteY129" fmla="*/ 48905 h 249616"/>
                <a:gd name="connsiteX130" fmla="*/ 257353 w 349446"/>
                <a:gd name="connsiteY130" fmla="*/ 50048 h 249616"/>
                <a:gd name="connsiteX131" fmla="*/ 268150 w 349446"/>
                <a:gd name="connsiteY131" fmla="*/ 45221 h 249616"/>
                <a:gd name="connsiteX132" fmla="*/ 284790 w 349446"/>
                <a:gd name="connsiteY132" fmla="*/ 47634 h 249616"/>
                <a:gd name="connsiteX133" fmla="*/ 300795 w 349446"/>
                <a:gd name="connsiteY133" fmla="*/ 54621 h 249616"/>
                <a:gd name="connsiteX134" fmla="*/ 314133 w 349446"/>
                <a:gd name="connsiteY134" fmla="*/ 60337 h 249616"/>
                <a:gd name="connsiteX135" fmla="*/ 316800 w 349446"/>
                <a:gd name="connsiteY135" fmla="*/ 63004 h 2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49446" h="249616">
                  <a:moveTo>
                    <a:pt x="316292" y="62623"/>
                  </a:moveTo>
                  <a:cubicBezTo>
                    <a:pt x="317054" y="61861"/>
                    <a:pt x="317816" y="60972"/>
                    <a:pt x="318706" y="60083"/>
                  </a:cubicBezTo>
                  <a:cubicBezTo>
                    <a:pt x="321373" y="57288"/>
                    <a:pt x="324295" y="54240"/>
                    <a:pt x="325946" y="51826"/>
                  </a:cubicBezTo>
                  <a:cubicBezTo>
                    <a:pt x="329122" y="47126"/>
                    <a:pt x="330646" y="41283"/>
                    <a:pt x="331535" y="36710"/>
                  </a:cubicBezTo>
                  <a:cubicBezTo>
                    <a:pt x="332551" y="30867"/>
                    <a:pt x="339157" y="26294"/>
                    <a:pt x="344111" y="22991"/>
                  </a:cubicBezTo>
                  <a:lnTo>
                    <a:pt x="345762" y="21848"/>
                  </a:lnTo>
                  <a:lnTo>
                    <a:pt x="346397" y="21340"/>
                  </a:lnTo>
                  <a:lnTo>
                    <a:pt x="346397" y="21340"/>
                  </a:lnTo>
                  <a:cubicBezTo>
                    <a:pt x="348811" y="19689"/>
                    <a:pt x="349827" y="18927"/>
                    <a:pt x="349319" y="17529"/>
                  </a:cubicBezTo>
                  <a:cubicBezTo>
                    <a:pt x="348176" y="14227"/>
                    <a:pt x="343476" y="4065"/>
                    <a:pt x="341570" y="0"/>
                  </a:cubicBezTo>
                  <a:cubicBezTo>
                    <a:pt x="339665" y="635"/>
                    <a:pt x="337252" y="1270"/>
                    <a:pt x="334838" y="1778"/>
                  </a:cubicBezTo>
                  <a:cubicBezTo>
                    <a:pt x="330265" y="2922"/>
                    <a:pt x="325438" y="4065"/>
                    <a:pt x="324930" y="4827"/>
                  </a:cubicBezTo>
                  <a:cubicBezTo>
                    <a:pt x="324549" y="5335"/>
                    <a:pt x="323914" y="7494"/>
                    <a:pt x="323406" y="9908"/>
                  </a:cubicBezTo>
                  <a:cubicBezTo>
                    <a:pt x="322262" y="14100"/>
                    <a:pt x="321119" y="18800"/>
                    <a:pt x="318198" y="21213"/>
                  </a:cubicBezTo>
                  <a:cubicBezTo>
                    <a:pt x="316165" y="22865"/>
                    <a:pt x="310195" y="24135"/>
                    <a:pt x="303209" y="25151"/>
                  </a:cubicBezTo>
                  <a:cubicBezTo>
                    <a:pt x="294190" y="26421"/>
                    <a:pt x="283393" y="27183"/>
                    <a:pt x="278439" y="27183"/>
                  </a:cubicBezTo>
                  <a:cubicBezTo>
                    <a:pt x="273485" y="27183"/>
                    <a:pt x="265609" y="26040"/>
                    <a:pt x="258242" y="24262"/>
                  </a:cubicBezTo>
                  <a:cubicBezTo>
                    <a:pt x="252145" y="22737"/>
                    <a:pt x="246428" y="20705"/>
                    <a:pt x="243253" y="18419"/>
                  </a:cubicBezTo>
                  <a:lnTo>
                    <a:pt x="242110" y="17529"/>
                  </a:lnTo>
                  <a:cubicBezTo>
                    <a:pt x="237156" y="13719"/>
                    <a:pt x="232202" y="10035"/>
                    <a:pt x="221786" y="12321"/>
                  </a:cubicBezTo>
                  <a:cubicBezTo>
                    <a:pt x="214926" y="13846"/>
                    <a:pt x="209337" y="15624"/>
                    <a:pt x="204256" y="17275"/>
                  </a:cubicBezTo>
                  <a:cubicBezTo>
                    <a:pt x="199810" y="18673"/>
                    <a:pt x="195746" y="20070"/>
                    <a:pt x="191554" y="20959"/>
                  </a:cubicBezTo>
                  <a:cubicBezTo>
                    <a:pt x="187108" y="21975"/>
                    <a:pt x="183297" y="22737"/>
                    <a:pt x="179867" y="23373"/>
                  </a:cubicBezTo>
                  <a:cubicBezTo>
                    <a:pt x="176311" y="23881"/>
                    <a:pt x="173262" y="24262"/>
                    <a:pt x="170341" y="24135"/>
                  </a:cubicBezTo>
                  <a:cubicBezTo>
                    <a:pt x="166022" y="24008"/>
                    <a:pt x="156495" y="21975"/>
                    <a:pt x="152303" y="21086"/>
                  </a:cubicBezTo>
                  <a:cubicBezTo>
                    <a:pt x="151922" y="21848"/>
                    <a:pt x="151668" y="22356"/>
                    <a:pt x="151287" y="22865"/>
                  </a:cubicBezTo>
                  <a:cubicBezTo>
                    <a:pt x="149763" y="25024"/>
                    <a:pt x="148238" y="25913"/>
                    <a:pt x="146587" y="26929"/>
                  </a:cubicBezTo>
                  <a:cubicBezTo>
                    <a:pt x="145444" y="27564"/>
                    <a:pt x="144046" y="28327"/>
                    <a:pt x="142649" y="29978"/>
                  </a:cubicBezTo>
                  <a:cubicBezTo>
                    <a:pt x="142268" y="30359"/>
                    <a:pt x="141633" y="31121"/>
                    <a:pt x="140998" y="31883"/>
                  </a:cubicBezTo>
                  <a:cubicBezTo>
                    <a:pt x="137568" y="35948"/>
                    <a:pt x="134138" y="40013"/>
                    <a:pt x="129185" y="40775"/>
                  </a:cubicBezTo>
                  <a:cubicBezTo>
                    <a:pt x="126263" y="41156"/>
                    <a:pt x="123722" y="40521"/>
                    <a:pt x="120801" y="39632"/>
                  </a:cubicBezTo>
                  <a:cubicBezTo>
                    <a:pt x="118387" y="38997"/>
                    <a:pt x="115720" y="38235"/>
                    <a:pt x="113052" y="38362"/>
                  </a:cubicBezTo>
                  <a:cubicBezTo>
                    <a:pt x="109750" y="38616"/>
                    <a:pt x="105431" y="41791"/>
                    <a:pt x="101620" y="44586"/>
                  </a:cubicBezTo>
                  <a:cubicBezTo>
                    <a:pt x="99588" y="46110"/>
                    <a:pt x="97555" y="47507"/>
                    <a:pt x="95777" y="48524"/>
                  </a:cubicBezTo>
                  <a:cubicBezTo>
                    <a:pt x="91585" y="50937"/>
                    <a:pt x="83964" y="51191"/>
                    <a:pt x="77358" y="51445"/>
                  </a:cubicBezTo>
                  <a:cubicBezTo>
                    <a:pt x="74437" y="51445"/>
                    <a:pt x="71642" y="51699"/>
                    <a:pt x="69737" y="51953"/>
                  </a:cubicBezTo>
                  <a:cubicBezTo>
                    <a:pt x="66561" y="52334"/>
                    <a:pt x="62115" y="53478"/>
                    <a:pt x="58432" y="54875"/>
                  </a:cubicBezTo>
                  <a:cubicBezTo>
                    <a:pt x="55383" y="56018"/>
                    <a:pt x="52970" y="57161"/>
                    <a:pt x="52207" y="58050"/>
                  </a:cubicBezTo>
                  <a:cubicBezTo>
                    <a:pt x="51445" y="58940"/>
                    <a:pt x="51699" y="61607"/>
                    <a:pt x="51826" y="64275"/>
                  </a:cubicBezTo>
                  <a:cubicBezTo>
                    <a:pt x="51826" y="65926"/>
                    <a:pt x="52080" y="67577"/>
                    <a:pt x="51953" y="69356"/>
                  </a:cubicBezTo>
                  <a:cubicBezTo>
                    <a:pt x="51699" y="75453"/>
                    <a:pt x="48270" y="77993"/>
                    <a:pt x="41410" y="83201"/>
                  </a:cubicBezTo>
                  <a:lnTo>
                    <a:pt x="40267" y="84091"/>
                  </a:lnTo>
                  <a:lnTo>
                    <a:pt x="40267" y="84091"/>
                  </a:lnTo>
                  <a:cubicBezTo>
                    <a:pt x="37473" y="86250"/>
                    <a:pt x="35694" y="88790"/>
                    <a:pt x="34678" y="91331"/>
                  </a:cubicBezTo>
                  <a:cubicBezTo>
                    <a:pt x="33535" y="93999"/>
                    <a:pt x="33027" y="96920"/>
                    <a:pt x="32646" y="99334"/>
                  </a:cubicBezTo>
                  <a:cubicBezTo>
                    <a:pt x="31756" y="105431"/>
                    <a:pt x="25532" y="106447"/>
                    <a:pt x="20070" y="107463"/>
                  </a:cubicBezTo>
                  <a:cubicBezTo>
                    <a:pt x="18164" y="107844"/>
                    <a:pt x="16259" y="108098"/>
                    <a:pt x="15497" y="108479"/>
                  </a:cubicBezTo>
                  <a:cubicBezTo>
                    <a:pt x="14862" y="108860"/>
                    <a:pt x="14481" y="109877"/>
                    <a:pt x="14354" y="111147"/>
                  </a:cubicBezTo>
                  <a:cubicBezTo>
                    <a:pt x="14100" y="113052"/>
                    <a:pt x="14354" y="115212"/>
                    <a:pt x="14735" y="116990"/>
                  </a:cubicBezTo>
                  <a:cubicBezTo>
                    <a:pt x="15116" y="119658"/>
                    <a:pt x="14735" y="121944"/>
                    <a:pt x="13719" y="123976"/>
                  </a:cubicBezTo>
                  <a:cubicBezTo>
                    <a:pt x="12703" y="125882"/>
                    <a:pt x="11178" y="127406"/>
                    <a:pt x="9019" y="128930"/>
                  </a:cubicBezTo>
                  <a:cubicBezTo>
                    <a:pt x="7494" y="129947"/>
                    <a:pt x="3938" y="131598"/>
                    <a:pt x="0" y="133122"/>
                  </a:cubicBezTo>
                  <a:cubicBezTo>
                    <a:pt x="2541" y="136044"/>
                    <a:pt x="3811" y="138203"/>
                    <a:pt x="6097" y="141760"/>
                  </a:cubicBezTo>
                  <a:cubicBezTo>
                    <a:pt x="8892" y="146079"/>
                    <a:pt x="16895" y="152176"/>
                    <a:pt x="19816" y="154589"/>
                  </a:cubicBezTo>
                  <a:cubicBezTo>
                    <a:pt x="22610" y="157003"/>
                    <a:pt x="27565" y="163608"/>
                    <a:pt x="31375" y="164879"/>
                  </a:cubicBezTo>
                  <a:cubicBezTo>
                    <a:pt x="35313" y="166149"/>
                    <a:pt x="37218" y="165514"/>
                    <a:pt x="42935" y="165133"/>
                  </a:cubicBezTo>
                  <a:cubicBezTo>
                    <a:pt x="48524" y="164624"/>
                    <a:pt x="53096" y="165133"/>
                    <a:pt x="53732" y="168435"/>
                  </a:cubicBezTo>
                  <a:cubicBezTo>
                    <a:pt x="54367" y="171738"/>
                    <a:pt x="54748" y="175803"/>
                    <a:pt x="51826" y="176692"/>
                  </a:cubicBezTo>
                  <a:cubicBezTo>
                    <a:pt x="48778" y="177581"/>
                    <a:pt x="45729" y="175803"/>
                    <a:pt x="42935" y="177962"/>
                  </a:cubicBezTo>
                  <a:cubicBezTo>
                    <a:pt x="40140" y="180121"/>
                    <a:pt x="38870" y="186854"/>
                    <a:pt x="41029" y="188505"/>
                  </a:cubicBezTo>
                  <a:cubicBezTo>
                    <a:pt x="43188" y="190284"/>
                    <a:pt x="45856" y="187870"/>
                    <a:pt x="51699" y="193713"/>
                  </a:cubicBezTo>
                  <a:cubicBezTo>
                    <a:pt x="57542" y="199556"/>
                    <a:pt x="55637" y="201335"/>
                    <a:pt x="63004" y="203240"/>
                  </a:cubicBezTo>
                  <a:cubicBezTo>
                    <a:pt x="70372" y="205145"/>
                    <a:pt x="70118" y="206289"/>
                    <a:pt x="77485" y="206543"/>
                  </a:cubicBezTo>
                  <a:cubicBezTo>
                    <a:pt x="84853" y="206797"/>
                    <a:pt x="86758" y="206797"/>
                    <a:pt x="98572" y="206924"/>
                  </a:cubicBezTo>
                  <a:cubicBezTo>
                    <a:pt x="110258" y="207178"/>
                    <a:pt x="125501" y="206924"/>
                    <a:pt x="129311" y="207178"/>
                  </a:cubicBezTo>
                  <a:cubicBezTo>
                    <a:pt x="133249" y="207432"/>
                    <a:pt x="138838" y="206797"/>
                    <a:pt x="143411" y="209591"/>
                  </a:cubicBezTo>
                  <a:cubicBezTo>
                    <a:pt x="147984" y="212386"/>
                    <a:pt x="153573" y="214164"/>
                    <a:pt x="156622" y="216070"/>
                  </a:cubicBezTo>
                  <a:cubicBezTo>
                    <a:pt x="159671" y="217975"/>
                    <a:pt x="163608" y="217975"/>
                    <a:pt x="165133" y="221278"/>
                  </a:cubicBezTo>
                  <a:cubicBezTo>
                    <a:pt x="166657" y="224580"/>
                    <a:pt x="162973" y="223183"/>
                    <a:pt x="162592" y="228645"/>
                  </a:cubicBezTo>
                  <a:cubicBezTo>
                    <a:pt x="162084" y="234107"/>
                    <a:pt x="160687" y="235377"/>
                    <a:pt x="166657" y="235631"/>
                  </a:cubicBezTo>
                  <a:cubicBezTo>
                    <a:pt x="172754" y="235885"/>
                    <a:pt x="174024" y="233472"/>
                    <a:pt x="178089" y="232837"/>
                  </a:cubicBezTo>
                  <a:cubicBezTo>
                    <a:pt x="182154" y="232202"/>
                    <a:pt x="184822" y="231821"/>
                    <a:pt x="187235" y="232837"/>
                  </a:cubicBezTo>
                  <a:cubicBezTo>
                    <a:pt x="189648" y="233853"/>
                    <a:pt x="197143" y="238299"/>
                    <a:pt x="198540" y="240458"/>
                  </a:cubicBezTo>
                  <a:cubicBezTo>
                    <a:pt x="199810" y="242618"/>
                    <a:pt x="205907" y="251891"/>
                    <a:pt x="208067" y="249096"/>
                  </a:cubicBezTo>
                  <a:cubicBezTo>
                    <a:pt x="210227" y="246301"/>
                    <a:pt x="205526" y="231313"/>
                    <a:pt x="205019" y="227629"/>
                  </a:cubicBezTo>
                  <a:cubicBezTo>
                    <a:pt x="204637" y="223945"/>
                    <a:pt x="203113" y="222040"/>
                    <a:pt x="199556" y="219880"/>
                  </a:cubicBezTo>
                  <a:cubicBezTo>
                    <a:pt x="196127" y="217721"/>
                    <a:pt x="193205" y="218610"/>
                    <a:pt x="188759" y="214291"/>
                  </a:cubicBezTo>
                  <a:cubicBezTo>
                    <a:pt x="184186" y="209972"/>
                    <a:pt x="186981" y="212386"/>
                    <a:pt x="178978" y="207305"/>
                  </a:cubicBezTo>
                  <a:cubicBezTo>
                    <a:pt x="170976" y="202351"/>
                    <a:pt x="161449" y="197778"/>
                    <a:pt x="160941" y="194729"/>
                  </a:cubicBezTo>
                  <a:cubicBezTo>
                    <a:pt x="160433" y="191681"/>
                    <a:pt x="154462" y="189140"/>
                    <a:pt x="149890" y="188505"/>
                  </a:cubicBezTo>
                  <a:cubicBezTo>
                    <a:pt x="145317" y="187870"/>
                    <a:pt x="141887" y="189775"/>
                    <a:pt x="137949" y="186727"/>
                  </a:cubicBezTo>
                  <a:cubicBezTo>
                    <a:pt x="134012" y="183678"/>
                    <a:pt x="127914" y="181138"/>
                    <a:pt x="129439" y="179740"/>
                  </a:cubicBezTo>
                  <a:cubicBezTo>
                    <a:pt x="130963" y="178470"/>
                    <a:pt x="136171" y="176057"/>
                    <a:pt x="140744" y="175676"/>
                  </a:cubicBezTo>
                  <a:cubicBezTo>
                    <a:pt x="145317" y="175167"/>
                    <a:pt x="146968" y="175676"/>
                    <a:pt x="148111" y="172881"/>
                  </a:cubicBezTo>
                  <a:cubicBezTo>
                    <a:pt x="149254" y="170086"/>
                    <a:pt x="149890" y="168308"/>
                    <a:pt x="146968" y="164624"/>
                  </a:cubicBezTo>
                  <a:cubicBezTo>
                    <a:pt x="144173" y="160941"/>
                    <a:pt x="141125" y="159162"/>
                    <a:pt x="143284" y="157003"/>
                  </a:cubicBezTo>
                  <a:cubicBezTo>
                    <a:pt x="145444" y="154844"/>
                    <a:pt x="145444" y="153065"/>
                    <a:pt x="149127" y="153065"/>
                  </a:cubicBezTo>
                  <a:cubicBezTo>
                    <a:pt x="152811" y="153065"/>
                    <a:pt x="154590" y="150271"/>
                    <a:pt x="157765" y="153573"/>
                  </a:cubicBezTo>
                  <a:cubicBezTo>
                    <a:pt x="161068" y="156876"/>
                    <a:pt x="161957" y="162211"/>
                    <a:pt x="164751" y="162211"/>
                  </a:cubicBezTo>
                  <a:cubicBezTo>
                    <a:pt x="167546" y="162211"/>
                    <a:pt x="169960" y="162846"/>
                    <a:pt x="169960" y="160306"/>
                  </a:cubicBezTo>
                  <a:cubicBezTo>
                    <a:pt x="169960" y="157765"/>
                    <a:pt x="164498" y="154208"/>
                    <a:pt x="161957" y="151414"/>
                  </a:cubicBezTo>
                  <a:cubicBezTo>
                    <a:pt x="159417" y="148619"/>
                    <a:pt x="157384" y="145952"/>
                    <a:pt x="155860" y="142268"/>
                  </a:cubicBezTo>
                  <a:cubicBezTo>
                    <a:pt x="154335" y="138584"/>
                    <a:pt x="147603" y="133376"/>
                    <a:pt x="145444" y="130836"/>
                  </a:cubicBezTo>
                  <a:cubicBezTo>
                    <a:pt x="143284" y="128168"/>
                    <a:pt x="142014" y="120039"/>
                    <a:pt x="139219" y="114831"/>
                  </a:cubicBezTo>
                  <a:cubicBezTo>
                    <a:pt x="136425" y="109623"/>
                    <a:pt x="132487" y="106574"/>
                    <a:pt x="131852" y="102636"/>
                  </a:cubicBezTo>
                  <a:cubicBezTo>
                    <a:pt x="131217" y="98698"/>
                    <a:pt x="128168" y="95523"/>
                    <a:pt x="130963" y="91204"/>
                  </a:cubicBezTo>
                  <a:cubicBezTo>
                    <a:pt x="133757" y="86885"/>
                    <a:pt x="134900" y="84853"/>
                    <a:pt x="136171" y="80407"/>
                  </a:cubicBezTo>
                  <a:cubicBezTo>
                    <a:pt x="137441" y="75834"/>
                    <a:pt x="136425" y="72658"/>
                    <a:pt x="140998" y="70880"/>
                  </a:cubicBezTo>
                  <a:cubicBezTo>
                    <a:pt x="145571" y="69102"/>
                    <a:pt x="149254" y="65672"/>
                    <a:pt x="151160" y="67450"/>
                  </a:cubicBezTo>
                  <a:cubicBezTo>
                    <a:pt x="153065" y="69229"/>
                    <a:pt x="152049" y="73039"/>
                    <a:pt x="150906" y="76088"/>
                  </a:cubicBezTo>
                  <a:cubicBezTo>
                    <a:pt x="149890" y="79137"/>
                    <a:pt x="149890" y="81042"/>
                    <a:pt x="154209" y="83201"/>
                  </a:cubicBezTo>
                  <a:cubicBezTo>
                    <a:pt x="158527" y="85361"/>
                    <a:pt x="163481" y="85107"/>
                    <a:pt x="166149" y="86885"/>
                  </a:cubicBezTo>
                  <a:cubicBezTo>
                    <a:pt x="168689" y="88663"/>
                    <a:pt x="169451" y="85615"/>
                    <a:pt x="170468" y="91712"/>
                  </a:cubicBezTo>
                  <a:cubicBezTo>
                    <a:pt x="171611" y="97809"/>
                    <a:pt x="170213" y="97174"/>
                    <a:pt x="171611" y="101239"/>
                  </a:cubicBezTo>
                  <a:cubicBezTo>
                    <a:pt x="172881" y="105304"/>
                    <a:pt x="172500" y="106701"/>
                    <a:pt x="176184" y="109241"/>
                  </a:cubicBezTo>
                  <a:cubicBezTo>
                    <a:pt x="179867" y="111782"/>
                    <a:pt x="184694" y="113306"/>
                    <a:pt x="187616" y="113560"/>
                  </a:cubicBezTo>
                  <a:cubicBezTo>
                    <a:pt x="190665" y="113814"/>
                    <a:pt x="195365" y="116609"/>
                    <a:pt x="193205" y="113179"/>
                  </a:cubicBezTo>
                  <a:cubicBezTo>
                    <a:pt x="191046" y="109750"/>
                    <a:pt x="189903" y="108225"/>
                    <a:pt x="186092" y="106066"/>
                  </a:cubicBezTo>
                  <a:cubicBezTo>
                    <a:pt x="182154" y="103906"/>
                    <a:pt x="180249" y="101112"/>
                    <a:pt x="180249" y="98190"/>
                  </a:cubicBezTo>
                  <a:cubicBezTo>
                    <a:pt x="180249" y="95269"/>
                    <a:pt x="180502" y="94125"/>
                    <a:pt x="183043" y="94125"/>
                  </a:cubicBezTo>
                  <a:cubicBezTo>
                    <a:pt x="185584" y="94125"/>
                    <a:pt x="188251" y="93744"/>
                    <a:pt x="189775" y="95269"/>
                  </a:cubicBezTo>
                  <a:cubicBezTo>
                    <a:pt x="191300" y="96793"/>
                    <a:pt x="192570" y="99842"/>
                    <a:pt x="195365" y="102382"/>
                  </a:cubicBezTo>
                  <a:cubicBezTo>
                    <a:pt x="198159" y="104923"/>
                    <a:pt x="202478" y="107844"/>
                    <a:pt x="203875" y="107971"/>
                  </a:cubicBezTo>
                  <a:cubicBezTo>
                    <a:pt x="205145" y="108225"/>
                    <a:pt x="207178" y="109877"/>
                    <a:pt x="206416" y="107590"/>
                  </a:cubicBezTo>
                  <a:cubicBezTo>
                    <a:pt x="205781" y="105177"/>
                    <a:pt x="200827" y="101112"/>
                    <a:pt x="198794" y="99588"/>
                  </a:cubicBezTo>
                  <a:cubicBezTo>
                    <a:pt x="196889" y="98063"/>
                    <a:pt x="195365" y="95650"/>
                    <a:pt x="195365" y="93490"/>
                  </a:cubicBezTo>
                  <a:cubicBezTo>
                    <a:pt x="195365" y="91331"/>
                    <a:pt x="195365" y="89172"/>
                    <a:pt x="197524" y="88918"/>
                  </a:cubicBezTo>
                  <a:cubicBezTo>
                    <a:pt x="199683" y="88663"/>
                    <a:pt x="200064" y="87139"/>
                    <a:pt x="203367" y="88409"/>
                  </a:cubicBezTo>
                  <a:cubicBezTo>
                    <a:pt x="206670" y="89680"/>
                    <a:pt x="213783" y="93363"/>
                    <a:pt x="216578" y="94888"/>
                  </a:cubicBezTo>
                  <a:cubicBezTo>
                    <a:pt x="219372" y="96412"/>
                    <a:pt x="227248" y="98190"/>
                    <a:pt x="227248" y="98190"/>
                  </a:cubicBezTo>
                  <a:cubicBezTo>
                    <a:pt x="227248" y="98190"/>
                    <a:pt x="230550" y="97301"/>
                    <a:pt x="228264" y="95650"/>
                  </a:cubicBezTo>
                  <a:cubicBezTo>
                    <a:pt x="226105" y="93871"/>
                    <a:pt x="220897" y="93236"/>
                    <a:pt x="217467" y="90823"/>
                  </a:cubicBezTo>
                  <a:cubicBezTo>
                    <a:pt x="214037" y="88409"/>
                    <a:pt x="207178" y="82693"/>
                    <a:pt x="204891" y="81169"/>
                  </a:cubicBezTo>
                  <a:cubicBezTo>
                    <a:pt x="202478" y="79772"/>
                    <a:pt x="202478" y="77358"/>
                    <a:pt x="201970" y="74818"/>
                  </a:cubicBezTo>
                  <a:cubicBezTo>
                    <a:pt x="201462" y="72277"/>
                    <a:pt x="199556" y="72023"/>
                    <a:pt x="197905" y="68212"/>
                  </a:cubicBezTo>
                  <a:cubicBezTo>
                    <a:pt x="196254" y="64402"/>
                    <a:pt x="193967" y="64402"/>
                    <a:pt x="197651" y="61734"/>
                  </a:cubicBezTo>
                  <a:cubicBezTo>
                    <a:pt x="201335" y="59067"/>
                    <a:pt x="202859" y="58431"/>
                    <a:pt x="207686" y="57034"/>
                  </a:cubicBezTo>
                  <a:cubicBezTo>
                    <a:pt x="212640" y="55637"/>
                    <a:pt x="214418" y="55510"/>
                    <a:pt x="218483" y="52842"/>
                  </a:cubicBezTo>
                  <a:cubicBezTo>
                    <a:pt x="222548" y="50175"/>
                    <a:pt x="223691" y="48015"/>
                    <a:pt x="229534" y="47634"/>
                  </a:cubicBezTo>
                  <a:cubicBezTo>
                    <a:pt x="235377" y="47253"/>
                    <a:pt x="238807" y="46745"/>
                    <a:pt x="244396" y="48905"/>
                  </a:cubicBezTo>
                  <a:cubicBezTo>
                    <a:pt x="249985" y="50937"/>
                    <a:pt x="252780" y="51445"/>
                    <a:pt x="257353" y="50048"/>
                  </a:cubicBezTo>
                  <a:cubicBezTo>
                    <a:pt x="262053" y="48778"/>
                    <a:pt x="262561" y="45475"/>
                    <a:pt x="268150" y="45221"/>
                  </a:cubicBezTo>
                  <a:cubicBezTo>
                    <a:pt x="273739" y="44967"/>
                    <a:pt x="279201" y="44713"/>
                    <a:pt x="284790" y="47634"/>
                  </a:cubicBezTo>
                  <a:cubicBezTo>
                    <a:pt x="290252" y="50556"/>
                    <a:pt x="295587" y="53478"/>
                    <a:pt x="300795" y="54621"/>
                  </a:cubicBezTo>
                  <a:cubicBezTo>
                    <a:pt x="306003" y="55764"/>
                    <a:pt x="309179" y="55129"/>
                    <a:pt x="314133" y="60337"/>
                  </a:cubicBezTo>
                  <a:cubicBezTo>
                    <a:pt x="315149" y="61353"/>
                    <a:pt x="315911" y="62242"/>
                    <a:pt x="316800" y="63004"/>
                  </a:cubicBezTo>
                </a:path>
              </a:pathLst>
            </a:custGeom>
            <a:solidFill>
              <a:srgbClr val="FFFFFF"/>
            </a:solidFill>
            <a:ln w="12700" cap="flat">
              <a:noFill/>
              <a:prstDash val="solid"/>
              <a:miter/>
            </a:ln>
          </p:spPr>
          <p:txBody>
            <a:bodyPr rtlCol="0" anchor="ctr"/>
            <a:lstStyle/>
            <a:p>
              <a:endParaRPr lang="en-GB"/>
            </a:p>
          </p:txBody>
        </p:sp>
        <p:sp>
          <p:nvSpPr>
            <p:cNvPr id="1172" name="Freeform: Shape 1171">
              <a:extLst>
                <a:ext uri="{FF2B5EF4-FFF2-40B4-BE49-F238E27FC236}">
                  <a16:creationId xmlns:a16="http://schemas.microsoft.com/office/drawing/2014/main" id="{588AC1BE-E8E9-37E9-B9B6-4839B4732525}"/>
                </a:ext>
              </a:extLst>
            </p:cNvPr>
            <p:cNvSpPr/>
            <p:nvPr/>
          </p:nvSpPr>
          <p:spPr>
            <a:xfrm>
              <a:off x="5950029" y="1469277"/>
              <a:ext cx="11080" cy="11943"/>
            </a:xfrm>
            <a:custGeom>
              <a:avLst/>
              <a:gdLst>
                <a:gd name="connsiteX0" fmla="*/ 2305 w 11080"/>
                <a:gd name="connsiteY0" fmla="*/ 11921 h 11943"/>
                <a:gd name="connsiteX1" fmla="*/ 10942 w 11080"/>
                <a:gd name="connsiteY1" fmla="*/ 5062 h 11943"/>
                <a:gd name="connsiteX2" fmla="*/ 8275 w 11080"/>
                <a:gd name="connsiteY2" fmla="*/ 489 h 11943"/>
                <a:gd name="connsiteX3" fmla="*/ 1797 w 11080"/>
                <a:gd name="connsiteY3" fmla="*/ 6713 h 11943"/>
                <a:gd name="connsiteX4" fmla="*/ 2305 w 11080"/>
                <a:gd name="connsiteY4" fmla="*/ 11921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 h="11943">
                  <a:moveTo>
                    <a:pt x="2305" y="11921"/>
                  </a:moveTo>
                  <a:cubicBezTo>
                    <a:pt x="5353" y="11540"/>
                    <a:pt x="10561" y="7983"/>
                    <a:pt x="10942" y="5062"/>
                  </a:cubicBezTo>
                  <a:cubicBezTo>
                    <a:pt x="11197" y="2140"/>
                    <a:pt x="11451" y="-1289"/>
                    <a:pt x="8275" y="489"/>
                  </a:cubicBezTo>
                  <a:cubicBezTo>
                    <a:pt x="6243" y="3410"/>
                    <a:pt x="3829" y="3029"/>
                    <a:pt x="1797" y="6713"/>
                  </a:cubicBezTo>
                  <a:cubicBezTo>
                    <a:pt x="-236" y="10270"/>
                    <a:pt x="-1125" y="12175"/>
                    <a:pt x="2305" y="11921"/>
                  </a:cubicBezTo>
                </a:path>
              </a:pathLst>
            </a:custGeom>
            <a:solidFill>
              <a:srgbClr val="FFFFFF"/>
            </a:solidFill>
            <a:ln w="12700" cap="flat">
              <a:noFill/>
              <a:prstDash val="solid"/>
              <a:miter/>
            </a:ln>
          </p:spPr>
          <p:txBody>
            <a:bodyPr rtlCol="0" anchor="ctr"/>
            <a:lstStyle/>
            <a:p>
              <a:endParaRPr lang="en-GB"/>
            </a:p>
          </p:txBody>
        </p:sp>
        <p:sp>
          <p:nvSpPr>
            <p:cNvPr id="1173" name="Freeform: Shape 1172">
              <a:extLst>
                <a:ext uri="{FF2B5EF4-FFF2-40B4-BE49-F238E27FC236}">
                  <a16:creationId xmlns:a16="http://schemas.microsoft.com/office/drawing/2014/main" id="{C686679B-BF2F-FD5B-C5BB-23445EF5ED92}"/>
                </a:ext>
              </a:extLst>
            </p:cNvPr>
            <p:cNvSpPr/>
            <p:nvPr/>
          </p:nvSpPr>
          <p:spPr>
            <a:xfrm>
              <a:off x="5949876" y="1511542"/>
              <a:ext cx="13402" cy="9542"/>
            </a:xfrm>
            <a:custGeom>
              <a:avLst/>
              <a:gdLst>
                <a:gd name="connsiteX0" fmla="*/ 3093 w 13402"/>
                <a:gd name="connsiteY0" fmla="*/ 9542 h 9542"/>
                <a:gd name="connsiteX1" fmla="*/ 9953 w 13402"/>
                <a:gd name="connsiteY1" fmla="*/ 7383 h 9542"/>
                <a:gd name="connsiteX2" fmla="*/ 13256 w 13402"/>
                <a:gd name="connsiteY2" fmla="*/ 2429 h 9542"/>
                <a:gd name="connsiteX3" fmla="*/ 1823 w 13402"/>
                <a:gd name="connsiteY3" fmla="*/ 4842 h 9542"/>
                <a:gd name="connsiteX4" fmla="*/ 3093 w 13402"/>
                <a:gd name="connsiteY4" fmla="*/ 9415 h 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2" h="9542">
                  <a:moveTo>
                    <a:pt x="3093" y="9542"/>
                  </a:moveTo>
                  <a:cubicBezTo>
                    <a:pt x="5380" y="8907"/>
                    <a:pt x="6396" y="8907"/>
                    <a:pt x="9953" y="7383"/>
                  </a:cubicBezTo>
                  <a:cubicBezTo>
                    <a:pt x="13509" y="5858"/>
                    <a:pt x="13637" y="6112"/>
                    <a:pt x="13256" y="2429"/>
                  </a:cubicBezTo>
                  <a:cubicBezTo>
                    <a:pt x="11985" y="-3160"/>
                    <a:pt x="5634" y="2302"/>
                    <a:pt x="1823" y="4842"/>
                  </a:cubicBezTo>
                  <a:cubicBezTo>
                    <a:pt x="-1861" y="7383"/>
                    <a:pt x="807" y="10050"/>
                    <a:pt x="3093" y="9415"/>
                  </a:cubicBezTo>
                </a:path>
              </a:pathLst>
            </a:custGeom>
            <a:solidFill>
              <a:srgbClr val="FFFFFF"/>
            </a:solidFill>
            <a:ln w="12700" cap="flat">
              <a:noFill/>
              <a:prstDash val="solid"/>
              <a:miter/>
            </a:ln>
          </p:spPr>
          <p:txBody>
            <a:bodyPr rtlCol="0" anchor="ctr"/>
            <a:lstStyle/>
            <a:p>
              <a:endParaRPr lang="en-GB"/>
            </a:p>
          </p:txBody>
        </p:sp>
        <p:sp>
          <p:nvSpPr>
            <p:cNvPr id="1174" name="Freeform: Shape 1173">
              <a:extLst>
                <a:ext uri="{FF2B5EF4-FFF2-40B4-BE49-F238E27FC236}">
                  <a16:creationId xmlns:a16="http://schemas.microsoft.com/office/drawing/2014/main" id="{CC918735-F078-FF2C-C0CE-5AA54C67C27D}"/>
                </a:ext>
              </a:extLst>
            </p:cNvPr>
            <p:cNvSpPr/>
            <p:nvPr/>
          </p:nvSpPr>
          <p:spPr>
            <a:xfrm>
              <a:off x="5784874" y="1416907"/>
              <a:ext cx="118685" cy="114920"/>
            </a:xfrm>
            <a:custGeom>
              <a:avLst/>
              <a:gdLst>
                <a:gd name="connsiteX0" fmla="*/ 90228 w 118685"/>
                <a:gd name="connsiteY0" fmla="*/ 51969 h 114920"/>
                <a:gd name="connsiteX1" fmla="*/ 101407 w 118685"/>
                <a:gd name="connsiteY1" fmla="*/ 61750 h 114920"/>
                <a:gd name="connsiteX2" fmla="*/ 113093 w 118685"/>
                <a:gd name="connsiteY2" fmla="*/ 59210 h 114920"/>
                <a:gd name="connsiteX3" fmla="*/ 118428 w 118685"/>
                <a:gd name="connsiteY3" fmla="*/ 50572 h 114920"/>
                <a:gd name="connsiteX4" fmla="*/ 106615 w 118685"/>
                <a:gd name="connsiteY4" fmla="*/ 44475 h 114920"/>
                <a:gd name="connsiteX5" fmla="*/ 99755 w 118685"/>
                <a:gd name="connsiteY5" fmla="*/ 32407 h 114920"/>
                <a:gd name="connsiteX6" fmla="*/ 87434 w 118685"/>
                <a:gd name="connsiteY6" fmla="*/ 26183 h 114920"/>
                <a:gd name="connsiteX7" fmla="*/ 76256 w 118685"/>
                <a:gd name="connsiteY7" fmla="*/ 18435 h 114920"/>
                <a:gd name="connsiteX8" fmla="*/ 62156 w 118685"/>
                <a:gd name="connsiteY8" fmla="*/ 9543 h 114920"/>
                <a:gd name="connsiteX9" fmla="*/ 48945 w 118685"/>
                <a:gd name="connsiteY9" fmla="*/ 3573 h 114920"/>
                <a:gd name="connsiteX10" fmla="*/ 35100 w 118685"/>
                <a:gd name="connsiteY10" fmla="*/ 1159 h 114920"/>
                <a:gd name="connsiteX11" fmla="*/ 15030 w 118685"/>
                <a:gd name="connsiteY11" fmla="*/ 11956 h 114920"/>
                <a:gd name="connsiteX12" fmla="*/ 295 w 118685"/>
                <a:gd name="connsiteY12" fmla="*/ 26437 h 114920"/>
                <a:gd name="connsiteX13" fmla="*/ 8298 w 118685"/>
                <a:gd name="connsiteY13" fmla="*/ 36980 h 114920"/>
                <a:gd name="connsiteX14" fmla="*/ 18587 w 118685"/>
                <a:gd name="connsiteY14" fmla="*/ 46380 h 114920"/>
                <a:gd name="connsiteX15" fmla="*/ 23159 w 118685"/>
                <a:gd name="connsiteY15" fmla="*/ 56161 h 114920"/>
                <a:gd name="connsiteX16" fmla="*/ 20746 w 118685"/>
                <a:gd name="connsiteY16" fmla="*/ 65688 h 114920"/>
                <a:gd name="connsiteX17" fmla="*/ 22016 w 118685"/>
                <a:gd name="connsiteY17" fmla="*/ 79534 h 114920"/>
                <a:gd name="connsiteX18" fmla="*/ 25446 w 118685"/>
                <a:gd name="connsiteY18" fmla="*/ 89442 h 114920"/>
                <a:gd name="connsiteX19" fmla="*/ 43102 w 118685"/>
                <a:gd name="connsiteY19" fmla="*/ 78644 h 114920"/>
                <a:gd name="connsiteX20" fmla="*/ 51740 w 118685"/>
                <a:gd name="connsiteY20" fmla="*/ 81058 h 114920"/>
                <a:gd name="connsiteX21" fmla="*/ 52883 w 118685"/>
                <a:gd name="connsiteY21" fmla="*/ 89061 h 114920"/>
                <a:gd name="connsiteX22" fmla="*/ 59870 w 118685"/>
                <a:gd name="connsiteY22" fmla="*/ 96047 h 114920"/>
                <a:gd name="connsiteX23" fmla="*/ 63807 w 118685"/>
                <a:gd name="connsiteY23" fmla="*/ 109257 h 114920"/>
                <a:gd name="connsiteX24" fmla="*/ 69269 w 118685"/>
                <a:gd name="connsiteY24" fmla="*/ 102906 h 114920"/>
                <a:gd name="connsiteX25" fmla="*/ 74986 w 118685"/>
                <a:gd name="connsiteY25" fmla="*/ 95158 h 114920"/>
                <a:gd name="connsiteX26" fmla="*/ 84259 w 118685"/>
                <a:gd name="connsiteY26" fmla="*/ 100874 h 114920"/>
                <a:gd name="connsiteX27" fmla="*/ 94167 w 118685"/>
                <a:gd name="connsiteY27" fmla="*/ 107987 h 114920"/>
                <a:gd name="connsiteX28" fmla="*/ 102042 w 118685"/>
                <a:gd name="connsiteY28" fmla="*/ 113957 h 114920"/>
                <a:gd name="connsiteX29" fmla="*/ 100518 w 118685"/>
                <a:gd name="connsiteY29" fmla="*/ 104177 h 114920"/>
                <a:gd name="connsiteX30" fmla="*/ 99629 w 118685"/>
                <a:gd name="connsiteY30" fmla="*/ 89569 h 114920"/>
                <a:gd name="connsiteX31" fmla="*/ 92642 w 118685"/>
                <a:gd name="connsiteY31" fmla="*/ 75596 h 114920"/>
                <a:gd name="connsiteX32" fmla="*/ 88577 w 118685"/>
                <a:gd name="connsiteY32" fmla="*/ 64418 h 114920"/>
                <a:gd name="connsiteX33" fmla="*/ 80956 w 118685"/>
                <a:gd name="connsiteY33" fmla="*/ 52858 h 114920"/>
                <a:gd name="connsiteX34" fmla="*/ 90356 w 118685"/>
                <a:gd name="connsiteY34" fmla="*/ 51969 h 11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8685" h="114920">
                  <a:moveTo>
                    <a:pt x="90228" y="51969"/>
                  </a:moveTo>
                  <a:cubicBezTo>
                    <a:pt x="94548" y="58321"/>
                    <a:pt x="95310" y="61623"/>
                    <a:pt x="101407" y="61750"/>
                  </a:cubicBezTo>
                  <a:cubicBezTo>
                    <a:pt x="107631" y="61877"/>
                    <a:pt x="108774" y="63020"/>
                    <a:pt x="113093" y="59210"/>
                  </a:cubicBezTo>
                  <a:cubicBezTo>
                    <a:pt x="117412" y="55272"/>
                    <a:pt x="119444" y="54637"/>
                    <a:pt x="118428" y="50572"/>
                  </a:cubicBezTo>
                  <a:cubicBezTo>
                    <a:pt x="117412" y="46507"/>
                    <a:pt x="110171" y="46380"/>
                    <a:pt x="106615" y="44475"/>
                  </a:cubicBezTo>
                  <a:cubicBezTo>
                    <a:pt x="103058" y="42696"/>
                    <a:pt x="102550" y="36726"/>
                    <a:pt x="99755" y="32407"/>
                  </a:cubicBezTo>
                  <a:cubicBezTo>
                    <a:pt x="96961" y="28216"/>
                    <a:pt x="92007" y="29613"/>
                    <a:pt x="87434" y="26183"/>
                  </a:cubicBezTo>
                  <a:cubicBezTo>
                    <a:pt x="82861" y="22753"/>
                    <a:pt x="83496" y="21991"/>
                    <a:pt x="76256" y="18435"/>
                  </a:cubicBezTo>
                  <a:cubicBezTo>
                    <a:pt x="68888" y="14878"/>
                    <a:pt x="65205" y="13989"/>
                    <a:pt x="62156" y="9543"/>
                  </a:cubicBezTo>
                  <a:cubicBezTo>
                    <a:pt x="59108" y="4970"/>
                    <a:pt x="54662" y="4462"/>
                    <a:pt x="48945" y="3573"/>
                  </a:cubicBezTo>
                  <a:cubicBezTo>
                    <a:pt x="43229" y="2557"/>
                    <a:pt x="42975" y="-2143"/>
                    <a:pt x="35100" y="1159"/>
                  </a:cubicBezTo>
                  <a:cubicBezTo>
                    <a:pt x="27224" y="4462"/>
                    <a:pt x="23667" y="6367"/>
                    <a:pt x="15030" y="11956"/>
                  </a:cubicBezTo>
                  <a:cubicBezTo>
                    <a:pt x="3979" y="21102"/>
                    <a:pt x="-1357" y="19705"/>
                    <a:pt x="295" y="26437"/>
                  </a:cubicBezTo>
                  <a:cubicBezTo>
                    <a:pt x="1946" y="33170"/>
                    <a:pt x="2454" y="34440"/>
                    <a:pt x="8298" y="36980"/>
                  </a:cubicBezTo>
                  <a:cubicBezTo>
                    <a:pt x="14141" y="39648"/>
                    <a:pt x="15919" y="40410"/>
                    <a:pt x="18587" y="46380"/>
                  </a:cubicBezTo>
                  <a:cubicBezTo>
                    <a:pt x="21127" y="52350"/>
                    <a:pt x="21635" y="50826"/>
                    <a:pt x="23159" y="56161"/>
                  </a:cubicBezTo>
                  <a:cubicBezTo>
                    <a:pt x="24557" y="61496"/>
                    <a:pt x="21889" y="59845"/>
                    <a:pt x="20746" y="65688"/>
                  </a:cubicBezTo>
                  <a:cubicBezTo>
                    <a:pt x="19603" y="71531"/>
                    <a:pt x="18205" y="72801"/>
                    <a:pt x="22016" y="79534"/>
                  </a:cubicBezTo>
                  <a:cubicBezTo>
                    <a:pt x="25954" y="86139"/>
                    <a:pt x="23667" y="87028"/>
                    <a:pt x="25446" y="89442"/>
                  </a:cubicBezTo>
                  <a:cubicBezTo>
                    <a:pt x="27224" y="91855"/>
                    <a:pt x="37894" y="78772"/>
                    <a:pt x="43102" y="78644"/>
                  </a:cubicBezTo>
                  <a:cubicBezTo>
                    <a:pt x="48310" y="78517"/>
                    <a:pt x="50089" y="76358"/>
                    <a:pt x="51740" y="81058"/>
                  </a:cubicBezTo>
                  <a:cubicBezTo>
                    <a:pt x="53391" y="85758"/>
                    <a:pt x="49072" y="83852"/>
                    <a:pt x="52883" y="89061"/>
                  </a:cubicBezTo>
                  <a:cubicBezTo>
                    <a:pt x="56694" y="94269"/>
                    <a:pt x="56821" y="87790"/>
                    <a:pt x="59870" y="96047"/>
                  </a:cubicBezTo>
                  <a:cubicBezTo>
                    <a:pt x="62918" y="104304"/>
                    <a:pt x="59870" y="107987"/>
                    <a:pt x="63807" y="109257"/>
                  </a:cubicBezTo>
                  <a:cubicBezTo>
                    <a:pt x="67745" y="110528"/>
                    <a:pt x="67491" y="107606"/>
                    <a:pt x="69269" y="102906"/>
                  </a:cubicBezTo>
                  <a:cubicBezTo>
                    <a:pt x="71048" y="98206"/>
                    <a:pt x="71175" y="94650"/>
                    <a:pt x="74986" y="95158"/>
                  </a:cubicBezTo>
                  <a:cubicBezTo>
                    <a:pt x="78669" y="95666"/>
                    <a:pt x="80194" y="95666"/>
                    <a:pt x="84259" y="100874"/>
                  </a:cubicBezTo>
                  <a:cubicBezTo>
                    <a:pt x="88323" y="106082"/>
                    <a:pt x="89975" y="102906"/>
                    <a:pt x="94167" y="107987"/>
                  </a:cubicBezTo>
                  <a:cubicBezTo>
                    <a:pt x="98358" y="113068"/>
                    <a:pt x="101661" y="116752"/>
                    <a:pt x="102042" y="113957"/>
                  </a:cubicBezTo>
                  <a:cubicBezTo>
                    <a:pt x="102423" y="111163"/>
                    <a:pt x="101026" y="111290"/>
                    <a:pt x="100518" y="104177"/>
                  </a:cubicBezTo>
                  <a:cubicBezTo>
                    <a:pt x="100010" y="97063"/>
                    <a:pt x="103566" y="95285"/>
                    <a:pt x="99629" y="89569"/>
                  </a:cubicBezTo>
                  <a:cubicBezTo>
                    <a:pt x="95691" y="83852"/>
                    <a:pt x="93658" y="81439"/>
                    <a:pt x="92642" y="75596"/>
                  </a:cubicBezTo>
                  <a:cubicBezTo>
                    <a:pt x="91626" y="69753"/>
                    <a:pt x="92515" y="68482"/>
                    <a:pt x="88577" y="64418"/>
                  </a:cubicBezTo>
                  <a:cubicBezTo>
                    <a:pt x="84640" y="60353"/>
                    <a:pt x="78923" y="56796"/>
                    <a:pt x="80956" y="52858"/>
                  </a:cubicBezTo>
                  <a:cubicBezTo>
                    <a:pt x="82861" y="48921"/>
                    <a:pt x="86037" y="45618"/>
                    <a:pt x="90356" y="51969"/>
                  </a:cubicBezTo>
                </a:path>
              </a:pathLst>
            </a:custGeom>
            <a:solidFill>
              <a:srgbClr val="FFFFFF"/>
            </a:solidFill>
            <a:ln w="12700" cap="flat">
              <a:noFill/>
              <a:prstDash val="solid"/>
              <a:miter/>
            </a:ln>
          </p:spPr>
          <p:txBody>
            <a:bodyPr rtlCol="0" anchor="ctr"/>
            <a:lstStyle/>
            <a:p>
              <a:endParaRPr lang="en-GB"/>
            </a:p>
          </p:txBody>
        </p:sp>
        <p:sp>
          <p:nvSpPr>
            <p:cNvPr id="1175" name="Freeform: Shape 1174">
              <a:extLst>
                <a:ext uri="{FF2B5EF4-FFF2-40B4-BE49-F238E27FC236}">
                  <a16:creationId xmlns:a16="http://schemas.microsoft.com/office/drawing/2014/main" id="{CC67E433-68BF-D3B9-234D-A6876BD2F45C}"/>
                </a:ext>
              </a:extLst>
            </p:cNvPr>
            <p:cNvSpPr/>
            <p:nvPr/>
          </p:nvSpPr>
          <p:spPr>
            <a:xfrm>
              <a:off x="5952465" y="1422958"/>
              <a:ext cx="13767" cy="14913"/>
            </a:xfrm>
            <a:custGeom>
              <a:avLst/>
              <a:gdLst>
                <a:gd name="connsiteX0" fmla="*/ 4188 w 13767"/>
                <a:gd name="connsiteY0" fmla="*/ 190 h 14913"/>
                <a:gd name="connsiteX1" fmla="*/ 250 w 13767"/>
                <a:gd name="connsiteY1" fmla="*/ 5525 h 14913"/>
                <a:gd name="connsiteX2" fmla="*/ 5331 w 13767"/>
                <a:gd name="connsiteY2" fmla="*/ 12003 h 14913"/>
                <a:gd name="connsiteX3" fmla="*/ 10539 w 13767"/>
                <a:gd name="connsiteY3" fmla="*/ 11622 h 14913"/>
                <a:gd name="connsiteX4" fmla="*/ 13461 w 13767"/>
                <a:gd name="connsiteY4" fmla="*/ 4128 h 14913"/>
                <a:gd name="connsiteX5" fmla="*/ 4188 w 13767"/>
                <a:gd name="connsiteY5" fmla="*/ 63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7" h="14913">
                  <a:moveTo>
                    <a:pt x="4188" y="190"/>
                  </a:moveTo>
                  <a:cubicBezTo>
                    <a:pt x="885" y="1714"/>
                    <a:pt x="-639" y="1842"/>
                    <a:pt x="250" y="5525"/>
                  </a:cubicBezTo>
                  <a:cubicBezTo>
                    <a:pt x="1266" y="9336"/>
                    <a:pt x="3172" y="8574"/>
                    <a:pt x="5331" y="12003"/>
                  </a:cubicBezTo>
                  <a:cubicBezTo>
                    <a:pt x="7490" y="15433"/>
                    <a:pt x="8761" y="16449"/>
                    <a:pt x="10539" y="11622"/>
                  </a:cubicBezTo>
                  <a:cubicBezTo>
                    <a:pt x="12317" y="6923"/>
                    <a:pt x="14604" y="6160"/>
                    <a:pt x="13461" y="4128"/>
                  </a:cubicBezTo>
                  <a:cubicBezTo>
                    <a:pt x="12317" y="2223"/>
                    <a:pt x="8125" y="-445"/>
                    <a:pt x="4188" y="63"/>
                  </a:cubicBezTo>
                </a:path>
              </a:pathLst>
            </a:custGeom>
            <a:solidFill>
              <a:srgbClr val="FFFFFF"/>
            </a:solidFill>
            <a:ln w="12700" cap="flat">
              <a:noFill/>
              <a:prstDash val="solid"/>
              <a:miter/>
            </a:ln>
          </p:spPr>
          <p:txBody>
            <a:bodyPr rtlCol="0" anchor="ctr"/>
            <a:lstStyle/>
            <a:p>
              <a:endParaRPr lang="en-GB"/>
            </a:p>
          </p:txBody>
        </p:sp>
        <p:sp>
          <p:nvSpPr>
            <p:cNvPr id="1176" name="Freeform: Shape 1175">
              <a:extLst>
                <a:ext uri="{FF2B5EF4-FFF2-40B4-BE49-F238E27FC236}">
                  <a16:creationId xmlns:a16="http://schemas.microsoft.com/office/drawing/2014/main" id="{13B92DCD-9B2E-5C8D-EDF3-F77FF3BDB299}"/>
                </a:ext>
              </a:extLst>
            </p:cNvPr>
            <p:cNvSpPr/>
            <p:nvPr/>
          </p:nvSpPr>
          <p:spPr>
            <a:xfrm>
              <a:off x="5755954" y="1439092"/>
              <a:ext cx="14562" cy="21752"/>
            </a:xfrm>
            <a:custGeom>
              <a:avLst/>
              <a:gdLst>
                <a:gd name="connsiteX0" fmla="*/ 7494 w 14562"/>
                <a:gd name="connsiteY0" fmla="*/ 21655 h 21752"/>
                <a:gd name="connsiteX1" fmla="*/ 12703 w 14562"/>
                <a:gd name="connsiteY1" fmla="*/ 16193 h 21752"/>
                <a:gd name="connsiteX2" fmla="*/ 12703 w 14562"/>
                <a:gd name="connsiteY2" fmla="*/ 9207 h 21752"/>
                <a:gd name="connsiteX3" fmla="*/ 0 w 14562"/>
                <a:gd name="connsiteY3" fmla="*/ 1585 h 21752"/>
                <a:gd name="connsiteX4" fmla="*/ 3938 w 14562"/>
                <a:gd name="connsiteY4" fmla="*/ 9334 h 21752"/>
                <a:gd name="connsiteX5" fmla="*/ 7494 w 14562"/>
                <a:gd name="connsiteY5" fmla="*/ 21655 h 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62" h="21752">
                  <a:moveTo>
                    <a:pt x="7494" y="21655"/>
                  </a:moveTo>
                  <a:cubicBezTo>
                    <a:pt x="12321" y="20512"/>
                    <a:pt x="10416" y="18734"/>
                    <a:pt x="12703" y="16193"/>
                  </a:cubicBezTo>
                  <a:cubicBezTo>
                    <a:pt x="14989" y="13653"/>
                    <a:pt x="15370" y="11620"/>
                    <a:pt x="12703" y="9207"/>
                  </a:cubicBezTo>
                  <a:cubicBezTo>
                    <a:pt x="10035" y="6793"/>
                    <a:pt x="381" y="-4004"/>
                    <a:pt x="0" y="1585"/>
                  </a:cubicBezTo>
                  <a:cubicBezTo>
                    <a:pt x="381" y="5269"/>
                    <a:pt x="1143" y="5142"/>
                    <a:pt x="3938" y="9334"/>
                  </a:cubicBezTo>
                  <a:cubicBezTo>
                    <a:pt x="6732" y="13526"/>
                    <a:pt x="2667" y="22798"/>
                    <a:pt x="7494" y="21655"/>
                  </a:cubicBezTo>
                </a:path>
              </a:pathLst>
            </a:custGeom>
            <a:solidFill>
              <a:srgbClr val="FFFFFF"/>
            </a:solidFill>
            <a:ln w="12700" cap="flat">
              <a:noFill/>
              <a:prstDash val="solid"/>
              <a:miter/>
            </a:ln>
          </p:spPr>
          <p:txBody>
            <a:bodyPr rtlCol="0" anchor="ctr"/>
            <a:lstStyle/>
            <a:p>
              <a:endParaRPr lang="en-GB"/>
            </a:p>
          </p:txBody>
        </p:sp>
        <p:sp>
          <p:nvSpPr>
            <p:cNvPr id="1177" name="Freeform: Shape 1176">
              <a:extLst>
                <a:ext uri="{FF2B5EF4-FFF2-40B4-BE49-F238E27FC236}">
                  <a16:creationId xmlns:a16="http://schemas.microsoft.com/office/drawing/2014/main" id="{A22A777C-1221-DB03-68AC-875CF210900B}"/>
                </a:ext>
              </a:extLst>
            </p:cNvPr>
            <p:cNvSpPr/>
            <p:nvPr/>
          </p:nvSpPr>
          <p:spPr>
            <a:xfrm>
              <a:off x="5873249" y="1537892"/>
              <a:ext cx="10873" cy="16160"/>
            </a:xfrm>
            <a:custGeom>
              <a:avLst/>
              <a:gdLst>
                <a:gd name="connsiteX0" fmla="*/ 2236 w 10873"/>
                <a:gd name="connsiteY0" fmla="*/ 467 h 16160"/>
                <a:gd name="connsiteX1" fmla="*/ 711 w 10873"/>
                <a:gd name="connsiteY1" fmla="*/ 6438 h 16160"/>
                <a:gd name="connsiteX2" fmla="*/ 6300 w 10873"/>
                <a:gd name="connsiteY2" fmla="*/ 14313 h 16160"/>
                <a:gd name="connsiteX3" fmla="*/ 10873 w 10873"/>
                <a:gd name="connsiteY3" fmla="*/ 14821 h 16160"/>
                <a:gd name="connsiteX4" fmla="*/ 8460 w 10873"/>
                <a:gd name="connsiteY4" fmla="*/ 7073 h 16160"/>
                <a:gd name="connsiteX5" fmla="*/ 2236 w 10873"/>
                <a:gd name="connsiteY5" fmla="*/ 340 h 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3" h="16160">
                  <a:moveTo>
                    <a:pt x="2236" y="467"/>
                  </a:moveTo>
                  <a:cubicBezTo>
                    <a:pt x="584" y="2881"/>
                    <a:pt x="-940" y="2500"/>
                    <a:pt x="711" y="6438"/>
                  </a:cubicBezTo>
                  <a:cubicBezTo>
                    <a:pt x="2490" y="10375"/>
                    <a:pt x="3506" y="13297"/>
                    <a:pt x="6300" y="14313"/>
                  </a:cubicBezTo>
                  <a:cubicBezTo>
                    <a:pt x="9095" y="15329"/>
                    <a:pt x="10873" y="17616"/>
                    <a:pt x="10873" y="14821"/>
                  </a:cubicBezTo>
                  <a:cubicBezTo>
                    <a:pt x="10873" y="12027"/>
                    <a:pt x="8714" y="10756"/>
                    <a:pt x="8460" y="7073"/>
                  </a:cubicBezTo>
                  <a:cubicBezTo>
                    <a:pt x="8333" y="3389"/>
                    <a:pt x="4776" y="-1311"/>
                    <a:pt x="2236" y="340"/>
                  </a:cubicBezTo>
                </a:path>
              </a:pathLst>
            </a:custGeom>
            <a:solidFill>
              <a:srgbClr val="FFFFFF"/>
            </a:solidFill>
            <a:ln w="12700" cap="flat">
              <a:noFill/>
              <a:prstDash val="solid"/>
              <a:miter/>
            </a:ln>
          </p:spPr>
          <p:txBody>
            <a:bodyPr rtlCol="0" anchor="ctr"/>
            <a:lstStyle/>
            <a:p>
              <a:endParaRPr lang="en-GB"/>
            </a:p>
          </p:txBody>
        </p:sp>
        <p:sp>
          <p:nvSpPr>
            <p:cNvPr id="1178" name="Freeform: Shape 1177">
              <a:extLst>
                <a:ext uri="{FF2B5EF4-FFF2-40B4-BE49-F238E27FC236}">
                  <a16:creationId xmlns:a16="http://schemas.microsoft.com/office/drawing/2014/main" id="{CED1ABED-86A3-970E-B1C1-E0C64E88B554}"/>
                </a:ext>
              </a:extLst>
            </p:cNvPr>
            <p:cNvSpPr/>
            <p:nvPr/>
          </p:nvSpPr>
          <p:spPr>
            <a:xfrm>
              <a:off x="5959760" y="1373519"/>
              <a:ext cx="12409" cy="16704"/>
            </a:xfrm>
            <a:custGeom>
              <a:avLst/>
              <a:gdLst>
                <a:gd name="connsiteX0" fmla="*/ 69 w 12409"/>
                <a:gd name="connsiteY0" fmla="*/ 2121 h 16704"/>
                <a:gd name="connsiteX1" fmla="*/ 4134 w 12409"/>
                <a:gd name="connsiteY1" fmla="*/ 8599 h 16704"/>
                <a:gd name="connsiteX2" fmla="*/ 6547 w 12409"/>
                <a:gd name="connsiteY2" fmla="*/ 16602 h 16704"/>
                <a:gd name="connsiteX3" fmla="*/ 11755 w 12409"/>
                <a:gd name="connsiteY3" fmla="*/ 12410 h 16704"/>
                <a:gd name="connsiteX4" fmla="*/ 8072 w 12409"/>
                <a:gd name="connsiteY4" fmla="*/ 4407 h 16704"/>
                <a:gd name="connsiteX5" fmla="*/ 69 w 12409"/>
                <a:gd name="connsiteY5" fmla="*/ 2121 h 1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9" h="16704">
                  <a:moveTo>
                    <a:pt x="69" y="2121"/>
                  </a:moveTo>
                  <a:cubicBezTo>
                    <a:pt x="-566" y="6059"/>
                    <a:pt x="3372" y="3391"/>
                    <a:pt x="4134" y="8599"/>
                  </a:cubicBezTo>
                  <a:cubicBezTo>
                    <a:pt x="4896" y="13807"/>
                    <a:pt x="1848" y="17364"/>
                    <a:pt x="6547" y="16602"/>
                  </a:cubicBezTo>
                  <a:cubicBezTo>
                    <a:pt x="11247" y="15840"/>
                    <a:pt x="13661" y="15713"/>
                    <a:pt x="11755" y="12410"/>
                  </a:cubicBezTo>
                  <a:cubicBezTo>
                    <a:pt x="9850" y="8980"/>
                    <a:pt x="10739" y="7075"/>
                    <a:pt x="8072" y="4407"/>
                  </a:cubicBezTo>
                  <a:cubicBezTo>
                    <a:pt x="5277" y="1867"/>
                    <a:pt x="704" y="-2706"/>
                    <a:pt x="69" y="2121"/>
                  </a:cubicBezTo>
                </a:path>
              </a:pathLst>
            </a:custGeom>
            <a:solidFill>
              <a:srgbClr val="FFFFFF"/>
            </a:solidFill>
            <a:ln w="12700" cap="flat">
              <a:noFill/>
              <a:prstDash val="solid"/>
              <a:miter/>
            </a:ln>
          </p:spPr>
          <p:txBody>
            <a:bodyPr rtlCol="0" anchor="ctr"/>
            <a:lstStyle/>
            <a:p>
              <a:endParaRPr lang="en-GB"/>
            </a:p>
          </p:txBody>
        </p:sp>
        <p:sp>
          <p:nvSpPr>
            <p:cNvPr id="1179" name="Freeform: Shape 1178">
              <a:extLst>
                <a:ext uri="{FF2B5EF4-FFF2-40B4-BE49-F238E27FC236}">
                  <a16:creationId xmlns:a16="http://schemas.microsoft.com/office/drawing/2014/main" id="{F1C39AD2-0211-F88B-2F14-1DA3BB2E6942}"/>
                </a:ext>
              </a:extLst>
            </p:cNvPr>
            <p:cNvSpPr/>
            <p:nvPr/>
          </p:nvSpPr>
          <p:spPr>
            <a:xfrm>
              <a:off x="5989545" y="1307878"/>
              <a:ext cx="23406" cy="14391"/>
            </a:xfrm>
            <a:custGeom>
              <a:avLst/>
              <a:gdLst>
                <a:gd name="connsiteX0" fmla="*/ 17156 w 23406"/>
                <a:gd name="connsiteY0" fmla="*/ 3741 h 14391"/>
                <a:gd name="connsiteX1" fmla="*/ 9535 w 23406"/>
                <a:gd name="connsiteY1" fmla="*/ 2598 h 14391"/>
                <a:gd name="connsiteX2" fmla="*/ 262 w 23406"/>
                <a:gd name="connsiteY2" fmla="*/ 6155 h 14391"/>
                <a:gd name="connsiteX3" fmla="*/ 4835 w 23406"/>
                <a:gd name="connsiteY3" fmla="*/ 8949 h 14391"/>
                <a:gd name="connsiteX4" fmla="*/ 11694 w 23406"/>
                <a:gd name="connsiteY4" fmla="*/ 10855 h 14391"/>
                <a:gd name="connsiteX5" fmla="*/ 17665 w 23406"/>
                <a:gd name="connsiteY5" fmla="*/ 13903 h 14391"/>
                <a:gd name="connsiteX6" fmla="*/ 21348 w 23406"/>
                <a:gd name="connsiteY6" fmla="*/ 8695 h 14391"/>
                <a:gd name="connsiteX7" fmla="*/ 22492 w 23406"/>
                <a:gd name="connsiteY7" fmla="*/ 693 h 14391"/>
                <a:gd name="connsiteX8" fmla="*/ 17156 w 23406"/>
                <a:gd name="connsiteY8" fmla="*/ 3614 h 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6" h="14391">
                  <a:moveTo>
                    <a:pt x="17156" y="3741"/>
                  </a:moveTo>
                  <a:cubicBezTo>
                    <a:pt x="14743" y="5393"/>
                    <a:pt x="12329" y="4249"/>
                    <a:pt x="9535" y="2598"/>
                  </a:cubicBezTo>
                  <a:cubicBezTo>
                    <a:pt x="6486" y="-2102"/>
                    <a:pt x="1405" y="2471"/>
                    <a:pt x="262" y="6155"/>
                  </a:cubicBezTo>
                  <a:cubicBezTo>
                    <a:pt x="-881" y="9839"/>
                    <a:pt x="1913" y="9712"/>
                    <a:pt x="4835" y="8949"/>
                  </a:cubicBezTo>
                  <a:cubicBezTo>
                    <a:pt x="7757" y="8187"/>
                    <a:pt x="10043" y="9076"/>
                    <a:pt x="11694" y="10855"/>
                  </a:cubicBezTo>
                  <a:cubicBezTo>
                    <a:pt x="13346" y="12633"/>
                    <a:pt x="16775" y="15555"/>
                    <a:pt x="17665" y="13903"/>
                  </a:cubicBezTo>
                  <a:cubicBezTo>
                    <a:pt x="18681" y="12252"/>
                    <a:pt x="18681" y="10474"/>
                    <a:pt x="21348" y="8695"/>
                  </a:cubicBezTo>
                  <a:cubicBezTo>
                    <a:pt x="24143" y="6917"/>
                    <a:pt x="23635" y="2852"/>
                    <a:pt x="22492" y="693"/>
                  </a:cubicBezTo>
                  <a:cubicBezTo>
                    <a:pt x="21348" y="-1467"/>
                    <a:pt x="19570" y="1963"/>
                    <a:pt x="17156" y="3614"/>
                  </a:cubicBezTo>
                </a:path>
              </a:pathLst>
            </a:custGeom>
            <a:solidFill>
              <a:srgbClr val="FFFFFF"/>
            </a:solidFill>
            <a:ln w="12700" cap="flat">
              <a:noFill/>
              <a:prstDash val="solid"/>
              <a:miter/>
            </a:ln>
          </p:spPr>
          <p:txBody>
            <a:bodyPr rtlCol="0" anchor="ctr"/>
            <a:lstStyle/>
            <a:p>
              <a:endParaRPr lang="en-GB"/>
            </a:p>
          </p:txBody>
        </p:sp>
        <p:sp>
          <p:nvSpPr>
            <p:cNvPr id="1180" name="Freeform: Shape 1179">
              <a:extLst>
                <a:ext uri="{FF2B5EF4-FFF2-40B4-BE49-F238E27FC236}">
                  <a16:creationId xmlns:a16="http://schemas.microsoft.com/office/drawing/2014/main" id="{74D5A4A6-55C8-DFAB-1A54-199D404796D2}"/>
                </a:ext>
              </a:extLst>
            </p:cNvPr>
            <p:cNvSpPr/>
            <p:nvPr/>
          </p:nvSpPr>
          <p:spPr>
            <a:xfrm>
              <a:off x="5973439" y="1437082"/>
              <a:ext cx="26353" cy="27712"/>
            </a:xfrm>
            <a:custGeom>
              <a:avLst/>
              <a:gdLst>
                <a:gd name="connsiteX0" fmla="*/ 14843 w 26353"/>
                <a:gd name="connsiteY0" fmla="*/ 7533 h 27712"/>
                <a:gd name="connsiteX1" fmla="*/ 1633 w 26353"/>
                <a:gd name="connsiteY1" fmla="*/ 1309 h 27712"/>
                <a:gd name="connsiteX2" fmla="*/ 3030 w 26353"/>
                <a:gd name="connsiteY2" fmla="*/ 8803 h 27712"/>
                <a:gd name="connsiteX3" fmla="*/ 11668 w 26353"/>
                <a:gd name="connsiteY3" fmla="*/ 15663 h 27712"/>
                <a:gd name="connsiteX4" fmla="*/ 20432 w 26353"/>
                <a:gd name="connsiteY4" fmla="*/ 25698 h 27712"/>
                <a:gd name="connsiteX5" fmla="*/ 25259 w 26353"/>
                <a:gd name="connsiteY5" fmla="*/ 25698 h 27712"/>
                <a:gd name="connsiteX6" fmla="*/ 22338 w 26353"/>
                <a:gd name="connsiteY6" fmla="*/ 19220 h 27712"/>
                <a:gd name="connsiteX7" fmla="*/ 15351 w 26353"/>
                <a:gd name="connsiteY7" fmla="*/ 14012 h 27712"/>
                <a:gd name="connsiteX8" fmla="*/ 14716 w 26353"/>
                <a:gd name="connsiteY8" fmla="*/ 7533 h 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53" h="27712">
                  <a:moveTo>
                    <a:pt x="14843" y="7533"/>
                  </a:moveTo>
                  <a:cubicBezTo>
                    <a:pt x="12684" y="4485"/>
                    <a:pt x="2903" y="-3010"/>
                    <a:pt x="1633" y="1309"/>
                  </a:cubicBezTo>
                  <a:cubicBezTo>
                    <a:pt x="871" y="5247"/>
                    <a:pt x="-2305" y="4866"/>
                    <a:pt x="3030" y="8803"/>
                  </a:cubicBezTo>
                  <a:cubicBezTo>
                    <a:pt x="8365" y="12741"/>
                    <a:pt x="9254" y="11725"/>
                    <a:pt x="11668" y="15663"/>
                  </a:cubicBezTo>
                  <a:cubicBezTo>
                    <a:pt x="14081" y="19601"/>
                    <a:pt x="17511" y="24174"/>
                    <a:pt x="20432" y="25698"/>
                  </a:cubicBezTo>
                  <a:cubicBezTo>
                    <a:pt x="23354" y="27349"/>
                    <a:pt x="23862" y="29255"/>
                    <a:pt x="25259" y="25698"/>
                  </a:cubicBezTo>
                  <a:cubicBezTo>
                    <a:pt x="26784" y="22141"/>
                    <a:pt x="27419" y="20998"/>
                    <a:pt x="22338" y="19220"/>
                  </a:cubicBezTo>
                  <a:cubicBezTo>
                    <a:pt x="17257" y="17441"/>
                    <a:pt x="15732" y="17695"/>
                    <a:pt x="15351" y="14012"/>
                  </a:cubicBezTo>
                  <a:cubicBezTo>
                    <a:pt x="14970" y="10328"/>
                    <a:pt x="16749" y="10582"/>
                    <a:pt x="14716" y="7533"/>
                  </a:cubicBezTo>
                </a:path>
              </a:pathLst>
            </a:custGeom>
            <a:solidFill>
              <a:srgbClr val="FFFFFF"/>
            </a:solidFill>
            <a:ln w="12700" cap="flat">
              <a:noFill/>
              <a:prstDash val="solid"/>
              <a:miter/>
            </a:ln>
          </p:spPr>
          <p:txBody>
            <a:bodyPr rtlCol="0" anchor="ctr"/>
            <a:lstStyle/>
            <a:p>
              <a:endParaRPr lang="en-GB"/>
            </a:p>
          </p:txBody>
        </p:sp>
        <p:sp>
          <p:nvSpPr>
            <p:cNvPr id="1181" name="Freeform: Shape 1180">
              <a:extLst>
                <a:ext uri="{FF2B5EF4-FFF2-40B4-BE49-F238E27FC236}">
                  <a16:creationId xmlns:a16="http://schemas.microsoft.com/office/drawing/2014/main" id="{E8716092-001F-544A-725E-6771A4A8B262}"/>
                </a:ext>
              </a:extLst>
            </p:cNvPr>
            <p:cNvSpPr/>
            <p:nvPr/>
          </p:nvSpPr>
          <p:spPr>
            <a:xfrm>
              <a:off x="6007588" y="1529454"/>
              <a:ext cx="5163" cy="13442"/>
            </a:xfrm>
            <a:custGeom>
              <a:avLst/>
              <a:gdLst>
                <a:gd name="connsiteX0" fmla="*/ 4321 w 5163"/>
                <a:gd name="connsiteY0" fmla="*/ 13224 h 13442"/>
                <a:gd name="connsiteX1" fmla="*/ 4829 w 5163"/>
                <a:gd name="connsiteY1" fmla="*/ 3951 h 13442"/>
                <a:gd name="connsiteX2" fmla="*/ 129 w 5163"/>
                <a:gd name="connsiteY2" fmla="*/ 2427 h 13442"/>
                <a:gd name="connsiteX3" fmla="*/ 1527 w 5163"/>
                <a:gd name="connsiteY3" fmla="*/ 7254 h 13442"/>
                <a:gd name="connsiteX4" fmla="*/ 4321 w 5163"/>
                <a:gd name="connsiteY4" fmla="*/ 13097 h 13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3" h="13442">
                  <a:moveTo>
                    <a:pt x="4321" y="13224"/>
                  </a:moveTo>
                  <a:cubicBezTo>
                    <a:pt x="6099" y="11700"/>
                    <a:pt x="4448" y="7762"/>
                    <a:pt x="4829" y="3951"/>
                  </a:cubicBezTo>
                  <a:cubicBezTo>
                    <a:pt x="5211" y="140"/>
                    <a:pt x="-506" y="-1892"/>
                    <a:pt x="129" y="2427"/>
                  </a:cubicBezTo>
                  <a:cubicBezTo>
                    <a:pt x="-506" y="4205"/>
                    <a:pt x="1400" y="3697"/>
                    <a:pt x="1527" y="7254"/>
                  </a:cubicBezTo>
                  <a:cubicBezTo>
                    <a:pt x="1654" y="10810"/>
                    <a:pt x="2543" y="14621"/>
                    <a:pt x="4321" y="13097"/>
                  </a:cubicBezTo>
                </a:path>
              </a:pathLst>
            </a:custGeom>
            <a:solidFill>
              <a:srgbClr val="FFFFFF"/>
            </a:solidFill>
            <a:ln w="12700" cap="flat">
              <a:noFill/>
              <a:prstDash val="solid"/>
              <a:miter/>
            </a:ln>
          </p:spPr>
          <p:txBody>
            <a:bodyPr rtlCol="0" anchor="ctr"/>
            <a:lstStyle/>
            <a:p>
              <a:endParaRPr lang="en-GB"/>
            </a:p>
          </p:txBody>
        </p:sp>
        <p:sp>
          <p:nvSpPr>
            <p:cNvPr id="1182" name="Freeform: Shape 1181">
              <a:extLst>
                <a:ext uri="{FF2B5EF4-FFF2-40B4-BE49-F238E27FC236}">
                  <a16:creationId xmlns:a16="http://schemas.microsoft.com/office/drawing/2014/main" id="{00BEBA07-210E-B0CF-D80D-1FEE3E441A3A}"/>
                </a:ext>
              </a:extLst>
            </p:cNvPr>
            <p:cNvSpPr/>
            <p:nvPr/>
          </p:nvSpPr>
          <p:spPr>
            <a:xfrm>
              <a:off x="5963923" y="1263032"/>
              <a:ext cx="13302" cy="13406"/>
            </a:xfrm>
            <a:custGeom>
              <a:avLst/>
              <a:gdLst>
                <a:gd name="connsiteX0" fmla="*/ 3019 w 13302"/>
                <a:gd name="connsiteY0" fmla="*/ 700 h 13406"/>
                <a:gd name="connsiteX1" fmla="*/ 1495 w 13302"/>
                <a:gd name="connsiteY1" fmla="*/ 7686 h 13406"/>
                <a:gd name="connsiteX2" fmla="*/ 8355 w 13302"/>
                <a:gd name="connsiteY2" fmla="*/ 11243 h 13406"/>
                <a:gd name="connsiteX3" fmla="*/ 13182 w 13302"/>
                <a:gd name="connsiteY3" fmla="*/ 3875 h 13406"/>
                <a:gd name="connsiteX4" fmla="*/ 2892 w 13302"/>
                <a:gd name="connsiteY4" fmla="*/ 573 h 13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2" h="13406">
                  <a:moveTo>
                    <a:pt x="3019" y="700"/>
                  </a:moveTo>
                  <a:cubicBezTo>
                    <a:pt x="-29" y="2859"/>
                    <a:pt x="-1172" y="3748"/>
                    <a:pt x="1495" y="7686"/>
                  </a:cubicBezTo>
                  <a:cubicBezTo>
                    <a:pt x="4290" y="11624"/>
                    <a:pt x="4798" y="16197"/>
                    <a:pt x="8355" y="11243"/>
                  </a:cubicBezTo>
                  <a:cubicBezTo>
                    <a:pt x="11911" y="6416"/>
                    <a:pt x="13817" y="5908"/>
                    <a:pt x="13182" y="3875"/>
                  </a:cubicBezTo>
                  <a:cubicBezTo>
                    <a:pt x="12546" y="1970"/>
                    <a:pt x="7465" y="-1333"/>
                    <a:pt x="2892" y="573"/>
                  </a:cubicBezTo>
                </a:path>
              </a:pathLst>
            </a:custGeom>
            <a:solidFill>
              <a:srgbClr val="FFFFFF"/>
            </a:solidFill>
            <a:ln w="12700" cap="flat">
              <a:noFill/>
              <a:prstDash val="solid"/>
              <a:miter/>
            </a:ln>
          </p:spPr>
          <p:txBody>
            <a:bodyPr rtlCol="0" anchor="ctr"/>
            <a:lstStyle/>
            <a:p>
              <a:endParaRPr lang="en-GB"/>
            </a:p>
          </p:txBody>
        </p:sp>
        <p:sp>
          <p:nvSpPr>
            <p:cNvPr id="1183" name="Freeform: Shape 1182">
              <a:extLst>
                <a:ext uri="{FF2B5EF4-FFF2-40B4-BE49-F238E27FC236}">
                  <a16:creationId xmlns:a16="http://schemas.microsoft.com/office/drawing/2014/main" id="{57F52AA0-D3AC-2014-6384-0B338A80C223}"/>
                </a:ext>
              </a:extLst>
            </p:cNvPr>
            <p:cNvSpPr/>
            <p:nvPr/>
          </p:nvSpPr>
          <p:spPr>
            <a:xfrm>
              <a:off x="5885755" y="1373613"/>
              <a:ext cx="62138" cy="45218"/>
            </a:xfrm>
            <a:custGeom>
              <a:avLst/>
              <a:gdLst>
                <a:gd name="connsiteX0" fmla="*/ 15896 w 62138"/>
                <a:gd name="connsiteY0" fmla="*/ 3171 h 45218"/>
                <a:gd name="connsiteX1" fmla="*/ 5861 w 62138"/>
                <a:gd name="connsiteY1" fmla="*/ 122 h 45218"/>
                <a:gd name="connsiteX2" fmla="*/ 1034 w 62138"/>
                <a:gd name="connsiteY2" fmla="*/ 5965 h 45218"/>
                <a:gd name="connsiteX3" fmla="*/ 9037 w 62138"/>
                <a:gd name="connsiteY3" fmla="*/ 12316 h 45218"/>
                <a:gd name="connsiteX4" fmla="*/ 17166 w 62138"/>
                <a:gd name="connsiteY4" fmla="*/ 22224 h 45218"/>
                <a:gd name="connsiteX5" fmla="*/ 22883 w 62138"/>
                <a:gd name="connsiteY5" fmla="*/ 29592 h 45218"/>
                <a:gd name="connsiteX6" fmla="*/ 29107 w 62138"/>
                <a:gd name="connsiteY6" fmla="*/ 35816 h 45218"/>
                <a:gd name="connsiteX7" fmla="*/ 37490 w 62138"/>
                <a:gd name="connsiteY7" fmla="*/ 36959 h 45218"/>
                <a:gd name="connsiteX8" fmla="*/ 50828 w 62138"/>
                <a:gd name="connsiteY8" fmla="*/ 37594 h 45218"/>
                <a:gd name="connsiteX9" fmla="*/ 58449 w 62138"/>
                <a:gd name="connsiteY9" fmla="*/ 45216 h 45218"/>
                <a:gd name="connsiteX10" fmla="*/ 60609 w 62138"/>
                <a:gd name="connsiteY10" fmla="*/ 38865 h 45218"/>
                <a:gd name="connsiteX11" fmla="*/ 55528 w 62138"/>
                <a:gd name="connsiteY11" fmla="*/ 29719 h 45218"/>
                <a:gd name="connsiteX12" fmla="*/ 51590 w 62138"/>
                <a:gd name="connsiteY12" fmla="*/ 20319 h 45218"/>
                <a:gd name="connsiteX13" fmla="*/ 39396 w 62138"/>
                <a:gd name="connsiteY13" fmla="*/ 20319 h 45218"/>
                <a:gd name="connsiteX14" fmla="*/ 25677 w 62138"/>
                <a:gd name="connsiteY14" fmla="*/ 10538 h 45218"/>
                <a:gd name="connsiteX15" fmla="*/ 15896 w 62138"/>
                <a:gd name="connsiteY15" fmla="*/ 3171 h 4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38" h="45218">
                  <a:moveTo>
                    <a:pt x="15896" y="3171"/>
                  </a:moveTo>
                  <a:cubicBezTo>
                    <a:pt x="13864" y="122"/>
                    <a:pt x="10053" y="-259"/>
                    <a:pt x="5861" y="122"/>
                  </a:cubicBezTo>
                  <a:cubicBezTo>
                    <a:pt x="2305" y="2281"/>
                    <a:pt x="-2014" y="2281"/>
                    <a:pt x="1034" y="5965"/>
                  </a:cubicBezTo>
                  <a:cubicBezTo>
                    <a:pt x="3956" y="9649"/>
                    <a:pt x="5607" y="8506"/>
                    <a:pt x="9037" y="12316"/>
                  </a:cubicBezTo>
                  <a:cubicBezTo>
                    <a:pt x="12466" y="16127"/>
                    <a:pt x="15388" y="17524"/>
                    <a:pt x="17166" y="22224"/>
                  </a:cubicBezTo>
                  <a:cubicBezTo>
                    <a:pt x="18945" y="26924"/>
                    <a:pt x="18183" y="25654"/>
                    <a:pt x="22883" y="29592"/>
                  </a:cubicBezTo>
                  <a:cubicBezTo>
                    <a:pt x="27582" y="33530"/>
                    <a:pt x="25042" y="34419"/>
                    <a:pt x="29107" y="35816"/>
                  </a:cubicBezTo>
                  <a:cubicBezTo>
                    <a:pt x="33172" y="37086"/>
                    <a:pt x="31266" y="37721"/>
                    <a:pt x="37490" y="36959"/>
                  </a:cubicBezTo>
                  <a:cubicBezTo>
                    <a:pt x="43842" y="36197"/>
                    <a:pt x="46890" y="33657"/>
                    <a:pt x="50828" y="37594"/>
                  </a:cubicBezTo>
                  <a:cubicBezTo>
                    <a:pt x="54766" y="41532"/>
                    <a:pt x="55782" y="45343"/>
                    <a:pt x="58449" y="45216"/>
                  </a:cubicBezTo>
                  <a:cubicBezTo>
                    <a:pt x="61244" y="45089"/>
                    <a:pt x="63912" y="43565"/>
                    <a:pt x="60609" y="38865"/>
                  </a:cubicBezTo>
                  <a:cubicBezTo>
                    <a:pt x="57179" y="34165"/>
                    <a:pt x="55528" y="34165"/>
                    <a:pt x="55528" y="29719"/>
                  </a:cubicBezTo>
                  <a:cubicBezTo>
                    <a:pt x="55528" y="25273"/>
                    <a:pt x="57179" y="20446"/>
                    <a:pt x="51590" y="20319"/>
                  </a:cubicBezTo>
                  <a:cubicBezTo>
                    <a:pt x="46128" y="20192"/>
                    <a:pt x="45874" y="24384"/>
                    <a:pt x="39396" y="20319"/>
                  </a:cubicBezTo>
                  <a:cubicBezTo>
                    <a:pt x="32918" y="16254"/>
                    <a:pt x="30885" y="14603"/>
                    <a:pt x="25677" y="10538"/>
                  </a:cubicBezTo>
                  <a:cubicBezTo>
                    <a:pt x="20469" y="6473"/>
                    <a:pt x="17928" y="6346"/>
                    <a:pt x="15896" y="3171"/>
                  </a:cubicBezTo>
                </a:path>
              </a:pathLst>
            </a:custGeom>
            <a:solidFill>
              <a:srgbClr val="FFFFFF"/>
            </a:solidFill>
            <a:ln w="12700" cap="flat">
              <a:noFill/>
              <a:prstDash val="solid"/>
              <a:miter/>
            </a:ln>
          </p:spPr>
          <p:txBody>
            <a:bodyPr rtlCol="0" anchor="ctr"/>
            <a:lstStyle/>
            <a:p>
              <a:endParaRPr lang="en-GB"/>
            </a:p>
          </p:txBody>
        </p:sp>
        <p:sp>
          <p:nvSpPr>
            <p:cNvPr id="1184" name="Freeform: Shape 1183">
              <a:extLst>
                <a:ext uri="{FF2B5EF4-FFF2-40B4-BE49-F238E27FC236}">
                  <a16:creationId xmlns:a16="http://schemas.microsoft.com/office/drawing/2014/main" id="{CDF73009-2303-A936-E2AE-8C264447946C}"/>
                </a:ext>
              </a:extLst>
            </p:cNvPr>
            <p:cNvSpPr/>
            <p:nvPr/>
          </p:nvSpPr>
          <p:spPr>
            <a:xfrm>
              <a:off x="6010339" y="1487839"/>
              <a:ext cx="9352" cy="13759"/>
            </a:xfrm>
            <a:custGeom>
              <a:avLst/>
              <a:gdLst>
                <a:gd name="connsiteX0" fmla="*/ 8175 w 9352"/>
                <a:gd name="connsiteY0" fmla="*/ 2378 h 13759"/>
                <a:gd name="connsiteX1" fmla="*/ 681 w 9352"/>
                <a:gd name="connsiteY1" fmla="*/ 3648 h 13759"/>
                <a:gd name="connsiteX2" fmla="*/ 46 w 9352"/>
                <a:gd name="connsiteY2" fmla="*/ 11778 h 13759"/>
                <a:gd name="connsiteX3" fmla="*/ 7540 w 9352"/>
                <a:gd name="connsiteY3" fmla="*/ 11778 h 13759"/>
                <a:gd name="connsiteX4" fmla="*/ 8175 w 9352"/>
                <a:gd name="connsiteY4" fmla="*/ 2378 h 1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2" h="13759">
                  <a:moveTo>
                    <a:pt x="8175" y="2378"/>
                  </a:moveTo>
                  <a:cubicBezTo>
                    <a:pt x="6905" y="-2195"/>
                    <a:pt x="-462" y="727"/>
                    <a:pt x="681" y="3648"/>
                  </a:cubicBezTo>
                  <a:cubicBezTo>
                    <a:pt x="1824" y="6570"/>
                    <a:pt x="-335" y="7586"/>
                    <a:pt x="46" y="11778"/>
                  </a:cubicBezTo>
                  <a:cubicBezTo>
                    <a:pt x="300" y="15970"/>
                    <a:pt x="4491" y="12286"/>
                    <a:pt x="7540" y="11778"/>
                  </a:cubicBezTo>
                  <a:cubicBezTo>
                    <a:pt x="10589" y="11270"/>
                    <a:pt x="9064" y="7840"/>
                    <a:pt x="8175" y="2378"/>
                  </a:cubicBezTo>
                </a:path>
              </a:pathLst>
            </a:custGeom>
            <a:solidFill>
              <a:srgbClr val="FFFFFF"/>
            </a:solidFill>
            <a:ln w="12700" cap="flat">
              <a:noFill/>
              <a:prstDash val="solid"/>
              <a:miter/>
            </a:ln>
          </p:spPr>
          <p:txBody>
            <a:bodyPr rtlCol="0" anchor="ctr"/>
            <a:lstStyle/>
            <a:p>
              <a:endParaRPr lang="en-GB"/>
            </a:p>
          </p:txBody>
        </p:sp>
        <p:sp>
          <p:nvSpPr>
            <p:cNvPr id="1185" name="Freeform: Shape 1184">
              <a:extLst>
                <a:ext uri="{FF2B5EF4-FFF2-40B4-BE49-F238E27FC236}">
                  <a16:creationId xmlns:a16="http://schemas.microsoft.com/office/drawing/2014/main" id="{A5B9B467-DA0E-58B7-1C67-F9EEEB4F543A}"/>
                </a:ext>
              </a:extLst>
            </p:cNvPr>
            <p:cNvSpPr/>
            <p:nvPr/>
          </p:nvSpPr>
          <p:spPr>
            <a:xfrm>
              <a:off x="5913973" y="1357068"/>
              <a:ext cx="7840" cy="12838"/>
            </a:xfrm>
            <a:custGeom>
              <a:avLst/>
              <a:gdLst>
                <a:gd name="connsiteX0" fmla="*/ 2667 w 7840"/>
                <a:gd name="connsiteY0" fmla="*/ 8792 h 12838"/>
                <a:gd name="connsiteX1" fmla="*/ 6859 w 7840"/>
                <a:gd name="connsiteY1" fmla="*/ 11840 h 12838"/>
                <a:gd name="connsiteX2" fmla="*/ 7494 w 7840"/>
                <a:gd name="connsiteY2" fmla="*/ 5489 h 12838"/>
                <a:gd name="connsiteX3" fmla="*/ 0 w 7840"/>
                <a:gd name="connsiteY3" fmla="*/ 2949 h 12838"/>
                <a:gd name="connsiteX4" fmla="*/ 2540 w 7840"/>
                <a:gd name="connsiteY4" fmla="*/ 8792 h 12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0" h="12838">
                  <a:moveTo>
                    <a:pt x="2667" y="8792"/>
                  </a:moveTo>
                  <a:cubicBezTo>
                    <a:pt x="3683" y="12221"/>
                    <a:pt x="5970" y="14127"/>
                    <a:pt x="6859" y="11840"/>
                  </a:cubicBezTo>
                  <a:cubicBezTo>
                    <a:pt x="7875" y="9554"/>
                    <a:pt x="8129" y="10189"/>
                    <a:pt x="7494" y="5489"/>
                  </a:cubicBezTo>
                  <a:cubicBezTo>
                    <a:pt x="6859" y="789"/>
                    <a:pt x="508" y="-2768"/>
                    <a:pt x="0" y="2949"/>
                  </a:cubicBezTo>
                  <a:cubicBezTo>
                    <a:pt x="0" y="7013"/>
                    <a:pt x="1651" y="5362"/>
                    <a:pt x="2540" y="8792"/>
                  </a:cubicBezTo>
                </a:path>
              </a:pathLst>
            </a:custGeom>
            <a:solidFill>
              <a:srgbClr val="FFFFFF"/>
            </a:solidFill>
            <a:ln w="12700" cap="flat">
              <a:noFill/>
              <a:prstDash val="solid"/>
              <a:miter/>
            </a:ln>
          </p:spPr>
          <p:txBody>
            <a:bodyPr rtlCol="0" anchor="ctr"/>
            <a:lstStyle/>
            <a:p>
              <a:endParaRPr lang="en-GB"/>
            </a:p>
          </p:txBody>
        </p:sp>
        <p:sp>
          <p:nvSpPr>
            <p:cNvPr id="1186" name="Freeform: Shape 1185">
              <a:extLst>
                <a:ext uri="{FF2B5EF4-FFF2-40B4-BE49-F238E27FC236}">
                  <a16:creationId xmlns:a16="http://schemas.microsoft.com/office/drawing/2014/main" id="{FC1AB53A-A95E-41A4-E5A9-97356F0B453D}"/>
                </a:ext>
              </a:extLst>
            </p:cNvPr>
            <p:cNvSpPr/>
            <p:nvPr/>
          </p:nvSpPr>
          <p:spPr>
            <a:xfrm>
              <a:off x="6002886" y="1509604"/>
              <a:ext cx="7381" cy="11908"/>
            </a:xfrm>
            <a:custGeom>
              <a:avLst/>
              <a:gdLst>
                <a:gd name="connsiteX0" fmla="*/ 7245 w 7381"/>
                <a:gd name="connsiteY0" fmla="*/ 11099 h 11908"/>
                <a:gd name="connsiteX1" fmla="*/ 6229 w 7381"/>
                <a:gd name="connsiteY1" fmla="*/ 5637 h 11908"/>
                <a:gd name="connsiteX2" fmla="*/ 5 w 7381"/>
                <a:gd name="connsiteY2" fmla="*/ 2715 h 11908"/>
                <a:gd name="connsiteX3" fmla="*/ 3562 w 7381"/>
                <a:gd name="connsiteY3" fmla="*/ 9320 h 11908"/>
                <a:gd name="connsiteX4" fmla="*/ 7118 w 7381"/>
                <a:gd name="connsiteY4" fmla="*/ 11099 h 1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 h="11908">
                  <a:moveTo>
                    <a:pt x="7245" y="11099"/>
                  </a:moveTo>
                  <a:cubicBezTo>
                    <a:pt x="7372" y="9447"/>
                    <a:pt x="7753" y="9320"/>
                    <a:pt x="6229" y="5637"/>
                  </a:cubicBezTo>
                  <a:cubicBezTo>
                    <a:pt x="4705" y="1953"/>
                    <a:pt x="5" y="-3255"/>
                    <a:pt x="5" y="2715"/>
                  </a:cubicBezTo>
                  <a:cubicBezTo>
                    <a:pt x="-122" y="5510"/>
                    <a:pt x="2291" y="6907"/>
                    <a:pt x="3562" y="9320"/>
                  </a:cubicBezTo>
                  <a:cubicBezTo>
                    <a:pt x="4831" y="11734"/>
                    <a:pt x="6991" y="12750"/>
                    <a:pt x="7118" y="11099"/>
                  </a:cubicBezTo>
                </a:path>
              </a:pathLst>
            </a:custGeom>
            <a:solidFill>
              <a:srgbClr val="FFFFFF"/>
            </a:solidFill>
            <a:ln w="12700" cap="flat">
              <a:noFill/>
              <a:prstDash val="solid"/>
              <a:miter/>
            </a:ln>
          </p:spPr>
          <p:txBody>
            <a:bodyPr rtlCol="0" anchor="ctr"/>
            <a:lstStyle/>
            <a:p>
              <a:endParaRPr lang="en-GB"/>
            </a:p>
          </p:txBody>
        </p:sp>
        <p:sp>
          <p:nvSpPr>
            <p:cNvPr id="1187" name="Freeform: Shape 1186">
              <a:extLst>
                <a:ext uri="{FF2B5EF4-FFF2-40B4-BE49-F238E27FC236}">
                  <a16:creationId xmlns:a16="http://schemas.microsoft.com/office/drawing/2014/main" id="{ED040C65-FFCF-47C0-F52C-40E260E1FF99}"/>
                </a:ext>
              </a:extLst>
            </p:cNvPr>
            <p:cNvSpPr/>
            <p:nvPr/>
          </p:nvSpPr>
          <p:spPr>
            <a:xfrm>
              <a:off x="5977034" y="1466743"/>
              <a:ext cx="8485" cy="11359"/>
            </a:xfrm>
            <a:custGeom>
              <a:avLst/>
              <a:gdLst>
                <a:gd name="connsiteX0" fmla="*/ 3627 w 8485"/>
                <a:gd name="connsiteY0" fmla="*/ 1753 h 11359"/>
                <a:gd name="connsiteX1" fmla="*/ 197 w 8485"/>
                <a:gd name="connsiteY1" fmla="*/ 9628 h 11359"/>
                <a:gd name="connsiteX2" fmla="*/ 4643 w 8485"/>
                <a:gd name="connsiteY2" fmla="*/ 9755 h 11359"/>
                <a:gd name="connsiteX3" fmla="*/ 8454 w 8485"/>
                <a:gd name="connsiteY3" fmla="*/ 3531 h 11359"/>
                <a:gd name="connsiteX4" fmla="*/ 3754 w 8485"/>
                <a:gd name="connsiteY4" fmla="*/ 1753 h 1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 h="11359">
                  <a:moveTo>
                    <a:pt x="3627" y="1753"/>
                  </a:moveTo>
                  <a:cubicBezTo>
                    <a:pt x="2357" y="5818"/>
                    <a:pt x="-819" y="7088"/>
                    <a:pt x="197" y="9628"/>
                  </a:cubicBezTo>
                  <a:cubicBezTo>
                    <a:pt x="1214" y="12042"/>
                    <a:pt x="197" y="11788"/>
                    <a:pt x="4643" y="9755"/>
                  </a:cubicBezTo>
                  <a:cubicBezTo>
                    <a:pt x="9089" y="7850"/>
                    <a:pt x="8454" y="5056"/>
                    <a:pt x="8454" y="3531"/>
                  </a:cubicBezTo>
                  <a:cubicBezTo>
                    <a:pt x="8454" y="2007"/>
                    <a:pt x="3881" y="-2439"/>
                    <a:pt x="3754" y="1753"/>
                  </a:cubicBezTo>
                </a:path>
              </a:pathLst>
            </a:custGeom>
            <a:solidFill>
              <a:srgbClr val="FFFFFF"/>
            </a:solidFill>
            <a:ln w="12700" cap="flat">
              <a:noFill/>
              <a:prstDash val="solid"/>
              <a:miter/>
            </a:ln>
          </p:spPr>
          <p:txBody>
            <a:bodyPr rtlCol="0" anchor="ctr"/>
            <a:lstStyle/>
            <a:p>
              <a:endParaRPr lang="en-GB"/>
            </a:p>
          </p:txBody>
        </p:sp>
        <p:sp>
          <p:nvSpPr>
            <p:cNvPr id="1188" name="Freeform: Shape 1187">
              <a:extLst>
                <a:ext uri="{FF2B5EF4-FFF2-40B4-BE49-F238E27FC236}">
                  <a16:creationId xmlns:a16="http://schemas.microsoft.com/office/drawing/2014/main" id="{9AACD0C5-1FD0-5BDB-6087-8C8BBC77B5DB}"/>
                </a:ext>
              </a:extLst>
            </p:cNvPr>
            <p:cNvSpPr/>
            <p:nvPr/>
          </p:nvSpPr>
          <p:spPr>
            <a:xfrm>
              <a:off x="5968649" y="1494050"/>
              <a:ext cx="6813" cy="12395"/>
            </a:xfrm>
            <a:custGeom>
              <a:avLst/>
              <a:gdLst>
                <a:gd name="connsiteX0" fmla="*/ 834 w 6813"/>
                <a:gd name="connsiteY0" fmla="*/ 867 h 12395"/>
                <a:gd name="connsiteX1" fmla="*/ 1469 w 6813"/>
                <a:gd name="connsiteY1" fmla="*/ 6837 h 12395"/>
                <a:gd name="connsiteX2" fmla="*/ 6042 w 6813"/>
                <a:gd name="connsiteY2" fmla="*/ 11664 h 12395"/>
                <a:gd name="connsiteX3" fmla="*/ 5661 w 6813"/>
                <a:gd name="connsiteY3" fmla="*/ 4932 h 12395"/>
                <a:gd name="connsiteX4" fmla="*/ 834 w 6813"/>
                <a:gd name="connsiteY4" fmla="*/ 740 h 1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3" h="12395">
                  <a:moveTo>
                    <a:pt x="834" y="867"/>
                  </a:moveTo>
                  <a:cubicBezTo>
                    <a:pt x="-309" y="3153"/>
                    <a:pt x="-437" y="2772"/>
                    <a:pt x="1469" y="6837"/>
                  </a:cubicBezTo>
                  <a:cubicBezTo>
                    <a:pt x="3374" y="10902"/>
                    <a:pt x="4898" y="13824"/>
                    <a:pt x="6042" y="11664"/>
                  </a:cubicBezTo>
                  <a:cubicBezTo>
                    <a:pt x="7185" y="9505"/>
                    <a:pt x="7058" y="8362"/>
                    <a:pt x="5661" y="4932"/>
                  </a:cubicBezTo>
                  <a:cubicBezTo>
                    <a:pt x="4390" y="1502"/>
                    <a:pt x="2231" y="-1419"/>
                    <a:pt x="834" y="740"/>
                  </a:cubicBezTo>
                </a:path>
              </a:pathLst>
            </a:custGeom>
            <a:solidFill>
              <a:srgbClr val="FFFFFF"/>
            </a:solidFill>
            <a:ln w="12700" cap="flat">
              <a:noFill/>
              <a:prstDash val="solid"/>
              <a:miter/>
            </a:ln>
          </p:spPr>
          <p:txBody>
            <a:bodyPr rtlCol="0" anchor="ctr"/>
            <a:lstStyle/>
            <a:p>
              <a:endParaRPr lang="en-GB"/>
            </a:p>
          </p:txBody>
        </p:sp>
        <p:sp>
          <p:nvSpPr>
            <p:cNvPr id="1189" name="Freeform: Shape 1188">
              <a:extLst>
                <a:ext uri="{FF2B5EF4-FFF2-40B4-BE49-F238E27FC236}">
                  <a16:creationId xmlns:a16="http://schemas.microsoft.com/office/drawing/2014/main" id="{1D887A55-BC96-A3DA-A77C-79B0FC876DBF}"/>
                </a:ext>
              </a:extLst>
            </p:cNvPr>
            <p:cNvSpPr/>
            <p:nvPr/>
          </p:nvSpPr>
          <p:spPr>
            <a:xfrm>
              <a:off x="6012010" y="1275777"/>
              <a:ext cx="13943" cy="8914"/>
            </a:xfrm>
            <a:custGeom>
              <a:avLst/>
              <a:gdLst>
                <a:gd name="connsiteX0" fmla="*/ 1296 w 13943"/>
                <a:gd name="connsiteY0" fmla="*/ 911 h 8914"/>
                <a:gd name="connsiteX1" fmla="*/ 3456 w 13943"/>
                <a:gd name="connsiteY1" fmla="*/ 6500 h 8914"/>
                <a:gd name="connsiteX2" fmla="*/ 12729 w 13943"/>
                <a:gd name="connsiteY2" fmla="*/ 8914 h 8914"/>
                <a:gd name="connsiteX3" fmla="*/ 1296 w 13943"/>
                <a:gd name="connsiteY3" fmla="*/ 911 h 8914"/>
              </a:gdLst>
              <a:ahLst/>
              <a:cxnLst>
                <a:cxn ang="0">
                  <a:pos x="connsiteX0" y="connsiteY0"/>
                </a:cxn>
                <a:cxn ang="0">
                  <a:pos x="connsiteX1" y="connsiteY1"/>
                </a:cxn>
                <a:cxn ang="0">
                  <a:pos x="connsiteX2" y="connsiteY2"/>
                </a:cxn>
                <a:cxn ang="0">
                  <a:pos x="connsiteX3" y="connsiteY3"/>
                </a:cxn>
              </a:cxnLst>
              <a:rect l="l" t="t" r="r" b="b"/>
              <a:pathLst>
                <a:path w="13943" h="8914">
                  <a:moveTo>
                    <a:pt x="1296" y="911"/>
                  </a:moveTo>
                  <a:cubicBezTo>
                    <a:pt x="-482" y="2562"/>
                    <a:pt x="-990" y="5357"/>
                    <a:pt x="3456" y="6500"/>
                  </a:cubicBezTo>
                  <a:cubicBezTo>
                    <a:pt x="7902" y="7643"/>
                    <a:pt x="8029" y="8786"/>
                    <a:pt x="12729" y="8914"/>
                  </a:cubicBezTo>
                  <a:cubicBezTo>
                    <a:pt x="17429" y="9040"/>
                    <a:pt x="7394" y="-3408"/>
                    <a:pt x="1296" y="911"/>
                  </a:cubicBezTo>
                </a:path>
              </a:pathLst>
            </a:custGeom>
            <a:solidFill>
              <a:srgbClr val="FFFFFF"/>
            </a:solidFill>
            <a:ln w="12700" cap="flat">
              <a:noFill/>
              <a:prstDash val="solid"/>
              <a:miter/>
            </a:ln>
          </p:spPr>
          <p:txBody>
            <a:bodyPr rtlCol="0" anchor="ctr"/>
            <a:lstStyle/>
            <a:p>
              <a:endParaRPr lang="en-GB"/>
            </a:p>
          </p:txBody>
        </p:sp>
        <p:sp>
          <p:nvSpPr>
            <p:cNvPr id="1190" name="Freeform: Shape 1189">
              <a:extLst>
                <a:ext uri="{FF2B5EF4-FFF2-40B4-BE49-F238E27FC236}">
                  <a16:creationId xmlns:a16="http://schemas.microsoft.com/office/drawing/2014/main" id="{2779E375-E94E-CD76-20FC-FD87EAE9BE9D}"/>
                </a:ext>
              </a:extLst>
            </p:cNvPr>
            <p:cNvSpPr/>
            <p:nvPr/>
          </p:nvSpPr>
          <p:spPr>
            <a:xfrm>
              <a:off x="5910802" y="1586673"/>
              <a:ext cx="145270" cy="38466"/>
            </a:xfrm>
            <a:custGeom>
              <a:avLst/>
              <a:gdLst>
                <a:gd name="connsiteX0" fmla="*/ 68208 w 145270"/>
                <a:gd name="connsiteY0" fmla="*/ 38063 h 38466"/>
                <a:gd name="connsiteX1" fmla="*/ 82816 w 145270"/>
                <a:gd name="connsiteY1" fmla="*/ 36920 h 38466"/>
                <a:gd name="connsiteX2" fmla="*/ 98440 w 145270"/>
                <a:gd name="connsiteY2" fmla="*/ 33998 h 38466"/>
                <a:gd name="connsiteX3" fmla="*/ 113429 w 145270"/>
                <a:gd name="connsiteY3" fmla="*/ 32855 h 38466"/>
                <a:gd name="connsiteX4" fmla="*/ 125623 w 145270"/>
                <a:gd name="connsiteY4" fmla="*/ 30950 h 38466"/>
                <a:gd name="connsiteX5" fmla="*/ 135023 w 145270"/>
                <a:gd name="connsiteY5" fmla="*/ 31966 h 38466"/>
                <a:gd name="connsiteX6" fmla="*/ 142644 w 145270"/>
                <a:gd name="connsiteY6" fmla="*/ 28536 h 38466"/>
                <a:gd name="connsiteX7" fmla="*/ 144296 w 145270"/>
                <a:gd name="connsiteY7" fmla="*/ 19390 h 38466"/>
                <a:gd name="connsiteX8" fmla="*/ 136039 w 145270"/>
                <a:gd name="connsiteY8" fmla="*/ 22312 h 38466"/>
                <a:gd name="connsiteX9" fmla="*/ 123337 w 145270"/>
                <a:gd name="connsiteY9" fmla="*/ 25742 h 38466"/>
                <a:gd name="connsiteX10" fmla="*/ 115334 w 145270"/>
                <a:gd name="connsiteY10" fmla="*/ 21804 h 38466"/>
                <a:gd name="connsiteX11" fmla="*/ 108475 w 145270"/>
                <a:gd name="connsiteY11" fmla="*/ 16469 h 38466"/>
                <a:gd name="connsiteX12" fmla="*/ 93867 w 145270"/>
                <a:gd name="connsiteY12" fmla="*/ 16088 h 38466"/>
                <a:gd name="connsiteX13" fmla="*/ 82943 w 145270"/>
                <a:gd name="connsiteY13" fmla="*/ 10118 h 38466"/>
                <a:gd name="connsiteX14" fmla="*/ 64016 w 145270"/>
                <a:gd name="connsiteY14" fmla="*/ 11769 h 38466"/>
                <a:gd name="connsiteX15" fmla="*/ 47503 w 145270"/>
                <a:gd name="connsiteY15" fmla="*/ 13547 h 38466"/>
                <a:gd name="connsiteX16" fmla="*/ 36452 w 145270"/>
                <a:gd name="connsiteY16" fmla="*/ 8974 h 38466"/>
                <a:gd name="connsiteX17" fmla="*/ 27941 w 145270"/>
                <a:gd name="connsiteY17" fmla="*/ 5418 h 38466"/>
                <a:gd name="connsiteX18" fmla="*/ 17017 w 145270"/>
                <a:gd name="connsiteY18" fmla="*/ 1226 h 38466"/>
                <a:gd name="connsiteX19" fmla="*/ 7744 w 145270"/>
                <a:gd name="connsiteY19" fmla="*/ 972 h 38466"/>
                <a:gd name="connsiteX20" fmla="*/ 1393 w 145270"/>
                <a:gd name="connsiteY20" fmla="*/ 8339 h 38466"/>
                <a:gd name="connsiteX21" fmla="*/ 2790 w 145270"/>
                <a:gd name="connsiteY21" fmla="*/ 15199 h 38466"/>
                <a:gd name="connsiteX22" fmla="*/ 14349 w 145270"/>
                <a:gd name="connsiteY22" fmla="*/ 16469 h 38466"/>
                <a:gd name="connsiteX23" fmla="*/ 26544 w 145270"/>
                <a:gd name="connsiteY23" fmla="*/ 17485 h 38466"/>
                <a:gd name="connsiteX24" fmla="*/ 32641 w 145270"/>
                <a:gd name="connsiteY24" fmla="*/ 21169 h 38466"/>
                <a:gd name="connsiteX25" fmla="*/ 47249 w 145270"/>
                <a:gd name="connsiteY25" fmla="*/ 24090 h 38466"/>
                <a:gd name="connsiteX26" fmla="*/ 57030 w 145270"/>
                <a:gd name="connsiteY26" fmla="*/ 26504 h 38466"/>
                <a:gd name="connsiteX27" fmla="*/ 64651 w 145270"/>
                <a:gd name="connsiteY27" fmla="*/ 30696 h 38466"/>
                <a:gd name="connsiteX28" fmla="*/ 68081 w 145270"/>
                <a:gd name="connsiteY28" fmla="*/ 38190 h 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5270" h="38466">
                  <a:moveTo>
                    <a:pt x="68208" y="38063"/>
                  </a:moveTo>
                  <a:cubicBezTo>
                    <a:pt x="73543" y="38571"/>
                    <a:pt x="76718" y="38952"/>
                    <a:pt x="82816" y="36920"/>
                  </a:cubicBezTo>
                  <a:cubicBezTo>
                    <a:pt x="89040" y="35015"/>
                    <a:pt x="93867" y="33617"/>
                    <a:pt x="98440" y="33998"/>
                  </a:cubicBezTo>
                  <a:cubicBezTo>
                    <a:pt x="103013" y="34379"/>
                    <a:pt x="110253" y="34633"/>
                    <a:pt x="113429" y="32855"/>
                  </a:cubicBezTo>
                  <a:cubicBezTo>
                    <a:pt x="116477" y="31077"/>
                    <a:pt x="123464" y="29934"/>
                    <a:pt x="125623" y="30950"/>
                  </a:cubicBezTo>
                  <a:cubicBezTo>
                    <a:pt x="127783" y="31966"/>
                    <a:pt x="131847" y="31966"/>
                    <a:pt x="135023" y="31966"/>
                  </a:cubicBezTo>
                  <a:cubicBezTo>
                    <a:pt x="138198" y="31966"/>
                    <a:pt x="142390" y="31712"/>
                    <a:pt x="142644" y="28536"/>
                  </a:cubicBezTo>
                  <a:cubicBezTo>
                    <a:pt x="143025" y="25488"/>
                    <a:pt x="147090" y="20026"/>
                    <a:pt x="144296" y="19390"/>
                  </a:cubicBezTo>
                  <a:cubicBezTo>
                    <a:pt x="141501" y="18755"/>
                    <a:pt x="139850" y="19899"/>
                    <a:pt x="136039" y="22312"/>
                  </a:cubicBezTo>
                  <a:cubicBezTo>
                    <a:pt x="132102" y="24726"/>
                    <a:pt x="128545" y="26123"/>
                    <a:pt x="123337" y="25742"/>
                  </a:cubicBezTo>
                  <a:cubicBezTo>
                    <a:pt x="118129" y="25488"/>
                    <a:pt x="115969" y="24598"/>
                    <a:pt x="115334" y="21804"/>
                  </a:cubicBezTo>
                  <a:cubicBezTo>
                    <a:pt x="114699" y="19009"/>
                    <a:pt x="115334" y="16342"/>
                    <a:pt x="108475" y="16469"/>
                  </a:cubicBezTo>
                  <a:cubicBezTo>
                    <a:pt x="101616" y="16596"/>
                    <a:pt x="100726" y="20407"/>
                    <a:pt x="93867" y="16088"/>
                  </a:cubicBezTo>
                  <a:cubicBezTo>
                    <a:pt x="87007" y="11896"/>
                    <a:pt x="91962" y="10372"/>
                    <a:pt x="82943" y="10118"/>
                  </a:cubicBezTo>
                  <a:cubicBezTo>
                    <a:pt x="74051" y="9737"/>
                    <a:pt x="69097" y="10118"/>
                    <a:pt x="64016" y="11769"/>
                  </a:cubicBezTo>
                  <a:cubicBezTo>
                    <a:pt x="58935" y="13420"/>
                    <a:pt x="52330" y="14436"/>
                    <a:pt x="47503" y="13547"/>
                  </a:cubicBezTo>
                  <a:cubicBezTo>
                    <a:pt x="42676" y="12785"/>
                    <a:pt x="39500" y="11769"/>
                    <a:pt x="36452" y="8974"/>
                  </a:cubicBezTo>
                  <a:cubicBezTo>
                    <a:pt x="33403" y="6180"/>
                    <a:pt x="31116" y="8212"/>
                    <a:pt x="27941" y="5418"/>
                  </a:cubicBezTo>
                  <a:cubicBezTo>
                    <a:pt x="24892" y="2623"/>
                    <a:pt x="22225" y="718"/>
                    <a:pt x="17017" y="1226"/>
                  </a:cubicBezTo>
                  <a:cubicBezTo>
                    <a:pt x="11809" y="1734"/>
                    <a:pt x="11301" y="-1569"/>
                    <a:pt x="7744" y="972"/>
                  </a:cubicBezTo>
                  <a:cubicBezTo>
                    <a:pt x="4187" y="3385"/>
                    <a:pt x="1901" y="4910"/>
                    <a:pt x="1393" y="8339"/>
                  </a:cubicBezTo>
                  <a:cubicBezTo>
                    <a:pt x="884" y="11769"/>
                    <a:pt x="-2164" y="13674"/>
                    <a:pt x="2790" y="15199"/>
                  </a:cubicBezTo>
                  <a:cubicBezTo>
                    <a:pt x="7871" y="16723"/>
                    <a:pt x="8506" y="16723"/>
                    <a:pt x="14349" y="16469"/>
                  </a:cubicBezTo>
                  <a:cubicBezTo>
                    <a:pt x="20193" y="16342"/>
                    <a:pt x="24765" y="15707"/>
                    <a:pt x="26544" y="17485"/>
                  </a:cubicBezTo>
                  <a:cubicBezTo>
                    <a:pt x="28322" y="19263"/>
                    <a:pt x="28449" y="19645"/>
                    <a:pt x="32641" y="21169"/>
                  </a:cubicBezTo>
                  <a:cubicBezTo>
                    <a:pt x="36706" y="22820"/>
                    <a:pt x="39246" y="20661"/>
                    <a:pt x="47249" y="24090"/>
                  </a:cubicBezTo>
                  <a:cubicBezTo>
                    <a:pt x="52203" y="26377"/>
                    <a:pt x="53346" y="25488"/>
                    <a:pt x="57030" y="26504"/>
                  </a:cubicBezTo>
                  <a:cubicBezTo>
                    <a:pt x="60714" y="27520"/>
                    <a:pt x="63889" y="25869"/>
                    <a:pt x="64651" y="30696"/>
                  </a:cubicBezTo>
                  <a:cubicBezTo>
                    <a:pt x="65540" y="35650"/>
                    <a:pt x="62746" y="37682"/>
                    <a:pt x="68081" y="38190"/>
                  </a:cubicBezTo>
                </a:path>
              </a:pathLst>
            </a:custGeom>
            <a:solidFill>
              <a:srgbClr val="FFFFFF"/>
            </a:solidFill>
            <a:ln w="12700" cap="flat">
              <a:noFill/>
              <a:prstDash val="solid"/>
              <a:miter/>
            </a:ln>
          </p:spPr>
          <p:txBody>
            <a:bodyPr rtlCol="0" anchor="ctr"/>
            <a:lstStyle/>
            <a:p>
              <a:endParaRPr lang="en-GB"/>
            </a:p>
          </p:txBody>
        </p:sp>
        <p:sp>
          <p:nvSpPr>
            <p:cNvPr id="1191" name="Freeform: Shape 1190">
              <a:extLst>
                <a:ext uri="{FF2B5EF4-FFF2-40B4-BE49-F238E27FC236}">
                  <a16:creationId xmlns:a16="http://schemas.microsoft.com/office/drawing/2014/main" id="{7A55B325-01E5-D380-D92B-9F70BEBADC48}"/>
                </a:ext>
              </a:extLst>
            </p:cNvPr>
            <p:cNvSpPr/>
            <p:nvPr/>
          </p:nvSpPr>
          <p:spPr>
            <a:xfrm>
              <a:off x="5990691" y="1490456"/>
              <a:ext cx="6952" cy="9018"/>
            </a:xfrm>
            <a:custGeom>
              <a:avLst/>
              <a:gdLst>
                <a:gd name="connsiteX0" fmla="*/ 894 w 6952"/>
                <a:gd name="connsiteY0" fmla="*/ 2429 h 9018"/>
                <a:gd name="connsiteX1" fmla="*/ 1783 w 6952"/>
                <a:gd name="connsiteY1" fmla="*/ 8018 h 9018"/>
                <a:gd name="connsiteX2" fmla="*/ 6864 w 6952"/>
                <a:gd name="connsiteY2" fmla="*/ 7255 h 9018"/>
                <a:gd name="connsiteX3" fmla="*/ 894 w 6952"/>
                <a:gd name="connsiteY3" fmla="*/ 2429 h 9018"/>
              </a:gdLst>
              <a:ahLst/>
              <a:cxnLst>
                <a:cxn ang="0">
                  <a:pos x="connsiteX0" y="connsiteY0"/>
                </a:cxn>
                <a:cxn ang="0">
                  <a:pos x="connsiteX1" y="connsiteY1"/>
                </a:cxn>
                <a:cxn ang="0">
                  <a:pos x="connsiteX2" y="connsiteY2"/>
                </a:cxn>
                <a:cxn ang="0">
                  <a:pos x="connsiteX3" y="connsiteY3"/>
                </a:cxn>
              </a:cxnLst>
              <a:rect l="l" t="t" r="r" b="b"/>
              <a:pathLst>
                <a:path w="6952" h="9018">
                  <a:moveTo>
                    <a:pt x="894" y="2429"/>
                  </a:moveTo>
                  <a:cubicBezTo>
                    <a:pt x="-630" y="4207"/>
                    <a:pt x="-122" y="6747"/>
                    <a:pt x="1783" y="8018"/>
                  </a:cubicBezTo>
                  <a:cubicBezTo>
                    <a:pt x="3689" y="9161"/>
                    <a:pt x="6483" y="9796"/>
                    <a:pt x="6864" y="7255"/>
                  </a:cubicBezTo>
                  <a:cubicBezTo>
                    <a:pt x="7373" y="4842"/>
                    <a:pt x="5721" y="-4304"/>
                    <a:pt x="894" y="2429"/>
                  </a:cubicBezTo>
                </a:path>
              </a:pathLst>
            </a:custGeom>
            <a:solidFill>
              <a:srgbClr val="FFFFFF"/>
            </a:solidFill>
            <a:ln w="12700" cap="flat">
              <a:noFill/>
              <a:prstDash val="solid"/>
              <a:miter/>
            </a:ln>
          </p:spPr>
          <p:txBody>
            <a:bodyPr rtlCol="0" anchor="ctr"/>
            <a:lstStyle/>
            <a:p>
              <a:endParaRPr lang="en-GB"/>
            </a:p>
          </p:txBody>
        </p:sp>
        <p:sp>
          <p:nvSpPr>
            <p:cNvPr id="1192" name="Freeform: Shape 1191">
              <a:extLst>
                <a:ext uri="{FF2B5EF4-FFF2-40B4-BE49-F238E27FC236}">
                  <a16:creationId xmlns:a16="http://schemas.microsoft.com/office/drawing/2014/main" id="{C759105D-37C1-F518-9DBA-390FFDD8D91B}"/>
                </a:ext>
              </a:extLst>
            </p:cNvPr>
            <p:cNvSpPr/>
            <p:nvPr/>
          </p:nvSpPr>
          <p:spPr>
            <a:xfrm>
              <a:off x="5275930" y="3895944"/>
              <a:ext cx="656797" cy="647809"/>
            </a:xfrm>
            <a:custGeom>
              <a:avLst/>
              <a:gdLst>
                <a:gd name="connsiteX0" fmla="*/ 40771 w 656797"/>
                <a:gd name="connsiteY0" fmla="*/ 616579 h 647809"/>
                <a:gd name="connsiteX1" fmla="*/ 52076 w 656797"/>
                <a:gd name="connsiteY1" fmla="*/ 610355 h 647809"/>
                <a:gd name="connsiteX2" fmla="*/ 71765 w 656797"/>
                <a:gd name="connsiteY2" fmla="*/ 600447 h 647809"/>
                <a:gd name="connsiteX3" fmla="*/ 89040 w 656797"/>
                <a:gd name="connsiteY3" fmla="*/ 598796 h 647809"/>
                <a:gd name="connsiteX4" fmla="*/ 103013 w 656797"/>
                <a:gd name="connsiteY4" fmla="*/ 608450 h 647809"/>
                <a:gd name="connsiteX5" fmla="*/ 113937 w 656797"/>
                <a:gd name="connsiteY5" fmla="*/ 619628 h 647809"/>
                <a:gd name="connsiteX6" fmla="*/ 123718 w 656797"/>
                <a:gd name="connsiteY6" fmla="*/ 623692 h 647809"/>
                <a:gd name="connsiteX7" fmla="*/ 259508 w 656797"/>
                <a:gd name="connsiteY7" fmla="*/ 621914 h 647809"/>
                <a:gd name="connsiteX8" fmla="*/ 353379 w 656797"/>
                <a:gd name="connsiteY8" fmla="*/ 620644 h 647809"/>
                <a:gd name="connsiteX9" fmla="*/ 369511 w 656797"/>
                <a:gd name="connsiteY9" fmla="*/ 630679 h 647809"/>
                <a:gd name="connsiteX10" fmla="*/ 385898 w 656797"/>
                <a:gd name="connsiteY10" fmla="*/ 642492 h 647809"/>
                <a:gd name="connsiteX11" fmla="*/ 419686 w 656797"/>
                <a:gd name="connsiteY11" fmla="*/ 646049 h 647809"/>
                <a:gd name="connsiteX12" fmla="*/ 489550 w 656797"/>
                <a:gd name="connsiteY12" fmla="*/ 647700 h 647809"/>
                <a:gd name="connsiteX13" fmla="*/ 502888 w 656797"/>
                <a:gd name="connsiteY13" fmla="*/ 647700 h 647809"/>
                <a:gd name="connsiteX14" fmla="*/ 551919 w 656797"/>
                <a:gd name="connsiteY14" fmla="*/ 646811 h 647809"/>
                <a:gd name="connsiteX15" fmla="*/ 617083 w 656797"/>
                <a:gd name="connsiteY15" fmla="*/ 630044 h 647809"/>
                <a:gd name="connsiteX16" fmla="*/ 584438 w 656797"/>
                <a:gd name="connsiteY16" fmla="*/ 601336 h 647809"/>
                <a:gd name="connsiteX17" fmla="*/ 557127 w 656797"/>
                <a:gd name="connsiteY17" fmla="*/ 576058 h 647809"/>
                <a:gd name="connsiteX18" fmla="*/ 550649 w 656797"/>
                <a:gd name="connsiteY18" fmla="*/ 564118 h 647809"/>
                <a:gd name="connsiteX19" fmla="*/ 547727 w 656797"/>
                <a:gd name="connsiteY19" fmla="*/ 549764 h 647809"/>
                <a:gd name="connsiteX20" fmla="*/ 548490 w 656797"/>
                <a:gd name="connsiteY20" fmla="*/ 504416 h 647809"/>
                <a:gd name="connsiteX21" fmla="*/ 548490 w 656797"/>
                <a:gd name="connsiteY21" fmla="*/ 477995 h 647809"/>
                <a:gd name="connsiteX22" fmla="*/ 548490 w 656797"/>
                <a:gd name="connsiteY22" fmla="*/ 434933 h 647809"/>
                <a:gd name="connsiteX23" fmla="*/ 548490 w 656797"/>
                <a:gd name="connsiteY23" fmla="*/ 392761 h 647809"/>
                <a:gd name="connsiteX24" fmla="*/ 551792 w 656797"/>
                <a:gd name="connsiteY24" fmla="*/ 382599 h 647809"/>
                <a:gd name="connsiteX25" fmla="*/ 558779 w 656797"/>
                <a:gd name="connsiteY25" fmla="*/ 380313 h 647809"/>
                <a:gd name="connsiteX26" fmla="*/ 606159 w 656797"/>
                <a:gd name="connsiteY26" fmla="*/ 380694 h 647809"/>
                <a:gd name="connsiteX27" fmla="*/ 632326 w 656797"/>
                <a:gd name="connsiteY27" fmla="*/ 381329 h 647809"/>
                <a:gd name="connsiteX28" fmla="*/ 648585 w 656797"/>
                <a:gd name="connsiteY28" fmla="*/ 381329 h 647809"/>
                <a:gd name="connsiteX29" fmla="*/ 651888 w 656797"/>
                <a:gd name="connsiteY29" fmla="*/ 381202 h 647809"/>
                <a:gd name="connsiteX30" fmla="*/ 650237 w 656797"/>
                <a:gd name="connsiteY30" fmla="*/ 373707 h 647809"/>
                <a:gd name="connsiteX31" fmla="*/ 649347 w 656797"/>
                <a:gd name="connsiteY31" fmla="*/ 370786 h 647809"/>
                <a:gd name="connsiteX32" fmla="*/ 652777 w 656797"/>
                <a:gd name="connsiteY32" fmla="*/ 354400 h 647809"/>
                <a:gd name="connsiteX33" fmla="*/ 654556 w 656797"/>
                <a:gd name="connsiteY33" fmla="*/ 350716 h 647809"/>
                <a:gd name="connsiteX34" fmla="*/ 656207 w 656797"/>
                <a:gd name="connsiteY34" fmla="*/ 335854 h 647809"/>
                <a:gd name="connsiteX35" fmla="*/ 655190 w 656797"/>
                <a:gd name="connsiteY35" fmla="*/ 326073 h 647809"/>
                <a:gd name="connsiteX36" fmla="*/ 654302 w 656797"/>
                <a:gd name="connsiteY36" fmla="*/ 294444 h 647809"/>
                <a:gd name="connsiteX37" fmla="*/ 654174 w 656797"/>
                <a:gd name="connsiteY37" fmla="*/ 278693 h 647809"/>
                <a:gd name="connsiteX38" fmla="*/ 646680 w 656797"/>
                <a:gd name="connsiteY38" fmla="*/ 281614 h 647809"/>
                <a:gd name="connsiteX39" fmla="*/ 639058 w 656797"/>
                <a:gd name="connsiteY39" fmla="*/ 281614 h 647809"/>
                <a:gd name="connsiteX40" fmla="*/ 610478 w 656797"/>
                <a:gd name="connsiteY40" fmla="*/ 282631 h 647809"/>
                <a:gd name="connsiteX41" fmla="*/ 602221 w 656797"/>
                <a:gd name="connsiteY41" fmla="*/ 283266 h 647809"/>
                <a:gd name="connsiteX42" fmla="*/ 578722 w 656797"/>
                <a:gd name="connsiteY42" fmla="*/ 286187 h 647809"/>
                <a:gd name="connsiteX43" fmla="*/ 568560 w 656797"/>
                <a:gd name="connsiteY43" fmla="*/ 287076 h 647809"/>
                <a:gd name="connsiteX44" fmla="*/ 560811 w 656797"/>
                <a:gd name="connsiteY44" fmla="*/ 282376 h 647809"/>
                <a:gd name="connsiteX45" fmla="*/ 558144 w 656797"/>
                <a:gd name="connsiteY45" fmla="*/ 272596 h 647809"/>
                <a:gd name="connsiteX46" fmla="*/ 557127 w 656797"/>
                <a:gd name="connsiteY46" fmla="*/ 268277 h 647809"/>
                <a:gd name="connsiteX47" fmla="*/ 560557 w 656797"/>
                <a:gd name="connsiteY47" fmla="*/ 258496 h 647809"/>
                <a:gd name="connsiteX48" fmla="*/ 563733 w 656797"/>
                <a:gd name="connsiteY48" fmla="*/ 252399 h 647809"/>
                <a:gd name="connsiteX49" fmla="*/ 561573 w 656797"/>
                <a:gd name="connsiteY49" fmla="*/ 237155 h 647809"/>
                <a:gd name="connsiteX50" fmla="*/ 557000 w 656797"/>
                <a:gd name="connsiteY50" fmla="*/ 220134 h 647809"/>
                <a:gd name="connsiteX51" fmla="*/ 547092 w 656797"/>
                <a:gd name="connsiteY51" fmla="*/ 207305 h 647809"/>
                <a:gd name="connsiteX52" fmla="*/ 545568 w 656797"/>
                <a:gd name="connsiteY52" fmla="*/ 205780 h 647809"/>
                <a:gd name="connsiteX53" fmla="*/ 539090 w 656797"/>
                <a:gd name="connsiteY53" fmla="*/ 186600 h 647809"/>
                <a:gd name="connsiteX54" fmla="*/ 539090 w 656797"/>
                <a:gd name="connsiteY54" fmla="*/ 185329 h 647809"/>
                <a:gd name="connsiteX55" fmla="*/ 540995 w 656797"/>
                <a:gd name="connsiteY55" fmla="*/ 156113 h 647809"/>
                <a:gd name="connsiteX56" fmla="*/ 542774 w 656797"/>
                <a:gd name="connsiteY56" fmla="*/ 133122 h 647809"/>
                <a:gd name="connsiteX57" fmla="*/ 539471 w 656797"/>
                <a:gd name="connsiteY57" fmla="*/ 124230 h 647809"/>
                <a:gd name="connsiteX58" fmla="*/ 535533 w 656797"/>
                <a:gd name="connsiteY58" fmla="*/ 112036 h 647809"/>
                <a:gd name="connsiteX59" fmla="*/ 536549 w 656797"/>
                <a:gd name="connsiteY59" fmla="*/ 102636 h 647809"/>
                <a:gd name="connsiteX60" fmla="*/ 537566 w 656797"/>
                <a:gd name="connsiteY60" fmla="*/ 94888 h 647809"/>
                <a:gd name="connsiteX61" fmla="*/ 537820 w 656797"/>
                <a:gd name="connsiteY61" fmla="*/ 91204 h 647809"/>
                <a:gd name="connsiteX62" fmla="*/ 535660 w 656797"/>
                <a:gd name="connsiteY62" fmla="*/ 76596 h 647809"/>
                <a:gd name="connsiteX63" fmla="*/ 510763 w 656797"/>
                <a:gd name="connsiteY63" fmla="*/ 75834 h 647809"/>
                <a:gd name="connsiteX64" fmla="*/ 500347 w 656797"/>
                <a:gd name="connsiteY64" fmla="*/ 76342 h 647809"/>
                <a:gd name="connsiteX65" fmla="*/ 490820 w 656797"/>
                <a:gd name="connsiteY65" fmla="*/ 76850 h 647809"/>
                <a:gd name="connsiteX66" fmla="*/ 474815 w 656797"/>
                <a:gd name="connsiteY66" fmla="*/ 75072 h 647809"/>
                <a:gd name="connsiteX67" fmla="*/ 471259 w 656797"/>
                <a:gd name="connsiteY67" fmla="*/ 63639 h 647809"/>
                <a:gd name="connsiteX68" fmla="*/ 471259 w 656797"/>
                <a:gd name="connsiteY68" fmla="*/ 61607 h 647809"/>
                <a:gd name="connsiteX69" fmla="*/ 470623 w 656797"/>
                <a:gd name="connsiteY69" fmla="*/ 59575 h 647809"/>
                <a:gd name="connsiteX70" fmla="*/ 464907 w 656797"/>
                <a:gd name="connsiteY70" fmla="*/ 58558 h 647809"/>
                <a:gd name="connsiteX71" fmla="*/ 457794 w 656797"/>
                <a:gd name="connsiteY71" fmla="*/ 58813 h 647809"/>
                <a:gd name="connsiteX72" fmla="*/ 429467 w 656797"/>
                <a:gd name="connsiteY72" fmla="*/ 60591 h 647809"/>
                <a:gd name="connsiteX73" fmla="*/ 424132 w 656797"/>
                <a:gd name="connsiteY73" fmla="*/ 63513 h 647809"/>
                <a:gd name="connsiteX74" fmla="*/ 421465 w 656797"/>
                <a:gd name="connsiteY74" fmla="*/ 71515 h 647809"/>
                <a:gd name="connsiteX75" fmla="*/ 419813 w 656797"/>
                <a:gd name="connsiteY75" fmla="*/ 84725 h 647809"/>
                <a:gd name="connsiteX76" fmla="*/ 416511 w 656797"/>
                <a:gd name="connsiteY76" fmla="*/ 101493 h 647809"/>
                <a:gd name="connsiteX77" fmla="*/ 411557 w 656797"/>
                <a:gd name="connsiteY77" fmla="*/ 111909 h 647809"/>
                <a:gd name="connsiteX78" fmla="*/ 400378 w 656797"/>
                <a:gd name="connsiteY78" fmla="*/ 115720 h 647809"/>
                <a:gd name="connsiteX79" fmla="*/ 390217 w 656797"/>
                <a:gd name="connsiteY79" fmla="*/ 114830 h 647809"/>
                <a:gd name="connsiteX80" fmla="*/ 372814 w 656797"/>
                <a:gd name="connsiteY80" fmla="*/ 113560 h 647809"/>
                <a:gd name="connsiteX81" fmla="*/ 358079 w 656797"/>
                <a:gd name="connsiteY81" fmla="*/ 118260 h 647809"/>
                <a:gd name="connsiteX82" fmla="*/ 342836 w 656797"/>
                <a:gd name="connsiteY82" fmla="*/ 123341 h 647809"/>
                <a:gd name="connsiteX83" fmla="*/ 330134 w 656797"/>
                <a:gd name="connsiteY83" fmla="*/ 123341 h 647809"/>
                <a:gd name="connsiteX84" fmla="*/ 318447 w 656797"/>
                <a:gd name="connsiteY84" fmla="*/ 121690 h 647809"/>
                <a:gd name="connsiteX85" fmla="*/ 299267 w 656797"/>
                <a:gd name="connsiteY85" fmla="*/ 99079 h 647809"/>
                <a:gd name="connsiteX86" fmla="*/ 293169 w 656797"/>
                <a:gd name="connsiteY86" fmla="*/ 90061 h 647809"/>
                <a:gd name="connsiteX87" fmla="*/ 279832 w 656797"/>
                <a:gd name="connsiteY87" fmla="*/ 67323 h 647809"/>
                <a:gd name="connsiteX88" fmla="*/ 270178 w 656797"/>
                <a:gd name="connsiteY88" fmla="*/ 44713 h 647809"/>
                <a:gd name="connsiteX89" fmla="*/ 266240 w 656797"/>
                <a:gd name="connsiteY89" fmla="*/ 26929 h 647809"/>
                <a:gd name="connsiteX90" fmla="*/ 260016 w 656797"/>
                <a:gd name="connsiteY90" fmla="*/ 6224 h 647809"/>
                <a:gd name="connsiteX91" fmla="*/ 252140 w 656797"/>
                <a:gd name="connsiteY91" fmla="*/ 1524 h 647809"/>
                <a:gd name="connsiteX92" fmla="*/ 229530 w 656797"/>
                <a:gd name="connsiteY92" fmla="*/ 127 h 647809"/>
                <a:gd name="connsiteX93" fmla="*/ 201584 w 656797"/>
                <a:gd name="connsiteY93" fmla="*/ 127 h 647809"/>
                <a:gd name="connsiteX94" fmla="*/ 147726 w 656797"/>
                <a:gd name="connsiteY94" fmla="*/ 127 h 647809"/>
                <a:gd name="connsiteX95" fmla="*/ 118510 w 656797"/>
                <a:gd name="connsiteY95" fmla="*/ 0 h 647809"/>
                <a:gd name="connsiteX96" fmla="*/ 88532 w 656797"/>
                <a:gd name="connsiteY96" fmla="*/ 127 h 647809"/>
                <a:gd name="connsiteX97" fmla="*/ 66684 w 656797"/>
                <a:gd name="connsiteY97" fmla="*/ 3430 h 647809"/>
                <a:gd name="connsiteX98" fmla="*/ 47122 w 656797"/>
                <a:gd name="connsiteY98" fmla="*/ 10289 h 647809"/>
                <a:gd name="connsiteX99" fmla="*/ 33530 w 656797"/>
                <a:gd name="connsiteY99" fmla="*/ 18292 h 647809"/>
                <a:gd name="connsiteX100" fmla="*/ 35563 w 656797"/>
                <a:gd name="connsiteY100" fmla="*/ 21467 h 647809"/>
                <a:gd name="connsiteX101" fmla="*/ 46106 w 656797"/>
                <a:gd name="connsiteY101" fmla="*/ 29216 h 647809"/>
                <a:gd name="connsiteX102" fmla="*/ 51187 w 656797"/>
                <a:gd name="connsiteY102" fmla="*/ 43697 h 647809"/>
                <a:gd name="connsiteX103" fmla="*/ 61603 w 656797"/>
                <a:gd name="connsiteY103" fmla="*/ 59194 h 647809"/>
                <a:gd name="connsiteX104" fmla="*/ 70113 w 656797"/>
                <a:gd name="connsiteY104" fmla="*/ 79772 h 647809"/>
                <a:gd name="connsiteX105" fmla="*/ 81164 w 656797"/>
                <a:gd name="connsiteY105" fmla="*/ 110385 h 647809"/>
                <a:gd name="connsiteX106" fmla="*/ 90437 w 656797"/>
                <a:gd name="connsiteY106" fmla="*/ 129946 h 647809"/>
                <a:gd name="connsiteX107" fmla="*/ 89040 w 656797"/>
                <a:gd name="connsiteY107" fmla="*/ 149762 h 647809"/>
                <a:gd name="connsiteX108" fmla="*/ 84213 w 656797"/>
                <a:gd name="connsiteY108" fmla="*/ 159035 h 647809"/>
                <a:gd name="connsiteX109" fmla="*/ 74432 w 656797"/>
                <a:gd name="connsiteY109" fmla="*/ 168689 h 647809"/>
                <a:gd name="connsiteX110" fmla="*/ 75830 w 656797"/>
                <a:gd name="connsiteY110" fmla="*/ 182408 h 647809"/>
                <a:gd name="connsiteX111" fmla="*/ 83959 w 656797"/>
                <a:gd name="connsiteY111" fmla="*/ 200572 h 647809"/>
                <a:gd name="connsiteX112" fmla="*/ 97805 w 656797"/>
                <a:gd name="connsiteY112" fmla="*/ 233980 h 647809"/>
                <a:gd name="connsiteX113" fmla="*/ 111651 w 656797"/>
                <a:gd name="connsiteY113" fmla="*/ 253923 h 647809"/>
                <a:gd name="connsiteX114" fmla="*/ 115589 w 656797"/>
                <a:gd name="connsiteY114" fmla="*/ 271961 h 647809"/>
                <a:gd name="connsiteX115" fmla="*/ 114826 w 656797"/>
                <a:gd name="connsiteY115" fmla="*/ 305622 h 647809"/>
                <a:gd name="connsiteX116" fmla="*/ 112667 w 656797"/>
                <a:gd name="connsiteY116" fmla="*/ 321119 h 647809"/>
                <a:gd name="connsiteX117" fmla="*/ 106824 w 656797"/>
                <a:gd name="connsiteY117" fmla="*/ 329757 h 647809"/>
                <a:gd name="connsiteX118" fmla="*/ 100854 w 656797"/>
                <a:gd name="connsiteY118" fmla="*/ 344619 h 647809"/>
                <a:gd name="connsiteX119" fmla="*/ 95137 w 656797"/>
                <a:gd name="connsiteY119" fmla="*/ 354400 h 647809"/>
                <a:gd name="connsiteX120" fmla="*/ 85229 w 656797"/>
                <a:gd name="connsiteY120" fmla="*/ 360370 h 647809"/>
                <a:gd name="connsiteX121" fmla="*/ 58808 w 656797"/>
                <a:gd name="connsiteY121" fmla="*/ 385013 h 647809"/>
                <a:gd name="connsiteX122" fmla="*/ 45979 w 656797"/>
                <a:gd name="connsiteY122" fmla="*/ 407115 h 647809"/>
                <a:gd name="connsiteX123" fmla="*/ 39627 w 656797"/>
                <a:gd name="connsiteY123" fmla="*/ 431631 h 647809"/>
                <a:gd name="connsiteX124" fmla="*/ 30228 w 656797"/>
                <a:gd name="connsiteY124" fmla="*/ 465674 h 647809"/>
                <a:gd name="connsiteX125" fmla="*/ 21717 w 656797"/>
                <a:gd name="connsiteY125" fmla="*/ 494508 h 647809"/>
                <a:gd name="connsiteX126" fmla="*/ 18922 w 656797"/>
                <a:gd name="connsiteY126" fmla="*/ 513181 h 647809"/>
                <a:gd name="connsiteX127" fmla="*/ 12571 w 656797"/>
                <a:gd name="connsiteY127" fmla="*/ 526646 h 647809"/>
                <a:gd name="connsiteX128" fmla="*/ 885 w 656797"/>
                <a:gd name="connsiteY128" fmla="*/ 541126 h 647809"/>
                <a:gd name="connsiteX129" fmla="*/ 631 w 656797"/>
                <a:gd name="connsiteY129" fmla="*/ 566913 h 647809"/>
                <a:gd name="connsiteX130" fmla="*/ 123 w 656797"/>
                <a:gd name="connsiteY130" fmla="*/ 585458 h 647809"/>
                <a:gd name="connsiteX131" fmla="*/ 1774 w 656797"/>
                <a:gd name="connsiteY131" fmla="*/ 606925 h 647809"/>
                <a:gd name="connsiteX132" fmla="*/ 2790 w 656797"/>
                <a:gd name="connsiteY132" fmla="*/ 615690 h 647809"/>
                <a:gd name="connsiteX133" fmla="*/ 3044 w 656797"/>
                <a:gd name="connsiteY133" fmla="*/ 615690 h 647809"/>
                <a:gd name="connsiteX134" fmla="*/ 41533 w 656797"/>
                <a:gd name="connsiteY134" fmla="*/ 616325 h 64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56797" h="647809">
                  <a:moveTo>
                    <a:pt x="40771" y="616579"/>
                  </a:moveTo>
                  <a:cubicBezTo>
                    <a:pt x="44454" y="615436"/>
                    <a:pt x="48138" y="612896"/>
                    <a:pt x="52076" y="610355"/>
                  </a:cubicBezTo>
                  <a:cubicBezTo>
                    <a:pt x="57538" y="606671"/>
                    <a:pt x="63635" y="602607"/>
                    <a:pt x="71765" y="600447"/>
                  </a:cubicBezTo>
                  <a:cubicBezTo>
                    <a:pt x="79005" y="598542"/>
                    <a:pt x="84213" y="597780"/>
                    <a:pt x="89040" y="598796"/>
                  </a:cubicBezTo>
                  <a:cubicBezTo>
                    <a:pt x="93994" y="599939"/>
                    <a:pt x="98186" y="602861"/>
                    <a:pt x="103013" y="608450"/>
                  </a:cubicBezTo>
                  <a:cubicBezTo>
                    <a:pt x="107205" y="613277"/>
                    <a:pt x="110634" y="617087"/>
                    <a:pt x="113937" y="619628"/>
                  </a:cubicBezTo>
                  <a:cubicBezTo>
                    <a:pt x="116986" y="621914"/>
                    <a:pt x="120034" y="623311"/>
                    <a:pt x="123718" y="623692"/>
                  </a:cubicBezTo>
                  <a:cubicBezTo>
                    <a:pt x="128672" y="624201"/>
                    <a:pt x="198282" y="622930"/>
                    <a:pt x="259508" y="621914"/>
                  </a:cubicBezTo>
                  <a:cubicBezTo>
                    <a:pt x="306761" y="621152"/>
                    <a:pt x="349061" y="620390"/>
                    <a:pt x="353379" y="620644"/>
                  </a:cubicBezTo>
                  <a:cubicBezTo>
                    <a:pt x="359603" y="620898"/>
                    <a:pt x="364303" y="625471"/>
                    <a:pt x="369511" y="630679"/>
                  </a:cubicBezTo>
                  <a:cubicBezTo>
                    <a:pt x="374084" y="635252"/>
                    <a:pt x="379292" y="640333"/>
                    <a:pt x="385898" y="642492"/>
                  </a:cubicBezTo>
                  <a:cubicBezTo>
                    <a:pt x="390979" y="644144"/>
                    <a:pt x="404316" y="645287"/>
                    <a:pt x="419686" y="646049"/>
                  </a:cubicBezTo>
                  <a:cubicBezTo>
                    <a:pt x="446235" y="647446"/>
                    <a:pt x="479388" y="647700"/>
                    <a:pt x="489550" y="647700"/>
                  </a:cubicBezTo>
                  <a:cubicBezTo>
                    <a:pt x="491583" y="647700"/>
                    <a:pt x="496917" y="647700"/>
                    <a:pt x="502888" y="647700"/>
                  </a:cubicBezTo>
                  <a:cubicBezTo>
                    <a:pt x="520544" y="647828"/>
                    <a:pt x="544425" y="648081"/>
                    <a:pt x="551919" y="646811"/>
                  </a:cubicBezTo>
                  <a:cubicBezTo>
                    <a:pt x="559668" y="645414"/>
                    <a:pt x="600697" y="634490"/>
                    <a:pt x="617083" y="630044"/>
                  </a:cubicBezTo>
                  <a:cubicBezTo>
                    <a:pt x="610732" y="624709"/>
                    <a:pt x="597140" y="612641"/>
                    <a:pt x="584438" y="601336"/>
                  </a:cubicBezTo>
                  <a:cubicBezTo>
                    <a:pt x="571481" y="589777"/>
                    <a:pt x="559414" y="578726"/>
                    <a:pt x="557127" y="576058"/>
                  </a:cubicBezTo>
                  <a:cubicBezTo>
                    <a:pt x="554460" y="573137"/>
                    <a:pt x="552301" y="568691"/>
                    <a:pt x="550649" y="564118"/>
                  </a:cubicBezTo>
                  <a:cubicBezTo>
                    <a:pt x="548744" y="558656"/>
                    <a:pt x="547600" y="552813"/>
                    <a:pt x="547727" y="549764"/>
                  </a:cubicBezTo>
                  <a:cubicBezTo>
                    <a:pt x="547855" y="546715"/>
                    <a:pt x="548236" y="523724"/>
                    <a:pt x="548490" y="504416"/>
                  </a:cubicBezTo>
                  <a:cubicBezTo>
                    <a:pt x="548617" y="492095"/>
                    <a:pt x="548617" y="481298"/>
                    <a:pt x="548490" y="477995"/>
                  </a:cubicBezTo>
                  <a:cubicBezTo>
                    <a:pt x="548236" y="473676"/>
                    <a:pt x="548362" y="454241"/>
                    <a:pt x="548490" y="434933"/>
                  </a:cubicBezTo>
                  <a:cubicBezTo>
                    <a:pt x="548490" y="415753"/>
                    <a:pt x="548490" y="396826"/>
                    <a:pt x="548490" y="392761"/>
                  </a:cubicBezTo>
                  <a:cubicBezTo>
                    <a:pt x="548236" y="387553"/>
                    <a:pt x="549633" y="384377"/>
                    <a:pt x="551792" y="382599"/>
                  </a:cubicBezTo>
                  <a:cubicBezTo>
                    <a:pt x="554079" y="380694"/>
                    <a:pt x="556619" y="380313"/>
                    <a:pt x="558779" y="380313"/>
                  </a:cubicBezTo>
                  <a:cubicBezTo>
                    <a:pt x="560684" y="380313"/>
                    <a:pt x="584565" y="380313"/>
                    <a:pt x="606159" y="380694"/>
                  </a:cubicBezTo>
                  <a:cubicBezTo>
                    <a:pt x="617210" y="380821"/>
                    <a:pt x="627245" y="381075"/>
                    <a:pt x="632326" y="381329"/>
                  </a:cubicBezTo>
                  <a:cubicBezTo>
                    <a:pt x="639567" y="381710"/>
                    <a:pt x="644901" y="381837"/>
                    <a:pt x="648585" y="381329"/>
                  </a:cubicBezTo>
                  <a:cubicBezTo>
                    <a:pt x="650872" y="381075"/>
                    <a:pt x="651888" y="381329"/>
                    <a:pt x="651888" y="381202"/>
                  </a:cubicBezTo>
                  <a:cubicBezTo>
                    <a:pt x="652269" y="379678"/>
                    <a:pt x="651380" y="376883"/>
                    <a:pt x="650237" y="373707"/>
                  </a:cubicBezTo>
                  <a:cubicBezTo>
                    <a:pt x="649982" y="372818"/>
                    <a:pt x="649728" y="371929"/>
                    <a:pt x="649347" y="370786"/>
                  </a:cubicBezTo>
                  <a:cubicBezTo>
                    <a:pt x="647696" y="365197"/>
                    <a:pt x="648966" y="362529"/>
                    <a:pt x="652777" y="354400"/>
                  </a:cubicBezTo>
                  <a:lnTo>
                    <a:pt x="654556" y="350716"/>
                  </a:lnTo>
                  <a:cubicBezTo>
                    <a:pt x="657477" y="344619"/>
                    <a:pt x="656969" y="341189"/>
                    <a:pt x="656207" y="335854"/>
                  </a:cubicBezTo>
                  <a:cubicBezTo>
                    <a:pt x="655826" y="333186"/>
                    <a:pt x="655318" y="330138"/>
                    <a:pt x="655190" y="326073"/>
                  </a:cubicBezTo>
                  <a:cubicBezTo>
                    <a:pt x="654809" y="319595"/>
                    <a:pt x="654556" y="306384"/>
                    <a:pt x="654302" y="294444"/>
                  </a:cubicBezTo>
                  <a:cubicBezTo>
                    <a:pt x="654302" y="288601"/>
                    <a:pt x="654174" y="283012"/>
                    <a:pt x="654174" y="278693"/>
                  </a:cubicBezTo>
                  <a:cubicBezTo>
                    <a:pt x="652523" y="280217"/>
                    <a:pt x="650237" y="281487"/>
                    <a:pt x="646680" y="281614"/>
                  </a:cubicBezTo>
                  <a:cubicBezTo>
                    <a:pt x="644648" y="281614"/>
                    <a:pt x="642107" y="281614"/>
                    <a:pt x="639058" y="281614"/>
                  </a:cubicBezTo>
                  <a:cubicBezTo>
                    <a:pt x="631564" y="281614"/>
                    <a:pt x="621402" y="281614"/>
                    <a:pt x="610478" y="282631"/>
                  </a:cubicBezTo>
                  <a:cubicBezTo>
                    <a:pt x="607810" y="282885"/>
                    <a:pt x="604889" y="283138"/>
                    <a:pt x="602221" y="283266"/>
                  </a:cubicBezTo>
                  <a:cubicBezTo>
                    <a:pt x="591297" y="284155"/>
                    <a:pt x="582913" y="284790"/>
                    <a:pt x="578722" y="286187"/>
                  </a:cubicBezTo>
                  <a:cubicBezTo>
                    <a:pt x="575292" y="287203"/>
                    <a:pt x="571608" y="287458"/>
                    <a:pt x="568560" y="287076"/>
                  </a:cubicBezTo>
                  <a:cubicBezTo>
                    <a:pt x="565003" y="286568"/>
                    <a:pt x="562081" y="285044"/>
                    <a:pt x="560811" y="282376"/>
                  </a:cubicBezTo>
                  <a:cubicBezTo>
                    <a:pt x="559668" y="280090"/>
                    <a:pt x="558906" y="276025"/>
                    <a:pt x="558144" y="272596"/>
                  </a:cubicBezTo>
                  <a:cubicBezTo>
                    <a:pt x="557763" y="270690"/>
                    <a:pt x="557381" y="269039"/>
                    <a:pt x="557127" y="268277"/>
                  </a:cubicBezTo>
                  <a:cubicBezTo>
                    <a:pt x="556111" y="265355"/>
                    <a:pt x="558271" y="262053"/>
                    <a:pt x="560557" y="258496"/>
                  </a:cubicBezTo>
                  <a:cubicBezTo>
                    <a:pt x="561954" y="256209"/>
                    <a:pt x="563606" y="253796"/>
                    <a:pt x="563733" y="252399"/>
                  </a:cubicBezTo>
                  <a:cubicBezTo>
                    <a:pt x="563987" y="250620"/>
                    <a:pt x="562971" y="244015"/>
                    <a:pt x="561573" y="237155"/>
                  </a:cubicBezTo>
                  <a:cubicBezTo>
                    <a:pt x="560049" y="230042"/>
                    <a:pt x="558271" y="222929"/>
                    <a:pt x="557000" y="220134"/>
                  </a:cubicBezTo>
                  <a:cubicBezTo>
                    <a:pt x="554714" y="215307"/>
                    <a:pt x="551157" y="211497"/>
                    <a:pt x="547092" y="207305"/>
                  </a:cubicBezTo>
                  <a:lnTo>
                    <a:pt x="545568" y="205780"/>
                  </a:lnTo>
                  <a:cubicBezTo>
                    <a:pt x="539852" y="199810"/>
                    <a:pt x="539725" y="196381"/>
                    <a:pt x="539090" y="186600"/>
                  </a:cubicBezTo>
                  <a:lnTo>
                    <a:pt x="539090" y="185329"/>
                  </a:lnTo>
                  <a:cubicBezTo>
                    <a:pt x="538582" y="179867"/>
                    <a:pt x="539852" y="167673"/>
                    <a:pt x="540995" y="156113"/>
                  </a:cubicBezTo>
                  <a:cubicBezTo>
                    <a:pt x="542011" y="146206"/>
                    <a:pt x="542900" y="136806"/>
                    <a:pt x="542774" y="133122"/>
                  </a:cubicBezTo>
                  <a:cubicBezTo>
                    <a:pt x="542647" y="129820"/>
                    <a:pt x="540995" y="127025"/>
                    <a:pt x="539471" y="124230"/>
                  </a:cubicBezTo>
                  <a:cubicBezTo>
                    <a:pt x="537438" y="120547"/>
                    <a:pt x="535533" y="116990"/>
                    <a:pt x="535533" y="112036"/>
                  </a:cubicBezTo>
                  <a:cubicBezTo>
                    <a:pt x="535533" y="107463"/>
                    <a:pt x="536041" y="105177"/>
                    <a:pt x="536549" y="102636"/>
                  </a:cubicBezTo>
                  <a:cubicBezTo>
                    <a:pt x="536930" y="100731"/>
                    <a:pt x="537311" y="98698"/>
                    <a:pt x="537566" y="94888"/>
                  </a:cubicBezTo>
                  <a:cubicBezTo>
                    <a:pt x="537566" y="93490"/>
                    <a:pt x="537692" y="92347"/>
                    <a:pt x="537820" y="91204"/>
                  </a:cubicBezTo>
                  <a:cubicBezTo>
                    <a:pt x="538328" y="84980"/>
                    <a:pt x="538709" y="78882"/>
                    <a:pt x="535660" y="76596"/>
                  </a:cubicBezTo>
                  <a:cubicBezTo>
                    <a:pt x="532866" y="74436"/>
                    <a:pt x="520671" y="75199"/>
                    <a:pt x="510763" y="75834"/>
                  </a:cubicBezTo>
                  <a:cubicBezTo>
                    <a:pt x="506698" y="76088"/>
                    <a:pt x="503015" y="76342"/>
                    <a:pt x="500347" y="76342"/>
                  </a:cubicBezTo>
                  <a:cubicBezTo>
                    <a:pt x="497045" y="76342"/>
                    <a:pt x="493742" y="76596"/>
                    <a:pt x="490820" y="76850"/>
                  </a:cubicBezTo>
                  <a:cubicBezTo>
                    <a:pt x="483961" y="77358"/>
                    <a:pt x="478118" y="77866"/>
                    <a:pt x="474815" y="75072"/>
                  </a:cubicBezTo>
                  <a:cubicBezTo>
                    <a:pt x="470750" y="71896"/>
                    <a:pt x="471131" y="67196"/>
                    <a:pt x="471259" y="63639"/>
                  </a:cubicBezTo>
                  <a:cubicBezTo>
                    <a:pt x="471259" y="62877"/>
                    <a:pt x="471259" y="62115"/>
                    <a:pt x="471259" y="61607"/>
                  </a:cubicBezTo>
                  <a:cubicBezTo>
                    <a:pt x="471259" y="60845"/>
                    <a:pt x="471131" y="59956"/>
                    <a:pt x="470623" y="59575"/>
                  </a:cubicBezTo>
                  <a:cubicBezTo>
                    <a:pt x="469861" y="58813"/>
                    <a:pt x="468210" y="58431"/>
                    <a:pt x="464907" y="58558"/>
                  </a:cubicBezTo>
                  <a:cubicBezTo>
                    <a:pt x="463129" y="58558"/>
                    <a:pt x="460588" y="58685"/>
                    <a:pt x="457794" y="58813"/>
                  </a:cubicBezTo>
                  <a:cubicBezTo>
                    <a:pt x="447759" y="59194"/>
                    <a:pt x="434040" y="59829"/>
                    <a:pt x="429467" y="60591"/>
                  </a:cubicBezTo>
                  <a:cubicBezTo>
                    <a:pt x="427181" y="60972"/>
                    <a:pt x="425402" y="61861"/>
                    <a:pt x="424132" y="63513"/>
                  </a:cubicBezTo>
                  <a:cubicBezTo>
                    <a:pt x="422735" y="65291"/>
                    <a:pt x="421846" y="67831"/>
                    <a:pt x="421465" y="71515"/>
                  </a:cubicBezTo>
                  <a:cubicBezTo>
                    <a:pt x="421211" y="75453"/>
                    <a:pt x="420575" y="80153"/>
                    <a:pt x="419813" y="84725"/>
                  </a:cubicBezTo>
                  <a:cubicBezTo>
                    <a:pt x="418797" y="90950"/>
                    <a:pt x="417527" y="97047"/>
                    <a:pt x="416511" y="101493"/>
                  </a:cubicBezTo>
                  <a:cubicBezTo>
                    <a:pt x="415494" y="105939"/>
                    <a:pt x="414097" y="109368"/>
                    <a:pt x="411557" y="111909"/>
                  </a:cubicBezTo>
                  <a:cubicBezTo>
                    <a:pt x="408889" y="114576"/>
                    <a:pt x="405333" y="115974"/>
                    <a:pt x="400378" y="115720"/>
                  </a:cubicBezTo>
                  <a:cubicBezTo>
                    <a:pt x="397330" y="115592"/>
                    <a:pt x="393773" y="115211"/>
                    <a:pt x="390217" y="114830"/>
                  </a:cubicBezTo>
                  <a:cubicBezTo>
                    <a:pt x="384627" y="114195"/>
                    <a:pt x="378530" y="113560"/>
                    <a:pt x="372814" y="113560"/>
                  </a:cubicBezTo>
                  <a:cubicBezTo>
                    <a:pt x="368622" y="113560"/>
                    <a:pt x="363287" y="115974"/>
                    <a:pt x="358079" y="118260"/>
                  </a:cubicBezTo>
                  <a:cubicBezTo>
                    <a:pt x="352871" y="120547"/>
                    <a:pt x="347663" y="122960"/>
                    <a:pt x="342836" y="123341"/>
                  </a:cubicBezTo>
                  <a:cubicBezTo>
                    <a:pt x="338517" y="123595"/>
                    <a:pt x="334071" y="123595"/>
                    <a:pt x="330134" y="123341"/>
                  </a:cubicBezTo>
                  <a:cubicBezTo>
                    <a:pt x="325434" y="123087"/>
                    <a:pt x="321242" y="122325"/>
                    <a:pt x="318447" y="121690"/>
                  </a:cubicBezTo>
                  <a:cubicBezTo>
                    <a:pt x="313493" y="120419"/>
                    <a:pt x="305872" y="108860"/>
                    <a:pt x="299267" y="99079"/>
                  </a:cubicBezTo>
                  <a:cubicBezTo>
                    <a:pt x="296980" y="95650"/>
                    <a:pt x="294821" y="92474"/>
                    <a:pt x="293169" y="90061"/>
                  </a:cubicBezTo>
                  <a:cubicBezTo>
                    <a:pt x="289486" y="85107"/>
                    <a:pt x="284404" y="76469"/>
                    <a:pt x="279832" y="67323"/>
                  </a:cubicBezTo>
                  <a:cubicBezTo>
                    <a:pt x="275894" y="59575"/>
                    <a:pt x="272210" y="51318"/>
                    <a:pt x="270178" y="44713"/>
                  </a:cubicBezTo>
                  <a:cubicBezTo>
                    <a:pt x="268526" y="39377"/>
                    <a:pt x="267383" y="33026"/>
                    <a:pt x="266240" y="26929"/>
                  </a:cubicBezTo>
                  <a:cubicBezTo>
                    <a:pt x="264462" y="17530"/>
                    <a:pt x="262810" y="8765"/>
                    <a:pt x="260016" y="6224"/>
                  </a:cubicBezTo>
                  <a:cubicBezTo>
                    <a:pt x="257475" y="3938"/>
                    <a:pt x="255697" y="2414"/>
                    <a:pt x="252140" y="1524"/>
                  </a:cubicBezTo>
                  <a:cubicBezTo>
                    <a:pt x="248075" y="508"/>
                    <a:pt x="241597" y="127"/>
                    <a:pt x="229530" y="127"/>
                  </a:cubicBezTo>
                  <a:cubicBezTo>
                    <a:pt x="215684" y="127"/>
                    <a:pt x="208698" y="127"/>
                    <a:pt x="201584" y="127"/>
                  </a:cubicBezTo>
                  <a:cubicBezTo>
                    <a:pt x="180244" y="127"/>
                    <a:pt x="157507" y="127"/>
                    <a:pt x="147726" y="127"/>
                  </a:cubicBezTo>
                  <a:cubicBezTo>
                    <a:pt x="141120" y="127"/>
                    <a:pt x="130069" y="0"/>
                    <a:pt x="118510" y="0"/>
                  </a:cubicBezTo>
                  <a:cubicBezTo>
                    <a:pt x="106951" y="0"/>
                    <a:pt x="95645" y="0"/>
                    <a:pt x="88532" y="127"/>
                  </a:cubicBezTo>
                  <a:cubicBezTo>
                    <a:pt x="81927" y="127"/>
                    <a:pt x="73924" y="1651"/>
                    <a:pt x="66684" y="3430"/>
                  </a:cubicBezTo>
                  <a:cubicBezTo>
                    <a:pt x="57538" y="5716"/>
                    <a:pt x="49662" y="8638"/>
                    <a:pt x="47122" y="10289"/>
                  </a:cubicBezTo>
                  <a:cubicBezTo>
                    <a:pt x="44327" y="12321"/>
                    <a:pt x="38230" y="15751"/>
                    <a:pt x="33530" y="18292"/>
                  </a:cubicBezTo>
                  <a:cubicBezTo>
                    <a:pt x="34038" y="19435"/>
                    <a:pt x="34674" y="20451"/>
                    <a:pt x="35563" y="21467"/>
                  </a:cubicBezTo>
                  <a:cubicBezTo>
                    <a:pt x="39119" y="25532"/>
                    <a:pt x="44073" y="23373"/>
                    <a:pt x="46106" y="29216"/>
                  </a:cubicBezTo>
                  <a:cubicBezTo>
                    <a:pt x="48265" y="35059"/>
                    <a:pt x="46741" y="37345"/>
                    <a:pt x="51187" y="43697"/>
                  </a:cubicBezTo>
                  <a:cubicBezTo>
                    <a:pt x="55633" y="50048"/>
                    <a:pt x="59951" y="55637"/>
                    <a:pt x="61603" y="59194"/>
                  </a:cubicBezTo>
                  <a:cubicBezTo>
                    <a:pt x="63254" y="62750"/>
                    <a:pt x="66684" y="73801"/>
                    <a:pt x="70113" y="79772"/>
                  </a:cubicBezTo>
                  <a:cubicBezTo>
                    <a:pt x="73543" y="85869"/>
                    <a:pt x="74051" y="98317"/>
                    <a:pt x="81164" y="110385"/>
                  </a:cubicBezTo>
                  <a:cubicBezTo>
                    <a:pt x="88278" y="122452"/>
                    <a:pt x="89929" y="123722"/>
                    <a:pt x="90437" y="129946"/>
                  </a:cubicBezTo>
                  <a:cubicBezTo>
                    <a:pt x="90946" y="136171"/>
                    <a:pt x="90691" y="145824"/>
                    <a:pt x="89040" y="149762"/>
                  </a:cubicBezTo>
                  <a:cubicBezTo>
                    <a:pt x="87389" y="153700"/>
                    <a:pt x="87135" y="155478"/>
                    <a:pt x="84213" y="159035"/>
                  </a:cubicBezTo>
                  <a:cubicBezTo>
                    <a:pt x="81292" y="162592"/>
                    <a:pt x="75702" y="164116"/>
                    <a:pt x="74432" y="168689"/>
                  </a:cubicBezTo>
                  <a:cubicBezTo>
                    <a:pt x="73162" y="173262"/>
                    <a:pt x="73797" y="176692"/>
                    <a:pt x="75830" y="182408"/>
                  </a:cubicBezTo>
                  <a:cubicBezTo>
                    <a:pt x="77989" y="188124"/>
                    <a:pt x="79767" y="191807"/>
                    <a:pt x="83959" y="200572"/>
                  </a:cubicBezTo>
                  <a:cubicBezTo>
                    <a:pt x="88151" y="209337"/>
                    <a:pt x="88405" y="220770"/>
                    <a:pt x="97805" y="233980"/>
                  </a:cubicBezTo>
                  <a:cubicBezTo>
                    <a:pt x="107205" y="247191"/>
                    <a:pt x="108983" y="246937"/>
                    <a:pt x="111651" y="253923"/>
                  </a:cubicBezTo>
                  <a:cubicBezTo>
                    <a:pt x="114191" y="260909"/>
                    <a:pt x="115080" y="266753"/>
                    <a:pt x="115589" y="271961"/>
                  </a:cubicBezTo>
                  <a:cubicBezTo>
                    <a:pt x="116096" y="277168"/>
                    <a:pt x="115080" y="297747"/>
                    <a:pt x="114826" y="305622"/>
                  </a:cubicBezTo>
                  <a:cubicBezTo>
                    <a:pt x="114699" y="313370"/>
                    <a:pt x="114826" y="316800"/>
                    <a:pt x="112667" y="321119"/>
                  </a:cubicBezTo>
                  <a:cubicBezTo>
                    <a:pt x="110508" y="325311"/>
                    <a:pt x="108475" y="324041"/>
                    <a:pt x="106824" y="329757"/>
                  </a:cubicBezTo>
                  <a:cubicBezTo>
                    <a:pt x="105172" y="335473"/>
                    <a:pt x="103521" y="339157"/>
                    <a:pt x="100854" y="344619"/>
                  </a:cubicBezTo>
                  <a:cubicBezTo>
                    <a:pt x="98059" y="349954"/>
                    <a:pt x="98567" y="351478"/>
                    <a:pt x="95137" y="354400"/>
                  </a:cubicBezTo>
                  <a:cubicBezTo>
                    <a:pt x="91708" y="357321"/>
                    <a:pt x="89294" y="357194"/>
                    <a:pt x="85229" y="360370"/>
                  </a:cubicBezTo>
                  <a:cubicBezTo>
                    <a:pt x="81164" y="363673"/>
                    <a:pt x="65413" y="375105"/>
                    <a:pt x="58808" y="385013"/>
                  </a:cubicBezTo>
                  <a:cubicBezTo>
                    <a:pt x="52203" y="394921"/>
                    <a:pt x="48900" y="399621"/>
                    <a:pt x="45979" y="407115"/>
                  </a:cubicBezTo>
                  <a:cubicBezTo>
                    <a:pt x="43057" y="414609"/>
                    <a:pt x="39755" y="422612"/>
                    <a:pt x="39627" y="431631"/>
                  </a:cubicBezTo>
                  <a:cubicBezTo>
                    <a:pt x="39500" y="440777"/>
                    <a:pt x="32260" y="455893"/>
                    <a:pt x="30228" y="465674"/>
                  </a:cubicBezTo>
                  <a:cubicBezTo>
                    <a:pt x="28322" y="475454"/>
                    <a:pt x="22606" y="490571"/>
                    <a:pt x="21717" y="494508"/>
                  </a:cubicBezTo>
                  <a:cubicBezTo>
                    <a:pt x="20955" y="498446"/>
                    <a:pt x="20701" y="506194"/>
                    <a:pt x="18922" y="513181"/>
                  </a:cubicBezTo>
                  <a:cubicBezTo>
                    <a:pt x="17144" y="520167"/>
                    <a:pt x="17525" y="523089"/>
                    <a:pt x="12571" y="526646"/>
                  </a:cubicBezTo>
                  <a:cubicBezTo>
                    <a:pt x="7744" y="530202"/>
                    <a:pt x="1647" y="538586"/>
                    <a:pt x="885" y="541126"/>
                  </a:cubicBezTo>
                  <a:cubicBezTo>
                    <a:pt x="-4" y="543794"/>
                    <a:pt x="1266" y="560942"/>
                    <a:pt x="631" y="566913"/>
                  </a:cubicBezTo>
                  <a:cubicBezTo>
                    <a:pt x="-4" y="572882"/>
                    <a:pt x="-131" y="577202"/>
                    <a:pt x="123" y="585458"/>
                  </a:cubicBezTo>
                  <a:cubicBezTo>
                    <a:pt x="504" y="593715"/>
                    <a:pt x="250" y="598796"/>
                    <a:pt x="1774" y="606925"/>
                  </a:cubicBezTo>
                  <a:cubicBezTo>
                    <a:pt x="2155" y="609212"/>
                    <a:pt x="2536" y="612260"/>
                    <a:pt x="2790" y="615690"/>
                  </a:cubicBezTo>
                  <a:lnTo>
                    <a:pt x="3044" y="615690"/>
                  </a:lnTo>
                  <a:cubicBezTo>
                    <a:pt x="16763" y="616960"/>
                    <a:pt x="34674" y="618485"/>
                    <a:pt x="41533" y="616325"/>
                  </a:cubicBezTo>
                </a:path>
              </a:pathLst>
            </a:custGeom>
            <a:solidFill>
              <a:srgbClr val="FFFFFF"/>
            </a:solidFill>
            <a:ln w="12700" cap="flat">
              <a:noFill/>
              <a:prstDash val="solid"/>
              <a:miter/>
            </a:ln>
          </p:spPr>
          <p:txBody>
            <a:bodyPr rtlCol="0" anchor="ctr"/>
            <a:lstStyle/>
            <a:p>
              <a:endParaRPr lang="en-GB"/>
            </a:p>
          </p:txBody>
        </p:sp>
        <p:sp>
          <p:nvSpPr>
            <p:cNvPr id="1193" name="Freeform: Shape 1192">
              <a:extLst>
                <a:ext uri="{FF2B5EF4-FFF2-40B4-BE49-F238E27FC236}">
                  <a16:creationId xmlns:a16="http://schemas.microsoft.com/office/drawing/2014/main" id="{8442979F-9827-F5B4-4F58-D4811CCDCD85}"/>
                </a:ext>
              </a:extLst>
            </p:cNvPr>
            <p:cNvSpPr/>
            <p:nvPr/>
          </p:nvSpPr>
          <p:spPr>
            <a:xfrm>
              <a:off x="6965496" y="4226491"/>
              <a:ext cx="390464" cy="754229"/>
            </a:xfrm>
            <a:custGeom>
              <a:avLst/>
              <a:gdLst>
                <a:gd name="connsiteX0" fmla="*/ 373062 w 390464"/>
                <a:gd name="connsiteY0" fmla="*/ 109722 h 754229"/>
                <a:gd name="connsiteX1" fmla="*/ 366584 w 390464"/>
                <a:gd name="connsiteY1" fmla="*/ 80125 h 754229"/>
                <a:gd name="connsiteX2" fmla="*/ 360360 w 390464"/>
                <a:gd name="connsiteY2" fmla="*/ 54720 h 754229"/>
                <a:gd name="connsiteX3" fmla="*/ 342830 w 390464"/>
                <a:gd name="connsiteY3" fmla="*/ 34904 h 754229"/>
                <a:gd name="connsiteX4" fmla="*/ 325301 w 390464"/>
                <a:gd name="connsiteY4" fmla="*/ 19407 h 754229"/>
                <a:gd name="connsiteX5" fmla="*/ 325174 w 390464"/>
                <a:gd name="connsiteY5" fmla="*/ 13055 h 754229"/>
                <a:gd name="connsiteX6" fmla="*/ 326317 w 390464"/>
                <a:gd name="connsiteY6" fmla="*/ 4291 h 754229"/>
                <a:gd name="connsiteX7" fmla="*/ 319966 w 390464"/>
                <a:gd name="connsiteY7" fmla="*/ 1242 h 754229"/>
                <a:gd name="connsiteX8" fmla="*/ 311074 w 390464"/>
                <a:gd name="connsiteY8" fmla="*/ 9753 h 754229"/>
                <a:gd name="connsiteX9" fmla="*/ 301802 w 390464"/>
                <a:gd name="connsiteY9" fmla="*/ 19534 h 754229"/>
                <a:gd name="connsiteX10" fmla="*/ 304596 w 390464"/>
                <a:gd name="connsiteY10" fmla="*/ 29950 h 754229"/>
                <a:gd name="connsiteX11" fmla="*/ 311963 w 390464"/>
                <a:gd name="connsiteY11" fmla="*/ 43796 h 754229"/>
                <a:gd name="connsiteX12" fmla="*/ 307771 w 390464"/>
                <a:gd name="connsiteY12" fmla="*/ 55355 h 754229"/>
                <a:gd name="connsiteX13" fmla="*/ 302944 w 390464"/>
                <a:gd name="connsiteY13" fmla="*/ 70598 h 754229"/>
                <a:gd name="connsiteX14" fmla="*/ 292401 w 390464"/>
                <a:gd name="connsiteY14" fmla="*/ 72757 h 754229"/>
                <a:gd name="connsiteX15" fmla="*/ 287193 w 390464"/>
                <a:gd name="connsiteY15" fmla="*/ 79871 h 754229"/>
                <a:gd name="connsiteX16" fmla="*/ 280080 w 390464"/>
                <a:gd name="connsiteY16" fmla="*/ 85333 h 754229"/>
                <a:gd name="connsiteX17" fmla="*/ 273856 w 390464"/>
                <a:gd name="connsiteY17" fmla="*/ 95241 h 754229"/>
                <a:gd name="connsiteX18" fmla="*/ 266870 w 390464"/>
                <a:gd name="connsiteY18" fmla="*/ 91049 h 754229"/>
                <a:gd name="connsiteX19" fmla="*/ 257469 w 390464"/>
                <a:gd name="connsiteY19" fmla="*/ 86857 h 754229"/>
                <a:gd name="connsiteX20" fmla="*/ 258486 w 390464"/>
                <a:gd name="connsiteY20" fmla="*/ 97781 h 754229"/>
                <a:gd name="connsiteX21" fmla="*/ 261788 w 390464"/>
                <a:gd name="connsiteY21" fmla="*/ 110610 h 754229"/>
                <a:gd name="connsiteX22" fmla="*/ 258740 w 390464"/>
                <a:gd name="connsiteY22" fmla="*/ 123567 h 754229"/>
                <a:gd name="connsiteX23" fmla="*/ 248705 w 390464"/>
                <a:gd name="connsiteY23" fmla="*/ 123059 h 754229"/>
                <a:gd name="connsiteX24" fmla="*/ 246418 w 390464"/>
                <a:gd name="connsiteY24" fmla="*/ 130045 h 754229"/>
                <a:gd name="connsiteX25" fmla="*/ 252261 w 390464"/>
                <a:gd name="connsiteY25" fmla="*/ 136524 h 754229"/>
                <a:gd name="connsiteX26" fmla="*/ 260264 w 390464"/>
                <a:gd name="connsiteY26" fmla="*/ 144145 h 754229"/>
                <a:gd name="connsiteX27" fmla="*/ 257343 w 390464"/>
                <a:gd name="connsiteY27" fmla="*/ 149734 h 754229"/>
                <a:gd name="connsiteX28" fmla="*/ 250864 w 390464"/>
                <a:gd name="connsiteY28" fmla="*/ 144907 h 754229"/>
                <a:gd name="connsiteX29" fmla="*/ 240575 w 390464"/>
                <a:gd name="connsiteY29" fmla="*/ 147956 h 754229"/>
                <a:gd name="connsiteX30" fmla="*/ 230159 w 390464"/>
                <a:gd name="connsiteY30" fmla="*/ 157102 h 754229"/>
                <a:gd name="connsiteX31" fmla="*/ 219362 w 390464"/>
                <a:gd name="connsiteY31" fmla="*/ 165994 h 754229"/>
                <a:gd name="connsiteX32" fmla="*/ 214027 w 390464"/>
                <a:gd name="connsiteY32" fmla="*/ 176918 h 754229"/>
                <a:gd name="connsiteX33" fmla="*/ 218092 w 390464"/>
                <a:gd name="connsiteY33" fmla="*/ 187334 h 754229"/>
                <a:gd name="connsiteX34" fmla="*/ 203611 w 390464"/>
                <a:gd name="connsiteY34" fmla="*/ 192542 h 754229"/>
                <a:gd name="connsiteX35" fmla="*/ 203230 w 390464"/>
                <a:gd name="connsiteY35" fmla="*/ 184285 h 754229"/>
                <a:gd name="connsiteX36" fmla="*/ 196879 w 390464"/>
                <a:gd name="connsiteY36" fmla="*/ 179204 h 754229"/>
                <a:gd name="connsiteX37" fmla="*/ 187733 w 390464"/>
                <a:gd name="connsiteY37" fmla="*/ 187715 h 754229"/>
                <a:gd name="connsiteX38" fmla="*/ 175157 w 390464"/>
                <a:gd name="connsiteY38" fmla="*/ 193939 h 754229"/>
                <a:gd name="connsiteX39" fmla="*/ 171092 w 390464"/>
                <a:gd name="connsiteY39" fmla="*/ 202577 h 754229"/>
                <a:gd name="connsiteX40" fmla="*/ 176174 w 390464"/>
                <a:gd name="connsiteY40" fmla="*/ 211468 h 754229"/>
                <a:gd name="connsiteX41" fmla="*/ 170965 w 390464"/>
                <a:gd name="connsiteY41" fmla="*/ 215025 h 754229"/>
                <a:gd name="connsiteX42" fmla="*/ 160676 w 390464"/>
                <a:gd name="connsiteY42" fmla="*/ 210198 h 754229"/>
                <a:gd name="connsiteX43" fmla="*/ 149498 w 390464"/>
                <a:gd name="connsiteY43" fmla="*/ 210579 h 754229"/>
                <a:gd name="connsiteX44" fmla="*/ 139845 w 390464"/>
                <a:gd name="connsiteY44" fmla="*/ 209563 h 754229"/>
                <a:gd name="connsiteX45" fmla="*/ 125491 w 390464"/>
                <a:gd name="connsiteY45" fmla="*/ 213501 h 754229"/>
                <a:gd name="connsiteX46" fmla="*/ 112407 w 390464"/>
                <a:gd name="connsiteY46" fmla="*/ 221122 h 754229"/>
                <a:gd name="connsiteX47" fmla="*/ 101991 w 390464"/>
                <a:gd name="connsiteY47" fmla="*/ 222901 h 754229"/>
                <a:gd name="connsiteX48" fmla="*/ 84588 w 390464"/>
                <a:gd name="connsiteY48" fmla="*/ 230522 h 754229"/>
                <a:gd name="connsiteX49" fmla="*/ 70997 w 390464"/>
                <a:gd name="connsiteY49" fmla="*/ 232427 h 754229"/>
                <a:gd name="connsiteX50" fmla="*/ 65154 w 390464"/>
                <a:gd name="connsiteY50" fmla="*/ 241700 h 754229"/>
                <a:gd name="connsiteX51" fmla="*/ 59056 w 390464"/>
                <a:gd name="connsiteY51" fmla="*/ 265962 h 754229"/>
                <a:gd name="connsiteX52" fmla="*/ 47624 w 390464"/>
                <a:gd name="connsiteY52" fmla="*/ 292638 h 754229"/>
                <a:gd name="connsiteX53" fmla="*/ 40765 w 390464"/>
                <a:gd name="connsiteY53" fmla="*/ 304705 h 754229"/>
                <a:gd name="connsiteX54" fmla="*/ 46608 w 390464"/>
                <a:gd name="connsiteY54" fmla="*/ 334047 h 754229"/>
                <a:gd name="connsiteX55" fmla="*/ 55118 w 390464"/>
                <a:gd name="connsiteY55" fmla="*/ 367836 h 754229"/>
                <a:gd name="connsiteX56" fmla="*/ 58041 w 390464"/>
                <a:gd name="connsiteY56" fmla="*/ 391971 h 754229"/>
                <a:gd name="connsiteX57" fmla="*/ 67186 w 390464"/>
                <a:gd name="connsiteY57" fmla="*/ 407214 h 754229"/>
                <a:gd name="connsiteX58" fmla="*/ 65281 w 390464"/>
                <a:gd name="connsiteY58" fmla="*/ 427030 h 754229"/>
                <a:gd name="connsiteX59" fmla="*/ 54356 w 390464"/>
                <a:gd name="connsiteY59" fmla="*/ 462343 h 754229"/>
                <a:gd name="connsiteX60" fmla="*/ 40384 w 390464"/>
                <a:gd name="connsiteY60" fmla="*/ 484191 h 754229"/>
                <a:gd name="connsiteX61" fmla="*/ 30603 w 390464"/>
                <a:gd name="connsiteY61" fmla="*/ 507564 h 754229"/>
                <a:gd name="connsiteX62" fmla="*/ 15995 w 390464"/>
                <a:gd name="connsiteY62" fmla="*/ 514423 h 754229"/>
                <a:gd name="connsiteX63" fmla="*/ 11803 w 390464"/>
                <a:gd name="connsiteY63" fmla="*/ 534874 h 754229"/>
                <a:gd name="connsiteX64" fmla="*/ 3293 w 390464"/>
                <a:gd name="connsiteY64" fmla="*/ 545671 h 754229"/>
                <a:gd name="connsiteX65" fmla="*/ 371 w 390464"/>
                <a:gd name="connsiteY65" fmla="*/ 561041 h 754229"/>
                <a:gd name="connsiteX66" fmla="*/ 5579 w 390464"/>
                <a:gd name="connsiteY66" fmla="*/ 595211 h 754229"/>
                <a:gd name="connsiteX67" fmla="*/ 17900 w 390464"/>
                <a:gd name="connsiteY67" fmla="*/ 620870 h 754229"/>
                <a:gd name="connsiteX68" fmla="*/ 25649 w 390464"/>
                <a:gd name="connsiteY68" fmla="*/ 637764 h 754229"/>
                <a:gd name="connsiteX69" fmla="*/ 21711 w 390464"/>
                <a:gd name="connsiteY69" fmla="*/ 654023 h 754229"/>
                <a:gd name="connsiteX70" fmla="*/ 22347 w 390464"/>
                <a:gd name="connsiteY70" fmla="*/ 680064 h 754229"/>
                <a:gd name="connsiteX71" fmla="*/ 30095 w 390464"/>
                <a:gd name="connsiteY71" fmla="*/ 696958 h 754229"/>
                <a:gd name="connsiteX72" fmla="*/ 48005 w 390464"/>
                <a:gd name="connsiteY72" fmla="*/ 723633 h 754229"/>
                <a:gd name="connsiteX73" fmla="*/ 72775 w 390464"/>
                <a:gd name="connsiteY73" fmla="*/ 737987 h 754229"/>
                <a:gd name="connsiteX74" fmla="*/ 97545 w 390464"/>
                <a:gd name="connsiteY74" fmla="*/ 750690 h 754229"/>
                <a:gd name="connsiteX75" fmla="*/ 127523 w 390464"/>
                <a:gd name="connsiteY75" fmla="*/ 749419 h 754229"/>
                <a:gd name="connsiteX76" fmla="*/ 157501 w 390464"/>
                <a:gd name="connsiteY76" fmla="*/ 731509 h 754229"/>
                <a:gd name="connsiteX77" fmla="*/ 190400 w 390464"/>
                <a:gd name="connsiteY77" fmla="*/ 725285 h 754229"/>
                <a:gd name="connsiteX78" fmla="*/ 205389 w 390464"/>
                <a:gd name="connsiteY78" fmla="*/ 714487 h 754229"/>
                <a:gd name="connsiteX79" fmla="*/ 224570 w 390464"/>
                <a:gd name="connsiteY79" fmla="*/ 675491 h 754229"/>
                <a:gd name="connsiteX80" fmla="*/ 236638 w 390464"/>
                <a:gd name="connsiteY80" fmla="*/ 636113 h 754229"/>
                <a:gd name="connsiteX81" fmla="*/ 251499 w 390464"/>
                <a:gd name="connsiteY81" fmla="*/ 582254 h 754229"/>
                <a:gd name="connsiteX82" fmla="*/ 279191 w 390464"/>
                <a:gd name="connsiteY82" fmla="*/ 497021 h 754229"/>
                <a:gd name="connsiteX83" fmla="*/ 303071 w 390464"/>
                <a:gd name="connsiteY83" fmla="*/ 416487 h 754229"/>
                <a:gd name="connsiteX84" fmla="*/ 314758 w 390464"/>
                <a:gd name="connsiteY84" fmla="*/ 370885 h 754229"/>
                <a:gd name="connsiteX85" fmla="*/ 327841 w 390464"/>
                <a:gd name="connsiteY85" fmla="*/ 327569 h 754229"/>
                <a:gd name="connsiteX86" fmla="*/ 335336 w 390464"/>
                <a:gd name="connsiteY86" fmla="*/ 303435 h 754229"/>
                <a:gd name="connsiteX87" fmla="*/ 334701 w 390464"/>
                <a:gd name="connsiteY87" fmla="*/ 282602 h 754229"/>
                <a:gd name="connsiteX88" fmla="*/ 350325 w 390464"/>
                <a:gd name="connsiteY88" fmla="*/ 260119 h 754229"/>
                <a:gd name="connsiteX89" fmla="*/ 349689 w 390464"/>
                <a:gd name="connsiteY89" fmla="*/ 248052 h 754229"/>
                <a:gd name="connsiteX90" fmla="*/ 350833 w 390464"/>
                <a:gd name="connsiteY90" fmla="*/ 221503 h 754229"/>
                <a:gd name="connsiteX91" fmla="*/ 347912 w 390464"/>
                <a:gd name="connsiteY91" fmla="*/ 201941 h 754229"/>
                <a:gd name="connsiteX92" fmla="*/ 352103 w 390464"/>
                <a:gd name="connsiteY92" fmla="*/ 186063 h 754229"/>
                <a:gd name="connsiteX93" fmla="*/ 364170 w 390464"/>
                <a:gd name="connsiteY93" fmla="*/ 196480 h 754229"/>
                <a:gd name="connsiteX94" fmla="*/ 375857 w 390464"/>
                <a:gd name="connsiteY94" fmla="*/ 209182 h 754229"/>
                <a:gd name="connsiteX95" fmla="*/ 386273 w 390464"/>
                <a:gd name="connsiteY95" fmla="*/ 200671 h 754229"/>
                <a:gd name="connsiteX96" fmla="*/ 390465 w 390464"/>
                <a:gd name="connsiteY96" fmla="*/ 177299 h 754229"/>
                <a:gd name="connsiteX97" fmla="*/ 387797 w 390464"/>
                <a:gd name="connsiteY97" fmla="*/ 151640 h 754229"/>
                <a:gd name="connsiteX98" fmla="*/ 373443 w 390464"/>
                <a:gd name="connsiteY98" fmla="*/ 109722 h 754229"/>
                <a:gd name="connsiteX99" fmla="*/ 223427 w 390464"/>
                <a:gd name="connsiteY99" fmla="*/ 142113 h 754229"/>
                <a:gd name="connsiteX100" fmla="*/ 220760 w 390464"/>
                <a:gd name="connsiteY100" fmla="*/ 149480 h 754229"/>
                <a:gd name="connsiteX101" fmla="*/ 228254 w 390464"/>
                <a:gd name="connsiteY101" fmla="*/ 145416 h 754229"/>
                <a:gd name="connsiteX102" fmla="*/ 223427 w 390464"/>
                <a:gd name="connsiteY102" fmla="*/ 142113 h 754229"/>
                <a:gd name="connsiteX103" fmla="*/ 274491 w 390464"/>
                <a:gd name="connsiteY103" fmla="*/ 73646 h 754229"/>
                <a:gd name="connsiteX104" fmla="*/ 270045 w 390464"/>
                <a:gd name="connsiteY104" fmla="*/ 65517 h 754229"/>
                <a:gd name="connsiteX105" fmla="*/ 266743 w 390464"/>
                <a:gd name="connsiteY105" fmla="*/ 71487 h 754229"/>
                <a:gd name="connsiteX106" fmla="*/ 274364 w 390464"/>
                <a:gd name="connsiteY106" fmla="*/ 73646 h 75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90464" h="754229">
                  <a:moveTo>
                    <a:pt x="373062" y="109722"/>
                  </a:moveTo>
                  <a:cubicBezTo>
                    <a:pt x="363281" y="91176"/>
                    <a:pt x="368870" y="93843"/>
                    <a:pt x="366584" y="80125"/>
                  </a:cubicBezTo>
                  <a:cubicBezTo>
                    <a:pt x="364298" y="66533"/>
                    <a:pt x="366584" y="64246"/>
                    <a:pt x="360360" y="54720"/>
                  </a:cubicBezTo>
                  <a:cubicBezTo>
                    <a:pt x="354136" y="45320"/>
                    <a:pt x="352612" y="43668"/>
                    <a:pt x="342830" y="34904"/>
                  </a:cubicBezTo>
                  <a:cubicBezTo>
                    <a:pt x="339782" y="28680"/>
                    <a:pt x="329366" y="24869"/>
                    <a:pt x="325301" y="19407"/>
                  </a:cubicBezTo>
                  <a:cubicBezTo>
                    <a:pt x="321236" y="13817"/>
                    <a:pt x="323142" y="15215"/>
                    <a:pt x="325174" y="13055"/>
                  </a:cubicBezTo>
                  <a:cubicBezTo>
                    <a:pt x="327079" y="10896"/>
                    <a:pt x="328096" y="8356"/>
                    <a:pt x="326317" y="4291"/>
                  </a:cubicBezTo>
                  <a:cubicBezTo>
                    <a:pt x="324539" y="226"/>
                    <a:pt x="323014" y="-1299"/>
                    <a:pt x="319966" y="1242"/>
                  </a:cubicBezTo>
                  <a:cubicBezTo>
                    <a:pt x="316918" y="3656"/>
                    <a:pt x="315774" y="6958"/>
                    <a:pt x="311074" y="9753"/>
                  </a:cubicBezTo>
                  <a:cubicBezTo>
                    <a:pt x="306374" y="12547"/>
                    <a:pt x="304850" y="14834"/>
                    <a:pt x="301802" y="19534"/>
                  </a:cubicBezTo>
                  <a:cubicBezTo>
                    <a:pt x="298752" y="24234"/>
                    <a:pt x="300404" y="25758"/>
                    <a:pt x="304596" y="29950"/>
                  </a:cubicBezTo>
                  <a:cubicBezTo>
                    <a:pt x="308788" y="34142"/>
                    <a:pt x="311328" y="39731"/>
                    <a:pt x="311963" y="43796"/>
                  </a:cubicBezTo>
                  <a:cubicBezTo>
                    <a:pt x="312598" y="47860"/>
                    <a:pt x="310185" y="48877"/>
                    <a:pt x="307771" y="55355"/>
                  </a:cubicBezTo>
                  <a:cubicBezTo>
                    <a:pt x="305358" y="61833"/>
                    <a:pt x="307898" y="63865"/>
                    <a:pt x="302944" y="70598"/>
                  </a:cubicBezTo>
                  <a:cubicBezTo>
                    <a:pt x="297864" y="77457"/>
                    <a:pt x="297228" y="71995"/>
                    <a:pt x="292401" y="72757"/>
                  </a:cubicBezTo>
                  <a:cubicBezTo>
                    <a:pt x="287701" y="73519"/>
                    <a:pt x="288337" y="76314"/>
                    <a:pt x="287193" y="79871"/>
                  </a:cubicBezTo>
                  <a:cubicBezTo>
                    <a:pt x="286050" y="83427"/>
                    <a:pt x="282493" y="82284"/>
                    <a:pt x="280080" y="85333"/>
                  </a:cubicBezTo>
                  <a:cubicBezTo>
                    <a:pt x="277666" y="88381"/>
                    <a:pt x="277539" y="94351"/>
                    <a:pt x="273856" y="95241"/>
                  </a:cubicBezTo>
                  <a:cubicBezTo>
                    <a:pt x="270299" y="96257"/>
                    <a:pt x="269283" y="94606"/>
                    <a:pt x="266870" y="91049"/>
                  </a:cubicBezTo>
                  <a:cubicBezTo>
                    <a:pt x="264456" y="87492"/>
                    <a:pt x="259121" y="84189"/>
                    <a:pt x="257469" y="86857"/>
                  </a:cubicBezTo>
                  <a:cubicBezTo>
                    <a:pt x="255819" y="89524"/>
                    <a:pt x="255945" y="92573"/>
                    <a:pt x="258486" y="97781"/>
                  </a:cubicBezTo>
                  <a:cubicBezTo>
                    <a:pt x="260899" y="102989"/>
                    <a:pt x="261281" y="105149"/>
                    <a:pt x="261788" y="110610"/>
                  </a:cubicBezTo>
                  <a:cubicBezTo>
                    <a:pt x="262296" y="116200"/>
                    <a:pt x="261915" y="123440"/>
                    <a:pt x="258740" y="123567"/>
                  </a:cubicBezTo>
                  <a:cubicBezTo>
                    <a:pt x="255437" y="123694"/>
                    <a:pt x="252516" y="122424"/>
                    <a:pt x="248705" y="123059"/>
                  </a:cubicBezTo>
                  <a:cubicBezTo>
                    <a:pt x="244767" y="123694"/>
                    <a:pt x="246545" y="126362"/>
                    <a:pt x="246418" y="130045"/>
                  </a:cubicBezTo>
                  <a:cubicBezTo>
                    <a:pt x="246292" y="133729"/>
                    <a:pt x="248578" y="134872"/>
                    <a:pt x="252261" y="136524"/>
                  </a:cubicBezTo>
                  <a:cubicBezTo>
                    <a:pt x="256072" y="138175"/>
                    <a:pt x="257978" y="140461"/>
                    <a:pt x="260264" y="144145"/>
                  </a:cubicBezTo>
                  <a:cubicBezTo>
                    <a:pt x="262550" y="147956"/>
                    <a:pt x="260899" y="148083"/>
                    <a:pt x="257343" y="149734"/>
                  </a:cubicBezTo>
                  <a:cubicBezTo>
                    <a:pt x="253786" y="151386"/>
                    <a:pt x="253405" y="147321"/>
                    <a:pt x="250864" y="144907"/>
                  </a:cubicBezTo>
                  <a:cubicBezTo>
                    <a:pt x="248324" y="142494"/>
                    <a:pt x="244640" y="145035"/>
                    <a:pt x="240575" y="147956"/>
                  </a:cubicBezTo>
                  <a:cubicBezTo>
                    <a:pt x="236510" y="150878"/>
                    <a:pt x="234224" y="152148"/>
                    <a:pt x="230159" y="157102"/>
                  </a:cubicBezTo>
                  <a:cubicBezTo>
                    <a:pt x="226094" y="162056"/>
                    <a:pt x="223935" y="164977"/>
                    <a:pt x="219362" y="165994"/>
                  </a:cubicBezTo>
                  <a:cubicBezTo>
                    <a:pt x="214789" y="167010"/>
                    <a:pt x="212630" y="173361"/>
                    <a:pt x="214027" y="176918"/>
                  </a:cubicBezTo>
                  <a:cubicBezTo>
                    <a:pt x="215298" y="180474"/>
                    <a:pt x="218727" y="182634"/>
                    <a:pt x="218092" y="187334"/>
                  </a:cubicBezTo>
                  <a:cubicBezTo>
                    <a:pt x="217457" y="192034"/>
                    <a:pt x="208692" y="193177"/>
                    <a:pt x="203611" y="192542"/>
                  </a:cubicBezTo>
                  <a:cubicBezTo>
                    <a:pt x="198530" y="191907"/>
                    <a:pt x="201324" y="188604"/>
                    <a:pt x="203230" y="184285"/>
                  </a:cubicBezTo>
                  <a:cubicBezTo>
                    <a:pt x="205135" y="179839"/>
                    <a:pt x="199546" y="178950"/>
                    <a:pt x="196879" y="179204"/>
                  </a:cubicBezTo>
                  <a:cubicBezTo>
                    <a:pt x="194338" y="179585"/>
                    <a:pt x="192306" y="182761"/>
                    <a:pt x="187733" y="187715"/>
                  </a:cubicBezTo>
                  <a:cubicBezTo>
                    <a:pt x="183160" y="192542"/>
                    <a:pt x="181254" y="191907"/>
                    <a:pt x="175157" y="193939"/>
                  </a:cubicBezTo>
                  <a:cubicBezTo>
                    <a:pt x="169187" y="195845"/>
                    <a:pt x="170712" y="197750"/>
                    <a:pt x="171092" y="202577"/>
                  </a:cubicBezTo>
                  <a:cubicBezTo>
                    <a:pt x="171474" y="207403"/>
                    <a:pt x="175666" y="207277"/>
                    <a:pt x="176174" y="211468"/>
                  </a:cubicBezTo>
                  <a:cubicBezTo>
                    <a:pt x="176681" y="215660"/>
                    <a:pt x="175284" y="214390"/>
                    <a:pt x="170965" y="215025"/>
                  </a:cubicBezTo>
                  <a:cubicBezTo>
                    <a:pt x="166520" y="215660"/>
                    <a:pt x="163471" y="213501"/>
                    <a:pt x="160676" y="210198"/>
                  </a:cubicBezTo>
                  <a:cubicBezTo>
                    <a:pt x="157882" y="206769"/>
                    <a:pt x="153817" y="206896"/>
                    <a:pt x="149498" y="210579"/>
                  </a:cubicBezTo>
                  <a:cubicBezTo>
                    <a:pt x="145179" y="214136"/>
                    <a:pt x="144672" y="211849"/>
                    <a:pt x="139845" y="209563"/>
                  </a:cubicBezTo>
                  <a:cubicBezTo>
                    <a:pt x="135145" y="207277"/>
                    <a:pt x="130698" y="209309"/>
                    <a:pt x="125491" y="213501"/>
                  </a:cubicBezTo>
                  <a:cubicBezTo>
                    <a:pt x="120282" y="217693"/>
                    <a:pt x="117996" y="220868"/>
                    <a:pt x="112407" y="221122"/>
                  </a:cubicBezTo>
                  <a:cubicBezTo>
                    <a:pt x="106945" y="221503"/>
                    <a:pt x="106691" y="218074"/>
                    <a:pt x="101991" y="222901"/>
                  </a:cubicBezTo>
                  <a:cubicBezTo>
                    <a:pt x="97291" y="227855"/>
                    <a:pt x="91702" y="230522"/>
                    <a:pt x="84588" y="230522"/>
                  </a:cubicBezTo>
                  <a:cubicBezTo>
                    <a:pt x="77475" y="230522"/>
                    <a:pt x="74554" y="230522"/>
                    <a:pt x="70997" y="232427"/>
                  </a:cubicBezTo>
                  <a:cubicBezTo>
                    <a:pt x="67440" y="234333"/>
                    <a:pt x="67059" y="235349"/>
                    <a:pt x="65154" y="241700"/>
                  </a:cubicBezTo>
                  <a:cubicBezTo>
                    <a:pt x="63248" y="248052"/>
                    <a:pt x="63883" y="252625"/>
                    <a:pt x="59056" y="265962"/>
                  </a:cubicBezTo>
                  <a:cubicBezTo>
                    <a:pt x="54229" y="279300"/>
                    <a:pt x="53213" y="285524"/>
                    <a:pt x="47624" y="292638"/>
                  </a:cubicBezTo>
                  <a:cubicBezTo>
                    <a:pt x="42162" y="299751"/>
                    <a:pt x="40765" y="301148"/>
                    <a:pt x="40765" y="304705"/>
                  </a:cubicBezTo>
                  <a:cubicBezTo>
                    <a:pt x="40765" y="308261"/>
                    <a:pt x="42670" y="324902"/>
                    <a:pt x="46608" y="334047"/>
                  </a:cubicBezTo>
                  <a:cubicBezTo>
                    <a:pt x="50546" y="343193"/>
                    <a:pt x="52832" y="356531"/>
                    <a:pt x="55118" y="367836"/>
                  </a:cubicBezTo>
                  <a:cubicBezTo>
                    <a:pt x="57405" y="379269"/>
                    <a:pt x="57024" y="384476"/>
                    <a:pt x="58041" y="391971"/>
                  </a:cubicBezTo>
                  <a:cubicBezTo>
                    <a:pt x="59056" y="399466"/>
                    <a:pt x="65154" y="401752"/>
                    <a:pt x="67186" y="407214"/>
                  </a:cubicBezTo>
                  <a:cubicBezTo>
                    <a:pt x="69092" y="412803"/>
                    <a:pt x="66551" y="417249"/>
                    <a:pt x="65281" y="427030"/>
                  </a:cubicBezTo>
                  <a:cubicBezTo>
                    <a:pt x="64010" y="436811"/>
                    <a:pt x="64772" y="449895"/>
                    <a:pt x="54356" y="462343"/>
                  </a:cubicBezTo>
                  <a:cubicBezTo>
                    <a:pt x="43940" y="474664"/>
                    <a:pt x="46481" y="474029"/>
                    <a:pt x="40384" y="484191"/>
                  </a:cubicBezTo>
                  <a:cubicBezTo>
                    <a:pt x="34160" y="494226"/>
                    <a:pt x="33525" y="506039"/>
                    <a:pt x="30603" y="507564"/>
                  </a:cubicBezTo>
                  <a:cubicBezTo>
                    <a:pt x="27681" y="509215"/>
                    <a:pt x="18917" y="510485"/>
                    <a:pt x="15995" y="514423"/>
                  </a:cubicBezTo>
                  <a:cubicBezTo>
                    <a:pt x="13073" y="518361"/>
                    <a:pt x="14979" y="523823"/>
                    <a:pt x="11803" y="534874"/>
                  </a:cubicBezTo>
                  <a:cubicBezTo>
                    <a:pt x="8500" y="545925"/>
                    <a:pt x="8246" y="538812"/>
                    <a:pt x="3293" y="545671"/>
                  </a:cubicBezTo>
                  <a:cubicBezTo>
                    <a:pt x="-1534" y="552531"/>
                    <a:pt x="371" y="553801"/>
                    <a:pt x="371" y="561041"/>
                  </a:cubicBezTo>
                  <a:cubicBezTo>
                    <a:pt x="371" y="568282"/>
                    <a:pt x="4308" y="581238"/>
                    <a:pt x="5579" y="595211"/>
                  </a:cubicBezTo>
                  <a:cubicBezTo>
                    <a:pt x="6849" y="609184"/>
                    <a:pt x="14090" y="612486"/>
                    <a:pt x="17900" y="620870"/>
                  </a:cubicBezTo>
                  <a:cubicBezTo>
                    <a:pt x="21711" y="629254"/>
                    <a:pt x="25649" y="633573"/>
                    <a:pt x="25649" y="637764"/>
                  </a:cubicBezTo>
                  <a:cubicBezTo>
                    <a:pt x="25649" y="641956"/>
                    <a:pt x="19806" y="644878"/>
                    <a:pt x="21711" y="654023"/>
                  </a:cubicBezTo>
                  <a:cubicBezTo>
                    <a:pt x="23616" y="663169"/>
                    <a:pt x="21711" y="672188"/>
                    <a:pt x="22347" y="680064"/>
                  </a:cubicBezTo>
                  <a:cubicBezTo>
                    <a:pt x="22981" y="687812"/>
                    <a:pt x="25268" y="687177"/>
                    <a:pt x="30095" y="696958"/>
                  </a:cubicBezTo>
                  <a:cubicBezTo>
                    <a:pt x="34922" y="706739"/>
                    <a:pt x="37208" y="713853"/>
                    <a:pt x="48005" y="723633"/>
                  </a:cubicBezTo>
                  <a:cubicBezTo>
                    <a:pt x="58675" y="733414"/>
                    <a:pt x="62359" y="734049"/>
                    <a:pt x="72775" y="737987"/>
                  </a:cubicBezTo>
                  <a:cubicBezTo>
                    <a:pt x="83191" y="741925"/>
                    <a:pt x="83191" y="745482"/>
                    <a:pt x="97545" y="750690"/>
                  </a:cubicBezTo>
                  <a:cubicBezTo>
                    <a:pt x="111899" y="755898"/>
                    <a:pt x="119393" y="755262"/>
                    <a:pt x="127523" y="749419"/>
                  </a:cubicBezTo>
                  <a:cubicBezTo>
                    <a:pt x="135653" y="743576"/>
                    <a:pt x="145434" y="738622"/>
                    <a:pt x="157501" y="731509"/>
                  </a:cubicBezTo>
                  <a:cubicBezTo>
                    <a:pt x="169568" y="724268"/>
                    <a:pt x="177698" y="726936"/>
                    <a:pt x="190400" y="725285"/>
                  </a:cubicBezTo>
                  <a:cubicBezTo>
                    <a:pt x="203103" y="723633"/>
                    <a:pt x="201451" y="721982"/>
                    <a:pt x="205389" y="714487"/>
                  </a:cubicBezTo>
                  <a:cubicBezTo>
                    <a:pt x="209327" y="706993"/>
                    <a:pt x="216822" y="691115"/>
                    <a:pt x="224570" y="675491"/>
                  </a:cubicBezTo>
                  <a:cubicBezTo>
                    <a:pt x="232318" y="659867"/>
                    <a:pt x="231429" y="652118"/>
                    <a:pt x="236638" y="636113"/>
                  </a:cubicBezTo>
                  <a:cubicBezTo>
                    <a:pt x="241845" y="620108"/>
                    <a:pt x="249467" y="593306"/>
                    <a:pt x="251499" y="582254"/>
                  </a:cubicBezTo>
                  <a:cubicBezTo>
                    <a:pt x="253405" y="571203"/>
                    <a:pt x="261915" y="527253"/>
                    <a:pt x="279191" y="497021"/>
                  </a:cubicBezTo>
                  <a:cubicBezTo>
                    <a:pt x="296466" y="466789"/>
                    <a:pt x="298499" y="439987"/>
                    <a:pt x="303071" y="416487"/>
                  </a:cubicBezTo>
                  <a:cubicBezTo>
                    <a:pt x="307644" y="393114"/>
                    <a:pt x="311582" y="390447"/>
                    <a:pt x="314758" y="370885"/>
                  </a:cubicBezTo>
                  <a:cubicBezTo>
                    <a:pt x="318060" y="351323"/>
                    <a:pt x="326825" y="336334"/>
                    <a:pt x="327841" y="327569"/>
                  </a:cubicBezTo>
                  <a:cubicBezTo>
                    <a:pt x="328858" y="318805"/>
                    <a:pt x="336987" y="313216"/>
                    <a:pt x="335336" y="303435"/>
                  </a:cubicBezTo>
                  <a:cubicBezTo>
                    <a:pt x="333684" y="293654"/>
                    <a:pt x="332034" y="287811"/>
                    <a:pt x="334701" y="282602"/>
                  </a:cubicBezTo>
                  <a:cubicBezTo>
                    <a:pt x="337241" y="277394"/>
                    <a:pt x="352230" y="266597"/>
                    <a:pt x="350325" y="260119"/>
                  </a:cubicBezTo>
                  <a:cubicBezTo>
                    <a:pt x="348292" y="253641"/>
                    <a:pt x="347657" y="254911"/>
                    <a:pt x="349689" y="248052"/>
                  </a:cubicBezTo>
                  <a:cubicBezTo>
                    <a:pt x="351595" y="241192"/>
                    <a:pt x="357057" y="229633"/>
                    <a:pt x="350833" y="221503"/>
                  </a:cubicBezTo>
                  <a:cubicBezTo>
                    <a:pt x="344609" y="213374"/>
                    <a:pt x="346895" y="211723"/>
                    <a:pt x="347912" y="201941"/>
                  </a:cubicBezTo>
                  <a:cubicBezTo>
                    <a:pt x="348927" y="192161"/>
                    <a:pt x="349182" y="187588"/>
                    <a:pt x="352103" y="186063"/>
                  </a:cubicBezTo>
                  <a:cubicBezTo>
                    <a:pt x="355025" y="184412"/>
                    <a:pt x="360233" y="189366"/>
                    <a:pt x="364170" y="196480"/>
                  </a:cubicBezTo>
                  <a:cubicBezTo>
                    <a:pt x="368108" y="203593"/>
                    <a:pt x="371919" y="209817"/>
                    <a:pt x="375857" y="209182"/>
                  </a:cubicBezTo>
                  <a:cubicBezTo>
                    <a:pt x="379794" y="208547"/>
                    <a:pt x="383351" y="204228"/>
                    <a:pt x="386273" y="200671"/>
                  </a:cubicBezTo>
                  <a:cubicBezTo>
                    <a:pt x="389195" y="197114"/>
                    <a:pt x="390465" y="185047"/>
                    <a:pt x="390465" y="177299"/>
                  </a:cubicBezTo>
                  <a:cubicBezTo>
                    <a:pt x="390465" y="169550"/>
                    <a:pt x="389195" y="160023"/>
                    <a:pt x="387797" y="151640"/>
                  </a:cubicBezTo>
                  <a:cubicBezTo>
                    <a:pt x="386527" y="143129"/>
                    <a:pt x="383224" y="128267"/>
                    <a:pt x="373443" y="109722"/>
                  </a:cubicBezTo>
                  <a:moveTo>
                    <a:pt x="223427" y="142113"/>
                  </a:moveTo>
                  <a:cubicBezTo>
                    <a:pt x="221649" y="144780"/>
                    <a:pt x="219870" y="148083"/>
                    <a:pt x="220760" y="149480"/>
                  </a:cubicBezTo>
                  <a:cubicBezTo>
                    <a:pt x="221775" y="150750"/>
                    <a:pt x="227238" y="148591"/>
                    <a:pt x="228254" y="145416"/>
                  </a:cubicBezTo>
                  <a:cubicBezTo>
                    <a:pt x="229270" y="142113"/>
                    <a:pt x="227111" y="137159"/>
                    <a:pt x="223427" y="142113"/>
                  </a:cubicBezTo>
                  <a:moveTo>
                    <a:pt x="274491" y="73646"/>
                  </a:moveTo>
                  <a:cubicBezTo>
                    <a:pt x="276650" y="71741"/>
                    <a:pt x="277412" y="59166"/>
                    <a:pt x="270045" y="65517"/>
                  </a:cubicBezTo>
                  <a:cubicBezTo>
                    <a:pt x="267632" y="67041"/>
                    <a:pt x="265218" y="69708"/>
                    <a:pt x="266743" y="71487"/>
                  </a:cubicBezTo>
                  <a:cubicBezTo>
                    <a:pt x="268394" y="73265"/>
                    <a:pt x="272204" y="75552"/>
                    <a:pt x="274364" y="73646"/>
                  </a:cubicBezTo>
                </a:path>
              </a:pathLst>
            </a:custGeom>
            <a:solidFill>
              <a:srgbClr val="FFFFFF"/>
            </a:solidFill>
            <a:ln w="12700" cap="flat">
              <a:noFill/>
              <a:prstDash val="solid"/>
              <a:miter/>
            </a:ln>
          </p:spPr>
          <p:txBody>
            <a:bodyPr rtlCol="0" anchor="ctr"/>
            <a:lstStyle/>
            <a:p>
              <a:endParaRPr lang="en-GB"/>
            </a:p>
          </p:txBody>
        </p:sp>
        <p:sp>
          <p:nvSpPr>
            <p:cNvPr id="1194" name="Freeform: Shape 1193">
              <a:extLst>
                <a:ext uri="{FF2B5EF4-FFF2-40B4-BE49-F238E27FC236}">
                  <a16:creationId xmlns:a16="http://schemas.microsoft.com/office/drawing/2014/main" id="{3D93EF88-EC3F-C448-7757-F51DEF4AC9C5}"/>
                </a:ext>
              </a:extLst>
            </p:cNvPr>
            <p:cNvSpPr/>
            <p:nvPr/>
          </p:nvSpPr>
          <p:spPr>
            <a:xfrm>
              <a:off x="6303855" y="4996416"/>
              <a:ext cx="63978" cy="76812"/>
            </a:xfrm>
            <a:custGeom>
              <a:avLst/>
              <a:gdLst>
                <a:gd name="connsiteX0" fmla="*/ 41241 w 63978"/>
                <a:gd name="connsiteY0" fmla="*/ 5280 h 76812"/>
                <a:gd name="connsiteX1" fmla="*/ 38700 w 63978"/>
                <a:gd name="connsiteY1" fmla="*/ 2613 h 76812"/>
                <a:gd name="connsiteX2" fmla="*/ 32222 w 63978"/>
                <a:gd name="connsiteY2" fmla="*/ 326 h 76812"/>
                <a:gd name="connsiteX3" fmla="*/ 17360 w 63978"/>
                <a:gd name="connsiteY3" fmla="*/ 10234 h 76812"/>
                <a:gd name="connsiteX4" fmla="*/ 5928 w 63978"/>
                <a:gd name="connsiteY4" fmla="*/ 23064 h 76812"/>
                <a:gd name="connsiteX5" fmla="*/ 4150 w 63978"/>
                <a:gd name="connsiteY5" fmla="*/ 26620 h 76812"/>
                <a:gd name="connsiteX6" fmla="*/ 847 w 63978"/>
                <a:gd name="connsiteY6" fmla="*/ 44912 h 76812"/>
                <a:gd name="connsiteX7" fmla="*/ 5547 w 63978"/>
                <a:gd name="connsiteY7" fmla="*/ 54566 h 76812"/>
                <a:gd name="connsiteX8" fmla="*/ 12533 w 63978"/>
                <a:gd name="connsiteY8" fmla="*/ 65236 h 76812"/>
                <a:gd name="connsiteX9" fmla="*/ 19519 w 63978"/>
                <a:gd name="connsiteY9" fmla="*/ 75144 h 76812"/>
                <a:gd name="connsiteX10" fmla="*/ 19519 w 63978"/>
                <a:gd name="connsiteY10" fmla="*/ 75144 h 76812"/>
                <a:gd name="connsiteX11" fmla="*/ 26379 w 63978"/>
                <a:gd name="connsiteY11" fmla="*/ 76287 h 76812"/>
                <a:gd name="connsiteX12" fmla="*/ 34635 w 63978"/>
                <a:gd name="connsiteY12" fmla="*/ 76541 h 76812"/>
                <a:gd name="connsiteX13" fmla="*/ 49498 w 63978"/>
                <a:gd name="connsiteY13" fmla="*/ 76414 h 76812"/>
                <a:gd name="connsiteX14" fmla="*/ 54578 w 63978"/>
                <a:gd name="connsiteY14" fmla="*/ 68793 h 76812"/>
                <a:gd name="connsiteX15" fmla="*/ 57246 w 63978"/>
                <a:gd name="connsiteY15" fmla="*/ 63076 h 76812"/>
                <a:gd name="connsiteX16" fmla="*/ 63978 w 63978"/>
                <a:gd name="connsiteY16" fmla="*/ 55582 h 76812"/>
                <a:gd name="connsiteX17" fmla="*/ 62454 w 63978"/>
                <a:gd name="connsiteY17" fmla="*/ 36147 h 76812"/>
                <a:gd name="connsiteX18" fmla="*/ 61311 w 63978"/>
                <a:gd name="connsiteY18" fmla="*/ 18872 h 76812"/>
                <a:gd name="connsiteX19" fmla="*/ 59913 w 63978"/>
                <a:gd name="connsiteY19" fmla="*/ 10234 h 76812"/>
                <a:gd name="connsiteX20" fmla="*/ 50260 w 63978"/>
                <a:gd name="connsiteY20" fmla="*/ 9472 h 76812"/>
                <a:gd name="connsiteX21" fmla="*/ 41368 w 63978"/>
                <a:gd name="connsiteY21" fmla="*/ 5661 h 7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978" h="76812">
                  <a:moveTo>
                    <a:pt x="41241" y="5280"/>
                  </a:moveTo>
                  <a:cubicBezTo>
                    <a:pt x="40352" y="4518"/>
                    <a:pt x="39462" y="3502"/>
                    <a:pt x="38700" y="2613"/>
                  </a:cubicBezTo>
                  <a:cubicBezTo>
                    <a:pt x="37049" y="834"/>
                    <a:pt x="35652" y="-690"/>
                    <a:pt x="32222" y="326"/>
                  </a:cubicBezTo>
                  <a:cubicBezTo>
                    <a:pt x="28920" y="1342"/>
                    <a:pt x="22949" y="5407"/>
                    <a:pt x="17360" y="10234"/>
                  </a:cubicBezTo>
                  <a:cubicBezTo>
                    <a:pt x="12279" y="14553"/>
                    <a:pt x="7706" y="19507"/>
                    <a:pt x="5928" y="23064"/>
                  </a:cubicBezTo>
                  <a:cubicBezTo>
                    <a:pt x="5166" y="24588"/>
                    <a:pt x="4658" y="25604"/>
                    <a:pt x="4150" y="26620"/>
                  </a:cubicBezTo>
                  <a:cubicBezTo>
                    <a:pt x="974" y="32590"/>
                    <a:pt x="-1312" y="36909"/>
                    <a:pt x="847" y="44912"/>
                  </a:cubicBezTo>
                  <a:cubicBezTo>
                    <a:pt x="2244" y="50374"/>
                    <a:pt x="3515" y="52025"/>
                    <a:pt x="5547" y="54566"/>
                  </a:cubicBezTo>
                  <a:cubicBezTo>
                    <a:pt x="7325" y="56725"/>
                    <a:pt x="9484" y="59520"/>
                    <a:pt x="12533" y="65236"/>
                  </a:cubicBezTo>
                  <a:cubicBezTo>
                    <a:pt x="15582" y="70952"/>
                    <a:pt x="17614" y="73874"/>
                    <a:pt x="19519" y="75144"/>
                  </a:cubicBezTo>
                  <a:lnTo>
                    <a:pt x="19519" y="75144"/>
                  </a:lnTo>
                  <a:cubicBezTo>
                    <a:pt x="21044" y="76160"/>
                    <a:pt x="23203" y="76287"/>
                    <a:pt x="26379" y="76287"/>
                  </a:cubicBezTo>
                  <a:cubicBezTo>
                    <a:pt x="28665" y="76287"/>
                    <a:pt x="31587" y="76287"/>
                    <a:pt x="34635" y="76541"/>
                  </a:cubicBezTo>
                  <a:cubicBezTo>
                    <a:pt x="40225" y="76795"/>
                    <a:pt x="45814" y="77049"/>
                    <a:pt x="49498" y="76414"/>
                  </a:cubicBezTo>
                  <a:cubicBezTo>
                    <a:pt x="51657" y="76033"/>
                    <a:pt x="53181" y="72349"/>
                    <a:pt x="54578" y="68793"/>
                  </a:cubicBezTo>
                  <a:cubicBezTo>
                    <a:pt x="55468" y="66760"/>
                    <a:pt x="56230" y="64855"/>
                    <a:pt x="57246" y="63076"/>
                  </a:cubicBezTo>
                  <a:cubicBezTo>
                    <a:pt x="59406" y="59520"/>
                    <a:pt x="62200" y="56979"/>
                    <a:pt x="63978" y="55582"/>
                  </a:cubicBezTo>
                  <a:cubicBezTo>
                    <a:pt x="62454" y="50501"/>
                    <a:pt x="62454" y="43641"/>
                    <a:pt x="62454" y="36147"/>
                  </a:cubicBezTo>
                  <a:cubicBezTo>
                    <a:pt x="62454" y="31066"/>
                    <a:pt x="62200" y="24969"/>
                    <a:pt x="61311" y="18872"/>
                  </a:cubicBezTo>
                  <a:cubicBezTo>
                    <a:pt x="60930" y="15950"/>
                    <a:pt x="60422" y="13029"/>
                    <a:pt x="59913" y="10234"/>
                  </a:cubicBezTo>
                  <a:cubicBezTo>
                    <a:pt x="56992" y="10234"/>
                    <a:pt x="53562" y="10107"/>
                    <a:pt x="50260" y="9472"/>
                  </a:cubicBezTo>
                  <a:cubicBezTo>
                    <a:pt x="46830" y="8837"/>
                    <a:pt x="43527" y="7566"/>
                    <a:pt x="41368" y="5661"/>
                  </a:cubicBezTo>
                </a:path>
              </a:pathLst>
            </a:custGeom>
            <a:solidFill>
              <a:srgbClr val="FFFFFF"/>
            </a:solidFill>
            <a:ln w="12700" cap="flat">
              <a:noFill/>
              <a:prstDash val="solid"/>
              <a:miter/>
            </a:ln>
          </p:spPr>
          <p:txBody>
            <a:bodyPr rtlCol="0" anchor="ctr"/>
            <a:lstStyle/>
            <a:p>
              <a:endParaRPr lang="en-GB"/>
            </a:p>
          </p:txBody>
        </p:sp>
        <p:sp>
          <p:nvSpPr>
            <p:cNvPr id="1195" name="Freeform: Shape 1194">
              <a:extLst>
                <a:ext uri="{FF2B5EF4-FFF2-40B4-BE49-F238E27FC236}">
                  <a16:creationId xmlns:a16="http://schemas.microsoft.com/office/drawing/2014/main" id="{4598B79D-9A66-7311-E096-6134BBFB5754}"/>
                </a:ext>
              </a:extLst>
            </p:cNvPr>
            <p:cNvSpPr/>
            <p:nvPr/>
          </p:nvSpPr>
          <p:spPr>
            <a:xfrm>
              <a:off x="5123485" y="3457942"/>
              <a:ext cx="295203" cy="325711"/>
            </a:xfrm>
            <a:custGeom>
              <a:avLst/>
              <a:gdLst>
                <a:gd name="connsiteX0" fmla="*/ 132117 w 295203"/>
                <a:gd name="connsiteY0" fmla="*/ 308817 h 325711"/>
                <a:gd name="connsiteX1" fmla="*/ 145074 w 295203"/>
                <a:gd name="connsiteY1" fmla="*/ 309834 h 325711"/>
                <a:gd name="connsiteX2" fmla="*/ 150155 w 295203"/>
                <a:gd name="connsiteY2" fmla="*/ 311485 h 325711"/>
                <a:gd name="connsiteX3" fmla="*/ 151298 w 295203"/>
                <a:gd name="connsiteY3" fmla="*/ 311485 h 325711"/>
                <a:gd name="connsiteX4" fmla="*/ 156887 w 295203"/>
                <a:gd name="connsiteY4" fmla="*/ 309834 h 325711"/>
                <a:gd name="connsiteX5" fmla="*/ 159682 w 295203"/>
                <a:gd name="connsiteY5" fmla="*/ 306023 h 325711"/>
                <a:gd name="connsiteX6" fmla="*/ 159682 w 295203"/>
                <a:gd name="connsiteY6" fmla="*/ 305261 h 325711"/>
                <a:gd name="connsiteX7" fmla="*/ 157395 w 295203"/>
                <a:gd name="connsiteY7" fmla="*/ 301450 h 325711"/>
                <a:gd name="connsiteX8" fmla="*/ 152822 w 295203"/>
                <a:gd name="connsiteY8" fmla="*/ 290526 h 325711"/>
                <a:gd name="connsiteX9" fmla="*/ 148249 w 295203"/>
                <a:gd name="connsiteY9" fmla="*/ 279856 h 325711"/>
                <a:gd name="connsiteX10" fmla="*/ 145074 w 295203"/>
                <a:gd name="connsiteY10" fmla="*/ 275156 h 325711"/>
                <a:gd name="connsiteX11" fmla="*/ 143549 w 295203"/>
                <a:gd name="connsiteY11" fmla="*/ 265375 h 325711"/>
                <a:gd name="connsiteX12" fmla="*/ 146598 w 295203"/>
                <a:gd name="connsiteY12" fmla="*/ 252799 h 325711"/>
                <a:gd name="connsiteX13" fmla="*/ 152950 w 295203"/>
                <a:gd name="connsiteY13" fmla="*/ 245178 h 325711"/>
                <a:gd name="connsiteX14" fmla="*/ 166668 w 295203"/>
                <a:gd name="connsiteY14" fmla="*/ 243654 h 325711"/>
                <a:gd name="connsiteX15" fmla="*/ 175560 w 295203"/>
                <a:gd name="connsiteY15" fmla="*/ 244035 h 325711"/>
                <a:gd name="connsiteX16" fmla="*/ 184579 w 295203"/>
                <a:gd name="connsiteY16" fmla="*/ 237557 h 325711"/>
                <a:gd name="connsiteX17" fmla="*/ 189151 w 295203"/>
                <a:gd name="connsiteY17" fmla="*/ 223457 h 325711"/>
                <a:gd name="connsiteX18" fmla="*/ 198551 w 295203"/>
                <a:gd name="connsiteY18" fmla="*/ 218884 h 325711"/>
                <a:gd name="connsiteX19" fmla="*/ 208713 w 295203"/>
                <a:gd name="connsiteY19" fmla="*/ 224219 h 325711"/>
                <a:gd name="connsiteX20" fmla="*/ 215700 w 295203"/>
                <a:gd name="connsiteY20" fmla="*/ 235016 h 325711"/>
                <a:gd name="connsiteX21" fmla="*/ 221289 w 295203"/>
                <a:gd name="connsiteY21" fmla="*/ 241113 h 325711"/>
                <a:gd name="connsiteX22" fmla="*/ 230053 w 295203"/>
                <a:gd name="connsiteY22" fmla="*/ 242256 h 325711"/>
                <a:gd name="connsiteX23" fmla="*/ 234373 w 295203"/>
                <a:gd name="connsiteY23" fmla="*/ 242256 h 325711"/>
                <a:gd name="connsiteX24" fmla="*/ 248218 w 295203"/>
                <a:gd name="connsiteY24" fmla="*/ 241494 h 325711"/>
                <a:gd name="connsiteX25" fmla="*/ 248218 w 295203"/>
                <a:gd name="connsiteY25" fmla="*/ 241494 h 325711"/>
                <a:gd name="connsiteX26" fmla="*/ 250124 w 295203"/>
                <a:gd name="connsiteY26" fmla="*/ 239208 h 325711"/>
                <a:gd name="connsiteX27" fmla="*/ 255458 w 295203"/>
                <a:gd name="connsiteY27" fmla="*/ 237429 h 325711"/>
                <a:gd name="connsiteX28" fmla="*/ 261302 w 295203"/>
                <a:gd name="connsiteY28" fmla="*/ 238954 h 325711"/>
                <a:gd name="connsiteX29" fmla="*/ 268161 w 295203"/>
                <a:gd name="connsiteY29" fmla="*/ 244670 h 325711"/>
                <a:gd name="connsiteX30" fmla="*/ 269431 w 295203"/>
                <a:gd name="connsiteY30" fmla="*/ 245940 h 325711"/>
                <a:gd name="connsiteX31" fmla="*/ 272861 w 295203"/>
                <a:gd name="connsiteY31" fmla="*/ 246829 h 325711"/>
                <a:gd name="connsiteX32" fmla="*/ 277434 w 295203"/>
                <a:gd name="connsiteY32" fmla="*/ 244543 h 325711"/>
                <a:gd name="connsiteX33" fmla="*/ 281118 w 295203"/>
                <a:gd name="connsiteY33" fmla="*/ 240859 h 325711"/>
                <a:gd name="connsiteX34" fmla="*/ 288739 w 295203"/>
                <a:gd name="connsiteY34" fmla="*/ 222060 h 325711"/>
                <a:gd name="connsiteX35" fmla="*/ 294455 w 295203"/>
                <a:gd name="connsiteY35" fmla="*/ 195892 h 325711"/>
                <a:gd name="connsiteX36" fmla="*/ 294455 w 295203"/>
                <a:gd name="connsiteY36" fmla="*/ 183190 h 325711"/>
                <a:gd name="connsiteX37" fmla="*/ 294836 w 295203"/>
                <a:gd name="connsiteY37" fmla="*/ 169471 h 325711"/>
                <a:gd name="connsiteX38" fmla="*/ 294074 w 295203"/>
                <a:gd name="connsiteY38" fmla="*/ 158166 h 325711"/>
                <a:gd name="connsiteX39" fmla="*/ 290009 w 295203"/>
                <a:gd name="connsiteY39" fmla="*/ 151688 h 325711"/>
                <a:gd name="connsiteX40" fmla="*/ 285055 w 295203"/>
                <a:gd name="connsiteY40" fmla="*/ 147750 h 325711"/>
                <a:gd name="connsiteX41" fmla="*/ 268542 w 295203"/>
                <a:gd name="connsiteY41" fmla="*/ 130729 h 325711"/>
                <a:gd name="connsiteX42" fmla="*/ 268034 w 295203"/>
                <a:gd name="connsiteY42" fmla="*/ 114342 h 325711"/>
                <a:gd name="connsiteX43" fmla="*/ 276926 w 295203"/>
                <a:gd name="connsiteY43" fmla="*/ 97321 h 325711"/>
                <a:gd name="connsiteX44" fmla="*/ 284293 w 295203"/>
                <a:gd name="connsiteY44" fmla="*/ 86397 h 325711"/>
                <a:gd name="connsiteX45" fmla="*/ 291152 w 295203"/>
                <a:gd name="connsiteY45" fmla="*/ 73440 h 325711"/>
                <a:gd name="connsiteX46" fmla="*/ 286326 w 295203"/>
                <a:gd name="connsiteY46" fmla="*/ 61627 h 325711"/>
                <a:gd name="connsiteX47" fmla="*/ 276291 w 295203"/>
                <a:gd name="connsiteY47" fmla="*/ 49559 h 325711"/>
                <a:gd name="connsiteX48" fmla="*/ 261937 w 295203"/>
                <a:gd name="connsiteY48" fmla="*/ 50703 h 325711"/>
                <a:gd name="connsiteX49" fmla="*/ 251521 w 295203"/>
                <a:gd name="connsiteY49" fmla="*/ 53370 h 325711"/>
                <a:gd name="connsiteX50" fmla="*/ 236278 w 295203"/>
                <a:gd name="connsiteY50" fmla="*/ 53751 h 325711"/>
                <a:gd name="connsiteX51" fmla="*/ 227767 w 295203"/>
                <a:gd name="connsiteY51" fmla="*/ 42954 h 325711"/>
                <a:gd name="connsiteX52" fmla="*/ 231578 w 295203"/>
                <a:gd name="connsiteY52" fmla="*/ 4720 h 325711"/>
                <a:gd name="connsiteX53" fmla="*/ 229927 w 295203"/>
                <a:gd name="connsiteY53" fmla="*/ 4085 h 325711"/>
                <a:gd name="connsiteX54" fmla="*/ 210873 w 295203"/>
                <a:gd name="connsiteY54" fmla="*/ 274 h 325711"/>
                <a:gd name="connsiteX55" fmla="*/ 207189 w 295203"/>
                <a:gd name="connsiteY55" fmla="*/ 274 h 325711"/>
                <a:gd name="connsiteX56" fmla="*/ 188389 w 295203"/>
                <a:gd name="connsiteY56" fmla="*/ 147 h 325711"/>
                <a:gd name="connsiteX57" fmla="*/ 157014 w 295203"/>
                <a:gd name="connsiteY57" fmla="*/ 147 h 325711"/>
                <a:gd name="connsiteX58" fmla="*/ 143042 w 295203"/>
                <a:gd name="connsiteY58" fmla="*/ 1163 h 325711"/>
                <a:gd name="connsiteX59" fmla="*/ 135039 w 295203"/>
                <a:gd name="connsiteY59" fmla="*/ 3957 h 325711"/>
                <a:gd name="connsiteX60" fmla="*/ 133769 w 295203"/>
                <a:gd name="connsiteY60" fmla="*/ 4593 h 325711"/>
                <a:gd name="connsiteX61" fmla="*/ 135166 w 295203"/>
                <a:gd name="connsiteY61" fmla="*/ 40922 h 325711"/>
                <a:gd name="connsiteX62" fmla="*/ 135166 w 295203"/>
                <a:gd name="connsiteY62" fmla="*/ 44225 h 325711"/>
                <a:gd name="connsiteX63" fmla="*/ 127798 w 295203"/>
                <a:gd name="connsiteY63" fmla="*/ 67216 h 325711"/>
                <a:gd name="connsiteX64" fmla="*/ 55775 w 295203"/>
                <a:gd name="connsiteY64" fmla="*/ 69883 h 325711"/>
                <a:gd name="connsiteX65" fmla="*/ 40405 w 295203"/>
                <a:gd name="connsiteY65" fmla="*/ 69883 h 325711"/>
                <a:gd name="connsiteX66" fmla="*/ 40024 w 295203"/>
                <a:gd name="connsiteY66" fmla="*/ 83094 h 325711"/>
                <a:gd name="connsiteX67" fmla="*/ 40659 w 295203"/>
                <a:gd name="connsiteY67" fmla="*/ 90080 h 325711"/>
                <a:gd name="connsiteX68" fmla="*/ 37357 w 295203"/>
                <a:gd name="connsiteY68" fmla="*/ 95288 h 325711"/>
                <a:gd name="connsiteX69" fmla="*/ 32276 w 295203"/>
                <a:gd name="connsiteY69" fmla="*/ 93129 h 325711"/>
                <a:gd name="connsiteX70" fmla="*/ 28973 w 295203"/>
                <a:gd name="connsiteY70" fmla="*/ 96432 h 325711"/>
                <a:gd name="connsiteX71" fmla="*/ 33927 w 295203"/>
                <a:gd name="connsiteY71" fmla="*/ 103418 h 325711"/>
                <a:gd name="connsiteX72" fmla="*/ 44851 w 295203"/>
                <a:gd name="connsiteY72" fmla="*/ 106213 h 325711"/>
                <a:gd name="connsiteX73" fmla="*/ 56410 w 295203"/>
                <a:gd name="connsiteY73" fmla="*/ 107864 h 325711"/>
                <a:gd name="connsiteX74" fmla="*/ 54632 w 295203"/>
                <a:gd name="connsiteY74" fmla="*/ 112691 h 325711"/>
                <a:gd name="connsiteX75" fmla="*/ 46884 w 295203"/>
                <a:gd name="connsiteY75" fmla="*/ 116121 h 325711"/>
                <a:gd name="connsiteX76" fmla="*/ 38881 w 295203"/>
                <a:gd name="connsiteY76" fmla="*/ 112183 h 325711"/>
                <a:gd name="connsiteX77" fmla="*/ 30116 w 295203"/>
                <a:gd name="connsiteY77" fmla="*/ 112437 h 325711"/>
                <a:gd name="connsiteX78" fmla="*/ 26687 w 295203"/>
                <a:gd name="connsiteY78" fmla="*/ 109515 h 325711"/>
                <a:gd name="connsiteX79" fmla="*/ 24527 w 295203"/>
                <a:gd name="connsiteY79" fmla="*/ 123488 h 325711"/>
                <a:gd name="connsiteX80" fmla="*/ 22114 w 295203"/>
                <a:gd name="connsiteY80" fmla="*/ 140382 h 325711"/>
                <a:gd name="connsiteX81" fmla="*/ 12841 w 295203"/>
                <a:gd name="connsiteY81" fmla="*/ 155498 h 325711"/>
                <a:gd name="connsiteX82" fmla="*/ 7760 w 295203"/>
                <a:gd name="connsiteY82" fmla="*/ 168963 h 325711"/>
                <a:gd name="connsiteX83" fmla="*/ 773 w 295203"/>
                <a:gd name="connsiteY83" fmla="*/ 161468 h 325711"/>
                <a:gd name="connsiteX84" fmla="*/ 2044 w 295203"/>
                <a:gd name="connsiteY84" fmla="*/ 172393 h 325711"/>
                <a:gd name="connsiteX85" fmla="*/ 9284 w 295203"/>
                <a:gd name="connsiteY85" fmla="*/ 189160 h 325711"/>
                <a:gd name="connsiteX86" fmla="*/ 19319 w 295203"/>
                <a:gd name="connsiteY86" fmla="*/ 194622 h 325711"/>
                <a:gd name="connsiteX87" fmla="*/ 27576 w 295203"/>
                <a:gd name="connsiteY87" fmla="*/ 193352 h 325711"/>
                <a:gd name="connsiteX88" fmla="*/ 26687 w 295203"/>
                <a:gd name="connsiteY88" fmla="*/ 199449 h 325711"/>
                <a:gd name="connsiteX89" fmla="*/ 29735 w 295203"/>
                <a:gd name="connsiteY89" fmla="*/ 203514 h 325711"/>
                <a:gd name="connsiteX90" fmla="*/ 35451 w 295203"/>
                <a:gd name="connsiteY90" fmla="*/ 207833 h 325711"/>
                <a:gd name="connsiteX91" fmla="*/ 32276 w 295203"/>
                <a:gd name="connsiteY91" fmla="*/ 211516 h 325711"/>
                <a:gd name="connsiteX92" fmla="*/ 23638 w 295203"/>
                <a:gd name="connsiteY92" fmla="*/ 211516 h 325711"/>
                <a:gd name="connsiteX93" fmla="*/ 24400 w 295203"/>
                <a:gd name="connsiteY93" fmla="*/ 219138 h 325711"/>
                <a:gd name="connsiteX94" fmla="*/ 34562 w 295203"/>
                <a:gd name="connsiteY94" fmla="*/ 225108 h 325711"/>
                <a:gd name="connsiteX95" fmla="*/ 38881 w 295203"/>
                <a:gd name="connsiteY95" fmla="*/ 234508 h 325711"/>
                <a:gd name="connsiteX96" fmla="*/ 42310 w 295203"/>
                <a:gd name="connsiteY96" fmla="*/ 246194 h 325711"/>
                <a:gd name="connsiteX97" fmla="*/ 51964 w 295203"/>
                <a:gd name="connsiteY97" fmla="*/ 251275 h 325711"/>
                <a:gd name="connsiteX98" fmla="*/ 62762 w 295203"/>
                <a:gd name="connsiteY98" fmla="*/ 254070 h 325711"/>
                <a:gd name="connsiteX99" fmla="*/ 65810 w 295203"/>
                <a:gd name="connsiteY99" fmla="*/ 257245 h 325711"/>
                <a:gd name="connsiteX100" fmla="*/ 62507 w 295203"/>
                <a:gd name="connsiteY100" fmla="*/ 261437 h 325711"/>
                <a:gd name="connsiteX101" fmla="*/ 60856 w 295203"/>
                <a:gd name="connsiteY101" fmla="*/ 266518 h 325711"/>
                <a:gd name="connsiteX102" fmla="*/ 69113 w 295203"/>
                <a:gd name="connsiteY102" fmla="*/ 272996 h 325711"/>
                <a:gd name="connsiteX103" fmla="*/ 75464 w 295203"/>
                <a:gd name="connsiteY103" fmla="*/ 279221 h 325711"/>
                <a:gd name="connsiteX104" fmla="*/ 91342 w 295203"/>
                <a:gd name="connsiteY104" fmla="*/ 298401 h 325711"/>
                <a:gd name="connsiteX105" fmla="*/ 111158 w 295203"/>
                <a:gd name="connsiteY105" fmla="*/ 315677 h 325711"/>
                <a:gd name="connsiteX106" fmla="*/ 119288 w 295203"/>
                <a:gd name="connsiteY106" fmla="*/ 325712 h 325711"/>
                <a:gd name="connsiteX107" fmla="*/ 123480 w 295203"/>
                <a:gd name="connsiteY107" fmla="*/ 317836 h 325711"/>
                <a:gd name="connsiteX108" fmla="*/ 131990 w 295203"/>
                <a:gd name="connsiteY108" fmla="*/ 308817 h 3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95203" h="325711">
                  <a:moveTo>
                    <a:pt x="132117" y="308817"/>
                  </a:moveTo>
                  <a:cubicBezTo>
                    <a:pt x="136944" y="306404"/>
                    <a:pt x="140882" y="308055"/>
                    <a:pt x="145074" y="309834"/>
                  </a:cubicBezTo>
                  <a:cubicBezTo>
                    <a:pt x="146725" y="310596"/>
                    <a:pt x="148504" y="311231"/>
                    <a:pt x="150155" y="311485"/>
                  </a:cubicBezTo>
                  <a:cubicBezTo>
                    <a:pt x="150536" y="311485"/>
                    <a:pt x="150917" y="311485"/>
                    <a:pt x="151298" y="311485"/>
                  </a:cubicBezTo>
                  <a:cubicBezTo>
                    <a:pt x="153203" y="311485"/>
                    <a:pt x="155236" y="310850"/>
                    <a:pt x="156887" y="309834"/>
                  </a:cubicBezTo>
                  <a:cubicBezTo>
                    <a:pt x="158284" y="308945"/>
                    <a:pt x="159428" y="307547"/>
                    <a:pt x="159682" y="306023"/>
                  </a:cubicBezTo>
                  <a:cubicBezTo>
                    <a:pt x="159682" y="305769"/>
                    <a:pt x="159682" y="305515"/>
                    <a:pt x="159682" y="305261"/>
                  </a:cubicBezTo>
                  <a:cubicBezTo>
                    <a:pt x="159682" y="303737"/>
                    <a:pt x="158539" y="302593"/>
                    <a:pt x="157395" y="301450"/>
                  </a:cubicBezTo>
                  <a:cubicBezTo>
                    <a:pt x="154855" y="298909"/>
                    <a:pt x="152187" y="296369"/>
                    <a:pt x="152822" y="290526"/>
                  </a:cubicBezTo>
                  <a:cubicBezTo>
                    <a:pt x="153331" y="286334"/>
                    <a:pt x="150663" y="282904"/>
                    <a:pt x="148249" y="279856"/>
                  </a:cubicBezTo>
                  <a:cubicBezTo>
                    <a:pt x="147106" y="278332"/>
                    <a:pt x="145836" y="276807"/>
                    <a:pt x="145074" y="275156"/>
                  </a:cubicBezTo>
                  <a:cubicBezTo>
                    <a:pt x="143549" y="272488"/>
                    <a:pt x="143295" y="269059"/>
                    <a:pt x="143549" y="265375"/>
                  </a:cubicBezTo>
                  <a:cubicBezTo>
                    <a:pt x="143930" y="261056"/>
                    <a:pt x="145201" y="256483"/>
                    <a:pt x="146598" y="252799"/>
                  </a:cubicBezTo>
                  <a:cubicBezTo>
                    <a:pt x="147995" y="248734"/>
                    <a:pt x="149393" y="246575"/>
                    <a:pt x="152950" y="245178"/>
                  </a:cubicBezTo>
                  <a:cubicBezTo>
                    <a:pt x="155744" y="244035"/>
                    <a:pt x="159682" y="243781"/>
                    <a:pt x="166668" y="243654"/>
                  </a:cubicBezTo>
                  <a:cubicBezTo>
                    <a:pt x="170225" y="243527"/>
                    <a:pt x="173146" y="243781"/>
                    <a:pt x="175560" y="244035"/>
                  </a:cubicBezTo>
                  <a:cubicBezTo>
                    <a:pt x="180387" y="244543"/>
                    <a:pt x="182800" y="244670"/>
                    <a:pt x="184579" y="237557"/>
                  </a:cubicBezTo>
                  <a:cubicBezTo>
                    <a:pt x="186357" y="230443"/>
                    <a:pt x="187500" y="226251"/>
                    <a:pt x="189151" y="223457"/>
                  </a:cubicBezTo>
                  <a:cubicBezTo>
                    <a:pt x="191438" y="219646"/>
                    <a:pt x="193978" y="218630"/>
                    <a:pt x="198551" y="218884"/>
                  </a:cubicBezTo>
                  <a:cubicBezTo>
                    <a:pt x="202616" y="219138"/>
                    <a:pt x="205792" y="221170"/>
                    <a:pt x="208713" y="224219"/>
                  </a:cubicBezTo>
                  <a:cubicBezTo>
                    <a:pt x="211254" y="227013"/>
                    <a:pt x="213413" y="230697"/>
                    <a:pt x="215700" y="235016"/>
                  </a:cubicBezTo>
                  <a:cubicBezTo>
                    <a:pt x="217478" y="238319"/>
                    <a:pt x="219257" y="240224"/>
                    <a:pt x="221289" y="241113"/>
                  </a:cubicBezTo>
                  <a:cubicBezTo>
                    <a:pt x="223448" y="242129"/>
                    <a:pt x="226370" y="242256"/>
                    <a:pt x="230053" y="242256"/>
                  </a:cubicBezTo>
                  <a:cubicBezTo>
                    <a:pt x="230562" y="242256"/>
                    <a:pt x="232467" y="242256"/>
                    <a:pt x="234373" y="242256"/>
                  </a:cubicBezTo>
                  <a:cubicBezTo>
                    <a:pt x="240724" y="242256"/>
                    <a:pt x="247710" y="242510"/>
                    <a:pt x="248218" y="241494"/>
                  </a:cubicBezTo>
                  <a:lnTo>
                    <a:pt x="248218" y="241494"/>
                  </a:lnTo>
                  <a:cubicBezTo>
                    <a:pt x="248726" y="240605"/>
                    <a:pt x="249361" y="239843"/>
                    <a:pt x="250124" y="239208"/>
                  </a:cubicBezTo>
                  <a:cubicBezTo>
                    <a:pt x="251521" y="238064"/>
                    <a:pt x="253426" y="237429"/>
                    <a:pt x="255458" y="237429"/>
                  </a:cubicBezTo>
                  <a:cubicBezTo>
                    <a:pt x="257237" y="237429"/>
                    <a:pt x="259269" y="237938"/>
                    <a:pt x="261302" y="238954"/>
                  </a:cubicBezTo>
                  <a:cubicBezTo>
                    <a:pt x="263588" y="240097"/>
                    <a:pt x="266002" y="242002"/>
                    <a:pt x="268161" y="244670"/>
                  </a:cubicBezTo>
                  <a:cubicBezTo>
                    <a:pt x="268542" y="245178"/>
                    <a:pt x="269050" y="245559"/>
                    <a:pt x="269431" y="245940"/>
                  </a:cubicBezTo>
                  <a:cubicBezTo>
                    <a:pt x="270574" y="246829"/>
                    <a:pt x="271718" y="247083"/>
                    <a:pt x="272861" y="246829"/>
                  </a:cubicBezTo>
                  <a:cubicBezTo>
                    <a:pt x="274258" y="246575"/>
                    <a:pt x="275910" y="245686"/>
                    <a:pt x="277434" y="244543"/>
                  </a:cubicBezTo>
                  <a:cubicBezTo>
                    <a:pt x="278704" y="243527"/>
                    <a:pt x="279975" y="242256"/>
                    <a:pt x="281118" y="240859"/>
                  </a:cubicBezTo>
                  <a:cubicBezTo>
                    <a:pt x="283277" y="238064"/>
                    <a:pt x="286199" y="230570"/>
                    <a:pt x="288739" y="222060"/>
                  </a:cubicBezTo>
                  <a:cubicBezTo>
                    <a:pt x="291534" y="212659"/>
                    <a:pt x="293947" y="202370"/>
                    <a:pt x="294455" y="195892"/>
                  </a:cubicBezTo>
                  <a:cubicBezTo>
                    <a:pt x="294963" y="190049"/>
                    <a:pt x="294709" y="186492"/>
                    <a:pt x="294455" y="183190"/>
                  </a:cubicBezTo>
                  <a:cubicBezTo>
                    <a:pt x="294074" y="179125"/>
                    <a:pt x="293820" y="175568"/>
                    <a:pt x="294836" y="169471"/>
                  </a:cubicBezTo>
                  <a:cubicBezTo>
                    <a:pt x="295598" y="164771"/>
                    <a:pt x="295091" y="161087"/>
                    <a:pt x="294074" y="158166"/>
                  </a:cubicBezTo>
                  <a:cubicBezTo>
                    <a:pt x="293058" y="155371"/>
                    <a:pt x="291407" y="153212"/>
                    <a:pt x="290009" y="151688"/>
                  </a:cubicBezTo>
                  <a:cubicBezTo>
                    <a:pt x="289247" y="150798"/>
                    <a:pt x="287342" y="149401"/>
                    <a:pt x="285055" y="147750"/>
                  </a:cubicBezTo>
                  <a:cubicBezTo>
                    <a:pt x="279339" y="143558"/>
                    <a:pt x="271718" y="137969"/>
                    <a:pt x="268542" y="130729"/>
                  </a:cubicBezTo>
                  <a:cubicBezTo>
                    <a:pt x="266129" y="125139"/>
                    <a:pt x="266256" y="120058"/>
                    <a:pt x="268034" y="114342"/>
                  </a:cubicBezTo>
                  <a:cubicBezTo>
                    <a:pt x="269812" y="109134"/>
                    <a:pt x="272988" y="103799"/>
                    <a:pt x="276926" y="97321"/>
                  </a:cubicBezTo>
                  <a:cubicBezTo>
                    <a:pt x="279593" y="93129"/>
                    <a:pt x="282007" y="89572"/>
                    <a:pt x="284293" y="86397"/>
                  </a:cubicBezTo>
                  <a:cubicBezTo>
                    <a:pt x="288231" y="80808"/>
                    <a:pt x="291152" y="76870"/>
                    <a:pt x="291152" y="73440"/>
                  </a:cubicBezTo>
                  <a:cubicBezTo>
                    <a:pt x="291152" y="70899"/>
                    <a:pt x="289247" y="66200"/>
                    <a:pt x="286326" y="61627"/>
                  </a:cubicBezTo>
                  <a:cubicBezTo>
                    <a:pt x="283277" y="56546"/>
                    <a:pt x="279339" y="51719"/>
                    <a:pt x="276291" y="49559"/>
                  </a:cubicBezTo>
                  <a:cubicBezTo>
                    <a:pt x="273115" y="47273"/>
                    <a:pt x="267907" y="48924"/>
                    <a:pt x="261937" y="50703"/>
                  </a:cubicBezTo>
                  <a:cubicBezTo>
                    <a:pt x="258634" y="51719"/>
                    <a:pt x="255204" y="52735"/>
                    <a:pt x="251521" y="53370"/>
                  </a:cubicBezTo>
                  <a:cubicBezTo>
                    <a:pt x="245550" y="54386"/>
                    <a:pt x="240342" y="54895"/>
                    <a:pt x="236278" y="53751"/>
                  </a:cubicBezTo>
                  <a:cubicBezTo>
                    <a:pt x="231324" y="52354"/>
                    <a:pt x="228275" y="49178"/>
                    <a:pt x="227767" y="42954"/>
                  </a:cubicBezTo>
                  <a:cubicBezTo>
                    <a:pt x="227005" y="35333"/>
                    <a:pt x="230181" y="13357"/>
                    <a:pt x="231578" y="4720"/>
                  </a:cubicBezTo>
                  <a:cubicBezTo>
                    <a:pt x="231070" y="4466"/>
                    <a:pt x="230434" y="4211"/>
                    <a:pt x="229927" y="4085"/>
                  </a:cubicBezTo>
                  <a:cubicBezTo>
                    <a:pt x="222305" y="274"/>
                    <a:pt x="221797" y="274"/>
                    <a:pt x="210873" y="274"/>
                  </a:cubicBezTo>
                  <a:lnTo>
                    <a:pt x="207189" y="274"/>
                  </a:lnTo>
                  <a:cubicBezTo>
                    <a:pt x="202489" y="274"/>
                    <a:pt x="195503" y="274"/>
                    <a:pt x="188389" y="147"/>
                  </a:cubicBezTo>
                  <a:cubicBezTo>
                    <a:pt x="177084" y="20"/>
                    <a:pt x="165398" y="-107"/>
                    <a:pt x="157014" y="147"/>
                  </a:cubicBezTo>
                  <a:cubicBezTo>
                    <a:pt x="150409" y="401"/>
                    <a:pt x="146344" y="528"/>
                    <a:pt x="143042" y="1163"/>
                  </a:cubicBezTo>
                  <a:cubicBezTo>
                    <a:pt x="140120" y="1671"/>
                    <a:pt x="137834" y="2560"/>
                    <a:pt x="135039" y="3957"/>
                  </a:cubicBezTo>
                  <a:cubicBezTo>
                    <a:pt x="134658" y="4211"/>
                    <a:pt x="134277" y="4338"/>
                    <a:pt x="133769" y="4593"/>
                  </a:cubicBezTo>
                  <a:cubicBezTo>
                    <a:pt x="134150" y="12341"/>
                    <a:pt x="135166" y="35333"/>
                    <a:pt x="135166" y="40922"/>
                  </a:cubicBezTo>
                  <a:cubicBezTo>
                    <a:pt x="135166" y="42319"/>
                    <a:pt x="135166" y="43208"/>
                    <a:pt x="135166" y="44225"/>
                  </a:cubicBezTo>
                  <a:cubicBezTo>
                    <a:pt x="135420" y="52354"/>
                    <a:pt x="135674" y="63024"/>
                    <a:pt x="127798" y="67216"/>
                  </a:cubicBezTo>
                  <a:cubicBezTo>
                    <a:pt x="122209" y="70264"/>
                    <a:pt x="81815" y="70011"/>
                    <a:pt x="55775" y="69883"/>
                  </a:cubicBezTo>
                  <a:cubicBezTo>
                    <a:pt x="49551" y="69883"/>
                    <a:pt x="44089" y="69883"/>
                    <a:pt x="40405" y="69883"/>
                  </a:cubicBezTo>
                  <a:cubicBezTo>
                    <a:pt x="39643" y="73567"/>
                    <a:pt x="39516" y="81951"/>
                    <a:pt x="40024" y="83094"/>
                  </a:cubicBezTo>
                  <a:cubicBezTo>
                    <a:pt x="40532" y="84364"/>
                    <a:pt x="40786" y="87286"/>
                    <a:pt x="40659" y="90080"/>
                  </a:cubicBezTo>
                  <a:cubicBezTo>
                    <a:pt x="40532" y="92875"/>
                    <a:pt x="37357" y="95288"/>
                    <a:pt x="37357" y="95288"/>
                  </a:cubicBezTo>
                  <a:cubicBezTo>
                    <a:pt x="37357" y="95288"/>
                    <a:pt x="33165" y="92494"/>
                    <a:pt x="32276" y="93129"/>
                  </a:cubicBezTo>
                  <a:cubicBezTo>
                    <a:pt x="31514" y="93764"/>
                    <a:pt x="28973" y="94272"/>
                    <a:pt x="28973" y="96432"/>
                  </a:cubicBezTo>
                  <a:cubicBezTo>
                    <a:pt x="28973" y="98591"/>
                    <a:pt x="31133" y="102656"/>
                    <a:pt x="33927" y="103418"/>
                  </a:cubicBezTo>
                  <a:cubicBezTo>
                    <a:pt x="36721" y="104180"/>
                    <a:pt x="41041" y="105196"/>
                    <a:pt x="44851" y="106213"/>
                  </a:cubicBezTo>
                  <a:cubicBezTo>
                    <a:pt x="48535" y="107229"/>
                    <a:pt x="54886" y="106975"/>
                    <a:pt x="56410" y="107864"/>
                  </a:cubicBezTo>
                  <a:cubicBezTo>
                    <a:pt x="57808" y="108626"/>
                    <a:pt x="55902" y="111929"/>
                    <a:pt x="54632" y="112691"/>
                  </a:cubicBezTo>
                  <a:cubicBezTo>
                    <a:pt x="53362" y="113453"/>
                    <a:pt x="50059" y="117518"/>
                    <a:pt x="46884" y="116121"/>
                  </a:cubicBezTo>
                  <a:cubicBezTo>
                    <a:pt x="43835" y="114850"/>
                    <a:pt x="43835" y="111675"/>
                    <a:pt x="38881" y="112183"/>
                  </a:cubicBezTo>
                  <a:cubicBezTo>
                    <a:pt x="34054" y="112691"/>
                    <a:pt x="32784" y="114723"/>
                    <a:pt x="30116" y="112437"/>
                  </a:cubicBezTo>
                  <a:cubicBezTo>
                    <a:pt x="27449" y="110151"/>
                    <a:pt x="27957" y="107102"/>
                    <a:pt x="26687" y="109515"/>
                  </a:cubicBezTo>
                  <a:cubicBezTo>
                    <a:pt x="25416" y="111929"/>
                    <a:pt x="23638" y="117264"/>
                    <a:pt x="24527" y="123488"/>
                  </a:cubicBezTo>
                  <a:cubicBezTo>
                    <a:pt x="25543" y="129712"/>
                    <a:pt x="24654" y="135682"/>
                    <a:pt x="22114" y="140382"/>
                  </a:cubicBezTo>
                  <a:cubicBezTo>
                    <a:pt x="19446" y="145082"/>
                    <a:pt x="13349" y="148639"/>
                    <a:pt x="12841" y="155498"/>
                  </a:cubicBezTo>
                  <a:cubicBezTo>
                    <a:pt x="12333" y="162358"/>
                    <a:pt x="9284" y="168709"/>
                    <a:pt x="7760" y="168963"/>
                  </a:cubicBezTo>
                  <a:cubicBezTo>
                    <a:pt x="6363" y="169217"/>
                    <a:pt x="2298" y="158674"/>
                    <a:pt x="773" y="161468"/>
                  </a:cubicBezTo>
                  <a:cubicBezTo>
                    <a:pt x="-751" y="164263"/>
                    <a:pt x="138" y="167820"/>
                    <a:pt x="2044" y="172393"/>
                  </a:cubicBezTo>
                  <a:cubicBezTo>
                    <a:pt x="3949" y="176965"/>
                    <a:pt x="5854" y="185857"/>
                    <a:pt x="9284" y="189160"/>
                  </a:cubicBezTo>
                  <a:cubicBezTo>
                    <a:pt x="12714" y="192462"/>
                    <a:pt x="16398" y="195511"/>
                    <a:pt x="19319" y="194622"/>
                  </a:cubicBezTo>
                  <a:cubicBezTo>
                    <a:pt x="22241" y="193860"/>
                    <a:pt x="26306" y="190049"/>
                    <a:pt x="27576" y="193352"/>
                  </a:cubicBezTo>
                  <a:cubicBezTo>
                    <a:pt x="28846" y="196655"/>
                    <a:pt x="27068" y="197289"/>
                    <a:pt x="26687" y="199449"/>
                  </a:cubicBezTo>
                  <a:cubicBezTo>
                    <a:pt x="26432" y="201608"/>
                    <a:pt x="27449" y="202116"/>
                    <a:pt x="29735" y="203514"/>
                  </a:cubicBezTo>
                  <a:cubicBezTo>
                    <a:pt x="31895" y="204911"/>
                    <a:pt x="35832" y="205927"/>
                    <a:pt x="35451" y="207833"/>
                  </a:cubicBezTo>
                  <a:cubicBezTo>
                    <a:pt x="35070" y="209738"/>
                    <a:pt x="34562" y="211643"/>
                    <a:pt x="32276" y="211516"/>
                  </a:cubicBezTo>
                  <a:cubicBezTo>
                    <a:pt x="29989" y="211389"/>
                    <a:pt x="24908" y="210119"/>
                    <a:pt x="23638" y="211516"/>
                  </a:cubicBezTo>
                  <a:cubicBezTo>
                    <a:pt x="22368" y="212787"/>
                    <a:pt x="22241" y="217105"/>
                    <a:pt x="24400" y="219138"/>
                  </a:cubicBezTo>
                  <a:cubicBezTo>
                    <a:pt x="26559" y="221043"/>
                    <a:pt x="31640" y="221805"/>
                    <a:pt x="34562" y="225108"/>
                  </a:cubicBezTo>
                  <a:cubicBezTo>
                    <a:pt x="37484" y="228284"/>
                    <a:pt x="37865" y="230189"/>
                    <a:pt x="38881" y="234508"/>
                  </a:cubicBezTo>
                  <a:cubicBezTo>
                    <a:pt x="39897" y="238954"/>
                    <a:pt x="39516" y="243527"/>
                    <a:pt x="42310" y="246194"/>
                  </a:cubicBezTo>
                  <a:cubicBezTo>
                    <a:pt x="45105" y="248862"/>
                    <a:pt x="48408" y="250894"/>
                    <a:pt x="51964" y="251275"/>
                  </a:cubicBezTo>
                  <a:cubicBezTo>
                    <a:pt x="55521" y="251656"/>
                    <a:pt x="60729" y="252926"/>
                    <a:pt x="62762" y="254070"/>
                  </a:cubicBezTo>
                  <a:cubicBezTo>
                    <a:pt x="64794" y="255213"/>
                    <a:pt x="65556" y="255975"/>
                    <a:pt x="65810" y="257245"/>
                  </a:cubicBezTo>
                  <a:cubicBezTo>
                    <a:pt x="66064" y="258643"/>
                    <a:pt x="64032" y="259659"/>
                    <a:pt x="62507" y="261437"/>
                  </a:cubicBezTo>
                  <a:cubicBezTo>
                    <a:pt x="60856" y="263088"/>
                    <a:pt x="58951" y="264232"/>
                    <a:pt x="60856" y="266518"/>
                  </a:cubicBezTo>
                  <a:cubicBezTo>
                    <a:pt x="62762" y="268805"/>
                    <a:pt x="66191" y="270202"/>
                    <a:pt x="69113" y="272996"/>
                  </a:cubicBezTo>
                  <a:cubicBezTo>
                    <a:pt x="72034" y="275791"/>
                    <a:pt x="74829" y="278713"/>
                    <a:pt x="75464" y="279221"/>
                  </a:cubicBezTo>
                  <a:cubicBezTo>
                    <a:pt x="76099" y="279729"/>
                    <a:pt x="85626" y="291669"/>
                    <a:pt x="91342" y="298401"/>
                  </a:cubicBezTo>
                  <a:cubicBezTo>
                    <a:pt x="97058" y="305007"/>
                    <a:pt x="107855" y="312755"/>
                    <a:pt x="111158" y="315677"/>
                  </a:cubicBezTo>
                  <a:cubicBezTo>
                    <a:pt x="113699" y="317836"/>
                    <a:pt x="114715" y="320250"/>
                    <a:pt x="119288" y="325712"/>
                  </a:cubicBezTo>
                  <a:cubicBezTo>
                    <a:pt x="120558" y="322790"/>
                    <a:pt x="122082" y="320123"/>
                    <a:pt x="123480" y="317836"/>
                  </a:cubicBezTo>
                  <a:cubicBezTo>
                    <a:pt x="126147" y="313517"/>
                    <a:pt x="128942" y="310342"/>
                    <a:pt x="131990" y="308817"/>
                  </a:cubicBezTo>
                </a:path>
              </a:pathLst>
            </a:custGeom>
            <a:solidFill>
              <a:srgbClr val="FFFFFF"/>
            </a:solidFill>
            <a:ln w="12700" cap="flat">
              <a:noFill/>
              <a:prstDash val="solid"/>
              <a:miter/>
            </a:ln>
          </p:spPr>
          <p:txBody>
            <a:bodyPr rtlCol="0" anchor="ctr"/>
            <a:lstStyle/>
            <a:p>
              <a:endParaRPr lang="en-GB"/>
            </a:p>
          </p:txBody>
        </p:sp>
        <p:sp>
          <p:nvSpPr>
            <p:cNvPr id="1196" name="Freeform: Shape 1195">
              <a:extLst>
                <a:ext uri="{FF2B5EF4-FFF2-40B4-BE49-F238E27FC236}">
                  <a16:creationId xmlns:a16="http://schemas.microsoft.com/office/drawing/2014/main" id="{489A057E-FEBB-259F-1758-BAC2FBEFC735}"/>
                </a:ext>
              </a:extLst>
            </p:cNvPr>
            <p:cNvSpPr/>
            <p:nvPr/>
          </p:nvSpPr>
          <p:spPr>
            <a:xfrm>
              <a:off x="4191383" y="3008260"/>
              <a:ext cx="313855" cy="333252"/>
            </a:xfrm>
            <a:custGeom>
              <a:avLst/>
              <a:gdLst>
                <a:gd name="connsiteX0" fmla="*/ 294448 w 313855"/>
                <a:gd name="connsiteY0" fmla="*/ 269580 h 333252"/>
                <a:gd name="connsiteX1" fmla="*/ 285556 w 313855"/>
                <a:gd name="connsiteY1" fmla="*/ 254082 h 333252"/>
                <a:gd name="connsiteX2" fmla="*/ 283016 w 313855"/>
                <a:gd name="connsiteY2" fmla="*/ 247350 h 333252"/>
                <a:gd name="connsiteX3" fmla="*/ 278443 w 313855"/>
                <a:gd name="connsiteY3" fmla="*/ 228931 h 333252"/>
                <a:gd name="connsiteX4" fmla="*/ 277554 w 313855"/>
                <a:gd name="connsiteY4" fmla="*/ 209243 h 333252"/>
                <a:gd name="connsiteX5" fmla="*/ 284540 w 313855"/>
                <a:gd name="connsiteY5" fmla="*/ 183838 h 333252"/>
                <a:gd name="connsiteX6" fmla="*/ 301434 w 313855"/>
                <a:gd name="connsiteY6" fmla="*/ 149668 h 333252"/>
                <a:gd name="connsiteX7" fmla="*/ 309056 w 313855"/>
                <a:gd name="connsiteY7" fmla="*/ 137092 h 333252"/>
                <a:gd name="connsiteX8" fmla="*/ 313502 w 313855"/>
                <a:gd name="connsiteY8" fmla="*/ 124517 h 333252"/>
                <a:gd name="connsiteX9" fmla="*/ 313248 w 313855"/>
                <a:gd name="connsiteY9" fmla="*/ 114228 h 333252"/>
                <a:gd name="connsiteX10" fmla="*/ 313248 w 313855"/>
                <a:gd name="connsiteY10" fmla="*/ 114228 h 333252"/>
                <a:gd name="connsiteX11" fmla="*/ 309056 w 313855"/>
                <a:gd name="connsiteY11" fmla="*/ 102796 h 333252"/>
                <a:gd name="connsiteX12" fmla="*/ 303975 w 313855"/>
                <a:gd name="connsiteY12" fmla="*/ 89966 h 333252"/>
                <a:gd name="connsiteX13" fmla="*/ 303848 w 313855"/>
                <a:gd name="connsiteY13" fmla="*/ 75231 h 333252"/>
                <a:gd name="connsiteX14" fmla="*/ 297497 w 313855"/>
                <a:gd name="connsiteY14" fmla="*/ 57321 h 333252"/>
                <a:gd name="connsiteX15" fmla="*/ 296607 w 313855"/>
                <a:gd name="connsiteY15" fmla="*/ 56432 h 333252"/>
                <a:gd name="connsiteX16" fmla="*/ 284794 w 313855"/>
                <a:gd name="connsiteY16" fmla="*/ 45761 h 333252"/>
                <a:gd name="connsiteX17" fmla="*/ 269170 w 313855"/>
                <a:gd name="connsiteY17" fmla="*/ 39791 h 333252"/>
                <a:gd name="connsiteX18" fmla="*/ 248084 w 313855"/>
                <a:gd name="connsiteY18" fmla="*/ 40299 h 333252"/>
                <a:gd name="connsiteX19" fmla="*/ 242495 w 313855"/>
                <a:gd name="connsiteY19" fmla="*/ 41061 h 333252"/>
                <a:gd name="connsiteX20" fmla="*/ 229538 w 313855"/>
                <a:gd name="connsiteY20" fmla="*/ 48556 h 333252"/>
                <a:gd name="connsiteX21" fmla="*/ 219122 w 313855"/>
                <a:gd name="connsiteY21" fmla="*/ 54272 h 333252"/>
                <a:gd name="connsiteX22" fmla="*/ 209722 w 313855"/>
                <a:gd name="connsiteY22" fmla="*/ 52367 h 333252"/>
                <a:gd name="connsiteX23" fmla="*/ 198163 w 313855"/>
                <a:gd name="connsiteY23" fmla="*/ 46778 h 333252"/>
                <a:gd name="connsiteX24" fmla="*/ 187112 w 313855"/>
                <a:gd name="connsiteY24" fmla="*/ 38267 h 333252"/>
                <a:gd name="connsiteX25" fmla="*/ 181269 w 313855"/>
                <a:gd name="connsiteY25" fmla="*/ 26072 h 333252"/>
                <a:gd name="connsiteX26" fmla="*/ 173901 w 313855"/>
                <a:gd name="connsiteY26" fmla="*/ 17435 h 333252"/>
                <a:gd name="connsiteX27" fmla="*/ 168566 w 313855"/>
                <a:gd name="connsiteY27" fmla="*/ 14132 h 333252"/>
                <a:gd name="connsiteX28" fmla="*/ 158658 w 313855"/>
                <a:gd name="connsiteY28" fmla="*/ 12481 h 333252"/>
                <a:gd name="connsiteX29" fmla="*/ 145448 w 313855"/>
                <a:gd name="connsiteY29" fmla="*/ 16546 h 333252"/>
                <a:gd name="connsiteX30" fmla="*/ 143669 w 313855"/>
                <a:gd name="connsiteY30" fmla="*/ 17816 h 333252"/>
                <a:gd name="connsiteX31" fmla="*/ 123472 w 313855"/>
                <a:gd name="connsiteY31" fmla="*/ 22008 h 333252"/>
                <a:gd name="connsiteX32" fmla="*/ 117121 w 313855"/>
                <a:gd name="connsiteY32" fmla="*/ 5113 h 333252"/>
                <a:gd name="connsiteX33" fmla="*/ 117629 w 313855"/>
                <a:gd name="connsiteY33" fmla="*/ 1684 h 333252"/>
                <a:gd name="connsiteX34" fmla="*/ 115724 w 313855"/>
                <a:gd name="connsiteY34" fmla="*/ 667 h 333252"/>
                <a:gd name="connsiteX35" fmla="*/ 110008 w 313855"/>
                <a:gd name="connsiteY35" fmla="*/ 32 h 333252"/>
                <a:gd name="connsiteX36" fmla="*/ 105435 w 313855"/>
                <a:gd name="connsiteY36" fmla="*/ 921 h 333252"/>
                <a:gd name="connsiteX37" fmla="*/ 102513 w 313855"/>
                <a:gd name="connsiteY37" fmla="*/ 5622 h 333252"/>
                <a:gd name="connsiteX38" fmla="*/ 93240 w 313855"/>
                <a:gd name="connsiteY38" fmla="*/ 16164 h 333252"/>
                <a:gd name="connsiteX39" fmla="*/ 85746 w 313855"/>
                <a:gd name="connsiteY39" fmla="*/ 20229 h 333252"/>
                <a:gd name="connsiteX40" fmla="*/ 85746 w 313855"/>
                <a:gd name="connsiteY40" fmla="*/ 20229 h 333252"/>
                <a:gd name="connsiteX41" fmla="*/ 76600 w 313855"/>
                <a:gd name="connsiteY41" fmla="*/ 24929 h 333252"/>
                <a:gd name="connsiteX42" fmla="*/ 58308 w 313855"/>
                <a:gd name="connsiteY42" fmla="*/ 20229 h 333252"/>
                <a:gd name="connsiteX43" fmla="*/ 53990 w 313855"/>
                <a:gd name="connsiteY43" fmla="*/ 17689 h 333252"/>
                <a:gd name="connsiteX44" fmla="*/ 44971 w 313855"/>
                <a:gd name="connsiteY44" fmla="*/ 14513 h 333252"/>
                <a:gd name="connsiteX45" fmla="*/ 40144 w 313855"/>
                <a:gd name="connsiteY45" fmla="*/ 16164 h 333252"/>
                <a:gd name="connsiteX46" fmla="*/ 26806 w 313855"/>
                <a:gd name="connsiteY46" fmla="*/ 26962 h 333252"/>
                <a:gd name="connsiteX47" fmla="*/ 22360 w 313855"/>
                <a:gd name="connsiteY47" fmla="*/ 31789 h 333252"/>
                <a:gd name="connsiteX48" fmla="*/ 22106 w 313855"/>
                <a:gd name="connsiteY48" fmla="*/ 39029 h 333252"/>
                <a:gd name="connsiteX49" fmla="*/ 23631 w 313855"/>
                <a:gd name="connsiteY49" fmla="*/ 50842 h 333252"/>
                <a:gd name="connsiteX50" fmla="*/ 26298 w 313855"/>
                <a:gd name="connsiteY50" fmla="*/ 59099 h 333252"/>
                <a:gd name="connsiteX51" fmla="*/ 31379 w 313855"/>
                <a:gd name="connsiteY51" fmla="*/ 61894 h 333252"/>
                <a:gd name="connsiteX52" fmla="*/ 39382 w 313855"/>
                <a:gd name="connsiteY52" fmla="*/ 70023 h 333252"/>
                <a:gd name="connsiteX53" fmla="*/ 39128 w 313855"/>
                <a:gd name="connsiteY53" fmla="*/ 83615 h 333252"/>
                <a:gd name="connsiteX54" fmla="*/ 37477 w 313855"/>
                <a:gd name="connsiteY54" fmla="*/ 89712 h 333252"/>
                <a:gd name="connsiteX55" fmla="*/ 36587 w 313855"/>
                <a:gd name="connsiteY55" fmla="*/ 95174 h 333252"/>
                <a:gd name="connsiteX56" fmla="*/ 39255 w 313855"/>
                <a:gd name="connsiteY56" fmla="*/ 101017 h 333252"/>
                <a:gd name="connsiteX57" fmla="*/ 41795 w 313855"/>
                <a:gd name="connsiteY57" fmla="*/ 105082 h 333252"/>
                <a:gd name="connsiteX58" fmla="*/ 41795 w 313855"/>
                <a:gd name="connsiteY58" fmla="*/ 105082 h 333252"/>
                <a:gd name="connsiteX59" fmla="*/ 45225 w 313855"/>
                <a:gd name="connsiteY59" fmla="*/ 113720 h 333252"/>
                <a:gd name="connsiteX60" fmla="*/ 41541 w 313855"/>
                <a:gd name="connsiteY60" fmla="*/ 123882 h 333252"/>
                <a:gd name="connsiteX61" fmla="*/ 28839 w 313855"/>
                <a:gd name="connsiteY61" fmla="*/ 121214 h 333252"/>
                <a:gd name="connsiteX62" fmla="*/ 22487 w 313855"/>
                <a:gd name="connsiteY62" fmla="*/ 118928 h 333252"/>
                <a:gd name="connsiteX63" fmla="*/ 19947 w 313855"/>
                <a:gd name="connsiteY63" fmla="*/ 118674 h 333252"/>
                <a:gd name="connsiteX64" fmla="*/ 18296 w 313855"/>
                <a:gd name="connsiteY64" fmla="*/ 119182 h 333252"/>
                <a:gd name="connsiteX65" fmla="*/ 17406 w 313855"/>
                <a:gd name="connsiteY65" fmla="*/ 120960 h 333252"/>
                <a:gd name="connsiteX66" fmla="*/ 17406 w 313855"/>
                <a:gd name="connsiteY66" fmla="*/ 124009 h 333252"/>
                <a:gd name="connsiteX67" fmla="*/ 21471 w 313855"/>
                <a:gd name="connsiteY67" fmla="*/ 130868 h 333252"/>
                <a:gd name="connsiteX68" fmla="*/ 27314 w 313855"/>
                <a:gd name="connsiteY68" fmla="*/ 141792 h 333252"/>
                <a:gd name="connsiteX69" fmla="*/ 19058 w 313855"/>
                <a:gd name="connsiteY69" fmla="*/ 163132 h 333252"/>
                <a:gd name="connsiteX70" fmla="*/ 18296 w 313855"/>
                <a:gd name="connsiteY70" fmla="*/ 164276 h 333252"/>
                <a:gd name="connsiteX71" fmla="*/ 8134 w 313855"/>
                <a:gd name="connsiteY71" fmla="*/ 172151 h 333252"/>
                <a:gd name="connsiteX72" fmla="*/ 9404 w 313855"/>
                <a:gd name="connsiteY72" fmla="*/ 176216 h 333252"/>
                <a:gd name="connsiteX73" fmla="*/ 12579 w 313855"/>
                <a:gd name="connsiteY73" fmla="*/ 194889 h 333252"/>
                <a:gd name="connsiteX74" fmla="*/ 6355 w 313855"/>
                <a:gd name="connsiteY74" fmla="*/ 211275 h 333252"/>
                <a:gd name="connsiteX75" fmla="*/ 3180 w 313855"/>
                <a:gd name="connsiteY75" fmla="*/ 215594 h 333252"/>
                <a:gd name="connsiteX76" fmla="*/ 766 w 313855"/>
                <a:gd name="connsiteY76" fmla="*/ 222834 h 333252"/>
                <a:gd name="connsiteX77" fmla="*/ 3180 w 313855"/>
                <a:gd name="connsiteY77" fmla="*/ 224358 h 333252"/>
                <a:gd name="connsiteX78" fmla="*/ 7626 w 313855"/>
                <a:gd name="connsiteY78" fmla="*/ 227153 h 333252"/>
                <a:gd name="connsiteX79" fmla="*/ 17787 w 313855"/>
                <a:gd name="connsiteY79" fmla="*/ 230583 h 333252"/>
                <a:gd name="connsiteX80" fmla="*/ 36460 w 313855"/>
                <a:gd name="connsiteY80" fmla="*/ 235918 h 333252"/>
                <a:gd name="connsiteX81" fmla="*/ 51449 w 313855"/>
                <a:gd name="connsiteY81" fmla="*/ 248874 h 333252"/>
                <a:gd name="connsiteX82" fmla="*/ 55260 w 313855"/>
                <a:gd name="connsiteY82" fmla="*/ 256242 h 333252"/>
                <a:gd name="connsiteX83" fmla="*/ 61484 w 313855"/>
                <a:gd name="connsiteY83" fmla="*/ 272628 h 333252"/>
                <a:gd name="connsiteX84" fmla="*/ 58817 w 313855"/>
                <a:gd name="connsiteY84" fmla="*/ 292317 h 333252"/>
                <a:gd name="connsiteX85" fmla="*/ 53100 w 313855"/>
                <a:gd name="connsiteY85" fmla="*/ 306925 h 333252"/>
                <a:gd name="connsiteX86" fmla="*/ 51068 w 313855"/>
                <a:gd name="connsiteY86" fmla="*/ 313911 h 333252"/>
                <a:gd name="connsiteX87" fmla="*/ 52593 w 313855"/>
                <a:gd name="connsiteY87" fmla="*/ 333219 h 333252"/>
                <a:gd name="connsiteX88" fmla="*/ 52974 w 313855"/>
                <a:gd name="connsiteY88" fmla="*/ 333219 h 333252"/>
                <a:gd name="connsiteX89" fmla="*/ 81935 w 313855"/>
                <a:gd name="connsiteY89" fmla="*/ 321533 h 333252"/>
                <a:gd name="connsiteX90" fmla="*/ 126648 w 313855"/>
                <a:gd name="connsiteY90" fmla="*/ 305782 h 333252"/>
                <a:gd name="connsiteX91" fmla="*/ 160437 w 313855"/>
                <a:gd name="connsiteY91" fmla="*/ 296382 h 333252"/>
                <a:gd name="connsiteX92" fmla="*/ 173139 w 313855"/>
                <a:gd name="connsiteY92" fmla="*/ 292190 h 333252"/>
                <a:gd name="connsiteX93" fmla="*/ 190033 w 313855"/>
                <a:gd name="connsiteY93" fmla="*/ 290920 h 333252"/>
                <a:gd name="connsiteX94" fmla="*/ 209214 w 313855"/>
                <a:gd name="connsiteY94" fmla="*/ 286728 h 333252"/>
                <a:gd name="connsiteX95" fmla="*/ 229665 w 313855"/>
                <a:gd name="connsiteY95" fmla="*/ 282790 h 333252"/>
                <a:gd name="connsiteX96" fmla="*/ 244654 w 313855"/>
                <a:gd name="connsiteY96" fmla="*/ 283425 h 333252"/>
                <a:gd name="connsiteX97" fmla="*/ 251132 w 313855"/>
                <a:gd name="connsiteY97" fmla="*/ 279868 h 333252"/>
                <a:gd name="connsiteX98" fmla="*/ 260278 w 313855"/>
                <a:gd name="connsiteY98" fmla="*/ 289649 h 333252"/>
                <a:gd name="connsiteX99" fmla="*/ 271965 w 313855"/>
                <a:gd name="connsiteY99" fmla="*/ 289395 h 333252"/>
                <a:gd name="connsiteX100" fmla="*/ 282381 w 313855"/>
                <a:gd name="connsiteY100" fmla="*/ 282917 h 333252"/>
                <a:gd name="connsiteX101" fmla="*/ 295083 w 313855"/>
                <a:gd name="connsiteY101" fmla="*/ 293714 h 333252"/>
                <a:gd name="connsiteX102" fmla="*/ 300926 w 313855"/>
                <a:gd name="connsiteY102" fmla="*/ 297652 h 333252"/>
                <a:gd name="connsiteX103" fmla="*/ 300418 w 313855"/>
                <a:gd name="connsiteY103" fmla="*/ 288760 h 333252"/>
                <a:gd name="connsiteX104" fmla="*/ 294321 w 313855"/>
                <a:gd name="connsiteY104" fmla="*/ 270469 h 3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3855" h="333252">
                  <a:moveTo>
                    <a:pt x="294448" y="269580"/>
                  </a:moveTo>
                  <a:cubicBezTo>
                    <a:pt x="288097" y="261450"/>
                    <a:pt x="287334" y="259290"/>
                    <a:pt x="285556" y="254082"/>
                  </a:cubicBezTo>
                  <a:cubicBezTo>
                    <a:pt x="284921" y="252304"/>
                    <a:pt x="284159" y="250145"/>
                    <a:pt x="283016" y="247350"/>
                  </a:cubicBezTo>
                  <a:cubicBezTo>
                    <a:pt x="280602" y="241507"/>
                    <a:pt x="279205" y="235283"/>
                    <a:pt x="278443" y="228931"/>
                  </a:cubicBezTo>
                  <a:cubicBezTo>
                    <a:pt x="277681" y="222580"/>
                    <a:pt x="277554" y="215975"/>
                    <a:pt x="277554" y="209243"/>
                  </a:cubicBezTo>
                  <a:cubicBezTo>
                    <a:pt x="277554" y="203399"/>
                    <a:pt x="280602" y="193746"/>
                    <a:pt x="284540" y="183838"/>
                  </a:cubicBezTo>
                  <a:cubicBezTo>
                    <a:pt x="290256" y="169611"/>
                    <a:pt x="298259" y="154368"/>
                    <a:pt x="301434" y="149668"/>
                  </a:cubicBezTo>
                  <a:cubicBezTo>
                    <a:pt x="303975" y="145984"/>
                    <a:pt x="306769" y="141538"/>
                    <a:pt x="309056" y="137092"/>
                  </a:cubicBezTo>
                  <a:cubicBezTo>
                    <a:pt x="311215" y="132774"/>
                    <a:pt x="312994" y="128328"/>
                    <a:pt x="313502" y="124517"/>
                  </a:cubicBezTo>
                  <a:cubicBezTo>
                    <a:pt x="314010" y="120706"/>
                    <a:pt x="314010" y="117531"/>
                    <a:pt x="313248" y="114228"/>
                  </a:cubicBezTo>
                  <a:lnTo>
                    <a:pt x="313248" y="114228"/>
                  </a:lnTo>
                  <a:cubicBezTo>
                    <a:pt x="312613" y="110925"/>
                    <a:pt x="311215" y="107369"/>
                    <a:pt x="309056" y="102796"/>
                  </a:cubicBezTo>
                  <a:cubicBezTo>
                    <a:pt x="306643" y="97842"/>
                    <a:pt x="304991" y="94158"/>
                    <a:pt x="303975" y="89966"/>
                  </a:cubicBezTo>
                  <a:cubicBezTo>
                    <a:pt x="302959" y="85774"/>
                    <a:pt x="302832" y="81328"/>
                    <a:pt x="303848" y="75231"/>
                  </a:cubicBezTo>
                  <a:cubicBezTo>
                    <a:pt x="305245" y="65958"/>
                    <a:pt x="303086" y="63545"/>
                    <a:pt x="297497" y="57321"/>
                  </a:cubicBezTo>
                  <a:lnTo>
                    <a:pt x="296607" y="56432"/>
                  </a:lnTo>
                  <a:cubicBezTo>
                    <a:pt x="293305" y="52748"/>
                    <a:pt x="289367" y="48810"/>
                    <a:pt x="284794" y="45761"/>
                  </a:cubicBezTo>
                  <a:cubicBezTo>
                    <a:pt x="280221" y="42713"/>
                    <a:pt x="275013" y="40426"/>
                    <a:pt x="269170" y="39791"/>
                  </a:cubicBezTo>
                  <a:cubicBezTo>
                    <a:pt x="259262" y="38648"/>
                    <a:pt x="254562" y="39283"/>
                    <a:pt x="248084" y="40299"/>
                  </a:cubicBezTo>
                  <a:cubicBezTo>
                    <a:pt x="246560" y="40553"/>
                    <a:pt x="245035" y="40807"/>
                    <a:pt x="242495" y="41061"/>
                  </a:cubicBezTo>
                  <a:cubicBezTo>
                    <a:pt x="237795" y="41697"/>
                    <a:pt x="233349" y="45380"/>
                    <a:pt x="229538" y="48556"/>
                  </a:cubicBezTo>
                  <a:cubicBezTo>
                    <a:pt x="225854" y="51605"/>
                    <a:pt x="222679" y="54272"/>
                    <a:pt x="219122" y="54272"/>
                  </a:cubicBezTo>
                  <a:cubicBezTo>
                    <a:pt x="216074" y="54272"/>
                    <a:pt x="213152" y="53637"/>
                    <a:pt x="209722" y="52367"/>
                  </a:cubicBezTo>
                  <a:cubicBezTo>
                    <a:pt x="206547" y="51096"/>
                    <a:pt x="202863" y="49318"/>
                    <a:pt x="198163" y="46778"/>
                  </a:cubicBezTo>
                  <a:cubicBezTo>
                    <a:pt x="193082" y="44110"/>
                    <a:pt x="189652" y="41569"/>
                    <a:pt x="187112" y="38267"/>
                  </a:cubicBezTo>
                  <a:cubicBezTo>
                    <a:pt x="184571" y="35091"/>
                    <a:pt x="182920" y="31280"/>
                    <a:pt x="181269" y="26072"/>
                  </a:cubicBezTo>
                  <a:cubicBezTo>
                    <a:pt x="179490" y="20483"/>
                    <a:pt x="176950" y="19086"/>
                    <a:pt x="173901" y="17435"/>
                  </a:cubicBezTo>
                  <a:cubicBezTo>
                    <a:pt x="172250" y="16546"/>
                    <a:pt x="170472" y="15529"/>
                    <a:pt x="168566" y="14132"/>
                  </a:cubicBezTo>
                  <a:cubicBezTo>
                    <a:pt x="166534" y="12608"/>
                    <a:pt x="162723" y="12100"/>
                    <a:pt x="158658" y="12481"/>
                  </a:cubicBezTo>
                  <a:cubicBezTo>
                    <a:pt x="153704" y="12862"/>
                    <a:pt x="148623" y="14386"/>
                    <a:pt x="145448" y="16546"/>
                  </a:cubicBezTo>
                  <a:cubicBezTo>
                    <a:pt x="144305" y="17308"/>
                    <a:pt x="143924" y="17562"/>
                    <a:pt x="143669" y="17816"/>
                  </a:cubicBezTo>
                  <a:cubicBezTo>
                    <a:pt x="136937" y="22389"/>
                    <a:pt x="132491" y="25310"/>
                    <a:pt x="123472" y="22008"/>
                  </a:cubicBezTo>
                  <a:cubicBezTo>
                    <a:pt x="114835" y="18705"/>
                    <a:pt x="116105" y="11210"/>
                    <a:pt x="117121" y="5113"/>
                  </a:cubicBezTo>
                  <a:cubicBezTo>
                    <a:pt x="117375" y="3716"/>
                    <a:pt x="117629" y="2446"/>
                    <a:pt x="117629" y="1684"/>
                  </a:cubicBezTo>
                  <a:cubicBezTo>
                    <a:pt x="117502" y="1430"/>
                    <a:pt x="116740" y="1049"/>
                    <a:pt x="115724" y="667"/>
                  </a:cubicBezTo>
                  <a:cubicBezTo>
                    <a:pt x="114199" y="159"/>
                    <a:pt x="112167" y="-95"/>
                    <a:pt x="110008" y="32"/>
                  </a:cubicBezTo>
                  <a:cubicBezTo>
                    <a:pt x="108483" y="32"/>
                    <a:pt x="106832" y="413"/>
                    <a:pt x="105435" y="921"/>
                  </a:cubicBezTo>
                  <a:cubicBezTo>
                    <a:pt x="103910" y="1430"/>
                    <a:pt x="103275" y="3462"/>
                    <a:pt x="102513" y="5622"/>
                  </a:cubicBezTo>
                  <a:cubicBezTo>
                    <a:pt x="101116" y="9940"/>
                    <a:pt x="99592" y="14386"/>
                    <a:pt x="93240" y="16164"/>
                  </a:cubicBezTo>
                  <a:cubicBezTo>
                    <a:pt x="89556" y="17181"/>
                    <a:pt x="87524" y="18705"/>
                    <a:pt x="85746" y="20229"/>
                  </a:cubicBezTo>
                  <a:lnTo>
                    <a:pt x="85746" y="20229"/>
                  </a:lnTo>
                  <a:cubicBezTo>
                    <a:pt x="83332" y="22135"/>
                    <a:pt x="81046" y="23913"/>
                    <a:pt x="76600" y="24929"/>
                  </a:cubicBezTo>
                  <a:cubicBezTo>
                    <a:pt x="68978" y="26708"/>
                    <a:pt x="65168" y="24294"/>
                    <a:pt x="58308" y="20229"/>
                  </a:cubicBezTo>
                  <a:cubicBezTo>
                    <a:pt x="56911" y="19340"/>
                    <a:pt x="55387" y="18451"/>
                    <a:pt x="53990" y="17689"/>
                  </a:cubicBezTo>
                  <a:cubicBezTo>
                    <a:pt x="49925" y="15402"/>
                    <a:pt x="47130" y="14513"/>
                    <a:pt x="44971" y="14513"/>
                  </a:cubicBezTo>
                  <a:cubicBezTo>
                    <a:pt x="43066" y="14513"/>
                    <a:pt x="41541" y="15148"/>
                    <a:pt x="40144" y="16164"/>
                  </a:cubicBezTo>
                  <a:cubicBezTo>
                    <a:pt x="37730" y="17943"/>
                    <a:pt x="31506" y="22643"/>
                    <a:pt x="26806" y="26962"/>
                  </a:cubicBezTo>
                  <a:cubicBezTo>
                    <a:pt x="24393" y="29121"/>
                    <a:pt x="22614" y="31027"/>
                    <a:pt x="22360" y="31789"/>
                  </a:cubicBezTo>
                  <a:cubicBezTo>
                    <a:pt x="21979" y="33440"/>
                    <a:pt x="21852" y="35853"/>
                    <a:pt x="22106" y="39029"/>
                  </a:cubicBezTo>
                  <a:cubicBezTo>
                    <a:pt x="22360" y="42332"/>
                    <a:pt x="22868" y="46270"/>
                    <a:pt x="23631" y="50842"/>
                  </a:cubicBezTo>
                  <a:cubicBezTo>
                    <a:pt x="24393" y="55034"/>
                    <a:pt x="25155" y="57448"/>
                    <a:pt x="26298" y="59099"/>
                  </a:cubicBezTo>
                  <a:cubicBezTo>
                    <a:pt x="27314" y="60369"/>
                    <a:pt x="28839" y="61131"/>
                    <a:pt x="31379" y="61894"/>
                  </a:cubicBezTo>
                  <a:cubicBezTo>
                    <a:pt x="35698" y="63164"/>
                    <a:pt x="38239" y="66085"/>
                    <a:pt x="39382" y="70023"/>
                  </a:cubicBezTo>
                  <a:cubicBezTo>
                    <a:pt x="40652" y="73961"/>
                    <a:pt x="40398" y="78661"/>
                    <a:pt x="39128" y="83615"/>
                  </a:cubicBezTo>
                  <a:cubicBezTo>
                    <a:pt x="38365" y="86663"/>
                    <a:pt x="37858" y="88442"/>
                    <a:pt x="37477" y="89712"/>
                  </a:cubicBezTo>
                  <a:cubicBezTo>
                    <a:pt x="36841" y="91998"/>
                    <a:pt x="36587" y="92761"/>
                    <a:pt x="36587" y="95174"/>
                  </a:cubicBezTo>
                  <a:cubicBezTo>
                    <a:pt x="36587" y="97080"/>
                    <a:pt x="37984" y="98985"/>
                    <a:pt x="39255" y="101017"/>
                  </a:cubicBezTo>
                  <a:cubicBezTo>
                    <a:pt x="40144" y="102287"/>
                    <a:pt x="41033" y="103685"/>
                    <a:pt x="41795" y="105082"/>
                  </a:cubicBezTo>
                  <a:lnTo>
                    <a:pt x="41795" y="105082"/>
                  </a:lnTo>
                  <a:cubicBezTo>
                    <a:pt x="42811" y="107242"/>
                    <a:pt x="44463" y="110544"/>
                    <a:pt x="45225" y="113720"/>
                  </a:cubicBezTo>
                  <a:cubicBezTo>
                    <a:pt x="46368" y="118293"/>
                    <a:pt x="45860" y="122485"/>
                    <a:pt x="41541" y="123882"/>
                  </a:cubicBezTo>
                  <a:cubicBezTo>
                    <a:pt x="37858" y="125025"/>
                    <a:pt x="33284" y="123120"/>
                    <a:pt x="28839" y="121214"/>
                  </a:cubicBezTo>
                  <a:cubicBezTo>
                    <a:pt x="26552" y="120325"/>
                    <a:pt x="24266" y="119309"/>
                    <a:pt x="22487" y="118928"/>
                  </a:cubicBezTo>
                  <a:cubicBezTo>
                    <a:pt x="21598" y="118801"/>
                    <a:pt x="20709" y="118674"/>
                    <a:pt x="19947" y="118674"/>
                  </a:cubicBezTo>
                  <a:cubicBezTo>
                    <a:pt x="19185" y="118674"/>
                    <a:pt x="18677" y="118928"/>
                    <a:pt x="18296" y="119182"/>
                  </a:cubicBezTo>
                  <a:cubicBezTo>
                    <a:pt x="17915" y="119436"/>
                    <a:pt x="17661" y="120071"/>
                    <a:pt x="17406" y="120960"/>
                  </a:cubicBezTo>
                  <a:cubicBezTo>
                    <a:pt x="17280" y="121722"/>
                    <a:pt x="17152" y="122738"/>
                    <a:pt x="17406" y="124009"/>
                  </a:cubicBezTo>
                  <a:cubicBezTo>
                    <a:pt x="17661" y="126930"/>
                    <a:pt x="19566" y="128963"/>
                    <a:pt x="21471" y="130868"/>
                  </a:cubicBezTo>
                  <a:cubicBezTo>
                    <a:pt x="24266" y="133663"/>
                    <a:pt x="26933" y="136584"/>
                    <a:pt x="27314" y="141792"/>
                  </a:cubicBezTo>
                  <a:cubicBezTo>
                    <a:pt x="28076" y="150557"/>
                    <a:pt x="23504" y="156908"/>
                    <a:pt x="19058" y="163132"/>
                  </a:cubicBezTo>
                  <a:lnTo>
                    <a:pt x="18296" y="164276"/>
                  </a:lnTo>
                  <a:cubicBezTo>
                    <a:pt x="14231" y="169992"/>
                    <a:pt x="11944" y="170881"/>
                    <a:pt x="8134" y="172151"/>
                  </a:cubicBezTo>
                  <a:cubicBezTo>
                    <a:pt x="8515" y="173421"/>
                    <a:pt x="9023" y="174819"/>
                    <a:pt x="9404" y="176216"/>
                  </a:cubicBezTo>
                  <a:cubicBezTo>
                    <a:pt x="11309" y="182948"/>
                    <a:pt x="12579" y="190316"/>
                    <a:pt x="12579" y="194889"/>
                  </a:cubicBezTo>
                  <a:cubicBezTo>
                    <a:pt x="12579" y="203018"/>
                    <a:pt x="12198" y="203526"/>
                    <a:pt x="6355" y="211275"/>
                  </a:cubicBezTo>
                  <a:cubicBezTo>
                    <a:pt x="5593" y="212291"/>
                    <a:pt x="4704" y="213434"/>
                    <a:pt x="3180" y="215594"/>
                  </a:cubicBezTo>
                  <a:cubicBezTo>
                    <a:pt x="-504" y="220548"/>
                    <a:pt x="-504" y="221818"/>
                    <a:pt x="766" y="222834"/>
                  </a:cubicBezTo>
                  <a:cubicBezTo>
                    <a:pt x="1401" y="223342"/>
                    <a:pt x="2290" y="223850"/>
                    <a:pt x="3180" y="224358"/>
                  </a:cubicBezTo>
                  <a:cubicBezTo>
                    <a:pt x="4450" y="225121"/>
                    <a:pt x="5847" y="226010"/>
                    <a:pt x="7626" y="227153"/>
                  </a:cubicBezTo>
                  <a:cubicBezTo>
                    <a:pt x="10801" y="229440"/>
                    <a:pt x="13850" y="229948"/>
                    <a:pt x="17787" y="230583"/>
                  </a:cubicBezTo>
                  <a:cubicBezTo>
                    <a:pt x="22360" y="231345"/>
                    <a:pt x="27950" y="232234"/>
                    <a:pt x="36460" y="235918"/>
                  </a:cubicBezTo>
                  <a:cubicBezTo>
                    <a:pt x="48528" y="241126"/>
                    <a:pt x="49544" y="243793"/>
                    <a:pt x="51449" y="248874"/>
                  </a:cubicBezTo>
                  <a:cubicBezTo>
                    <a:pt x="52211" y="250780"/>
                    <a:pt x="53100" y="253066"/>
                    <a:pt x="55260" y="256242"/>
                  </a:cubicBezTo>
                  <a:cubicBezTo>
                    <a:pt x="59325" y="262212"/>
                    <a:pt x="61103" y="266912"/>
                    <a:pt x="61484" y="272628"/>
                  </a:cubicBezTo>
                  <a:cubicBezTo>
                    <a:pt x="61738" y="277963"/>
                    <a:pt x="60722" y="283806"/>
                    <a:pt x="58817" y="292317"/>
                  </a:cubicBezTo>
                  <a:cubicBezTo>
                    <a:pt x="56911" y="301463"/>
                    <a:pt x="54752" y="304511"/>
                    <a:pt x="53100" y="306925"/>
                  </a:cubicBezTo>
                  <a:cubicBezTo>
                    <a:pt x="52084" y="308449"/>
                    <a:pt x="51195" y="309592"/>
                    <a:pt x="51068" y="313911"/>
                  </a:cubicBezTo>
                  <a:cubicBezTo>
                    <a:pt x="50814" y="319246"/>
                    <a:pt x="51703" y="326868"/>
                    <a:pt x="52593" y="333219"/>
                  </a:cubicBezTo>
                  <a:lnTo>
                    <a:pt x="52974" y="333219"/>
                  </a:lnTo>
                  <a:cubicBezTo>
                    <a:pt x="57800" y="333854"/>
                    <a:pt x="74822" y="325470"/>
                    <a:pt x="81935" y="321533"/>
                  </a:cubicBezTo>
                  <a:cubicBezTo>
                    <a:pt x="89175" y="317595"/>
                    <a:pt x="106197" y="309338"/>
                    <a:pt x="126648" y="305782"/>
                  </a:cubicBezTo>
                  <a:cubicBezTo>
                    <a:pt x="147099" y="302225"/>
                    <a:pt x="153958" y="296636"/>
                    <a:pt x="160437" y="296382"/>
                  </a:cubicBezTo>
                  <a:cubicBezTo>
                    <a:pt x="166915" y="296001"/>
                    <a:pt x="167931" y="292444"/>
                    <a:pt x="173139" y="292190"/>
                  </a:cubicBezTo>
                  <a:cubicBezTo>
                    <a:pt x="178347" y="291936"/>
                    <a:pt x="184825" y="290920"/>
                    <a:pt x="190033" y="290920"/>
                  </a:cubicBezTo>
                  <a:cubicBezTo>
                    <a:pt x="195241" y="290920"/>
                    <a:pt x="201466" y="288252"/>
                    <a:pt x="209214" y="286728"/>
                  </a:cubicBezTo>
                  <a:cubicBezTo>
                    <a:pt x="217090" y="285077"/>
                    <a:pt x="224203" y="282155"/>
                    <a:pt x="229665" y="282790"/>
                  </a:cubicBezTo>
                  <a:cubicBezTo>
                    <a:pt x="235254" y="283425"/>
                    <a:pt x="241733" y="285077"/>
                    <a:pt x="244654" y="283425"/>
                  </a:cubicBezTo>
                  <a:cubicBezTo>
                    <a:pt x="247576" y="281774"/>
                    <a:pt x="244654" y="275676"/>
                    <a:pt x="251132" y="279868"/>
                  </a:cubicBezTo>
                  <a:cubicBezTo>
                    <a:pt x="257611" y="284060"/>
                    <a:pt x="256340" y="288633"/>
                    <a:pt x="260278" y="289649"/>
                  </a:cubicBezTo>
                  <a:cubicBezTo>
                    <a:pt x="264216" y="290666"/>
                    <a:pt x="269043" y="291301"/>
                    <a:pt x="271965" y="289395"/>
                  </a:cubicBezTo>
                  <a:cubicBezTo>
                    <a:pt x="274886" y="287490"/>
                    <a:pt x="277427" y="281266"/>
                    <a:pt x="282381" y="282917"/>
                  </a:cubicBezTo>
                  <a:cubicBezTo>
                    <a:pt x="287208" y="284568"/>
                    <a:pt x="289494" y="287744"/>
                    <a:pt x="295083" y="293714"/>
                  </a:cubicBezTo>
                  <a:cubicBezTo>
                    <a:pt x="297116" y="295874"/>
                    <a:pt x="298894" y="296890"/>
                    <a:pt x="300926" y="297652"/>
                  </a:cubicBezTo>
                  <a:cubicBezTo>
                    <a:pt x="300926" y="294857"/>
                    <a:pt x="300799" y="291809"/>
                    <a:pt x="300418" y="288760"/>
                  </a:cubicBezTo>
                  <a:cubicBezTo>
                    <a:pt x="299656" y="282155"/>
                    <a:pt x="298005" y="275169"/>
                    <a:pt x="294321" y="270469"/>
                  </a:cubicBezTo>
                </a:path>
              </a:pathLst>
            </a:custGeom>
            <a:solidFill>
              <a:srgbClr val="FFFFFF"/>
            </a:solidFill>
            <a:ln w="12700" cap="flat">
              <a:noFill/>
              <a:prstDash val="solid"/>
              <a:miter/>
            </a:ln>
          </p:spPr>
          <p:txBody>
            <a:bodyPr rtlCol="0" anchor="ctr"/>
            <a:lstStyle/>
            <a:p>
              <a:endParaRPr lang="en-GB"/>
            </a:p>
          </p:txBody>
        </p:sp>
        <p:sp>
          <p:nvSpPr>
            <p:cNvPr id="1197" name="Freeform: Shape 1196">
              <a:extLst>
                <a:ext uri="{FF2B5EF4-FFF2-40B4-BE49-F238E27FC236}">
                  <a16:creationId xmlns:a16="http://schemas.microsoft.com/office/drawing/2014/main" id="{9FFFEE67-B56D-1449-8085-0D25220A9857}"/>
                </a:ext>
              </a:extLst>
            </p:cNvPr>
            <p:cNvSpPr/>
            <p:nvPr/>
          </p:nvSpPr>
          <p:spPr>
            <a:xfrm>
              <a:off x="4693221" y="2913760"/>
              <a:ext cx="152217" cy="325464"/>
            </a:xfrm>
            <a:custGeom>
              <a:avLst/>
              <a:gdLst>
                <a:gd name="connsiteX0" fmla="*/ 108775 w 152217"/>
                <a:gd name="connsiteY0" fmla="*/ 177480 h 325464"/>
                <a:gd name="connsiteX1" fmla="*/ 113983 w 152217"/>
                <a:gd name="connsiteY1" fmla="*/ 173289 h 325464"/>
                <a:gd name="connsiteX2" fmla="*/ 123129 w 152217"/>
                <a:gd name="connsiteY2" fmla="*/ 155378 h 325464"/>
                <a:gd name="connsiteX3" fmla="*/ 129607 w 152217"/>
                <a:gd name="connsiteY3" fmla="*/ 139881 h 325464"/>
                <a:gd name="connsiteX4" fmla="*/ 140150 w 152217"/>
                <a:gd name="connsiteY4" fmla="*/ 124638 h 325464"/>
                <a:gd name="connsiteX5" fmla="*/ 150058 w 152217"/>
                <a:gd name="connsiteY5" fmla="*/ 107363 h 325464"/>
                <a:gd name="connsiteX6" fmla="*/ 152217 w 152217"/>
                <a:gd name="connsiteY6" fmla="*/ 85895 h 325464"/>
                <a:gd name="connsiteX7" fmla="*/ 150185 w 152217"/>
                <a:gd name="connsiteY7" fmla="*/ 71033 h 325464"/>
                <a:gd name="connsiteX8" fmla="*/ 146755 w 152217"/>
                <a:gd name="connsiteY8" fmla="*/ 64936 h 325464"/>
                <a:gd name="connsiteX9" fmla="*/ 142182 w 152217"/>
                <a:gd name="connsiteY9" fmla="*/ 49947 h 325464"/>
                <a:gd name="connsiteX10" fmla="*/ 141547 w 152217"/>
                <a:gd name="connsiteY10" fmla="*/ 42580 h 325464"/>
                <a:gd name="connsiteX11" fmla="*/ 141801 w 152217"/>
                <a:gd name="connsiteY11" fmla="*/ 32037 h 325464"/>
                <a:gd name="connsiteX12" fmla="*/ 109283 w 152217"/>
                <a:gd name="connsiteY12" fmla="*/ 5616 h 325464"/>
                <a:gd name="connsiteX13" fmla="*/ 106615 w 152217"/>
                <a:gd name="connsiteY13" fmla="*/ 3075 h 325464"/>
                <a:gd name="connsiteX14" fmla="*/ 96962 w 152217"/>
                <a:gd name="connsiteY14" fmla="*/ 1551 h 325464"/>
                <a:gd name="connsiteX15" fmla="*/ 86164 w 152217"/>
                <a:gd name="connsiteY15" fmla="*/ 6632 h 325464"/>
                <a:gd name="connsiteX16" fmla="*/ 75748 w 152217"/>
                <a:gd name="connsiteY16" fmla="*/ 11713 h 325464"/>
                <a:gd name="connsiteX17" fmla="*/ 77272 w 152217"/>
                <a:gd name="connsiteY17" fmla="*/ 14253 h 325464"/>
                <a:gd name="connsiteX18" fmla="*/ 82608 w 152217"/>
                <a:gd name="connsiteY18" fmla="*/ 27083 h 325464"/>
                <a:gd name="connsiteX19" fmla="*/ 76637 w 152217"/>
                <a:gd name="connsiteY19" fmla="*/ 37753 h 325464"/>
                <a:gd name="connsiteX20" fmla="*/ 71302 w 152217"/>
                <a:gd name="connsiteY20" fmla="*/ 43977 h 325464"/>
                <a:gd name="connsiteX21" fmla="*/ 58727 w 152217"/>
                <a:gd name="connsiteY21" fmla="*/ 50836 h 325464"/>
                <a:gd name="connsiteX22" fmla="*/ 52884 w 152217"/>
                <a:gd name="connsiteY22" fmla="*/ 51091 h 325464"/>
                <a:gd name="connsiteX23" fmla="*/ 43865 w 152217"/>
                <a:gd name="connsiteY23" fmla="*/ 51344 h 325464"/>
                <a:gd name="connsiteX24" fmla="*/ 24811 w 152217"/>
                <a:gd name="connsiteY24" fmla="*/ 54647 h 325464"/>
                <a:gd name="connsiteX25" fmla="*/ 10330 w 152217"/>
                <a:gd name="connsiteY25" fmla="*/ 70906 h 325464"/>
                <a:gd name="connsiteX26" fmla="*/ 1057 w 152217"/>
                <a:gd name="connsiteY26" fmla="*/ 85641 h 325464"/>
                <a:gd name="connsiteX27" fmla="*/ 168 w 152217"/>
                <a:gd name="connsiteY27" fmla="*/ 95041 h 325464"/>
                <a:gd name="connsiteX28" fmla="*/ 3598 w 152217"/>
                <a:gd name="connsiteY28" fmla="*/ 103425 h 325464"/>
                <a:gd name="connsiteX29" fmla="*/ 16682 w 152217"/>
                <a:gd name="connsiteY29" fmla="*/ 114857 h 325464"/>
                <a:gd name="connsiteX30" fmla="*/ 28622 w 152217"/>
                <a:gd name="connsiteY30" fmla="*/ 126035 h 325464"/>
                <a:gd name="connsiteX31" fmla="*/ 29765 w 152217"/>
                <a:gd name="connsiteY31" fmla="*/ 136070 h 325464"/>
                <a:gd name="connsiteX32" fmla="*/ 31417 w 152217"/>
                <a:gd name="connsiteY32" fmla="*/ 154997 h 325464"/>
                <a:gd name="connsiteX33" fmla="*/ 35735 w 152217"/>
                <a:gd name="connsiteY33" fmla="*/ 166302 h 325464"/>
                <a:gd name="connsiteX34" fmla="*/ 40181 w 152217"/>
                <a:gd name="connsiteY34" fmla="*/ 173415 h 325464"/>
                <a:gd name="connsiteX35" fmla="*/ 43865 w 152217"/>
                <a:gd name="connsiteY35" fmla="*/ 191961 h 325464"/>
                <a:gd name="connsiteX36" fmla="*/ 45389 w 152217"/>
                <a:gd name="connsiteY36" fmla="*/ 216985 h 325464"/>
                <a:gd name="connsiteX37" fmla="*/ 46024 w 152217"/>
                <a:gd name="connsiteY37" fmla="*/ 229434 h 325464"/>
                <a:gd name="connsiteX38" fmla="*/ 45389 w 152217"/>
                <a:gd name="connsiteY38" fmla="*/ 270209 h 325464"/>
                <a:gd name="connsiteX39" fmla="*/ 42595 w 152217"/>
                <a:gd name="connsiteY39" fmla="*/ 287103 h 325464"/>
                <a:gd name="connsiteX40" fmla="*/ 42341 w 152217"/>
                <a:gd name="connsiteY40" fmla="*/ 302219 h 325464"/>
                <a:gd name="connsiteX41" fmla="*/ 46533 w 152217"/>
                <a:gd name="connsiteY41" fmla="*/ 311746 h 325464"/>
                <a:gd name="connsiteX42" fmla="*/ 51105 w 152217"/>
                <a:gd name="connsiteY42" fmla="*/ 318478 h 325464"/>
                <a:gd name="connsiteX43" fmla="*/ 52630 w 152217"/>
                <a:gd name="connsiteY43" fmla="*/ 325464 h 325464"/>
                <a:gd name="connsiteX44" fmla="*/ 59489 w 152217"/>
                <a:gd name="connsiteY44" fmla="*/ 324702 h 325464"/>
                <a:gd name="connsiteX45" fmla="*/ 78162 w 152217"/>
                <a:gd name="connsiteY45" fmla="*/ 324194 h 325464"/>
                <a:gd name="connsiteX46" fmla="*/ 96834 w 152217"/>
                <a:gd name="connsiteY46" fmla="*/ 322924 h 325464"/>
                <a:gd name="connsiteX47" fmla="*/ 96326 w 152217"/>
                <a:gd name="connsiteY47" fmla="*/ 306665 h 325464"/>
                <a:gd name="connsiteX48" fmla="*/ 95945 w 152217"/>
                <a:gd name="connsiteY48" fmla="*/ 283673 h 325464"/>
                <a:gd name="connsiteX49" fmla="*/ 96326 w 152217"/>
                <a:gd name="connsiteY49" fmla="*/ 261952 h 325464"/>
                <a:gd name="connsiteX50" fmla="*/ 95564 w 152217"/>
                <a:gd name="connsiteY50" fmla="*/ 244677 h 325464"/>
                <a:gd name="connsiteX51" fmla="*/ 95437 w 152217"/>
                <a:gd name="connsiteY51" fmla="*/ 221050 h 325464"/>
                <a:gd name="connsiteX52" fmla="*/ 95564 w 152217"/>
                <a:gd name="connsiteY52" fmla="*/ 201742 h 325464"/>
                <a:gd name="connsiteX53" fmla="*/ 100645 w 152217"/>
                <a:gd name="connsiteY53" fmla="*/ 183451 h 325464"/>
                <a:gd name="connsiteX54" fmla="*/ 108902 w 152217"/>
                <a:gd name="connsiteY54" fmla="*/ 177607 h 32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2217" h="325464">
                  <a:moveTo>
                    <a:pt x="108775" y="177480"/>
                  </a:moveTo>
                  <a:cubicBezTo>
                    <a:pt x="109791" y="177226"/>
                    <a:pt x="110680" y="176972"/>
                    <a:pt x="113983" y="173289"/>
                  </a:cubicBezTo>
                  <a:cubicBezTo>
                    <a:pt x="118302" y="168462"/>
                    <a:pt x="120588" y="162364"/>
                    <a:pt x="123129" y="155378"/>
                  </a:cubicBezTo>
                  <a:cubicBezTo>
                    <a:pt x="124907" y="150678"/>
                    <a:pt x="126685" y="145470"/>
                    <a:pt x="129607" y="139881"/>
                  </a:cubicBezTo>
                  <a:cubicBezTo>
                    <a:pt x="132782" y="133657"/>
                    <a:pt x="136593" y="128957"/>
                    <a:pt x="140150" y="124638"/>
                  </a:cubicBezTo>
                  <a:cubicBezTo>
                    <a:pt x="144596" y="119176"/>
                    <a:pt x="148788" y="114222"/>
                    <a:pt x="150058" y="107363"/>
                  </a:cubicBezTo>
                  <a:cubicBezTo>
                    <a:pt x="151455" y="100376"/>
                    <a:pt x="152217" y="92755"/>
                    <a:pt x="152217" y="85895"/>
                  </a:cubicBezTo>
                  <a:cubicBezTo>
                    <a:pt x="152217" y="80052"/>
                    <a:pt x="151582" y="74844"/>
                    <a:pt x="150185" y="71033"/>
                  </a:cubicBezTo>
                  <a:cubicBezTo>
                    <a:pt x="149041" y="68112"/>
                    <a:pt x="147898" y="66460"/>
                    <a:pt x="146755" y="64936"/>
                  </a:cubicBezTo>
                  <a:cubicBezTo>
                    <a:pt x="144342" y="61761"/>
                    <a:pt x="142436" y="59093"/>
                    <a:pt x="142182" y="49947"/>
                  </a:cubicBezTo>
                  <a:cubicBezTo>
                    <a:pt x="142182" y="46264"/>
                    <a:pt x="141801" y="44231"/>
                    <a:pt x="141547" y="42580"/>
                  </a:cubicBezTo>
                  <a:cubicBezTo>
                    <a:pt x="141166" y="39404"/>
                    <a:pt x="140912" y="37753"/>
                    <a:pt x="141801" y="32037"/>
                  </a:cubicBezTo>
                  <a:cubicBezTo>
                    <a:pt x="136720" y="27972"/>
                    <a:pt x="115507" y="11205"/>
                    <a:pt x="109283" y="5616"/>
                  </a:cubicBezTo>
                  <a:cubicBezTo>
                    <a:pt x="108394" y="4726"/>
                    <a:pt x="107377" y="3964"/>
                    <a:pt x="106615" y="3075"/>
                  </a:cubicBezTo>
                  <a:cubicBezTo>
                    <a:pt x="103440" y="26"/>
                    <a:pt x="102169" y="-1244"/>
                    <a:pt x="96962" y="1551"/>
                  </a:cubicBezTo>
                  <a:cubicBezTo>
                    <a:pt x="93278" y="3456"/>
                    <a:pt x="89594" y="5107"/>
                    <a:pt x="86164" y="6632"/>
                  </a:cubicBezTo>
                  <a:cubicBezTo>
                    <a:pt x="82480" y="8283"/>
                    <a:pt x="78924" y="9934"/>
                    <a:pt x="75748" y="11713"/>
                  </a:cubicBezTo>
                  <a:cubicBezTo>
                    <a:pt x="76256" y="12602"/>
                    <a:pt x="76764" y="13364"/>
                    <a:pt x="77272" y="14253"/>
                  </a:cubicBezTo>
                  <a:cubicBezTo>
                    <a:pt x="80194" y="18953"/>
                    <a:pt x="82734" y="23145"/>
                    <a:pt x="82608" y="27083"/>
                  </a:cubicBezTo>
                  <a:cubicBezTo>
                    <a:pt x="82353" y="31529"/>
                    <a:pt x="79940" y="34069"/>
                    <a:pt x="76637" y="37753"/>
                  </a:cubicBezTo>
                  <a:cubicBezTo>
                    <a:pt x="74986" y="39404"/>
                    <a:pt x="73208" y="41437"/>
                    <a:pt x="71302" y="43977"/>
                  </a:cubicBezTo>
                  <a:cubicBezTo>
                    <a:pt x="66221" y="50836"/>
                    <a:pt x="64570" y="50836"/>
                    <a:pt x="58727" y="50836"/>
                  </a:cubicBezTo>
                  <a:cubicBezTo>
                    <a:pt x="57329" y="50836"/>
                    <a:pt x="55551" y="50836"/>
                    <a:pt x="52884" y="51091"/>
                  </a:cubicBezTo>
                  <a:cubicBezTo>
                    <a:pt x="50216" y="51344"/>
                    <a:pt x="47040" y="51344"/>
                    <a:pt x="43865" y="51344"/>
                  </a:cubicBezTo>
                  <a:cubicBezTo>
                    <a:pt x="36370" y="51344"/>
                    <a:pt x="28622" y="51599"/>
                    <a:pt x="24811" y="54647"/>
                  </a:cubicBezTo>
                  <a:cubicBezTo>
                    <a:pt x="21509" y="57188"/>
                    <a:pt x="15538" y="64047"/>
                    <a:pt x="10330" y="70906"/>
                  </a:cubicBezTo>
                  <a:cubicBezTo>
                    <a:pt x="5884" y="76749"/>
                    <a:pt x="2074" y="82593"/>
                    <a:pt x="1057" y="85641"/>
                  </a:cubicBezTo>
                  <a:cubicBezTo>
                    <a:pt x="41" y="88944"/>
                    <a:pt x="-213" y="92120"/>
                    <a:pt x="168" y="95041"/>
                  </a:cubicBezTo>
                  <a:cubicBezTo>
                    <a:pt x="549" y="97963"/>
                    <a:pt x="1693" y="100757"/>
                    <a:pt x="3598" y="103425"/>
                  </a:cubicBezTo>
                  <a:cubicBezTo>
                    <a:pt x="5503" y="106092"/>
                    <a:pt x="11346" y="110665"/>
                    <a:pt x="16682" y="114857"/>
                  </a:cubicBezTo>
                  <a:cubicBezTo>
                    <a:pt x="22398" y="119303"/>
                    <a:pt x="27606" y="123495"/>
                    <a:pt x="28622" y="126035"/>
                  </a:cubicBezTo>
                  <a:cubicBezTo>
                    <a:pt x="29384" y="128195"/>
                    <a:pt x="29511" y="131497"/>
                    <a:pt x="29765" y="136070"/>
                  </a:cubicBezTo>
                  <a:cubicBezTo>
                    <a:pt x="29892" y="141024"/>
                    <a:pt x="30273" y="147502"/>
                    <a:pt x="31417" y="154997"/>
                  </a:cubicBezTo>
                  <a:cubicBezTo>
                    <a:pt x="32560" y="162745"/>
                    <a:pt x="34084" y="164397"/>
                    <a:pt x="35735" y="166302"/>
                  </a:cubicBezTo>
                  <a:cubicBezTo>
                    <a:pt x="37132" y="167954"/>
                    <a:pt x="38657" y="169732"/>
                    <a:pt x="40181" y="173415"/>
                  </a:cubicBezTo>
                  <a:cubicBezTo>
                    <a:pt x="41959" y="177861"/>
                    <a:pt x="43103" y="184340"/>
                    <a:pt x="43865" y="191961"/>
                  </a:cubicBezTo>
                  <a:cubicBezTo>
                    <a:pt x="44627" y="199329"/>
                    <a:pt x="45008" y="208093"/>
                    <a:pt x="45389" y="216985"/>
                  </a:cubicBezTo>
                  <a:cubicBezTo>
                    <a:pt x="45516" y="220796"/>
                    <a:pt x="45770" y="225115"/>
                    <a:pt x="46024" y="229434"/>
                  </a:cubicBezTo>
                  <a:cubicBezTo>
                    <a:pt x="46786" y="244295"/>
                    <a:pt x="47676" y="259793"/>
                    <a:pt x="45389" y="270209"/>
                  </a:cubicBezTo>
                  <a:cubicBezTo>
                    <a:pt x="43992" y="276433"/>
                    <a:pt x="43103" y="281895"/>
                    <a:pt x="42595" y="287103"/>
                  </a:cubicBezTo>
                  <a:cubicBezTo>
                    <a:pt x="42087" y="292184"/>
                    <a:pt x="42087" y="297138"/>
                    <a:pt x="42341" y="302219"/>
                  </a:cubicBezTo>
                  <a:cubicBezTo>
                    <a:pt x="42595" y="307554"/>
                    <a:pt x="44627" y="309586"/>
                    <a:pt x="46533" y="311746"/>
                  </a:cubicBezTo>
                  <a:cubicBezTo>
                    <a:pt x="48184" y="313524"/>
                    <a:pt x="49835" y="315302"/>
                    <a:pt x="51105" y="318478"/>
                  </a:cubicBezTo>
                  <a:cubicBezTo>
                    <a:pt x="52376" y="321400"/>
                    <a:pt x="52630" y="323432"/>
                    <a:pt x="52630" y="325464"/>
                  </a:cubicBezTo>
                  <a:cubicBezTo>
                    <a:pt x="54027" y="324956"/>
                    <a:pt x="56059" y="324702"/>
                    <a:pt x="59489" y="324702"/>
                  </a:cubicBezTo>
                  <a:cubicBezTo>
                    <a:pt x="70032" y="324702"/>
                    <a:pt x="68000" y="324956"/>
                    <a:pt x="78162" y="324194"/>
                  </a:cubicBezTo>
                  <a:cubicBezTo>
                    <a:pt x="87942" y="323432"/>
                    <a:pt x="87942" y="324194"/>
                    <a:pt x="96834" y="322924"/>
                  </a:cubicBezTo>
                  <a:cubicBezTo>
                    <a:pt x="96580" y="319621"/>
                    <a:pt x="96453" y="314667"/>
                    <a:pt x="96326" y="306665"/>
                  </a:cubicBezTo>
                  <a:cubicBezTo>
                    <a:pt x="96072" y="294724"/>
                    <a:pt x="95945" y="288627"/>
                    <a:pt x="95945" y="283673"/>
                  </a:cubicBezTo>
                  <a:cubicBezTo>
                    <a:pt x="95945" y="278719"/>
                    <a:pt x="96072" y="273003"/>
                    <a:pt x="96326" y="261952"/>
                  </a:cubicBezTo>
                  <a:cubicBezTo>
                    <a:pt x="96453" y="252806"/>
                    <a:pt x="96072" y="248614"/>
                    <a:pt x="95564" y="244677"/>
                  </a:cubicBezTo>
                  <a:cubicBezTo>
                    <a:pt x="94929" y="239468"/>
                    <a:pt x="94421" y="234769"/>
                    <a:pt x="95437" y="221050"/>
                  </a:cubicBezTo>
                  <a:cubicBezTo>
                    <a:pt x="96072" y="212031"/>
                    <a:pt x="95818" y="206061"/>
                    <a:pt x="95564" y="201742"/>
                  </a:cubicBezTo>
                  <a:cubicBezTo>
                    <a:pt x="95183" y="193231"/>
                    <a:pt x="95056" y="189675"/>
                    <a:pt x="100645" y="183451"/>
                  </a:cubicBezTo>
                  <a:cubicBezTo>
                    <a:pt x="104964" y="178624"/>
                    <a:pt x="106869" y="178116"/>
                    <a:pt x="108902" y="177607"/>
                  </a:cubicBezTo>
                </a:path>
              </a:pathLst>
            </a:custGeom>
            <a:solidFill>
              <a:srgbClr val="FFFFFF"/>
            </a:solidFill>
            <a:ln w="12700" cap="flat">
              <a:noFill/>
              <a:prstDash val="solid"/>
              <a:miter/>
            </a:ln>
          </p:spPr>
          <p:txBody>
            <a:bodyPr rtlCol="0" anchor="ctr"/>
            <a:lstStyle/>
            <a:p>
              <a:endParaRPr lang="en-GB"/>
            </a:p>
          </p:txBody>
        </p:sp>
        <p:sp>
          <p:nvSpPr>
            <p:cNvPr id="1198" name="Freeform: Shape 1197">
              <a:extLst>
                <a:ext uri="{FF2B5EF4-FFF2-40B4-BE49-F238E27FC236}">
                  <a16:creationId xmlns:a16="http://schemas.microsoft.com/office/drawing/2014/main" id="{496BBA0B-AA65-AD97-A7FA-2D72F0DC9034}"/>
                </a:ext>
              </a:extLst>
            </p:cNvPr>
            <p:cNvSpPr/>
            <p:nvPr/>
          </p:nvSpPr>
          <p:spPr>
            <a:xfrm>
              <a:off x="4098384" y="261250"/>
              <a:ext cx="225780" cy="279566"/>
            </a:xfrm>
            <a:custGeom>
              <a:avLst/>
              <a:gdLst>
                <a:gd name="connsiteX0" fmla="*/ 3831 w 225780"/>
                <a:gd name="connsiteY0" fmla="*/ 250620 h 279566"/>
                <a:gd name="connsiteX1" fmla="*/ 13485 w 225780"/>
                <a:gd name="connsiteY1" fmla="*/ 250366 h 279566"/>
                <a:gd name="connsiteX2" fmla="*/ 27204 w 225780"/>
                <a:gd name="connsiteY2" fmla="*/ 251637 h 279566"/>
                <a:gd name="connsiteX3" fmla="*/ 35333 w 225780"/>
                <a:gd name="connsiteY3" fmla="*/ 249985 h 279566"/>
                <a:gd name="connsiteX4" fmla="*/ 31269 w 225780"/>
                <a:gd name="connsiteY4" fmla="*/ 256590 h 279566"/>
                <a:gd name="connsiteX5" fmla="*/ 22377 w 225780"/>
                <a:gd name="connsiteY5" fmla="*/ 261163 h 279566"/>
                <a:gd name="connsiteX6" fmla="*/ 16152 w 225780"/>
                <a:gd name="connsiteY6" fmla="*/ 264593 h 279566"/>
                <a:gd name="connsiteX7" fmla="*/ 22758 w 225780"/>
                <a:gd name="connsiteY7" fmla="*/ 267261 h 279566"/>
                <a:gd name="connsiteX8" fmla="*/ 29236 w 225780"/>
                <a:gd name="connsiteY8" fmla="*/ 265101 h 279566"/>
                <a:gd name="connsiteX9" fmla="*/ 33936 w 225780"/>
                <a:gd name="connsiteY9" fmla="*/ 267769 h 279566"/>
                <a:gd name="connsiteX10" fmla="*/ 30633 w 225780"/>
                <a:gd name="connsiteY10" fmla="*/ 271961 h 279566"/>
                <a:gd name="connsiteX11" fmla="*/ 29109 w 225780"/>
                <a:gd name="connsiteY11" fmla="*/ 278693 h 279566"/>
                <a:gd name="connsiteX12" fmla="*/ 41811 w 225780"/>
                <a:gd name="connsiteY12" fmla="*/ 278312 h 279566"/>
                <a:gd name="connsiteX13" fmla="*/ 54514 w 225780"/>
                <a:gd name="connsiteY13" fmla="*/ 274120 h 279566"/>
                <a:gd name="connsiteX14" fmla="*/ 73695 w 225780"/>
                <a:gd name="connsiteY14" fmla="*/ 271579 h 279566"/>
                <a:gd name="connsiteX15" fmla="*/ 86397 w 225780"/>
                <a:gd name="connsiteY15" fmla="*/ 266625 h 279566"/>
                <a:gd name="connsiteX16" fmla="*/ 93892 w 225780"/>
                <a:gd name="connsiteY16" fmla="*/ 261799 h 279566"/>
                <a:gd name="connsiteX17" fmla="*/ 94527 w 225780"/>
                <a:gd name="connsiteY17" fmla="*/ 253669 h 279566"/>
                <a:gd name="connsiteX18" fmla="*/ 92240 w 225780"/>
                <a:gd name="connsiteY18" fmla="*/ 247826 h 279566"/>
                <a:gd name="connsiteX19" fmla="*/ 102275 w 225780"/>
                <a:gd name="connsiteY19" fmla="*/ 252399 h 279566"/>
                <a:gd name="connsiteX20" fmla="*/ 109135 w 225780"/>
                <a:gd name="connsiteY20" fmla="*/ 255955 h 279566"/>
                <a:gd name="connsiteX21" fmla="*/ 116883 w 225780"/>
                <a:gd name="connsiteY21" fmla="*/ 251382 h 279566"/>
                <a:gd name="connsiteX22" fmla="*/ 128315 w 225780"/>
                <a:gd name="connsiteY22" fmla="*/ 239950 h 279566"/>
                <a:gd name="connsiteX23" fmla="*/ 141653 w 225780"/>
                <a:gd name="connsiteY23" fmla="*/ 233726 h 279566"/>
                <a:gd name="connsiteX24" fmla="*/ 157277 w 225780"/>
                <a:gd name="connsiteY24" fmla="*/ 234361 h 279566"/>
                <a:gd name="connsiteX25" fmla="*/ 167312 w 225780"/>
                <a:gd name="connsiteY25" fmla="*/ 234107 h 279566"/>
                <a:gd name="connsiteX26" fmla="*/ 171504 w 225780"/>
                <a:gd name="connsiteY26" fmla="*/ 225977 h 279566"/>
                <a:gd name="connsiteX27" fmla="*/ 174807 w 225780"/>
                <a:gd name="connsiteY27" fmla="*/ 229915 h 279566"/>
                <a:gd name="connsiteX28" fmla="*/ 180269 w 225780"/>
                <a:gd name="connsiteY28" fmla="*/ 227629 h 279566"/>
                <a:gd name="connsiteX29" fmla="*/ 191066 w 225780"/>
                <a:gd name="connsiteY29" fmla="*/ 224707 h 279566"/>
                <a:gd name="connsiteX30" fmla="*/ 199196 w 225780"/>
                <a:gd name="connsiteY30" fmla="*/ 230550 h 279566"/>
                <a:gd name="connsiteX31" fmla="*/ 204658 w 225780"/>
                <a:gd name="connsiteY31" fmla="*/ 230296 h 279566"/>
                <a:gd name="connsiteX32" fmla="*/ 200084 w 225780"/>
                <a:gd name="connsiteY32" fmla="*/ 222802 h 279566"/>
                <a:gd name="connsiteX33" fmla="*/ 204911 w 225780"/>
                <a:gd name="connsiteY33" fmla="*/ 214037 h 279566"/>
                <a:gd name="connsiteX34" fmla="*/ 212406 w 225780"/>
                <a:gd name="connsiteY34" fmla="*/ 206289 h 279566"/>
                <a:gd name="connsiteX35" fmla="*/ 216598 w 225780"/>
                <a:gd name="connsiteY35" fmla="*/ 189648 h 279566"/>
                <a:gd name="connsiteX36" fmla="*/ 224601 w 225780"/>
                <a:gd name="connsiteY36" fmla="*/ 173516 h 279566"/>
                <a:gd name="connsiteX37" fmla="*/ 222314 w 225780"/>
                <a:gd name="connsiteY37" fmla="*/ 162465 h 279566"/>
                <a:gd name="connsiteX38" fmla="*/ 219774 w 225780"/>
                <a:gd name="connsiteY38" fmla="*/ 147222 h 279566"/>
                <a:gd name="connsiteX39" fmla="*/ 220027 w 225780"/>
                <a:gd name="connsiteY39" fmla="*/ 136171 h 279566"/>
                <a:gd name="connsiteX40" fmla="*/ 218376 w 225780"/>
                <a:gd name="connsiteY40" fmla="*/ 122452 h 279566"/>
                <a:gd name="connsiteX41" fmla="*/ 208595 w 225780"/>
                <a:gd name="connsiteY41" fmla="*/ 115593 h 279566"/>
                <a:gd name="connsiteX42" fmla="*/ 206309 w 225780"/>
                <a:gd name="connsiteY42" fmla="*/ 104796 h 279566"/>
                <a:gd name="connsiteX43" fmla="*/ 213295 w 225780"/>
                <a:gd name="connsiteY43" fmla="*/ 97809 h 279566"/>
                <a:gd name="connsiteX44" fmla="*/ 205166 w 225780"/>
                <a:gd name="connsiteY44" fmla="*/ 93363 h 279566"/>
                <a:gd name="connsiteX45" fmla="*/ 198306 w 225780"/>
                <a:gd name="connsiteY45" fmla="*/ 93363 h 279566"/>
                <a:gd name="connsiteX46" fmla="*/ 185604 w 225780"/>
                <a:gd name="connsiteY46" fmla="*/ 84980 h 279566"/>
                <a:gd name="connsiteX47" fmla="*/ 175950 w 225780"/>
                <a:gd name="connsiteY47" fmla="*/ 79264 h 279566"/>
                <a:gd name="connsiteX48" fmla="*/ 169471 w 225780"/>
                <a:gd name="connsiteY48" fmla="*/ 77993 h 279566"/>
                <a:gd name="connsiteX49" fmla="*/ 169471 w 225780"/>
                <a:gd name="connsiteY49" fmla="*/ 77993 h 279566"/>
                <a:gd name="connsiteX50" fmla="*/ 164518 w 225780"/>
                <a:gd name="connsiteY50" fmla="*/ 79391 h 279566"/>
                <a:gd name="connsiteX51" fmla="*/ 161850 w 225780"/>
                <a:gd name="connsiteY51" fmla="*/ 82058 h 279566"/>
                <a:gd name="connsiteX52" fmla="*/ 152958 w 225780"/>
                <a:gd name="connsiteY52" fmla="*/ 86377 h 279566"/>
                <a:gd name="connsiteX53" fmla="*/ 140256 w 225780"/>
                <a:gd name="connsiteY53" fmla="*/ 85488 h 279566"/>
                <a:gd name="connsiteX54" fmla="*/ 126283 w 225780"/>
                <a:gd name="connsiteY54" fmla="*/ 79391 h 279566"/>
                <a:gd name="connsiteX55" fmla="*/ 119297 w 225780"/>
                <a:gd name="connsiteY55" fmla="*/ 66561 h 279566"/>
                <a:gd name="connsiteX56" fmla="*/ 122091 w 225780"/>
                <a:gd name="connsiteY56" fmla="*/ 53350 h 279566"/>
                <a:gd name="connsiteX57" fmla="*/ 133396 w 225780"/>
                <a:gd name="connsiteY57" fmla="*/ 42299 h 279566"/>
                <a:gd name="connsiteX58" fmla="*/ 136953 w 225780"/>
                <a:gd name="connsiteY58" fmla="*/ 40775 h 279566"/>
                <a:gd name="connsiteX59" fmla="*/ 142288 w 225780"/>
                <a:gd name="connsiteY59" fmla="*/ 34932 h 279566"/>
                <a:gd name="connsiteX60" fmla="*/ 155118 w 225780"/>
                <a:gd name="connsiteY60" fmla="*/ 19562 h 279566"/>
                <a:gd name="connsiteX61" fmla="*/ 156642 w 225780"/>
                <a:gd name="connsiteY61" fmla="*/ 18546 h 279566"/>
                <a:gd name="connsiteX62" fmla="*/ 158294 w 225780"/>
                <a:gd name="connsiteY62" fmla="*/ 15624 h 279566"/>
                <a:gd name="connsiteX63" fmla="*/ 163755 w 225780"/>
                <a:gd name="connsiteY63" fmla="*/ 12194 h 279566"/>
                <a:gd name="connsiteX64" fmla="*/ 167693 w 225780"/>
                <a:gd name="connsiteY64" fmla="*/ 8003 h 279566"/>
                <a:gd name="connsiteX65" fmla="*/ 164009 w 225780"/>
                <a:gd name="connsiteY65" fmla="*/ 2922 h 279566"/>
                <a:gd name="connsiteX66" fmla="*/ 154356 w 225780"/>
                <a:gd name="connsiteY66" fmla="*/ 0 h 279566"/>
                <a:gd name="connsiteX67" fmla="*/ 149148 w 225780"/>
                <a:gd name="connsiteY67" fmla="*/ 3684 h 279566"/>
                <a:gd name="connsiteX68" fmla="*/ 147877 w 225780"/>
                <a:gd name="connsiteY68" fmla="*/ 11686 h 279566"/>
                <a:gd name="connsiteX69" fmla="*/ 146607 w 225780"/>
                <a:gd name="connsiteY69" fmla="*/ 19689 h 279566"/>
                <a:gd name="connsiteX70" fmla="*/ 138223 w 225780"/>
                <a:gd name="connsiteY70" fmla="*/ 20705 h 279566"/>
                <a:gd name="connsiteX71" fmla="*/ 130856 w 225780"/>
                <a:gd name="connsiteY71" fmla="*/ 14100 h 279566"/>
                <a:gd name="connsiteX72" fmla="*/ 124886 w 225780"/>
                <a:gd name="connsiteY72" fmla="*/ 10035 h 279566"/>
                <a:gd name="connsiteX73" fmla="*/ 119805 w 225780"/>
                <a:gd name="connsiteY73" fmla="*/ 11559 h 279566"/>
                <a:gd name="connsiteX74" fmla="*/ 113835 w 225780"/>
                <a:gd name="connsiteY74" fmla="*/ 13338 h 279566"/>
                <a:gd name="connsiteX75" fmla="*/ 107991 w 225780"/>
                <a:gd name="connsiteY75" fmla="*/ 13211 h 279566"/>
                <a:gd name="connsiteX76" fmla="*/ 101513 w 225780"/>
                <a:gd name="connsiteY76" fmla="*/ 17783 h 279566"/>
                <a:gd name="connsiteX77" fmla="*/ 98211 w 225780"/>
                <a:gd name="connsiteY77" fmla="*/ 25151 h 279566"/>
                <a:gd name="connsiteX78" fmla="*/ 93002 w 225780"/>
                <a:gd name="connsiteY78" fmla="*/ 33916 h 279566"/>
                <a:gd name="connsiteX79" fmla="*/ 87540 w 225780"/>
                <a:gd name="connsiteY79" fmla="*/ 41410 h 279566"/>
                <a:gd name="connsiteX80" fmla="*/ 80173 w 225780"/>
                <a:gd name="connsiteY80" fmla="*/ 45856 h 279566"/>
                <a:gd name="connsiteX81" fmla="*/ 87540 w 225780"/>
                <a:gd name="connsiteY81" fmla="*/ 46237 h 279566"/>
                <a:gd name="connsiteX82" fmla="*/ 95289 w 225780"/>
                <a:gd name="connsiteY82" fmla="*/ 47888 h 279566"/>
                <a:gd name="connsiteX83" fmla="*/ 106848 w 225780"/>
                <a:gd name="connsiteY83" fmla="*/ 48269 h 279566"/>
                <a:gd name="connsiteX84" fmla="*/ 111929 w 225780"/>
                <a:gd name="connsiteY84" fmla="*/ 52969 h 279566"/>
                <a:gd name="connsiteX85" fmla="*/ 111802 w 225780"/>
                <a:gd name="connsiteY85" fmla="*/ 60464 h 279566"/>
                <a:gd name="connsiteX86" fmla="*/ 103291 w 225780"/>
                <a:gd name="connsiteY86" fmla="*/ 66180 h 279566"/>
                <a:gd name="connsiteX87" fmla="*/ 96686 w 225780"/>
                <a:gd name="connsiteY87" fmla="*/ 69864 h 279566"/>
                <a:gd name="connsiteX88" fmla="*/ 94019 w 225780"/>
                <a:gd name="connsiteY88" fmla="*/ 77358 h 279566"/>
                <a:gd name="connsiteX89" fmla="*/ 89827 w 225780"/>
                <a:gd name="connsiteY89" fmla="*/ 84472 h 279566"/>
                <a:gd name="connsiteX90" fmla="*/ 80173 w 225780"/>
                <a:gd name="connsiteY90" fmla="*/ 83201 h 279566"/>
                <a:gd name="connsiteX91" fmla="*/ 71662 w 225780"/>
                <a:gd name="connsiteY91" fmla="*/ 80153 h 279566"/>
                <a:gd name="connsiteX92" fmla="*/ 63025 w 225780"/>
                <a:gd name="connsiteY92" fmla="*/ 81169 h 279566"/>
                <a:gd name="connsiteX93" fmla="*/ 59595 w 225780"/>
                <a:gd name="connsiteY93" fmla="*/ 88536 h 279566"/>
                <a:gd name="connsiteX94" fmla="*/ 51973 w 225780"/>
                <a:gd name="connsiteY94" fmla="*/ 82566 h 279566"/>
                <a:gd name="connsiteX95" fmla="*/ 45114 w 225780"/>
                <a:gd name="connsiteY95" fmla="*/ 76850 h 279566"/>
                <a:gd name="connsiteX96" fmla="*/ 34698 w 225780"/>
                <a:gd name="connsiteY96" fmla="*/ 74691 h 279566"/>
                <a:gd name="connsiteX97" fmla="*/ 25044 w 225780"/>
                <a:gd name="connsiteY97" fmla="*/ 75834 h 279566"/>
                <a:gd name="connsiteX98" fmla="*/ 18693 w 225780"/>
                <a:gd name="connsiteY98" fmla="*/ 77739 h 279566"/>
                <a:gd name="connsiteX99" fmla="*/ 14628 w 225780"/>
                <a:gd name="connsiteY99" fmla="*/ 78501 h 279566"/>
                <a:gd name="connsiteX100" fmla="*/ 15771 w 225780"/>
                <a:gd name="connsiteY100" fmla="*/ 83328 h 279566"/>
                <a:gd name="connsiteX101" fmla="*/ 18947 w 225780"/>
                <a:gd name="connsiteY101" fmla="*/ 87520 h 279566"/>
                <a:gd name="connsiteX102" fmla="*/ 19074 w 225780"/>
                <a:gd name="connsiteY102" fmla="*/ 93236 h 279566"/>
                <a:gd name="connsiteX103" fmla="*/ 17677 w 225780"/>
                <a:gd name="connsiteY103" fmla="*/ 100604 h 279566"/>
                <a:gd name="connsiteX104" fmla="*/ 24663 w 225780"/>
                <a:gd name="connsiteY104" fmla="*/ 103017 h 279566"/>
                <a:gd name="connsiteX105" fmla="*/ 33174 w 225780"/>
                <a:gd name="connsiteY105" fmla="*/ 105685 h 279566"/>
                <a:gd name="connsiteX106" fmla="*/ 30379 w 225780"/>
                <a:gd name="connsiteY106" fmla="*/ 109877 h 279566"/>
                <a:gd name="connsiteX107" fmla="*/ 23520 w 225780"/>
                <a:gd name="connsiteY107" fmla="*/ 112925 h 279566"/>
                <a:gd name="connsiteX108" fmla="*/ 24155 w 225780"/>
                <a:gd name="connsiteY108" fmla="*/ 120420 h 279566"/>
                <a:gd name="connsiteX109" fmla="*/ 26441 w 225780"/>
                <a:gd name="connsiteY109" fmla="*/ 124993 h 279566"/>
                <a:gd name="connsiteX110" fmla="*/ 22377 w 225780"/>
                <a:gd name="connsiteY110" fmla="*/ 127406 h 279566"/>
                <a:gd name="connsiteX111" fmla="*/ 16152 w 225780"/>
                <a:gd name="connsiteY111" fmla="*/ 131090 h 279566"/>
                <a:gd name="connsiteX112" fmla="*/ 10182 w 225780"/>
                <a:gd name="connsiteY112" fmla="*/ 135155 h 279566"/>
                <a:gd name="connsiteX113" fmla="*/ 14882 w 225780"/>
                <a:gd name="connsiteY113" fmla="*/ 140871 h 279566"/>
                <a:gd name="connsiteX114" fmla="*/ 26060 w 225780"/>
                <a:gd name="connsiteY114" fmla="*/ 140744 h 279566"/>
                <a:gd name="connsiteX115" fmla="*/ 33428 w 225780"/>
                <a:gd name="connsiteY115" fmla="*/ 142395 h 279566"/>
                <a:gd name="connsiteX116" fmla="*/ 34444 w 225780"/>
                <a:gd name="connsiteY116" fmla="*/ 147857 h 279566"/>
                <a:gd name="connsiteX117" fmla="*/ 43082 w 225780"/>
                <a:gd name="connsiteY117" fmla="*/ 151287 h 279566"/>
                <a:gd name="connsiteX118" fmla="*/ 52228 w 225780"/>
                <a:gd name="connsiteY118" fmla="*/ 153192 h 279566"/>
                <a:gd name="connsiteX119" fmla="*/ 63787 w 225780"/>
                <a:gd name="connsiteY119" fmla="*/ 151541 h 279566"/>
                <a:gd name="connsiteX120" fmla="*/ 70646 w 225780"/>
                <a:gd name="connsiteY120" fmla="*/ 151668 h 279566"/>
                <a:gd name="connsiteX121" fmla="*/ 68106 w 225780"/>
                <a:gd name="connsiteY121" fmla="*/ 158273 h 279566"/>
                <a:gd name="connsiteX122" fmla="*/ 61119 w 225780"/>
                <a:gd name="connsiteY122" fmla="*/ 159289 h 279566"/>
                <a:gd name="connsiteX123" fmla="*/ 51211 w 225780"/>
                <a:gd name="connsiteY123" fmla="*/ 163227 h 279566"/>
                <a:gd name="connsiteX124" fmla="*/ 42192 w 225780"/>
                <a:gd name="connsiteY124" fmla="*/ 171357 h 279566"/>
                <a:gd name="connsiteX125" fmla="*/ 42574 w 225780"/>
                <a:gd name="connsiteY125" fmla="*/ 179867 h 279566"/>
                <a:gd name="connsiteX126" fmla="*/ 38128 w 225780"/>
                <a:gd name="connsiteY126" fmla="*/ 187997 h 279566"/>
                <a:gd name="connsiteX127" fmla="*/ 41176 w 225780"/>
                <a:gd name="connsiteY127" fmla="*/ 193332 h 279566"/>
                <a:gd name="connsiteX128" fmla="*/ 50322 w 225780"/>
                <a:gd name="connsiteY128" fmla="*/ 191681 h 279566"/>
                <a:gd name="connsiteX129" fmla="*/ 61754 w 225780"/>
                <a:gd name="connsiteY129" fmla="*/ 185965 h 279566"/>
                <a:gd name="connsiteX130" fmla="*/ 72933 w 225780"/>
                <a:gd name="connsiteY130" fmla="*/ 189267 h 279566"/>
                <a:gd name="connsiteX131" fmla="*/ 78522 w 225780"/>
                <a:gd name="connsiteY131" fmla="*/ 196635 h 279566"/>
                <a:gd name="connsiteX132" fmla="*/ 67725 w 225780"/>
                <a:gd name="connsiteY132" fmla="*/ 198286 h 279566"/>
                <a:gd name="connsiteX133" fmla="*/ 58960 w 225780"/>
                <a:gd name="connsiteY133" fmla="*/ 201970 h 279566"/>
                <a:gd name="connsiteX134" fmla="*/ 45495 w 225780"/>
                <a:gd name="connsiteY134" fmla="*/ 202605 h 279566"/>
                <a:gd name="connsiteX135" fmla="*/ 34317 w 225780"/>
                <a:gd name="connsiteY135" fmla="*/ 204383 h 279566"/>
                <a:gd name="connsiteX136" fmla="*/ 27966 w 225780"/>
                <a:gd name="connsiteY136" fmla="*/ 209972 h 279566"/>
                <a:gd name="connsiteX137" fmla="*/ 20852 w 225780"/>
                <a:gd name="connsiteY137" fmla="*/ 215434 h 279566"/>
                <a:gd name="connsiteX138" fmla="*/ 24790 w 225780"/>
                <a:gd name="connsiteY138" fmla="*/ 223310 h 279566"/>
                <a:gd name="connsiteX139" fmla="*/ 23520 w 225780"/>
                <a:gd name="connsiteY139" fmla="*/ 233853 h 279566"/>
                <a:gd name="connsiteX140" fmla="*/ 11707 w 225780"/>
                <a:gd name="connsiteY140" fmla="*/ 241220 h 279566"/>
                <a:gd name="connsiteX141" fmla="*/ 1926 w 225780"/>
                <a:gd name="connsiteY141" fmla="*/ 246047 h 279566"/>
                <a:gd name="connsiteX142" fmla="*/ 3577 w 225780"/>
                <a:gd name="connsiteY142" fmla="*/ 250620 h 27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25780" h="279566">
                  <a:moveTo>
                    <a:pt x="3831" y="250620"/>
                  </a:moveTo>
                  <a:cubicBezTo>
                    <a:pt x="7388" y="250493"/>
                    <a:pt x="10309" y="249985"/>
                    <a:pt x="13485" y="250366"/>
                  </a:cubicBezTo>
                  <a:cubicBezTo>
                    <a:pt x="16534" y="250620"/>
                    <a:pt x="21614" y="252145"/>
                    <a:pt x="27204" y="251637"/>
                  </a:cubicBezTo>
                  <a:cubicBezTo>
                    <a:pt x="32666" y="251128"/>
                    <a:pt x="33047" y="249350"/>
                    <a:pt x="35333" y="249985"/>
                  </a:cubicBezTo>
                  <a:cubicBezTo>
                    <a:pt x="37620" y="250620"/>
                    <a:pt x="34825" y="253542"/>
                    <a:pt x="31269" y="256590"/>
                  </a:cubicBezTo>
                  <a:cubicBezTo>
                    <a:pt x="27712" y="259639"/>
                    <a:pt x="25806" y="260147"/>
                    <a:pt x="22377" y="261163"/>
                  </a:cubicBezTo>
                  <a:cubicBezTo>
                    <a:pt x="18947" y="262180"/>
                    <a:pt x="17804" y="262434"/>
                    <a:pt x="16152" y="264593"/>
                  </a:cubicBezTo>
                  <a:cubicBezTo>
                    <a:pt x="14501" y="266752"/>
                    <a:pt x="19836" y="266498"/>
                    <a:pt x="22758" y="267261"/>
                  </a:cubicBezTo>
                  <a:cubicBezTo>
                    <a:pt x="25679" y="267896"/>
                    <a:pt x="26060" y="266498"/>
                    <a:pt x="29236" y="265101"/>
                  </a:cubicBezTo>
                  <a:cubicBezTo>
                    <a:pt x="32538" y="263831"/>
                    <a:pt x="33682" y="265863"/>
                    <a:pt x="33936" y="267769"/>
                  </a:cubicBezTo>
                  <a:cubicBezTo>
                    <a:pt x="34190" y="269547"/>
                    <a:pt x="31522" y="270055"/>
                    <a:pt x="30633" y="271961"/>
                  </a:cubicBezTo>
                  <a:cubicBezTo>
                    <a:pt x="29744" y="273866"/>
                    <a:pt x="24917" y="277042"/>
                    <a:pt x="29109" y="278693"/>
                  </a:cubicBezTo>
                  <a:cubicBezTo>
                    <a:pt x="33301" y="280344"/>
                    <a:pt x="35968" y="279328"/>
                    <a:pt x="41811" y="278312"/>
                  </a:cubicBezTo>
                  <a:cubicBezTo>
                    <a:pt x="47654" y="277296"/>
                    <a:pt x="48925" y="277677"/>
                    <a:pt x="54514" y="274120"/>
                  </a:cubicBezTo>
                  <a:cubicBezTo>
                    <a:pt x="59976" y="270563"/>
                    <a:pt x="68487" y="271579"/>
                    <a:pt x="73695" y="271579"/>
                  </a:cubicBezTo>
                  <a:cubicBezTo>
                    <a:pt x="78903" y="271579"/>
                    <a:pt x="81443" y="269674"/>
                    <a:pt x="86397" y="266625"/>
                  </a:cubicBezTo>
                  <a:cubicBezTo>
                    <a:pt x="91224" y="263704"/>
                    <a:pt x="92621" y="263323"/>
                    <a:pt x="93892" y="261799"/>
                  </a:cubicBezTo>
                  <a:cubicBezTo>
                    <a:pt x="95162" y="260147"/>
                    <a:pt x="96178" y="255320"/>
                    <a:pt x="94527" y="253669"/>
                  </a:cubicBezTo>
                  <a:cubicBezTo>
                    <a:pt x="92875" y="252018"/>
                    <a:pt x="91605" y="249477"/>
                    <a:pt x="92240" y="247826"/>
                  </a:cubicBezTo>
                  <a:cubicBezTo>
                    <a:pt x="92875" y="246174"/>
                    <a:pt x="100370" y="249477"/>
                    <a:pt x="102275" y="252399"/>
                  </a:cubicBezTo>
                  <a:cubicBezTo>
                    <a:pt x="104181" y="255320"/>
                    <a:pt x="106467" y="255701"/>
                    <a:pt x="109135" y="255955"/>
                  </a:cubicBezTo>
                  <a:cubicBezTo>
                    <a:pt x="111675" y="256209"/>
                    <a:pt x="114597" y="254685"/>
                    <a:pt x="116883" y="251382"/>
                  </a:cubicBezTo>
                  <a:cubicBezTo>
                    <a:pt x="119170" y="248080"/>
                    <a:pt x="122726" y="243888"/>
                    <a:pt x="128315" y="239950"/>
                  </a:cubicBezTo>
                  <a:cubicBezTo>
                    <a:pt x="133905" y="236012"/>
                    <a:pt x="135810" y="236648"/>
                    <a:pt x="141653" y="233726"/>
                  </a:cubicBezTo>
                  <a:cubicBezTo>
                    <a:pt x="147496" y="230804"/>
                    <a:pt x="149402" y="233726"/>
                    <a:pt x="157277" y="234361"/>
                  </a:cubicBezTo>
                  <a:cubicBezTo>
                    <a:pt x="165026" y="234996"/>
                    <a:pt x="165407" y="234615"/>
                    <a:pt x="167312" y="234107"/>
                  </a:cubicBezTo>
                  <a:cubicBezTo>
                    <a:pt x="169217" y="233472"/>
                    <a:pt x="169217" y="227629"/>
                    <a:pt x="171504" y="225977"/>
                  </a:cubicBezTo>
                  <a:cubicBezTo>
                    <a:pt x="173791" y="224326"/>
                    <a:pt x="173410" y="226359"/>
                    <a:pt x="174807" y="229915"/>
                  </a:cubicBezTo>
                  <a:cubicBezTo>
                    <a:pt x="176077" y="233472"/>
                    <a:pt x="177728" y="231185"/>
                    <a:pt x="180269" y="227629"/>
                  </a:cubicBezTo>
                  <a:cubicBezTo>
                    <a:pt x="182809" y="224072"/>
                    <a:pt x="183825" y="224707"/>
                    <a:pt x="191066" y="224707"/>
                  </a:cubicBezTo>
                  <a:cubicBezTo>
                    <a:pt x="198306" y="224707"/>
                    <a:pt x="196909" y="227629"/>
                    <a:pt x="199196" y="230550"/>
                  </a:cubicBezTo>
                  <a:cubicBezTo>
                    <a:pt x="201482" y="233472"/>
                    <a:pt x="204403" y="232456"/>
                    <a:pt x="204658" y="230296"/>
                  </a:cubicBezTo>
                  <a:cubicBezTo>
                    <a:pt x="205039" y="228010"/>
                    <a:pt x="203387" y="226104"/>
                    <a:pt x="200084" y="222802"/>
                  </a:cubicBezTo>
                  <a:cubicBezTo>
                    <a:pt x="196782" y="219499"/>
                    <a:pt x="200720" y="215688"/>
                    <a:pt x="204911" y="214037"/>
                  </a:cubicBezTo>
                  <a:cubicBezTo>
                    <a:pt x="209104" y="212386"/>
                    <a:pt x="210120" y="211497"/>
                    <a:pt x="212406" y="206289"/>
                  </a:cubicBezTo>
                  <a:cubicBezTo>
                    <a:pt x="214693" y="201081"/>
                    <a:pt x="212787" y="198159"/>
                    <a:pt x="216598" y="189648"/>
                  </a:cubicBezTo>
                  <a:cubicBezTo>
                    <a:pt x="220536" y="181138"/>
                    <a:pt x="221679" y="182281"/>
                    <a:pt x="224601" y="173516"/>
                  </a:cubicBezTo>
                  <a:cubicBezTo>
                    <a:pt x="227522" y="164751"/>
                    <a:pt x="224346" y="169578"/>
                    <a:pt x="222314" y="162465"/>
                  </a:cubicBezTo>
                  <a:cubicBezTo>
                    <a:pt x="220409" y="155352"/>
                    <a:pt x="222695" y="154716"/>
                    <a:pt x="219774" y="147222"/>
                  </a:cubicBezTo>
                  <a:cubicBezTo>
                    <a:pt x="216852" y="139728"/>
                    <a:pt x="220027" y="142014"/>
                    <a:pt x="220027" y="136171"/>
                  </a:cubicBezTo>
                  <a:cubicBezTo>
                    <a:pt x="220027" y="130328"/>
                    <a:pt x="220662" y="129311"/>
                    <a:pt x="218376" y="122452"/>
                  </a:cubicBezTo>
                  <a:cubicBezTo>
                    <a:pt x="216090" y="115593"/>
                    <a:pt x="214819" y="119149"/>
                    <a:pt x="208595" y="115593"/>
                  </a:cubicBezTo>
                  <a:cubicBezTo>
                    <a:pt x="202371" y="112036"/>
                    <a:pt x="206690" y="109750"/>
                    <a:pt x="206309" y="104796"/>
                  </a:cubicBezTo>
                  <a:cubicBezTo>
                    <a:pt x="206055" y="101239"/>
                    <a:pt x="209104" y="99334"/>
                    <a:pt x="213295" y="97809"/>
                  </a:cubicBezTo>
                  <a:cubicBezTo>
                    <a:pt x="210628" y="95396"/>
                    <a:pt x="207833" y="93617"/>
                    <a:pt x="205166" y="93363"/>
                  </a:cubicBezTo>
                  <a:cubicBezTo>
                    <a:pt x="202371" y="93109"/>
                    <a:pt x="200084" y="93236"/>
                    <a:pt x="198306" y="93363"/>
                  </a:cubicBezTo>
                  <a:cubicBezTo>
                    <a:pt x="192082" y="93744"/>
                    <a:pt x="189288" y="93998"/>
                    <a:pt x="185604" y="84980"/>
                  </a:cubicBezTo>
                  <a:cubicBezTo>
                    <a:pt x="183571" y="80153"/>
                    <a:pt x="179761" y="79645"/>
                    <a:pt x="175950" y="79264"/>
                  </a:cubicBezTo>
                  <a:cubicBezTo>
                    <a:pt x="173791" y="79010"/>
                    <a:pt x="171758" y="78755"/>
                    <a:pt x="169471" y="77993"/>
                  </a:cubicBezTo>
                  <a:lnTo>
                    <a:pt x="169471" y="77993"/>
                  </a:lnTo>
                  <a:cubicBezTo>
                    <a:pt x="166677" y="77104"/>
                    <a:pt x="165915" y="77993"/>
                    <a:pt x="164518" y="79391"/>
                  </a:cubicBezTo>
                  <a:cubicBezTo>
                    <a:pt x="163755" y="80153"/>
                    <a:pt x="162993" y="81042"/>
                    <a:pt x="161850" y="82058"/>
                  </a:cubicBezTo>
                  <a:cubicBezTo>
                    <a:pt x="159182" y="84472"/>
                    <a:pt x="156515" y="85869"/>
                    <a:pt x="152958" y="86377"/>
                  </a:cubicBezTo>
                  <a:cubicBezTo>
                    <a:pt x="149783" y="86885"/>
                    <a:pt x="145845" y="86504"/>
                    <a:pt x="140256" y="85488"/>
                  </a:cubicBezTo>
                  <a:cubicBezTo>
                    <a:pt x="134413" y="84345"/>
                    <a:pt x="129840" y="82439"/>
                    <a:pt x="126283" y="79391"/>
                  </a:cubicBezTo>
                  <a:cubicBezTo>
                    <a:pt x="122600" y="76215"/>
                    <a:pt x="120313" y="72150"/>
                    <a:pt x="119297" y="66561"/>
                  </a:cubicBezTo>
                  <a:cubicBezTo>
                    <a:pt x="118407" y="61734"/>
                    <a:pt x="119805" y="57288"/>
                    <a:pt x="122091" y="53350"/>
                  </a:cubicBezTo>
                  <a:cubicBezTo>
                    <a:pt x="125267" y="48015"/>
                    <a:pt x="130348" y="43824"/>
                    <a:pt x="133396" y="42299"/>
                  </a:cubicBezTo>
                  <a:cubicBezTo>
                    <a:pt x="134667" y="41537"/>
                    <a:pt x="135937" y="41156"/>
                    <a:pt x="136953" y="40775"/>
                  </a:cubicBezTo>
                  <a:cubicBezTo>
                    <a:pt x="139240" y="40013"/>
                    <a:pt x="141018" y="39251"/>
                    <a:pt x="142288" y="34932"/>
                  </a:cubicBezTo>
                  <a:cubicBezTo>
                    <a:pt x="144575" y="26421"/>
                    <a:pt x="147623" y="24389"/>
                    <a:pt x="155118" y="19562"/>
                  </a:cubicBezTo>
                  <a:lnTo>
                    <a:pt x="156642" y="18546"/>
                  </a:lnTo>
                  <a:cubicBezTo>
                    <a:pt x="155880" y="16894"/>
                    <a:pt x="157531" y="17021"/>
                    <a:pt x="158294" y="15624"/>
                  </a:cubicBezTo>
                  <a:cubicBezTo>
                    <a:pt x="159182" y="14227"/>
                    <a:pt x="161596" y="13465"/>
                    <a:pt x="163755" y="12194"/>
                  </a:cubicBezTo>
                  <a:cubicBezTo>
                    <a:pt x="166042" y="10924"/>
                    <a:pt x="167058" y="9654"/>
                    <a:pt x="167693" y="8003"/>
                  </a:cubicBezTo>
                  <a:cubicBezTo>
                    <a:pt x="168328" y="6351"/>
                    <a:pt x="167566" y="5716"/>
                    <a:pt x="164009" y="2922"/>
                  </a:cubicBezTo>
                  <a:cubicBezTo>
                    <a:pt x="160453" y="127"/>
                    <a:pt x="159563" y="0"/>
                    <a:pt x="154356" y="0"/>
                  </a:cubicBezTo>
                  <a:cubicBezTo>
                    <a:pt x="149148" y="0"/>
                    <a:pt x="151053" y="1778"/>
                    <a:pt x="149148" y="3684"/>
                  </a:cubicBezTo>
                  <a:cubicBezTo>
                    <a:pt x="147242" y="5589"/>
                    <a:pt x="147877" y="8511"/>
                    <a:pt x="147877" y="11686"/>
                  </a:cubicBezTo>
                  <a:cubicBezTo>
                    <a:pt x="147877" y="14862"/>
                    <a:pt x="147750" y="16386"/>
                    <a:pt x="146607" y="19689"/>
                  </a:cubicBezTo>
                  <a:cubicBezTo>
                    <a:pt x="145464" y="22992"/>
                    <a:pt x="141399" y="21975"/>
                    <a:pt x="138223" y="20705"/>
                  </a:cubicBezTo>
                  <a:cubicBezTo>
                    <a:pt x="135048" y="19435"/>
                    <a:pt x="132761" y="16767"/>
                    <a:pt x="130856" y="14100"/>
                  </a:cubicBezTo>
                  <a:cubicBezTo>
                    <a:pt x="129078" y="11305"/>
                    <a:pt x="127426" y="10162"/>
                    <a:pt x="124886" y="10035"/>
                  </a:cubicBezTo>
                  <a:cubicBezTo>
                    <a:pt x="122345" y="9908"/>
                    <a:pt x="121837" y="10543"/>
                    <a:pt x="119805" y="11559"/>
                  </a:cubicBezTo>
                  <a:cubicBezTo>
                    <a:pt x="117899" y="12575"/>
                    <a:pt x="114978" y="13338"/>
                    <a:pt x="113835" y="13338"/>
                  </a:cubicBezTo>
                  <a:cubicBezTo>
                    <a:pt x="112691" y="13338"/>
                    <a:pt x="109770" y="13211"/>
                    <a:pt x="107991" y="13211"/>
                  </a:cubicBezTo>
                  <a:cubicBezTo>
                    <a:pt x="106213" y="13211"/>
                    <a:pt x="102148" y="16259"/>
                    <a:pt x="101513" y="17783"/>
                  </a:cubicBezTo>
                  <a:cubicBezTo>
                    <a:pt x="100878" y="19308"/>
                    <a:pt x="99227" y="22992"/>
                    <a:pt x="98211" y="25151"/>
                  </a:cubicBezTo>
                  <a:cubicBezTo>
                    <a:pt x="97195" y="27310"/>
                    <a:pt x="94654" y="30486"/>
                    <a:pt x="93002" y="33916"/>
                  </a:cubicBezTo>
                  <a:cubicBezTo>
                    <a:pt x="91351" y="37345"/>
                    <a:pt x="88938" y="40140"/>
                    <a:pt x="87540" y="41410"/>
                  </a:cubicBezTo>
                  <a:cubicBezTo>
                    <a:pt x="86016" y="42680"/>
                    <a:pt x="80173" y="44205"/>
                    <a:pt x="80173" y="45856"/>
                  </a:cubicBezTo>
                  <a:cubicBezTo>
                    <a:pt x="80173" y="47507"/>
                    <a:pt x="84365" y="46618"/>
                    <a:pt x="87540" y="46237"/>
                  </a:cubicBezTo>
                  <a:cubicBezTo>
                    <a:pt x="90589" y="45729"/>
                    <a:pt x="90462" y="47253"/>
                    <a:pt x="95289" y="47888"/>
                  </a:cubicBezTo>
                  <a:cubicBezTo>
                    <a:pt x="100116" y="48524"/>
                    <a:pt x="102402" y="48269"/>
                    <a:pt x="106848" y="48269"/>
                  </a:cubicBezTo>
                  <a:cubicBezTo>
                    <a:pt x="111294" y="48269"/>
                    <a:pt x="110405" y="50429"/>
                    <a:pt x="111929" y="52969"/>
                  </a:cubicBezTo>
                  <a:cubicBezTo>
                    <a:pt x="113454" y="55510"/>
                    <a:pt x="112056" y="57796"/>
                    <a:pt x="111802" y="60464"/>
                  </a:cubicBezTo>
                  <a:cubicBezTo>
                    <a:pt x="111421" y="63131"/>
                    <a:pt x="107356" y="64910"/>
                    <a:pt x="103291" y="66180"/>
                  </a:cubicBezTo>
                  <a:cubicBezTo>
                    <a:pt x="99227" y="67450"/>
                    <a:pt x="98719" y="68085"/>
                    <a:pt x="96686" y="69864"/>
                  </a:cubicBezTo>
                  <a:cubicBezTo>
                    <a:pt x="94527" y="71642"/>
                    <a:pt x="94527" y="72658"/>
                    <a:pt x="94019" y="77358"/>
                  </a:cubicBezTo>
                  <a:cubicBezTo>
                    <a:pt x="93511" y="82058"/>
                    <a:pt x="92875" y="82439"/>
                    <a:pt x="89827" y="84472"/>
                  </a:cubicBezTo>
                  <a:cubicBezTo>
                    <a:pt x="86778" y="86631"/>
                    <a:pt x="84619" y="82820"/>
                    <a:pt x="80173" y="83201"/>
                  </a:cubicBezTo>
                  <a:cubicBezTo>
                    <a:pt x="75727" y="83582"/>
                    <a:pt x="74965" y="81931"/>
                    <a:pt x="71662" y="80153"/>
                  </a:cubicBezTo>
                  <a:cubicBezTo>
                    <a:pt x="68487" y="78374"/>
                    <a:pt x="65819" y="79264"/>
                    <a:pt x="63025" y="81169"/>
                  </a:cubicBezTo>
                  <a:cubicBezTo>
                    <a:pt x="60230" y="82947"/>
                    <a:pt x="61627" y="86250"/>
                    <a:pt x="59595" y="88536"/>
                  </a:cubicBezTo>
                  <a:cubicBezTo>
                    <a:pt x="57690" y="90823"/>
                    <a:pt x="53371" y="86758"/>
                    <a:pt x="51973" y="82566"/>
                  </a:cubicBezTo>
                  <a:cubicBezTo>
                    <a:pt x="50449" y="78374"/>
                    <a:pt x="49179" y="78755"/>
                    <a:pt x="45114" y="76850"/>
                  </a:cubicBezTo>
                  <a:cubicBezTo>
                    <a:pt x="41049" y="74945"/>
                    <a:pt x="39525" y="76342"/>
                    <a:pt x="34698" y="74691"/>
                  </a:cubicBezTo>
                  <a:cubicBezTo>
                    <a:pt x="29871" y="73039"/>
                    <a:pt x="29363" y="74818"/>
                    <a:pt x="25044" y="75834"/>
                  </a:cubicBezTo>
                  <a:cubicBezTo>
                    <a:pt x="20852" y="76850"/>
                    <a:pt x="20217" y="77739"/>
                    <a:pt x="18693" y="77739"/>
                  </a:cubicBezTo>
                  <a:cubicBezTo>
                    <a:pt x="17169" y="77739"/>
                    <a:pt x="14755" y="76723"/>
                    <a:pt x="14628" y="78501"/>
                  </a:cubicBezTo>
                  <a:cubicBezTo>
                    <a:pt x="14501" y="80280"/>
                    <a:pt x="15009" y="80280"/>
                    <a:pt x="15771" y="83328"/>
                  </a:cubicBezTo>
                  <a:cubicBezTo>
                    <a:pt x="16534" y="86377"/>
                    <a:pt x="16915" y="84980"/>
                    <a:pt x="18947" y="87520"/>
                  </a:cubicBezTo>
                  <a:cubicBezTo>
                    <a:pt x="21106" y="90188"/>
                    <a:pt x="20471" y="91331"/>
                    <a:pt x="19074" y="93236"/>
                  </a:cubicBezTo>
                  <a:cubicBezTo>
                    <a:pt x="17804" y="95142"/>
                    <a:pt x="17677" y="98698"/>
                    <a:pt x="17677" y="100604"/>
                  </a:cubicBezTo>
                  <a:cubicBezTo>
                    <a:pt x="17677" y="102509"/>
                    <a:pt x="20471" y="103017"/>
                    <a:pt x="24663" y="103017"/>
                  </a:cubicBezTo>
                  <a:cubicBezTo>
                    <a:pt x="28855" y="103017"/>
                    <a:pt x="30506" y="103652"/>
                    <a:pt x="33174" y="105685"/>
                  </a:cubicBezTo>
                  <a:cubicBezTo>
                    <a:pt x="35841" y="107590"/>
                    <a:pt x="33047" y="108225"/>
                    <a:pt x="30379" y="109877"/>
                  </a:cubicBezTo>
                  <a:cubicBezTo>
                    <a:pt x="27839" y="111528"/>
                    <a:pt x="26949" y="111655"/>
                    <a:pt x="23520" y="112925"/>
                  </a:cubicBezTo>
                  <a:cubicBezTo>
                    <a:pt x="20090" y="114195"/>
                    <a:pt x="21614" y="116863"/>
                    <a:pt x="24155" y="120420"/>
                  </a:cubicBezTo>
                  <a:cubicBezTo>
                    <a:pt x="26823" y="123976"/>
                    <a:pt x="26568" y="121182"/>
                    <a:pt x="26441" y="124993"/>
                  </a:cubicBezTo>
                  <a:cubicBezTo>
                    <a:pt x="26314" y="128803"/>
                    <a:pt x="25425" y="126644"/>
                    <a:pt x="22377" y="127406"/>
                  </a:cubicBezTo>
                  <a:cubicBezTo>
                    <a:pt x="19328" y="128168"/>
                    <a:pt x="20090" y="130201"/>
                    <a:pt x="16152" y="131090"/>
                  </a:cubicBezTo>
                  <a:cubicBezTo>
                    <a:pt x="12215" y="132106"/>
                    <a:pt x="8404" y="133503"/>
                    <a:pt x="10182" y="135155"/>
                  </a:cubicBezTo>
                  <a:cubicBezTo>
                    <a:pt x="11960" y="136806"/>
                    <a:pt x="12342" y="138711"/>
                    <a:pt x="14882" y="140871"/>
                  </a:cubicBezTo>
                  <a:cubicBezTo>
                    <a:pt x="17550" y="143030"/>
                    <a:pt x="20852" y="143030"/>
                    <a:pt x="26060" y="140744"/>
                  </a:cubicBezTo>
                  <a:cubicBezTo>
                    <a:pt x="31269" y="138457"/>
                    <a:pt x="31269" y="140998"/>
                    <a:pt x="33428" y="142395"/>
                  </a:cubicBezTo>
                  <a:cubicBezTo>
                    <a:pt x="35587" y="143665"/>
                    <a:pt x="34190" y="146079"/>
                    <a:pt x="34444" y="147857"/>
                  </a:cubicBezTo>
                  <a:cubicBezTo>
                    <a:pt x="34571" y="149635"/>
                    <a:pt x="36984" y="151795"/>
                    <a:pt x="43082" y="151287"/>
                  </a:cubicBezTo>
                  <a:cubicBezTo>
                    <a:pt x="49179" y="150779"/>
                    <a:pt x="48417" y="151414"/>
                    <a:pt x="52228" y="153192"/>
                  </a:cubicBezTo>
                  <a:cubicBezTo>
                    <a:pt x="56038" y="154970"/>
                    <a:pt x="58579" y="154208"/>
                    <a:pt x="63787" y="151541"/>
                  </a:cubicBezTo>
                  <a:cubicBezTo>
                    <a:pt x="68995" y="149000"/>
                    <a:pt x="68487" y="148746"/>
                    <a:pt x="70646" y="151668"/>
                  </a:cubicBezTo>
                  <a:cubicBezTo>
                    <a:pt x="72806" y="154589"/>
                    <a:pt x="69630" y="155225"/>
                    <a:pt x="68106" y="158273"/>
                  </a:cubicBezTo>
                  <a:cubicBezTo>
                    <a:pt x="66454" y="161322"/>
                    <a:pt x="65184" y="159289"/>
                    <a:pt x="61119" y="159289"/>
                  </a:cubicBezTo>
                  <a:cubicBezTo>
                    <a:pt x="57055" y="159289"/>
                    <a:pt x="55784" y="160433"/>
                    <a:pt x="51211" y="163227"/>
                  </a:cubicBezTo>
                  <a:cubicBezTo>
                    <a:pt x="46638" y="166022"/>
                    <a:pt x="45749" y="167419"/>
                    <a:pt x="42192" y="171357"/>
                  </a:cubicBezTo>
                  <a:cubicBezTo>
                    <a:pt x="38763" y="175294"/>
                    <a:pt x="41430" y="175167"/>
                    <a:pt x="42574" y="179867"/>
                  </a:cubicBezTo>
                  <a:cubicBezTo>
                    <a:pt x="43717" y="184567"/>
                    <a:pt x="41557" y="183932"/>
                    <a:pt x="38128" y="187997"/>
                  </a:cubicBezTo>
                  <a:cubicBezTo>
                    <a:pt x="34698" y="192062"/>
                    <a:pt x="38255" y="192443"/>
                    <a:pt x="41176" y="193332"/>
                  </a:cubicBezTo>
                  <a:cubicBezTo>
                    <a:pt x="44098" y="194348"/>
                    <a:pt x="46511" y="193459"/>
                    <a:pt x="50322" y="191681"/>
                  </a:cubicBezTo>
                  <a:cubicBezTo>
                    <a:pt x="54006" y="189902"/>
                    <a:pt x="53752" y="188759"/>
                    <a:pt x="61754" y="185965"/>
                  </a:cubicBezTo>
                  <a:cubicBezTo>
                    <a:pt x="69757" y="183170"/>
                    <a:pt x="69376" y="186600"/>
                    <a:pt x="72933" y="189267"/>
                  </a:cubicBezTo>
                  <a:cubicBezTo>
                    <a:pt x="76489" y="191935"/>
                    <a:pt x="78522" y="193586"/>
                    <a:pt x="78522" y="196635"/>
                  </a:cubicBezTo>
                  <a:cubicBezTo>
                    <a:pt x="78522" y="199683"/>
                    <a:pt x="73441" y="198286"/>
                    <a:pt x="67725" y="198286"/>
                  </a:cubicBezTo>
                  <a:cubicBezTo>
                    <a:pt x="62008" y="198286"/>
                    <a:pt x="62517" y="199556"/>
                    <a:pt x="58960" y="201970"/>
                  </a:cubicBezTo>
                  <a:cubicBezTo>
                    <a:pt x="55403" y="204383"/>
                    <a:pt x="50449" y="204256"/>
                    <a:pt x="45495" y="202605"/>
                  </a:cubicBezTo>
                  <a:cubicBezTo>
                    <a:pt x="40541" y="200954"/>
                    <a:pt x="36222" y="202986"/>
                    <a:pt x="34317" y="204383"/>
                  </a:cubicBezTo>
                  <a:cubicBezTo>
                    <a:pt x="32412" y="205908"/>
                    <a:pt x="32031" y="207813"/>
                    <a:pt x="27966" y="209972"/>
                  </a:cubicBezTo>
                  <a:cubicBezTo>
                    <a:pt x="23901" y="212132"/>
                    <a:pt x="22885" y="211878"/>
                    <a:pt x="20852" y="215434"/>
                  </a:cubicBezTo>
                  <a:cubicBezTo>
                    <a:pt x="18693" y="218991"/>
                    <a:pt x="21996" y="219118"/>
                    <a:pt x="24790" y="223310"/>
                  </a:cubicBezTo>
                  <a:cubicBezTo>
                    <a:pt x="27585" y="227375"/>
                    <a:pt x="25552" y="229280"/>
                    <a:pt x="23520" y="233853"/>
                  </a:cubicBezTo>
                  <a:cubicBezTo>
                    <a:pt x="21361" y="238426"/>
                    <a:pt x="17169" y="238680"/>
                    <a:pt x="11707" y="241220"/>
                  </a:cubicBezTo>
                  <a:cubicBezTo>
                    <a:pt x="6117" y="243634"/>
                    <a:pt x="5355" y="244015"/>
                    <a:pt x="1926" y="246047"/>
                  </a:cubicBezTo>
                  <a:cubicBezTo>
                    <a:pt x="-1504" y="248207"/>
                    <a:pt x="20" y="250747"/>
                    <a:pt x="3577" y="250620"/>
                  </a:cubicBezTo>
                </a:path>
              </a:pathLst>
            </a:custGeom>
            <a:solidFill>
              <a:srgbClr val="FFFFFF"/>
            </a:solidFill>
            <a:ln w="12700" cap="flat">
              <a:noFill/>
              <a:prstDash val="solid"/>
              <a:miter/>
            </a:ln>
          </p:spPr>
          <p:txBody>
            <a:bodyPr rtlCol="0" anchor="ctr"/>
            <a:lstStyle/>
            <a:p>
              <a:endParaRPr lang="en-GB"/>
            </a:p>
          </p:txBody>
        </p:sp>
        <p:sp>
          <p:nvSpPr>
            <p:cNvPr id="1199" name="Freeform: Shape 1198">
              <a:extLst>
                <a:ext uri="{FF2B5EF4-FFF2-40B4-BE49-F238E27FC236}">
                  <a16:creationId xmlns:a16="http://schemas.microsoft.com/office/drawing/2014/main" id="{4263DB35-F0D5-249B-1952-3E8B869E179C}"/>
                </a:ext>
              </a:extLst>
            </p:cNvPr>
            <p:cNvSpPr/>
            <p:nvPr/>
          </p:nvSpPr>
          <p:spPr>
            <a:xfrm>
              <a:off x="3704750" y="2680300"/>
              <a:ext cx="327219" cy="230818"/>
            </a:xfrm>
            <a:custGeom>
              <a:avLst/>
              <a:gdLst>
                <a:gd name="connsiteX0" fmla="*/ 70629 w 327219"/>
                <a:gd name="connsiteY0" fmla="*/ 225865 h 230818"/>
                <a:gd name="connsiteX1" fmla="*/ 82061 w 327219"/>
                <a:gd name="connsiteY1" fmla="*/ 225103 h 230818"/>
                <a:gd name="connsiteX2" fmla="*/ 91588 w 327219"/>
                <a:gd name="connsiteY2" fmla="*/ 224214 h 230818"/>
                <a:gd name="connsiteX3" fmla="*/ 112040 w 327219"/>
                <a:gd name="connsiteY3" fmla="*/ 222562 h 230818"/>
                <a:gd name="connsiteX4" fmla="*/ 126901 w 327219"/>
                <a:gd name="connsiteY4" fmla="*/ 219133 h 230818"/>
                <a:gd name="connsiteX5" fmla="*/ 146844 w 327219"/>
                <a:gd name="connsiteY5" fmla="*/ 214179 h 230818"/>
                <a:gd name="connsiteX6" fmla="*/ 164628 w 327219"/>
                <a:gd name="connsiteY6" fmla="*/ 212400 h 230818"/>
                <a:gd name="connsiteX7" fmla="*/ 189652 w 327219"/>
                <a:gd name="connsiteY7" fmla="*/ 211257 h 230818"/>
                <a:gd name="connsiteX8" fmla="*/ 205657 w 327219"/>
                <a:gd name="connsiteY8" fmla="*/ 210241 h 230818"/>
                <a:gd name="connsiteX9" fmla="*/ 244399 w 327219"/>
                <a:gd name="connsiteY9" fmla="*/ 215576 h 230818"/>
                <a:gd name="connsiteX10" fmla="*/ 257102 w 327219"/>
                <a:gd name="connsiteY10" fmla="*/ 223197 h 230818"/>
                <a:gd name="connsiteX11" fmla="*/ 273234 w 327219"/>
                <a:gd name="connsiteY11" fmla="*/ 226373 h 230818"/>
                <a:gd name="connsiteX12" fmla="*/ 326331 w 327219"/>
                <a:gd name="connsiteY12" fmla="*/ 225738 h 230818"/>
                <a:gd name="connsiteX13" fmla="*/ 327220 w 327219"/>
                <a:gd name="connsiteY13" fmla="*/ 220911 h 230818"/>
                <a:gd name="connsiteX14" fmla="*/ 326331 w 327219"/>
                <a:gd name="connsiteY14" fmla="*/ 208844 h 230818"/>
                <a:gd name="connsiteX15" fmla="*/ 323663 w 327219"/>
                <a:gd name="connsiteY15" fmla="*/ 195506 h 230818"/>
                <a:gd name="connsiteX16" fmla="*/ 319471 w 327219"/>
                <a:gd name="connsiteY16" fmla="*/ 185852 h 230818"/>
                <a:gd name="connsiteX17" fmla="*/ 309944 w 327219"/>
                <a:gd name="connsiteY17" fmla="*/ 178739 h 230818"/>
                <a:gd name="connsiteX18" fmla="*/ 309436 w 327219"/>
                <a:gd name="connsiteY18" fmla="*/ 178358 h 230818"/>
                <a:gd name="connsiteX19" fmla="*/ 301180 w 327219"/>
                <a:gd name="connsiteY19" fmla="*/ 172260 h 230818"/>
                <a:gd name="connsiteX20" fmla="*/ 297623 w 327219"/>
                <a:gd name="connsiteY20" fmla="*/ 166290 h 230818"/>
                <a:gd name="connsiteX21" fmla="*/ 294447 w 327219"/>
                <a:gd name="connsiteY21" fmla="*/ 160320 h 230818"/>
                <a:gd name="connsiteX22" fmla="*/ 290891 w 327219"/>
                <a:gd name="connsiteY22" fmla="*/ 145839 h 230818"/>
                <a:gd name="connsiteX23" fmla="*/ 288731 w 327219"/>
                <a:gd name="connsiteY23" fmla="*/ 130596 h 230818"/>
                <a:gd name="connsiteX24" fmla="*/ 284539 w 327219"/>
                <a:gd name="connsiteY24" fmla="*/ 115480 h 230818"/>
                <a:gd name="connsiteX25" fmla="*/ 280348 w 327219"/>
                <a:gd name="connsiteY25" fmla="*/ 105953 h 230818"/>
                <a:gd name="connsiteX26" fmla="*/ 269042 w 327219"/>
                <a:gd name="connsiteY26" fmla="*/ 93759 h 230818"/>
                <a:gd name="connsiteX27" fmla="*/ 253672 w 327219"/>
                <a:gd name="connsiteY27" fmla="*/ 77881 h 230818"/>
                <a:gd name="connsiteX28" fmla="*/ 237032 w 327219"/>
                <a:gd name="connsiteY28" fmla="*/ 60732 h 230818"/>
                <a:gd name="connsiteX29" fmla="*/ 228902 w 327219"/>
                <a:gd name="connsiteY29" fmla="*/ 53111 h 230818"/>
                <a:gd name="connsiteX30" fmla="*/ 218487 w 327219"/>
                <a:gd name="connsiteY30" fmla="*/ 33041 h 230818"/>
                <a:gd name="connsiteX31" fmla="*/ 216708 w 327219"/>
                <a:gd name="connsiteY31" fmla="*/ 27960 h 230818"/>
                <a:gd name="connsiteX32" fmla="*/ 207435 w 327219"/>
                <a:gd name="connsiteY32" fmla="*/ 25674 h 230818"/>
                <a:gd name="connsiteX33" fmla="*/ 192319 w 327219"/>
                <a:gd name="connsiteY33" fmla="*/ 22498 h 230818"/>
                <a:gd name="connsiteX34" fmla="*/ 179236 w 327219"/>
                <a:gd name="connsiteY34" fmla="*/ 10685 h 230818"/>
                <a:gd name="connsiteX35" fmla="*/ 172122 w 327219"/>
                <a:gd name="connsiteY35" fmla="*/ 2682 h 230818"/>
                <a:gd name="connsiteX36" fmla="*/ 156371 w 327219"/>
                <a:gd name="connsiteY36" fmla="*/ 523 h 230818"/>
                <a:gd name="connsiteX37" fmla="*/ 144050 w 327219"/>
                <a:gd name="connsiteY37" fmla="*/ 1412 h 230818"/>
                <a:gd name="connsiteX38" fmla="*/ 122710 w 327219"/>
                <a:gd name="connsiteY38" fmla="*/ 4460 h 230818"/>
                <a:gd name="connsiteX39" fmla="*/ 100734 w 327219"/>
                <a:gd name="connsiteY39" fmla="*/ 7763 h 230818"/>
                <a:gd name="connsiteX40" fmla="*/ 86126 w 327219"/>
                <a:gd name="connsiteY40" fmla="*/ 7763 h 230818"/>
                <a:gd name="connsiteX41" fmla="*/ 73170 w 327219"/>
                <a:gd name="connsiteY41" fmla="*/ 8652 h 230818"/>
                <a:gd name="connsiteX42" fmla="*/ 58435 w 327219"/>
                <a:gd name="connsiteY42" fmla="*/ 16274 h 230818"/>
                <a:gd name="connsiteX43" fmla="*/ 58054 w 327219"/>
                <a:gd name="connsiteY43" fmla="*/ 20847 h 230818"/>
                <a:gd name="connsiteX44" fmla="*/ 54116 w 327219"/>
                <a:gd name="connsiteY44" fmla="*/ 43330 h 230818"/>
                <a:gd name="connsiteX45" fmla="*/ 33411 w 327219"/>
                <a:gd name="connsiteY45" fmla="*/ 74578 h 230818"/>
                <a:gd name="connsiteX46" fmla="*/ 22233 w 327219"/>
                <a:gd name="connsiteY46" fmla="*/ 90710 h 230818"/>
                <a:gd name="connsiteX47" fmla="*/ 10801 w 327219"/>
                <a:gd name="connsiteY47" fmla="*/ 96935 h 230818"/>
                <a:gd name="connsiteX48" fmla="*/ 3 w 327219"/>
                <a:gd name="connsiteY48" fmla="*/ 98713 h 230818"/>
                <a:gd name="connsiteX49" fmla="*/ 9403 w 327219"/>
                <a:gd name="connsiteY49" fmla="*/ 107351 h 230818"/>
                <a:gd name="connsiteX50" fmla="*/ 25027 w 327219"/>
                <a:gd name="connsiteY50" fmla="*/ 113702 h 230818"/>
                <a:gd name="connsiteX51" fmla="*/ 33665 w 327219"/>
                <a:gd name="connsiteY51" fmla="*/ 132629 h 230818"/>
                <a:gd name="connsiteX52" fmla="*/ 42938 w 327219"/>
                <a:gd name="connsiteY52" fmla="*/ 139742 h 230818"/>
                <a:gd name="connsiteX53" fmla="*/ 52338 w 327219"/>
                <a:gd name="connsiteY53" fmla="*/ 136185 h 230818"/>
                <a:gd name="connsiteX54" fmla="*/ 49289 w 327219"/>
                <a:gd name="connsiteY54" fmla="*/ 143045 h 230818"/>
                <a:gd name="connsiteX55" fmla="*/ 47003 w 327219"/>
                <a:gd name="connsiteY55" fmla="*/ 151555 h 230818"/>
                <a:gd name="connsiteX56" fmla="*/ 53862 w 327219"/>
                <a:gd name="connsiteY56" fmla="*/ 159304 h 230818"/>
                <a:gd name="connsiteX57" fmla="*/ 56403 w 327219"/>
                <a:gd name="connsiteY57" fmla="*/ 159558 h 230818"/>
                <a:gd name="connsiteX58" fmla="*/ 68089 w 327219"/>
                <a:gd name="connsiteY58" fmla="*/ 159558 h 230818"/>
                <a:gd name="connsiteX59" fmla="*/ 85745 w 327219"/>
                <a:gd name="connsiteY59" fmla="*/ 156128 h 230818"/>
                <a:gd name="connsiteX60" fmla="*/ 95399 w 327219"/>
                <a:gd name="connsiteY60" fmla="*/ 153715 h 230818"/>
                <a:gd name="connsiteX61" fmla="*/ 104926 w 327219"/>
                <a:gd name="connsiteY61" fmla="*/ 151047 h 230818"/>
                <a:gd name="connsiteX62" fmla="*/ 119915 w 327219"/>
                <a:gd name="connsiteY62" fmla="*/ 147617 h 230818"/>
                <a:gd name="connsiteX63" fmla="*/ 127156 w 327219"/>
                <a:gd name="connsiteY63" fmla="*/ 145712 h 230818"/>
                <a:gd name="connsiteX64" fmla="*/ 148115 w 327219"/>
                <a:gd name="connsiteY64" fmla="*/ 149269 h 230818"/>
                <a:gd name="connsiteX65" fmla="*/ 163993 w 327219"/>
                <a:gd name="connsiteY65" fmla="*/ 158669 h 230818"/>
                <a:gd name="connsiteX66" fmla="*/ 179998 w 327219"/>
                <a:gd name="connsiteY66" fmla="*/ 161844 h 230818"/>
                <a:gd name="connsiteX67" fmla="*/ 187619 w 327219"/>
                <a:gd name="connsiteY67" fmla="*/ 162098 h 230818"/>
                <a:gd name="connsiteX68" fmla="*/ 204387 w 327219"/>
                <a:gd name="connsiteY68" fmla="*/ 170736 h 230818"/>
                <a:gd name="connsiteX69" fmla="*/ 204387 w 327219"/>
                <a:gd name="connsiteY69" fmla="*/ 172641 h 230818"/>
                <a:gd name="connsiteX70" fmla="*/ 199687 w 327219"/>
                <a:gd name="connsiteY70" fmla="*/ 181914 h 230818"/>
                <a:gd name="connsiteX71" fmla="*/ 189906 w 327219"/>
                <a:gd name="connsiteY71" fmla="*/ 185979 h 230818"/>
                <a:gd name="connsiteX72" fmla="*/ 186603 w 327219"/>
                <a:gd name="connsiteY72" fmla="*/ 185979 h 230818"/>
                <a:gd name="connsiteX73" fmla="*/ 169836 w 327219"/>
                <a:gd name="connsiteY73" fmla="*/ 184963 h 230818"/>
                <a:gd name="connsiteX74" fmla="*/ 148115 w 327219"/>
                <a:gd name="connsiteY74" fmla="*/ 181279 h 230818"/>
                <a:gd name="connsiteX75" fmla="*/ 127537 w 327219"/>
                <a:gd name="connsiteY75" fmla="*/ 178358 h 230818"/>
                <a:gd name="connsiteX76" fmla="*/ 114326 w 327219"/>
                <a:gd name="connsiteY76" fmla="*/ 181152 h 230818"/>
                <a:gd name="connsiteX77" fmla="*/ 113691 w 327219"/>
                <a:gd name="connsiteY77" fmla="*/ 181533 h 230818"/>
                <a:gd name="connsiteX78" fmla="*/ 86507 w 327219"/>
                <a:gd name="connsiteY78" fmla="*/ 194871 h 230818"/>
                <a:gd name="connsiteX79" fmla="*/ 45859 w 327219"/>
                <a:gd name="connsiteY79" fmla="*/ 197411 h 230818"/>
                <a:gd name="connsiteX80" fmla="*/ 43954 w 327219"/>
                <a:gd name="connsiteY80" fmla="*/ 207192 h 230818"/>
                <a:gd name="connsiteX81" fmla="*/ 48019 w 327219"/>
                <a:gd name="connsiteY81" fmla="*/ 214941 h 230818"/>
                <a:gd name="connsiteX82" fmla="*/ 63516 w 327219"/>
                <a:gd name="connsiteY82" fmla="*/ 215830 h 230818"/>
                <a:gd name="connsiteX83" fmla="*/ 74313 w 327219"/>
                <a:gd name="connsiteY83" fmla="*/ 214052 h 230818"/>
                <a:gd name="connsiteX84" fmla="*/ 83205 w 327219"/>
                <a:gd name="connsiteY84" fmla="*/ 208971 h 230818"/>
                <a:gd name="connsiteX85" fmla="*/ 91843 w 327219"/>
                <a:gd name="connsiteY85" fmla="*/ 214052 h 230818"/>
                <a:gd name="connsiteX86" fmla="*/ 101242 w 327219"/>
                <a:gd name="connsiteY86" fmla="*/ 215195 h 230818"/>
                <a:gd name="connsiteX87" fmla="*/ 110134 w 327219"/>
                <a:gd name="connsiteY87" fmla="*/ 204652 h 230818"/>
                <a:gd name="connsiteX88" fmla="*/ 116993 w 327219"/>
                <a:gd name="connsiteY88" fmla="*/ 208336 h 230818"/>
                <a:gd name="connsiteX89" fmla="*/ 111404 w 327219"/>
                <a:gd name="connsiteY89" fmla="*/ 215957 h 230818"/>
                <a:gd name="connsiteX90" fmla="*/ 105434 w 327219"/>
                <a:gd name="connsiteY90" fmla="*/ 221165 h 230818"/>
                <a:gd name="connsiteX91" fmla="*/ 92478 w 327219"/>
                <a:gd name="connsiteY91" fmla="*/ 221165 h 230818"/>
                <a:gd name="connsiteX92" fmla="*/ 77234 w 327219"/>
                <a:gd name="connsiteY92" fmla="*/ 222816 h 230818"/>
                <a:gd name="connsiteX93" fmla="*/ 60340 w 327219"/>
                <a:gd name="connsiteY93" fmla="*/ 221800 h 230818"/>
                <a:gd name="connsiteX94" fmla="*/ 44716 w 327219"/>
                <a:gd name="connsiteY94" fmla="*/ 225738 h 230818"/>
                <a:gd name="connsiteX95" fmla="*/ 39889 w 327219"/>
                <a:gd name="connsiteY95" fmla="*/ 230819 h 230818"/>
                <a:gd name="connsiteX96" fmla="*/ 57419 w 327219"/>
                <a:gd name="connsiteY96" fmla="*/ 228533 h 230818"/>
                <a:gd name="connsiteX97" fmla="*/ 70502 w 327219"/>
                <a:gd name="connsiteY97" fmla="*/ 226119 h 23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27219" h="230818">
                  <a:moveTo>
                    <a:pt x="70629" y="225865"/>
                  </a:moveTo>
                  <a:cubicBezTo>
                    <a:pt x="74821" y="225484"/>
                    <a:pt x="78886" y="225230"/>
                    <a:pt x="82061" y="225103"/>
                  </a:cubicBezTo>
                  <a:cubicBezTo>
                    <a:pt x="84221" y="225103"/>
                    <a:pt x="87651" y="224595"/>
                    <a:pt x="91588" y="224214"/>
                  </a:cubicBezTo>
                  <a:cubicBezTo>
                    <a:pt x="97940" y="223451"/>
                    <a:pt x="105561" y="222562"/>
                    <a:pt x="112040" y="222562"/>
                  </a:cubicBezTo>
                  <a:cubicBezTo>
                    <a:pt x="116739" y="222562"/>
                    <a:pt x="121566" y="220911"/>
                    <a:pt x="126901" y="219133"/>
                  </a:cubicBezTo>
                  <a:cubicBezTo>
                    <a:pt x="132618" y="217227"/>
                    <a:pt x="138969" y="215068"/>
                    <a:pt x="146844" y="214179"/>
                  </a:cubicBezTo>
                  <a:cubicBezTo>
                    <a:pt x="154466" y="213290"/>
                    <a:pt x="158912" y="212781"/>
                    <a:pt x="164628" y="212400"/>
                  </a:cubicBezTo>
                  <a:cubicBezTo>
                    <a:pt x="170090" y="212019"/>
                    <a:pt x="176949" y="211765"/>
                    <a:pt x="189652" y="211257"/>
                  </a:cubicBezTo>
                  <a:cubicBezTo>
                    <a:pt x="195622" y="211003"/>
                    <a:pt x="200957" y="210622"/>
                    <a:pt x="205657" y="210241"/>
                  </a:cubicBezTo>
                  <a:cubicBezTo>
                    <a:pt x="220138" y="208971"/>
                    <a:pt x="229283" y="208336"/>
                    <a:pt x="244399" y="215576"/>
                  </a:cubicBezTo>
                  <a:cubicBezTo>
                    <a:pt x="251767" y="219133"/>
                    <a:pt x="254943" y="221546"/>
                    <a:pt x="257102" y="223197"/>
                  </a:cubicBezTo>
                  <a:cubicBezTo>
                    <a:pt x="259896" y="225357"/>
                    <a:pt x="260532" y="225865"/>
                    <a:pt x="273234" y="226373"/>
                  </a:cubicBezTo>
                  <a:cubicBezTo>
                    <a:pt x="292034" y="227135"/>
                    <a:pt x="319217" y="226119"/>
                    <a:pt x="326331" y="225738"/>
                  </a:cubicBezTo>
                  <a:cubicBezTo>
                    <a:pt x="326839" y="224214"/>
                    <a:pt x="327220" y="222562"/>
                    <a:pt x="327220" y="220911"/>
                  </a:cubicBezTo>
                  <a:cubicBezTo>
                    <a:pt x="327220" y="217354"/>
                    <a:pt x="326966" y="213290"/>
                    <a:pt x="326331" y="208844"/>
                  </a:cubicBezTo>
                  <a:cubicBezTo>
                    <a:pt x="325822" y="204779"/>
                    <a:pt x="324933" y="200333"/>
                    <a:pt x="323663" y="195506"/>
                  </a:cubicBezTo>
                  <a:cubicBezTo>
                    <a:pt x="322520" y="190933"/>
                    <a:pt x="321377" y="188138"/>
                    <a:pt x="319471" y="185852"/>
                  </a:cubicBezTo>
                  <a:cubicBezTo>
                    <a:pt x="317566" y="183566"/>
                    <a:pt x="314644" y="181533"/>
                    <a:pt x="309944" y="178739"/>
                  </a:cubicBezTo>
                  <a:lnTo>
                    <a:pt x="309436" y="178358"/>
                  </a:lnTo>
                  <a:cubicBezTo>
                    <a:pt x="304863" y="175563"/>
                    <a:pt x="302831" y="174293"/>
                    <a:pt x="301180" y="172260"/>
                  </a:cubicBezTo>
                  <a:cubicBezTo>
                    <a:pt x="299909" y="170736"/>
                    <a:pt x="299020" y="169085"/>
                    <a:pt x="297623" y="166290"/>
                  </a:cubicBezTo>
                  <a:cubicBezTo>
                    <a:pt x="296861" y="164766"/>
                    <a:pt x="295845" y="162988"/>
                    <a:pt x="294447" y="160320"/>
                  </a:cubicBezTo>
                  <a:cubicBezTo>
                    <a:pt x="290382" y="152953"/>
                    <a:pt x="290637" y="149904"/>
                    <a:pt x="290891" y="145839"/>
                  </a:cubicBezTo>
                  <a:cubicBezTo>
                    <a:pt x="291145" y="142791"/>
                    <a:pt x="291399" y="138980"/>
                    <a:pt x="288731" y="130596"/>
                  </a:cubicBezTo>
                  <a:cubicBezTo>
                    <a:pt x="286318" y="122975"/>
                    <a:pt x="285301" y="118656"/>
                    <a:pt x="284539" y="115480"/>
                  </a:cubicBezTo>
                  <a:cubicBezTo>
                    <a:pt x="283523" y="111288"/>
                    <a:pt x="283269" y="109764"/>
                    <a:pt x="280348" y="105953"/>
                  </a:cubicBezTo>
                  <a:cubicBezTo>
                    <a:pt x="277553" y="102143"/>
                    <a:pt x="273869" y="98586"/>
                    <a:pt x="269042" y="93759"/>
                  </a:cubicBezTo>
                  <a:cubicBezTo>
                    <a:pt x="264851" y="89567"/>
                    <a:pt x="259770" y="84613"/>
                    <a:pt x="253672" y="77881"/>
                  </a:cubicBezTo>
                  <a:cubicBezTo>
                    <a:pt x="244273" y="67592"/>
                    <a:pt x="241859" y="65305"/>
                    <a:pt x="237032" y="60732"/>
                  </a:cubicBezTo>
                  <a:cubicBezTo>
                    <a:pt x="235000" y="58827"/>
                    <a:pt x="232586" y="56541"/>
                    <a:pt x="228902" y="53111"/>
                  </a:cubicBezTo>
                  <a:cubicBezTo>
                    <a:pt x="220773" y="45235"/>
                    <a:pt x="219503" y="38376"/>
                    <a:pt x="218487" y="33041"/>
                  </a:cubicBezTo>
                  <a:cubicBezTo>
                    <a:pt x="218106" y="30628"/>
                    <a:pt x="217724" y="28722"/>
                    <a:pt x="216708" y="27960"/>
                  </a:cubicBezTo>
                  <a:cubicBezTo>
                    <a:pt x="214803" y="26436"/>
                    <a:pt x="211500" y="26055"/>
                    <a:pt x="207435" y="25674"/>
                  </a:cubicBezTo>
                  <a:cubicBezTo>
                    <a:pt x="203116" y="25165"/>
                    <a:pt x="198035" y="24657"/>
                    <a:pt x="192319" y="22498"/>
                  </a:cubicBezTo>
                  <a:cubicBezTo>
                    <a:pt x="184952" y="19830"/>
                    <a:pt x="182030" y="15257"/>
                    <a:pt x="179236" y="10685"/>
                  </a:cubicBezTo>
                  <a:cubicBezTo>
                    <a:pt x="177457" y="7763"/>
                    <a:pt x="175552" y="4841"/>
                    <a:pt x="172122" y="2682"/>
                  </a:cubicBezTo>
                  <a:cubicBezTo>
                    <a:pt x="167041" y="-621"/>
                    <a:pt x="162722" y="-240"/>
                    <a:pt x="156371" y="523"/>
                  </a:cubicBezTo>
                  <a:cubicBezTo>
                    <a:pt x="153068" y="904"/>
                    <a:pt x="149131" y="1412"/>
                    <a:pt x="144050" y="1412"/>
                  </a:cubicBezTo>
                  <a:cubicBezTo>
                    <a:pt x="136682" y="1412"/>
                    <a:pt x="129823" y="2936"/>
                    <a:pt x="122710" y="4460"/>
                  </a:cubicBezTo>
                  <a:cubicBezTo>
                    <a:pt x="115723" y="5858"/>
                    <a:pt x="108737" y="7382"/>
                    <a:pt x="100734" y="7763"/>
                  </a:cubicBezTo>
                  <a:cubicBezTo>
                    <a:pt x="94129" y="8017"/>
                    <a:pt x="89683" y="7763"/>
                    <a:pt x="86126" y="7763"/>
                  </a:cubicBezTo>
                  <a:cubicBezTo>
                    <a:pt x="81426" y="7636"/>
                    <a:pt x="78251" y="7509"/>
                    <a:pt x="73170" y="8652"/>
                  </a:cubicBezTo>
                  <a:cubicBezTo>
                    <a:pt x="68470" y="9668"/>
                    <a:pt x="63008" y="12971"/>
                    <a:pt x="58435" y="16274"/>
                  </a:cubicBezTo>
                  <a:cubicBezTo>
                    <a:pt x="58308" y="17671"/>
                    <a:pt x="58181" y="19195"/>
                    <a:pt x="58054" y="20847"/>
                  </a:cubicBezTo>
                  <a:cubicBezTo>
                    <a:pt x="57165" y="33803"/>
                    <a:pt x="56911" y="36725"/>
                    <a:pt x="54116" y="43330"/>
                  </a:cubicBezTo>
                  <a:cubicBezTo>
                    <a:pt x="51322" y="49808"/>
                    <a:pt x="38619" y="67465"/>
                    <a:pt x="33411" y="74578"/>
                  </a:cubicBezTo>
                  <a:cubicBezTo>
                    <a:pt x="28203" y="81692"/>
                    <a:pt x="27441" y="85756"/>
                    <a:pt x="22233" y="90710"/>
                  </a:cubicBezTo>
                  <a:cubicBezTo>
                    <a:pt x="17025" y="95664"/>
                    <a:pt x="17152" y="97697"/>
                    <a:pt x="10801" y="96935"/>
                  </a:cubicBezTo>
                  <a:cubicBezTo>
                    <a:pt x="4449" y="96172"/>
                    <a:pt x="257" y="93886"/>
                    <a:pt x="3" y="98713"/>
                  </a:cubicBezTo>
                  <a:cubicBezTo>
                    <a:pt x="-124" y="103540"/>
                    <a:pt x="3306" y="106461"/>
                    <a:pt x="9403" y="107351"/>
                  </a:cubicBezTo>
                  <a:cubicBezTo>
                    <a:pt x="15628" y="108113"/>
                    <a:pt x="21598" y="109002"/>
                    <a:pt x="25027" y="113702"/>
                  </a:cubicBezTo>
                  <a:cubicBezTo>
                    <a:pt x="28457" y="118402"/>
                    <a:pt x="30235" y="127929"/>
                    <a:pt x="33665" y="132629"/>
                  </a:cubicBezTo>
                  <a:cubicBezTo>
                    <a:pt x="37095" y="137328"/>
                    <a:pt x="40524" y="140758"/>
                    <a:pt x="42938" y="139742"/>
                  </a:cubicBezTo>
                  <a:cubicBezTo>
                    <a:pt x="45351" y="138726"/>
                    <a:pt x="50686" y="133518"/>
                    <a:pt x="52338" y="136185"/>
                  </a:cubicBezTo>
                  <a:cubicBezTo>
                    <a:pt x="53989" y="138726"/>
                    <a:pt x="51448" y="139869"/>
                    <a:pt x="49289" y="143045"/>
                  </a:cubicBezTo>
                  <a:cubicBezTo>
                    <a:pt x="47003" y="146093"/>
                    <a:pt x="43319" y="147236"/>
                    <a:pt x="47003" y="151555"/>
                  </a:cubicBezTo>
                  <a:cubicBezTo>
                    <a:pt x="49797" y="154731"/>
                    <a:pt x="52338" y="156382"/>
                    <a:pt x="53862" y="159304"/>
                  </a:cubicBezTo>
                  <a:cubicBezTo>
                    <a:pt x="54624" y="159304"/>
                    <a:pt x="55513" y="159431"/>
                    <a:pt x="56403" y="159558"/>
                  </a:cubicBezTo>
                  <a:cubicBezTo>
                    <a:pt x="59832" y="159812"/>
                    <a:pt x="63770" y="159685"/>
                    <a:pt x="68089" y="159558"/>
                  </a:cubicBezTo>
                  <a:cubicBezTo>
                    <a:pt x="73805" y="159304"/>
                    <a:pt x="79648" y="157779"/>
                    <a:pt x="85745" y="156128"/>
                  </a:cubicBezTo>
                  <a:cubicBezTo>
                    <a:pt x="88921" y="155239"/>
                    <a:pt x="92097" y="154477"/>
                    <a:pt x="95399" y="153715"/>
                  </a:cubicBezTo>
                  <a:cubicBezTo>
                    <a:pt x="99337" y="152826"/>
                    <a:pt x="102258" y="151936"/>
                    <a:pt x="104926" y="151047"/>
                  </a:cubicBezTo>
                  <a:cubicBezTo>
                    <a:pt x="109245" y="149650"/>
                    <a:pt x="113183" y="148380"/>
                    <a:pt x="119915" y="147617"/>
                  </a:cubicBezTo>
                  <a:cubicBezTo>
                    <a:pt x="122837" y="147236"/>
                    <a:pt x="125123" y="146474"/>
                    <a:pt x="127156" y="145712"/>
                  </a:cubicBezTo>
                  <a:cubicBezTo>
                    <a:pt x="133253" y="143553"/>
                    <a:pt x="137571" y="141901"/>
                    <a:pt x="148115" y="149269"/>
                  </a:cubicBezTo>
                  <a:cubicBezTo>
                    <a:pt x="154466" y="153715"/>
                    <a:pt x="159166" y="156763"/>
                    <a:pt x="163993" y="158669"/>
                  </a:cubicBezTo>
                  <a:cubicBezTo>
                    <a:pt x="168693" y="160574"/>
                    <a:pt x="173392" y="161590"/>
                    <a:pt x="179998" y="161844"/>
                  </a:cubicBezTo>
                  <a:cubicBezTo>
                    <a:pt x="182919" y="161971"/>
                    <a:pt x="185333" y="161971"/>
                    <a:pt x="187619" y="162098"/>
                  </a:cubicBezTo>
                  <a:cubicBezTo>
                    <a:pt x="198289" y="162098"/>
                    <a:pt x="203371" y="162352"/>
                    <a:pt x="204387" y="170736"/>
                  </a:cubicBezTo>
                  <a:cubicBezTo>
                    <a:pt x="204387" y="171371"/>
                    <a:pt x="204387" y="172006"/>
                    <a:pt x="204387" y="172641"/>
                  </a:cubicBezTo>
                  <a:cubicBezTo>
                    <a:pt x="204387" y="176452"/>
                    <a:pt x="202481" y="179628"/>
                    <a:pt x="199687" y="181914"/>
                  </a:cubicBezTo>
                  <a:cubicBezTo>
                    <a:pt x="197146" y="184074"/>
                    <a:pt x="193717" y="185471"/>
                    <a:pt x="189906" y="185979"/>
                  </a:cubicBezTo>
                  <a:cubicBezTo>
                    <a:pt x="188890" y="185979"/>
                    <a:pt x="187746" y="186106"/>
                    <a:pt x="186603" y="185979"/>
                  </a:cubicBezTo>
                  <a:cubicBezTo>
                    <a:pt x="182665" y="185979"/>
                    <a:pt x="176695" y="185725"/>
                    <a:pt x="169836" y="184963"/>
                  </a:cubicBezTo>
                  <a:cubicBezTo>
                    <a:pt x="162976" y="184328"/>
                    <a:pt x="155355" y="183184"/>
                    <a:pt x="148115" y="181279"/>
                  </a:cubicBezTo>
                  <a:cubicBezTo>
                    <a:pt x="141001" y="179374"/>
                    <a:pt x="133888" y="178358"/>
                    <a:pt x="127537" y="178358"/>
                  </a:cubicBezTo>
                  <a:cubicBezTo>
                    <a:pt x="122201" y="178358"/>
                    <a:pt x="117502" y="179247"/>
                    <a:pt x="114326" y="181152"/>
                  </a:cubicBezTo>
                  <a:lnTo>
                    <a:pt x="113691" y="181533"/>
                  </a:lnTo>
                  <a:cubicBezTo>
                    <a:pt x="106196" y="185979"/>
                    <a:pt x="101623" y="188647"/>
                    <a:pt x="86507" y="194871"/>
                  </a:cubicBezTo>
                  <a:cubicBezTo>
                    <a:pt x="76472" y="199063"/>
                    <a:pt x="58308" y="198427"/>
                    <a:pt x="45859" y="197411"/>
                  </a:cubicBezTo>
                  <a:cubicBezTo>
                    <a:pt x="44970" y="202238"/>
                    <a:pt x="44081" y="205033"/>
                    <a:pt x="43954" y="207192"/>
                  </a:cubicBezTo>
                  <a:cubicBezTo>
                    <a:pt x="43827" y="209987"/>
                    <a:pt x="46114" y="214052"/>
                    <a:pt x="48019" y="214941"/>
                  </a:cubicBezTo>
                  <a:cubicBezTo>
                    <a:pt x="49924" y="215957"/>
                    <a:pt x="60086" y="216211"/>
                    <a:pt x="63516" y="215830"/>
                  </a:cubicBezTo>
                  <a:cubicBezTo>
                    <a:pt x="66945" y="215449"/>
                    <a:pt x="69232" y="216846"/>
                    <a:pt x="74313" y="214052"/>
                  </a:cubicBezTo>
                  <a:cubicBezTo>
                    <a:pt x="79394" y="211257"/>
                    <a:pt x="78759" y="207065"/>
                    <a:pt x="83205" y="208971"/>
                  </a:cubicBezTo>
                  <a:cubicBezTo>
                    <a:pt x="87778" y="210876"/>
                    <a:pt x="88032" y="212527"/>
                    <a:pt x="91843" y="214052"/>
                  </a:cubicBezTo>
                  <a:cubicBezTo>
                    <a:pt x="95526" y="215449"/>
                    <a:pt x="99337" y="218878"/>
                    <a:pt x="101242" y="215195"/>
                  </a:cubicBezTo>
                  <a:cubicBezTo>
                    <a:pt x="103148" y="211511"/>
                    <a:pt x="106578" y="204779"/>
                    <a:pt x="110134" y="204652"/>
                  </a:cubicBezTo>
                  <a:cubicBezTo>
                    <a:pt x="113691" y="204525"/>
                    <a:pt x="117120" y="205795"/>
                    <a:pt x="116993" y="208336"/>
                  </a:cubicBezTo>
                  <a:cubicBezTo>
                    <a:pt x="116867" y="211003"/>
                    <a:pt x="111659" y="213543"/>
                    <a:pt x="111404" y="215957"/>
                  </a:cubicBezTo>
                  <a:cubicBezTo>
                    <a:pt x="111277" y="218370"/>
                    <a:pt x="108356" y="221165"/>
                    <a:pt x="105434" y="221165"/>
                  </a:cubicBezTo>
                  <a:lnTo>
                    <a:pt x="92478" y="221165"/>
                  </a:lnTo>
                  <a:cubicBezTo>
                    <a:pt x="89048" y="221165"/>
                    <a:pt x="82189" y="223832"/>
                    <a:pt x="77234" y="222816"/>
                  </a:cubicBezTo>
                  <a:cubicBezTo>
                    <a:pt x="72154" y="221800"/>
                    <a:pt x="64278" y="221419"/>
                    <a:pt x="60340" y="221800"/>
                  </a:cubicBezTo>
                  <a:cubicBezTo>
                    <a:pt x="56403" y="222308"/>
                    <a:pt x="48019" y="222689"/>
                    <a:pt x="44716" y="225738"/>
                  </a:cubicBezTo>
                  <a:cubicBezTo>
                    <a:pt x="42811" y="227516"/>
                    <a:pt x="40652" y="229168"/>
                    <a:pt x="39889" y="230819"/>
                  </a:cubicBezTo>
                  <a:cubicBezTo>
                    <a:pt x="45859" y="230438"/>
                    <a:pt x="53354" y="229803"/>
                    <a:pt x="57419" y="228533"/>
                  </a:cubicBezTo>
                  <a:cubicBezTo>
                    <a:pt x="61611" y="227262"/>
                    <a:pt x="66183" y="226500"/>
                    <a:pt x="70502" y="226119"/>
                  </a:cubicBezTo>
                </a:path>
              </a:pathLst>
            </a:custGeom>
            <a:solidFill>
              <a:srgbClr val="FFFFFF"/>
            </a:solidFill>
            <a:ln w="12700" cap="flat">
              <a:noFill/>
              <a:prstDash val="solid"/>
              <a:miter/>
            </a:ln>
          </p:spPr>
          <p:txBody>
            <a:bodyPr rtlCol="0" anchor="ctr"/>
            <a:lstStyle/>
            <a:p>
              <a:endParaRPr lang="en-GB"/>
            </a:p>
          </p:txBody>
        </p:sp>
        <p:sp>
          <p:nvSpPr>
            <p:cNvPr id="1200" name="Freeform: Shape 1199">
              <a:extLst>
                <a:ext uri="{FF2B5EF4-FFF2-40B4-BE49-F238E27FC236}">
                  <a16:creationId xmlns:a16="http://schemas.microsoft.com/office/drawing/2014/main" id="{44584A0B-7827-84A2-0609-088993C6D62F}"/>
                </a:ext>
              </a:extLst>
            </p:cNvPr>
            <p:cNvSpPr/>
            <p:nvPr/>
          </p:nvSpPr>
          <p:spPr>
            <a:xfrm>
              <a:off x="3285674" y="2647099"/>
              <a:ext cx="146373" cy="132567"/>
            </a:xfrm>
            <a:custGeom>
              <a:avLst/>
              <a:gdLst>
                <a:gd name="connsiteX0" fmla="*/ 18824 w 146373"/>
                <a:gd name="connsiteY0" fmla="*/ 15559 h 132567"/>
                <a:gd name="connsiteX1" fmla="*/ 17935 w 146373"/>
                <a:gd name="connsiteY1" fmla="*/ 21910 h 132567"/>
                <a:gd name="connsiteX2" fmla="*/ 23397 w 146373"/>
                <a:gd name="connsiteY2" fmla="*/ 20132 h 132567"/>
                <a:gd name="connsiteX3" fmla="*/ 18697 w 146373"/>
                <a:gd name="connsiteY3" fmla="*/ 15559 h 132567"/>
                <a:gd name="connsiteX4" fmla="*/ 114601 w 146373"/>
                <a:gd name="connsiteY4" fmla="*/ 101428 h 132567"/>
                <a:gd name="connsiteX5" fmla="*/ 112442 w 146373"/>
                <a:gd name="connsiteY5" fmla="*/ 106636 h 132567"/>
                <a:gd name="connsiteX6" fmla="*/ 116506 w 146373"/>
                <a:gd name="connsiteY6" fmla="*/ 113241 h 132567"/>
                <a:gd name="connsiteX7" fmla="*/ 118793 w 146373"/>
                <a:gd name="connsiteY7" fmla="*/ 106636 h 132567"/>
                <a:gd name="connsiteX8" fmla="*/ 114601 w 146373"/>
                <a:gd name="connsiteY8" fmla="*/ 101428 h 132567"/>
                <a:gd name="connsiteX9" fmla="*/ 98469 w 146373"/>
                <a:gd name="connsiteY9" fmla="*/ 113749 h 132567"/>
                <a:gd name="connsiteX10" fmla="*/ 93769 w 146373"/>
                <a:gd name="connsiteY10" fmla="*/ 106763 h 132567"/>
                <a:gd name="connsiteX11" fmla="*/ 85512 w 146373"/>
                <a:gd name="connsiteY11" fmla="*/ 105112 h 132567"/>
                <a:gd name="connsiteX12" fmla="*/ 83607 w 146373"/>
                <a:gd name="connsiteY12" fmla="*/ 114512 h 132567"/>
                <a:gd name="connsiteX13" fmla="*/ 91610 w 146373"/>
                <a:gd name="connsiteY13" fmla="*/ 120863 h 132567"/>
                <a:gd name="connsiteX14" fmla="*/ 96563 w 146373"/>
                <a:gd name="connsiteY14" fmla="*/ 128611 h 132567"/>
                <a:gd name="connsiteX15" fmla="*/ 99612 w 146373"/>
                <a:gd name="connsiteY15" fmla="*/ 120990 h 132567"/>
                <a:gd name="connsiteX16" fmla="*/ 98596 w 146373"/>
                <a:gd name="connsiteY16" fmla="*/ 113622 h 132567"/>
                <a:gd name="connsiteX17" fmla="*/ 140006 w 146373"/>
                <a:gd name="connsiteY17" fmla="*/ 55953 h 132567"/>
                <a:gd name="connsiteX18" fmla="*/ 130479 w 146373"/>
                <a:gd name="connsiteY18" fmla="*/ 54048 h 132567"/>
                <a:gd name="connsiteX19" fmla="*/ 130860 w 146373"/>
                <a:gd name="connsiteY19" fmla="*/ 62812 h 132567"/>
                <a:gd name="connsiteX20" fmla="*/ 136577 w 146373"/>
                <a:gd name="connsiteY20" fmla="*/ 67639 h 132567"/>
                <a:gd name="connsiteX21" fmla="*/ 142166 w 146373"/>
                <a:gd name="connsiteY21" fmla="*/ 61669 h 132567"/>
                <a:gd name="connsiteX22" fmla="*/ 146230 w 146373"/>
                <a:gd name="connsiteY22" fmla="*/ 57732 h 132567"/>
                <a:gd name="connsiteX23" fmla="*/ 140260 w 146373"/>
                <a:gd name="connsiteY23" fmla="*/ 55953 h 132567"/>
                <a:gd name="connsiteX24" fmla="*/ 129971 w 146373"/>
                <a:gd name="connsiteY24" fmla="*/ 30421 h 132567"/>
                <a:gd name="connsiteX25" fmla="*/ 133020 w 146373"/>
                <a:gd name="connsiteY25" fmla="*/ 28262 h 132567"/>
                <a:gd name="connsiteX26" fmla="*/ 133782 w 146373"/>
                <a:gd name="connsiteY26" fmla="*/ 20005 h 132567"/>
                <a:gd name="connsiteX27" fmla="*/ 130098 w 146373"/>
                <a:gd name="connsiteY27" fmla="*/ 16956 h 132567"/>
                <a:gd name="connsiteX28" fmla="*/ 128955 w 146373"/>
                <a:gd name="connsiteY28" fmla="*/ 23435 h 132567"/>
                <a:gd name="connsiteX29" fmla="*/ 129971 w 146373"/>
                <a:gd name="connsiteY29" fmla="*/ 30421 h 132567"/>
                <a:gd name="connsiteX30" fmla="*/ 65062 w 146373"/>
                <a:gd name="connsiteY30" fmla="*/ 32326 h 132567"/>
                <a:gd name="connsiteX31" fmla="*/ 57313 w 146373"/>
                <a:gd name="connsiteY31" fmla="*/ 28389 h 132567"/>
                <a:gd name="connsiteX32" fmla="*/ 52232 w 146373"/>
                <a:gd name="connsiteY32" fmla="*/ 34867 h 132567"/>
                <a:gd name="connsiteX33" fmla="*/ 59345 w 146373"/>
                <a:gd name="connsiteY33" fmla="*/ 37915 h 132567"/>
                <a:gd name="connsiteX34" fmla="*/ 68491 w 146373"/>
                <a:gd name="connsiteY34" fmla="*/ 35756 h 132567"/>
                <a:gd name="connsiteX35" fmla="*/ 65062 w 146373"/>
                <a:gd name="connsiteY35" fmla="*/ 32199 h 132567"/>
                <a:gd name="connsiteX36" fmla="*/ 11584 w 146373"/>
                <a:gd name="connsiteY36" fmla="*/ 1968 h 132567"/>
                <a:gd name="connsiteX37" fmla="*/ 5233 w 146373"/>
                <a:gd name="connsiteY37" fmla="*/ 2221 h 132567"/>
                <a:gd name="connsiteX38" fmla="*/ 152 w 146373"/>
                <a:gd name="connsiteY38" fmla="*/ 9716 h 132567"/>
                <a:gd name="connsiteX39" fmla="*/ 6376 w 146373"/>
                <a:gd name="connsiteY39" fmla="*/ 13908 h 132567"/>
                <a:gd name="connsiteX40" fmla="*/ 11076 w 146373"/>
                <a:gd name="connsiteY40" fmla="*/ 8192 h 132567"/>
                <a:gd name="connsiteX41" fmla="*/ 17935 w 146373"/>
                <a:gd name="connsiteY41" fmla="*/ 1840 h 132567"/>
                <a:gd name="connsiteX42" fmla="*/ 11584 w 146373"/>
                <a:gd name="connsiteY42" fmla="*/ 1840 h 132567"/>
                <a:gd name="connsiteX43" fmla="*/ 49437 w 146373"/>
                <a:gd name="connsiteY43" fmla="*/ 118957 h 132567"/>
                <a:gd name="connsiteX44" fmla="*/ 41943 w 146373"/>
                <a:gd name="connsiteY44" fmla="*/ 123784 h 132567"/>
                <a:gd name="connsiteX45" fmla="*/ 48802 w 146373"/>
                <a:gd name="connsiteY45" fmla="*/ 132549 h 132567"/>
                <a:gd name="connsiteX46" fmla="*/ 55026 w 146373"/>
                <a:gd name="connsiteY46" fmla="*/ 126325 h 132567"/>
                <a:gd name="connsiteX47" fmla="*/ 49564 w 146373"/>
                <a:gd name="connsiteY47" fmla="*/ 118830 h 13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6373" h="132567">
                  <a:moveTo>
                    <a:pt x="18824" y="15559"/>
                  </a:moveTo>
                  <a:cubicBezTo>
                    <a:pt x="15903" y="18354"/>
                    <a:pt x="16030" y="20894"/>
                    <a:pt x="17935" y="21910"/>
                  </a:cubicBezTo>
                  <a:cubicBezTo>
                    <a:pt x="19841" y="22927"/>
                    <a:pt x="23270" y="23816"/>
                    <a:pt x="23397" y="20132"/>
                  </a:cubicBezTo>
                  <a:cubicBezTo>
                    <a:pt x="23524" y="16321"/>
                    <a:pt x="21746" y="12765"/>
                    <a:pt x="18697" y="15559"/>
                  </a:cubicBezTo>
                  <a:moveTo>
                    <a:pt x="114601" y="101428"/>
                  </a:moveTo>
                  <a:cubicBezTo>
                    <a:pt x="112188" y="103206"/>
                    <a:pt x="110917" y="103079"/>
                    <a:pt x="112442" y="106636"/>
                  </a:cubicBezTo>
                  <a:cubicBezTo>
                    <a:pt x="114093" y="110193"/>
                    <a:pt x="114601" y="114893"/>
                    <a:pt x="116506" y="113241"/>
                  </a:cubicBezTo>
                  <a:cubicBezTo>
                    <a:pt x="118412" y="111590"/>
                    <a:pt x="117777" y="110701"/>
                    <a:pt x="118793" y="106636"/>
                  </a:cubicBezTo>
                  <a:cubicBezTo>
                    <a:pt x="119809" y="102571"/>
                    <a:pt x="119428" y="98506"/>
                    <a:pt x="114601" y="101428"/>
                  </a:cubicBezTo>
                  <a:moveTo>
                    <a:pt x="98469" y="113749"/>
                  </a:moveTo>
                  <a:cubicBezTo>
                    <a:pt x="95420" y="111082"/>
                    <a:pt x="94531" y="109304"/>
                    <a:pt x="93769" y="106763"/>
                  </a:cubicBezTo>
                  <a:cubicBezTo>
                    <a:pt x="93007" y="104223"/>
                    <a:pt x="88053" y="98125"/>
                    <a:pt x="85512" y="105112"/>
                  </a:cubicBezTo>
                  <a:cubicBezTo>
                    <a:pt x="83861" y="109304"/>
                    <a:pt x="79669" y="110320"/>
                    <a:pt x="83607" y="114512"/>
                  </a:cubicBezTo>
                  <a:cubicBezTo>
                    <a:pt x="87545" y="118703"/>
                    <a:pt x="89069" y="116163"/>
                    <a:pt x="91610" y="120863"/>
                  </a:cubicBezTo>
                  <a:cubicBezTo>
                    <a:pt x="94023" y="125563"/>
                    <a:pt x="93388" y="130898"/>
                    <a:pt x="96563" y="128611"/>
                  </a:cubicBezTo>
                  <a:cubicBezTo>
                    <a:pt x="99612" y="126325"/>
                    <a:pt x="98977" y="124674"/>
                    <a:pt x="99612" y="120990"/>
                  </a:cubicBezTo>
                  <a:cubicBezTo>
                    <a:pt x="100247" y="117179"/>
                    <a:pt x="101772" y="116290"/>
                    <a:pt x="98596" y="113622"/>
                  </a:cubicBezTo>
                  <a:moveTo>
                    <a:pt x="140006" y="55953"/>
                  </a:moveTo>
                  <a:cubicBezTo>
                    <a:pt x="138355" y="55318"/>
                    <a:pt x="132004" y="49475"/>
                    <a:pt x="130479" y="54048"/>
                  </a:cubicBezTo>
                  <a:cubicBezTo>
                    <a:pt x="128955" y="57604"/>
                    <a:pt x="128574" y="59129"/>
                    <a:pt x="130860" y="62812"/>
                  </a:cubicBezTo>
                  <a:cubicBezTo>
                    <a:pt x="133147" y="66496"/>
                    <a:pt x="133401" y="69164"/>
                    <a:pt x="136577" y="67639"/>
                  </a:cubicBezTo>
                  <a:cubicBezTo>
                    <a:pt x="139625" y="66115"/>
                    <a:pt x="139625" y="63956"/>
                    <a:pt x="142166" y="61669"/>
                  </a:cubicBezTo>
                  <a:cubicBezTo>
                    <a:pt x="144579" y="59383"/>
                    <a:pt x="146992" y="59256"/>
                    <a:pt x="146230" y="57732"/>
                  </a:cubicBezTo>
                  <a:cubicBezTo>
                    <a:pt x="145468" y="56207"/>
                    <a:pt x="141785" y="56588"/>
                    <a:pt x="140260" y="55953"/>
                  </a:cubicBezTo>
                  <a:moveTo>
                    <a:pt x="129971" y="30421"/>
                  </a:moveTo>
                  <a:cubicBezTo>
                    <a:pt x="132131" y="31564"/>
                    <a:pt x="132766" y="31691"/>
                    <a:pt x="133020" y="28262"/>
                  </a:cubicBezTo>
                  <a:cubicBezTo>
                    <a:pt x="133401" y="24832"/>
                    <a:pt x="133401" y="22419"/>
                    <a:pt x="133782" y="20005"/>
                  </a:cubicBezTo>
                  <a:cubicBezTo>
                    <a:pt x="134290" y="17592"/>
                    <a:pt x="133782" y="11875"/>
                    <a:pt x="130098" y="16956"/>
                  </a:cubicBezTo>
                  <a:cubicBezTo>
                    <a:pt x="128955" y="20005"/>
                    <a:pt x="127685" y="20513"/>
                    <a:pt x="128955" y="23435"/>
                  </a:cubicBezTo>
                  <a:cubicBezTo>
                    <a:pt x="130225" y="26356"/>
                    <a:pt x="127812" y="29278"/>
                    <a:pt x="129971" y="30421"/>
                  </a:cubicBezTo>
                  <a:moveTo>
                    <a:pt x="65062" y="32326"/>
                  </a:moveTo>
                  <a:cubicBezTo>
                    <a:pt x="59853" y="31945"/>
                    <a:pt x="61886" y="30675"/>
                    <a:pt x="57313" y="28389"/>
                  </a:cubicBezTo>
                  <a:cubicBezTo>
                    <a:pt x="52740" y="24451"/>
                    <a:pt x="50835" y="32072"/>
                    <a:pt x="52232" y="34867"/>
                  </a:cubicBezTo>
                  <a:cubicBezTo>
                    <a:pt x="53629" y="37662"/>
                    <a:pt x="55535" y="42234"/>
                    <a:pt x="59345" y="37915"/>
                  </a:cubicBezTo>
                  <a:cubicBezTo>
                    <a:pt x="63283" y="33724"/>
                    <a:pt x="65315" y="36772"/>
                    <a:pt x="68491" y="35756"/>
                  </a:cubicBezTo>
                  <a:cubicBezTo>
                    <a:pt x="71540" y="34740"/>
                    <a:pt x="70270" y="32453"/>
                    <a:pt x="65062" y="32199"/>
                  </a:cubicBezTo>
                  <a:moveTo>
                    <a:pt x="11584" y="1968"/>
                  </a:moveTo>
                  <a:cubicBezTo>
                    <a:pt x="8154" y="3746"/>
                    <a:pt x="9043" y="1586"/>
                    <a:pt x="5233" y="2221"/>
                  </a:cubicBezTo>
                  <a:cubicBezTo>
                    <a:pt x="-1373" y="2603"/>
                    <a:pt x="1168" y="6794"/>
                    <a:pt x="152" y="9716"/>
                  </a:cubicBezTo>
                  <a:cubicBezTo>
                    <a:pt x="-864" y="12638"/>
                    <a:pt x="3454" y="14924"/>
                    <a:pt x="6376" y="13908"/>
                  </a:cubicBezTo>
                  <a:cubicBezTo>
                    <a:pt x="9297" y="12892"/>
                    <a:pt x="8154" y="11113"/>
                    <a:pt x="11076" y="8192"/>
                  </a:cubicBezTo>
                  <a:cubicBezTo>
                    <a:pt x="13997" y="5270"/>
                    <a:pt x="16157" y="4889"/>
                    <a:pt x="17935" y="1840"/>
                  </a:cubicBezTo>
                  <a:cubicBezTo>
                    <a:pt x="19713" y="-1208"/>
                    <a:pt x="15014" y="62"/>
                    <a:pt x="11584" y="1840"/>
                  </a:cubicBezTo>
                  <a:moveTo>
                    <a:pt x="49437" y="118957"/>
                  </a:moveTo>
                  <a:cubicBezTo>
                    <a:pt x="45246" y="120863"/>
                    <a:pt x="41308" y="120228"/>
                    <a:pt x="41943" y="123784"/>
                  </a:cubicBezTo>
                  <a:cubicBezTo>
                    <a:pt x="42578" y="127341"/>
                    <a:pt x="43213" y="132930"/>
                    <a:pt x="48802" y="132549"/>
                  </a:cubicBezTo>
                  <a:cubicBezTo>
                    <a:pt x="54264" y="132168"/>
                    <a:pt x="55026" y="131279"/>
                    <a:pt x="55026" y="126325"/>
                  </a:cubicBezTo>
                  <a:cubicBezTo>
                    <a:pt x="55026" y="121371"/>
                    <a:pt x="53121" y="117814"/>
                    <a:pt x="49564" y="118830"/>
                  </a:cubicBezTo>
                </a:path>
              </a:pathLst>
            </a:custGeom>
            <a:solidFill>
              <a:srgbClr val="FFFFFF"/>
            </a:solidFill>
            <a:ln w="12700" cap="flat">
              <a:noFill/>
              <a:prstDash val="solid"/>
              <a:miter/>
            </a:ln>
          </p:spPr>
          <p:txBody>
            <a:bodyPr rtlCol="0" anchor="ctr"/>
            <a:lstStyle/>
            <a:p>
              <a:endParaRPr lang="en-GB"/>
            </a:p>
          </p:txBody>
        </p:sp>
        <p:sp>
          <p:nvSpPr>
            <p:cNvPr id="1201" name="Freeform: Shape 1200">
              <a:extLst>
                <a:ext uri="{FF2B5EF4-FFF2-40B4-BE49-F238E27FC236}">
                  <a16:creationId xmlns:a16="http://schemas.microsoft.com/office/drawing/2014/main" id="{2162D7DF-3713-9F0D-53BD-29BF989A4681}"/>
                </a:ext>
              </a:extLst>
            </p:cNvPr>
            <p:cNvSpPr/>
            <p:nvPr/>
          </p:nvSpPr>
          <p:spPr>
            <a:xfrm>
              <a:off x="7657137" y="957601"/>
              <a:ext cx="902639" cy="528551"/>
            </a:xfrm>
            <a:custGeom>
              <a:avLst/>
              <a:gdLst>
                <a:gd name="connsiteX0" fmla="*/ 624582 w 902639"/>
                <a:gd name="connsiteY0" fmla="*/ 525375 h 528551"/>
                <a:gd name="connsiteX1" fmla="*/ 626487 w 902639"/>
                <a:gd name="connsiteY1" fmla="*/ 515340 h 528551"/>
                <a:gd name="connsiteX2" fmla="*/ 634236 w 902639"/>
                <a:gd name="connsiteY2" fmla="*/ 502511 h 528551"/>
                <a:gd name="connsiteX3" fmla="*/ 639825 w 902639"/>
                <a:gd name="connsiteY3" fmla="*/ 495270 h 528551"/>
                <a:gd name="connsiteX4" fmla="*/ 646811 w 902639"/>
                <a:gd name="connsiteY4" fmla="*/ 487395 h 528551"/>
                <a:gd name="connsiteX5" fmla="*/ 655067 w 902639"/>
                <a:gd name="connsiteY5" fmla="*/ 471898 h 528551"/>
                <a:gd name="connsiteX6" fmla="*/ 651003 w 902639"/>
                <a:gd name="connsiteY6" fmla="*/ 464784 h 528551"/>
                <a:gd name="connsiteX7" fmla="*/ 644905 w 902639"/>
                <a:gd name="connsiteY7" fmla="*/ 453352 h 528551"/>
                <a:gd name="connsiteX8" fmla="*/ 645540 w 902639"/>
                <a:gd name="connsiteY8" fmla="*/ 440777 h 528551"/>
                <a:gd name="connsiteX9" fmla="*/ 644905 w 902639"/>
                <a:gd name="connsiteY9" fmla="*/ 427820 h 528551"/>
                <a:gd name="connsiteX10" fmla="*/ 643890 w 902639"/>
                <a:gd name="connsiteY10" fmla="*/ 425534 h 528551"/>
                <a:gd name="connsiteX11" fmla="*/ 633346 w 902639"/>
                <a:gd name="connsiteY11" fmla="*/ 419818 h 528551"/>
                <a:gd name="connsiteX12" fmla="*/ 616960 w 902639"/>
                <a:gd name="connsiteY12" fmla="*/ 413339 h 528551"/>
                <a:gd name="connsiteX13" fmla="*/ 606163 w 902639"/>
                <a:gd name="connsiteY13" fmla="*/ 399494 h 528551"/>
                <a:gd name="connsiteX14" fmla="*/ 605909 w 902639"/>
                <a:gd name="connsiteY14" fmla="*/ 397334 h 528551"/>
                <a:gd name="connsiteX15" fmla="*/ 610736 w 902639"/>
                <a:gd name="connsiteY15" fmla="*/ 384632 h 528551"/>
                <a:gd name="connsiteX16" fmla="*/ 623692 w 902639"/>
                <a:gd name="connsiteY16" fmla="*/ 375613 h 528551"/>
                <a:gd name="connsiteX17" fmla="*/ 627376 w 902639"/>
                <a:gd name="connsiteY17" fmla="*/ 375232 h 528551"/>
                <a:gd name="connsiteX18" fmla="*/ 645540 w 902639"/>
                <a:gd name="connsiteY18" fmla="*/ 377391 h 528551"/>
                <a:gd name="connsiteX19" fmla="*/ 652019 w 902639"/>
                <a:gd name="connsiteY19" fmla="*/ 378789 h 528551"/>
                <a:gd name="connsiteX20" fmla="*/ 661292 w 902639"/>
                <a:gd name="connsiteY20" fmla="*/ 379170 h 528551"/>
                <a:gd name="connsiteX21" fmla="*/ 665865 w 902639"/>
                <a:gd name="connsiteY21" fmla="*/ 374470 h 528551"/>
                <a:gd name="connsiteX22" fmla="*/ 665865 w 902639"/>
                <a:gd name="connsiteY22" fmla="*/ 374470 h 528551"/>
                <a:gd name="connsiteX23" fmla="*/ 667262 w 902639"/>
                <a:gd name="connsiteY23" fmla="*/ 371167 h 528551"/>
                <a:gd name="connsiteX24" fmla="*/ 679710 w 902639"/>
                <a:gd name="connsiteY24" fmla="*/ 355289 h 528551"/>
                <a:gd name="connsiteX25" fmla="*/ 682759 w 902639"/>
                <a:gd name="connsiteY25" fmla="*/ 350208 h 528551"/>
                <a:gd name="connsiteX26" fmla="*/ 686951 w 902639"/>
                <a:gd name="connsiteY26" fmla="*/ 342078 h 528551"/>
                <a:gd name="connsiteX27" fmla="*/ 698256 w 902639"/>
                <a:gd name="connsiteY27" fmla="*/ 338014 h 528551"/>
                <a:gd name="connsiteX28" fmla="*/ 703210 w 902639"/>
                <a:gd name="connsiteY28" fmla="*/ 337378 h 528551"/>
                <a:gd name="connsiteX29" fmla="*/ 703210 w 902639"/>
                <a:gd name="connsiteY29" fmla="*/ 331027 h 528551"/>
                <a:gd name="connsiteX30" fmla="*/ 704862 w 902639"/>
                <a:gd name="connsiteY30" fmla="*/ 311592 h 528551"/>
                <a:gd name="connsiteX31" fmla="*/ 705369 w 902639"/>
                <a:gd name="connsiteY31" fmla="*/ 310703 h 528551"/>
                <a:gd name="connsiteX32" fmla="*/ 713754 w 902639"/>
                <a:gd name="connsiteY32" fmla="*/ 303844 h 528551"/>
                <a:gd name="connsiteX33" fmla="*/ 723407 w 902639"/>
                <a:gd name="connsiteY33" fmla="*/ 305368 h 528551"/>
                <a:gd name="connsiteX34" fmla="*/ 724678 w 902639"/>
                <a:gd name="connsiteY34" fmla="*/ 306003 h 528551"/>
                <a:gd name="connsiteX35" fmla="*/ 728107 w 902639"/>
                <a:gd name="connsiteY35" fmla="*/ 308036 h 528551"/>
                <a:gd name="connsiteX36" fmla="*/ 735601 w 902639"/>
                <a:gd name="connsiteY36" fmla="*/ 307146 h 528551"/>
                <a:gd name="connsiteX37" fmla="*/ 761641 w 902639"/>
                <a:gd name="connsiteY37" fmla="*/ 292284 h 528551"/>
                <a:gd name="connsiteX38" fmla="*/ 762276 w 902639"/>
                <a:gd name="connsiteY38" fmla="*/ 291903 h 528551"/>
                <a:gd name="connsiteX39" fmla="*/ 772312 w 902639"/>
                <a:gd name="connsiteY39" fmla="*/ 290506 h 528551"/>
                <a:gd name="connsiteX40" fmla="*/ 781712 w 902639"/>
                <a:gd name="connsiteY40" fmla="*/ 296476 h 528551"/>
                <a:gd name="connsiteX41" fmla="*/ 781712 w 902639"/>
                <a:gd name="connsiteY41" fmla="*/ 296476 h 528551"/>
                <a:gd name="connsiteX42" fmla="*/ 787555 w 902639"/>
                <a:gd name="connsiteY42" fmla="*/ 306638 h 528551"/>
                <a:gd name="connsiteX43" fmla="*/ 784252 w 902639"/>
                <a:gd name="connsiteY43" fmla="*/ 318706 h 528551"/>
                <a:gd name="connsiteX44" fmla="*/ 780442 w 902639"/>
                <a:gd name="connsiteY44" fmla="*/ 327343 h 528551"/>
                <a:gd name="connsiteX45" fmla="*/ 783236 w 902639"/>
                <a:gd name="connsiteY45" fmla="*/ 332805 h 528551"/>
                <a:gd name="connsiteX46" fmla="*/ 806862 w 902639"/>
                <a:gd name="connsiteY46" fmla="*/ 332551 h 528551"/>
                <a:gd name="connsiteX47" fmla="*/ 809022 w 902639"/>
                <a:gd name="connsiteY47" fmla="*/ 332170 h 528551"/>
                <a:gd name="connsiteX48" fmla="*/ 811181 w 902639"/>
                <a:gd name="connsiteY48" fmla="*/ 331789 h 528551"/>
                <a:gd name="connsiteX49" fmla="*/ 827314 w 902639"/>
                <a:gd name="connsiteY49" fmla="*/ 333568 h 528551"/>
                <a:gd name="connsiteX50" fmla="*/ 835062 w 902639"/>
                <a:gd name="connsiteY50" fmla="*/ 338395 h 528551"/>
                <a:gd name="connsiteX51" fmla="*/ 841667 w 902639"/>
                <a:gd name="connsiteY51" fmla="*/ 340808 h 528551"/>
                <a:gd name="connsiteX52" fmla="*/ 853100 w 902639"/>
                <a:gd name="connsiteY52" fmla="*/ 331662 h 528551"/>
                <a:gd name="connsiteX53" fmla="*/ 855640 w 902639"/>
                <a:gd name="connsiteY53" fmla="*/ 328741 h 528551"/>
                <a:gd name="connsiteX54" fmla="*/ 863008 w 902639"/>
                <a:gd name="connsiteY54" fmla="*/ 323152 h 528551"/>
                <a:gd name="connsiteX55" fmla="*/ 871391 w 902639"/>
                <a:gd name="connsiteY55" fmla="*/ 320484 h 528551"/>
                <a:gd name="connsiteX56" fmla="*/ 874694 w 902639"/>
                <a:gd name="connsiteY56" fmla="*/ 318833 h 528551"/>
                <a:gd name="connsiteX57" fmla="*/ 882697 w 902639"/>
                <a:gd name="connsiteY57" fmla="*/ 315784 h 528551"/>
                <a:gd name="connsiteX58" fmla="*/ 887524 w 902639"/>
                <a:gd name="connsiteY58" fmla="*/ 315784 h 528551"/>
                <a:gd name="connsiteX59" fmla="*/ 894256 w 902639"/>
                <a:gd name="connsiteY59" fmla="*/ 313244 h 528551"/>
                <a:gd name="connsiteX60" fmla="*/ 899718 w 902639"/>
                <a:gd name="connsiteY60" fmla="*/ 307782 h 528551"/>
                <a:gd name="connsiteX61" fmla="*/ 902640 w 902639"/>
                <a:gd name="connsiteY61" fmla="*/ 304987 h 528551"/>
                <a:gd name="connsiteX62" fmla="*/ 894256 w 902639"/>
                <a:gd name="connsiteY62" fmla="*/ 302319 h 528551"/>
                <a:gd name="connsiteX63" fmla="*/ 884983 w 902639"/>
                <a:gd name="connsiteY63" fmla="*/ 296095 h 528551"/>
                <a:gd name="connsiteX64" fmla="*/ 876345 w 902639"/>
                <a:gd name="connsiteY64" fmla="*/ 292284 h 528551"/>
                <a:gd name="connsiteX65" fmla="*/ 861229 w 902639"/>
                <a:gd name="connsiteY65" fmla="*/ 281614 h 528551"/>
                <a:gd name="connsiteX66" fmla="*/ 859705 w 902639"/>
                <a:gd name="connsiteY66" fmla="*/ 280090 h 528551"/>
                <a:gd name="connsiteX67" fmla="*/ 855895 w 902639"/>
                <a:gd name="connsiteY67" fmla="*/ 275771 h 528551"/>
                <a:gd name="connsiteX68" fmla="*/ 844716 w 902639"/>
                <a:gd name="connsiteY68" fmla="*/ 266371 h 528551"/>
                <a:gd name="connsiteX69" fmla="*/ 840016 w 902639"/>
                <a:gd name="connsiteY69" fmla="*/ 270182 h 528551"/>
                <a:gd name="connsiteX70" fmla="*/ 836714 w 902639"/>
                <a:gd name="connsiteY70" fmla="*/ 275136 h 528551"/>
                <a:gd name="connsiteX71" fmla="*/ 834935 w 902639"/>
                <a:gd name="connsiteY71" fmla="*/ 277550 h 528551"/>
                <a:gd name="connsiteX72" fmla="*/ 819057 w 902639"/>
                <a:gd name="connsiteY72" fmla="*/ 284028 h 528551"/>
                <a:gd name="connsiteX73" fmla="*/ 817406 w 902639"/>
                <a:gd name="connsiteY73" fmla="*/ 284028 h 528551"/>
                <a:gd name="connsiteX74" fmla="*/ 793906 w 902639"/>
                <a:gd name="connsiteY74" fmla="*/ 274501 h 528551"/>
                <a:gd name="connsiteX75" fmla="*/ 793017 w 902639"/>
                <a:gd name="connsiteY75" fmla="*/ 268531 h 528551"/>
                <a:gd name="connsiteX76" fmla="*/ 791493 w 902639"/>
                <a:gd name="connsiteY76" fmla="*/ 265355 h 528551"/>
                <a:gd name="connsiteX77" fmla="*/ 786666 w 902639"/>
                <a:gd name="connsiteY77" fmla="*/ 265609 h 528551"/>
                <a:gd name="connsiteX78" fmla="*/ 776122 w 902639"/>
                <a:gd name="connsiteY78" fmla="*/ 265101 h 528551"/>
                <a:gd name="connsiteX79" fmla="*/ 767485 w 902639"/>
                <a:gd name="connsiteY79" fmla="*/ 260147 h 528551"/>
                <a:gd name="connsiteX80" fmla="*/ 765961 w 902639"/>
                <a:gd name="connsiteY80" fmla="*/ 253923 h 528551"/>
                <a:gd name="connsiteX81" fmla="*/ 771423 w 902639"/>
                <a:gd name="connsiteY81" fmla="*/ 246683 h 528551"/>
                <a:gd name="connsiteX82" fmla="*/ 781330 w 902639"/>
                <a:gd name="connsiteY82" fmla="*/ 239442 h 528551"/>
                <a:gd name="connsiteX83" fmla="*/ 796446 w 902639"/>
                <a:gd name="connsiteY83" fmla="*/ 228645 h 528551"/>
                <a:gd name="connsiteX84" fmla="*/ 806227 w 902639"/>
                <a:gd name="connsiteY84" fmla="*/ 221659 h 528551"/>
                <a:gd name="connsiteX85" fmla="*/ 810547 w 902639"/>
                <a:gd name="connsiteY85" fmla="*/ 216324 h 528551"/>
                <a:gd name="connsiteX86" fmla="*/ 810547 w 902639"/>
                <a:gd name="connsiteY86" fmla="*/ 216324 h 528551"/>
                <a:gd name="connsiteX87" fmla="*/ 810292 w 902639"/>
                <a:gd name="connsiteY87" fmla="*/ 215434 h 528551"/>
                <a:gd name="connsiteX88" fmla="*/ 810292 w 902639"/>
                <a:gd name="connsiteY88" fmla="*/ 215434 h 528551"/>
                <a:gd name="connsiteX89" fmla="*/ 803306 w 902639"/>
                <a:gd name="connsiteY89" fmla="*/ 211624 h 528551"/>
                <a:gd name="connsiteX90" fmla="*/ 800258 w 902639"/>
                <a:gd name="connsiteY90" fmla="*/ 216451 h 528551"/>
                <a:gd name="connsiteX91" fmla="*/ 778663 w 902639"/>
                <a:gd name="connsiteY91" fmla="*/ 227375 h 528551"/>
                <a:gd name="connsiteX92" fmla="*/ 739159 w 902639"/>
                <a:gd name="connsiteY92" fmla="*/ 247191 h 528551"/>
                <a:gd name="connsiteX93" fmla="*/ 715531 w 902639"/>
                <a:gd name="connsiteY93" fmla="*/ 263069 h 528551"/>
                <a:gd name="connsiteX94" fmla="*/ 699907 w 902639"/>
                <a:gd name="connsiteY94" fmla="*/ 278693 h 528551"/>
                <a:gd name="connsiteX95" fmla="*/ 687459 w 902639"/>
                <a:gd name="connsiteY95" fmla="*/ 290506 h 528551"/>
                <a:gd name="connsiteX96" fmla="*/ 680854 w 902639"/>
                <a:gd name="connsiteY96" fmla="*/ 296730 h 528551"/>
                <a:gd name="connsiteX97" fmla="*/ 679964 w 902639"/>
                <a:gd name="connsiteY97" fmla="*/ 304860 h 528551"/>
                <a:gd name="connsiteX98" fmla="*/ 676662 w 902639"/>
                <a:gd name="connsiteY98" fmla="*/ 317563 h 528551"/>
                <a:gd name="connsiteX99" fmla="*/ 669295 w 902639"/>
                <a:gd name="connsiteY99" fmla="*/ 319976 h 528551"/>
                <a:gd name="connsiteX100" fmla="*/ 660911 w 902639"/>
                <a:gd name="connsiteY100" fmla="*/ 318579 h 528551"/>
                <a:gd name="connsiteX101" fmla="*/ 650749 w 902639"/>
                <a:gd name="connsiteY101" fmla="*/ 311592 h 528551"/>
                <a:gd name="connsiteX102" fmla="*/ 643128 w 902639"/>
                <a:gd name="connsiteY102" fmla="*/ 304733 h 528551"/>
                <a:gd name="connsiteX103" fmla="*/ 643890 w 902639"/>
                <a:gd name="connsiteY103" fmla="*/ 295333 h 528551"/>
                <a:gd name="connsiteX104" fmla="*/ 645287 w 902639"/>
                <a:gd name="connsiteY104" fmla="*/ 291014 h 528551"/>
                <a:gd name="connsiteX105" fmla="*/ 643254 w 902639"/>
                <a:gd name="connsiteY105" fmla="*/ 285679 h 528551"/>
                <a:gd name="connsiteX106" fmla="*/ 637792 w 902639"/>
                <a:gd name="connsiteY106" fmla="*/ 280725 h 528551"/>
                <a:gd name="connsiteX107" fmla="*/ 616833 w 902639"/>
                <a:gd name="connsiteY107" fmla="*/ 281106 h 528551"/>
                <a:gd name="connsiteX108" fmla="*/ 607941 w 902639"/>
                <a:gd name="connsiteY108" fmla="*/ 281995 h 528551"/>
                <a:gd name="connsiteX109" fmla="*/ 601463 w 902639"/>
                <a:gd name="connsiteY109" fmla="*/ 282250 h 528551"/>
                <a:gd name="connsiteX110" fmla="*/ 580631 w 902639"/>
                <a:gd name="connsiteY110" fmla="*/ 281487 h 528551"/>
                <a:gd name="connsiteX111" fmla="*/ 571866 w 902639"/>
                <a:gd name="connsiteY111" fmla="*/ 269293 h 528551"/>
                <a:gd name="connsiteX112" fmla="*/ 569834 w 902639"/>
                <a:gd name="connsiteY112" fmla="*/ 263069 h 528551"/>
                <a:gd name="connsiteX113" fmla="*/ 566277 w 902639"/>
                <a:gd name="connsiteY113" fmla="*/ 248715 h 528551"/>
                <a:gd name="connsiteX114" fmla="*/ 561831 w 902639"/>
                <a:gd name="connsiteY114" fmla="*/ 232837 h 528551"/>
                <a:gd name="connsiteX115" fmla="*/ 551161 w 902639"/>
                <a:gd name="connsiteY115" fmla="*/ 230677 h 528551"/>
                <a:gd name="connsiteX116" fmla="*/ 542015 w 902639"/>
                <a:gd name="connsiteY116" fmla="*/ 229788 h 528551"/>
                <a:gd name="connsiteX117" fmla="*/ 536554 w 902639"/>
                <a:gd name="connsiteY117" fmla="*/ 200954 h 528551"/>
                <a:gd name="connsiteX118" fmla="*/ 536045 w 902639"/>
                <a:gd name="connsiteY118" fmla="*/ 180630 h 528551"/>
                <a:gd name="connsiteX119" fmla="*/ 529694 w 902639"/>
                <a:gd name="connsiteY119" fmla="*/ 168689 h 528551"/>
                <a:gd name="connsiteX120" fmla="*/ 528297 w 902639"/>
                <a:gd name="connsiteY120" fmla="*/ 168308 h 528551"/>
                <a:gd name="connsiteX121" fmla="*/ 509751 w 902639"/>
                <a:gd name="connsiteY121" fmla="*/ 152430 h 528551"/>
                <a:gd name="connsiteX122" fmla="*/ 504035 w 902639"/>
                <a:gd name="connsiteY122" fmla="*/ 146587 h 528551"/>
                <a:gd name="connsiteX123" fmla="*/ 493619 w 902639"/>
                <a:gd name="connsiteY123" fmla="*/ 135028 h 528551"/>
                <a:gd name="connsiteX124" fmla="*/ 476852 w 902639"/>
                <a:gd name="connsiteY124" fmla="*/ 117371 h 528551"/>
                <a:gd name="connsiteX125" fmla="*/ 469484 w 902639"/>
                <a:gd name="connsiteY125" fmla="*/ 120928 h 528551"/>
                <a:gd name="connsiteX126" fmla="*/ 462498 w 902639"/>
                <a:gd name="connsiteY126" fmla="*/ 124993 h 528551"/>
                <a:gd name="connsiteX127" fmla="*/ 448906 w 902639"/>
                <a:gd name="connsiteY127" fmla="*/ 127787 h 528551"/>
                <a:gd name="connsiteX128" fmla="*/ 429472 w 902639"/>
                <a:gd name="connsiteY128" fmla="*/ 127279 h 528551"/>
                <a:gd name="connsiteX129" fmla="*/ 421850 w 902639"/>
                <a:gd name="connsiteY129" fmla="*/ 126517 h 528551"/>
                <a:gd name="connsiteX130" fmla="*/ 381201 w 902639"/>
                <a:gd name="connsiteY130" fmla="*/ 124739 h 528551"/>
                <a:gd name="connsiteX131" fmla="*/ 356051 w 902639"/>
                <a:gd name="connsiteY131" fmla="*/ 129565 h 528551"/>
                <a:gd name="connsiteX132" fmla="*/ 326835 w 902639"/>
                <a:gd name="connsiteY132" fmla="*/ 134519 h 528551"/>
                <a:gd name="connsiteX133" fmla="*/ 312481 w 902639"/>
                <a:gd name="connsiteY133" fmla="*/ 125247 h 528551"/>
                <a:gd name="connsiteX134" fmla="*/ 302954 w 902639"/>
                <a:gd name="connsiteY134" fmla="*/ 116101 h 528551"/>
                <a:gd name="connsiteX135" fmla="*/ 289235 w 902639"/>
                <a:gd name="connsiteY135" fmla="*/ 103017 h 528551"/>
                <a:gd name="connsiteX136" fmla="*/ 272849 w 902639"/>
                <a:gd name="connsiteY136" fmla="*/ 83709 h 528551"/>
                <a:gd name="connsiteX137" fmla="*/ 264085 w 902639"/>
                <a:gd name="connsiteY137" fmla="*/ 74945 h 528551"/>
                <a:gd name="connsiteX138" fmla="*/ 253414 w 902639"/>
                <a:gd name="connsiteY138" fmla="*/ 67069 h 528551"/>
                <a:gd name="connsiteX139" fmla="*/ 199429 w 902639"/>
                <a:gd name="connsiteY139" fmla="*/ 33916 h 528551"/>
                <a:gd name="connsiteX140" fmla="*/ 169578 w 902639"/>
                <a:gd name="connsiteY140" fmla="*/ 15624 h 528551"/>
                <a:gd name="connsiteX141" fmla="*/ 154844 w 902639"/>
                <a:gd name="connsiteY141" fmla="*/ 7113 h 528551"/>
                <a:gd name="connsiteX142" fmla="*/ 144427 w 902639"/>
                <a:gd name="connsiteY142" fmla="*/ 1651 h 528551"/>
                <a:gd name="connsiteX143" fmla="*/ 136425 w 902639"/>
                <a:gd name="connsiteY143" fmla="*/ 16640 h 528551"/>
                <a:gd name="connsiteX144" fmla="*/ 141379 w 902639"/>
                <a:gd name="connsiteY144" fmla="*/ 45094 h 528551"/>
                <a:gd name="connsiteX145" fmla="*/ 122706 w 902639"/>
                <a:gd name="connsiteY145" fmla="*/ 67704 h 528551"/>
                <a:gd name="connsiteX146" fmla="*/ 116862 w 902639"/>
                <a:gd name="connsiteY146" fmla="*/ 57034 h 528551"/>
                <a:gd name="connsiteX147" fmla="*/ 119403 w 902639"/>
                <a:gd name="connsiteY147" fmla="*/ 42299 h 528551"/>
                <a:gd name="connsiteX148" fmla="*/ 117625 w 902639"/>
                <a:gd name="connsiteY148" fmla="*/ 20832 h 528551"/>
                <a:gd name="connsiteX149" fmla="*/ 126771 w 902639"/>
                <a:gd name="connsiteY149" fmla="*/ 3303 h 528551"/>
                <a:gd name="connsiteX150" fmla="*/ 128422 w 902639"/>
                <a:gd name="connsiteY150" fmla="*/ 0 h 528551"/>
                <a:gd name="connsiteX151" fmla="*/ 114323 w 902639"/>
                <a:gd name="connsiteY151" fmla="*/ 2795 h 528551"/>
                <a:gd name="connsiteX152" fmla="*/ 49412 w 902639"/>
                <a:gd name="connsiteY152" fmla="*/ 19054 h 528551"/>
                <a:gd name="connsiteX153" fmla="*/ 6351 w 902639"/>
                <a:gd name="connsiteY153" fmla="*/ 31502 h 528551"/>
                <a:gd name="connsiteX154" fmla="*/ 1524 w 902639"/>
                <a:gd name="connsiteY154" fmla="*/ 37853 h 528551"/>
                <a:gd name="connsiteX155" fmla="*/ 0 w 902639"/>
                <a:gd name="connsiteY155" fmla="*/ 49921 h 528551"/>
                <a:gd name="connsiteX156" fmla="*/ 2414 w 902639"/>
                <a:gd name="connsiteY156" fmla="*/ 265863 h 528551"/>
                <a:gd name="connsiteX157" fmla="*/ 7494 w 902639"/>
                <a:gd name="connsiteY157" fmla="*/ 265863 h 528551"/>
                <a:gd name="connsiteX158" fmla="*/ 51064 w 902639"/>
                <a:gd name="connsiteY158" fmla="*/ 265355 h 528551"/>
                <a:gd name="connsiteX159" fmla="*/ 49921 w 902639"/>
                <a:gd name="connsiteY159" fmla="*/ 263450 h 528551"/>
                <a:gd name="connsiteX160" fmla="*/ 44967 w 902639"/>
                <a:gd name="connsiteY160" fmla="*/ 251509 h 528551"/>
                <a:gd name="connsiteX161" fmla="*/ 47634 w 902639"/>
                <a:gd name="connsiteY161" fmla="*/ 235250 h 528551"/>
                <a:gd name="connsiteX162" fmla="*/ 56272 w 902639"/>
                <a:gd name="connsiteY162" fmla="*/ 223056 h 528551"/>
                <a:gd name="connsiteX163" fmla="*/ 67958 w 902639"/>
                <a:gd name="connsiteY163" fmla="*/ 218991 h 528551"/>
                <a:gd name="connsiteX164" fmla="*/ 80279 w 902639"/>
                <a:gd name="connsiteY164" fmla="*/ 216069 h 528551"/>
                <a:gd name="connsiteX165" fmla="*/ 80279 w 902639"/>
                <a:gd name="connsiteY165" fmla="*/ 216069 h 528551"/>
                <a:gd name="connsiteX166" fmla="*/ 82566 w 902639"/>
                <a:gd name="connsiteY166" fmla="*/ 215180 h 528551"/>
                <a:gd name="connsiteX167" fmla="*/ 90187 w 902639"/>
                <a:gd name="connsiteY167" fmla="*/ 212005 h 528551"/>
                <a:gd name="connsiteX168" fmla="*/ 91966 w 902639"/>
                <a:gd name="connsiteY168" fmla="*/ 207686 h 528551"/>
                <a:gd name="connsiteX169" fmla="*/ 92347 w 902639"/>
                <a:gd name="connsiteY169" fmla="*/ 206670 h 528551"/>
                <a:gd name="connsiteX170" fmla="*/ 93363 w 902639"/>
                <a:gd name="connsiteY170" fmla="*/ 202605 h 528551"/>
                <a:gd name="connsiteX171" fmla="*/ 105684 w 902639"/>
                <a:gd name="connsiteY171" fmla="*/ 190283 h 528551"/>
                <a:gd name="connsiteX172" fmla="*/ 118514 w 902639"/>
                <a:gd name="connsiteY172" fmla="*/ 196254 h 528551"/>
                <a:gd name="connsiteX173" fmla="*/ 123976 w 902639"/>
                <a:gd name="connsiteY173" fmla="*/ 199429 h 528551"/>
                <a:gd name="connsiteX174" fmla="*/ 123976 w 902639"/>
                <a:gd name="connsiteY174" fmla="*/ 199429 h 528551"/>
                <a:gd name="connsiteX175" fmla="*/ 122452 w 902639"/>
                <a:gd name="connsiteY175" fmla="*/ 197524 h 528551"/>
                <a:gd name="connsiteX176" fmla="*/ 124103 w 902639"/>
                <a:gd name="connsiteY176" fmla="*/ 184694 h 528551"/>
                <a:gd name="connsiteX177" fmla="*/ 130581 w 902639"/>
                <a:gd name="connsiteY177" fmla="*/ 176692 h 528551"/>
                <a:gd name="connsiteX178" fmla="*/ 140870 w 902639"/>
                <a:gd name="connsiteY178" fmla="*/ 175803 h 528551"/>
                <a:gd name="connsiteX179" fmla="*/ 147730 w 902639"/>
                <a:gd name="connsiteY179" fmla="*/ 182027 h 528551"/>
                <a:gd name="connsiteX180" fmla="*/ 157130 w 902639"/>
                <a:gd name="connsiteY180" fmla="*/ 189267 h 528551"/>
                <a:gd name="connsiteX181" fmla="*/ 162719 w 902639"/>
                <a:gd name="connsiteY181" fmla="*/ 190283 h 528551"/>
                <a:gd name="connsiteX182" fmla="*/ 174405 w 902639"/>
                <a:gd name="connsiteY182" fmla="*/ 195745 h 528551"/>
                <a:gd name="connsiteX183" fmla="*/ 186345 w 902639"/>
                <a:gd name="connsiteY183" fmla="*/ 201970 h 528551"/>
                <a:gd name="connsiteX184" fmla="*/ 196380 w 902639"/>
                <a:gd name="connsiteY184" fmla="*/ 204510 h 528551"/>
                <a:gd name="connsiteX185" fmla="*/ 201080 w 902639"/>
                <a:gd name="connsiteY185" fmla="*/ 204510 h 528551"/>
                <a:gd name="connsiteX186" fmla="*/ 213910 w 902639"/>
                <a:gd name="connsiteY186" fmla="*/ 211878 h 528551"/>
                <a:gd name="connsiteX187" fmla="*/ 212131 w 902639"/>
                <a:gd name="connsiteY187" fmla="*/ 220642 h 528551"/>
                <a:gd name="connsiteX188" fmla="*/ 213148 w 902639"/>
                <a:gd name="connsiteY188" fmla="*/ 226740 h 528551"/>
                <a:gd name="connsiteX189" fmla="*/ 218737 w 902639"/>
                <a:gd name="connsiteY189" fmla="*/ 232329 h 528551"/>
                <a:gd name="connsiteX190" fmla="*/ 222547 w 902639"/>
                <a:gd name="connsiteY190" fmla="*/ 243634 h 528551"/>
                <a:gd name="connsiteX191" fmla="*/ 219499 w 902639"/>
                <a:gd name="connsiteY191" fmla="*/ 251128 h 528551"/>
                <a:gd name="connsiteX192" fmla="*/ 220642 w 902639"/>
                <a:gd name="connsiteY192" fmla="*/ 259512 h 528551"/>
                <a:gd name="connsiteX193" fmla="*/ 224326 w 902639"/>
                <a:gd name="connsiteY193" fmla="*/ 266879 h 528551"/>
                <a:gd name="connsiteX194" fmla="*/ 238680 w 902639"/>
                <a:gd name="connsiteY194" fmla="*/ 268912 h 528551"/>
                <a:gd name="connsiteX195" fmla="*/ 261417 w 902639"/>
                <a:gd name="connsiteY195" fmla="*/ 274374 h 528551"/>
                <a:gd name="connsiteX196" fmla="*/ 271452 w 902639"/>
                <a:gd name="connsiteY196" fmla="*/ 275009 h 528551"/>
                <a:gd name="connsiteX197" fmla="*/ 279074 w 902639"/>
                <a:gd name="connsiteY197" fmla="*/ 271833 h 528551"/>
                <a:gd name="connsiteX198" fmla="*/ 291649 w 902639"/>
                <a:gd name="connsiteY198" fmla="*/ 269801 h 528551"/>
                <a:gd name="connsiteX199" fmla="*/ 307146 w 902639"/>
                <a:gd name="connsiteY199" fmla="*/ 279709 h 528551"/>
                <a:gd name="connsiteX200" fmla="*/ 317308 w 902639"/>
                <a:gd name="connsiteY200" fmla="*/ 295079 h 528551"/>
                <a:gd name="connsiteX201" fmla="*/ 320357 w 902639"/>
                <a:gd name="connsiteY201" fmla="*/ 306511 h 528551"/>
                <a:gd name="connsiteX202" fmla="*/ 327597 w 902639"/>
                <a:gd name="connsiteY202" fmla="*/ 318579 h 528551"/>
                <a:gd name="connsiteX203" fmla="*/ 332932 w 902639"/>
                <a:gd name="connsiteY203" fmla="*/ 323279 h 528551"/>
                <a:gd name="connsiteX204" fmla="*/ 343730 w 902639"/>
                <a:gd name="connsiteY204" fmla="*/ 340935 h 528551"/>
                <a:gd name="connsiteX205" fmla="*/ 348557 w 902639"/>
                <a:gd name="connsiteY205" fmla="*/ 353257 h 528551"/>
                <a:gd name="connsiteX206" fmla="*/ 359353 w 902639"/>
                <a:gd name="connsiteY206" fmla="*/ 361894 h 528551"/>
                <a:gd name="connsiteX207" fmla="*/ 382726 w 902639"/>
                <a:gd name="connsiteY207" fmla="*/ 377772 h 528551"/>
                <a:gd name="connsiteX208" fmla="*/ 435314 w 902639"/>
                <a:gd name="connsiteY208" fmla="*/ 412196 h 528551"/>
                <a:gd name="connsiteX209" fmla="*/ 444460 w 902639"/>
                <a:gd name="connsiteY209" fmla="*/ 416896 h 528551"/>
                <a:gd name="connsiteX210" fmla="*/ 470119 w 902639"/>
                <a:gd name="connsiteY210" fmla="*/ 432266 h 528551"/>
                <a:gd name="connsiteX211" fmla="*/ 482821 w 902639"/>
                <a:gd name="connsiteY211" fmla="*/ 442936 h 528551"/>
                <a:gd name="connsiteX212" fmla="*/ 506829 w 902639"/>
                <a:gd name="connsiteY212" fmla="*/ 459322 h 528551"/>
                <a:gd name="connsiteX213" fmla="*/ 518643 w 902639"/>
                <a:gd name="connsiteY213" fmla="*/ 458941 h 528551"/>
                <a:gd name="connsiteX214" fmla="*/ 531726 w 902639"/>
                <a:gd name="connsiteY214" fmla="*/ 459195 h 528551"/>
                <a:gd name="connsiteX215" fmla="*/ 547096 w 902639"/>
                <a:gd name="connsiteY215" fmla="*/ 465039 h 528551"/>
                <a:gd name="connsiteX216" fmla="*/ 559672 w 902639"/>
                <a:gd name="connsiteY216" fmla="*/ 472533 h 528551"/>
                <a:gd name="connsiteX217" fmla="*/ 559672 w 902639"/>
                <a:gd name="connsiteY217" fmla="*/ 472533 h 528551"/>
                <a:gd name="connsiteX218" fmla="*/ 561196 w 902639"/>
                <a:gd name="connsiteY218" fmla="*/ 473803 h 528551"/>
                <a:gd name="connsiteX219" fmla="*/ 567039 w 902639"/>
                <a:gd name="connsiteY219" fmla="*/ 490062 h 528551"/>
                <a:gd name="connsiteX220" fmla="*/ 564499 w 902639"/>
                <a:gd name="connsiteY220" fmla="*/ 514451 h 528551"/>
                <a:gd name="connsiteX221" fmla="*/ 583171 w 902639"/>
                <a:gd name="connsiteY221" fmla="*/ 515340 h 528551"/>
                <a:gd name="connsiteX222" fmla="*/ 590920 w 902639"/>
                <a:gd name="connsiteY222" fmla="*/ 521692 h 528551"/>
                <a:gd name="connsiteX223" fmla="*/ 598287 w 902639"/>
                <a:gd name="connsiteY223" fmla="*/ 524994 h 528551"/>
                <a:gd name="connsiteX224" fmla="*/ 611498 w 902639"/>
                <a:gd name="connsiteY224" fmla="*/ 526265 h 528551"/>
                <a:gd name="connsiteX225" fmla="*/ 623820 w 902639"/>
                <a:gd name="connsiteY225" fmla="*/ 528551 h 528551"/>
                <a:gd name="connsiteX226" fmla="*/ 624327 w 902639"/>
                <a:gd name="connsiteY226" fmla="*/ 525502 h 52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902639" h="528551">
                  <a:moveTo>
                    <a:pt x="624582" y="525375"/>
                  </a:moveTo>
                  <a:cubicBezTo>
                    <a:pt x="625217" y="521692"/>
                    <a:pt x="625979" y="518008"/>
                    <a:pt x="626487" y="515340"/>
                  </a:cubicBezTo>
                  <a:cubicBezTo>
                    <a:pt x="627376" y="511022"/>
                    <a:pt x="630171" y="507592"/>
                    <a:pt x="634236" y="502511"/>
                  </a:cubicBezTo>
                  <a:cubicBezTo>
                    <a:pt x="635887" y="500478"/>
                    <a:pt x="637792" y="498065"/>
                    <a:pt x="639825" y="495270"/>
                  </a:cubicBezTo>
                  <a:cubicBezTo>
                    <a:pt x="641984" y="492349"/>
                    <a:pt x="644525" y="489808"/>
                    <a:pt x="646811" y="487395"/>
                  </a:cubicBezTo>
                  <a:cubicBezTo>
                    <a:pt x="651638" y="482568"/>
                    <a:pt x="655830" y="478249"/>
                    <a:pt x="655067" y="471898"/>
                  </a:cubicBezTo>
                  <a:cubicBezTo>
                    <a:pt x="654559" y="467579"/>
                    <a:pt x="652655" y="466182"/>
                    <a:pt x="651003" y="464784"/>
                  </a:cubicBezTo>
                  <a:cubicBezTo>
                    <a:pt x="648208" y="462498"/>
                    <a:pt x="645414" y="460212"/>
                    <a:pt x="644905" y="453352"/>
                  </a:cubicBezTo>
                  <a:cubicBezTo>
                    <a:pt x="644525" y="448652"/>
                    <a:pt x="645033" y="444588"/>
                    <a:pt x="645540" y="440777"/>
                  </a:cubicBezTo>
                  <a:cubicBezTo>
                    <a:pt x="646176" y="436077"/>
                    <a:pt x="646684" y="431758"/>
                    <a:pt x="644905" y="427820"/>
                  </a:cubicBezTo>
                  <a:cubicBezTo>
                    <a:pt x="644270" y="426296"/>
                    <a:pt x="644016" y="425915"/>
                    <a:pt x="643890" y="425534"/>
                  </a:cubicBezTo>
                  <a:cubicBezTo>
                    <a:pt x="641984" y="421088"/>
                    <a:pt x="641730" y="420453"/>
                    <a:pt x="633346" y="419818"/>
                  </a:cubicBezTo>
                  <a:cubicBezTo>
                    <a:pt x="627376" y="419309"/>
                    <a:pt x="621533" y="416769"/>
                    <a:pt x="616960" y="413339"/>
                  </a:cubicBezTo>
                  <a:cubicBezTo>
                    <a:pt x="611244" y="409148"/>
                    <a:pt x="607052" y="403558"/>
                    <a:pt x="606163" y="399494"/>
                  </a:cubicBezTo>
                  <a:cubicBezTo>
                    <a:pt x="606036" y="398858"/>
                    <a:pt x="605909" y="398096"/>
                    <a:pt x="605909" y="397334"/>
                  </a:cubicBezTo>
                  <a:cubicBezTo>
                    <a:pt x="605909" y="393650"/>
                    <a:pt x="607687" y="388824"/>
                    <a:pt x="610736" y="384632"/>
                  </a:cubicBezTo>
                  <a:cubicBezTo>
                    <a:pt x="613784" y="380440"/>
                    <a:pt x="618358" y="376883"/>
                    <a:pt x="623692" y="375613"/>
                  </a:cubicBezTo>
                  <a:cubicBezTo>
                    <a:pt x="624836" y="375359"/>
                    <a:pt x="626106" y="375232"/>
                    <a:pt x="627376" y="375232"/>
                  </a:cubicBezTo>
                  <a:cubicBezTo>
                    <a:pt x="635887" y="375232"/>
                    <a:pt x="640333" y="376248"/>
                    <a:pt x="645540" y="377391"/>
                  </a:cubicBezTo>
                  <a:cubicBezTo>
                    <a:pt x="647446" y="377899"/>
                    <a:pt x="649479" y="378280"/>
                    <a:pt x="652019" y="378789"/>
                  </a:cubicBezTo>
                  <a:cubicBezTo>
                    <a:pt x="655957" y="379424"/>
                    <a:pt x="659006" y="379805"/>
                    <a:pt x="661292" y="379170"/>
                  </a:cubicBezTo>
                  <a:cubicBezTo>
                    <a:pt x="663197" y="378662"/>
                    <a:pt x="664594" y="377264"/>
                    <a:pt x="665865" y="374470"/>
                  </a:cubicBezTo>
                  <a:lnTo>
                    <a:pt x="665865" y="374470"/>
                  </a:lnTo>
                  <a:cubicBezTo>
                    <a:pt x="666246" y="373580"/>
                    <a:pt x="666754" y="372437"/>
                    <a:pt x="667262" y="371167"/>
                  </a:cubicBezTo>
                  <a:cubicBezTo>
                    <a:pt x="670310" y="363927"/>
                    <a:pt x="672978" y="357829"/>
                    <a:pt x="679710" y="355289"/>
                  </a:cubicBezTo>
                  <a:cubicBezTo>
                    <a:pt x="681616" y="354527"/>
                    <a:pt x="682124" y="352367"/>
                    <a:pt x="682759" y="350208"/>
                  </a:cubicBezTo>
                  <a:cubicBezTo>
                    <a:pt x="683522" y="347286"/>
                    <a:pt x="684284" y="344365"/>
                    <a:pt x="686951" y="342078"/>
                  </a:cubicBezTo>
                  <a:cubicBezTo>
                    <a:pt x="689873" y="339538"/>
                    <a:pt x="694191" y="338776"/>
                    <a:pt x="698256" y="338014"/>
                  </a:cubicBezTo>
                  <a:cubicBezTo>
                    <a:pt x="700797" y="337505"/>
                    <a:pt x="703083" y="337505"/>
                    <a:pt x="703210" y="337378"/>
                  </a:cubicBezTo>
                  <a:cubicBezTo>
                    <a:pt x="703465" y="336616"/>
                    <a:pt x="703210" y="334076"/>
                    <a:pt x="703210" y="331027"/>
                  </a:cubicBezTo>
                  <a:cubicBezTo>
                    <a:pt x="702829" y="324930"/>
                    <a:pt x="702448" y="316927"/>
                    <a:pt x="704862" y="311592"/>
                  </a:cubicBezTo>
                  <a:cubicBezTo>
                    <a:pt x="704989" y="311338"/>
                    <a:pt x="705242" y="310957"/>
                    <a:pt x="705369" y="310703"/>
                  </a:cubicBezTo>
                  <a:cubicBezTo>
                    <a:pt x="707529" y="306638"/>
                    <a:pt x="710451" y="304479"/>
                    <a:pt x="713754" y="303844"/>
                  </a:cubicBezTo>
                  <a:cubicBezTo>
                    <a:pt x="716929" y="303209"/>
                    <a:pt x="720231" y="303844"/>
                    <a:pt x="723407" y="305368"/>
                  </a:cubicBezTo>
                  <a:cubicBezTo>
                    <a:pt x="723788" y="305495"/>
                    <a:pt x="724296" y="305749"/>
                    <a:pt x="724678" y="306003"/>
                  </a:cubicBezTo>
                  <a:cubicBezTo>
                    <a:pt x="726075" y="306765"/>
                    <a:pt x="727091" y="307400"/>
                    <a:pt x="728107" y="308036"/>
                  </a:cubicBezTo>
                  <a:cubicBezTo>
                    <a:pt x="730139" y="309433"/>
                    <a:pt x="731282" y="310068"/>
                    <a:pt x="735601" y="307146"/>
                  </a:cubicBezTo>
                  <a:cubicBezTo>
                    <a:pt x="743350" y="302193"/>
                    <a:pt x="756052" y="295206"/>
                    <a:pt x="761641" y="292284"/>
                  </a:cubicBezTo>
                  <a:lnTo>
                    <a:pt x="762276" y="291903"/>
                  </a:lnTo>
                  <a:cubicBezTo>
                    <a:pt x="765579" y="290125"/>
                    <a:pt x="768882" y="289617"/>
                    <a:pt x="772312" y="290506"/>
                  </a:cubicBezTo>
                  <a:cubicBezTo>
                    <a:pt x="775488" y="291395"/>
                    <a:pt x="778536" y="293301"/>
                    <a:pt x="781712" y="296476"/>
                  </a:cubicBezTo>
                  <a:lnTo>
                    <a:pt x="781712" y="296476"/>
                  </a:lnTo>
                  <a:cubicBezTo>
                    <a:pt x="784887" y="299779"/>
                    <a:pt x="787046" y="302955"/>
                    <a:pt x="787555" y="306638"/>
                  </a:cubicBezTo>
                  <a:cubicBezTo>
                    <a:pt x="788190" y="310322"/>
                    <a:pt x="787174" y="314260"/>
                    <a:pt x="784252" y="318706"/>
                  </a:cubicBezTo>
                  <a:cubicBezTo>
                    <a:pt x="782092" y="322008"/>
                    <a:pt x="780568" y="324930"/>
                    <a:pt x="780442" y="327343"/>
                  </a:cubicBezTo>
                  <a:cubicBezTo>
                    <a:pt x="780315" y="329249"/>
                    <a:pt x="781077" y="331027"/>
                    <a:pt x="783236" y="332805"/>
                  </a:cubicBezTo>
                  <a:cubicBezTo>
                    <a:pt x="787681" y="336362"/>
                    <a:pt x="800384" y="333822"/>
                    <a:pt x="806862" y="332551"/>
                  </a:cubicBezTo>
                  <a:cubicBezTo>
                    <a:pt x="807244" y="332551"/>
                    <a:pt x="807752" y="332424"/>
                    <a:pt x="809022" y="332170"/>
                  </a:cubicBezTo>
                  <a:cubicBezTo>
                    <a:pt x="809784" y="332043"/>
                    <a:pt x="810547" y="331916"/>
                    <a:pt x="811181" y="331789"/>
                  </a:cubicBezTo>
                  <a:cubicBezTo>
                    <a:pt x="816262" y="330773"/>
                    <a:pt x="819311" y="330138"/>
                    <a:pt x="827314" y="333568"/>
                  </a:cubicBezTo>
                  <a:cubicBezTo>
                    <a:pt x="830870" y="335092"/>
                    <a:pt x="833029" y="336870"/>
                    <a:pt x="835062" y="338395"/>
                  </a:cubicBezTo>
                  <a:cubicBezTo>
                    <a:pt x="837221" y="340046"/>
                    <a:pt x="838873" y="341316"/>
                    <a:pt x="841667" y="340808"/>
                  </a:cubicBezTo>
                  <a:cubicBezTo>
                    <a:pt x="846241" y="339792"/>
                    <a:pt x="849924" y="335473"/>
                    <a:pt x="853100" y="331662"/>
                  </a:cubicBezTo>
                  <a:cubicBezTo>
                    <a:pt x="853989" y="330646"/>
                    <a:pt x="854751" y="329630"/>
                    <a:pt x="855640" y="328741"/>
                  </a:cubicBezTo>
                  <a:cubicBezTo>
                    <a:pt x="858054" y="326073"/>
                    <a:pt x="860340" y="324422"/>
                    <a:pt x="863008" y="323152"/>
                  </a:cubicBezTo>
                  <a:cubicBezTo>
                    <a:pt x="865548" y="322008"/>
                    <a:pt x="868216" y="321246"/>
                    <a:pt x="871391" y="320484"/>
                  </a:cubicBezTo>
                  <a:cubicBezTo>
                    <a:pt x="873170" y="320103"/>
                    <a:pt x="873932" y="319468"/>
                    <a:pt x="874694" y="318833"/>
                  </a:cubicBezTo>
                  <a:cubicBezTo>
                    <a:pt x="876345" y="317435"/>
                    <a:pt x="877997" y="316165"/>
                    <a:pt x="882697" y="315784"/>
                  </a:cubicBezTo>
                  <a:cubicBezTo>
                    <a:pt x="884475" y="315784"/>
                    <a:pt x="885999" y="315784"/>
                    <a:pt x="887524" y="315784"/>
                  </a:cubicBezTo>
                  <a:cubicBezTo>
                    <a:pt x="890445" y="315784"/>
                    <a:pt x="892351" y="315911"/>
                    <a:pt x="894256" y="313244"/>
                  </a:cubicBezTo>
                  <a:cubicBezTo>
                    <a:pt x="896034" y="310957"/>
                    <a:pt x="897940" y="309306"/>
                    <a:pt x="899718" y="307782"/>
                  </a:cubicBezTo>
                  <a:cubicBezTo>
                    <a:pt x="900988" y="306765"/>
                    <a:pt x="902131" y="305749"/>
                    <a:pt x="902640" y="304987"/>
                  </a:cubicBezTo>
                  <a:cubicBezTo>
                    <a:pt x="900607" y="305241"/>
                    <a:pt x="897813" y="304987"/>
                    <a:pt x="894256" y="302319"/>
                  </a:cubicBezTo>
                  <a:cubicBezTo>
                    <a:pt x="891080" y="299906"/>
                    <a:pt x="888031" y="297874"/>
                    <a:pt x="884983" y="296095"/>
                  </a:cubicBezTo>
                  <a:cubicBezTo>
                    <a:pt x="882062" y="294444"/>
                    <a:pt x="879394" y="293174"/>
                    <a:pt x="876345" y="292284"/>
                  </a:cubicBezTo>
                  <a:cubicBezTo>
                    <a:pt x="869740" y="290252"/>
                    <a:pt x="865548" y="286060"/>
                    <a:pt x="861229" y="281614"/>
                  </a:cubicBezTo>
                  <a:lnTo>
                    <a:pt x="859705" y="280090"/>
                  </a:lnTo>
                  <a:cubicBezTo>
                    <a:pt x="858562" y="278947"/>
                    <a:pt x="857292" y="277423"/>
                    <a:pt x="855895" y="275771"/>
                  </a:cubicBezTo>
                  <a:cubicBezTo>
                    <a:pt x="852210" y="271452"/>
                    <a:pt x="847638" y="266117"/>
                    <a:pt x="844716" y="266371"/>
                  </a:cubicBezTo>
                  <a:cubicBezTo>
                    <a:pt x="842176" y="266498"/>
                    <a:pt x="841286" y="268023"/>
                    <a:pt x="840016" y="270182"/>
                  </a:cubicBezTo>
                  <a:cubicBezTo>
                    <a:pt x="839127" y="271579"/>
                    <a:pt x="838238" y="273231"/>
                    <a:pt x="836714" y="275136"/>
                  </a:cubicBezTo>
                  <a:cubicBezTo>
                    <a:pt x="836078" y="276025"/>
                    <a:pt x="835443" y="276788"/>
                    <a:pt x="834935" y="277550"/>
                  </a:cubicBezTo>
                  <a:cubicBezTo>
                    <a:pt x="831632" y="282377"/>
                    <a:pt x="830108" y="284536"/>
                    <a:pt x="819057" y="284028"/>
                  </a:cubicBezTo>
                  <a:lnTo>
                    <a:pt x="817406" y="284028"/>
                  </a:lnTo>
                  <a:cubicBezTo>
                    <a:pt x="805720" y="283520"/>
                    <a:pt x="796193" y="283139"/>
                    <a:pt x="793906" y="274501"/>
                  </a:cubicBezTo>
                  <a:cubicBezTo>
                    <a:pt x="793271" y="272342"/>
                    <a:pt x="793144" y="270309"/>
                    <a:pt x="793017" y="268531"/>
                  </a:cubicBezTo>
                  <a:cubicBezTo>
                    <a:pt x="792890" y="266625"/>
                    <a:pt x="792763" y="265355"/>
                    <a:pt x="791493" y="265355"/>
                  </a:cubicBezTo>
                  <a:cubicBezTo>
                    <a:pt x="789460" y="265355"/>
                    <a:pt x="788063" y="265355"/>
                    <a:pt x="786666" y="265609"/>
                  </a:cubicBezTo>
                  <a:cubicBezTo>
                    <a:pt x="783871" y="265990"/>
                    <a:pt x="781330" y="266244"/>
                    <a:pt x="776122" y="265101"/>
                  </a:cubicBezTo>
                  <a:cubicBezTo>
                    <a:pt x="771550" y="263958"/>
                    <a:pt x="768882" y="262053"/>
                    <a:pt x="767485" y="260147"/>
                  </a:cubicBezTo>
                  <a:cubicBezTo>
                    <a:pt x="765833" y="257861"/>
                    <a:pt x="765706" y="255574"/>
                    <a:pt x="765961" y="253923"/>
                  </a:cubicBezTo>
                  <a:cubicBezTo>
                    <a:pt x="766214" y="252018"/>
                    <a:pt x="768374" y="249350"/>
                    <a:pt x="771423" y="246683"/>
                  </a:cubicBezTo>
                  <a:cubicBezTo>
                    <a:pt x="774344" y="244142"/>
                    <a:pt x="778155" y="241348"/>
                    <a:pt x="781330" y="239442"/>
                  </a:cubicBezTo>
                  <a:cubicBezTo>
                    <a:pt x="784760" y="237283"/>
                    <a:pt x="790731" y="232837"/>
                    <a:pt x="796446" y="228645"/>
                  </a:cubicBezTo>
                  <a:cubicBezTo>
                    <a:pt x="800003" y="225977"/>
                    <a:pt x="803433" y="223437"/>
                    <a:pt x="806227" y="221659"/>
                  </a:cubicBezTo>
                  <a:cubicBezTo>
                    <a:pt x="810927" y="218356"/>
                    <a:pt x="810927" y="217975"/>
                    <a:pt x="810547" y="216324"/>
                  </a:cubicBezTo>
                  <a:lnTo>
                    <a:pt x="810547" y="216324"/>
                  </a:lnTo>
                  <a:cubicBezTo>
                    <a:pt x="810547" y="216324"/>
                    <a:pt x="810292" y="215434"/>
                    <a:pt x="810292" y="215434"/>
                  </a:cubicBezTo>
                  <a:lnTo>
                    <a:pt x="810292" y="215434"/>
                  </a:lnTo>
                  <a:cubicBezTo>
                    <a:pt x="810038" y="214164"/>
                    <a:pt x="806354" y="212640"/>
                    <a:pt x="803306" y="211624"/>
                  </a:cubicBezTo>
                  <a:cubicBezTo>
                    <a:pt x="802797" y="213402"/>
                    <a:pt x="801782" y="215180"/>
                    <a:pt x="800258" y="216451"/>
                  </a:cubicBezTo>
                  <a:cubicBezTo>
                    <a:pt x="798479" y="217975"/>
                    <a:pt x="789714" y="222167"/>
                    <a:pt x="778663" y="227375"/>
                  </a:cubicBezTo>
                  <a:cubicBezTo>
                    <a:pt x="765833" y="233472"/>
                    <a:pt x="749955" y="241093"/>
                    <a:pt x="739159" y="247191"/>
                  </a:cubicBezTo>
                  <a:cubicBezTo>
                    <a:pt x="729885" y="252399"/>
                    <a:pt x="722010" y="257861"/>
                    <a:pt x="715531" y="263069"/>
                  </a:cubicBezTo>
                  <a:cubicBezTo>
                    <a:pt x="708418" y="268785"/>
                    <a:pt x="703210" y="274247"/>
                    <a:pt x="699907" y="278693"/>
                  </a:cubicBezTo>
                  <a:cubicBezTo>
                    <a:pt x="696224" y="283774"/>
                    <a:pt x="691524" y="287458"/>
                    <a:pt x="687459" y="290506"/>
                  </a:cubicBezTo>
                  <a:cubicBezTo>
                    <a:pt x="684284" y="292920"/>
                    <a:pt x="681489" y="295079"/>
                    <a:pt x="680854" y="296730"/>
                  </a:cubicBezTo>
                  <a:cubicBezTo>
                    <a:pt x="680219" y="298509"/>
                    <a:pt x="680092" y="301684"/>
                    <a:pt x="679964" y="304860"/>
                  </a:cubicBezTo>
                  <a:cubicBezTo>
                    <a:pt x="679964" y="310068"/>
                    <a:pt x="679710" y="315276"/>
                    <a:pt x="676662" y="317563"/>
                  </a:cubicBezTo>
                  <a:cubicBezTo>
                    <a:pt x="674630" y="319087"/>
                    <a:pt x="671962" y="319849"/>
                    <a:pt x="669295" y="319976"/>
                  </a:cubicBezTo>
                  <a:cubicBezTo>
                    <a:pt x="666119" y="320103"/>
                    <a:pt x="662816" y="319468"/>
                    <a:pt x="660911" y="318579"/>
                  </a:cubicBezTo>
                  <a:cubicBezTo>
                    <a:pt x="659259" y="317817"/>
                    <a:pt x="654814" y="314768"/>
                    <a:pt x="650749" y="311592"/>
                  </a:cubicBezTo>
                  <a:cubicBezTo>
                    <a:pt x="647446" y="309052"/>
                    <a:pt x="644270" y="306384"/>
                    <a:pt x="643128" y="304733"/>
                  </a:cubicBezTo>
                  <a:cubicBezTo>
                    <a:pt x="640714" y="301430"/>
                    <a:pt x="642238" y="298509"/>
                    <a:pt x="643890" y="295333"/>
                  </a:cubicBezTo>
                  <a:cubicBezTo>
                    <a:pt x="644652" y="293809"/>
                    <a:pt x="645540" y="292158"/>
                    <a:pt x="645287" y="291014"/>
                  </a:cubicBezTo>
                  <a:cubicBezTo>
                    <a:pt x="645033" y="289236"/>
                    <a:pt x="644398" y="287331"/>
                    <a:pt x="643254" y="285679"/>
                  </a:cubicBezTo>
                  <a:cubicBezTo>
                    <a:pt x="642111" y="283901"/>
                    <a:pt x="640333" y="282250"/>
                    <a:pt x="637792" y="280725"/>
                  </a:cubicBezTo>
                  <a:cubicBezTo>
                    <a:pt x="634616" y="278693"/>
                    <a:pt x="624582" y="280090"/>
                    <a:pt x="616833" y="281106"/>
                  </a:cubicBezTo>
                  <a:cubicBezTo>
                    <a:pt x="613276" y="281614"/>
                    <a:pt x="610101" y="281995"/>
                    <a:pt x="607941" y="281995"/>
                  </a:cubicBezTo>
                  <a:cubicBezTo>
                    <a:pt x="606290" y="281995"/>
                    <a:pt x="604004" y="282123"/>
                    <a:pt x="601463" y="282250"/>
                  </a:cubicBezTo>
                  <a:cubicBezTo>
                    <a:pt x="594223" y="282631"/>
                    <a:pt x="585458" y="283266"/>
                    <a:pt x="580631" y="281487"/>
                  </a:cubicBezTo>
                  <a:cubicBezTo>
                    <a:pt x="574915" y="279455"/>
                    <a:pt x="573645" y="275263"/>
                    <a:pt x="571866" y="269293"/>
                  </a:cubicBezTo>
                  <a:cubicBezTo>
                    <a:pt x="571358" y="267388"/>
                    <a:pt x="570723" y="265228"/>
                    <a:pt x="569834" y="263069"/>
                  </a:cubicBezTo>
                  <a:cubicBezTo>
                    <a:pt x="568310" y="259131"/>
                    <a:pt x="567293" y="253923"/>
                    <a:pt x="566277" y="248715"/>
                  </a:cubicBezTo>
                  <a:cubicBezTo>
                    <a:pt x="565007" y="242110"/>
                    <a:pt x="563737" y="235504"/>
                    <a:pt x="561831" y="232837"/>
                  </a:cubicBezTo>
                  <a:cubicBezTo>
                    <a:pt x="560307" y="230677"/>
                    <a:pt x="555607" y="230677"/>
                    <a:pt x="551161" y="230677"/>
                  </a:cubicBezTo>
                  <a:cubicBezTo>
                    <a:pt x="547859" y="230677"/>
                    <a:pt x="544556" y="230677"/>
                    <a:pt x="542015" y="229788"/>
                  </a:cubicBezTo>
                  <a:cubicBezTo>
                    <a:pt x="536172" y="227756"/>
                    <a:pt x="536426" y="214545"/>
                    <a:pt x="536554" y="200954"/>
                  </a:cubicBezTo>
                  <a:cubicBezTo>
                    <a:pt x="536554" y="193459"/>
                    <a:pt x="536807" y="185838"/>
                    <a:pt x="536045" y="180630"/>
                  </a:cubicBezTo>
                  <a:cubicBezTo>
                    <a:pt x="534521" y="170086"/>
                    <a:pt x="532616" y="169451"/>
                    <a:pt x="529694" y="168689"/>
                  </a:cubicBezTo>
                  <a:cubicBezTo>
                    <a:pt x="529313" y="168689"/>
                    <a:pt x="528932" y="168435"/>
                    <a:pt x="528297" y="168308"/>
                  </a:cubicBezTo>
                  <a:cubicBezTo>
                    <a:pt x="523724" y="166911"/>
                    <a:pt x="516103" y="159035"/>
                    <a:pt x="509751" y="152430"/>
                  </a:cubicBezTo>
                  <a:cubicBezTo>
                    <a:pt x="507591" y="150271"/>
                    <a:pt x="505687" y="148238"/>
                    <a:pt x="504035" y="146587"/>
                  </a:cubicBezTo>
                  <a:cubicBezTo>
                    <a:pt x="501622" y="144300"/>
                    <a:pt x="497811" y="139854"/>
                    <a:pt x="493619" y="135028"/>
                  </a:cubicBezTo>
                  <a:cubicBezTo>
                    <a:pt x="486633" y="127025"/>
                    <a:pt x="478757" y="118006"/>
                    <a:pt x="476852" y="117371"/>
                  </a:cubicBezTo>
                  <a:cubicBezTo>
                    <a:pt x="475582" y="116990"/>
                    <a:pt x="472787" y="118895"/>
                    <a:pt x="469484" y="120928"/>
                  </a:cubicBezTo>
                  <a:cubicBezTo>
                    <a:pt x="467325" y="122325"/>
                    <a:pt x="465038" y="123849"/>
                    <a:pt x="462498" y="124993"/>
                  </a:cubicBezTo>
                  <a:cubicBezTo>
                    <a:pt x="459068" y="126517"/>
                    <a:pt x="454241" y="127406"/>
                    <a:pt x="448906" y="127787"/>
                  </a:cubicBezTo>
                  <a:cubicBezTo>
                    <a:pt x="442809" y="128168"/>
                    <a:pt x="435823" y="127787"/>
                    <a:pt x="429472" y="127279"/>
                  </a:cubicBezTo>
                  <a:cubicBezTo>
                    <a:pt x="426931" y="127025"/>
                    <a:pt x="424644" y="126771"/>
                    <a:pt x="421850" y="126517"/>
                  </a:cubicBezTo>
                  <a:cubicBezTo>
                    <a:pt x="409782" y="125120"/>
                    <a:pt x="392380" y="123214"/>
                    <a:pt x="381201" y="124739"/>
                  </a:cubicBezTo>
                  <a:cubicBezTo>
                    <a:pt x="375104" y="125628"/>
                    <a:pt x="365450" y="127533"/>
                    <a:pt x="356051" y="129565"/>
                  </a:cubicBezTo>
                  <a:cubicBezTo>
                    <a:pt x="343602" y="132106"/>
                    <a:pt x="331281" y="134646"/>
                    <a:pt x="326835" y="134519"/>
                  </a:cubicBezTo>
                  <a:cubicBezTo>
                    <a:pt x="320992" y="134392"/>
                    <a:pt x="317308" y="130455"/>
                    <a:pt x="312481" y="125247"/>
                  </a:cubicBezTo>
                  <a:cubicBezTo>
                    <a:pt x="309813" y="122452"/>
                    <a:pt x="306892" y="119149"/>
                    <a:pt x="302954" y="116101"/>
                  </a:cubicBezTo>
                  <a:cubicBezTo>
                    <a:pt x="298635" y="112671"/>
                    <a:pt x="293809" y="107844"/>
                    <a:pt x="289235" y="103017"/>
                  </a:cubicBezTo>
                  <a:cubicBezTo>
                    <a:pt x="282376" y="95650"/>
                    <a:pt x="276152" y="87901"/>
                    <a:pt x="272849" y="83709"/>
                  </a:cubicBezTo>
                  <a:cubicBezTo>
                    <a:pt x="270309" y="80407"/>
                    <a:pt x="267387" y="77612"/>
                    <a:pt x="264085" y="74945"/>
                  </a:cubicBezTo>
                  <a:cubicBezTo>
                    <a:pt x="260782" y="72277"/>
                    <a:pt x="257226" y="69737"/>
                    <a:pt x="253414" y="67069"/>
                  </a:cubicBezTo>
                  <a:cubicBezTo>
                    <a:pt x="248587" y="63767"/>
                    <a:pt x="221785" y="47507"/>
                    <a:pt x="199429" y="33916"/>
                  </a:cubicBezTo>
                  <a:cubicBezTo>
                    <a:pt x="185583" y="25532"/>
                    <a:pt x="173389" y="18165"/>
                    <a:pt x="169578" y="15624"/>
                  </a:cubicBezTo>
                  <a:cubicBezTo>
                    <a:pt x="164751" y="12575"/>
                    <a:pt x="159543" y="9654"/>
                    <a:pt x="154844" y="7113"/>
                  </a:cubicBezTo>
                  <a:cubicBezTo>
                    <a:pt x="150906" y="4954"/>
                    <a:pt x="147222" y="3049"/>
                    <a:pt x="144427" y="1651"/>
                  </a:cubicBezTo>
                  <a:cubicBezTo>
                    <a:pt x="141379" y="5970"/>
                    <a:pt x="139728" y="8257"/>
                    <a:pt x="136425" y="16640"/>
                  </a:cubicBezTo>
                  <a:cubicBezTo>
                    <a:pt x="132741" y="26167"/>
                    <a:pt x="139473" y="33535"/>
                    <a:pt x="141379" y="45094"/>
                  </a:cubicBezTo>
                  <a:cubicBezTo>
                    <a:pt x="143284" y="56653"/>
                    <a:pt x="130963" y="64656"/>
                    <a:pt x="122706" y="67704"/>
                  </a:cubicBezTo>
                  <a:cubicBezTo>
                    <a:pt x="114449" y="70753"/>
                    <a:pt x="116482" y="64656"/>
                    <a:pt x="116862" y="57034"/>
                  </a:cubicBezTo>
                  <a:cubicBezTo>
                    <a:pt x="117244" y="49413"/>
                    <a:pt x="120800" y="48396"/>
                    <a:pt x="119403" y="42299"/>
                  </a:cubicBezTo>
                  <a:cubicBezTo>
                    <a:pt x="118133" y="36202"/>
                    <a:pt x="119403" y="32518"/>
                    <a:pt x="117625" y="20832"/>
                  </a:cubicBezTo>
                  <a:cubicBezTo>
                    <a:pt x="115847" y="9146"/>
                    <a:pt x="122198" y="13465"/>
                    <a:pt x="126771" y="3303"/>
                  </a:cubicBezTo>
                  <a:cubicBezTo>
                    <a:pt x="127406" y="1905"/>
                    <a:pt x="127913" y="889"/>
                    <a:pt x="128422" y="0"/>
                  </a:cubicBezTo>
                  <a:cubicBezTo>
                    <a:pt x="124992" y="635"/>
                    <a:pt x="120547" y="1524"/>
                    <a:pt x="114323" y="2795"/>
                  </a:cubicBezTo>
                  <a:cubicBezTo>
                    <a:pt x="103398" y="5081"/>
                    <a:pt x="74691" y="12321"/>
                    <a:pt x="49412" y="19054"/>
                  </a:cubicBezTo>
                  <a:cubicBezTo>
                    <a:pt x="27819" y="24770"/>
                    <a:pt x="9018" y="30105"/>
                    <a:pt x="6351" y="31502"/>
                  </a:cubicBezTo>
                  <a:cubicBezTo>
                    <a:pt x="4064" y="32645"/>
                    <a:pt x="2540" y="34932"/>
                    <a:pt x="1524" y="37853"/>
                  </a:cubicBezTo>
                  <a:cubicBezTo>
                    <a:pt x="381" y="41156"/>
                    <a:pt x="0" y="45348"/>
                    <a:pt x="0" y="49921"/>
                  </a:cubicBezTo>
                  <a:cubicBezTo>
                    <a:pt x="0" y="65799"/>
                    <a:pt x="2032" y="235377"/>
                    <a:pt x="2414" y="265863"/>
                  </a:cubicBezTo>
                  <a:cubicBezTo>
                    <a:pt x="4064" y="265863"/>
                    <a:pt x="5716" y="265863"/>
                    <a:pt x="7494" y="265863"/>
                  </a:cubicBezTo>
                  <a:cubicBezTo>
                    <a:pt x="25913" y="265863"/>
                    <a:pt x="44585" y="265736"/>
                    <a:pt x="51064" y="265355"/>
                  </a:cubicBezTo>
                  <a:cubicBezTo>
                    <a:pt x="50810" y="264847"/>
                    <a:pt x="50429" y="264212"/>
                    <a:pt x="49921" y="263450"/>
                  </a:cubicBezTo>
                  <a:cubicBezTo>
                    <a:pt x="47888" y="260147"/>
                    <a:pt x="45347" y="255955"/>
                    <a:pt x="44967" y="251509"/>
                  </a:cubicBezTo>
                  <a:cubicBezTo>
                    <a:pt x="44585" y="246683"/>
                    <a:pt x="45602" y="240585"/>
                    <a:pt x="47634" y="235250"/>
                  </a:cubicBezTo>
                  <a:cubicBezTo>
                    <a:pt x="49666" y="230296"/>
                    <a:pt x="52588" y="225723"/>
                    <a:pt x="56272" y="223056"/>
                  </a:cubicBezTo>
                  <a:cubicBezTo>
                    <a:pt x="60590" y="220007"/>
                    <a:pt x="63766" y="219626"/>
                    <a:pt x="67958" y="218991"/>
                  </a:cubicBezTo>
                  <a:cubicBezTo>
                    <a:pt x="71007" y="218610"/>
                    <a:pt x="74817" y="218102"/>
                    <a:pt x="80279" y="216069"/>
                  </a:cubicBezTo>
                  <a:lnTo>
                    <a:pt x="80279" y="216069"/>
                  </a:lnTo>
                  <a:lnTo>
                    <a:pt x="82566" y="215180"/>
                  </a:lnTo>
                  <a:cubicBezTo>
                    <a:pt x="87012" y="213656"/>
                    <a:pt x="89171" y="212767"/>
                    <a:pt x="90187" y="212005"/>
                  </a:cubicBezTo>
                  <a:cubicBezTo>
                    <a:pt x="90822" y="211497"/>
                    <a:pt x="91204" y="210226"/>
                    <a:pt x="91966" y="207686"/>
                  </a:cubicBezTo>
                  <a:lnTo>
                    <a:pt x="92347" y="206670"/>
                  </a:lnTo>
                  <a:cubicBezTo>
                    <a:pt x="92728" y="205526"/>
                    <a:pt x="93109" y="204002"/>
                    <a:pt x="93363" y="202605"/>
                  </a:cubicBezTo>
                  <a:cubicBezTo>
                    <a:pt x="95269" y="195110"/>
                    <a:pt x="96666" y="189521"/>
                    <a:pt x="105684" y="190283"/>
                  </a:cubicBezTo>
                  <a:cubicBezTo>
                    <a:pt x="110511" y="190664"/>
                    <a:pt x="114703" y="193586"/>
                    <a:pt x="118514" y="196254"/>
                  </a:cubicBezTo>
                  <a:cubicBezTo>
                    <a:pt x="121054" y="198032"/>
                    <a:pt x="123214" y="199429"/>
                    <a:pt x="123976" y="199429"/>
                  </a:cubicBezTo>
                  <a:lnTo>
                    <a:pt x="123976" y="199429"/>
                  </a:lnTo>
                  <a:cubicBezTo>
                    <a:pt x="125246" y="199175"/>
                    <a:pt x="122579" y="198667"/>
                    <a:pt x="122452" y="197524"/>
                  </a:cubicBezTo>
                  <a:cubicBezTo>
                    <a:pt x="121944" y="193713"/>
                    <a:pt x="121309" y="189013"/>
                    <a:pt x="124103" y="184694"/>
                  </a:cubicBezTo>
                  <a:cubicBezTo>
                    <a:pt x="126389" y="181265"/>
                    <a:pt x="128168" y="178470"/>
                    <a:pt x="130581" y="176692"/>
                  </a:cubicBezTo>
                  <a:cubicBezTo>
                    <a:pt x="133503" y="174405"/>
                    <a:pt x="136678" y="173770"/>
                    <a:pt x="140870" y="175803"/>
                  </a:cubicBezTo>
                  <a:cubicBezTo>
                    <a:pt x="143792" y="177200"/>
                    <a:pt x="145697" y="179486"/>
                    <a:pt x="147730" y="182027"/>
                  </a:cubicBezTo>
                  <a:cubicBezTo>
                    <a:pt x="150143" y="184948"/>
                    <a:pt x="152811" y="188124"/>
                    <a:pt x="157130" y="189267"/>
                  </a:cubicBezTo>
                  <a:cubicBezTo>
                    <a:pt x="159924" y="189902"/>
                    <a:pt x="161448" y="190156"/>
                    <a:pt x="162719" y="190283"/>
                  </a:cubicBezTo>
                  <a:cubicBezTo>
                    <a:pt x="166275" y="190664"/>
                    <a:pt x="167546" y="190792"/>
                    <a:pt x="174405" y="195745"/>
                  </a:cubicBezTo>
                  <a:cubicBezTo>
                    <a:pt x="178470" y="198794"/>
                    <a:pt x="182535" y="200699"/>
                    <a:pt x="186345" y="201970"/>
                  </a:cubicBezTo>
                  <a:cubicBezTo>
                    <a:pt x="190156" y="203367"/>
                    <a:pt x="193586" y="204002"/>
                    <a:pt x="196380" y="204510"/>
                  </a:cubicBezTo>
                  <a:cubicBezTo>
                    <a:pt x="197777" y="204764"/>
                    <a:pt x="199429" y="204637"/>
                    <a:pt x="201080" y="204510"/>
                  </a:cubicBezTo>
                  <a:cubicBezTo>
                    <a:pt x="206923" y="204256"/>
                    <a:pt x="212131" y="204002"/>
                    <a:pt x="213910" y="211878"/>
                  </a:cubicBezTo>
                  <a:cubicBezTo>
                    <a:pt x="214799" y="216197"/>
                    <a:pt x="213402" y="218483"/>
                    <a:pt x="212131" y="220642"/>
                  </a:cubicBezTo>
                  <a:cubicBezTo>
                    <a:pt x="211369" y="221913"/>
                    <a:pt x="210607" y="223183"/>
                    <a:pt x="213148" y="226740"/>
                  </a:cubicBezTo>
                  <a:cubicBezTo>
                    <a:pt x="215307" y="229915"/>
                    <a:pt x="217340" y="231313"/>
                    <a:pt x="218737" y="232329"/>
                  </a:cubicBezTo>
                  <a:cubicBezTo>
                    <a:pt x="222420" y="234996"/>
                    <a:pt x="224199" y="236139"/>
                    <a:pt x="222547" y="243634"/>
                  </a:cubicBezTo>
                  <a:cubicBezTo>
                    <a:pt x="221785" y="246810"/>
                    <a:pt x="220642" y="249096"/>
                    <a:pt x="219499" y="251128"/>
                  </a:cubicBezTo>
                  <a:cubicBezTo>
                    <a:pt x="218102" y="253669"/>
                    <a:pt x="217212" y="255574"/>
                    <a:pt x="220642" y="259512"/>
                  </a:cubicBezTo>
                  <a:cubicBezTo>
                    <a:pt x="223691" y="263069"/>
                    <a:pt x="224072" y="265355"/>
                    <a:pt x="224326" y="266879"/>
                  </a:cubicBezTo>
                  <a:cubicBezTo>
                    <a:pt x="224326" y="266879"/>
                    <a:pt x="224326" y="266879"/>
                    <a:pt x="238680" y="268912"/>
                  </a:cubicBezTo>
                  <a:cubicBezTo>
                    <a:pt x="250874" y="270563"/>
                    <a:pt x="257098" y="272850"/>
                    <a:pt x="261417" y="274374"/>
                  </a:cubicBezTo>
                  <a:cubicBezTo>
                    <a:pt x="265355" y="275771"/>
                    <a:pt x="267260" y="276406"/>
                    <a:pt x="271452" y="275009"/>
                  </a:cubicBezTo>
                  <a:cubicBezTo>
                    <a:pt x="274628" y="273866"/>
                    <a:pt x="277042" y="272723"/>
                    <a:pt x="279074" y="271833"/>
                  </a:cubicBezTo>
                  <a:cubicBezTo>
                    <a:pt x="283773" y="269547"/>
                    <a:pt x="286441" y="268277"/>
                    <a:pt x="291649" y="269801"/>
                  </a:cubicBezTo>
                  <a:cubicBezTo>
                    <a:pt x="295587" y="270944"/>
                    <a:pt x="301684" y="274247"/>
                    <a:pt x="307146" y="279709"/>
                  </a:cubicBezTo>
                  <a:cubicBezTo>
                    <a:pt x="311084" y="283647"/>
                    <a:pt x="314895" y="288855"/>
                    <a:pt x="317308" y="295079"/>
                  </a:cubicBezTo>
                  <a:cubicBezTo>
                    <a:pt x="319214" y="300160"/>
                    <a:pt x="319849" y="303590"/>
                    <a:pt x="320357" y="306511"/>
                  </a:cubicBezTo>
                  <a:cubicBezTo>
                    <a:pt x="321119" y="310576"/>
                    <a:pt x="321500" y="312990"/>
                    <a:pt x="327597" y="318579"/>
                  </a:cubicBezTo>
                  <a:cubicBezTo>
                    <a:pt x="329756" y="320611"/>
                    <a:pt x="331535" y="322008"/>
                    <a:pt x="332932" y="323279"/>
                  </a:cubicBezTo>
                  <a:cubicBezTo>
                    <a:pt x="339538" y="328868"/>
                    <a:pt x="341062" y="330138"/>
                    <a:pt x="343730" y="340935"/>
                  </a:cubicBezTo>
                  <a:cubicBezTo>
                    <a:pt x="345127" y="346524"/>
                    <a:pt x="346397" y="350335"/>
                    <a:pt x="348557" y="353257"/>
                  </a:cubicBezTo>
                  <a:cubicBezTo>
                    <a:pt x="350716" y="356178"/>
                    <a:pt x="353891" y="358719"/>
                    <a:pt x="359353" y="361894"/>
                  </a:cubicBezTo>
                  <a:cubicBezTo>
                    <a:pt x="363673" y="364435"/>
                    <a:pt x="372437" y="370532"/>
                    <a:pt x="382726" y="377772"/>
                  </a:cubicBezTo>
                  <a:cubicBezTo>
                    <a:pt x="400382" y="390221"/>
                    <a:pt x="422866" y="405845"/>
                    <a:pt x="435314" y="412196"/>
                  </a:cubicBezTo>
                  <a:cubicBezTo>
                    <a:pt x="437982" y="413593"/>
                    <a:pt x="441538" y="415372"/>
                    <a:pt x="444460" y="416896"/>
                  </a:cubicBezTo>
                  <a:cubicBezTo>
                    <a:pt x="456401" y="422866"/>
                    <a:pt x="459449" y="424518"/>
                    <a:pt x="470119" y="432266"/>
                  </a:cubicBezTo>
                  <a:cubicBezTo>
                    <a:pt x="474311" y="435442"/>
                    <a:pt x="478630" y="439125"/>
                    <a:pt x="482821" y="442936"/>
                  </a:cubicBezTo>
                  <a:cubicBezTo>
                    <a:pt x="491333" y="450558"/>
                    <a:pt x="499970" y="458179"/>
                    <a:pt x="506829" y="459322"/>
                  </a:cubicBezTo>
                  <a:cubicBezTo>
                    <a:pt x="511911" y="460212"/>
                    <a:pt x="515467" y="459576"/>
                    <a:pt x="518643" y="458941"/>
                  </a:cubicBezTo>
                  <a:cubicBezTo>
                    <a:pt x="522707" y="458306"/>
                    <a:pt x="526265" y="457544"/>
                    <a:pt x="531726" y="459195"/>
                  </a:cubicBezTo>
                  <a:cubicBezTo>
                    <a:pt x="536554" y="460593"/>
                    <a:pt x="542015" y="462625"/>
                    <a:pt x="547096" y="465039"/>
                  </a:cubicBezTo>
                  <a:cubicBezTo>
                    <a:pt x="551923" y="467325"/>
                    <a:pt x="556369" y="469993"/>
                    <a:pt x="559672" y="472533"/>
                  </a:cubicBezTo>
                  <a:lnTo>
                    <a:pt x="559672" y="472533"/>
                  </a:lnTo>
                  <a:cubicBezTo>
                    <a:pt x="559672" y="472533"/>
                    <a:pt x="560180" y="472914"/>
                    <a:pt x="561196" y="473803"/>
                  </a:cubicBezTo>
                  <a:cubicBezTo>
                    <a:pt x="567420" y="478630"/>
                    <a:pt x="568437" y="479392"/>
                    <a:pt x="567039" y="490062"/>
                  </a:cubicBezTo>
                  <a:cubicBezTo>
                    <a:pt x="566150" y="496922"/>
                    <a:pt x="565007" y="508481"/>
                    <a:pt x="564499" y="514451"/>
                  </a:cubicBezTo>
                  <a:cubicBezTo>
                    <a:pt x="571485" y="514451"/>
                    <a:pt x="577964" y="514451"/>
                    <a:pt x="583171" y="515340"/>
                  </a:cubicBezTo>
                  <a:cubicBezTo>
                    <a:pt x="589268" y="516484"/>
                    <a:pt x="590031" y="519024"/>
                    <a:pt x="590920" y="521692"/>
                  </a:cubicBezTo>
                  <a:cubicBezTo>
                    <a:pt x="591301" y="522835"/>
                    <a:pt x="591682" y="524105"/>
                    <a:pt x="598287" y="524994"/>
                  </a:cubicBezTo>
                  <a:cubicBezTo>
                    <a:pt x="603877" y="525756"/>
                    <a:pt x="608196" y="526011"/>
                    <a:pt x="611498" y="526265"/>
                  </a:cubicBezTo>
                  <a:cubicBezTo>
                    <a:pt x="616833" y="526646"/>
                    <a:pt x="620390" y="526773"/>
                    <a:pt x="623820" y="528551"/>
                  </a:cubicBezTo>
                  <a:cubicBezTo>
                    <a:pt x="623947" y="527535"/>
                    <a:pt x="624200" y="526519"/>
                    <a:pt x="624327" y="525502"/>
                  </a:cubicBezTo>
                </a:path>
              </a:pathLst>
            </a:custGeom>
            <a:solidFill>
              <a:srgbClr val="FFFFFF"/>
            </a:solidFill>
            <a:ln w="12700" cap="flat">
              <a:noFill/>
              <a:prstDash val="solid"/>
              <a:miter/>
            </a:ln>
          </p:spPr>
          <p:txBody>
            <a:bodyPr rtlCol="0" anchor="ctr"/>
            <a:lstStyle/>
            <a:p>
              <a:endParaRPr lang="en-GB"/>
            </a:p>
          </p:txBody>
        </p:sp>
        <p:sp>
          <p:nvSpPr>
            <p:cNvPr id="1202" name="Freeform: Shape 1201">
              <a:extLst>
                <a:ext uri="{FF2B5EF4-FFF2-40B4-BE49-F238E27FC236}">
                  <a16:creationId xmlns:a16="http://schemas.microsoft.com/office/drawing/2014/main" id="{87D70A9C-D973-BB60-1E16-1CE125B55D8C}"/>
                </a:ext>
              </a:extLst>
            </p:cNvPr>
            <p:cNvSpPr/>
            <p:nvPr/>
          </p:nvSpPr>
          <p:spPr>
            <a:xfrm>
              <a:off x="934339" y="2905659"/>
              <a:ext cx="21616" cy="25116"/>
            </a:xfrm>
            <a:custGeom>
              <a:avLst/>
              <a:gdLst>
                <a:gd name="connsiteX0" fmla="*/ 127 w 21616"/>
                <a:gd name="connsiteY0" fmla="*/ 3046 h 25116"/>
                <a:gd name="connsiteX1" fmla="*/ 8892 w 21616"/>
                <a:gd name="connsiteY1" fmla="*/ 4698 h 25116"/>
                <a:gd name="connsiteX2" fmla="*/ 15116 w 21616"/>
                <a:gd name="connsiteY2" fmla="*/ 13208 h 25116"/>
                <a:gd name="connsiteX3" fmla="*/ 21594 w 21616"/>
                <a:gd name="connsiteY3" fmla="*/ 22989 h 25116"/>
                <a:gd name="connsiteX4" fmla="*/ 14735 w 21616"/>
                <a:gd name="connsiteY4" fmla="*/ 19433 h 25116"/>
                <a:gd name="connsiteX5" fmla="*/ 6224 w 21616"/>
                <a:gd name="connsiteY5" fmla="*/ 11684 h 25116"/>
                <a:gd name="connsiteX6" fmla="*/ 0 w 21616"/>
                <a:gd name="connsiteY6" fmla="*/ 3174 h 2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6" h="25116">
                  <a:moveTo>
                    <a:pt x="127" y="3046"/>
                  </a:moveTo>
                  <a:cubicBezTo>
                    <a:pt x="762" y="-3432"/>
                    <a:pt x="6351" y="2030"/>
                    <a:pt x="8892" y="4698"/>
                  </a:cubicBezTo>
                  <a:cubicBezTo>
                    <a:pt x="11559" y="7365"/>
                    <a:pt x="12830" y="8890"/>
                    <a:pt x="15116" y="13208"/>
                  </a:cubicBezTo>
                  <a:cubicBezTo>
                    <a:pt x="17402" y="17400"/>
                    <a:pt x="21975" y="18417"/>
                    <a:pt x="21594" y="22989"/>
                  </a:cubicBezTo>
                  <a:cubicBezTo>
                    <a:pt x="21213" y="27562"/>
                    <a:pt x="17021" y="24006"/>
                    <a:pt x="14735" y="19433"/>
                  </a:cubicBezTo>
                  <a:cubicBezTo>
                    <a:pt x="12448" y="14860"/>
                    <a:pt x="10543" y="14860"/>
                    <a:pt x="6224" y="11684"/>
                  </a:cubicBezTo>
                  <a:cubicBezTo>
                    <a:pt x="2032" y="8382"/>
                    <a:pt x="0" y="7111"/>
                    <a:pt x="0" y="3174"/>
                  </a:cubicBezTo>
                </a:path>
              </a:pathLst>
            </a:custGeom>
            <a:solidFill>
              <a:srgbClr val="FFFFFF"/>
            </a:solidFill>
            <a:ln w="12700" cap="flat">
              <a:noFill/>
              <a:prstDash val="solid"/>
              <a:miter/>
            </a:ln>
          </p:spPr>
          <p:txBody>
            <a:bodyPr rtlCol="0" anchor="ctr"/>
            <a:lstStyle/>
            <a:p>
              <a:endParaRPr lang="en-GB"/>
            </a:p>
          </p:txBody>
        </p:sp>
        <p:sp>
          <p:nvSpPr>
            <p:cNvPr id="1203" name="Freeform: Shape 1202">
              <a:extLst>
                <a:ext uri="{FF2B5EF4-FFF2-40B4-BE49-F238E27FC236}">
                  <a16:creationId xmlns:a16="http://schemas.microsoft.com/office/drawing/2014/main" id="{A3F9E527-46E2-0CA4-7C0B-927D7C799547}"/>
                </a:ext>
              </a:extLst>
            </p:cNvPr>
            <p:cNvSpPr/>
            <p:nvPr/>
          </p:nvSpPr>
          <p:spPr>
            <a:xfrm>
              <a:off x="975083" y="2911448"/>
              <a:ext cx="12863" cy="21830"/>
            </a:xfrm>
            <a:custGeom>
              <a:avLst/>
              <a:gdLst>
                <a:gd name="connsiteX0" fmla="*/ 31 w 12863"/>
                <a:gd name="connsiteY0" fmla="*/ 2465 h 21830"/>
                <a:gd name="connsiteX1" fmla="*/ 12098 w 12863"/>
                <a:gd name="connsiteY1" fmla="*/ 6022 h 21830"/>
                <a:gd name="connsiteX2" fmla="*/ 12479 w 12863"/>
                <a:gd name="connsiteY2" fmla="*/ 19360 h 21830"/>
                <a:gd name="connsiteX3" fmla="*/ 4349 w 12863"/>
                <a:gd name="connsiteY3" fmla="*/ 13135 h 21830"/>
                <a:gd name="connsiteX4" fmla="*/ 158 w 12863"/>
                <a:gd name="connsiteY4" fmla="*/ 2338 h 2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3" h="21830">
                  <a:moveTo>
                    <a:pt x="31" y="2465"/>
                  </a:moveTo>
                  <a:cubicBezTo>
                    <a:pt x="31" y="-2743"/>
                    <a:pt x="10828" y="1195"/>
                    <a:pt x="12098" y="6022"/>
                  </a:cubicBezTo>
                  <a:cubicBezTo>
                    <a:pt x="13368" y="10849"/>
                    <a:pt x="12733" y="12881"/>
                    <a:pt x="12479" y="19360"/>
                  </a:cubicBezTo>
                  <a:cubicBezTo>
                    <a:pt x="12098" y="25838"/>
                    <a:pt x="5366" y="18089"/>
                    <a:pt x="4349" y="13135"/>
                  </a:cubicBezTo>
                  <a:cubicBezTo>
                    <a:pt x="3333" y="8181"/>
                    <a:pt x="-859" y="6911"/>
                    <a:pt x="158" y="2338"/>
                  </a:cubicBezTo>
                </a:path>
              </a:pathLst>
            </a:custGeom>
            <a:solidFill>
              <a:srgbClr val="FFFFFF"/>
            </a:solidFill>
            <a:ln w="12700" cap="flat">
              <a:noFill/>
              <a:prstDash val="solid"/>
              <a:miter/>
            </a:ln>
          </p:spPr>
          <p:txBody>
            <a:bodyPr rtlCol="0" anchor="ctr"/>
            <a:lstStyle/>
            <a:p>
              <a:endParaRPr lang="en-GB"/>
            </a:p>
          </p:txBody>
        </p:sp>
        <p:sp>
          <p:nvSpPr>
            <p:cNvPr id="1204" name="Freeform: Shape 1203">
              <a:extLst>
                <a:ext uri="{FF2B5EF4-FFF2-40B4-BE49-F238E27FC236}">
                  <a16:creationId xmlns:a16="http://schemas.microsoft.com/office/drawing/2014/main" id="{A98F9DCD-4237-4435-E1B2-90A9606C480C}"/>
                </a:ext>
              </a:extLst>
            </p:cNvPr>
            <p:cNvSpPr/>
            <p:nvPr/>
          </p:nvSpPr>
          <p:spPr>
            <a:xfrm>
              <a:off x="885349" y="2895494"/>
              <a:ext cx="10704" cy="13163"/>
            </a:xfrm>
            <a:custGeom>
              <a:avLst/>
              <a:gdLst>
                <a:gd name="connsiteX0" fmla="*/ 340 w 10704"/>
                <a:gd name="connsiteY0" fmla="*/ 1779 h 13163"/>
                <a:gd name="connsiteX1" fmla="*/ 9739 w 10704"/>
                <a:gd name="connsiteY1" fmla="*/ 7368 h 13163"/>
                <a:gd name="connsiteX2" fmla="*/ 4531 w 10704"/>
                <a:gd name="connsiteY2" fmla="*/ 11306 h 13163"/>
                <a:gd name="connsiteX3" fmla="*/ 340 w 10704"/>
                <a:gd name="connsiteY3" fmla="*/ 1906 h 13163"/>
              </a:gdLst>
              <a:ahLst/>
              <a:cxnLst>
                <a:cxn ang="0">
                  <a:pos x="connsiteX0" y="connsiteY0"/>
                </a:cxn>
                <a:cxn ang="0">
                  <a:pos x="connsiteX1" y="connsiteY1"/>
                </a:cxn>
                <a:cxn ang="0">
                  <a:pos x="connsiteX2" y="connsiteY2"/>
                </a:cxn>
                <a:cxn ang="0">
                  <a:pos x="connsiteX3" y="connsiteY3"/>
                </a:cxn>
              </a:cxnLst>
              <a:rect l="l" t="t" r="r" b="b"/>
              <a:pathLst>
                <a:path w="10704" h="13163">
                  <a:moveTo>
                    <a:pt x="340" y="1779"/>
                  </a:moveTo>
                  <a:cubicBezTo>
                    <a:pt x="1356" y="-2159"/>
                    <a:pt x="8088" y="763"/>
                    <a:pt x="9739" y="7368"/>
                  </a:cubicBezTo>
                  <a:cubicBezTo>
                    <a:pt x="11391" y="13847"/>
                    <a:pt x="11645" y="14482"/>
                    <a:pt x="4531" y="11306"/>
                  </a:cubicBezTo>
                  <a:cubicBezTo>
                    <a:pt x="-2582" y="8003"/>
                    <a:pt x="975" y="7368"/>
                    <a:pt x="340" y="1906"/>
                  </a:cubicBezTo>
                </a:path>
              </a:pathLst>
            </a:custGeom>
            <a:solidFill>
              <a:srgbClr val="FFFFFF"/>
            </a:solidFill>
            <a:ln w="12700" cap="flat">
              <a:noFill/>
              <a:prstDash val="solid"/>
              <a:miter/>
            </a:ln>
          </p:spPr>
          <p:txBody>
            <a:bodyPr rtlCol="0" anchor="ctr"/>
            <a:lstStyle/>
            <a:p>
              <a:endParaRPr lang="en-GB"/>
            </a:p>
          </p:txBody>
        </p:sp>
        <p:sp>
          <p:nvSpPr>
            <p:cNvPr id="1205" name="Freeform: Shape 1204">
              <a:extLst>
                <a:ext uri="{FF2B5EF4-FFF2-40B4-BE49-F238E27FC236}">
                  <a16:creationId xmlns:a16="http://schemas.microsoft.com/office/drawing/2014/main" id="{E2053097-7773-C504-8FC0-8131DE69D4D0}"/>
                </a:ext>
              </a:extLst>
            </p:cNvPr>
            <p:cNvSpPr/>
            <p:nvPr/>
          </p:nvSpPr>
          <p:spPr>
            <a:xfrm>
              <a:off x="408575" y="3121504"/>
              <a:ext cx="8322" cy="14933"/>
            </a:xfrm>
            <a:custGeom>
              <a:avLst/>
              <a:gdLst>
                <a:gd name="connsiteX0" fmla="*/ 2420 w 8322"/>
                <a:gd name="connsiteY0" fmla="*/ 349 h 14933"/>
                <a:gd name="connsiteX1" fmla="*/ 7 w 8322"/>
                <a:gd name="connsiteY1" fmla="*/ 4287 h 14933"/>
                <a:gd name="connsiteX2" fmla="*/ 1658 w 8322"/>
                <a:gd name="connsiteY2" fmla="*/ 10003 h 14933"/>
                <a:gd name="connsiteX3" fmla="*/ 6485 w 8322"/>
                <a:gd name="connsiteY3" fmla="*/ 14703 h 14933"/>
                <a:gd name="connsiteX4" fmla="*/ 8137 w 8322"/>
                <a:gd name="connsiteY4" fmla="*/ 4287 h 14933"/>
                <a:gd name="connsiteX5" fmla="*/ 2420 w 8322"/>
                <a:gd name="connsiteY5" fmla="*/ 349 h 1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2" h="14933">
                  <a:moveTo>
                    <a:pt x="2420" y="349"/>
                  </a:moveTo>
                  <a:cubicBezTo>
                    <a:pt x="-120" y="984"/>
                    <a:pt x="134" y="2001"/>
                    <a:pt x="7" y="4287"/>
                  </a:cubicBezTo>
                  <a:cubicBezTo>
                    <a:pt x="-120" y="6573"/>
                    <a:pt x="1531" y="8352"/>
                    <a:pt x="1658" y="10003"/>
                  </a:cubicBezTo>
                  <a:cubicBezTo>
                    <a:pt x="1785" y="11655"/>
                    <a:pt x="5596" y="15973"/>
                    <a:pt x="6485" y="14703"/>
                  </a:cubicBezTo>
                  <a:cubicBezTo>
                    <a:pt x="7501" y="13433"/>
                    <a:pt x="7247" y="8479"/>
                    <a:pt x="8137" y="4287"/>
                  </a:cubicBezTo>
                  <a:cubicBezTo>
                    <a:pt x="8899" y="95"/>
                    <a:pt x="7374" y="-540"/>
                    <a:pt x="2420" y="349"/>
                  </a:cubicBezTo>
                </a:path>
              </a:pathLst>
            </a:custGeom>
            <a:solidFill>
              <a:srgbClr val="FFFFFF"/>
            </a:solidFill>
            <a:ln w="12700" cap="flat">
              <a:noFill/>
              <a:prstDash val="solid"/>
              <a:miter/>
            </a:ln>
          </p:spPr>
          <p:txBody>
            <a:bodyPr rtlCol="0" anchor="ctr"/>
            <a:lstStyle/>
            <a:p>
              <a:endParaRPr lang="en-GB"/>
            </a:p>
          </p:txBody>
        </p:sp>
        <p:sp>
          <p:nvSpPr>
            <p:cNvPr id="1206" name="Freeform: Shape 1205">
              <a:extLst>
                <a:ext uri="{FF2B5EF4-FFF2-40B4-BE49-F238E27FC236}">
                  <a16:creationId xmlns:a16="http://schemas.microsoft.com/office/drawing/2014/main" id="{03A5C738-0B7A-BEF5-3C19-706D732C13E3}"/>
                </a:ext>
              </a:extLst>
            </p:cNvPr>
            <p:cNvSpPr/>
            <p:nvPr/>
          </p:nvSpPr>
          <p:spPr>
            <a:xfrm>
              <a:off x="396316" y="3131623"/>
              <a:ext cx="5790" cy="8094"/>
            </a:xfrm>
            <a:custGeom>
              <a:avLst/>
              <a:gdLst>
                <a:gd name="connsiteX0" fmla="*/ 198 w 5790"/>
                <a:gd name="connsiteY0" fmla="*/ 2170 h 8094"/>
                <a:gd name="connsiteX1" fmla="*/ 2358 w 5790"/>
                <a:gd name="connsiteY1" fmla="*/ 8013 h 8094"/>
                <a:gd name="connsiteX2" fmla="*/ 5788 w 5790"/>
                <a:gd name="connsiteY2" fmla="*/ 3440 h 8094"/>
                <a:gd name="connsiteX3" fmla="*/ 325 w 5790"/>
                <a:gd name="connsiteY3" fmla="*/ 2170 h 8094"/>
              </a:gdLst>
              <a:ahLst/>
              <a:cxnLst>
                <a:cxn ang="0">
                  <a:pos x="connsiteX0" y="connsiteY0"/>
                </a:cxn>
                <a:cxn ang="0">
                  <a:pos x="connsiteX1" y="connsiteY1"/>
                </a:cxn>
                <a:cxn ang="0">
                  <a:pos x="connsiteX2" y="connsiteY2"/>
                </a:cxn>
                <a:cxn ang="0">
                  <a:pos x="connsiteX3" y="connsiteY3"/>
                </a:cxn>
              </a:cxnLst>
              <a:rect l="l" t="t" r="r" b="b"/>
              <a:pathLst>
                <a:path w="5790" h="8094">
                  <a:moveTo>
                    <a:pt x="198" y="2170"/>
                  </a:moveTo>
                  <a:cubicBezTo>
                    <a:pt x="-310" y="5473"/>
                    <a:pt x="71" y="8648"/>
                    <a:pt x="2358" y="8013"/>
                  </a:cubicBezTo>
                  <a:cubicBezTo>
                    <a:pt x="4644" y="7378"/>
                    <a:pt x="5661" y="6997"/>
                    <a:pt x="5788" y="3440"/>
                  </a:cubicBezTo>
                  <a:cubicBezTo>
                    <a:pt x="5915" y="-116"/>
                    <a:pt x="1850" y="-1514"/>
                    <a:pt x="325" y="2170"/>
                  </a:cubicBezTo>
                </a:path>
              </a:pathLst>
            </a:custGeom>
            <a:solidFill>
              <a:srgbClr val="FFFFFF"/>
            </a:solidFill>
            <a:ln w="12700" cap="flat">
              <a:noFill/>
              <a:prstDash val="solid"/>
              <a:miter/>
            </a:ln>
          </p:spPr>
          <p:txBody>
            <a:bodyPr rtlCol="0" anchor="ctr"/>
            <a:lstStyle/>
            <a:p>
              <a:endParaRPr lang="en-GB"/>
            </a:p>
          </p:txBody>
        </p:sp>
        <p:sp>
          <p:nvSpPr>
            <p:cNvPr id="1207" name="Freeform: Shape 1206">
              <a:extLst>
                <a:ext uri="{FF2B5EF4-FFF2-40B4-BE49-F238E27FC236}">
                  <a16:creationId xmlns:a16="http://schemas.microsoft.com/office/drawing/2014/main" id="{96177181-FDE8-3B67-69DB-8E812EE26960}"/>
                </a:ext>
              </a:extLst>
            </p:cNvPr>
            <p:cNvSpPr/>
            <p:nvPr/>
          </p:nvSpPr>
          <p:spPr>
            <a:xfrm>
              <a:off x="250855" y="3166351"/>
              <a:ext cx="14141" cy="17078"/>
            </a:xfrm>
            <a:custGeom>
              <a:avLst/>
              <a:gdLst>
                <a:gd name="connsiteX0" fmla="*/ 1486 w 14141"/>
                <a:gd name="connsiteY0" fmla="*/ 5549 h 17078"/>
                <a:gd name="connsiteX1" fmla="*/ 1486 w 14141"/>
                <a:gd name="connsiteY1" fmla="*/ 12028 h 17078"/>
                <a:gd name="connsiteX2" fmla="*/ 13554 w 14141"/>
                <a:gd name="connsiteY2" fmla="*/ 16855 h 17078"/>
                <a:gd name="connsiteX3" fmla="*/ 12283 w 14141"/>
                <a:gd name="connsiteY3" fmla="*/ 3517 h 17078"/>
                <a:gd name="connsiteX4" fmla="*/ 1486 w 14141"/>
                <a:gd name="connsiteY4" fmla="*/ 5422 h 1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1" h="17078">
                  <a:moveTo>
                    <a:pt x="1486" y="5549"/>
                  </a:moveTo>
                  <a:cubicBezTo>
                    <a:pt x="-800" y="5549"/>
                    <a:pt x="-165" y="11393"/>
                    <a:pt x="1486" y="12028"/>
                  </a:cubicBezTo>
                  <a:cubicBezTo>
                    <a:pt x="3137" y="12663"/>
                    <a:pt x="11902" y="18252"/>
                    <a:pt x="13554" y="16855"/>
                  </a:cubicBezTo>
                  <a:cubicBezTo>
                    <a:pt x="15205" y="15584"/>
                    <a:pt x="12918" y="10376"/>
                    <a:pt x="12283" y="3517"/>
                  </a:cubicBezTo>
                  <a:cubicBezTo>
                    <a:pt x="11648" y="-3342"/>
                    <a:pt x="7710" y="1231"/>
                    <a:pt x="1486" y="5422"/>
                  </a:cubicBezTo>
                </a:path>
              </a:pathLst>
            </a:custGeom>
            <a:solidFill>
              <a:srgbClr val="FFFFFF"/>
            </a:solidFill>
            <a:ln w="12700" cap="flat">
              <a:noFill/>
              <a:prstDash val="solid"/>
              <a:miter/>
            </a:ln>
          </p:spPr>
          <p:txBody>
            <a:bodyPr rtlCol="0" anchor="ctr"/>
            <a:lstStyle/>
            <a:p>
              <a:endParaRPr lang="en-GB"/>
            </a:p>
          </p:txBody>
        </p:sp>
        <p:sp>
          <p:nvSpPr>
            <p:cNvPr id="1208" name="Freeform: Shape 1207">
              <a:extLst>
                <a:ext uri="{FF2B5EF4-FFF2-40B4-BE49-F238E27FC236}">
                  <a16:creationId xmlns:a16="http://schemas.microsoft.com/office/drawing/2014/main" id="{AD6DD0EB-31C9-4BE2-8F16-BACCC906B35E}"/>
                </a:ext>
              </a:extLst>
            </p:cNvPr>
            <p:cNvSpPr/>
            <p:nvPr/>
          </p:nvSpPr>
          <p:spPr>
            <a:xfrm>
              <a:off x="3725129" y="1752582"/>
              <a:ext cx="21988" cy="10161"/>
            </a:xfrm>
            <a:custGeom>
              <a:avLst/>
              <a:gdLst>
                <a:gd name="connsiteX0" fmla="*/ 11381 w 21988"/>
                <a:gd name="connsiteY0" fmla="*/ 9977 h 10161"/>
                <a:gd name="connsiteX1" fmla="*/ 17986 w 21988"/>
                <a:gd name="connsiteY1" fmla="*/ 6293 h 10161"/>
                <a:gd name="connsiteX2" fmla="*/ 21416 w 21988"/>
                <a:gd name="connsiteY2" fmla="*/ 2355 h 10161"/>
                <a:gd name="connsiteX3" fmla="*/ 8459 w 21988"/>
                <a:gd name="connsiteY3" fmla="*/ 1085 h 10161"/>
                <a:gd name="connsiteX4" fmla="*/ 457 w 21988"/>
                <a:gd name="connsiteY4" fmla="*/ 958 h 10161"/>
                <a:gd name="connsiteX5" fmla="*/ 4395 w 21988"/>
                <a:gd name="connsiteY5" fmla="*/ 5912 h 10161"/>
                <a:gd name="connsiteX6" fmla="*/ 11381 w 21988"/>
                <a:gd name="connsiteY6" fmla="*/ 9977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8" h="10161">
                  <a:moveTo>
                    <a:pt x="11381" y="9977"/>
                  </a:moveTo>
                  <a:cubicBezTo>
                    <a:pt x="15954" y="8961"/>
                    <a:pt x="15065" y="8580"/>
                    <a:pt x="17986" y="6293"/>
                  </a:cubicBezTo>
                  <a:cubicBezTo>
                    <a:pt x="20908" y="4007"/>
                    <a:pt x="23067" y="4642"/>
                    <a:pt x="21416" y="2355"/>
                  </a:cubicBezTo>
                  <a:cubicBezTo>
                    <a:pt x="19765" y="69"/>
                    <a:pt x="12651" y="2482"/>
                    <a:pt x="8459" y="1085"/>
                  </a:cubicBezTo>
                  <a:cubicBezTo>
                    <a:pt x="5665" y="1212"/>
                    <a:pt x="1981" y="-1328"/>
                    <a:pt x="457" y="958"/>
                  </a:cubicBezTo>
                  <a:cubicBezTo>
                    <a:pt x="-1068" y="3245"/>
                    <a:pt x="1473" y="4388"/>
                    <a:pt x="4395" y="5912"/>
                  </a:cubicBezTo>
                  <a:cubicBezTo>
                    <a:pt x="7316" y="7563"/>
                    <a:pt x="6808" y="10993"/>
                    <a:pt x="11381" y="9977"/>
                  </a:cubicBezTo>
                </a:path>
              </a:pathLst>
            </a:custGeom>
            <a:solidFill>
              <a:srgbClr val="FFFFFF"/>
            </a:solidFill>
            <a:ln w="12700" cap="flat">
              <a:noFill/>
              <a:prstDash val="solid"/>
              <a:miter/>
            </a:ln>
          </p:spPr>
          <p:txBody>
            <a:bodyPr rtlCol="0" anchor="ctr"/>
            <a:lstStyle/>
            <a:p>
              <a:endParaRPr lang="en-GB"/>
            </a:p>
          </p:txBody>
        </p:sp>
        <p:sp>
          <p:nvSpPr>
            <p:cNvPr id="1209" name="Freeform: Shape 1208">
              <a:extLst>
                <a:ext uri="{FF2B5EF4-FFF2-40B4-BE49-F238E27FC236}">
                  <a16:creationId xmlns:a16="http://schemas.microsoft.com/office/drawing/2014/main" id="{DA2A554D-30A4-78B2-980D-AD8B3CAF8DE5}"/>
                </a:ext>
              </a:extLst>
            </p:cNvPr>
            <p:cNvSpPr/>
            <p:nvPr/>
          </p:nvSpPr>
          <p:spPr>
            <a:xfrm>
              <a:off x="3765394" y="1734591"/>
              <a:ext cx="7194" cy="7803"/>
            </a:xfrm>
            <a:custGeom>
              <a:avLst/>
              <a:gdLst>
                <a:gd name="connsiteX0" fmla="*/ 5540 w 7194"/>
                <a:gd name="connsiteY0" fmla="*/ 5992 h 7803"/>
                <a:gd name="connsiteX1" fmla="*/ 3254 w 7194"/>
                <a:gd name="connsiteY1" fmla="*/ 911 h 7803"/>
                <a:gd name="connsiteX2" fmla="*/ 713 w 7194"/>
                <a:gd name="connsiteY2" fmla="*/ 7262 h 7803"/>
                <a:gd name="connsiteX3" fmla="*/ 5540 w 7194"/>
                <a:gd name="connsiteY3" fmla="*/ 5992 h 7803"/>
              </a:gdLst>
              <a:ahLst/>
              <a:cxnLst>
                <a:cxn ang="0">
                  <a:pos x="connsiteX0" y="connsiteY0"/>
                </a:cxn>
                <a:cxn ang="0">
                  <a:pos x="connsiteX1" y="connsiteY1"/>
                </a:cxn>
                <a:cxn ang="0">
                  <a:pos x="connsiteX2" y="connsiteY2"/>
                </a:cxn>
                <a:cxn ang="0">
                  <a:pos x="connsiteX3" y="connsiteY3"/>
                </a:cxn>
              </a:cxnLst>
              <a:rect l="l" t="t" r="r" b="b"/>
              <a:pathLst>
                <a:path w="7194" h="7803">
                  <a:moveTo>
                    <a:pt x="5540" y="5992"/>
                  </a:moveTo>
                  <a:cubicBezTo>
                    <a:pt x="8589" y="3705"/>
                    <a:pt x="7191" y="-2265"/>
                    <a:pt x="3254" y="911"/>
                  </a:cubicBezTo>
                  <a:cubicBezTo>
                    <a:pt x="1857" y="3578"/>
                    <a:pt x="-1446" y="6373"/>
                    <a:pt x="713" y="7262"/>
                  </a:cubicBezTo>
                  <a:cubicBezTo>
                    <a:pt x="2873" y="8024"/>
                    <a:pt x="2491" y="8278"/>
                    <a:pt x="5540" y="5992"/>
                  </a:cubicBezTo>
                </a:path>
              </a:pathLst>
            </a:custGeom>
            <a:solidFill>
              <a:srgbClr val="FFFFFF"/>
            </a:solidFill>
            <a:ln w="12700" cap="flat">
              <a:noFill/>
              <a:prstDash val="solid"/>
              <a:miter/>
            </a:ln>
          </p:spPr>
          <p:txBody>
            <a:bodyPr rtlCol="0" anchor="ctr"/>
            <a:lstStyle/>
            <a:p>
              <a:endParaRPr lang="en-GB"/>
            </a:p>
          </p:txBody>
        </p:sp>
        <p:sp>
          <p:nvSpPr>
            <p:cNvPr id="1210" name="Freeform: Shape 1209">
              <a:extLst>
                <a:ext uri="{FF2B5EF4-FFF2-40B4-BE49-F238E27FC236}">
                  <a16:creationId xmlns:a16="http://schemas.microsoft.com/office/drawing/2014/main" id="{7423AC45-D900-03F3-FE17-E4C59DC1B354}"/>
                </a:ext>
              </a:extLst>
            </p:cNvPr>
            <p:cNvSpPr/>
            <p:nvPr/>
          </p:nvSpPr>
          <p:spPr>
            <a:xfrm>
              <a:off x="273046" y="2219792"/>
              <a:ext cx="7785" cy="13944"/>
            </a:xfrm>
            <a:custGeom>
              <a:avLst/>
              <a:gdLst>
                <a:gd name="connsiteX0" fmla="*/ 0 w 7785"/>
                <a:gd name="connsiteY0" fmla="*/ 2724 h 13944"/>
                <a:gd name="connsiteX1" fmla="*/ 6859 w 7785"/>
                <a:gd name="connsiteY1" fmla="*/ 13775 h 13944"/>
                <a:gd name="connsiteX2" fmla="*/ 6478 w 7785"/>
                <a:gd name="connsiteY2" fmla="*/ 6027 h 13944"/>
                <a:gd name="connsiteX3" fmla="*/ 0 w 7785"/>
                <a:gd name="connsiteY3" fmla="*/ 2724 h 13944"/>
              </a:gdLst>
              <a:ahLst/>
              <a:cxnLst>
                <a:cxn ang="0">
                  <a:pos x="connsiteX0" y="connsiteY0"/>
                </a:cxn>
                <a:cxn ang="0">
                  <a:pos x="connsiteX1" y="connsiteY1"/>
                </a:cxn>
                <a:cxn ang="0">
                  <a:pos x="connsiteX2" y="connsiteY2"/>
                </a:cxn>
                <a:cxn ang="0">
                  <a:pos x="connsiteX3" y="connsiteY3"/>
                </a:cxn>
              </a:cxnLst>
              <a:rect l="l" t="t" r="r" b="b"/>
              <a:pathLst>
                <a:path w="7785" h="13944">
                  <a:moveTo>
                    <a:pt x="0" y="2724"/>
                  </a:moveTo>
                  <a:cubicBezTo>
                    <a:pt x="1270" y="8948"/>
                    <a:pt x="4573" y="15045"/>
                    <a:pt x="6859" y="13775"/>
                  </a:cubicBezTo>
                  <a:cubicBezTo>
                    <a:pt x="9146" y="12505"/>
                    <a:pt x="6478" y="7551"/>
                    <a:pt x="6478" y="6027"/>
                  </a:cubicBezTo>
                  <a:cubicBezTo>
                    <a:pt x="6478" y="4502"/>
                    <a:pt x="1905" y="-4389"/>
                    <a:pt x="0" y="2724"/>
                  </a:cubicBezTo>
                </a:path>
              </a:pathLst>
            </a:custGeom>
            <a:solidFill>
              <a:srgbClr val="FFFFFF"/>
            </a:solidFill>
            <a:ln w="12700" cap="flat">
              <a:noFill/>
              <a:prstDash val="solid"/>
              <a:miter/>
            </a:ln>
          </p:spPr>
          <p:txBody>
            <a:bodyPr rtlCol="0" anchor="ctr"/>
            <a:lstStyle/>
            <a:p>
              <a:endParaRPr lang="en-GB"/>
            </a:p>
          </p:txBody>
        </p:sp>
        <p:sp>
          <p:nvSpPr>
            <p:cNvPr id="1211" name="Freeform: Shape 1210">
              <a:extLst>
                <a:ext uri="{FF2B5EF4-FFF2-40B4-BE49-F238E27FC236}">
                  <a16:creationId xmlns:a16="http://schemas.microsoft.com/office/drawing/2014/main" id="{36026832-829D-FE18-EF72-C773F616E584}"/>
                </a:ext>
              </a:extLst>
            </p:cNvPr>
            <p:cNvSpPr/>
            <p:nvPr/>
          </p:nvSpPr>
          <p:spPr>
            <a:xfrm>
              <a:off x="7510936" y="2892100"/>
              <a:ext cx="58544" cy="20161"/>
            </a:xfrm>
            <a:custGeom>
              <a:avLst/>
              <a:gdLst>
                <a:gd name="connsiteX0" fmla="*/ 47883 w 58544"/>
                <a:gd name="connsiteY0" fmla="*/ 4791 h 20161"/>
                <a:gd name="connsiteX1" fmla="*/ 40389 w 58544"/>
                <a:gd name="connsiteY1" fmla="*/ 219 h 20161"/>
                <a:gd name="connsiteX2" fmla="*/ 28829 w 58544"/>
                <a:gd name="connsiteY2" fmla="*/ 3648 h 20161"/>
                <a:gd name="connsiteX3" fmla="*/ 19430 w 58544"/>
                <a:gd name="connsiteY3" fmla="*/ 5427 h 20161"/>
                <a:gd name="connsiteX4" fmla="*/ 12316 w 58544"/>
                <a:gd name="connsiteY4" fmla="*/ 1870 h 20161"/>
                <a:gd name="connsiteX5" fmla="*/ 2662 w 58544"/>
                <a:gd name="connsiteY5" fmla="*/ 4156 h 20161"/>
                <a:gd name="connsiteX6" fmla="*/ 1265 w 58544"/>
                <a:gd name="connsiteY6" fmla="*/ 10508 h 20161"/>
                <a:gd name="connsiteX7" fmla="*/ 11554 w 58544"/>
                <a:gd name="connsiteY7" fmla="*/ 16097 h 20161"/>
                <a:gd name="connsiteX8" fmla="*/ 23114 w 58544"/>
                <a:gd name="connsiteY8" fmla="*/ 20162 h 20161"/>
                <a:gd name="connsiteX9" fmla="*/ 35816 w 58544"/>
                <a:gd name="connsiteY9" fmla="*/ 17494 h 20161"/>
                <a:gd name="connsiteX10" fmla="*/ 52837 w 58544"/>
                <a:gd name="connsiteY10" fmla="*/ 12794 h 20161"/>
                <a:gd name="connsiteX11" fmla="*/ 57919 w 58544"/>
                <a:gd name="connsiteY11" fmla="*/ 7332 h 20161"/>
                <a:gd name="connsiteX12" fmla="*/ 48010 w 58544"/>
                <a:gd name="connsiteY12" fmla="*/ 4918 h 2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44" h="20161">
                  <a:moveTo>
                    <a:pt x="47883" y="4791"/>
                  </a:moveTo>
                  <a:cubicBezTo>
                    <a:pt x="43819" y="3013"/>
                    <a:pt x="43183" y="854"/>
                    <a:pt x="40389" y="219"/>
                  </a:cubicBezTo>
                  <a:cubicBezTo>
                    <a:pt x="37594" y="-417"/>
                    <a:pt x="34673" y="219"/>
                    <a:pt x="28829" y="3648"/>
                  </a:cubicBezTo>
                  <a:cubicBezTo>
                    <a:pt x="25400" y="5299"/>
                    <a:pt x="21335" y="5808"/>
                    <a:pt x="19430" y="5427"/>
                  </a:cubicBezTo>
                  <a:cubicBezTo>
                    <a:pt x="17525" y="5172"/>
                    <a:pt x="16000" y="4029"/>
                    <a:pt x="12316" y="1870"/>
                  </a:cubicBezTo>
                  <a:cubicBezTo>
                    <a:pt x="8633" y="-289"/>
                    <a:pt x="5838" y="3013"/>
                    <a:pt x="2662" y="4156"/>
                  </a:cubicBezTo>
                  <a:cubicBezTo>
                    <a:pt x="-386" y="5299"/>
                    <a:pt x="-767" y="8348"/>
                    <a:pt x="1265" y="10508"/>
                  </a:cubicBezTo>
                  <a:cubicBezTo>
                    <a:pt x="3171" y="12667"/>
                    <a:pt x="8251" y="13429"/>
                    <a:pt x="11554" y="16097"/>
                  </a:cubicBezTo>
                  <a:cubicBezTo>
                    <a:pt x="14857" y="18637"/>
                    <a:pt x="19049" y="20162"/>
                    <a:pt x="23114" y="20162"/>
                  </a:cubicBezTo>
                  <a:cubicBezTo>
                    <a:pt x="27179" y="20162"/>
                    <a:pt x="31624" y="19399"/>
                    <a:pt x="35816" y="17494"/>
                  </a:cubicBezTo>
                  <a:cubicBezTo>
                    <a:pt x="40008" y="15716"/>
                    <a:pt x="46995" y="15080"/>
                    <a:pt x="52837" y="12794"/>
                  </a:cubicBezTo>
                  <a:cubicBezTo>
                    <a:pt x="58681" y="10508"/>
                    <a:pt x="59316" y="8348"/>
                    <a:pt x="57919" y="7332"/>
                  </a:cubicBezTo>
                  <a:cubicBezTo>
                    <a:pt x="56521" y="6189"/>
                    <a:pt x="52075" y="6697"/>
                    <a:pt x="48010" y="4918"/>
                  </a:cubicBezTo>
                </a:path>
              </a:pathLst>
            </a:custGeom>
            <a:solidFill>
              <a:srgbClr val="FFFFFF"/>
            </a:solidFill>
            <a:ln w="12700" cap="flat">
              <a:noFill/>
              <a:prstDash val="solid"/>
              <a:miter/>
            </a:ln>
          </p:spPr>
          <p:txBody>
            <a:bodyPr rtlCol="0" anchor="ctr"/>
            <a:lstStyle/>
            <a:p>
              <a:endParaRPr lang="en-GB"/>
            </a:p>
          </p:txBody>
        </p:sp>
        <p:sp>
          <p:nvSpPr>
            <p:cNvPr id="1212" name="Freeform: Shape 1211">
              <a:extLst>
                <a:ext uri="{FF2B5EF4-FFF2-40B4-BE49-F238E27FC236}">
                  <a16:creationId xmlns:a16="http://schemas.microsoft.com/office/drawing/2014/main" id="{06EC89D7-697C-64C6-8C16-4DDD4C1683EA}"/>
                </a:ext>
              </a:extLst>
            </p:cNvPr>
            <p:cNvSpPr/>
            <p:nvPr/>
          </p:nvSpPr>
          <p:spPr>
            <a:xfrm>
              <a:off x="7439141" y="2916980"/>
              <a:ext cx="15887" cy="8789"/>
            </a:xfrm>
            <a:custGeom>
              <a:avLst/>
              <a:gdLst>
                <a:gd name="connsiteX0" fmla="*/ 10057 w 15887"/>
                <a:gd name="connsiteY0" fmla="*/ 2142 h 8789"/>
                <a:gd name="connsiteX1" fmla="*/ 21 w 15887"/>
                <a:gd name="connsiteY1" fmla="*/ 3285 h 8789"/>
                <a:gd name="connsiteX2" fmla="*/ 7769 w 15887"/>
                <a:gd name="connsiteY2" fmla="*/ 4936 h 8789"/>
                <a:gd name="connsiteX3" fmla="*/ 11961 w 15887"/>
                <a:gd name="connsiteY3" fmla="*/ 8493 h 8789"/>
                <a:gd name="connsiteX4" fmla="*/ 15645 w 15887"/>
                <a:gd name="connsiteY4" fmla="*/ 5571 h 8789"/>
                <a:gd name="connsiteX5" fmla="*/ 9929 w 15887"/>
                <a:gd name="connsiteY5" fmla="*/ 2142 h 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87" h="8789">
                  <a:moveTo>
                    <a:pt x="10057" y="2142"/>
                  </a:moveTo>
                  <a:cubicBezTo>
                    <a:pt x="4467" y="-1796"/>
                    <a:pt x="-360" y="363"/>
                    <a:pt x="21" y="3285"/>
                  </a:cubicBezTo>
                  <a:cubicBezTo>
                    <a:pt x="403" y="6206"/>
                    <a:pt x="3578" y="4555"/>
                    <a:pt x="7769" y="4936"/>
                  </a:cubicBezTo>
                  <a:cubicBezTo>
                    <a:pt x="11961" y="5190"/>
                    <a:pt x="10310" y="7350"/>
                    <a:pt x="11961" y="8493"/>
                  </a:cubicBezTo>
                  <a:cubicBezTo>
                    <a:pt x="13613" y="9636"/>
                    <a:pt x="16788" y="7222"/>
                    <a:pt x="15645" y="5571"/>
                  </a:cubicBezTo>
                  <a:cubicBezTo>
                    <a:pt x="14502" y="3920"/>
                    <a:pt x="11961" y="4936"/>
                    <a:pt x="9929" y="2142"/>
                  </a:cubicBezTo>
                </a:path>
              </a:pathLst>
            </a:custGeom>
            <a:solidFill>
              <a:srgbClr val="FFFFFF"/>
            </a:solidFill>
            <a:ln w="12700" cap="flat">
              <a:noFill/>
              <a:prstDash val="solid"/>
              <a:miter/>
            </a:ln>
          </p:spPr>
          <p:txBody>
            <a:bodyPr rtlCol="0" anchor="ctr"/>
            <a:lstStyle/>
            <a:p>
              <a:endParaRPr lang="en-GB"/>
            </a:p>
          </p:txBody>
        </p:sp>
        <p:sp>
          <p:nvSpPr>
            <p:cNvPr id="1213" name="Freeform: Shape 1212">
              <a:extLst>
                <a:ext uri="{FF2B5EF4-FFF2-40B4-BE49-F238E27FC236}">
                  <a16:creationId xmlns:a16="http://schemas.microsoft.com/office/drawing/2014/main" id="{84184E6F-7974-74F3-0FA8-A926AE789B48}"/>
                </a:ext>
              </a:extLst>
            </p:cNvPr>
            <p:cNvSpPr/>
            <p:nvPr/>
          </p:nvSpPr>
          <p:spPr>
            <a:xfrm>
              <a:off x="40752" y="2980666"/>
              <a:ext cx="165877" cy="162527"/>
            </a:xfrm>
            <a:custGeom>
              <a:avLst/>
              <a:gdLst>
                <a:gd name="connsiteX0" fmla="*/ 118353 w 165877"/>
                <a:gd name="connsiteY0" fmla="*/ 10987 h 162527"/>
                <a:gd name="connsiteX1" fmla="*/ 98918 w 165877"/>
                <a:gd name="connsiteY1" fmla="*/ 21530 h 162527"/>
                <a:gd name="connsiteX2" fmla="*/ 80500 w 165877"/>
                <a:gd name="connsiteY2" fmla="*/ 13527 h 162527"/>
                <a:gd name="connsiteX3" fmla="*/ 72624 w 165877"/>
                <a:gd name="connsiteY3" fmla="*/ 8700 h 162527"/>
                <a:gd name="connsiteX4" fmla="*/ 63732 w 165877"/>
                <a:gd name="connsiteY4" fmla="*/ 10224 h 162527"/>
                <a:gd name="connsiteX5" fmla="*/ 49887 w 165877"/>
                <a:gd name="connsiteY5" fmla="*/ 14162 h 162527"/>
                <a:gd name="connsiteX6" fmla="*/ 28038 w 165877"/>
                <a:gd name="connsiteY6" fmla="*/ 7049 h 162527"/>
                <a:gd name="connsiteX7" fmla="*/ 9620 w 165877"/>
                <a:gd name="connsiteY7" fmla="*/ 63 h 162527"/>
                <a:gd name="connsiteX8" fmla="*/ 728 w 165877"/>
                <a:gd name="connsiteY8" fmla="*/ 5144 h 162527"/>
                <a:gd name="connsiteX9" fmla="*/ 728 w 165877"/>
                <a:gd name="connsiteY9" fmla="*/ 6287 h 162527"/>
                <a:gd name="connsiteX10" fmla="*/ 6952 w 165877"/>
                <a:gd name="connsiteY10" fmla="*/ 14543 h 162527"/>
                <a:gd name="connsiteX11" fmla="*/ 10255 w 165877"/>
                <a:gd name="connsiteY11" fmla="*/ 28262 h 162527"/>
                <a:gd name="connsiteX12" fmla="*/ 2633 w 165877"/>
                <a:gd name="connsiteY12" fmla="*/ 30040 h 162527"/>
                <a:gd name="connsiteX13" fmla="*/ 347 w 165877"/>
                <a:gd name="connsiteY13" fmla="*/ 39186 h 162527"/>
                <a:gd name="connsiteX14" fmla="*/ 5174 w 165877"/>
                <a:gd name="connsiteY14" fmla="*/ 49094 h 162527"/>
                <a:gd name="connsiteX15" fmla="*/ 9620 w 165877"/>
                <a:gd name="connsiteY15" fmla="*/ 60907 h 162527"/>
                <a:gd name="connsiteX16" fmla="*/ 23719 w 165877"/>
                <a:gd name="connsiteY16" fmla="*/ 67767 h 162527"/>
                <a:gd name="connsiteX17" fmla="*/ 30833 w 165877"/>
                <a:gd name="connsiteY17" fmla="*/ 74499 h 162527"/>
                <a:gd name="connsiteX18" fmla="*/ 40233 w 165877"/>
                <a:gd name="connsiteY18" fmla="*/ 78183 h 162527"/>
                <a:gd name="connsiteX19" fmla="*/ 48362 w 165877"/>
                <a:gd name="connsiteY19" fmla="*/ 71070 h 162527"/>
                <a:gd name="connsiteX20" fmla="*/ 45441 w 165877"/>
                <a:gd name="connsiteY20" fmla="*/ 66243 h 162527"/>
                <a:gd name="connsiteX21" fmla="*/ 38835 w 165877"/>
                <a:gd name="connsiteY21" fmla="*/ 58621 h 162527"/>
                <a:gd name="connsiteX22" fmla="*/ 31214 w 165877"/>
                <a:gd name="connsiteY22" fmla="*/ 54175 h 162527"/>
                <a:gd name="connsiteX23" fmla="*/ 26133 w 165877"/>
                <a:gd name="connsiteY23" fmla="*/ 46554 h 162527"/>
                <a:gd name="connsiteX24" fmla="*/ 32611 w 165877"/>
                <a:gd name="connsiteY24" fmla="*/ 46046 h 162527"/>
                <a:gd name="connsiteX25" fmla="*/ 44806 w 165877"/>
                <a:gd name="connsiteY25" fmla="*/ 50745 h 162527"/>
                <a:gd name="connsiteX26" fmla="*/ 59159 w 165877"/>
                <a:gd name="connsiteY26" fmla="*/ 62559 h 162527"/>
                <a:gd name="connsiteX27" fmla="*/ 62843 w 165877"/>
                <a:gd name="connsiteY27" fmla="*/ 77040 h 162527"/>
                <a:gd name="connsiteX28" fmla="*/ 77451 w 165877"/>
                <a:gd name="connsiteY28" fmla="*/ 82375 h 162527"/>
                <a:gd name="connsiteX29" fmla="*/ 93075 w 165877"/>
                <a:gd name="connsiteY29" fmla="*/ 91648 h 162527"/>
                <a:gd name="connsiteX30" fmla="*/ 115050 w 165877"/>
                <a:gd name="connsiteY30" fmla="*/ 107399 h 162527"/>
                <a:gd name="connsiteX31" fmla="*/ 117210 w 165877"/>
                <a:gd name="connsiteY31" fmla="*/ 114004 h 162527"/>
                <a:gd name="connsiteX32" fmla="*/ 114669 w 165877"/>
                <a:gd name="connsiteY32" fmla="*/ 122388 h 162527"/>
                <a:gd name="connsiteX33" fmla="*/ 113907 w 165877"/>
                <a:gd name="connsiteY33" fmla="*/ 132042 h 162527"/>
                <a:gd name="connsiteX34" fmla="*/ 121275 w 165877"/>
                <a:gd name="connsiteY34" fmla="*/ 140044 h 162527"/>
                <a:gd name="connsiteX35" fmla="*/ 128769 w 165877"/>
                <a:gd name="connsiteY35" fmla="*/ 140679 h 162527"/>
                <a:gd name="connsiteX36" fmla="*/ 127118 w 165877"/>
                <a:gd name="connsiteY36" fmla="*/ 131533 h 162527"/>
                <a:gd name="connsiteX37" fmla="*/ 129023 w 165877"/>
                <a:gd name="connsiteY37" fmla="*/ 127341 h 162527"/>
                <a:gd name="connsiteX38" fmla="*/ 138677 w 165877"/>
                <a:gd name="connsiteY38" fmla="*/ 128358 h 162527"/>
                <a:gd name="connsiteX39" fmla="*/ 147188 w 165877"/>
                <a:gd name="connsiteY39" fmla="*/ 134836 h 162527"/>
                <a:gd name="connsiteX40" fmla="*/ 148458 w 165877"/>
                <a:gd name="connsiteY40" fmla="*/ 141568 h 162527"/>
                <a:gd name="connsiteX41" fmla="*/ 146553 w 165877"/>
                <a:gd name="connsiteY41" fmla="*/ 150714 h 162527"/>
                <a:gd name="connsiteX42" fmla="*/ 149093 w 165877"/>
                <a:gd name="connsiteY42" fmla="*/ 160114 h 162527"/>
                <a:gd name="connsiteX43" fmla="*/ 152523 w 165877"/>
                <a:gd name="connsiteY43" fmla="*/ 162527 h 162527"/>
                <a:gd name="connsiteX44" fmla="*/ 154301 w 165877"/>
                <a:gd name="connsiteY44" fmla="*/ 136233 h 162527"/>
                <a:gd name="connsiteX45" fmla="*/ 161033 w 165877"/>
                <a:gd name="connsiteY45" fmla="*/ 122134 h 162527"/>
                <a:gd name="connsiteX46" fmla="*/ 164463 w 165877"/>
                <a:gd name="connsiteY46" fmla="*/ 116671 h 162527"/>
                <a:gd name="connsiteX47" fmla="*/ 165733 w 165877"/>
                <a:gd name="connsiteY47" fmla="*/ 116290 h 162527"/>
                <a:gd name="connsiteX48" fmla="*/ 164463 w 165877"/>
                <a:gd name="connsiteY48" fmla="*/ 115909 h 162527"/>
                <a:gd name="connsiteX49" fmla="*/ 153158 w 165877"/>
                <a:gd name="connsiteY49" fmla="*/ 107018 h 162527"/>
                <a:gd name="connsiteX50" fmla="*/ 154936 w 165877"/>
                <a:gd name="connsiteY50" fmla="*/ 85550 h 162527"/>
                <a:gd name="connsiteX51" fmla="*/ 156842 w 165877"/>
                <a:gd name="connsiteY51" fmla="*/ 81232 h 162527"/>
                <a:gd name="connsiteX52" fmla="*/ 164717 w 165877"/>
                <a:gd name="connsiteY52" fmla="*/ 75007 h 162527"/>
                <a:gd name="connsiteX53" fmla="*/ 151125 w 165877"/>
                <a:gd name="connsiteY53" fmla="*/ 59891 h 162527"/>
                <a:gd name="connsiteX54" fmla="*/ 134866 w 165877"/>
                <a:gd name="connsiteY54" fmla="*/ 41981 h 162527"/>
                <a:gd name="connsiteX55" fmla="*/ 124831 w 165877"/>
                <a:gd name="connsiteY55" fmla="*/ 25976 h 162527"/>
                <a:gd name="connsiteX56" fmla="*/ 118353 w 165877"/>
                <a:gd name="connsiteY56" fmla="*/ 10860 h 16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5877" h="162527">
                  <a:moveTo>
                    <a:pt x="118353" y="10987"/>
                  </a:moveTo>
                  <a:cubicBezTo>
                    <a:pt x="112002" y="16195"/>
                    <a:pt x="104253" y="21530"/>
                    <a:pt x="98918" y="21530"/>
                  </a:cubicBezTo>
                  <a:cubicBezTo>
                    <a:pt x="92059" y="21530"/>
                    <a:pt x="86089" y="17338"/>
                    <a:pt x="80500" y="13527"/>
                  </a:cubicBezTo>
                  <a:cubicBezTo>
                    <a:pt x="77705" y="11622"/>
                    <a:pt x="75037" y="9716"/>
                    <a:pt x="72624" y="8700"/>
                  </a:cubicBezTo>
                  <a:cubicBezTo>
                    <a:pt x="69829" y="7557"/>
                    <a:pt x="67162" y="8700"/>
                    <a:pt x="63732" y="10224"/>
                  </a:cubicBezTo>
                  <a:cubicBezTo>
                    <a:pt x="60049" y="11876"/>
                    <a:pt x="55857" y="13781"/>
                    <a:pt x="49887" y="14162"/>
                  </a:cubicBezTo>
                  <a:cubicBezTo>
                    <a:pt x="42646" y="14670"/>
                    <a:pt x="35533" y="10987"/>
                    <a:pt x="28038" y="7049"/>
                  </a:cubicBezTo>
                  <a:cubicBezTo>
                    <a:pt x="21941" y="3873"/>
                    <a:pt x="15590" y="571"/>
                    <a:pt x="9620" y="63"/>
                  </a:cubicBezTo>
                  <a:cubicBezTo>
                    <a:pt x="4412" y="-446"/>
                    <a:pt x="2125" y="2222"/>
                    <a:pt x="728" y="5144"/>
                  </a:cubicBezTo>
                  <a:cubicBezTo>
                    <a:pt x="728" y="5525"/>
                    <a:pt x="728" y="5906"/>
                    <a:pt x="728" y="6287"/>
                  </a:cubicBezTo>
                  <a:cubicBezTo>
                    <a:pt x="601" y="10733"/>
                    <a:pt x="2887" y="11749"/>
                    <a:pt x="6952" y="14543"/>
                  </a:cubicBezTo>
                  <a:cubicBezTo>
                    <a:pt x="11017" y="17338"/>
                    <a:pt x="11525" y="24578"/>
                    <a:pt x="10255" y="28262"/>
                  </a:cubicBezTo>
                  <a:cubicBezTo>
                    <a:pt x="8984" y="31946"/>
                    <a:pt x="5174" y="28897"/>
                    <a:pt x="2633" y="30040"/>
                  </a:cubicBezTo>
                  <a:cubicBezTo>
                    <a:pt x="-34" y="31184"/>
                    <a:pt x="-415" y="35502"/>
                    <a:pt x="347" y="39186"/>
                  </a:cubicBezTo>
                  <a:cubicBezTo>
                    <a:pt x="1109" y="42743"/>
                    <a:pt x="3776" y="44902"/>
                    <a:pt x="5174" y="49094"/>
                  </a:cubicBezTo>
                  <a:cubicBezTo>
                    <a:pt x="6571" y="53286"/>
                    <a:pt x="7714" y="59129"/>
                    <a:pt x="9620" y="60907"/>
                  </a:cubicBezTo>
                  <a:cubicBezTo>
                    <a:pt x="11398" y="62686"/>
                    <a:pt x="17876" y="65353"/>
                    <a:pt x="23719" y="67767"/>
                  </a:cubicBezTo>
                  <a:cubicBezTo>
                    <a:pt x="29563" y="70180"/>
                    <a:pt x="28546" y="70688"/>
                    <a:pt x="30833" y="74499"/>
                  </a:cubicBezTo>
                  <a:cubicBezTo>
                    <a:pt x="33119" y="78183"/>
                    <a:pt x="37692" y="80342"/>
                    <a:pt x="40233" y="78183"/>
                  </a:cubicBezTo>
                  <a:cubicBezTo>
                    <a:pt x="42773" y="76023"/>
                    <a:pt x="45568" y="74753"/>
                    <a:pt x="48362" y="71070"/>
                  </a:cubicBezTo>
                  <a:cubicBezTo>
                    <a:pt x="51157" y="67386"/>
                    <a:pt x="47854" y="67640"/>
                    <a:pt x="45441" y="66243"/>
                  </a:cubicBezTo>
                  <a:cubicBezTo>
                    <a:pt x="43027" y="64845"/>
                    <a:pt x="41249" y="62813"/>
                    <a:pt x="38835" y="58621"/>
                  </a:cubicBezTo>
                  <a:cubicBezTo>
                    <a:pt x="36422" y="54429"/>
                    <a:pt x="34898" y="55699"/>
                    <a:pt x="31214" y="54175"/>
                  </a:cubicBezTo>
                  <a:cubicBezTo>
                    <a:pt x="27403" y="52651"/>
                    <a:pt x="27022" y="49602"/>
                    <a:pt x="26133" y="46554"/>
                  </a:cubicBezTo>
                  <a:cubicBezTo>
                    <a:pt x="25371" y="43505"/>
                    <a:pt x="30198" y="44140"/>
                    <a:pt x="32611" y="46046"/>
                  </a:cubicBezTo>
                  <a:cubicBezTo>
                    <a:pt x="35025" y="47951"/>
                    <a:pt x="40106" y="48332"/>
                    <a:pt x="44806" y="50745"/>
                  </a:cubicBezTo>
                  <a:cubicBezTo>
                    <a:pt x="49505" y="53159"/>
                    <a:pt x="55984" y="57732"/>
                    <a:pt x="59159" y="62559"/>
                  </a:cubicBezTo>
                  <a:cubicBezTo>
                    <a:pt x="62208" y="67513"/>
                    <a:pt x="60811" y="75134"/>
                    <a:pt x="62843" y="77040"/>
                  </a:cubicBezTo>
                  <a:cubicBezTo>
                    <a:pt x="65002" y="78945"/>
                    <a:pt x="72243" y="80469"/>
                    <a:pt x="77451" y="82375"/>
                  </a:cubicBezTo>
                  <a:cubicBezTo>
                    <a:pt x="82659" y="84280"/>
                    <a:pt x="88883" y="89234"/>
                    <a:pt x="93075" y="91648"/>
                  </a:cubicBezTo>
                  <a:cubicBezTo>
                    <a:pt x="97267" y="94061"/>
                    <a:pt x="114415" y="105874"/>
                    <a:pt x="115050" y="107399"/>
                  </a:cubicBezTo>
                  <a:cubicBezTo>
                    <a:pt x="115558" y="108923"/>
                    <a:pt x="117337" y="109558"/>
                    <a:pt x="117210" y="114004"/>
                  </a:cubicBezTo>
                  <a:cubicBezTo>
                    <a:pt x="117210" y="118450"/>
                    <a:pt x="115940" y="119339"/>
                    <a:pt x="114669" y="122388"/>
                  </a:cubicBezTo>
                  <a:cubicBezTo>
                    <a:pt x="113399" y="125436"/>
                    <a:pt x="112637" y="127215"/>
                    <a:pt x="113907" y="132042"/>
                  </a:cubicBezTo>
                  <a:cubicBezTo>
                    <a:pt x="115050" y="136868"/>
                    <a:pt x="117972" y="138520"/>
                    <a:pt x="121275" y="140044"/>
                  </a:cubicBezTo>
                  <a:cubicBezTo>
                    <a:pt x="124577" y="141568"/>
                    <a:pt x="127753" y="141568"/>
                    <a:pt x="128769" y="140679"/>
                  </a:cubicBezTo>
                  <a:cubicBezTo>
                    <a:pt x="129785" y="139790"/>
                    <a:pt x="127753" y="133439"/>
                    <a:pt x="127118" y="131533"/>
                  </a:cubicBezTo>
                  <a:cubicBezTo>
                    <a:pt x="126483" y="129628"/>
                    <a:pt x="128388" y="127469"/>
                    <a:pt x="129023" y="127341"/>
                  </a:cubicBezTo>
                  <a:cubicBezTo>
                    <a:pt x="129658" y="127215"/>
                    <a:pt x="136518" y="127723"/>
                    <a:pt x="138677" y="128358"/>
                  </a:cubicBezTo>
                  <a:cubicBezTo>
                    <a:pt x="140836" y="129120"/>
                    <a:pt x="144901" y="132042"/>
                    <a:pt x="147188" y="134836"/>
                  </a:cubicBezTo>
                  <a:cubicBezTo>
                    <a:pt x="149601" y="137504"/>
                    <a:pt x="148839" y="140044"/>
                    <a:pt x="148458" y="141568"/>
                  </a:cubicBezTo>
                  <a:cubicBezTo>
                    <a:pt x="148077" y="143093"/>
                    <a:pt x="146553" y="147793"/>
                    <a:pt x="146553" y="150714"/>
                  </a:cubicBezTo>
                  <a:cubicBezTo>
                    <a:pt x="146553" y="153509"/>
                    <a:pt x="148585" y="157828"/>
                    <a:pt x="149093" y="160114"/>
                  </a:cubicBezTo>
                  <a:cubicBezTo>
                    <a:pt x="149347" y="161257"/>
                    <a:pt x="150871" y="162019"/>
                    <a:pt x="152523" y="162527"/>
                  </a:cubicBezTo>
                  <a:cubicBezTo>
                    <a:pt x="152142" y="154271"/>
                    <a:pt x="152142" y="143855"/>
                    <a:pt x="154301" y="136233"/>
                  </a:cubicBezTo>
                  <a:cubicBezTo>
                    <a:pt x="156842" y="126833"/>
                    <a:pt x="158874" y="124547"/>
                    <a:pt x="161033" y="122134"/>
                  </a:cubicBezTo>
                  <a:cubicBezTo>
                    <a:pt x="162050" y="120863"/>
                    <a:pt x="163193" y="119593"/>
                    <a:pt x="164463" y="116671"/>
                  </a:cubicBezTo>
                  <a:cubicBezTo>
                    <a:pt x="164717" y="116036"/>
                    <a:pt x="166368" y="116671"/>
                    <a:pt x="165733" y="116290"/>
                  </a:cubicBezTo>
                  <a:cubicBezTo>
                    <a:pt x="165479" y="116290"/>
                    <a:pt x="164971" y="116036"/>
                    <a:pt x="164463" y="115909"/>
                  </a:cubicBezTo>
                  <a:cubicBezTo>
                    <a:pt x="161160" y="115020"/>
                    <a:pt x="156460" y="113750"/>
                    <a:pt x="153158" y="107018"/>
                  </a:cubicBezTo>
                  <a:cubicBezTo>
                    <a:pt x="148712" y="97618"/>
                    <a:pt x="152142" y="91012"/>
                    <a:pt x="154936" y="85550"/>
                  </a:cubicBezTo>
                  <a:cubicBezTo>
                    <a:pt x="155825" y="83899"/>
                    <a:pt x="156588" y="82375"/>
                    <a:pt x="156842" y="81232"/>
                  </a:cubicBezTo>
                  <a:cubicBezTo>
                    <a:pt x="157477" y="78564"/>
                    <a:pt x="160652" y="76531"/>
                    <a:pt x="164717" y="75007"/>
                  </a:cubicBezTo>
                  <a:cubicBezTo>
                    <a:pt x="160144" y="70688"/>
                    <a:pt x="158874" y="67132"/>
                    <a:pt x="151125" y="59891"/>
                  </a:cubicBezTo>
                  <a:cubicBezTo>
                    <a:pt x="141345" y="50745"/>
                    <a:pt x="139439" y="48205"/>
                    <a:pt x="134866" y="41981"/>
                  </a:cubicBezTo>
                  <a:cubicBezTo>
                    <a:pt x="130293" y="35757"/>
                    <a:pt x="127753" y="34232"/>
                    <a:pt x="124831" y="25976"/>
                  </a:cubicBezTo>
                  <a:cubicBezTo>
                    <a:pt x="122418" y="19243"/>
                    <a:pt x="121148" y="15432"/>
                    <a:pt x="118353" y="10860"/>
                  </a:cubicBezTo>
                </a:path>
              </a:pathLst>
            </a:custGeom>
            <a:solidFill>
              <a:srgbClr val="FFFFFF"/>
            </a:solidFill>
            <a:ln w="12700" cap="flat">
              <a:noFill/>
              <a:prstDash val="solid"/>
              <a:miter/>
            </a:ln>
          </p:spPr>
          <p:txBody>
            <a:bodyPr rtlCol="0" anchor="ctr"/>
            <a:lstStyle/>
            <a:p>
              <a:endParaRPr lang="en-GB"/>
            </a:p>
          </p:txBody>
        </p:sp>
        <p:sp>
          <p:nvSpPr>
            <p:cNvPr id="1214" name="Freeform: Shape 1213">
              <a:extLst>
                <a:ext uri="{FF2B5EF4-FFF2-40B4-BE49-F238E27FC236}">
                  <a16:creationId xmlns:a16="http://schemas.microsoft.com/office/drawing/2014/main" id="{20530868-74B1-30BC-1233-5EBB0A92712A}"/>
                </a:ext>
              </a:extLst>
            </p:cNvPr>
            <p:cNvSpPr/>
            <p:nvPr/>
          </p:nvSpPr>
          <p:spPr>
            <a:xfrm>
              <a:off x="681206" y="3297519"/>
              <a:ext cx="2099811" cy="2158926"/>
            </a:xfrm>
            <a:custGeom>
              <a:avLst/>
              <a:gdLst>
                <a:gd name="connsiteX0" fmla="*/ 1198580 w 2099811"/>
                <a:gd name="connsiteY0" fmla="*/ 49423 h 2158926"/>
                <a:gd name="connsiteX1" fmla="*/ 1198961 w 2099811"/>
                <a:gd name="connsiteY1" fmla="*/ 49423 h 2158926"/>
                <a:gd name="connsiteX2" fmla="*/ 1213950 w 2099811"/>
                <a:gd name="connsiteY2" fmla="*/ 61363 h 2158926"/>
                <a:gd name="connsiteX3" fmla="*/ 1218142 w 2099811"/>
                <a:gd name="connsiteY3" fmla="*/ 72160 h 2158926"/>
                <a:gd name="connsiteX4" fmla="*/ 1229193 w 2099811"/>
                <a:gd name="connsiteY4" fmla="*/ 92611 h 2158926"/>
                <a:gd name="connsiteX5" fmla="*/ 1235417 w 2099811"/>
                <a:gd name="connsiteY5" fmla="*/ 134910 h 2158926"/>
                <a:gd name="connsiteX6" fmla="*/ 1240117 w 2099811"/>
                <a:gd name="connsiteY6" fmla="*/ 162729 h 2158926"/>
                <a:gd name="connsiteX7" fmla="*/ 1249517 w 2099811"/>
                <a:gd name="connsiteY7" fmla="*/ 168572 h 2158926"/>
                <a:gd name="connsiteX8" fmla="*/ 1263490 w 2099811"/>
                <a:gd name="connsiteY8" fmla="*/ 181528 h 2158926"/>
                <a:gd name="connsiteX9" fmla="*/ 1276827 w 2099811"/>
                <a:gd name="connsiteY9" fmla="*/ 184831 h 2158926"/>
                <a:gd name="connsiteX10" fmla="*/ 1284957 w 2099811"/>
                <a:gd name="connsiteY10" fmla="*/ 195882 h 2158926"/>
                <a:gd name="connsiteX11" fmla="*/ 1283051 w 2099811"/>
                <a:gd name="connsiteY11" fmla="*/ 207315 h 2158926"/>
                <a:gd name="connsiteX12" fmla="*/ 1279114 w 2099811"/>
                <a:gd name="connsiteY12" fmla="*/ 220017 h 2158926"/>
                <a:gd name="connsiteX13" fmla="*/ 1273905 w 2099811"/>
                <a:gd name="connsiteY13" fmla="*/ 229798 h 2158926"/>
                <a:gd name="connsiteX14" fmla="*/ 1253709 w 2099811"/>
                <a:gd name="connsiteY14" fmla="*/ 247327 h 2158926"/>
                <a:gd name="connsiteX15" fmla="*/ 1227033 w 2099811"/>
                <a:gd name="connsiteY15" fmla="*/ 275273 h 2158926"/>
                <a:gd name="connsiteX16" fmla="*/ 1207853 w 2099811"/>
                <a:gd name="connsiteY16" fmla="*/ 298010 h 2158926"/>
                <a:gd name="connsiteX17" fmla="*/ 1189688 w 2099811"/>
                <a:gd name="connsiteY17" fmla="*/ 320113 h 2158926"/>
                <a:gd name="connsiteX18" fmla="*/ 1175842 w 2099811"/>
                <a:gd name="connsiteY18" fmla="*/ 346026 h 2158926"/>
                <a:gd name="connsiteX19" fmla="*/ 1165807 w 2099811"/>
                <a:gd name="connsiteY19" fmla="*/ 355171 h 2158926"/>
                <a:gd name="connsiteX20" fmla="*/ 1149294 w 2099811"/>
                <a:gd name="connsiteY20" fmla="*/ 356188 h 2158926"/>
                <a:gd name="connsiteX21" fmla="*/ 1137227 w 2099811"/>
                <a:gd name="connsiteY21" fmla="*/ 364698 h 2158926"/>
                <a:gd name="connsiteX22" fmla="*/ 1149929 w 2099811"/>
                <a:gd name="connsiteY22" fmla="*/ 365715 h 2158926"/>
                <a:gd name="connsiteX23" fmla="*/ 1164918 w 2099811"/>
                <a:gd name="connsiteY23" fmla="*/ 370923 h 2158926"/>
                <a:gd name="connsiteX24" fmla="*/ 1179272 w 2099811"/>
                <a:gd name="connsiteY24" fmla="*/ 364063 h 2158926"/>
                <a:gd name="connsiteX25" fmla="*/ 1195277 w 2099811"/>
                <a:gd name="connsiteY25" fmla="*/ 357204 h 2158926"/>
                <a:gd name="connsiteX26" fmla="*/ 1212552 w 2099811"/>
                <a:gd name="connsiteY26" fmla="*/ 345518 h 2158926"/>
                <a:gd name="connsiteX27" fmla="*/ 1226271 w 2099811"/>
                <a:gd name="connsiteY27" fmla="*/ 336753 h 2158926"/>
                <a:gd name="connsiteX28" fmla="*/ 1234147 w 2099811"/>
                <a:gd name="connsiteY28" fmla="*/ 337769 h 2158926"/>
                <a:gd name="connsiteX29" fmla="*/ 1238085 w 2099811"/>
                <a:gd name="connsiteY29" fmla="*/ 358601 h 2158926"/>
                <a:gd name="connsiteX30" fmla="*/ 1249771 w 2099811"/>
                <a:gd name="connsiteY30" fmla="*/ 378163 h 2158926"/>
                <a:gd name="connsiteX31" fmla="*/ 1264125 w 2099811"/>
                <a:gd name="connsiteY31" fmla="*/ 380069 h 2158926"/>
                <a:gd name="connsiteX32" fmla="*/ 1285211 w 2099811"/>
                <a:gd name="connsiteY32" fmla="*/ 382990 h 2158926"/>
                <a:gd name="connsiteX33" fmla="*/ 1300200 w 2099811"/>
                <a:gd name="connsiteY33" fmla="*/ 381974 h 2158926"/>
                <a:gd name="connsiteX34" fmla="*/ 1311632 w 2099811"/>
                <a:gd name="connsiteY34" fmla="*/ 374225 h 2158926"/>
                <a:gd name="connsiteX35" fmla="*/ 1318110 w 2099811"/>
                <a:gd name="connsiteY35" fmla="*/ 379433 h 2158926"/>
                <a:gd name="connsiteX36" fmla="*/ 1310616 w 2099811"/>
                <a:gd name="connsiteY36" fmla="*/ 400012 h 2158926"/>
                <a:gd name="connsiteX37" fmla="*/ 1311251 w 2099811"/>
                <a:gd name="connsiteY37" fmla="*/ 416906 h 2158926"/>
                <a:gd name="connsiteX38" fmla="*/ 1317729 w 2099811"/>
                <a:gd name="connsiteY38" fmla="*/ 394168 h 2158926"/>
                <a:gd name="connsiteX39" fmla="*/ 1332718 w 2099811"/>
                <a:gd name="connsiteY39" fmla="*/ 374607 h 2158926"/>
                <a:gd name="connsiteX40" fmla="*/ 1351264 w 2099811"/>
                <a:gd name="connsiteY40" fmla="*/ 365461 h 2158926"/>
                <a:gd name="connsiteX41" fmla="*/ 1362950 w 2099811"/>
                <a:gd name="connsiteY41" fmla="*/ 366096 h 2158926"/>
                <a:gd name="connsiteX42" fmla="*/ 1372731 w 2099811"/>
                <a:gd name="connsiteY42" fmla="*/ 363174 h 2158926"/>
                <a:gd name="connsiteX43" fmla="*/ 1372350 w 2099811"/>
                <a:gd name="connsiteY43" fmla="*/ 357712 h 2158926"/>
                <a:gd name="connsiteX44" fmla="*/ 1367777 w 2099811"/>
                <a:gd name="connsiteY44" fmla="*/ 350853 h 2158926"/>
                <a:gd name="connsiteX45" fmla="*/ 1376161 w 2099811"/>
                <a:gd name="connsiteY45" fmla="*/ 345645 h 2158926"/>
                <a:gd name="connsiteX46" fmla="*/ 1374891 w 2099811"/>
                <a:gd name="connsiteY46" fmla="*/ 330656 h 2158926"/>
                <a:gd name="connsiteX47" fmla="*/ 1388609 w 2099811"/>
                <a:gd name="connsiteY47" fmla="*/ 319224 h 2158926"/>
                <a:gd name="connsiteX48" fmla="*/ 1405503 w 2099811"/>
                <a:gd name="connsiteY48" fmla="*/ 316683 h 2158926"/>
                <a:gd name="connsiteX49" fmla="*/ 1418460 w 2099811"/>
                <a:gd name="connsiteY49" fmla="*/ 312110 h 2158926"/>
                <a:gd name="connsiteX50" fmla="*/ 1435227 w 2099811"/>
                <a:gd name="connsiteY50" fmla="*/ 322653 h 2158926"/>
                <a:gd name="connsiteX51" fmla="*/ 1449200 w 2099811"/>
                <a:gd name="connsiteY51" fmla="*/ 322018 h 2158926"/>
                <a:gd name="connsiteX52" fmla="*/ 1458346 w 2099811"/>
                <a:gd name="connsiteY52" fmla="*/ 330148 h 2158926"/>
                <a:gd name="connsiteX53" fmla="*/ 1465840 w 2099811"/>
                <a:gd name="connsiteY53" fmla="*/ 335356 h 2158926"/>
                <a:gd name="connsiteX54" fmla="*/ 1478162 w 2099811"/>
                <a:gd name="connsiteY54" fmla="*/ 333324 h 2158926"/>
                <a:gd name="connsiteX55" fmla="*/ 1488578 w 2099811"/>
                <a:gd name="connsiteY55" fmla="*/ 337515 h 2158926"/>
                <a:gd name="connsiteX56" fmla="*/ 1505472 w 2099811"/>
                <a:gd name="connsiteY56" fmla="*/ 343104 h 2158926"/>
                <a:gd name="connsiteX57" fmla="*/ 1513983 w 2099811"/>
                <a:gd name="connsiteY57" fmla="*/ 349328 h 2158926"/>
                <a:gd name="connsiteX58" fmla="*/ 1525034 w 2099811"/>
                <a:gd name="connsiteY58" fmla="*/ 352885 h 2158926"/>
                <a:gd name="connsiteX59" fmla="*/ 1529607 w 2099811"/>
                <a:gd name="connsiteY59" fmla="*/ 362285 h 2158926"/>
                <a:gd name="connsiteX60" fmla="*/ 1532274 w 2099811"/>
                <a:gd name="connsiteY60" fmla="*/ 369780 h 2158926"/>
                <a:gd name="connsiteX61" fmla="*/ 1537482 w 2099811"/>
                <a:gd name="connsiteY61" fmla="*/ 360634 h 2158926"/>
                <a:gd name="connsiteX62" fmla="*/ 1549804 w 2099811"/>
                <a:gd name="connsiteY62" fmla="*/ 357458 h 2158926"/>
                <a:gd name="connsiteX63" fmla="*/ 1555012 w 2099811"/>
                <a:gd name="connsiteY63" fmla="*/ 366858 h 2158926"/>
                <a:gd name="connsiteX64" fmla="*/ 1564158 w 2099811"/>
                <a:gd name="connsiteY64" fmla="*/ 371685 h 2158926"/>
                <a:gd name="connsiteX65" fmla="*/ 1572033 w 2099811"/>
                <a:gd name="connsiteY65" fmla="*/ 379814 h 2158926"/>
                <a:gd name="connsiteX66" fmla="*/ 1567841 w 2099811"/>
                <a:gd name="connsiteY66" fmla="*/ 393152 h 2158926"/>
                <a:gd name="connsiteX67" fmla="*/ 1563015 w 2099811"/>
                <a:gd name="connsiteY67" fmla="*/ 403187 h 2158926"/>
                <a:gd name="connsiteX68" fmla="*/ 1577622 w 2099811"/>
                <a:gd name="connsiteY68" fmla="*/ 401536 h 2158926"/>
                <a:gd name="connsiteX69" fmla="*/ 1566190 w 2099811"/>
                <a:gd name="connsiteY69" fmla="*/ 422368 h 2158926"/>
                <a:gd name="connsiteX70" fmla="*/ 1567460 w 2099811"/>
                <a:gd name="connsiteY70" fmla="*/ 439008 h 2158926"/>
                <a:gd name="connsiteX71" fmla="*/ 1570763 w 2099811"/>
                <a:gd name="connsiteY71" fmla="*/ 448408 h 2158926"/>
                <a:gd name="connsiteX72" fmla="*/ 1579528 w 2099811"/>
                <a:gd name="connsiteY72" fmla="*/ 432403 h 2158926"/>
                <a:gd name="connsiteX73" fmla="*/ 1590960 w 2099811"/>
                <a:gd name="connsiteY73" fmla="*/ 427830 h 2158926"/>
                <a:gd name="connsiteX74" fmla="*/ 1605314 w 2099811"/>
                <a:gd name="connsiteY74" fmla="*/ 422622 h 2158926"/>
                <a:gd name="connsiteX75" fmla="*/ 1622208 w 2099811"/>
                <a:gd name="connsiteY75" fmla="*/ 410301 h 2158926"/>
                <a:gd name="connsiteX76" fmla="*/ 1640119 w 2099811"/>
                <a:gd name="connsiteY76" fmla="*/ 409920 h 2158926"/>
                <a:gd name="connsiteX77" fmla="*/ 1660316 w 2099811"/>
                <a:gd name="connsiteY77" fmla="*/ 418684 h 2158926"/>
                <a:gd name="connsiteX78" fmla="*/ 1679496 w 2099811"/>
                <a:gd name="connsiteY78" fmla="*/ 426179 h 2158926"/>
                <a:gd name="connsiteX79" fmla="*/ 1697407 w 2099811"/>
                <a:gd name="connsiteY79" fmla="*/ 431005 h 2158926"/>
                <a:gd name="connsiteX80" fmla="*/ 1717223 w 2099811"/>
                <a:gd name="connsiteY80" fmla="*/ 429100 h 2158926"/>
                <a:gd name="connsiteX81" fmla="*/ 1739071 w 2099811"/>
                <a:gd name="connsiteY81" fmla="*/ 437865 h 2158926"/>
                <a:gd name="connsiteX82" fmla="*/ 1751265 w 2099811"/>
                <a:gd name="connsiteY82" fmla="*/ 442692 h 2158926"/>
                <a:gd name="connsiteX83" fmla="*/ 1756600 w 2099811"/>
                <a:gd name="connsiteY83" fmla="*/ 436213 h 2158926"/>
                <a:gd name="connsiteX84" fmla="*/ 1771716 w 2099811"/>
                <a:gd name="connsiteY84" fmla="*/ 432022 h 2158926"/>
                <a:gd name="connsiteX85" fmla="*/ 1785308 w 2099811"/>
                <a:gd name="connsiteY85" fmla="*/ 431641 h 2158926"/>
                <a:gd name="connsiteX86" fmla="*/ 1802838 w 2099811"/>
                <a:gd name="connsiteY86" fmla="*/ 430243 h 2158926"/>
                <a:gd name="connsiteX87" fmla="*/ 1821002 w 2099811"/>
                <a:gd name="connsiteY87" fmla="*/ 436087 h 2158926"/>
                <a:gd name="connsiteX88" fmla="*/ 1839548 w 2099811"/>
                <a:gd name="connsiteY88" fmla="*/ 445105 h 2158926"/>
                <a:gd name="connsiteX89" fmla="*/ 1885150 w 2099811"/>
                <a:gd name="connsiteY89" fmla="*/ 473686 h 2158926"/>
                <a:gd name="connsiteX90" fmla="*/ 1926814 w 2099811"/>
                <a:gd name="connsiteY90" fmla="*/ 500361 h 2158926"/>
                <a:gd name="connsiteX91" fmla="*/ 1965176 w 2099811"/>
                <a:gd name="connsiteY91" fmla="*/ 536817 h 2158926"/>
                <a:gd name="connsiteX92" fmla="*/ 1998964 w 2099811"/>
                <a:gd name="connsiteY92" fmla="*/ 554347 h 2158926"/>
                <a:gd name="connsiteX93" fmla="*/ 2043804 w 2099811"/>
                <a:gd name="connsiteY93" fmla="*/ 555617 h 2158926"/>
                <a:gd name="connsiteX94" fmla="*/ 2065906 w 2099811"/>
                <a:gd name="connsiteY94" fmla="*/ 563493 h 2158926"/>
                <a:gd name="connsiteX95" fmla="*/ 2075052 w 2099811"/>
                <a:gd name="connsiteY95" fmla="*/ 592708 h 2158926"/>
                <a:gd name="connsiteX96" fmla="*/ 2092582 w 2099811"/>
                <a:gd name="connsiteY96" fmla="*/ 635008 h 2158926"/>
                <a:gd name="connsiteX97" fmla="*/ 2099695 w 2099811"/>
                <a:gd name="connsiteY97" fmla="*/ 670194 h 2158926"/>
                <a:gd name="connsiteX98" fmla="*/ 2097155 w 2099811"/>
                <a:gd name="connsiteY98" fmla="*/ 697504 h 2158926"/>
                <a:gd name="connsiteX99" fmla="*/ 2093217 w 2099811"/>
                <a:gd name="connsiteY99" fmla="*/ 731293 h 2158926"/>
                <a:gd name="connsiteX100" fmla="*/ 2078228 w 2099811"/>
                <a:gd name="connsiteY100" fmla="*/ 759873 h 2158926"/>
                <a:gd name="connsiteX101" fmla="*/ 2058666 w 2099811"/>
                <a:gd name="connsiteY101" fmla="*/ 786549 h 2158926"/>
                <a:gd name="connsiteX102" fmla="*/ 2041645 w 2099811"/>
                <a:gd name="connsiteY102" fmla="*/ 796583 h 2158926"/>
                <a:gd name="connsiteX103" fmla="*/ 2041645 w 2099811"/>
                <a:gd name="connsiteY103" fmla="*/ 805856 h 2158926"/>
                <a:gd name="connsiteX104" fmla="*/ 2035293 w 2099811"/>
                <a:gd name="connsiteY104" fmla="*/ 819448 h 2158926"/>
                <a:gd name="connsiteX105" fmla="*/ 2020431 w 2099811"/>
                <a:gd name="connsiteY105" fmla="*/ 834691 h 2158926"/>
                <a:gd name="connsiteX106" fmla="*/ 2013064 w 2099811"/>
                <a:gd name="connsiteY106" fmla="*/ 845869 h 2158926"/>
                <a:gd name="connsiteX107" fmla="*/ 1997313 w 2099811"/>
                <a:gd name="connsiteY107" fmla="*/ 853872 h 2158926"/>
                <a:gd name="connsiteX108" fmla="*/ 1984992 w 2099811"/>
                <a:gd name="connsiteY108" fmla="*/ 862636 h 2158926"/>
                <a:gd name="connsiteX109" fmla="*/ 1978132 w 2099811"/>
                <a:gd name="connsiteY109" fmla="*/ 863907 h 2158926"/>
                <a:gd name="connsiteX110" fmla="*/ 1970130 w 2099811"/>
                <a:gd name="connsiteY110" fmla="*/ 863653 h 2158926"/>
                <a:gd name="connsiteX111" fmla="*/ 1965430 w 2099811"/>
                <a:gd name="connsiteY111" fmla="*/ 872417 h 2158926"/>
                <a:gd name="connsiteX112" fmla="*/ 1968224 w 2099811"/>
                <a:gd name="connsiteY112" fmla="*/ 878642 h 2158926"/>
                <a:gd name="connsiteX113" fmla="*/ 1963778 w 2099811"/>
                <a:gd name="connsiteY113" fmla="*/ 885501 h 2158926"/>
                <a:gd name="connsiteX114" fmla="*/ 1957046 w 2099811"/>
                <a:gd name="connsiteY114" fmla="*/ 891979 h 2158926"/>
                <a:gd name="connsiteX115" fmla="*/ 1954633 w 2099811"/>
                <a:gd name="connsiteY115" fmla="*/ 907603 h 2158926"/>
                <a:gd name="connsiteX116" fmla="*/ 1947138 w 2099811"/>
                <a:gd name="connsiteY116" fmla="*/ 919798 h 2158926"/>
                <a:gd name="connsiteX117" fmla="*/ 1939136 w 2099811"/>
                <a:gd name="connsiteY117" fmla="*/ 934279 h 2158926"/>
                <a:gd name="connsiteX118" fmla="*/ 1929736 w 2099811"/>
                <a:gd name="connsiteY118" fmla="*/ 947997 h 2158926"/>
                <a:gd name="connsiteX119" fmla="*/ 1918176 w 2099811"/>
                <a:gd name="connsiteY119" fmla="*/ 963113 h 2158926"/>
                <a:gd name="connsiteX120" fmla="*/ 1905474 w 2099811"/>
                <a:gd name="connsiteY120" fmla="*/ 976959 h 2158926"/>
                <a:gd name="connsiteX121" fmla="*/ 1899631 w 2099811"/>
                <a:gd name="connsiteY121" fmla="*/ 972259 h 2158926"/>
                <a:gd name="connsiteX122" fmla="*/ 1897471 w 2099811"/>
                <a:gd name="connsiteY122" fmla="*/ 963748 h 2158926"/>
                <a:gd name="connsiteX123" fmla="*/ 1890485 w 2099811"/>
                <a:gd name="connsiteY123" fmla="*/ 957905 h 2158926"/>
                <a:gd name="connsiteX124" fmla="*/ 1883117 w 2099811"/>
                <a:gd name="connsiteY124" fmla="*/ 962732 h 2158926"/>
                <a:gd name="connsiteX125" fmla="*/ 1876766 w 2099811"/>
                <a:gd name="connsiteY125" fmla="*/ 968067 h 2158926"/>
                <a:gd name="connsiteX126" fmla="*/ 1880704 w 2099811"/>
                <a:gd name="connsiteY126" fmla="*/ 975689 h 2158926"/>
                <a:gd name="connsiteX127" fmla="*/ 1884261 w 2099811"/>
                <a:gd name="connsiteY127" fmla="*/ 980389 h 2158926"/>
                <a:gd name="connsiteX128" fmla="*/ 1878290 w 2099811"/>
                <a:gd name="connsiteY128" fmla="*/ 989661 h 2158926"/>
                <a:gd name="connsiteX129" fmla="*/ 1871939 w 2099811"/>
                <a:gd name="connsiteY129" fmla="*/ 997918 h 2158926"/>
                <a:gd name="connsiteX130" fmla="*/ 1866223 w 2099811"/>
                <a:gd name="connsiteY130" fmla="*/ 1009605 h 2158926"/>
                <a:gd name="connsiteX131" fmla="*/ 1864318 w 2099811"/>
                <a:gd name="connsiteY131" fmla="*/ 1020147 h 2158926"/>
                <a:gd name="connsiteX132" fmla="*/ 1869780 w 2099811"/>
                <a:gd name="connsiteY132" fmla="*/ 1027896 h 2158926"/>
                <a:gd name="connsiteX133" fmla="*/ 1874480 w 2099811"/>
                <a:gd name="connsiteY133" fmla="*/ 1034755 h 2158926"/>
                <a:gd name="connsiteX134" fmla="*/ 1872066 w 2099811"/>
                <a:gd name="connsiteY134" fmla="*/ 1044664 h 2158926"/>
                <a:gd name="connsiteX135" fmla="*/ 1869907 w 2099811"/>
                <a:gd name="connsiteY135" fmla="*/ 1061558 h 2158926"/>
                <a:gd name="connsiteX136" fmla="*/ 1871812 w 2099811"/>
                <a:gd name="connsiteY136" fmla="*/ 1081246 h 2158926"/>
                <a:gd name="connsiteX137" fmla="*/ 1873336 w 2099811"/>
                <a:gd name="connsiteY137" fmla="*/ 1110462 h 2158926"/>
                <a:gd name="connsiteX138" fmla="*/ 1873972 w 2099811"/>
                <a:gd name="connsiteY138" fmla="*/ 1133073 h 2158926"/>
                <a:gd name="connsiteX139" fmla="*/ 1874353 w 2099811"/>
                <a:gd name="connsiteY139" fmla="*/ 1154159 h 2158926"/>
                <a:gd name="connsiteX140" fmla="*/ 1864318 w 2099811"/>
                <a:gd name="connsiteY140" fmla="*/ 1194807 h 2158926"/>
                <a:gd name="connsiteX141" fmla="*/ 1857331 w 2099811"/>
                <a:gd name="connsiteY141" fmla="*/ 1214623 h 2158926"/>
                <a:gd name="connsiteX142" fmla="*/ 1862285 w 2099811"/>
                <a:gd name="connsiteY142" fmla="*/ 1232025 h 2158926"/>
                <a:gd name="connsiteX143" fmla="*/ 1861777 w 2099811"/>
                <a:gd name="connsiteY143" fmla="*/ 1245998 h 2158926"/>
                <a:gd name="connsiteX144" fmla="*/ 1844629 w 2099811"/>
                <a:gd name="connsiteY144" fmla="*/ 1260352 h 2158926"/>
                <a:gd name="connsiteX145" fmla="*/ 1835610 w 2099811"/>
                <a:gd name="connsiteY145" fmla="*/ 1271276 h 2158926"/>
                <a:gd name="connsiteX146" fmla="*/ 1833705 w 2099811"/>
                <a:gd name="connsiteY146" fmla="*/ 1294775 h 2158926"/>
                <a:gd name="connsiteX147" fmla="*/ 1833959 w 2099811"/>
                <a:gd name="connsiteY147" fmla="*/ 1316370 h 2158926"/>
                <a:gd name="connsiteX148" fmla="*/ 1834848 w 2099811"/>
                <a:gd name="connsiteY148" fmla="*/ 1333010 h 2158926"/>
                <a:gd name="connsiteX149" fmla="*/ 1820494 w 2099811"/>
                <a:gd name="connsiteY149" fmla="*/ 1348126 h 2158926"/>
                <a:gd name="connsiteX150" fmla="*/ 1810205 w 2099811"/>
                <a:gd name="connsiteY150" fmla="*/ 1362099 h 2158926"/>
                <a:gd name="connsiteX151" fmla="*/ 1807919 w 2099811"/>
                <a:gd name="connsiteY151" fmla="*/ 1374674 h 2158926"/>
                <a:gd name="connsiteX152" fmla="*/ 1802203 w 2099811"/>
                <a:gd name="connsiteY152" fmla="*/ 1380898 h 2158926"/>
                <a:gd name="connsiteX153" fmla="*/ 1797757 w 2099811"/>
                <a:gd name="connsiteY153" fmla="*/ 1385725 h 2158926"/>
                <a:gd name="connsiteX154" fmla="*/ 1796105 w 2099811"/>
                <a:gd name="connsiteY154" fmla="*/ 1397412 h 2158926"/>
                <a:gd name="connsiteX155" fmla="*/ 1784673 w 2099811"/>
                <a:gd name="connsiteY155" fmla="*/ 1410241 h 2158926"/>
                <a:gd name="connsiteX156" fmla="*/ 1770573 w 2099811"/>
                <a:gd name="connsiteY156" fmla="*/ 1426627 h 2158926"/>
                <a:gd name="connsiteX157" fmla="*/ 1760284 w 2099811"/>
                <a:gd name="connsiteY157" fmla="*/ 1444030 h 2158926"/>
                <a:gd name="connsiteX158" fmla="*/ 1761301 w 2099811"/>
                <a:gd name="connsiteY158" fmla="*/ 1463719 h 2158926"/>
                <a:gd name="connsiteX159" fmla="*/ 1763206 w 2099811"/>
                <a:gd name="connsiteY159" fmla="*/ 1475913 h 2158926"/>
                <a:gd name="connsiteX160" fmla="*/ 1746057 w 2099811"/>
                <a:gd name="connsiteY160" fmla="*/ 1487219 h 2158926"/>
                <a:gd name="connsiteX161" fmla="*/ 1725860 w 2099811"/>
                <a:gd name="connsiteY161" fmla="*/ 1497253 h 2158926"/>
                <a:gd name="connsiteX162" fmla="*/ 1710744 w 2099811"/>
                <a:gd name="connsiteY162" fmla="*/ 1509448 h 2158926"/>
                <a:gd name="connsiteX163" fmla="*/ 1712523 w 2099811"/>
                <a:gd name="connsiteY163" fmla="*/ 1521515 h 2158926"/>
                <a:gd name="connsiteX164" fmla="*/ 1712904 w 2099811"/>
                <a:gd name="connsiteY164" fmla="*/ 1530534 h 2158926"/>
                <a:gd name="connsiteX165" fmla="*/ 1700074 w 2099811"/>
                <a:gd name="connsiteY165" fmla="*/ 1532947 h 2158926"/>
                <a:gd name="connsiteX166" fmla="*/ 1682164 w 2099811"/>
                <a:gd name="connsiteY166" fmla="*/ 1531296 h 2158926"/>
                <a:gd name="connsiteX167" fmla="*/ 1664126 w 2099811"/>
                <a:gd name="connsiteY167" fmla="*/ 1529010 h 2158926"/>
                <a:gd name="connsiteX168" fmla="*/ 1655616 w 2099811"/>
                <a:gd name="connsiteY168" fmla="*/ 1525453 h 2158926"/>
                <a:gd name="connsiteX169" fmla="*/ 1654599 w 2099811"/>
                <a:gd name="connsiteY169" fmla="*/ 1515926 h 2158926"/>
                <a:gd name="connsiteX170" fmla="*/ 1645200 w 2099811"/>
                <a:gd name="connsiteY170" fmla="*/ 1523801 h 2158926"/>
                <a:gd name="connsiteX171" fmla="*/ 1641770 w 2099811"/>
                <a:gd name="connsiteY171" fmla="*/ 1533456 h 2158926"/>
                <a:gd name="connsiteX172" fmla="*/ 1631227 w 2099811"/>
                <a:gd name="connsiteY172" fmla="*/ 1531042 h 2158926"/>
                <a:gd name="connsiteX173" fmla="*/ 1614206 w 2099811"/>
                <a:gd name="connsiteY173" fmla="*/ 1528247 h 2158926"/>
                <a:gd name="connsiteX174" fmla="*/ 1597438 w 2099811"/>
                <a:gd name="connsiteY174" fmla="*/ 1535742 h 2158926"/>
                <a:gd name="connsiteX175" fmla="*/ 1587149 w 2099811"/>
                <a:gd name="connsiteY175" fmla="*/ 1531296 h 2158926"/>
                <a:gd name="connsiteX176" fmla="*/ 1576733 w 2099811"/>
                <a:gd name="connsiteY176" fmla="*/ 1532312 h 2158926"/>
                <a:gd name="connsiteX177" fmla="*/ 1568985 w 2099811"/>
                <a:gd name="connsiteY177" fmla="*/ 1537266 h 2158926"/>
                <a:gd name="connsiteX178" fmla="*/ 1567079 w 2099811"/>
                <a:gd name="connsiteY178" fmla="*/ 1546412 h 2158926"/>
                <a:gd name="connsiteX179" fmla="*/ 1569493 w 2099811"/>
                <a:gd name="connsiteY179" fmla="*/ 1552255 h 2158926"/>
                <a:gd name="connsiteX180" fmla="*/ 1555901 w 2099811"/>
                <a:gd name="connsiteY180" fmla="*/ 1557590 h 2158926"/>
                <a:gd name="connsiteX181" fmla="*/ 1542055 w 2099811"/>
                <a:gd name="connsiteY181" fmla="*/ 1565593 h 2158926"/>
                <a:gd name="connsiteX182" fmla="*/ 1530877 w 2099811"/>
                <a:gd name="connsiteY182" fmla="*/ 1572706 h 2158926"/>
                <a:gd name="connsiteX183" fmla="*/ 1520334 w 2099811"/>
                <a:gd name="connsiteY183" fmla="*/ 1578550 h 2158926"/>
                <a:gd name="connsiteX184" fmla="*/ 1500264 w 2099811"/>
                <a:gd name="connsiteY184" fmla="*/ 1578041 h 2158926"/>
                <a:gd name="connsiteX185" fmla="*/ 1480956 w 2099811"/>
                <a:gd name="connsiteY185" fmla="*/ 1584138 h 2158926"/>
                <a:gd name="connsiteX186" fmla="*/ 1472446 w 2099811"/>
                <a:gd name="connsiteY186" fmla="*/ 1592903 h 2158926"/>
                <a:gd name="connsiteX187" fmla="*/ 1456949 w 2099811"/>
                <a:gd name="connsiteY187" fmla="*/ 1605098 h 2158926"/>
                <a:gd name="connsiteX188" fmla="*/ 1425192 w 2099811"/>
                <a:gd name="connsiteY188" fmla="*/ 1624533 h 2158926"/>
                <a:gd name="connsiteX189" fmla="*/ 1393690 w 2099811"/>
                <a:gd name="connsiteY189" fmla="*/ 1646762 h 2158926"/>
                <a:gd name="connsiteX190" fmla="*/ 1390641 w 2099811"/>
                <a:gd name="connsiteY190" fmla="*/ 1655527 h 2158926"/>
                <a:gd name="connsiteX191" fmla="*/ 1383655 w 2099811"/>
                <a:gd name="connsiteY191" fmla="*/ 1665816 h 2158926"/>
                <a:gd name="connsiteX192" fmla="*/ 1373620 w 2099811"/>
                <a:gd name="connsiteY192" fmla="*/ 1668229 h 2158926"/>
                <a:gd name="connsiteX193" fmla="*/ 1369047 w 2099811"/>
                <a:gd name="connsiteY193" fmla="*/ 1661751 h 2158926"/>
                <a:gd name="connsiteX194" fmla="*/ 1361680 w 2099811"/>
                <a:gd name="connsiteY194" fmla="*/ 1667213 h 2158926"/>
                <a:gd name="connsiteX195" fmla="*/ 1351899 w 2099811"/>
                <a:gd name="connsiteY195" fmla="*/ 1669626 h 2158926"/>
                <a:gd name="connsiteX196" fmla="*/ 1353042 w 2099811"/>
                <a:gd name="connsiteY196" fmla="*/ 1676994 h 2158926"/>
                <a:gd name="connsiteX197" fmla="*/ 1361172 w 2099811"/>
                <a:gd name="connsiteY197" fmla="*/ 1679280 h 2158926"/>
                <a:gd name="connsiteX198" fmla="*/ 1363331 w 2099811"/>
                <a:gd name="connsiteY198" fmla="*/ 1684615 h 2158926"/>
                <a:gd name="connsiteX199" fmla="*/ 1355202 w 2099811"/>
                <a:gd name="connsiteY199" fmla="*/ 1693380 h 2158926"/>
                <a:gd name="connsiteX200" fmla="*/ 1352280 w 2099811"/>
                <a:gd name="connsiteY200" fmla="*/ 1702526 h 2158926"/>
                <a:gd name="connsiteX201" fmla="*/ 1354947 w 2099811"/>
                <a:gd name="connsiteY201" fmla="*/ 1706464 h 2158926"/>
                <a:gd name="connsiteX202" fmla="*/ 1352661 w 2099811"/>
                <a:gd name="connsiteY202" fmla="*/ 1709766 h 2158926"/>
                <a:gd name="connsiteX203" fmla="*/ 1346183 w 2099811"/>
                <a:gd name="connsiteY203" fmla="*/ 1712942 h 2158926"/>
                <a:gd name="connsiteX204" fmla="*/ 1348850 w 2099811"/>
                <a:gd name="connsiteY204" fmla="*/ 1720690 h 2158926"/>
                <a:gd name="connsiteX205" fmla="*/ 1354185 w 2099811"/>
                <a:gd name="connsiteY205" fmla="*/ 1725136 h 2158926"/>
                <a:gd name="connsiteX206" fmla="*/ 1355710 w 2099811"/>
                <a:gd name="connsiteY206" fmla="*/ 1732758 h 2158926"/>
                <a:gd name="connsiteX207" fmla="*/ 1352407 w 2099811"/>
                <a:gd name="connsiteY207" fmla="*/ 1740379 h 2158926"/>
                <a:gd name="connsiteX208" fmla="*/ 1352788 w 2099811"/>
                <a:gd name="connsiteY208" fmla="*/ 1747366 h 2158926"/>
                <a:gd name="connsiteX209" fmla="*/ 1354439 w 2099811"/>
                <a:gd name="connsiteY209" fmla="*/ 1756639 h 2158926"/>
                <a:gd name="connsiteX210" fmla="*/ 1356599 w 2099811"/>
                <a:gd name="connsiteY210" fmla="*/ 1769976 h 2158926"/>
                <a:gd name="connsiteX211" fmla="*/ 1360791 w 2099811"/>
                <a:gd name="connsiteY211" fmla="*/ 1774041 h 2158926"/>
                <a:gd name="connsiteX212" fmla="*/ 1356726 w 2099811"/>
                <a:gd name="connsiteY212" fmla="*/ 1782171 h 2158926"/>
                <a:gd name="connsiteX213" fmla="*/ 1356218 w 2099811"/>
                <a:gd name="connsiteY213" fmla="*/ 1791698 h 2158926"/>
                <a:gd name="connsiteX214" fmla="*/ 1356091 w 2099811"/>
                <a:gd name="connsiteY214" fmla="*/ 1802240 h 2158926"/>
                <a:gd name="connsiteX215" fmla="*/ 1361680 w 2099811"/>
                <a:gd name="connsiteY215" fmla="*/ 1802622 h 2158926"/>
                <a:gd name="connsiteX216" fmla="*/ 1365745 w 2099811"/>
                <a:gd name="connsiteY216" fmla="*/ 1795254 h 2158926"/>
                <a:gd name="connsiteX217" fmla="*/ 1367396 w 2099811"/>
                <a:gd name="connsiteY217" fmla="*/ 1800335 h 2158926"/>
                <a:gd name="connsiteX218" fmla="*/ 1361553 w 2099811"/>
                <a:gd name="connsiteY218" fmla="*/ 1810751 h 2158926"/>
                <a:gd name="connsiteX219" fmla="*/ 1355583 w 2099811"/>
                <a:gd name="connsiteY219" fmla="*/ 1822565 h 2158926"/>
                <a:gd name="connsiteX220" fmla="*/ 1353931 w 2099811"/>
                <a:gd name="connsiteY220" fmla="*/ 1837934 h 2158926"/>
                <a:gd name="connsiteX221" fmla="*/ 1347072 w 2099811"/>
                <a:gd name="connsiteY221" fmla="*/ 1842380 h 2158926"/>
                <a:gd name="connsiteX222" fmla="*/ 1344023 w 2099811"/>
                <a:gd name="connsiteY222" fmla="*/ 1846572 h 2158926"/>
                <a:gd name="connsiteX223" fmla="*/ 1344023 w 2099811"/>
                <a:gd name="connsiteY223" fmla="*/ 1858131 h 2158926"/>
                <a:gd name="connsiteX224" fmla="*/ 1337418 w 2099811"/>
                <a:gd name="connsiteY224" fmla="*/ 1864610 h 2158926"/>
                <a:gd name="connsiteX225" fmla="*/ 1324081 w 2099811"/>
                <a:gd name="connsiteY225" fmla="*/ 1877820 h 2158926"/>
                <a:gd name="connsiteX226" fmla="*/ 1306043 w 2099811"/>
                <a:gd name="connsiteY226" fmla="*/ 1891285 h 2158926"/>
                <a:gd name="connsiteX227" fmla="*/ 1294484 w 2099811"/>
                <a:gd name="connsiteY227" fmla="*/ 1901320 h 2158926"/>
                <a:gd name="connsiteX228" fmla="*/ 1288132 w 2099811"/>
                <a:gd name="connsiteY228" fmla="*/ 1916436 h 2158926"/>
                <a:gd name="connsiteX229" fmla="*/ 1277843 w 2099811"/>
                <a:gd name="connsiteY229" fmla="*/ 1944000 h 2158926"/>
                <a:gd name="connsiteX230" fmla="*/ 1264887 w 2099811"/>
                <a:gd name="connsiteY230" fmla="*/ 1968516 h 2158926"/>
                <a:gd name="connsiteX231" fmla="*/ 1255233 w 2099811"/>
                <a:gd name="connsiteY231" fmla="*/ 1984140 h 2158926"/>
                <a:gd name="connsiteX232" fmla="*/ 1223604 w 2099811"/>
                <a:gd name="connsiteY232" fmla="*/ 2022756 h 2158926"/>
                <a:gd name="connsiteX233" fmla="*/ 1192229 w 2099811"/>
                <a:gd name="connsiteY233" fmla="*/ 2051718 h 2158926"/>
                <a:gd name="connsiteX234" fmla="*/ 1176604 w 2099811"/>
                <a:gd name="connsiteY234" fmla="*/ 2061117 h 2158926"/>
                <a:gd name="connsiteX235" fmla="*/ 1172540 w 2099811"/>
                <a:gd name="connsiteY235" fmla="*/ 2051591 h 2158926"/>
                <a:gd name="connsiteX236" fmla="*/ 1183210 w 2099811"/>
                <a:gd name="connsiteY236" fmla="*/ 2048288 h 2158926"/>
                <a:gd name="connsiteX237" fmla="*/ 1196547 w 2099811"/>
                <a:gd name="connsiteY237" fmla="*/ 2040539 h 2158926"/>
                <a:gd name="connsiteX238" fmla="*/ 1212934 w 2099811"/>
                <a:gd name="connsiteY238" fmla="*/ 2030632 h 2158926"/>
                <a:gd name="connsiteX239" fmla="*/ 1217507 w 2099811"/>
                <a:gd name="connsiteY239" fmla="*/ 2019961 h 2158926"/>
                <a:gd name="connsiteX240" fmla="*/ 1219285 w 2099811"/>
                <a:gd name="connsiteY240" fmla="*/ 2005099 h 2158926"/>
                <a:gd name="connsiteX241" fmla="*/ 1227922 w 2099811"/>
                <a:gd name="connsiteY241" fmla="*/ 2002432 h 2158926"/>
                <a:gd name="connsiteX242" fmla="*/ 1230463 w 2099811"/>
                <a:gd name="connsiteY242" fmla="*/ 1994683 h 2158926"/>
                <a:gd name="connsiteX243" fmla="*/ 1237449 w 2099811"/>
                <a:gd name="connsiteY243" fmla="*/ 1987570 h 2158926"/>
                <a:gd name="connsiteX244" fmla="*/ 1241895 w 2099811"/>
                <a:gd name="connsiteY244" fmla="*/ 1979567 h 2158926"/>
                <a:gd name="connsiteX245" fmla="*/ 1243674 w 2099811"/>
                <a:gd name="connsiteY245" fmla="*/ 1966230 h 2158926"/>
                <a:gd name="connsiteX246" fmla="*/ 1250025 w 2099811"/>
                <a:gd name="connsiteY246" fmla="*/ 1960641 h 2158926"/>
                <a:gd name="connsiteX247" fmla="*/ 1250025 w 2099811"/>
                <a:gd name="connsiteY247" fmla="*/ 1956449 h 2158926"/>
                <a:gd name="connsiteX248" fmla="*/ 1234782 w 2099811"/>
                <a:gd name="connsiteY248" fmla="*/ 1954670 h 2158926"/>
                <a:gd name="connsiteX249" fmla="*/ 1227414 w 2099811"/>
                <a:gd name="connsiteY249" fmla="*/ 1953654 h 2158926"/>
                <a:gd name="connsiteX250" fmla="*/ 1219920 w 2099811"/>
                <a:gd name="connsiteY250" fmla="*/ 1946033 h 2158926"/>
                <a:gd name="connsiteX251" fmla="*/ 1214585 w 2099811"/>
                <a:gd name="connsiteY251" fmla="*/ 1945525 h 2158926"/>
                <a:gd name="connsiteX252" fmla="*/ 1215347 w 2099811"/>
                <a:gd name="connsiteY252" fmla="*/ 1956576 h 2158926"/>
                <a:gd name="connsiteX253" fmla="*/ 1219031 w 2099811"/>
                <a:gd name="connsiteY253" fmla="*/ 1962292 h 2158926"/>
                <a:gd name="connsiteX254" fmla="*/ 1212425 w 2099811"/>
                <a:gd name="connsiteY254" fmla="*/ 1969278 h 2158926"/>
                <a:gd name="connsiteX255" fmla="*/ 1212298 w 2099811"/>
                <a:gd name="connsiteY255" fmla="*/ 1976773 h 2158926"/>
                <a:gd name="connsiteX256" fmla="*/ 1206074 w 2099811"/>
                <a:gd name="connsiteY256" fmla="*/ 1983251 h 2158926"/>
                <a:gd name="connsiteX257" fmla="*/ 1205693 w 2099811"/>
                <a:gd name="connsiteY257" fmla="*/ 1994302 h 2158926"/>
                <a:gd name="connsiteX258" fmla="*/ 1200485 w 2099811"/>
                <a:gd name="connsiteY258" fmla="*/ 2000653 h 2158926"/>
                <a:gd name="connsiteX259" fmla="*/ 1194134 w 2099811"/>
                <a:gd name="connsiteY259" fmla="*/ 2006115 h 2158926"/>
                <a:gd name="connsiteX260" fmla="*/ 1188418 w 2099811"/>
                <a:gd name="connsiteY260" fmla="*/ 2009799 h 2158926"/>
                <a:gd name="connsiteX261" fmla="*/ 1179653 w 2099811"/>
                <a:gd name="connsiteY261" fmla="*/ 2015388 h 2158926"/>
                <a:gd name="connsiteX262" fmla="*/ 1176858 w 2099811"/>
                <a:gd name="connsiteY262" fmla="*/ 2027583 h 2158926"/>
                <a:gd name="connsiteX263" fmla="*/ 1172413 w 2099811"/>
                <a:gd name="connsiteY263" fmla="*/ 2034188 h 2158926"/>
                <a:gd name="connsiteX264" fmla="*/ 1164410 w 2099811"/>
                <a:gd name="connsiteY264" fmla="*/ 2039269 h 2158926"/>
                <a:gd name="connsiteX265" fmla="*/ 1163267 w 2099811"/>
                <a:gd name="connsiteY265" fmla="*/ 2054385 h 2158926"/>
                <a:gd name="connsiteX266" fmla="*/ 1168094 w 2099811"/>
                <a:gd name="connsiteY266" fmla="*/ 2064039 h 2158926"/>
                <a:gd name="connsiteX267" fmla="*/ 1164664 w 2099811"/>
                <a:gd name="connsiteY267" fmla="*/ 2075598 h 2158926"/>
                <a:gd name="connsiteX268" fmla="*/ 1152470 w 2099811"/>
                <a:gd name="connsiteY268" fmla="*/ 2092493 h 2158926"/>
                <a:gd name="connsiteX269" fmla="*/ 1145991 w 2099811"/>
                <a:gd name="connsiteY269" fmla="*/ 2113960 h 2158926"/>
                <a:gd name="connsiteX270" fmla="*/ 1129097 w 2099811"/>
                <a:gd name="connsiteY270" fmla="*/ 2136062 h 2158926"/>
                <a:gd name="connsiteX271" fmla="*/ 1105343 w 2099811"/>
                <a:gd name="connsiteY271" fmla="*/ 2152702 h 2158926"/>
                <a:gd name="connsiteX272" fmla="*/ 1101024 w 2099811"/>
                <a:gd name="connsiteY272" fmla="*/ 2158927 h 2158926"/>
                <a:gd name="connsiteX273" fmla="*/ 1096325 w 2099811"/>
                <a:gd name="connsiteY273" fmla="*/ 2148256 h 2158926"/>
                <a:gd name="connsiteX274" fmla="*/ 1096833 w 2099811"/>
                <a:gd name="connsiteY274" fmla="*/ 2140381 h 2158926"/>
                <a:gd name="connsiteX275" fmla="*/ 1095436 w 2099811"/>
                <a:gd name="connsiteY275" fmla="*/ 2113452 h 2158926"/>
                <a:gd name="connsiteX276" fmla="*/ 1094038 w 2099811"/>
                <a:gd name="connsiteY276" fmla="*/ 2106338 h 2158926"/>
                <a:gd name="connsiteX277" fmla="*/ 1081082 w 2099811"/>
                <a:gd name="connsiteY277" fmla="*/ 2068993 h 2158926"/>
                <a:gd name="connsiteX278" fmla="*/ 1060631 w 2099811"/>
                <a:gd name="connsiteY278" fmla="*/ 2045748 h 2158926"/>
                <a:gd name="connsiteX279" fmla="*/ 1050342 w 2099811"/>
                <a:gd name="connsiteY279" fmla="*/ 2035840 h 2158926"/>
                <a:gd name="connsiteX280" fmla="*/ 1036369 w 2099811"/>
                <a:gd name="connsiteY280" fmla="*/ 2024153 h 2158926"/>
                <a:gd name="connsiteX281" fmla="*/ 1019347 w 2099811"/>
                <a:gd name="connsiteY281" fmla="*/ 2015769 h 2158926"/>
                <a:gd name="connsiteX282" fmla="*/ 1003596 w 2099811"/>
                <a:gd name="connsiteY282" fmla="*/ 2007767 h 2158926"/>
                <a:gd name="connsiteX283" fmla="*/ 995213 w 2099811"/>
                <a:gd name="connsiteY283" fmla="*/ 1998875 h 2158926"/>
                <a:gd name="connsiteX284" fmla="*/ 993815 w 2099811"/>
                <a:gd name="connsiteY284" fmla="*/ 1996462 h 2158926"/>
                <a:gd name="connsiteX285" fmla="*/ 984797 w 2099811"/>
                <a:gd name="connsiteY285" fmla="*/ 1989729 h 2158926"/>
                <a:gd name="connsiteX286" fmla="*/ 984797 w 2099811"/>
                <a:gd name="connsiteY286" fmla="*/ 1989729 h 2158926"/>
                <a:gd name="connsiteX287" fmla="*/ 977175 w 2099811"/>
                <a:gd name="connsiteY287" fmla="*/ 1990618 h 2158926"/>
                <a:gd name="connsiteX288" fmla="*/ 976286 w 2099811"/>
                <a:gd name="connsiteY288" fmla="*/ 1991127 h 2158926"/>
                <a:gd name="connsiteX289" fmla="*/ 974127 w 2099811"/>
                <a:gd name="connsiteY289" fmla="*/ 1992651 h 2158926"/>
                <a:gd name="connsiteX290" fmla="*/ 965362 w 2099811"/>
                <a:gd name="connsiteY290" fmla="*/ 1997478 h 2158926"/>
                <a:gd name="connsiteX291" fmla="*/ 961043 w 2099811"/>
                <a:gd name="connsiteY291" fmla="*/ 1987824 h 2158926"/>
                <a:gd name="connsiteX292" fmla="*/ 959900 w 2099811"/>
                <a:gd name="connsiteY292" fmla="*/ 1984013 h 2158926"/>
                <a:gd name="connsiteX293" fmla="*/ 947578 w 2099811"/>
                <a:gd name="connsiteY293" fmla="*/ 1970040 h 2158926"/>
                <a:gd name="connsiteX294" fmla="*/ 937670 w 2099811"/>
                <a:gd name="connsiteY294" fmla="*/ 1960641 h 2158926"/>
                <a:gd name="connsiteX295" fmla="*/ 924968 w 2099811"/>
                <a:gd name="connsiteY295" fmla="*/ 1948065 h 2158926"/>
                <a:gd name="connsiteX296" fmla="*/ 913027 w 2099811"/>
                <a:gd name="connsiteY296" fmla="*/ 1942095 h 2158926"/>
                <a:gd name="connsiteX297" fmla="*/ 904517 w 2099811"/>
                <a:gd name="connsiteY297" fmla="*/ 1946668 h 2158926"/>
                <a:gd name="connsiteX298" fmla="*/ 895498 w 2099811"/>
                <a:gd name="connsiteY298" fmla="*/ 1950606 h 2158926"/>
                <a:gd name="connsiteX299" fmla="*/ 881398 w 2099811"/>
                <a:gd name="connsiteY299" fmla="*/ 1944128 h 2158926"/>
                <a:gd name="connsiteX300" fmla="*/ 893974 w 2099811"/>
                <a:gd name="connsiteY300" fmla="*/ 1929647 h 2158926"/>
                <a:gd name="connsiteX301" fmla="*/ 905152 w 2099811"/>
                <a:gd name="connsiteY301" fmla="*/ 1918468 h 2158926"/>
                <a:gd name="connsiteX302" fmla="*/ 946308 w 2099811"/>
                <a:gd name="connsiteY302" fmla="*/ 1879345 h 2158926"/>
                <a:gd name="connsiteX303" fmla="*/ 957740 w 2099811"/>
                <a:gd name="connsiteY303" fmla="*/ 1870707 h 2158926"/>
                <a:gd name="connsiteX304" fmla="*/ 972348 w 2099811"/>
                <a:gd name="connsiteY304" fmla="*/ 1854829 h 2158926"/>
                <a:gd name="connsiteX305" fmla="*/ 976921 w 2099811"/>
                <a:gd name="connsiteY305" fmla="*/ 1841237 h 2158926"/>
                <a:gd name="connsiteX306" fmla="*/ 983145 w 2099811"/>
                <a:gd name="connsiteY306" fmla="*/ 1829805 h 2158926"/>
                <a:gd name="connsiteX307" fmla="*/ 997880 w 2099811"/>
                <a:gd name="connsiteY307" fmla="*/ 1819643 h 2158926"/>
                <a:gd name="connsiteX308" fmla="*/ 1017061 w 2099811"/>
                <a:gd name="connsiteY308" fmla="*/ 1806305 h 2158926"/>
                <a:gd name="connsiteX309" fmla="*/ 1033574 w 2099811"/>
                <a:gd name="connsiteY309" fmla="*/ 1798430 h 2158926"/>
                <a:gd name="connsiteX310" fmla="*/ 1033574 w 2099811"/>
                <a:gd name="connsiteY310" fmla="*/ 1798430 h 2158926"/>
                <a:gd name="connsiteX311" fmla="*/ 1048817 w 2099811"/>
                <a:gd name="connsiteY311" fmla="*/ 1791824 h 2158926"/>
                <a:gd name="connsiteX312" fmla="*/ 1059106 w 2099811"/>
                <a:gd name="connsiteY312" fmla="*/ 1787124 h 2158926"/>
                <a:gd name="connsiteX313" fmla="*/ 1059106 w 2099811"/>
                <a:gd name="connsiteY313" fmla="*/ 1787124 h 2158926"/>
                <a:gd name="connsiteX314" fmla="*/ 1087179 w 2099811"/>
                <a:gd name="connsiteY314" fmla="*/ 1759814 h 2158926"/>
                <a:gd name="connsiteX315" fmla="*/ 1089338 w 2099811"/>
                <a:gd name="connsiteY315" fmla="*/ 1732250 h 2158926"/>
                <a:gd name="connsiteX316" fmla="*/ 1089338 w 2099811"/>
                <a:gd name="connsiteY316" fmla="*/ 1732250 h 2158926"/>
                <a:gd name="connsiteX317" fmla="*/ 1087560 w 2099811"/>
                <a:gd name="connsiteY317" fmla="*/ 1712307 h 2158926"/>
                <a:gd name="connsiteX318" fmla="*/ 1082098 w 2099811"/>
                <a:gd name="connsiteY318" fmla="*/ 1697318 h 2158926"/>
                <a:gd name="connsiteX319" fmla="*/ 1070793 w 2099811"/>
                <a:gd name="connsiteY319" fmla="*/ 1684742 h 2158926"/>
                <a:gd name="connsiteX320" fmla="*/ 1040306 w 2099811"/>
                <a:gd name="connsiteY320" fmla="*/ 1685632 h 2158926"/>
                <a:gd name="connsiteX321" fmla="*/ 1044498 w 2099811"/>
                <a:gd name="connsiteY321" fmla="*/ 1663275 h 2158926"/>
                <a:gd name="connsiteX322" fmla="*/ 1049198 w 2099811"/>
                <a:gd name="connsiteY322" fmla="*/ 1631773 h 2158926"/>
                <a:gd name="connsiteX323" fmla="*/ 1051739 w 2099811"/>
                <a:gd name="connsiteY323" fmla="*/ 1609417 h 2158926"/>
                <a:gd name="connsiteX324" fmla="*/ 1053009 w 2099811"/>
                <a:gd name="connsiteY324" fmla="*/ 1602430 h 2158926"/>
                <a:gd name="connsiteX325" fmla="*/ 1055550 w 2099811"/>
                <a:gd name="connsiteY325" fmla="*/ 1595190 h 2158926"/>
                <a:gd name="connsiteX326" fmla="*/ 1050214 w 2099811"/>
                <a:gd name="connsiteY326" fmla="*/ 1590617 h 2158926"/>
                <a:gd name="connsiteX327" fmla="*/ 1040815 w 2099811"/>
                <a:gd name="connsiteY327" fmla="*/ 1586806 h 2158926"/>
                <a:gd name="connsiteX328" fmla="*/ 1023793 w 2099811"/>
                <a:gd name="connsiteY328" fmla="*/ 1584393 h 2158926"/>
                <a:gd name="connsiteX329" fmla="*/ 1011980 w 2099811"/>
                <a:gd name="connsiteY329" fmla="*/ 1586044 h 2158926"/>
                <a:gd name="connsiteX330" fmla="*/ 1000421 w 2099811"/>
                <a:gd name="connsiteY330" fmla="*/ 1587314 h 2158926"/>
                <a:gd name="connsiteX331" fmla="*/ 994705 w 2099811"/>
                <a:gd name="connsiteY331" fmla="*/ 1583503 h 2158926"/>
                <a:gd name="connsiteX332" fmla="*/ 990894 w 2099811"/>
                <a:gd name="connsiteY332" fmla="*/ 1573087 h 2158926"/>
                <a:gd name="connsiteX333" fmla="*/ 988480 w 2099811"/>
                <a:gd name="connsiteY333" fmla="*/ 1559115 h 2158926"/>
                <a:gd name="connsiteX334" fmla="*/ 984924 w 2099811"/>
                <a:gd name="connsiteY334" fmla="*/ 1538536 h 2158926"/>
                <a:gd name="connsiteX335" fmla="*/ 982510 w 2099811"/>
                <a:gd name="connsiteY335" fmla="*/ 1525834 h 2158926"/>
                <a:gd name="connsiteX336" fmla="*/ 973237 w 2099811"/>
                <a:gd name="connsiteY336" fmla="*/ 1498396 h 2158926"/>
                <a:gd name="connsiteX337" fmla="*/ 961932 w 2099811"/>
                <a:gd name="connsiteY337" fmla="*/ 1494205 h 2158926"/>
                <a:gd name="connsiteX338" fmla="*/ 954692 w 2099811"/>
                <a:gd name="connsiteY338" fmla="*/ 1492553 h 2158926"/>
                <a:gd name="connsiteX339" fmla="*/ 949611 w 2099811"/>
                <a:gd name="connsiteY339" fmla="*/ 1489632 h 2158926"/>
                <a:gd name="connsiteX340" fmla="*/ 936527 w 2099811"/>
                <a:gd name="connsiteY340" fmla="*/ 1485440 h 2158926"/>
                <a:gd name="connsiteX341" fmla="*/ 928271 w 2099811"/>
                <a:gd name="connsiteY341" fmla="*/ 1489124 h 2158926"/>
                <a:gd name="connsiteX342" fmla="*/ 916965 w 2099811"/>
                <a:gd name="connsiteY342" fmla="*/ 1493189 h 2158926"/>
                <a:gd name="connsiteX343" fmla="*/ 891687 w 2099811"/>
                <a:gd name="connsiteY343" fmla="*/ 1488362 h 2158926"/>
                <a:gd name="connsiteX344" fmla="*/ 874793 w 2099811"/>
                <a:gd name="connsiteY344" fmla="*/ 1484932 h 2158926"/>
                <a:gd name="connsiteX345" fmla="*/ 869458 w 2099811"/>
                <a:gd name="connsiteY345" fmla="*/ 1484932 h 2158926"/>
                <a:gd name="connsiteX346" fmla="*/ 858153 w 2099811"/>
                <a:gd name="connsiteY346" fmla="*/ 1484043 h 2158926"/>
                <a:gd name="connsiteX347" fmla="*/ 857010 w 2099811"/>
                <a:gd name="connsiteY347" fmla="*/ 1476930 h 2158926"/>
                <a:gd name="connsiteX348" fmla="*/ 859169 w 2099811"/>
                <a:gd name="connsiteY348" fmla="*/ 1461559 h 2158926"/>
                <a:gd name="connsiteX349" fmla="*/ 861201 w 2099811"/>
                <a:gd name="connsiteY349" fmla="*/ 1453049 h 2158926"/>
                <a:gd name="connsiteX350" fmla="*/ 861201 w 2099811"/>
                <a:gd name="connsiteY350" fmla="*/ 1453049 h 2158926"/>
                <a:gd name="connsiteX351" fmla="*/ 864123 w 2099811"/>
                <a:gd name="connsiteY351" fmla="*/ 1425992 h 2158926"/>
                <a:gd name="connsiteX352" fmla="*/ 856247 w 2099811"/>
                <a:gd name="connsiteY352" fmla="*/ 1396014 h 2158926"/>
                <a:gd name="connsiteX353" fmla="*/ 852310 w 2099811"/>
                <a:gd name="connsiteY353" fmla="*/ 1385853 h 2158926"/>
                <a:gd name="connsiteX354" fmla="*/ 850785 w 2099811"/>
                <a:gd name="connsiteY354" fmla="*/ 1381407 h 2158926"/>
                <a:gd name="connsiteX355" fmla="*/ 846975 w 2099811"/>
                <a:gd name="connsiteY355" fmla="*/ 1356891 h 2158926"/>
                <a:gd name="connsiteX356" fmla="*/ 849769 w 2099811"/>
                <a:gd name="connsiteY356" fmla="*/ 1350286 h 2158926"/>
                <a:gd name="connsiteX357" fmla="*/ 865012 w 2099811"/>
                <a:gd name="connsiteY357" fmla="*/ 1317640 h 2158926"/>
                <a:gd name="connsiteX358" fmla="*/ 875047 w 2099811"/>
                <a:gd name="connsiteY358" fmla="*/ 1298459 h 2158926"/>
                <a:gd name="connsiteX359" fmla="*/ 879239 w 2099811"/>
                <a:gd name="connsiteY359" fmla="*/ 1278643 h 2158926"/>
                <a:gd name="connsiteX360" fmla="*/ 879239 w 2099811"/>
                <a:gd name="connsiteY360" fmla="*/ 1278643 h 2158926"/>
                <a:gd name="connsiteX361" fmla="*/ 877461 w 2099811"/>
                <a:gd name="connsiteY361" fmla="*/ 1258700 h 2158926"/>
                <a:gd name="connsiteX362" fmla="*/ 870601 w 2099811"/>
                <a:gd name="connsiteY362" fmla="*/ 1240536 h 2158926"/>
                <a:gd name="connsiteX363" fmla="*/ 854850 w 2099811"/>
                <a:gd name="connsiteY363" fmla="*/ 1225293 h 2158926"/>
                <a:gd name="connsiteX364" fmla="*/ 844053 w 2099811"/>
                <a:gd name="connsiteY364" fmla="*/ 1218179 h 2158926"/>
                <a:gd name="connsiteX365" fmla="*/ 832748 w 2099811"/>
                <a:gd name="connsiteY365" fmla="*/ 1204461 h 2158926"/>
                <a:gd name="connsiteX366" fmla="*/ 830969 w 2099811"/>
                <a:gd name="connsiteY366" fmla="*/ 1189599 h 2158926"/>
                <a:gd name="connsiteX367" fmla="*/ 833256 w 2099811"/>
                <a:gd name="connsiteY367" fmla="*/ 1180707 h 2158926"/>
                <a:gd name="connsiteX368" fmla="*/ 832113 w 2099811"/>
                <a:gd name="connsiteY368" fmla="*/ 1159494 h 2158926"/>
                <a:gd name="connsiteX369" fmla="*/ 781938 w 2099811"/>
                <a:gd name="connsiteY369" fmla="*/ 1157589 h 2158926"/>
                <a:gd name="connsiteX370" fmla="*/ 781049 w 2099811"/>
                <a:gd name="connsiteY370" fmla="*/ 1157589 h 2158926"/>
                <a:gd name="connsiteX371" fmla="*/ 769616 w 2099811"/>
                <a:gd name="connsiteY371" fmla="*/ 1158732 h 2158926"/>
                <a:gd name="connsiteX372" fmla="*/ 742687 w 2099811"/>
                <a:gd name="connsiteY372" fmla="*/ 1158224 h 2158926"/>
                <a:gd name="connsiteX373" fmla="*/ 740909 w 2099811"/>
                <a:gd name="connsiteY373" fmla="*/ 1141838 h 2158926"/>
                <a:gd name="connsiteX374" fmla="*/ 739003 w 2099811"/>
                <a:gd name="connsiteY374" fmla="*/ 1121895 h 2158926"/>
                <a:gd name="connsiteX375" fmla="*/ 727952 w 2099811"/>
                <a:gd name="connsiteY375" fmla="*/ 1108176 h 2158926"/>
                <a:gd name="connsiteX376" fmla="*/ 722744 w 2099811"/>
                <a:gd name="connsiteY376" fmla="*/ 1102587 h 2158926"/>
                <a:gd name="connsiteX377" fmla="*/ 723760 w 2099811"/>
                <a:gd name="connsiteY377" fmla="*/ 1099792 h 2158926"/>
                <a:gd name="connsiteX378" fmla="*/ 730111 w 2099811"/>
                <a:gd name="connsiteY378" fmla="*/ 1089249 h 2158926"/>
                <a:gd name="connsiteX379" fmla="*/ 731763 w 2099811"/>
                <a:gd name="connsiteY379" fmla="*/ 1063209 h 2158926"/>
                <a:gd name="connsiteX380" fmla="*/ 726301 w 2099811"/>
                <a:gd name="connsiteY380" fmla="*/ 1036661 h 2158926"/>
                <a:gd name="connsiteX381" fmla="*/ 710931 w 2099811"/>
                <a:gd name="connsiteY381" fmla="*/ 1019894 h 2158926"/>
                <a:gd name="connsiteX382" fmla="*/ 691877 w 2099811"/>
                <a:gd name="connsiteY382" fmla="*/ 1007064 h 2158926"/>
                <a:gd name="connsiteX383" fmla="*/ 677142 w 2099811"/>
                <a:gd name="connsiteY383" fmla="*/ 1007318 h 2158926"/>
                <a:gd name="connsiteX384" fmla="*/ 660756 w 2099811"/>
                <a:gd name="connsiteY384" fmla="*/ 1008588 h 2158926"/>
                <a:gd name="connsiteX385" fmla="*/ 638908 w 2099811"/>
                <a:gd name="connsiteY385" fmla="*/ 993854 h 2158926"/>
                <a:gd name="connsiteX386" fmla="*/ 632302 w 2099811"/>
                <a:gd name="connsiteY386" fmla="*/ 987248 h 2158926"/>
                <a:gd name="connsiteX387" fmla="*/ 611851 w 2099811"/>
                <a:gd name="connsiteY387" fmla="*/ 981786 h 2158926"/>
                <a:gd name="connsiteX388" fmla="*/ 603214 w 2099811"/>
                <a:gd name="connsiteY388" fmla="*/ 980389 h 2158926"/>
                <a:gd name="connsiteX389" fmla="*/ 592416 w 2099811"/>
                <a:gd name="connsiteY389" fmla="*/ 970735 h 2158926"/>
                <a:gd name="connsiteX390" fmla="*/ 578952 w 2099811"/>
                <a:gd name="connsiteY390" fmla="*/ 958286 h 2158926"/>
                <a:gd name="connsiteX391" fmla="*/ 560914 w 2099811"/>
                <a:gd name="connsiteY391" fmla="*/ 951427 h 2158926"/>
                <a:gd name="connsiteX392" fmla="*/ 539574 w 2099811"/>
                <a:gd name="connsiteY392" fmla="*/ 948506 h 2158926"/>
                <a:gd name="connsiteX393" fmla="*/ 528269 w 2099811"/>
                <a:gd name="connsiteY393" fmla="*/ 948887 h 2158926"/>
                <a:gd name="connsiteX394" fmla="*/ 511628 w 2099811"/>
                <a:gd name="connsiteY394" fmla="*/ 946981 h 2158926"/>
                <a:gd name="connsiteX395" fmla="*/ 480253 w 2099811"/>
                <a:gd name="connsiteY395" fmla="*/ 914844 h 2158926"/>
                <a:gd name="connsiteX396" fmla="*/ 463359 w 2099811"/>
                <a:gd name="connsiteY396" fmla="*/ 893631 h 2158926"/>
                <a:gd name="connsiteX397" fmla="*/ 461708 w 2099811"/>
                <a:gd name="connsiteY397" fmla="*/ 839518 h 2158926"/>
                <a:gd name="connsiteX398" fmla="*/ 461708 w 2099811"/>
                <a:gd name="connsiteY398" fmla="*/ 823640 h 2158926"/>
                <a:gd name="connsiteX399" fmla="*/ 461708 w 2099811"/>
                <a:gd name="connsiteY399" fmla="*/ 819956 h 2158926"/>
                <a:gd name="connsiteX400" fmla="*/ 453832 w 2099811"/>
                <a:gd name="connsiteY400" fmla="*/ 804967 h 2158926"/>
                <a:gd name="connsiteX401" fmla="*/ 431603 w 2099811"/>
                <a:gd name="connsiteY401" fmla="*/ 802681 h 2158926"/>
                <a:gd name="connsiteX402" fmla="*/ 396671 w 2099811"/>
                <a:gd name="connsiteY402" fmla="*/ 806746 h 2158926"/>
                <a:gd name="connsiteX403" fmla="*/ 377109 w 2099811"/>
                <a:gd name="connsiteY403" fmla="*/ 819194 h 2158926"/>
                <a:gd name="connsiteX404" fmla="*/ 363136 w 2099811"/>
                <a:gd name="connsiteY404" fmla="*/ 830118 h 2158926"/>
                <a:gd name="connsiteX405" fmla="*/ 339764 w 2099811"/>
                <a:gd name="connsiteY405" fmla="*/ 842693 h 2158926"/>
                <a:gd name="connsiteX406" fmla="*/ 313851 w 2099811"/>
                <a:gd name="connsiteY406" fmla="*/ 855269 h 2158926"/>
                <a:gd name="connsiteX407" fmla="*/ 298862 w 2099811"/>
                <a:gd name="connsiteY407" fmla="*/ 863907 h 2158926"/>
                <a:gd name="connsiteX408" fmla="*/ 278411 w 2099811"/>
                <a:gd name="connsiteY408" fmla="*/ 872291 h 2158926"/>
                <a:gd name="connsiteX409" fmla="*/ 262532 w 2099811"/>
                <a:gd name="connsiteY409" fmla="*/ 870512 h 2158926"/>
                <a:gd name="connsiteX410" fmla="*/ 250846 w 2099811"/>
                <a:gd name="connsiteY410" fmla="*/ 869877 h 2158926"/>
                <a:gd name="connsiteX411" fmla="*/ 242336 w 2099811"/>
                <a:gd name="connsiteY411" fmla="*/ 871020 h 2158926"/>
                <a:gd name="connsiteX412" fmla="*/ 242336 w 2099811"/>
                <a:gd name="connsiteY412" fmla="*/ 871020 h 2158926"/>
                <a:gd name="connsiteX413" fmla="*/ 237254 w 2099811"/>
                <a:gd name="connsiteY413" fmla="*/ 872672 h 2158926"/>
                <a:gd name="connsiteX414" fmla="*/ 234206 w 2099811"/>
                <a:gd name="connsiteY414" fmla="*/ 869369 h 2158926"/>
                <a:gd name="connsiteX415" fmla="*/ 220106 w 2099811"/>
                <a:gd name="connsiteY415" fmla="*/ 865177 h 2158926"/>
                <a:gd name="connsiteX416" fmla="*/ 204228 w 2099811"/>
                <a:gd name="connsiteY416" fmla="*/ 869369 h 2158926"/>
                <a:gd name="connsiteX417" fmla="*/ 195463 w 2099811"/>
                <a:gd name="connsiteY417" fmla="*/ 872417 h 2158926"/>
                <a:gd name="connsiteX418" fmla="*/ 188604 w 2099811"/>
                <a:gd name="connsiteY418" fmla="*/ 871528 h 2158926"/>
                <a:gd name="connsiteX419" fmla="*/ 183396 w 2099811"/>
                <a:gd name="connsiteY419" fmla="*/ 869242 h 2158926"/>
                <a:gd name="connsiteX420" fmla="*/ 178188 w 2099811"/>
                <a:gd name="connsiteY420" fmla="*/ 862509 h 2158926"/>
                <a:gd name="connsiteX421" fmla="*/ 179458 w 2099811"/>
                <a:gd name="connsiteY421" fmla="*/ 818940 h 2158926"/>
                <a:gd name="connsiteX422" fmla="*/ 180220 w 2099811"/>
                <a:gd name="connsiteY422" fmla="*/ 793916 h 2158926"/>
                <a:gd name="connsiteX423" fmla="*/ 179458 w 2099811"/>
                <a:gd name="connsiteY423" fmla="*/ 790995 h 2158926"/>
                <a:gd name="connsiteX424" fmla="*/ 174250 w 2099811"/>
                <a:gd name="connsiteY424" fmla="*/ 788454 h 2158926"/>
                <a:gd name="connsiteX425" fmla="*/ 169423 w 2099811"/>
                <a:gd name="connsiteY425" fmla="*/ 789597 h 2158926"/>
                <a:gd name="connsiteX426" fmla="*/ 155958 w 2099811"/>
                <a:gd name="connsiteY426" fmla="*/ 799124 h 2158926"/>
                <a:gd name="connsiteX427" fmla="*/ 152021 w 2099811"/>
                <a:gd name="connsiteY427" fmla="*/ 803443 h 2158926"/>
                <a:gd name="connsiteX428" fmla="*/ 137413 w 2099811"/>
                <a:gd name="connsiteY428" fmla="*/ 812716 h 2158926"/>
                <a:gd name="connsiteX429" fmla="*/ 111754 w 2099811"/>
                <a:gd name="connsiteY429" fmla="*/ 816781 h 2158926"/>
                <a:gd name="connsiteX430" fmla="*/ 94478 w 2099811"/>
                <a:gd name="connsiteY430" fmla="*/ 815002 h 2158926"/>
                <a:gd name="connsiteX431" fmla="*/ 93843 w 2099811"/>
                <a:gd name="connsiteY431" fmla="*/ 809540 h 2158926"/>
                <a:gd name="connsiteX432" fmla="*/ 84443 w 2099811"/>
                <a:gd name="connsiteY432" fmla="*/ 791121 h 2158926"/>
                <a:gd name="connsiteX433" fmla="*/ 54720 w 2099811"/>
                <a:gd name="connsiteY433" fmla="*/ 785405 h 2158926"/>
                <a:gd name="connsiteX434" fmla="*/ 43160 w 2099811"/>
                <a:gd name="connsiteY434" fmla="*/ 784135 h 2158926"/>
                <a:gd name="connsiteX435" fmla="*/ 51925 w 2099811"/>
                <a:gd name="connsiteY435" fmla="*/ 770924 h 2158926"/>
                <a:gd name="connsiteX436" fmla="*/ 39095 w 2099811"/>
                <a:gd name="connsiteY436" fmla="*/ 747806 h 2158926"/>
                <a:gd name="connsiteX437" fmla="*/ 29188 w 2099811"/>
                <a:gd name="connsiteY437" fmla="*/ 738406 h 2158926"/>
                <a:gd name="connsiteX438" fmla="*/ 16104 w 2099811"/>
                <a:gd name="connsiteY438" fmla="*/ 712493 h 2158926"/>
                <a:gd name="connsiteX439" fmla="*/ 16104 w 2099811"/>
                <a:gd name="connsiteY439" fmla="*/ 712493 h 2158926"/>
                <a:gd name="connsiteX440" fmla="*/ 15850 w 2099811"/>
                <a:gd name="connsiteY440" fmla="*/ 710715 h 2158926"/>
                <a:gd name="connsiteX441" fmla="*/ 15850 w 2099811"/>
                <a:gd name="connsiteY441" fmla="*/ 710715 h 2158926"/>
                <a:gd name="connsiteX442" fmla="*/ 8355 w 2099811"/>
                <a:gd name="connsiteY442" fmla="*/ 698647 h 2158926"/>
                <a:gd name="connsiteX443" fmla="*/ 1750 w 2099811"/>
                <a:gd name="connsiteY443" fmla="*/ 690263 h 2158926"/>
                <a:gd name="connsiteX444" fmla="*/ 226 w 2099811"/>
                <a:gd name="connsiteY444" fmla="*/ 685818 h 2158926"/>
                <a:gd name="connsiteX445" fmla="*/ 4545 w 2099811"/>
                <a:gd name="connsiteY445" fmla="*/ 682261 h 2158926"/>
                <a:gd name="connsiteX446" fmla="*/ 7085 w 2099811"/>
                <a:gd name="connsiteY446" fmla="*/ 679974 h 2158926"/>
                <a:gd name="connsiteX447" fmla="*/ 10261 w 2099811"/>
                <a:gd name="connsiteY447" fmla="*/ 676037 h 2158926"/>
                <a:gd name="connsiteX448" fmla="*/ 11023 w 2099811"/>
                <a:gd name="connsiteY448" fmla="*/ 667780 h 2158926"/>
                <a:gd name="connsiteX449" fmla="*/ 11023 w 2099811"/>
                <a:gd name="connsiteY449" fmla="*/ 666637 h 2158926"/>
                <a:gd name="connsiteX450" fmla="*/ 11023 w 2099811"/>
                <a:gd name="connsiteY450" fmla="*/ 666637 h 2158926"/>
                <a:gd name="connsiteX451" fmla="*/ 12039 w 2099811"/>
                <a:gd name="connsiteY451" fmla="*/ 654824 h 2158926"/>
                <a:gd name="connsiteX452" fmla="*/ 14834 w 2099811"/>
                <a:gd name="connsiteY452" fmla="*/ 647710 h 2158926"/>
                <a:gd name="connsiteX453" fmla="*/ 22963 w 2099811"/>
                <a:gd name="connsiteY453" fmla="*/ 642248 h 2158926"/>
                <a:gd name="connsiteX454" fmla="*/ 38079 w 2099811"/>
                <a:gd name="connsiteY454" fmla="*/ 631705 h 2158926"/>
                <a:gd name="connsiteX455" fmla="*/ 43668 w 2099811"/>
                <a:gd name="connsiteY455" fmla="*/ 616843 h 2158926"/>
                <a:gd name="connsiteX456" fmla="*/ 42652 w 2099811"/>
                <a:gd name="connsiteY456" fmla="*/ 609221 h 2158926"/>
                <a:gd name="connsiteX457" fmla="*/ 43922 w 2099811"/>
                <a:gd name="connsiteY457" fmla="*/ 593979 h 2158926"/>
                <a:gd name="connsiteX458" fmla="*/ 49766 w 2099811"/>
                <a:gd name="connsiteY458" fmla="*/ 581530 h 2158926"/>
                <a:gd name="connsiteX459" fmla="*/ 54338 w 2099811"/>
                <a:gd name="connsiteY459" fmla="*/ 567431 h 2158926"/>
                <a:gd name="connsiteX460" fmla="*/ 56244 w 2099811"/>
                <a:gd name="connsiteY460" fmla="*/ 560317 h 2158926"/>
                <a:gd name="connsiteX461" fmla="*/ 65009 w 2099811"/>
                <a:gd name="connsiteY461" fmla="*/ 551806 h 2158926"/>
                <a:gd name="connsiteX462" fmla="*/ 83427 w 2099811"/>
                <a:gd name="connsiteY462" fmla="*/ 540755 h 2158926"/>
                <a:gd name="connsiteX463" fmla="*/ 96892 w 2099811"/>
                <a:gd name="connsiteY463" fmla="*/ 532880 h 2158926"/>
                <a:gd name="connsiteX464" fmla="*/ 114675 w 2099811"/>
                <a:gd name="connsiteY464" fmla="*/ 524369 h 2158926"/>
                <a:gd name="connsiteX465" fmla="*/ 127632 w 2099811"/>
                <a:gd name="connsiteY465" fmla="*/ 522591 h 2158926"/>
                <a:gd name="connsiteX466" fmla="*/ 138810 w 2099811"/>
                <a:gd name="connsiteY466" fmla="*/ 521955 h 2158926"/>
                <a:gd name="connsiteX467" fmla="*/ 152021 w 2099811"/>
                <a:gd name="connsiteY467" fmla="*/ 519034 h 2158926"/>
                <a:gd name="connsiteX468" fmla="*/ 162437 w 2099811"/>
                <a:gd name="connsiteY468" fmla="*/ 512428 h 2158926"/>
                <a:gd name="connsiteX469" fmla="*/ 170058 w 2099811"/>
                <a:gd name="connsiteY469" fmla="*/ 506839 h 2158926"/>
                <a:gd name="connsiteX470" fmla="*/ 177172 w 2099811"/>
                <a:gd name="connsiteY470" fmla="*/ 505315 h 2158926"/>
                <a:gd name="connsiteX471" fmla="*/ 185047 w 2099811"/>
                <a:gd name="connsiteY471" fmla="*/ 508237 h 2158926"/>
                <a:gd name="connsiteX472" fmla="*/ 191017 w 2099811"/>
                <a:gd name="connsiteY472" fmla="*/ 511666 h 2158926"/>
                <a:gd name="connsiteX473" fmla="*/ 193431 w 2099811"/>
                <a:gd name="connsiteY473" fmla="*/ 512937 h 2158926"/>
                <a:gd name="connsiteX474" fmla="*/ 199020 w 2099811"/>
                <a:gd name="connsiteY474" fmla="*/ 515350 h 2158926"/>
                <a:gd name="connsiteX475" fmla="*/ 206006 w 2099811"/>
                <a:gd name="connsiteY475" fmla="*/ 514334 h 2158926"/>
                <a:gd name="connsiteX476" fmla="*/ 206133 w 2099811"/>
                <a:gd name="connsiteY476" fmla="*/ 514334 h 2158926"/>
                <a:gd name="connsiteX477" fmla="*/ 218709 w 2099811"/>
                <a:gd name="connsiteY477" fmla="*/ 485499 h 2158926"/>
                <a:gd name="connsiteX478" fmla="*/ 218709 w 2099811"/>
                <a:gd name="connsiteY478" fmla="*/ 484356 h 2158926"/>
                <a:gd name="connsiteX479" fmla="*/ 220995 w 2099811"/>
                <a:gd name="connsiteY479" fmla="*/ 468986 h 2158926"/>
                <a:gd name="connsiteX480" fmla="*/ 230395 w 2099811"/>
                <a:gd name="connsiteY480" fmla="*/ 418557 h 2158926"/>
                <a:gd name="connsiteX481" fmla="*/ 238906 w 2099811"/>
                <a:gd name="connsiteY481" fmla="*/ 346407 h 2158926"/>
                <a:gd name="connsiteX482" fmla="*/ 238906 w 2099811"/>
                <a:gd name="connsiteY482" fmla="*/ 344501 h 2158926"/>
                <a:gd name="connsiteX483" fmla="*/ 234333 w 2099811"/>
                <a:gd name="connsiteY483" fmla="*/ 318080 h 2158926"/>
                <a:gd name="connsiteX484" fmla="*/ 219598 w 2099811"/>
                <a:gd name="connsiteY484" fmla="*/ 295089 h 2158926"/>
                <a:gd name="connsiteX485" fmla="*/ 211468 w 2099811"/>
                <a:gd name="connsiteY485" fmla="*/ 290008 h 2158926"/>
                <a:gd name="connsiteX486" fmla="*/ 206896 w 2099811"/>
                <a:gd name="connsiteY486" fmla="*/ 285943 h 2158926"/>
                <a:gd name="connsiteX487" fmla="*/ 207531 w 2099811"/>
                <a:gd name="connsiteY487" fmla="*/ 273622 h 2158926"/>
                <a:gd name="connsiteX488" fmla="*/ 209309 w 2099811"/>
                <a:gd name="connsiteY488" fmla="*/ 252916 h 2158926"/>
                <a:gd name="connsiteX489" fmla="*/ 214390 w 2099811"/>
                <a:gd name="connsiteY489" fmla="*/ 248598 h 2158926"/>
                <a:gd name="connsiteX490" fmla="*/ 228363 w 2099811"/>
                <a:gd name="connsiteY490" fmla="*/ 244660 h 2158926"/>
                <a:gd name="connsiteX491" fmla="*/ 230522 w 2099811"/>
                <a:gd name="connsiteY491" fmla="*/ 244660 h 2158926"/>
                <a:gd name="connsiteX492" fmla="*/ 245638 w 2099811"/>
                <a:gd name="connsiteY492" fmla="*/ 246311 h 2158926"/>
                <a:gd name="connsiteX493" fmla="*/ 254530 w 2099811"/>
                <a:gd name="connsiteY493" fmla="*/ 246692 h 2158926"/>
                <a:gd name="connsiteX494" fmla="*/ 256054 w 2099811"/>
                <a:gd name="connsiteY494" fmla="*/ 237673 h 2158926"/>
                <a:gd name="connsiteX495" fmla="*/ 252370 w 2099811"/>
                <a:gd name="connsiteY495" fmla="*/ 227765 h 2158926"/>
                <a:gd name="connsiteX496" fmla="*/ 243225 w 2099811"/>
                <a:gd name="connsiteY496" fmla="*/ 220906 h 2158926"/>
                <a:gd name="connsiteX497" fmla="*/ 230776 w 2099811"/>
                <a:gd name="connsiteY497" fmla="*/ 219255 h 2158926"/>
                <a:gd name="connsiteX498" fmla="*/ 221630 w 2099811"/>
                <a:gd name="connsiteY498" fmla="*/ 218112 h 2158926"/>
                <a:gd name="connsiteX499" fmla="*/ 220741 w 2099811"/>
                <a:gd name="connsiteY499" fmla="*/ 197153 h 2158926"/>
                <a:gd name="connsiteX500" fmla="*/ 220741 w 2099811"/>
                <a:gd name="connsiteY500" fmla="*/ 196136 h 2158926"/>
                <a:gd name="connsiteX501" fmla="*/ 222647 w 2099811"/>
                <a:gd name="connsiteY501" fmla="*/ 191690 h 2158926"/>
                <a:gd name="connsiteX502" fmla="*/ 227982 w 2099811"/>
                <a:gd name="connsiteY502" fmla="*/ 189912 h 2158926"/>
                <a:gd name="connsiteX503" fmla="*/ 240049 w 2099811"/>
                <a:gd name="connsiteY503" fmla="*/ 190293 h 2158926"/>
                <a:gd name="connsiteX504" fmla="*/ 279046 w 2099811"/>
                <a:gd name="connsiteY504" fmla="*/ 191183 h 2158926"/>
                <a:gd name="connsiteX505" fmla="*/ 300894 w 2099811"/>
                <a:gd name="connsiteY505" fmla="*/ 185339 h 2158926"/>
                <a:gd name="connsiteX506" fmla="*/ 302037 w 2099811"/>
                <a:gd name="connsiteY506" fmla="*/ 183561 h 2158926"/>
                <a:gd name="connsiteX507" fmla="*/ 302037 w 2099811"/>
                <a:gd name="connsiteY507" fmla="*/ 183561 h 2158926"/>
                <a:gd name="connsiteX508" fmla="*/ 302037 w 2099811"/>
                <a:gd name="connsiteY508" fmla="*/ 183561 h 2158926"/>
                <a:gd name="connsiteX509" fmla="*/ 306610 w 2099811"/>
                <a:gd name="connsiteY509" fmla="*/ 178734 h 2158926"/>
                <a:gd name="connsiteX510" fmla="*/ 308388 w 2099811"/>
                <a:gd name="connsiteY510" fmla="*/ 180639 h 2158926"/>
                <a:gd name="connsiteX511" fmla="*/ 320329 w 2099811"/>
                <a:gd name="connsiteY511" fmla="*/ 185085 h 2158926"/>
                <a:gd name="connsiteX512" fmla="*/ 330237 w 2099811"/>
                <a:gd name="connsiteY512" fmla="*/ 178988 h 2158926"/>
                <a:gd name="connsiteX513" fmla="*/ 354753 w 2099811"/>
                <a:gd name="connsiteY513" fmla="*/ 165396 h 2158926"/>
                <a:gd name="connsiteX514" fmla="*/ 361485 w 2099811"/>
                <a:gd name="connsiteY514" fmla="*/ 185593 h 2158926"/>
                <a:gd name="connsiteX515" fmla="*/ 367074 w 2099811"/>
                <a:gd name="connsiteY515" fmla="*/ 202741 h 2158926"/>
                <a:gd name="connsiteX516" fmla="*/ 374568 w 2099811"/>
                <a:gd name="connsiteY516" fmla="*/ 217350 h 2158926"/>
                <a:gd name="connsiteX517" fmla="*/ 387652 w 2099811"/>
                <a:gd name="connsiteY517" fmla="*/ 229671 h 2158926"/>
                <a:gd name="connsiteX518" fmla="*/ 395147 w 2099811"/>
                <a:gd name="connsiteY518" fmla="*/ 236149 h 2158926"/>
                <a:gd name="connsiteX519" fmla="*/ 406071 w 2099811"/>
                <a:gd name="connsiteY519" fmla="*/ 241357 h 2158926"/>
                <a:gd name="connsiteX520" fmla="*/ 428046 w 2099811"/>
                <a:gd name="connsiteY520" fmla="*/ 236911 h 2158926"/>
                <a:gd name="connsiteX521" fmla="*/ 441384 w 2099811"/>
                <a:gd name="connsiteY521" fmla="*/ 233609 h 2158926"/>
                <a:gd name="connsiteX522" fmla="*/ 441384 w 2099811"/>
                <a:gd name="connsiteY522" fmla="*/ 236911 h 2158926"/>
                <a:gd name="connsiteX523" fmla="*/ 446211 w 2099811"/>
                <a:gd name="connsiteY523" fmla="*/ 248725 h 2158926"/>
                <a:gd name="connsiteX524" fmla="*/ 462470 w 2099811"/>
                <a:gd name="connsiteY524" fmla="*/ 238690 h 2158926"/>
                <a:gd name="connsiteX525" fmla="*/ 471870 w 2099811"/>
                <a:gd name="connsiteY525" fmla="*/ 228782 h 2158926"/>
                <a:gd name="connsiteX526" fmla="*/ 477078 w 2099811"/>
                <a:gd name="connsiteY526" fmla="*/ 224844 h 2158926"/>
                <a:gd name="connsiteX527" fmla="*/ 505023 w 2099811"/>
                <a:gd name="connsiteY527" fmla="*/ 208331 h 2158926"/>
                <a:gd name="connsiteX528" fmla="*/ 521028 w 2099811"/>
                <a:gd name="connsiteY528" fmla="*/ 193596 h 2158926"/>
                <a:gd name="connsiteX529" fmla="*/ 522045 w 2099811"/>
                <a:gd name="connsiteY529" fmla="*/ 190928 h 2158926"/>
                <a:gd name="connsiteX530" fmla="*/ 523442 w 2099811"/>
                <a:gd name="connsiteY530" fmla="*/ 185339 h 2158926"/>
                <a:gd name="connsiteX531" fmla="*/ 534747 w 2099811"/>
                <a:gd name="connsiteY531" fmla="*/ 176193 h 2158926"/>
                <a:gd name="connsiteX532" fmla="*/ 545925 w 2099811"/>
                <a:gd name="connsiteY532" fmla="*/ 172637 h 2158926"/>
                <a:gd name="connsiteX533" fmla="*/ 565360 w 2099811"/>
                <a:gd name="connsiteY533" fmla="*/ 158791 h 2158926"/>
                <a:gd name="connsiteX534" fmla="*/ 557357 w 2099811"/>
                <a:gd name="connsiteY534" fmla="*/ 147867 h 2158926"/>
                <a:gd name="connsiteX535" fmla="*/ 552150 w 2099811"/>
                <a:gd name="connsiteY535" fmla="*/ 147359 h 2158926"/>
                <a:gd name="connsiteX536" fmla="*/ 547704 w 2099811"/>
                <a:gd name="connsiteY536" fmla="*/ 146978 h 2158926"/>
                <a:gd name="connsiteX537" fmla="*/ 540336 w 2099811"/>
                <a:gd name="connsiteY537" fmla="*/ 146978 h 2158926"/>
                <a:gd name="connsiteX538" fmla="*/ 533477 w 2099811"/>
                <a:gd name="connsiteY538" fmla="*/ 144691 h 2158926"/>
                <a:gd name="connsiteX539" fmla="*/ 532080 w 2099811"/>
                <a:gd name="connsiteY539" fmla="*/ 130591 h 2158926"/>
                <a:gd name="connsiteX540" fmla="*/ 525601 w 2099811"/>
                <a:gd name="connsiteY540" fmla="*/ 89944 h 2158926"/>
                <a:gd name="connsiteX541" fmla="*/ 511501 w 2099811"/>
                <a:gd name="connsiteY541" fmla="*/ 75971 h 2158926"/>
                <a:gd name="connsiteX542" fmla="*/ 496640 w 2099811"/>
                <a:gd name="connsiteY542" fmla="*/ 61109 h 2158926"/>
                <a:gd name="connsiteX543" fmla="*/ 495242 w 2099811"/>
                <a:gd name="connsiteY543" fmla="*/ 56790 h 2158926"/>
                <a:gd name="connsiteX544" fmla="*/ 497402 w 2099811"/>
                <a:gd name="connsiteY544" fmla="*/ 56409 h 2158926"/>
                <a:gd name="connsiteX545" fmla="*/ 497402 w 2099811"/>
                <a:gd name="connsiteY545" fmla="*/ 56409 h 2158926"/>
                <a:gd name="connsiteX546" fmla="*/ 503880 w 2099811"/>
                <a:gd name="connsiteY546" fmla="*/ 58568 h 2158926"/>
                <a:gd name="connsiteX547" fmla="*/ 516074 w 2099811"/>
                <a:gd name="connsiteY547" fmla="*/ 65555 h 2158926"/>
                <a:gd name="connsiteX548" fmla="*/ 544274 w 2099811"/>
                <a:gd name="connsiteY548" fmla="*/ 69365 h 2158926"/>
                <a:gd name="connsiteX549" fmla="*/ 555452 w 2099811"/>
                <a:gd name="connsiteY549" fmla="*/ 69365 h 2158926"/>
                <a:gd name="connsiteX550" fmla="*/ 572346 w 2099811"/>
                <a:gd name="connsiteY550" fmla="*/ 80036 h 2158926"/>
                <a:gd name="connsiteX551" fmla="*/ 583017 w 2099811"/>
                <a:gd name="connsiteY551" fmla="*/ 87149 h 2158926"/>
                <a:gd name="connsiteX552" fmla="*/ 583017 w 2099811"/>
                <a:gd name="connsiteY552" fmla="*/ 87149 h 2158926"/>
                <a:gd name="connsiteX553" fmla="*/ 584033 w 2099811"/>
                <a:gd name="connsiteY553" fmla="*/ 87530 h 2158926"/>
                <a:gd name="connsiteX554" fmla="*/ 591781 w 2099811"/>
                <a:gd name="connsiteY554" fmla="*/ 84227 h 2158926"/>
                <a:gd name="connsiteX555" fmla="*/ 595846 w 2099811"/>
                <a:gd name="connsiteY555" fmla="*/ 76987 h 2158926"/>
                <a:gd name="connsiteX556" fmla="*/ 599276 w 2099811"/>
                <a:gd name="connsiteY556" fmla="*/ 66317 h 2158926"/>
                <a:gd name="connsiteX557" fmla="*/ 604865 w 2099811"/>
                <a:gd name="connsiteY557" fmla="*/ 62760 h 2158926"/>
                <a:gd name="connsiteX558" fmla="*/ 622013 w 2099811"/>
                <a:gd name="connsiteY558" fmla="*/ 59712 h 2158926"/>
                <a:gd name="connsiteX559" fmla="*/ 643862 w 2099811"/>
                <a:gd name="connsiteY559" fmla="*/ 57552 h 2158926"/>
                <a:gd name="connsiteX560" fmla="*/ 658342 w 2099811"/>
                <a:gd name="connsiteY560" fmla="*/ 53614 h 2158926"/>
                <a:gd name="connsiteX561" fmla="*/ 669521 w 2099811"/>
                <a:gd name="connsiteY561" fmla="*/ 46501 h 2158926"/>
                <a:gd name="connsiteX562" fmla="*/ 675618 w 2099811"/>
                <a:gd name="connsiteY562" fmla="*/ 42563 h 2158926"/>
                <a:gd name="connsiteX563" fmla="*/ 683493 w 2099811"/>
                <a:gd name="connsiteY563" fmla="*/ 40785 h 2158926"/>
                <a:gd name="connsiteX564" fmla="*/ 692004 w 2099811"/>
                <a:gd name="connsiteY564" fmla="*/ 39006 h 2158926"/>
                <a:gd name="connsiteX565" fmla="*/ 701531 w 2099811"/>
                <a:gd name="connsiteY565" fmla="*/ 31639 h 2158926"/>
                <a:gd name="connsiteX566" fmla="*/ 709152 w 2099811"/>
                <a:gd name="connsiteY566" fmla="*/ 18937 h 2158926"/>
                <a:gd name="connsiteX567" fmla="*/ 710804 w 2099811"/>
                <a:gd name="connsiteY567" fmla="*/ 4583 h 2158926"/>
                <a:gd name="connsiteX568" fmla="*/ 710677 w 2099811"/>
                <a:gd name="connsiteY568" fmla="*/ 3821 h 2158926"/>
                <a:gd name="connsiteX569" fmla="*/ 714487 w 2099811"/>
                <a:gd name="connsiteY569" fmla="*/ 2296 h 2158926"/>
                <a:gd name="connsiteX570" fmla="*/ 724268 w 2099811"/>
                <a:gd name="connsiteY570" fmla="*/ 10 h 2158926"/>
                <a:gd name="connsiteX571" fmla="*/ 732017 w 2099811"/>
                <a:gd name="connsiteY571" fmla="*/ 899 h 2158926"/>
                <a:gd name="connsiteX572" fmla="*/ 736971 w 2099811"/>
                <a:gd name="connsiteY572" fmla="*/ 5091 h 2158926"/>
                <a:gd name="connsiteX573" fmla="*/ 739003 w 2099811"/>
                <a:gd name="connsiteY573" fmla="*/ 7631 h 2158926"/>
                <a:gd name="connsiteX574" fmla="*/ 738622 w 2099811"/>
                <a:gd name="connsiteY574" fmla="*/ 18301 h 2158926"/>
                <a:gd name="connsiteX575" fmla="*/ 736463 w 2099811"/>
                <a:gd name="connsiteY575" fmla="*/ 22366 h 2158926"/>
                <a:gd name="connsiteX576" fmla="*/ 735955 w 2099811"/>
                <a:gd name="connsiteY576" fmla="*/ 39641 h 2158926"/>
                <a:gd name="connsiteX577" fmla="*/ 750690 w 2099811"/>
                <a:gd name="connsiteY577" fmla="*/ 43325 h 2158926"/>
                <a:gd name="connsiteX578" fmla="*/ 755390 w 2099811"/>
                <a:gd name="connsiteY578" fmla="*/ 43960 h 2158926"/>
                <a:gd name="connsiteX579" fmla="*/ 755135 w 2099811"/>
                <a:gd name="connsiteY579" fmla="*/ 53869 h 2158926"/>
                <a:gd name="connsiteX580" fmla="*/ 759835 w 2099811"/>
                <a:gd name="connsiteY580" fmla="*/ 62887 h 2158926"/>
                <a:gd name="connsiteX581" fmla="*/ 762884 w 2099811"/>
                <a:gd name="connsiteY581" fmla="*/ 69492 h 2158926"/>
                <a:gd name="connsiteX582" fmla="*/ 759708 w 2099811"/>
                <a:gd name="connsiteY582" fmla="*/ 78511 h 2158926"/>
                <a:gd name="connsiteX583" fmla="*/ 757168 w 2099811"/>
                <a:gd name="connsiteY583" fmla="*/ 82322 h 2158926"/>
                <a:gd name="connsiteX584" fmla="*/ 751198 w 2099811"/>
                <a:gd name="connsiteY584" fmla="*/ 94008 h 2158926"/>
                <a:gd name="connsiteX585" fmla="*/ 747133 w 2099811"/>
                <a:gd name="connsiteY585" fmla="*/ 105060 h 2158926"/>
                <a:gd name="connsiteX586" fmla="*/ 745863 w 2099811"/>
                <a:gd name="connsiteY586" fmla="*/ 109632 h 2158926"/>
                <a:gd name="connsiteX587" fmla="*/ 745863 w 2099811"/>
                <a:gd name="connsiteY587" fmla="*/ 109632 h 2158926"/>
                <a:gd name="connsiteX588" fmla="*/ 742052 w 2099811"/>
                <a:gd name="connsiteY588" fmla="*/ 130972 h 2158926"/>
                <a:gd name="connsiteX589" fmla="*/ 744084 w 2099811"/>
                <a:gd name="connsiteY589" fmla="*/ 142532 h 2158926"/>
                <a:gd name="connsiteX590" fmla="*/ 748530 w 2099811"/>
                <a:gd name="connsiteY590" fmla="*/ 151805 h 2158926"/>
                <a:gd name="connsiteX591" fmla="*/ 756787 w 2099811"/>
                <a:gd name="connsiteY591" fmla="*/ 165904 h 2158926"/>
                <a:gd name="connsiteX592" fmla="*/ 761106 w 2099811"/>
                <a:gd name="connsiteY592" fmla="*/ 176193 h 2158926"/>
                <a:gd name="connsiteX593" fmla="*/ 761106 w 2099811"/>
                <a:gd name="connsiteY593" fmla="*/ 178861 h 2158926"/>
                <a:gd name="connsiteX594" fmla="*/ 771395 w 2099811"/>
                <a:gd name="connsiteY594" fmla="*/ 196390 h 2158926"/>
                <a:gd name="connsiteX595" fmla="*/ 795402 w 2099811"/>
                <a:gd name="connsiteY595" fmla="*/ 213285 h 2158926"/>
                <a:gd name="connsiteX596" fmla="*/ 802389 w 2099811"/>
                <a:gd name="connsiteY596" fmla="*/ 213666 h 2158926"/>
                <a:gd name="connsiteX597" fmla="*/ 807216 w 2099811"/>
                <a:gd name="connsiteY597" fmla="*/ 214047 h 2158926"/>
                <a:gd name="connsiteX598" fmla="*/ 816107 w 2099811"/>
                <a:gd name="connsiteY598" fmla="*/ 215063 h 2158926"/>
                <a:gd name="connsiteX599" fmla="*/ 823856 w 2099811"/>
                <a:gd name="connsiteY599" fmla="*/ 207315 h 2158926"/>
                <a:gd name="connsiteX600" fmla="*/ 826651 w 2099811"/>
                <a:gd name="connsiteY600" fmla="*/ 201090 h 2158926"/>
                <a:gd name="connsiteX601" fmla="*/ 834653 w 2099811"/>
                <a:gd name="connsiteY601" fmla="*/ 199312 h 2158926"/>
                <a:gd name="connsiteX602" fmla="*/ 844434 w 2099811"/>
                <a:gd name="connsiteY602" fmla="*/ 199820 h 2158926"/>
                <a:gd name="connsiteX603" fmla="*/ 846975 w 2099811"/>
                <a:gd name="connsiteY603" fmla="*/ 199566 h 2158926"/>
                <a:gd name="connsiteX604" fmla="*/ 872634 w 2099811"/>
                <a:gd name="connsiteY604" fmla="*/ 194612 h 2158926"/>
                <a:gd name="connsiteX605" fmla="*/ 885590 w 2099811"/>
                <a:gd name="connsiteY605" fmla="*/ 183561 h 2158926"/>
                <a:gd name="connsiteX606" fmla="*/ 889909 w 2099811"/>
                <a:gd name="connsiteY606" fmla="*/ 178607 h 2158926"/>
                <a:gd name="connsiteX607" fmla="*/ 902611 w 2099811"/>
                <a:gd name="connsiteY607" fmla="*/ 178226 h 2158926"/>
                <a:gd name="connsiteX608" fmla="*/ 913027 w 2099811"/>
                <a:gd name="connsiteY608" fmla="*/ 179623 h 2158926"/>
                <a:gd name="connsiteX609" fmla="*/ 925984 w 2099811"/>
                <a:gd name="connsiteY609" fmla="*/ 176701 h 2158926"/>
                <a:gd name="connsiteX610" fmla="*/ 927127 w 2099811"/>
                <a:gd name="connsiteY610" fmla="*/ 177591 h 2158926"/>
                <a:gd name="connsiteX611" fmla="*/ 935765 w 2099811"/>
                <a:gd name="connsiteY611" fmla="*/ 181656 h 2158926"/>
                <a:gd name="connsiteX612" fmla="*/ 947959 w 2099811"/>
                <a:gd name="connsiteY612" fmla="*/ 183942 h 2158926"/>
                <a:gd name="connsiteX613" fmla="*/ 961551 w 2099811"/>
                <a:gd name="connsiteY613" fmla="*/ 180639 h 2158926"/>
                <a:gd name="connsiteX614" fmla="*/ 962694 w 2099811"/>
                <a:gd name="connsiteY614" fmla="*/ 179242 h 2158926"/>
                <a:gd name="connsiteX615" fmla="*/ 962821 w 2099811"/>
                <a:gd name="connsiteY615" fmla="*/ 163110 h 2158926"/>
                <a:gd name="connsiteX616" fmla="*/ 960408 w 2099811"/>
                <a:gd name="connsiteY616" fmla="*/ 156758 h 2158926"/>
                <a:gd name="connsiteX617" fmla="*/ 959900 w 2099811"/>
                <a:gd name="connsiteY617" fmla="*/ 150661 h 2158926"/>
                <a:gd name="connsiteX618" fmla="*/ 961043 w 2099811"/>
                <a:gd name="connsiteY618" fmla="*/ 148629 h 2158926"/>
                <a:gd name="connsiteX619" fmla="*/ 961424 w 2099811"/>
                <a:gd name="connsiteY619" fmla="*/ 148502 h 2158926"/>
                <a:gd name="connsiteX620" fmla="*/ 966505 w 2099811"/>
                <a:gd name="connsiteY620" fmla="*/ 150280 h 2158926"/>
                <a:gd name="connsiteX621" fmla="*/ 985305 w 2099811"/>
                <a:gd name="connsiteY621" fmla="*/ 153202 h 2158926"/>
                <a:gd name="connsiteX622" fmla="*/ 1000040 w 2099811"/>
                <a:gd name="connsiteY622" fmla="*/ 148121 h 2158926"/>
                <a:gd name="connsiteX623" fmla="*/ 1010075 w 2099811"/>
                <a:gd name="connsiteY623" fmla="*/ 144945 h 2158926"/>
                <a:gd name="connsiteX624" fmla="*/ 1020999 w 2099811"/>
                <a:gd name="connsiteY624" fmla="*/ 148883 h 2158926"/>
                <a:gd name="connsiteX625" fmla="*/ 1035480 w 2099811"/>
                <a:gd name="connsiteY625" fmla="*/ 157775 h 2158926"/>
                <a:gd name="connsiteX626" fmla="*/ 1053771 w 2099811"/>
                <a:gd name="connsiteY626" fmla="*/ 165778 h 2158926"/>
                <a:gd name="connsiteX627" fmla="*/ 1072317 w 2099811"/>
                <a:gd name="connsiteY627" fmla="*/ 165396 h 2158926"/>
                <a:gd name="connsiteX628" fmla="*/ 1072952 w 2099811"/>
                <a:gd name="connsiteY628" fmla="*/ 165142 h 2158926"/>
                <a:gd name="connsiteX629" fmla="*/ 1095562 w 2099811"/>
                <a:gd name="connsiteY629" fmla="*/ 159299 h 2158926"/>
                <a:gd name="connsiteX630" fmla="*/ 1097976 w 2099811"/>
                <a:gd name="connsiteY630" fmla="*/ 160442 h 2158926"/>
                <a:gd name="connsiteX631" fmla="*/ 1115759 w 2099811"/>
                <a:gd name="connsiteY631" fmla="*/ 163872 h 2158926"/>
                <a:gd name="connsiteX632" fmla="*/ 1133543 w 2099811"/>
                <a:gd name="connsiteY632" fmla="*/ 155870 h 2158926"/>
                <a:gd name="connsiteX633" fmla="*/ 1145356 w 2099811"/>
                <a:gd name="connsiteY633" fmla="*/ 139610 h 2158926"/>
                <a:gd name="connsiteX634" fmla="*/ 1152597 w 2099811"/>
                <a:gd name="connsiteY634" fmla="*/ 120811 h 2158926"/>
                <a:gd name="connsiteX635" fmla="*/ 1157932 w 2099811"/>
                <a:gd name="connsiteY635" fmla="*/ 108235 h 2158926"/>
                <a:gd name="connsiteX636" fmla="*/ 1169364 w 2099811"/>
                <a:gd name="connsiteY636" fmla="*/ 90579 h 2158926"/>
                <a:gd name="connsiteX637" fmla="*/ 1191974 w 2099811"/>
                <a:gd name="connsiteY637" fmla="*/ 65555 h 2158926"/>
                <a:gd name="connsiteX638" fmla="*/ 1197056 w 2099811"/>
                <a:gd name="connsiteY638" fmla="*/ 48025 h 2158926"/>
                <a:gd name="connsiteX639" fmla="*/ 1285084 w 2099811"/>
                <a:gd name="connsiteY639" fmla="*/ 292167 h 2158926"/>
                <a:gd name="connsiteX640" fmla="*/ 1270095 w 2099811"/>
                <a:gd name="connsiteY640" fmla="*/ 288865 h 2158926"/>
                <a:gd name="connsiteX641" fmla="*/ 1253201 w 2099811"/>
                <a:gd name="connsiteY641" fmla="*/ 292167 h 2158926"/>
                <a:gd name="connsiteX642" fmla="*/ 1250914 w 2099811"/>
                <a:gd name="connsiteY642" fmla="*/ 302583 h 2158926"/>
                <a:gd name="connsiteX643" fmla="*/ 1253201 w 2099811"/>
                <a:gd name="connsiteY643" fmla="*/ 316556 h 2158926"/>
                <a:gd name="connsiteX644" fmla="*/ 1243801 w 2099811"/>
                <a:gd name="connsiteY644" fmla="*/ 318461 h 2158926"/>
                <a:gd name="connsiteX645" fmla="*/ 1245706 w 2099811"/>
                <a:gd name="connsiteY645" fmla="*/ 330148 h 2158926"/>
                <a:gd name="connsiteX646" fmla="*/ 1255741 w 2099811"/>
                <a:gd name="connsiteY646" fmla="*/ 336372 h 2158926"/>
                <a:gd name="connsiteX647" fmla="*/ 1251168 w 2099811"/>
                <a:gd name="connsiteY647" fmla="*/ 340564 h 2158926"/>
                <a:gd name="connsiteX648" fmla="*/ 1242403 w 2099811"/>
                <a:gd name="connsiteY648" fmla="*/ 345772 h 2158926"/>
                <a:gd name="connsiteX649" fmla="*/ 1251168 w 2099811"/>
                <a:gd name="connsiteY649" fmla="*/ 362412 h 2158926"/>
                <a:gd name="connsiteX650" fmla="*/ 1258027 w 2099811"/>
                <a:gd name="connsiteY650" fmla="*/ 373463 h 2158926"/>
                <a:gd name="connsiteX651" fmla="*/ 1271619 w 2099811"/>
                <a:gd name="connsiteY651" fmla="*/ 373209 h 2158926"/>
                <a:gd name="connsiteX652" fmla="*/ 1286227 w 2099811"/>
                <a:gd name="connsiteY652" fmla="*/ 372828 h 2158926"/>
                <a:gd name="connsiteX653" fmla="*/ 1303121 w 2099811"/>
                <a:gd name="connsiteY653" fmla="*/ 370542 h 2158926"/>
                <a:gd name="connsiteX654" fmla="*/ 1307948 w 2099811"/>
                <a:gd name="connsiteY654" fmla="*/ 360761 h 2158926"/>
                <a:gd name="connsiteX655" fmla="*/ 1319380 w 2099811"/>
                <a:gd name="connsiteY655" fmla="*/ 364063 h 2158926"/>
                <a:gd name="connsiteX656" fmla="*/ 1337291 w 2099811"/>
                <a:gd name="connsiteY656" fmla="*/ 361142 h 2158926"/>
                <a:gd name="connsiteX657" fmla="*/ 1349358 w 2099811"/>
                <a:gd name="connsiteY657" fmla="*/ 350345 h 2158926"/>
                <a:gd name="connsiteX658" fmla="*/ 1352280 w 2099811"/>
                <a:gd name="connsiteY658" fmla="*/ 332180 h 2158926"/>
                <a:gd name="connsiteX659" fmla="*/ 1361680 w 2099811"/>
                <a:gd name="connsiteY659" fmla="*/ 309062 h 2158926"/>
                <a:gd name="connsiteX660" fmla="*/ 1362061 w 2099811"/>
                <a:gd name="connsiteY660" fmla="*/ 294708 h 2158926"/>
                <a:gd name="connsiteX661" fmla="*/ 1342880 w 2099811"/>
                <a:gd name="connsiteY661" fmla="*/ 292040 h 2158926"/>
                <a:gd name="connsiteX662" fmla="*/ 1324970 w 2099811"/>
                <a:gd name="connsiteY662" fmla="*/ 293056 h 2158926"/>
                <a:gd name="connsiteX663" fmla="*/ 1304773 w 2099811"/>
                <a:gd name="connsiteY663" fmla="*/ 294708 h 2158926"/>
                <a:gd name="connsiteX664" fmla="*/ 1284957 w 2099811"/>
                <a:gd name="connsiteY664" fmla="*/ 292040 h 2158926"/>
                <a:gd name="connsiteX665" fmla="*/ 1199850 w 2099811"/>
                <a:gd name="connsiteY665" fmla="*/ 319477 h 2158926"/>
                <a:gd name="connsiteX666" fmla="*/ 1194007 w 2099811"/>
                <a:gd name="connsiteY666" fmla="*/ 333831 h 2158926"/>
                <a:gd name="connsiteX667" fmla="*/ 1186512 w 2099811"/>
                <a:gd name="connsiteY667" fmla="*/ 349074 h 2158926"/>
                <a:gd name="connsiteX668" fmla="*/ 1196293 w 2099811"/>
                <a:gd name="connsiteY668" fmla="*/ 346153 h 2158926"/>
                <a:gd name="connsiteX669" fmla="*/ 1208615 w 2099811"/>
                <a:gd name="connsiteY669" fmla="*/ 333196 h 2158926"/>
                <a:gd name="connsiteX670" fmla="*/ 1216744 w 2099811"/>
                <a:gd name="connsiteY670" fmla="*/ 321510 h 2158926"/>
                <a:gd name="connsiteX671" fmla="*/ 1214839 w 2099811"/>
                <a:gd name="connsiteY671" fmla="*/ 310459 h 2158926"/>
                <a:gd name="connsiteX672" fmla="*/ 1199850 w 2099811"/>
                <a:gd name="connsiteY672" fmla="*/ 319605 h 2158926"/>
                <a:gd name="connsiteX673" fmla="*/ 1284068 w 2099811"/>
                <a:gd name="connsiteY673" fmla="*/ 266381 h 2158926"/>
                <a:gd name="connsiteX674" fmla="*/ 1264252 w 2099811"/>
                <a:gd name="connsiteY674" fmla="*/ 274511 h 2158926"/>
                <a:gd name="connsiteX675" fmla="*/ 1275684 w 2099811"/>
                <a:gd name="connsiteY675" fmla="*/ 277178 h 2158926"/>
                <a:gd name="connsiteX676" fmla="*/ 1293594 w 2099811"/>
                <a:gd name="connsiteY676" fmla="*/ 276162 h 2158926"/>
                <a:gd name="connsiteX677" fmla="*/ 1299438 w 2099811"/>
                <a:gd name="connsiteY677" fmla="*/ 265746 h 2158926"/>
                <a:gd name="connsiteX678" fmla="*/ 1284068 w 2099811"/>
                <a:gd name="connsiteY678" fmla="*/ 266381 h 2158926"/>
                <a:gd name="connsiteX679" fmla="*/ 1232368 w 2099811"/>
                <a:gd name="connsiteY679" fmla="*/ 284038 h 2158926"/>
                <a:gd name="connsiteX680" fmla="*/ 1231987 w 2099811"/>
                <a:gd name="connsiteY680" fmla="*/ 293184 h 2158926"/>
                <a:gd name="connsiteX681" fmla="*/ 1244055 w 2099811"/>
                <a:gd name="connsiteY681" fmla="*/ 286324 h 2158926"/>
                <a:gd name="connsiteX682" fmla="*/ 1242149 w 2099811"/>
                <a:gd name="connsiteY682" fmla="*/ 280735 h 2158926"/>
                <a:gd name="connsiteX683" fmla="*/ 1232368 w 2099811"/>
                <a:gd name="connsiteY683" fmla="*/ 284038 h 2158926"/>
                <a:gd name="connsiteX684" fmla="*/ 1273016 w 2099811"/>
                <a:gd name="connsiteY684" fmla="*/ 247200 h 2158926"/>
                <a:gd name="connsiteX685" fmla="*/ 1262981 w 2099811"/>
                <a:gd name="connsiteY685" fmla="*/ 259268 h 2158926"/>
                <a:gd name="connsiteX686" fmla="*/ 1259425 w 2099811"/>
                <a:gd name="connsiteY686" fmla="*/ 266127 h 2158926"/>
                <a:gd name="connsiteX687" fmla="*/ 1272381 w 2099811"/>
                <a:gd name="connsiteY687" fmla="*/ 258378 h 2158926"/>
                <a:gd name="connsiteX688" fmla="*/ 1280511 w 2099811"/>
                <a:gd name="connsiteY688" fmla="*/ 250630 h 2158926"/>
                <a:gd name="connsiteX689" fmla="*/ 1273016 w 2099811"/>
                <a:gd name="connsiteY689" fmla="*/ 247327 h 215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Lst>
              <a:rect l="l" t="t" r="r" b="b"/>
              <a:pathLst>
                <a:path w="2099811" h="2158926">
                  <a:moveTo>
                    <a:pt x="1198580" y="49423"/>
                  </a:moveTo>
                  <a:lnTo>
                    <a:pt x="1198961" y="49423"/>
                  </a:lnTo>
                  <a:cubicBezTo>
                    <a:pt x="1205439" y="48406"/>
                    <a:pt x="1210647" y="55266"/>
                    <a:pt x="1213950" y="61363"/>
                  </a:cubicBezTo>
                  <a:cubicBezTo>
                    <a:pt x="1217252" y="67587"/>
                    <a:pt x="1216236" y="66825"/>
                    <a:pt x="1218142" y="72160"/>
                  </a:cubicBezTo>
                  <a:cubicBezTo>
                    <a:pt x="1220047" y="77368"/>
                    <a:pt x="1225255" y="80671"/>
                    <a:pt x="1229193" y="92611"/>
                  </a:cubicBezTo>
                  <a:cubicBezTo>
                    <a:pt x="1233131" y="104679"/>
                    <a:pt x="1233385" y="129321"/>
                    <a:pt x="1235417" y="134910"/>
                  </a:cubicBezTo>
                  <a:cubicBezTo>
                    <a:pt x="1237322" y="140373"/>
                    <a:pt x="1236560" y="158156"/>
                    <a:pt x="1240117" y="162729"/>
                  </a:cubicBezTo>
                  <a:cubicBezTo>
                    <a:pt x="1243674" y="167302"/>
                    <a:pt x="1242403" y="159807"/>
                    <a:pt x="1249517" y="168572"/>
                  </a:cubicBezTo>
                  <a:cubicBezTo>
                    <a:pt x="1256757" y="177336"/>
                    <a:pt x="1258027" y="180258"/>
                    <a:pt x="1263490" y="181528"/>
                  </a:cubicBezTo>
                  <a:cubicBezTo>
                    <a:pt x="1269079" y="182799"/>
                    <a:pt x="1270603" y="182163"/>
                    <a:pt x="1276827" y="184831"/>
                  </a:cubicBezTo>
                  <a:cubicBezTo>
                    <a:pt x="1283051" y="187499"/>
                    <a:pt x="1285338" y="189023"/>
                    <a:pt x="1284957" y="195882"/>
                  </a:cubicBezTo>
                  <a:cubicBezTo>
                    <a:pt x="1284576" y="202741"/>
                    <a:pt x="1288132" y="203377"/>
                    <a:pt x="1283051" y="207315"/>
                  </a:cubicBezTo>
                  <a:cubicBezTo>
                    <a:pt x="1277843" y="211252"/>
                    <a:pt x="1277589" y="216714"/>
                    <a:pt x="1279114" y="220017"/>
                  </a:cubicBezTo>
                  <a:cubicBezTo>
                    <a:pt x="1280765" y="223320"/>
                    <a:pt x="1277843" y="226241"/>
                    <a:pt x="1273905" y="229798"/>
                  </a:cubicBezTo>
                  <a:cubicBezTo>
                    <a:pt x="1269968" y="233355"/>
                    <a:pt x="1259298" y="240595"/>
                    <a:pt x="1253709" y="247327"/>
                  </a:cubicBezTo>
                  <a:cubicBezTo>
                    <a:pt x="1248247" y="254187"/>
                    <a:pt x="1231860" y="269176"/>
                    <a:pt x="1227033" y="275273"/>
                  </a:cubicBezTo>
                  <a:cubicBezTo>
                    <a:pt x="1222206" y="281497"/>
                    <a:pt x="1214077" y="287340"/>
                    <a:pt x="1207853" y="298010"/>
                  </a:cubicBezTo>
                  <a:cubicBezTo>
                    <a:pt x="1201628" y="308807"/>
                    <a:pt x="1191212" y="314905"/>
                    <a:pt x="1189688" y="320113"/>
                  </a:cubicBezTo>
                  <a:cubicBezTo>
                    <a:pt x="1188037" y="325321"/>
                    <a:pt x="1176858" y="338531"/>
                    <a:pt x="1175842" y="346026"/>
                  </a:cubicBezTo>
                  <a:cubicBezTo>
                    <a:pt x="1174826" y="353520"/>
                    <a:pt x="1171015" y="354790"/>
                    <a:pt x="1165807" y="355171"/>
                  </a:cubicBezTo>
                  <a:cubicBezTo>
                    <a:pt x="1160599" y="355553"/>
                    <a:pt x="1156026" y="353266"/>
                    <a:pt x="1149294" y="356188"/>
                  </a:cubicBezTo>
                  <a:cubicBezTo>
                    <a:pt x="1142435" y="359110"/>
                    <a:pt x="1131002" y="362412"/>
                    <a:pt x="1137227" y="364698"/>
                  </a:cubicBezTo>
                  <a:cubicBezTo>
                    <a:pt x="1143451" y="366985"/>
                    <a:pt x="1142435" y="364063"/>
                    <a:pt x="1149929" y="365715"/>
                  </a:cubicBezTo>
                  <a:cubicBezTo>
                    <a:pt x="1157424" y="367366"/>
                    <a:pt x="1159329" y="372193"/>
                    <a:pt x="1164918" y="370923"/>
                  </a:cubicBezTo>
                  <a:cubicBezTo>
                    <a:pt x="1170380" y="369652"/>
                    <a:pt x="1172667" y="367620"/>
                    <a:pt x="1179272" y="364063"/>
                  </a:cubicBezTo>
                  <a:cubicBezTo>
                    <a:pt x="1185750" y="360507"/>
                    <a:pt x="1189307" y="361396"/>
                    <a:pt x="1195277" y="357204"/>
                  </a:cubicBezTo>
                  <a:cubicBezTo>
                    <a:pt x="1201120" y="353012"/>
                    <a:pt x="1207345" y="348058"/>
                    <a:pt x="1212552" y="345518"/>
                  </a:cubicBezTo>
                  <a:cubicBezTo>
                    <a:pt x="1217760" y="342977"/>
                    <a:pt x="1222333" y="340945"/>
                    <a:pt x="1226271" y="336753"/>
                  </a:cubicBezTo>
                  <a:cubicBezTo>
                    <a:pt x="1230209" y="332561"/>
                    <a:pt x="1233385" y="329259"/>
                    <a:pt x="1234147" y="337769"/>
                  </a:cubicBezTo>
                  <a:cubicBezTo>
                    <a:pt x="1234782" y="346280"/>
                    <a:pt x="1232876" y="346915"/>
                    <a:pt x="1238085" y="358601"/>
                  </a:cubicBezTo>
                  <a:cubicBezTo>
                    <a:pt x="1243293" y="370287"/>
                    <a:pt x="1243293" y="376131"/>
                    <a:pt x="1249771" y="378163"/>
                  </a:cubicBezTo>
                  <a:cubicBezTo>
                    <a:pt x="1256249" y="380069"/>
                    <a:pt x="1253963" y="379179"/>
                    <a:pt x="1264125" y="380069"/>
                  </a:cubicBezTo>
                  <a:cubicBezTo>
                    <a:pt x="1274160" y="381085"/>
                    <a:pt x="1280003" y="382355"/>
                    <a:pt x="1285211" y="382990"/>
                  </a:cubicBezTo>
                  <a:cubicBezTo>
                    <a:pt x="1290419" y="383625"/>
                    <a:pt x="1293340" y="385531"/>
                    <a:pt x="1300200" y="381974"/>
                  </a:cubicBezTo>
                  <a:cubicBezTo>
                    <a:pt x="1307059" y="378417"/>
                    <a:pt x="1308965" y="375114"/>
                    <a:pt x="1311632" y="374225"/>
                  </a:cubicBezTo>
                  <a:cubicBezTo>
                    <a:pt x="1314172" y="373209"/>
                    <a:pt x="1320397" y="375242"/>
                    <a:pt x="1318110" y="379433"/>
                  </a:cubicBezTo>
                  <a:cubicBezTo>
                    <a:pt x="1315824" y="383625"/>
                    <a:pt x="1310616" y="393406"/>
                    <a:pt x="1310616" y="400012"/>
                  </a:cubicBezTo>
                  <a:cubicBezTo>
                    <a:pt x="1310616" y="406617"/>
                    <a:pt x="1307694" y="421860"/>
                    <a:pt x="1311251" y="416906"/>
                  </a:cubicBezTo>
                  <a:cubicBezTo>
                    <a:pt x="1314808" y="412079"/>
                    <a:pt x="1316459" y="399630"/>
                    <a:pt x="1317729" y="394168"/>
                  </a:cubicBezTo>
                  <a:cubicBezTo>
                    <a:pt x="1318999" y="388706"/>
                    <a:pt x="1326875" y="376893"/>
                    <a:pt x="1332718" y="374607"/>
                  </a:cubicBezTo>
                  <a:cubicBezTo>
                    <a:pt x="1338561" y="372320"/>
                    <a:pt x="1344404" y="366223"/>
                    <a:pt x="1351264" y="365461"/>
                  </a:cubicBezTo>
                  <a:cubicBezTo>
                    <a:pt x="1358123" y="364825"/>
                    <a:pt x="1359775" y="367747"/>
                    <a:pt x="1362950" y="366096"/>
                  </a:cubicBezTo>
                  <a:cubicBezTo>
                    <a:pt x="1366253" y="364444"/>
                    <a:pt x="1369174" y="365461"/>
                    <a:pt x="1372731" y="363174"/>
                  </a:cubicBezTo>
                  <a:cubicBezTo>
                    <a:pt x="1376288" y="360888"/>
                    <a:pt x="1377558" y="361523"/>
                    <a:pt x="1372350" y="357712"/>
                  </a:cubicBezTo>
                  <a:cubicBezTo>
                    <a:pt x="1367142" y="353774"/>
                    <a:pt x="1364601" y="353520"/>
                    <a:pt x="1367777" y="350853"/>
                  </a:cubicBezTo>
                  <a:cubicBezTo>
                    <a:pt x="1371080" y="348185"/>
                    <a:pt x="1374891" y="353774"/>
                    <a:pt x="1376161" y="345645"/>
                  </a:cubicBezTo>
                  <a:cubicBezTo>
                    <a:pt x="1377431" y="337515"/>
                    <a:pt x="1373239" y="336499"/>
                    <a:pt x="1374891" y="330656"/>
                  </a:cubicBezTo>
                  <a:cubicBezTo>
                    <a:pt x="1376542" y="324813"/>
                    <a:pt x="1380734" y="321510"/>
                    <a:pt x="1388609" y="319224"/>
                  </a:cubicBezTo>
                  <a:cubicBezTo>
                    <a:pt x="1396358" y="316937"/>
                    <a:pt x="1400677" y="318589"/>
                    <a:pt x="1405503" y="316683"/>
                  </a:cubicBezTo>
                  <a:cubicBezTo>
                    <a:pt x="1410330" y="314778"/>
                    <a:pt x="1408806" y="310205"/>
                    <a:pt x="1418460" y="312110"/>
                  </a:cubicBezTo>
                  <a:cubicBezTo>
                    <a:pt x="1428241" y="314015"/>
                    <a:pt x="1428749" y="322653"/>
                    <a:pt x="1435227" y="322653"/>
                  </a:cubicBezTo>
                  <a:cubicBezTo>
                    <a:pt x="1441706" y="322653"/>
                    <a:pt x="1443357" y="321637"/>
                    <a:pt x="1449200" y="322018"/>
                  </a:cubicBezTo>
                  <a:cubicBezTo>
                    <a:pt x="1455043" y="322272"/>
                    <a:pt x="1457711" y="327480"/>
                    <a:pt x="1458346" y="330148"/>
                  </a:cubicBezTo>
                  <a:cubicBezTo>
                    <a:pt x="1458981" y="332815"/>
                    <a:pt x="1460251" y="335737"/>
                    <a:pt x="1465840" y="335356"/>
                  </a:cubicBezTo>
                  <a:cubicBezTo>
                    <a:pt x="1471429" y="334975"/>
                    <a:pt x="1472700" y="333705"/>
                    <a:pt x="1478162" y="333324"/>
                  </a:cubicBezTo>
                  <a:cubicBezTo>
                    <a:pt x="1483751" y="333069"/>
                    <a:pt x="1484640" y="333958"/>
                    <a:pt x="1488578" y="337515"/>
                  </a:cubicBezTo>
                  <a:cubicBezTo>
                    <a:pt x="1492516" y="341072"/>
                    <a:pt x="1500645" y="343104"/>
                    <a:pt x="1505472" y="343104"/>
                  </a:cubicBezTo>
                  <a:cubicBezTo>
                    <a:pt x="1510299" y="343104"/>
                    <a:pt x="1509664" y="343739"/>
                    <a:pt x="1513983" y="349328"/>
                  </a:cubicBezTo>
                  <a:cubicBezTo>
                    <a:pt x="1518175" y="354918"/>
                    <a:pt x="1520842" y="348312"/>
                    <a:pt x="1525034" y="352885"/>
                  </a:cubicBezTo>
                  <a:cubicBezTo>
                    <a:pt x="1529226" y="357458"/>
                    <a:pt x="1529607" y="359110"/>
                    <a:pt x="1529607" y="362285"/>
                  </a:cubicBezTo>
                  <a:cubicBezTo>
                    <a:pt x="1529607" y="365461"/>
                    <a:pt x="1530623" y="371050"/>
                    <a:pt x="1532274" y="369780"/>
                  </a:cubicBezTo>
                  <a:cubicBezTo>
                    <a:pt x="1533926" y="368509"/>
                    <a:pt x="1534180" y="362539"/>
                    <a:pt x="1537482" y="360634"/>
                  </a:cubicBezTo>
                  <a:cubicBezTo>
                    <a:pt x="1540785" y="358729"/>
                    <a:pt x="1547899" y="354409"/>
                    <a:pt x="1549804" y="357458"/>
                  </a:cubicBezTo>
                  <a:cubicBezTo>
                    <a:pt x="1551709" y="360380"/>
                    <a:pt x="1550439" y="363301"/>
                    <a:pt x="1555012" y="366858"/>
                  </a:cubicBezTo>
                  <a:cubicBezTo>
                    <a:pt x="1559585" y="370415"/>
                    <a:pt x="1563396" y="366223"/>
                    <a:pt x="1564158" y="371685"/>
                  </a:cubicBezTo>
                  <a:cubicBezTo>
                    <a:pt x="1564793" y="377147"/>
                    <a:pt x="1568731" y="374225"/>
                    <a:pt x="1572033" y="379814"/>
                  </a:cubicBezTo>
                  <a:cubicBezTo>
                    <a:pt x="1575336" y="385403"/>
                    <a:pt x="1570382" y="390485"/>
                    <a:pt x="1567841" y="393152"/>
                  </a:cubicBezTo>
                  <a:cubicBezTo>
                    <a:pt x="1565174" y="395692"/>
                    <a:pt x="1559077" y="402298"/>
                    <a:pt x="1563015" y="403187"/>
                  </a:cubicBezTo>
                  <a:cubicBezTo>
                    <a:pt x="1566952" y="404203"/>
                    <a:pt x="1578257" y="397344"/>
                    <a:pt x="1577622" y="401536"/>
                  </a:cubicBezTo>
                  <a:cubicBezTo>
                    <a:pt x="1576987" y="405728"/>
                    <a:pt x="1566190" y="416144"/>
                    <a:pt x="1566190" y="422368"/>
                  </a:cubicBezTo>
                  <a:cubicBezTo>
                    <a:pt x="1566190" y="428592"/>
                    <a:pt x="1567841" y="432403"/>
                    <a:pt x="1567460" y="439008"/>
                  </a:cubicBezTo>
                  <a:cubicBezTo>
                    <a:pt x="1567079" y="445486"/>
                    <a:pt x="1565555" y="453616"/>
                    <a:pt x="1570763" y="448408"/>
                  </a:cubicBezTo>
                  <a:cubicBezTo>
                    <a:pt x="1575971" y="443200"/>
                    <a:pt x="1575590" y="436976"/>
                    <a:pt x="1579528" y="432403"/>
                  </a:cubicBezTo>
                  <a:cubicBezTo>
                    <a:pt x="1583466" y="427830"/>
                    <a:pt x="1585752" y="428211"/>
                    <a:pt x="1590960" y="427830"/>
                  </a:cubicBezTo>
                  <a:cubicBezTo>
                    <a:pt x="1596168" y="427576"/>
                    <a:pt x="1600360" y="430751"/>
                    <a:pt x="1605314" y="422622"/>
                  </a:cubicBezTo>
                  <a:cubicBezTo>
                    <a:pt x="1610268" y="414492"/>
                    <a:pt x="1612808" y="410555"/>
                    <a:pt x="1622208" y="410301"/>
                  </a:cubicBezTo>
                  <a:cubicBezTo>
                    <a:pt x="1631608" y="409920"/>
                    <a:pt x="1632243" y="408395"/>
                    <a:pt x="1640119" y="409920"/>
                  </a:cubicBezTo>
                  <a:cubicBezTo>
                    <a:pt x="1647867" y="411571"/>
                    <a:pt x="1655108" y="416144"/>
                    <a:pt x="1660316" y="418684"/>
                  </a:cubicBezTo>
                  <a:cubicBezTo>
                    <a:pt x="1665524" y="421352"/>
                    <a:pt x="1668191" y="422876"/>
                    <a:pt x="1679496" y="426179"/>
                  </a:cubicBezTo>
                  <a:cubicBezTo>
                    <a:pt x="1690929" y="429481"/>
                    <a:pt x="1688896" y="431641"/>
                    <a:pt x="1697407" y="431005"/>
                  </a:cubicBezTo>
                  <a:cubicBezTo>
                    <a:pt x="1705918" y="430370"/>
                    <a:pt x="1712015" y="427449"/>
                    <a:pt x="1717223" y="429100"/>
                  </a:cubicBezTo>
                  <a:cubicBezTo>
                    <a:pt x="1722431" y="430751"/>
                    <a:pt x="1730814" y="435578"/>
                    <a:pt x="1739071" y="437865"/>
                  </a:cubicBezTo>
                  <a:cubicBezTo>
                    <a:pt x="1747201" y="440151"/>
                    <a:pt x="1748090" y="443454"/>
                    <a:pt x="1751265" y="442692"/>
                  </a:cubicBezTo>
                  <a:cubicBezTo>
                    <a:pt x="1754568" y="441930"/>
                    <a:pt x="1753552" y="438119"/>
                    <a:pt x="1756600" y="436213"/>
                  </a:cubicBezTo>
                  <a:cubicBezTo>
                    <a:pt x="1759649" y="434308"/>
                    <a:pt x="1766508" y="432022"/>
                    <a:pt x="1771716" y="432022"/>
                  </a:cubicBezTo>
                  <a:cubicBezTo>
                    <a:pt x="1776925" y="432022"/>
                    <a:pt x="1777941" y="433292"/>
                    <a:pt x="1785308" y="431641"/>
                  </a:cubicBezTo>
                  <a:cubicBezTo>
                    <a:pt x="1792803" y="429989"/>
                    <a:pt x="1795724" y="428211"/>
                    <a:pt x="1802838" y="430243"/>
                  </a:cubicBezTo>
                  <a:cubicBezTo>
                    <a:pt x="1809951" y="432149"/>
                    <a:pt x="1816429" y="432784"/>
                    <a:pt x="1821002" y="436087"/>
                  </a:cubicBezTo>
                  <a:cubicBezTo>
                    <a:pt x="1825575" y="439262"/>
                    <a:pt x="1839548" y="445105"/>
                    <a:pt x="1839548" y="445105"/>
                  </a:cubicBezTo>
                  <a:cubicBezTo>
                    <a:pt x="1856442" y="449678"/>
                    <a:pt x="1870796" y="464667"/>
                    <a:pt x="1885150" y="473686"/>
                  </a:cubicBezTo>
                  <a:cubicBezTo>
                    <a:pt x="1899504" y="482832"/>
                    <a:pt x="1912460" y="484737"/>
                    <a:pt x="1926814" y="500361"/>
                  </a:cubicBezTo>
                  <a:cubicBezTo>
                    <a:pt x="1941168" y="515985"/>
                    <a:pt x="1948281" y="526401"/>
                    <a:pt x="1965176" y="536817"/>
                  </a:cubicBezTo>
                  <a:cubicBezTo>
                    <a:pt x="1982070" y="547234"/>
                    <a:pt x="1982705" y="553077"/>
                    <a:pt x="1998964" y="554347"/>
                  </a:cubicBezTo>
                  <a:cubicBezTo>
                    <a:pt x="2015223" y="555617"/>
                    <a:pt x="2032753" y="554982"/>
                    <a:pt x="2043804" y="555617"/>
                  </a:cubicBezTo>
                  <a:cubicBezTo>
                    <a:pt x="2054855" y="556252"/>
                    <a:pt x="2063366" y="559555"/>
                    <a:pt x="2065906" y="563493"/>
                  </a:cubicBezTo>
                  <a:cubicBezTo>
                    <a:pt x="2068447" y="567431"/>
                    <a:pt x="2069209" y="573274"/>
                    <a:pt x="2075052" y="592708"/>
                  </a:cubicBezTo>
                  <a:cubicBezTo>
                    <a:pt x="2080895" y="612270"/>
                    <a:pt x="2086739" y="624592"/>
                    <a:pt x="2092582" y="635008"/>
                  </a:cubicBezTo>
                  <a:cubicBezTo>
                    <a:pt x="2098425" y="645424"/>
                    <a:pt x="2100330" y="661683"/>
                    <a:pt x="2099695" y="670194"/>
                  </a:cubicBezTo>
                  <a:cubicBezTo>
                    <a:pt x="2099060" y="678704"/>
                    <a:pt x="2097790" y="683150"/>
                    <a:pt x="2097155" y="697504"/>
                  </a:cubicBezTo>
                  <a:cubicBezTo>
                    <a:pt x="2096520" y="711858"/>
                    <a:pt x="2097790" y="721639"/>
                    <a:pt x="2093217" y="731293"/>
                  </a:cubicBezTo>
                  <a:cubicBezTo>
                    <a:pt x="2088644" y="741073"/>
                    <a:pt x="2082166" y="746917"/>
                    <a:pt x="2078228" y="759873"/>
                  </a:cubicBezTo>
                  <a:cubicBezTo>
                    <a:pt x="2074290" y="772830"/>
                    <a:pt x="2058666" y="786549"/>
                    <a:pt x="2058666" y="786549"/>
                  </a:cubicBezTo>
                  <a:cubicBezTo>
                    <a:pt x="2058666" y="786549"/>
                    <a:pt x="2043677" y="794170"/>
                    <a:pt x="2041645" y="796583"/>
                  </a:cubicBezTo>
                  <a:cubicBezTo>
                    <a:pt x="2039739" y="798997"/>
                    <a:pt x="2041899" y="800140"/>
                    <a:pt x="2041645" y="805856"/>
                  </a:cubicBezTo>
                  <a:cubicBezTo>
                    <a:pt x="2041264" y="811573"/>
                    <a:pt x="2038342" y="816400"/>
                    <a:pt x="2035293" y="819448"/>
                  </a:cubicBezTo>
                  <a:cubicBezTo>
                    <a:pt x="2032245" y="822497"/>
                    <a:pt x="2024242" y="829102"/>
                    <a:pt x="2020431" y="834691"/>
                  </a:cubicBezTo>
                  <a:cubicBezTo>
                    <a:pt x="2016748" y="840407"/>
                    <a:pt x="2015351" y="842693"/>
                    <a:pt x="2013064" y="845869"/>
                  </a:cubicBezTo>
                  <a:cubicBezTo>
                    <a:pt x="2010778" y="849172"/>
                    <a:pt x="2001378" y="851077"/>
                    <a:pt x="1997313" y="853872"/>
                  </a:cubicBezTo>
                  <a:cubicBezTo>
                    <a:pt x="1993248" y="856666"/>
                    <a:pt x="1987278" y="859207"/>
                    <a:pt x="1984992" y="862636"/>
                  </a:cubicBezTo>
                  <a:cubicBezTo>
                    <a:pt x="1982705" y="866066"/>
                    <a:pt x="1980038" y="866066"/>
                    <a:pt x="1978132" y="863907"/>
                  </a:cubicBezTo>
                  <a:cubicBezTo>
                    <a:pt x="1976227" y="861620"/>
                    <a:pt x="1972797" y="859334"/>
                    <a:pt x="1970130" y="863653"/>
                  </a:cubicBezTo>
                  <a:cubicBezTo>
                    <a:pt x="1967589" y="867845"/>
                    <a:pt x="1965049" y="869115"/>
                    <a:pt x="1965430" y="872417"/>
                  </a:cubicBezTo>
                  <a:cubicBezTo>
                    <a:pt x="1965811" y="875720"/>
                    <a:pt x="1967843" y="875466"/>
                    <a:pt x="1968224" y="878642"/>
                  </a:cubicBezTo>
                  <a:cubicBezTo>
                    <a:pt x="1968478" y="881690"/>
                    <a:pt x="1965303" y="884231"/>
                    <a:pt x="1963778" y="885501"/>
                  </a:cubicBezTo>
                  <a:cubicBezTo>
                    <a:pt x="1962254" y="886771"/>
                    <a:pt x="1958697" y="887660"/>
                    <a:pt x="1957046" y="891979"/>
                  </a:cubicBezTo>
                  <a:cubicBezTo>
                    <a:pt x="1955395" y="896425"/>
                    <a:pt x="1955268" y="904682"/>
                    <a:pt x="1954633" y="907603"/>
                  </a:cubicBezTo>
                  <a:cubicBezTo>
                    <a:pt x="1953997" y="910525"/>
                    <a:pt x="1950949" y="914717"/>
                    <a:pt x="1947138" y="919798"/>
                  </a:cubicBezTo>
                  <a:cubicBezTo>
                    <a:pt x="1943327" y="924879"/>
                    <a:pt x="1941549" y="928435"/>
                    <a:pt x="1939136" y="934279"/>
                  </a:cubicBezTo>
                  <a:cubicBezTo>
                    <a:pt x="1936722" y="940122"/>
                    <a:pt x="1933673" y="941011"/>
                    <a:pt x="1929736" y="947997"/>
                  </a:cubicBezTo>
                  <a:cubicBezTo>
                    <a:pt x="1925798" y="954984"/>
                    <a:pt x="1922368" y="956381"/>
                    <a:pt x="1918176" y="963113"/>
                  </a:cubicBezTo>
                  <a:cubicBezTo>
                    <a:pt x="1913984" y="969718"/>
                    <a:pt x="1909158" y="974164"/>
                    <a:pt x="1905474" y="976959"/>
                  </a:cubicBezTo>
                  <a:cubicBezTo>
                    <a:pt x="1901790" y="979754"/>
                    <a:pt x="1899631" y="976070"/>
                    <a:pt x="1899631" y="972259"/>
                  </a:cubicBezTo>
                  <a:cubicBezTo>
                    <a:pt x="1899631" y="968449"/>
                    <a:pt x="1900647" y="965781"/>
                    <a:pt x="1897471" y="963748"/>
                  </a:cubicBezTo>
                  <a:cubicBezTo>
                    <a:pt x="1894423" y="961843"/>
                    <a:pt x="1895058" y="957270"/>
                    <a:pt x="1890485" y="957905"/>
                  </a:cubicBezTo>
                  <a:cubicBezTo>
                    <a:pt x="1885912" y="958540"/>
                    <a:pt x="1885150" y="960192"/>
                    <a:pt x="1883117" y="962732"/>
                  </a:cubicBezTo>
                  <a:cubicBezTo>
                    <a:pt x="1881212" y="965273"/>
                    <a:pt x="1876893" y="965654"/>
                    <a:pt x="1876766" y="968067"/>
                  </a:cubicBezTo>
                  <a:cubicBezTo>
                    <a:pt x="1876639" y="970481"/>
                    <a:pt x="1876766" y="975181"/>
                    <a:pt x="1880704" y="975689"/>
                  </a:cubicBezTo>
                  <a:cubicBezTo>
                    <a:pt x="1884642" y="976197"/>
                    <a:pt x="1885404" y="976959"/>
                    <a:pt x="1884261" y="980389"/>
                  </a:cubicBezTo>
                  <a:cubicBezTo>
                    <a:pt x="1883117" y="983818"/>
                    <a:pt x="1881339" y="987502"/>
                    <a:pt x="1878290" y="989661"/>
                  </a:cubicBezTo>
                  <a:cubicBezTo>
                    <a:pt x="1875242" y="991821"/>
                    <a:pt x="1872320" y="991948"/>
                    <a:pt x="1871939" y="997918"/>
                  </a:cubicBezTo>
                  <a:cubicBezTo>
                    <a:pt x="1871685" y="1003888"/>
                    <a:pt x="1867366" y="1005540"/>
                    <a:pt x="1866223" y="1009605"/>
                  </a:cubicBezTo>
                  <a:cubicBezTo>
                    <a:pt x="1865080" y="1013669"/>
                    <a:pt x="1863810" y="1017480"/>
                    <a:pt x="1864318" y="1020147"/>
                  </a:cubicBezTo>
                  <a:cubicBezTo>
                    <a:pt x="1864826" y="1022942"/>
                    <a:pt x="1865842" y="1024721"/>
                    <a:pt x="1869780" y="1027896"/>
                  </a:cubicBezTo>
                  <a:cubicBezTo>
                    <a:pt x="1873718" y="1030945"/>
                    <a:pt x="1874480" y="1029548"/>
                    <a:pt x="1874480" y="1034755"/>
                  </a:cubicBezTo>
                  <a:cubicBezTo>
                    <a:pt x="1874480" y="1039963"/>
                    <a:pt x="1872955" y="1040090"/>
                    <a:pt x="1872066" y="1044664"/>
                  </a:cubicBezTo>
                  <a:cubicBezTo>
                    <a:pt x="1871050" y="1049236"/>
                    <a:pt x="1868764" y="1055206"/>
                    <a:pt x="1869907" y="1061558"/>
                  </a:cubicBezTo>
                  <a:cubicBezTo>
                    <a:pt x="1871050" y="1067909"/>
                    <a:pt x="1870542" y="1072990"/>
                    <a:pt x="1871812" y="1081246"/>
                  </a:cubicBezTo>
                  <a:cubicBezTo>
                    <a:pt x="1873082" y="1089503"/>
                    <a:pt x="1873336" y="1098522"/>
                    <a:pt x="1873336" y="1110462"/>
                  </a:cubicBezTo>
                  <a:cubicBezTo>
                    <a:pt x="1873336" y="1122403"/>
                    <a:pt x="1872193" y="1125070"/>
                    <a:pt x="1873972" y="1133073"/>
                  </a:cubicBezTo>
                  <a:cubicBezTo>
                    <a:pt x="1875750" y="1141075"/>
                    <a:pt x="1876766" y="1143997"/>
                    <a:pt x="1874353" y="1154159"/>
                  </a:cubicBezTo>
                  <a:cubicBezTo>
                    <a:pt x="1871939" y="1164448"/>
                    <a:pt x="1866985" y="1184772"/>
                    <a:pt x="1864318" y="1194807"/>
                  </a:cubicBezTo>
                  <a:cubicBezTo>
                    <a:pt x="1861650" y="1204715"/>
                    <a:pt x="1856315" y="1208271"/>
                    <a:pt x="1857331" y="1214623"/>
                  </a:cubicBezTo>
                  <a:cubicBezTo>
                    <a:pt x="1858348" y="1220974"/>
                    <a:pt x="1860761" y="1227452"/>
                    <a:pt x="1862285" y="1232025"/>
                  </a:cubicBezTo>
                  <a:cubicBezTo>
                    <a:pt x="1863683" y="1236598"/>
                    <a:pt x="1864572" y="1242568"/>
                    <a:pt x="1861777" y="1245998"/>
                  </a:cubicBezTo>
                  <a:cubicBezTo>
                    <a:pt x="1858983" y="1249428"/>
                    <a:pt x="1848440" y="1256287"/>
                    <a:pt x="1844629" y="1260352"/>
                  </a:cubicBezTo>
                  <a:cubicBezTo>
                    <a:pt x="1840945" y="1264417"/>
                    <a:pt x="1837007" y="1265052"/>
                    <a:pt x="1835610" y="1271276"/>
                  </a:cubicBezTo>
                  <a:cubicBezTo>
                    <a:pt x="1834340" y="1277500"/>
                    <a:pt x="1832815" y="1284867"/>
                    <a:pt x="1833705" y="1294775"/>
                  </a:cubicBezTo>
                  <a:cubicBezTo>
                    <a:pt x="1834721" y="1304683"/>
                    <a:pt x="1832053" y="1308113"/>
                    <a:pt x="1833959" y="1316370"/>
                  </a:cubicBezTo>
                  <a:cubicBezTo>
                    <a:pt x="1835864" y="1324626"/>
                    <a:pt x="1835864" y="1327421"/>
                    <a:pt x="1834848" y="1333010"/>
                  </a:cubicBezTo>
                  <a:cubicBezTo>
                    <a:pt x="1833705" y="1338599"/>
                    <a:pt x="1823416" y="1343553"/>
                    <a:pt x="1820494" y="1348126"/>
                  </a:cubicBezTo>
                  <a:cubicBezTo>
                    <a:pt x="1817573" y="1352699"/>
                    <a:pt x="1813000" y="1355621"/>
                    <a:pt x="1810205" y="1362099"/>
                  </a:cubicBezTo>
                  <a:cubicBezTo>
                    <a:pt x="1807410" y="1368577"/>
                    <a:pt x="1808427" y="1371118"/>
                    <a:pt x="1807919" y="1374674"/>
                  </a:cubicBezTo>
                  <a:cubicBezTo>
                    <a:pt x="1807410" y="1378231"/>
                    <a:pt x="1803854" y="1379501"/>
                    <a:pt x="1802203" y="1380898"/>
                  </a:cubicBezTo>
                  <a:cubicBezTo>
                    <a:pt x="1800551" y="1382296"/>
                    <a:pt x="1798646" y="1381915"/>
                    <a:pt x="1797757" y="1385725"/>
                  </a:cubicBezTo>
                  <a:cubicBezTo>
                    <a:pt x="1796867" y="1389536"/>
                    <a:pt x="1796740" y="1394871"/>
                    <a:pt x="1796105" y="1397412"/>
                  </a:cubicBezTo>
                  <a:cubicBezTo>
                    <a:pt x="1795470" y="1399952"/>
                    <a:pt x="1790516" y="1402747"/>
                    <a:pt x="1784673" y="1410241"/>
                  </a:cubicBezTo>
                  <a:cubicBezTo>
                    <a:pt x="1778830" y="1417736"/>
                    <a:pt x="1773749" y="1420149"/>
                    <a:pt x="1770573" y="1426627"/>
                  </a:cubicBezTo>
                  <a:cubicBezTo>
                    <a:pt x="1767271" y="1433106"/>
                    <a:pt x="1761173" y="1436409"/>
                    <a:pt x="1760284" y="1444030"/>
                  </a:cubicBezTo>
                  <a:cubicBezTo>
                    <a:pt x="1759522" y="1451651"/>
                    <a:pt x="1758633" y="1457622"/>
                    <a:pt x="1761301" y="1463719"/>
                  </a:cubicBezTo>
                  <a:cubicBezTo>
                    <a:pt x="1763968" y="1469816"/>
                    <a:pt x="1764095" y="1472357"/>
                    <a:pt x="1763206" y="1475913"/>
                  </a:cubicBezTo>
                  <a:cubicBezTo>
                    <a:pt x="1762444" y="1479470"/>
                    <a:pt x="1756982" y="1482392"/>
                    <a:pt x="1746057" y="1487219"/>
                  </a:cubicBezTo>
                  <a:cubicBezTo>
                    <a:pt x="1735133" y="1492045"/>
                    <a:pt x="1733482" y="1491283"/>
                    <a:pt x="1725860" y="1497253"/>
                  </a:cubicBezTo>
                  <a:cubicBezTo>
                    <a:pt x="1718239" y="1503224"/>
                    <a:pt x="1711761" y="1504113"/>
                    <a:pt x="1710744" y="1509448"/>
                  </a:cubicBezTo>
                  <a:cubicBezTo>
                    <a:pt x="1709728" y="1514783"/>
                    <a:pt x="1709474" y="1518340"/>
                    <a:pt x="1712523" y="1521515"/>
                  </a:cubicBezTo>
                  <a:cubicBezTo>
                    <a:pt x="1715571" y="1524564"/>
                    <a:pt x="1714682" y="1528375"/>
                    <a:pt x="1712904" y="1530534"/>
                  </a:cubicBezTo>
                  <a:cubicBezTo>
                    <a:pt x="1711126" y="1532693"/>
                    <a:pt x="1707061" y="1533456"/>
                    <a:pt x="1700074" y="1532947"/>
                  </a:cubicBezTo>
                  <a:cubicBezTo>
                    <a:pt x="1693088" y="1532439"/>
                    <a:pt x="1690040" y="1531423"/>
                    <a:pt x="1682164" y="1531296"/>
                  </a:cubicBezTo>
                  <a:cubicBezTo>
                    <a:pt x="1674288" y="1531169"/>
                    <a:pt x="1667175" y="1530788"/>
                    <a:pt x="1664126" y="1529010"/>
                  </a:cubicBezTo>
                  <a:cubicBezTo>
                    <a:pt x="1661078" y="1527231"/>
                    <a:pt x="1656505" y="1527994"/>
                    <a:pt x="1655616" y="1525453"/>
                  </a:cubicBezTo>
                  <a:cubicBezTo>
                    <a:pt x="1654854" y="1522913"/>
                    <a:pt x="1659553" y="1516307"/>
                    <a:pt x="1654599" y="1515926"/>
                  </a:cubicBezTo>
                  <a:cubicBezTo>
                    <a:pt x="1649773" y="1515418"/>
                    <a:pt x="1646089" y="1519991"/>
                    <a:pt x="1645200" y="1523801"/>
                  </a:cubicBezTo>
                  <a:cubicBezTo>
                    <a:pt x="1644183" y="1527485"/>
                    <a:pt x="1644946" y="1532566"/>
                    <a:pt x="1641770" y="1533456"/>
                  </a:cubicBezTo>
                  <a:cubicBezTo>
                    <a:pt x="1638721" y="1534218"/>
                    <a:pt x="1638340" y="1531677"/>
                    <a:pt x="1631227" y="1531042"/>
                  </a:cubicBezTo>
                  <a:cubicBezTo>
                    <a:pt x="1624114" y="1530407"/>
                    <a:pt x="1620557" y="1527866"/>
                    <a:pt x="1614206" y="1528247"/>
                  </a:cubicBezTo>
                  <a:cubicBezTo>
                    <a:pt x="1607854" y="1528502"/>
                    <a:pt x="1601376" y="1533964"/>
                    <a:pt x="1597438" y="1535742"/>
                  </a:cubicBezTo>
                  <a:cubicBezTo>
                    <a:pt x="1593500" y="1537520"/>
                    <a:pt x="1589309" y="1532947"/>
                    <a:pt x="1587149" y="1531296"/>
                  </a:cubicBezTo>
                  <a:cubicBezTo>
                    <a:pt x="1584990" y="1529645"/>
                    <a:pt x="1580036" y="1530280"/>
                    <a:pt x="1576733" y="1532312"/>
                  </a:cubicBezTo>
                  <a:cubicBezTo>
                    <a:pt x="1573430" y="1534218"/>
                    <a:pt x="1571271" y="1535869"/>
                    <a:pt x="1568985" y="1537266"/>
                  </a:cubicBezTo>
                  <a:cubicBezTo>
                    <a:pt x="1566698" y="1538791"/>
                    <a:pt x="1565301" y="1543618"/>
                    <a:pt x="1567079" y="1546412"/>
                  </a:cubicBezTo>
                  <a:cubicBezTo>
                    <a:pt x="1568858" y="1549206"/>
                    <a:pt x="1571144" y="1550604"/>
                    <a:pt x="1569493" y="1552255"/>
                  </a:cubicBezTo>
                  <a:cubicBezTo>
                    <a:pt x="1567841" y="1553907"/>
                    <a:pt x="1558061" y="1556447"/>
                    <a:pt x="1555901" y="1557590"/>
                  </a:cubicBezTo>
                  <a:cubicBezTo>
                    <a:pt x="1553615" y="1558733"/>
                    <a:pt x="1545104" y="1562290"/>
                    <a:pt x="1542055" y="1565593"/>
                  </a:cubicBezTo>
                  <a:cubicBezTo>
                    <a:pt x="1539007" y="1568896"/>
                    <a:pt x="1533799" y="1568387"/>
                    <a:pt x="1530877" y="1572706"/>
                  </a:cubicBezTo>
                  <a:cubicBezTo>
                    <a:pt x="1527955" y="1577152"/>
                    <a:pt x="1525034" y="1578422"/>
                    <a:pt x="1520334" y="1578550"/>
                  </a:cubicBezTo>
                  <a:cubicBezTo>
                    <a:pt x="1515634" y="1578676"/>
                    <a:pt x="1507251" y="1576644"/>
                    <a:pt x="1500264" y="1578041"/>
                  </a:cubicBezTo>
                  <a:cubicBezTo>
                    <a:pt x="1493278" y="1579566"/>
                    <a:pt x="1484005" y="1581979"/>
                    <a:pt x="1480956" y="1584138"/>
                  </a:cubicBezTo>
                  <a:cubicBezTo>
                    <a:pt x="1477908" y="1586298"/>
                    <a:pt x="1474605" y="1590109"/>
                    <a:pt x="1472446" y="1592903"/>
                  </a:cubicBezTo>
                  <a:cubicBezTo>
                    <a:pt x="1470286" y="1595698"/>
                    <a:pt x="1459743" y="1603319"/>
                    <a:pt x="1456949" y="1605098"/>
                  </a:cubicBezTo>
                  <a:cubicBezTo>
                    <a:pt x="1454154" y="1606876"/>
                    <a:pt x="1433322" y="1618054"/>
                    <a:pt x="1425192" y="1624533"/>
                  </a:cubicBezTo>
                  <a:cubicBezTo>
                    <a:pt x="1417063" y="1631011"/>
                    <a:pt x="1398263" y="1644221"/>
                    <a:pt x="1393690" y="1646762"/>
                  </a:cubicBezTo>
                  <a:cubicBezTo>
                    <a:pt x="1389117" y="1649302"/>
                    <a:pt x="1390896" y="1652097"/>
                    <a:pt x="1390641" y="1655527"/>
                  </a:cubicBezTo>
                  <a:cubicBezTo>
                    <a:pt x="1390260" y="1658956"/>
                    <a:pt x="1386704" y="1663656"/>
                    <a:pt x="1383655" y="1665816"/>
                  </a:cubicBezTo>
                  <a:cubicBezTo>
                    <a:pt x="1380607" y="1667975"/>
                    <a:pt x="1374891" y="1671151"/>
                    <a:pt x="1373620" y="1668229"/>
                  </a:cubicBezTo>
                  <a:cubicBezTo>
                    <a:pt x="1372350" y="1665308"/>
                    <a:pt x="1373112" y="1661243"/>
                    <a:pt x="1369047" y="1661751"/>
                  </a:cubicBezTo>
                  <a:cubicBezTo>
                    <a:pt x="1364982" y="1662259"/>
                    <a:pt x="1365618" y="1665054"/>
                    <a:pt x="1361680" y="1667213"/>
                  </a:cubicBezTo>
                  <a:cubicBezTo>
                    <a:pt x="1357742" y="1669499"/>
                    <a:pt x="1353423" y="1668356"/>
                    <a:pt x="1351899" y="1669626"/>
                  </a:cubicBezTo>
                  <a:cubicBezTo>
                    <a:pt x="1350502" y="1670897"/>
                    <a:pt x="1350883" y="1675978"/>
                    <a:pt x="1353042" y="1676994"/>
                  </a:cubicBezTo>
                  <a:cubicBezTo>
                    <a:pt x="1355202" y="1678010"/>
                    <a:pt x="1359012" y="1678137"/>
                    <a:pt x="1361172" y="1679280"/>
                  </a:cubicBezTo>
                  <a:cubicBezTo>
                    <a:pt x="1363331" y="1680424"/>
                    <a:pt x="1364855" y="1680932"/>
                    <a:pt x="1363331" y="1684615"/>
                  </a:cubicBezTo>
                  <a:cubicBezTo>
                    <a:pt x="1361680" y="1688299"/>
                    <a:pt x="1358885" y="1690331"/>
                    <a:pt x="1355202" y="1693380"/>
                  </a:cubicBezTo>
                  <a:cubicBezTo>
                    <a:pt x="1351518" y="1696429"/>
                    <a:pt x="1350629" y="1700367"/>
                    <a:pt x="1352280" y="1702526"/>
                  </a:cubicBezTo>
                  <a:cubicBezTo>
                    <a:pt x="1353931" y="1704685"/>
                    <a:pt x="1355074" y="1703161"/>
                    <a:pt x="1354947" y="1706464"/>
                  </a:cubicBezTo>
                  <a:cubicBezTo>
                    <a:pt x="1354821" y="1709639"/>
                    <a:pt x="1355583" y="1707734"/>
                    <a:pt x="1352661" y="1709766"/>
                  </a:cubicBezTo>
                  <a:cubicBezTo>
                    <a:pt x="1349867" y="1711926"/>
                    <a:pt x="1346691" y="1710656"/>
                    <a:pt x="1346183" y="1712942"/>
                  </a:cubicBezTo>
                  <a:cubicBezTo>
                    <a:pt x="1345675" y="1715228"/>
                    <a:pt x="1346691" y="1718277"/>
                    <a:pt x="1348850" y="1720690"/>
                  </a:cubicBezTo>
                  <a:cubicBezTo>
                    <a:pt x="1350883" y="1723104"/>
                    <a:pt x="1352661" y="1721580"/>
                    <a:pt x="1354185" y="1725136"/>
                  </a:cubicBezTo>
                  <a:cubicBezTo>
                    <a:pt x="1355710" y="1728693"/>
                    <a:pt x="1355964" y="1730725"/>
                    <a:pt x="1355710" y="1732758"/>
                  </a:cubicBezTo>
                  <a:cubicBezTo>
                    <a:pt x="1355456" y="1734790"/>
                    <a:pt x="1353169" y="1738093"/>
                    <a:pt x="1352407" y="1740379"/>
                  </a:cubicBezTo>
                  <a:cubicBezTo>
                    <a:pt x="1351772" y="1742666"/>
                    <a:pt x="1352534" y="1745079"/>
                    <a:pt x="1352788" y="1747366"/>
                  </a:cubicBezTo>
                  <a:cubicBezTo>
                    <a:pt x="1352915" y="1749652"/>
                    <a:pt x="1351518" y="1749779"/>
                    <a:pt x="1354439" y="1756639"/>
                  </a:cubicBezTo>
                  <a:cubicBezTo>
                    <a:pt x="1357361" y="1763498"/>
                    <a:pt x="1354185" y="1768198"/>
                    <a:pt x="1356599" y="1769976"/>
                  </a:cubicBezTo>
                  <a:cubicBezTo>
                    <a:pt x="1359012" y="1771755"/>
                    <a:pt x="1360791" y="1771246"/>
                    <a:pt x="1360791" y="1774041"/>
                  </a:cubicBezTo>
                  <a:cubicBezTo>
                    <a:pt x="1360791" y="1776835"/>
                    <a:pt x="1357234" y="1780011"/>
                    <a:pt x="1356726" y="1782171"/>
                  </a:cubicBezTo>
                  <a:cubicBezTo>
                    <a:pt x="1356218" y="1784330"/>
                    <a:pt x="1356218" y="1787378"/>
                    <a:pt x="1356218" y="1791698"/>
                  </a:cubicBezTo>
                  <a:cubicBezTo>
                    <a:pt x="1356218" y="1796016"/>
                    <a:pt x="1354058" y="1801605"/>
                    <a:pt x="1356091" y="1802240"/>
                  </a:cubicBezTo>
                  <a:cubicBezTo>
                    <a:pt x="1357996" y="1802875"/>
                    <a:pt x="1360028" y="1803765"/>
                    <a:pt x="1361680" y="1802622"/>
                  </a:cubicBezTo>
                  <a:cubicBezTo>
                    <a:pt x="1363331" y="1801478"/>
                    <a:pt x="1363966" y="1795254"/>
                    <a:pt x="1365745" y="1795254"/>
                  </a:cubicBezTo>
                  <a:cubicBezTo>
                    <a:pt x="1367523" y="1795254"/>
                    <a:pt x="1367904" y="1798811"/>
                    <a:pt x="1367396" y="1800335"/>
                  </a:cubicBezTo>
                  <a:cubicBezTo>
                    <a:pt x="1366888" y="1801859"/>
                    <a:pt x="1363458" y="1808973"/>
                    <a:pt x="1361553" y="1810751"/>
                  </a:cubicBezTo>
                  <a:cubicBezTo>
                    <a:pt x="1359647" y="1812529"/>
                    <a:pt x="1356472" y="1818627"/>
                    <a:pt x="1355583" y="1822565"/>
                  </a:cubicBezTo>
                  <a:cubicBezTo>
                    <a:pt x="1354566" y="1826629"/>
                    <a:pt x="1356472" y="1833870"/>
                    <a:pt x="1353931" y="1837934"/>
                  </a:cubicBezTo>
                  <a:cubicBezTo>
                    <a:pt x="1351264" y="1841999"/>
                    <a:pt x="1349358" y="1841999"/>
                    <a:pt x="1347072" y="1842380"/>
                  </a:cubicBezTo>
                  <a:cubicBezTo>
                    <a:pt x="1344785" y="1842761"/>
                    <a:pt x="1343642" y="1841618"/>
                    <a:pt x="1344023" y="1846572"/>
                  </a:cubicBezTo>
                  <a:cubicBezTo>
                    <a:pt x="1344277" y="1851653"/>
                    <a:pt x="1345167" y="1855464"/>
                    <a:pt x="1344023" y="1858131"/>
                  </a:cubicBezTo>
                  <a:cubicBezTo>
                    <a:pt x="1342880" y="1860672"/>
                    <a:pt x="1339577" y="1860672"/>
                    <a:pt x="1337418" y="1864610"/>
                  </a:cubicBezTo>
                  <a:cubicBezTo>
                    <a:pt x="1335132" y="1868548"/>
                    <a:pt x="1329924" y="1873375"/>
                    <a:pt x="1324081" y="1877820"/>
                  </a:cubicBezTo>
                  <a:cubicBezTo>
                    <a:pt x="1318237" y="1882139"/>
                    <a:pt x="1310235" y="1888363"/>
                    <a:pt x="1306043" y="1891285"/>
                  </a:cubicBezTo>
                  <a:cubicBezTo>
                    <a:pt x="1301851" y="1894206"/>
                    <a:pt x="1296643" y="1896493"/>
                    <a:pt x="1294484" y="1901320"/>
                  </a:cubicBezTo>
                  <a:cubicBezTo>
                    <a:pt x="1292324" y="1906274"/>
                    <a:pt x="1288895" y="1910339"/>
                    <a:pt x="1288132" y="1916436"/>
                  </a:cubicBezTo>
                  <a:cubicBezTo>
                    <a:pt x="1287370" y="1922660"/>
                    <a:pt x="1281654" y="1934727"/>
                    <a:pt x="1277843" y="1944000"/>
                  </a:cubicBezTo>
                  <a:cubicBezTo>
                    <a:pt x="1273905" y="1953273"/>
                    <a:pt x="1268952" y="1960132"/>
                    <a:pt x="1264887" y="1968516"/>
                  </a:cubicBezTo>
                  <a:cubicBezTo>
                    <a:pt x="1260822" y="1976900"/>
                    <a:pt x="1260441" y="1977662"/>
                    <a:pt x="1255233" y="1984140"/>
                  </a:cubicBezTo>
                  <a:cubicBezTo>
                    <a:pt x="1250025" y="1990618"/>
                    <a:pt x="1229447" y="2014245"/>
                    <a:pt x="1223604" y="2022756"/>
                  </a:cubicBezTo>
                  <a:cubicBezTo>
                    <a:pt x="1217760" y="2031267"/>
                    <a:pt x="1195531" y="2048669"/>
                    <a:pt x="1192229" y="2051718"/>
                  </a:cubicBezTo>
                  <a:cubicBezTo>
                    <a:pt x="1188926" y="2054766"/>
                    <a:pt x="1179018" y="2059847"/>
                    <a:pt x="1176604" y="2061117"/>
                  </a:cubicBezTo>
                  <a:cubicBezTo>
                    <a:pt x="1174191" y="2062388"/>
                    <a:pt x="1169745" y="2054639"/>
                    <a:pt x="1172540" y="2051591"/>
                  </a:cubicBezTo>
                  <a:cubicBezTo>
                    <a:pt x="1175334" y="2048542"/>
                    <a:pt x="1178891" y="2048542"/>
                    <a:pt x="1183210" y="2048288"/>
                  </a:cubicBezTo>
                  <a:cubicBezTo>
                    <a:pt x="1187656" y="2048161"/>
                    <a:pt x="1191339" y="2043588"/>
                    <a:pt x="1196547" y="2040539"/>
                  </a:cubicBezTo>
                  <a:cubicBezTo>
                    <a:pt x="1201755" y="2037491"/>
                    <a:pt x="1210012" y="2034061"/>
                    <a:pt x="1212934" y="2030632"/>
                  </a:cubicBezTo>
                  <a:cubicBezTo>
                    <a:pt x="1215855" y="2027202"/>
                    <a:pt x="1217507" y="2022375"/>
                    <a:pt x="1217507" y="2019961"/>
                  </a:cubicBezTo>
                  <a:cubicBezTo>
                    <a:pt x="1217507" y="2017548"/>
                    <a:pt x="1215982" y="2007386"/>
                    <a:pt x="1219285" y="2005099"/>
                  </a:cubicBezTo>
                  <a:cubicBezTo>
                    <a:pt x="1222587" y="2002813"/>
                    <a:pt x="1225763" y="2003194"/>
                    <a:pt x="1227922" y="2002432"/>
                  </a:cubicBezTo>
                  <a:cubicBezTo>
                    <a:pt x="1230082" y="2001797"/>
                    <a:pt x="1228049" y="1999002"/>
                    <a:pt x="1230463" y="1994683"/>
                  </a:cubicBezTo>
                  <a:cubicBezTo>
                    <a:pt x="1232876" y="1990237"/>
                    <a:pt x="1233893" y="1988713"/>
                    <a:pt x="1237449" y="1987570"/>
                  </a:cubicBezTo>
                  <a:cubicBezTo>
                    <a:pt x="1241006" y="1986427"/>
                    <a:pt x="1241895" y="1986300"/>
                    <a:pt x="1241895" y="1979567"/>
                  </a:cubicBezTo>
                  <a:cubicBezTo>
                    <a:pt x="1241895" y="1972835"/>
                    <a:pt x="1241768" y="1968008"/>
                    <a:pt x="1243674" y="1966230"/>
                  </a:cubicBezTo>
                  <a:cubicBezTo>
                    <a:pt x="1245579" y="1964451"/>
                    <a:pt x="1248755" y="1961149"/>
                    <a:pt x="1250025" y="1960641"/>
                  </a:cubicBezTo>
                  <a:cubicBezTo>
                    <a:pt x="1251295" y="1960132"/>
                    <a:pt x="1254471" y="1957338"/>
                    <a:pt x="1250025" y="1956449"/>
                  </a:cubicBezTo>
                  <a:cubicBezTo>
                    <a:pt x="1245579" y="1955433"/>
                    <a:pt x="1236179" y="1954289"/>
                    <a:pt x="1234782" y="1954670"/>
                  </a:cubicBezTo>
                  <a:cubicBezTo>
                    <a:pt x="1233258" y="1955052"/>
                    <a:pt x="1229574" y="1955179"/>
                    <a:pt x="1227414" y="1953654"/>
                  </a:cubicBezTo>
                  <a:cubicBezTo>
                    <a:pt x="1225255" y="1952257"/>
                    <a:pt x="1220555" y="1946795"/>
                    <a:pt x="1219920" y="1946033"/>
                  </a:cubicBezTo>
                  <a:cubicBezTo>
                    <a:pt x="1219285" y="1945271"/>
                    <a:pt x="1214712" y="1942349"/>
                    <a:pt x="1214585" y="1945525"/>
                  </a:cubicBezTo>
                  <a:cubicBezTo>
                    <a:pt x="1214458" y="1948827"/>
                    <a:pt x="1212680" y="1954798"/>
                    <a:pt x="1215347" y="1956576"/>
                  </a:cubicBezTo>
                  <a:cubicBezTo>
                    <a:pt x="1218142" y="1958354"/>
                    <a:pt x="1220936" y="1958735"/>
                    <a:pt x="1219031" y="1962292"/>
                  </a:cubicBezTo>
                  <a:cubicBezTo>
                    <a:pt x="1217252" y="1965849"/>
                    <a:pt x="1212552" y="1967500"/>
                    <a:pt x="1212425" y="1969278"/>
                  </a:cubicBezTo>
                  <a:cubicBezTo>
                    <a:pt x="1212298" y="1971057"/>
                    <a:pt x="1214204" y="1973089"/>
                    <a:pt x="1212298" y="1976773"/>
                  </a:cubicBezTo>
                  <a:cubicBezTo>
                    <a:pt x="1210393" y="1980457"/>
                    <a:pt x="1205947" y="1978932"/>
                    <a:pt x="1206074" y="1983251"/>
                  </a:cubicBezTo>
                  <a:cubicBezTo>
                    <a:pt x="1206201" y="1987697"/>
                    <a:pt x="1207598" y="1990237"/>
                    <a:pt x="1205693" y="1994302"/>
                  </a:cubicBezTo>
                  <a:cubicBezTo>
                    <a:pt x="1203915" y="1998367"/>
                    <a:pt x="1202391" y="1996081"/>
                    <a:pt x="1200485" y="2000653"/>
                  </a:cubicBezTo>
                  <a:cubicBezTo>
                    <a:pt x="1198580" y="2005227"/>
                    <a:pt x="1195912" y="2005099"/>
                    <a:pt x="1194134" y="2006115"/>
                  </a:cubicBezTo>
                  <a:cubicBezTo>
                    <a:pt x="1192355" y="2007259"/>
                    <a:pt x="1191085" y="2006496"/>
                    <a:pt x="1188418" y="2009799"/>
                  </a:cubicBezTo>
                  <a:cubicBezTo>
                    <a:pt x="1185750" y="2013229"/>
                    <a:pt x="1182066" y="2011451"/>
                    <a:pt x="1179653" y="2015388"/>
                  </a:cubicBezTo>
                  <a:cubicBezTo>
                    <a:pt x="1177239" y="2019326"/>
                    <a:pt x="1177239" y="2024788"/>
                    <a:pt x="1176858" y="2027583"/>
                  </a:cubicBezTo>
                  <a:cubicBezTo>
                    <a:pt x="1176477" y="2030377"/>
                    <a:pt x="1176096" y="2032918"/>
                    <a:pt x="1172413" y="2034188"/>
                  </a:cubicBezTo>
                  <a:cubicBezTo>
                    <a:pt x="1168856" y="2035459"/>
                    <a:pt x="1164918" y="2032410"/>
                    <a:pt x="1164410" y="2039269"/>
                  </a:cubicBezTo>
                  <a:cubicBezTo>
                    <a:pt x="1163902" y="2046129"/>
                    <a:pt x="1161361" y="2050955"/>
                    <a:pt x="1163267" y="2054385"/>
                  </a:cubicBezTo>
                  <a:cubicBezTo>
                    <a:pt x="1165172" y="2057815"/>
                    <a:pt x="1168348" y="2059847"/>
                    <a:pt x="1168094" y="2064039"/>
                  </a:cubicBezTo>
                  <a:cubicBezTo>
                    <a:pt x="1167840" y="2068231"/>
                    <a:pt x="1167586" y="2070644"/>
                    <a:pt x="1164664" y="2075598"/>
                  </a:cubicBezTo>
                  <a:cubicBezTo>
                    <a:pt x="1161742" y="2080425"/>
                    <a:pt x="1153232" y="2086141"/>
                    <a:pt x="1152470" y="2092493"/>
                  </a:cubicBezTo>
                  <a:cubicBezTo>
                    <a:pt x="1151707" y="2098844"/>
                    <a:pt x="1152089" y="2103925"/>
                    <a:pt x="1145991" y="2113960"/>
                  </a:cubicBezTo>
                  <a:cubicBezTo>
                    <a:pt x="1139767" y="2123995"/>
                    <a:pt x="1137862" y="2128949"/>
                    <a:pt x="1129097" y="2136062"/>
                  </a:cubicBezTo>
                  <a:cubicBezTo>
                    <a:pt x="1120332" y="2143176"/>
                    <a:pt x="1108900" y="2145843"/>
                    <a:pt x="1105343" y="2152702"/>
                  </a:cubicBezTo>
                  <a:cubicBezTo>
                    <a:pt x="1104327" y="2154735"/>
                    <a:pt x="1102676" y="2156767"/>
                    <a:pt x="1101024" y="2158927"/>
                  </a:cubicBezTo>
                  <a:cubicBezTo>
                    <a:pt x="1098230" y="2155878"/>
                    <a:pt x="1096579" y="2152449"/>
                    <a:pt x="1096325" y="2148256"/>
                  </a:cubicBezTo>
                  <a:cubicBezTo>
                    <a:pt x="1096325" y="2145208"/>
                    <a:pt x="1096452" y="2142922"/>
                    <a:pt x="1096833" y="2140381"/>
                  </a:cubicBezTo>
                  <a:cubicBezTo>
                    <a:pt x="1097595" y="2134792"/>
                    <a:pt x="1098357" y="2128441"/>
                    <a:pt x="1095436" y="2113452"/>
                  </a:cubicBezTo>
                  <a:cubicBezTo>
                    <a:pt x="1094673" y="2109895"/>
                    <a:pt x="1094292" y="2108117"/>
                    <a:pt x="1094038" y="2106338"/>
                  </a:cubicBezTo>
                  <a:cubicBezTo>
                    <a:pt x="1090735" y="2089698"/>
                    <a:pt x="1089465" y="2082839"/>
                    <a:pt x="1081082" y="2068993"/>
                  </a:cubicBezTo>
                  <a:cubicBezTo>
                    <a:pt x="1074857" y="2058577"/>
                    <a:pt x="1067744" y="2052099"/>
                    <a:pt x="1060631" y="2045748"/>
                  </a:cubicBezTo>
                  <a:cubicBezTo>
                    <a:pt x="1057074" y="2042572"/>
                    <a:pt x="1053644" y="2039396"/>
                    <a:pt x="1050342" y="2035840"/>
                  </a:cubicBezTo>
                  <a:cubicBezTo>
                    <a:pt x="1045896" y="2031013"/>
                    <a:pt x="1041069" y="2027202"/>
                    <a:pt x="1036369" y="2024153"/>
                  </a:cubicBezTo>
                  <a:cubicBezTo>
                    <a:pt x="1030017" y="2020088"/>
                    <a:pt x="1023793" y="2017421"/>
                    <a:pt x="1019347" y="2015769"/>
                  </a:cubicBezTo>
                  <a:cubicBezTo>
                    <a:pt x="1015283" y="2014372"/>
                    <a:pt x="1008931" y="2011578"/>
                    <a:pt x="1003596" y="2007767"/>
                  </a:cubicBezTo>
                  <a:cubicBezTo>
                    <a:pt x="1000040" y="2005227"/>
                    <a:pt x="996864" y="2002178"/>
                    <a:pt x="995213" y="1998875"/>
                  </a:cubicBezTo>
                  <a:cubicBezTo>
                    <a:pt x="994705" y="1997986"/>
                    <a:pt x="994323" y="1997224"/>
                    <a:pt x="993815" y="1996462"/>
                  </a:cubicBezTo>
                  <a:cubicBezTo>
                    <a:pt x="991021" y="1992270"/>
                    <a:pt x="987845" y="1990364"/>
                    <a:pt x="984797" y="1989729"/>
                  </a:cubicBezTo>
                  <a:lnTo>
                    <a:pt x="984797" y="1989729"/>
                  </a:lnTo>
                  <a:cubicBezTo>
                    <a:pt x="981748" y="1989094"/>
                    <a:pt x="978826" y="1989729"/>
                    <a:pt x="977175" y="1990618"/>
                  </a:cubicBezTo>
                  <a:cubicBezTo>
                    <a:pt x="976794" y="1990746"/>
                    <a:pt x="976540" y="1990873"/>
                    <a:pt x="976286" y="1991127"/>
                  </a:cubicBezTo>
                  <a:cubicBezTo>
                    <a:pt x="975651" y="1991508"/>
                    <a:pt x="974889" y="1992143"/>
                    <a:pt x="974127" y="1992651"/>
                  </a:cubicBezTo>
                  <a:cubicBezTo>
                    <a:pt x="972094" y="1994302"/>
                    <a:pt x="969045" y="1996716"/>
                    <a:pt x="965362" y="1997478"/>
                  </a:cubicBezTo>
                  <a:cubicBezTo>
                    <a:pt x="963710" y="1997859"/>
                    <a:pt x="962313" y="1992524"/>
                    <a:pt x="961043" y="1987824"/>
                  </a:cubicBezTo>
                  <a:cubicBezTo>
                    <a:pt x="960662" y="1986554"/>
                    <a:pt x="960408" y="1985411"/>
                    <a:pt x="959900" y="1984013"/>
                  </a:cubicBezTo>
                  <a:cubicBezTo>
                    <a:pt x="958375" y="1979186"/>
                    <a:pt x="953167" y="1974740"/>
                    <a:pt x="947578" y="1970040"/>
                  </a:cubicBezTo>
                  <a:cubicBezTo>
                    <a:pt x="943895" y="1966992"/>
                    <a:pt x="940084" y="1963816"/>
                    <a:pt x="937670" y="1960641"/>
                  </a:cubicBezTo>
                  <a:cubicBezTo>
                    <a:pt x="934114" y="1956195"/>
                    <a:pt x="929414" y="1951622"/>
                    <a:pt x="924968" y="1948065"/>
                  </a:cubicBezTo>
                  <a:cubicBezTo>
                    <a:pt x="920522" y="1944635"/>
                    <a:pt x="916203" y="1942222"/>
                    <a:pt x="913027" y="1942095"/>
                  </a:cubicBezTo>
                  <a:cubicBezTo>
                    <a:pt x="909471" y="1941841"/>
                    <a:pt x="907057" y="1944128"/>
                    <a:pt x="904517" y="1946668"/>
                  </a:cubicBezTo>
                  <a:cubicBezTo>
                    <a:pt x="902230" y="1948954"/>
                    <a:pt x="899436" y="1951749"/>
                    <a:pt x="895498" y="1950606"/>
                  </a:cubicBezTo>
                  <a:cubicBezTo>
                    <a:pt x="889274" y="1948827"/>
                    <a:pt x="884066" y="1945906"/>
                    <a:pt x="881398" y="1944128"/>
                  </a:cubicBezTo>
                  <a:cubicBezTo>
                    <a:pt x="886860" y="1937141"/>
                    <a:pt x="891814" y="1931552"/>
                    <a:pt x="893974" y="1929647"/>
                  </a:cubicBezTo>
                  <a:cubicBezTo>
                    <a:pt x="895879" y="1927995"/>
                    <a:pt x="899944" y="1923803"/>
                    <a:pt x="905152" y="1918468"/>
                  </a:cubicBezTo>
                  <a:cubicBezTo>
                    <a:pt x="916965" y="1906528"/>
                    <a:pt x="934749" y="1888617"/>
                    <a:pt x="946308" y="1879345"/>
                  </a:cubicBezTo>
                  <a:cubicBezTo>
                    <a:pt x="951389" y="1875280"/>
                    <a:pt x="954946" y="1872739"/>
                    <a:pt x="957740" y="1870707"/>
                  </a:cubicBezTo>
                  <a:cubicBezTo>
                    <a:pt x="964981" y="1865499"/>
                    <a:pt x="967394" y="1863848"/>
                    <a:pt x="972348" y="1854829"/>
                  </a:cubicBezTo>
                  <a:cubicBezTo>
                    <a:pt x="975270" y="1849494"/>
                    <a:pt x="976159" y="1845175"/>
                    <a:pt x="976921" y="1841237"/>
                  </a:cubicBezTo>
                  <a:cubicBezTo>
                    <a:pt x="977810" y="1836918"/>
                    <a:pt x="978572" y="1833362"/>
                    <a:pt x="983145" y="1829805"/>
                  </a:cubicBezTo>
                  <a:cubicBezTo>
                    <a:pt x="987464" y="1826502"/>
                    <a:pt x="992545" y="1823200"/>
                    <a:pt x="997880" y="1819643"/>
                  </a:cubicBezTo>
                  <a:cubicBezTo>
                    <a:pt x="1004231" y="1815451"/>
                    <a:pt x="1010964" y="1811132"/>
                    <a:pt x="1017061" y="1806305"/>
                  </a:cubicBezTo>
                  <a:cubicBezTo>
                    <a:pt x="1022523" y="1801987"/>
                    <a:pt x="1028112" y="1800208"/>
                    <a:pt x="1033574" y="1798430"/>
                  </a:cubicBezTo>
                  <a:lnTo>
                    <a:pt x="1033574" y="1798430"/>
                  </a:lnTo>
                  <a:cubicBezTo>
                    <a:pt x="1038655" y="1796778"/>
                    <a:pt x="1043736" y="1795127"/>
                    <a:pt x="1048817" y="1791824"/>
                  </a:cubicBezTo>
                  <a:cubicBezTo>
                    <a:pt x="1051358" y="1790173"/>
                    <a:pt x="1055041" y="1788649"/>
                    <a:pt x="1059106" y="1787124"/>
                  </a:cubicBezTo>
                  <a:lnTo>
                    <a:pt x="1059106" y="1787124"/>
                  </a:lnTo>
                  <a:cubicBezTo>
                    <a:pt x="1070793" y="1782552"/>
                    <a:pt x="1084765" y="1777217"/>
                    <a:pt x="1087179" y="1759814"/>
                  </a:cubicBezTo>
                  <a:cubicBezTo>
                    <a:pt x="1088703" y="1749017"/>
                    <a:pt x="1089338" y="1739998"/>
                    <a:pt x="1089338" y="1732250"/>
                  </a:cubicBezTo>
                  <a:lnTo>
                    <a:pt x="1089338" y="1732250"/>
                  </a:lnTo>
                  <a:cubicBezTo>
                    <a:pt x="1089338" y="1724374"/>
                    <a:pt x="1088703" y="1717896"/>
                    <a:pt x="1087560" y="1712307"/>
                  </a:cubicBezTo>
                  <a:cubicBezTo>
                    <a:pt x="1086417" y="1706464"/>
                    <a:pt x="1084765" y="1701764"/>
                    <a:pt x="1082098" y="1697318"/>
                  </a:cubicBezTo>
                  <a:cubicBezTo>
                    <a:pt x="1079430" y="1692872"/>
                    <a:pt x="1075874" y="1688934"/>
                    <a:pt x="1070793" y="1684742"/>
                  </a:cubicBezTo>
                  <a:cubicBezTo>
                    <a:pt x="1063171" y="1678518"/>
                    <a:pt x="1048817" y="1682456"/>
                    <a:pt x="1040306" y="1685632"/>
                  </a:cubicBezTo>
                  <a:cubicBezTo>
                    <a:pt x="1041577" y="1678137"/>
                    <a:pt x="1043101" y="1670388"/>
                    <a:pt x="1044498" y="1663275"/>
                  </a:cubicBezTo>
                  <a:cubicBezTo>
                    <a:pt x="1047166" y="1649810"/>
                    <a:pt x="1049452" y="1638124"/>
                    <a:pt x="1049198" y="1631773"/>
                  </a:cubicBezTo>
                  <a:cubicBezTo>
                    <a:pt x="1048944" y="1623643"/>
                    <a:pt x="1050342" y="1616276"/>
                    <a:pt x="1051739" y="1609417"/>
                  </a:cubicBezTo>
                  <a:cubicBezTo>
                    <a:pt x="1052247" y="1607130"/>
                    <a:pt x="1052628" y="1604844"/>
                    <a:pt x="1053009" y="1602430"/>
                  </a:cubicBezTo>
                  <a:cubicBezTo>
                    <a:pt x="1053517" y="1599382"/>
                    <a:pt x="1054406" y="1597222"/>
                    <a:pt x="1055550" y="1595190"/>
                  </a:cubicBezTo>
                  <a:lnTo>
                    <a:pt x="1050214" y="1590617"/>
                  </a:lnTo>
                  <a:cubicBezTo>
                    <a:pt x="1047420" y="1588965"/>
                    <a:pt x="1044117" y="1587695"/>
                    <a:pt x="1040815" y="1586806"/>
                  </a:cubicBezTo>
                  <a:cubicBezTo>
                    <a:pt x="1034971" y="1585155"/>
                    <a:pt x="1028747" y="1584393"/>
                    <a:pt x="1023793" y="1584393"/>
                  </a:cubicBezTo>
                  <a:cubicBezTo>
                    <a:pt x="1019602" y="1584393"/>
                    <a:pt x="1015791" y="1585155"/>
                    <a:pt x="1011980" y="1586044"/>
                  </a:cubicBezTo>
                  <a:cubicBezTo>
                    <a:pt x="1007915" y="1586933"/>
                    <a:pt x="1003977" y="1587695"/>
                    <a:pt x="1000421" y="1587314"/>
                  </a:cubicBezTo>
                  <a:cubicBezTo>
                    <a:pt x="997753" y="1586933"/>
                    <a:pt x="995975" y="1585663"/>
                    <a:pt x="994705" y="1583503"/>
                  </a:cubicBezTo>
                  <a:cubicBezTo>
                    <a:pt x="993053" y="1580963"/>
                    <a:pt x="992037" y="1577406"/>
                    <a:pt x="990894" y="1573087"/>
                  </a:cubicBezTo>
                  <a:cubicBezTo>
                    <a:pt x="989751" y="1568896"/>
                    <a:pt x="989115" y="1564450"/>
                    <a:pt x="988480" y="1559115"/>
                  </a:cubicBezTo>
                  <a:cubicBezTo>
                    <a:pt x="987591" y="1553399"/>
                    <a:pt x="986702" y="1546666"/>
                    <a:pt x="984924" y="1538536"/>
                  </a:cubicBezTo>
                  <a:cubicBezTo>
                    <a:pt x="984035" y="1534345"/>
                    <a:pt x="983272" y="1530026"/>
                    <a:pt x="982510" y="1525834"/>
                  </a:cubicBezTo>
                  <a:cubicBezTo>
                    <a:pt x="980478" y="1513894"/>
                    <a:pt x="978572" y="1503097"/>
                    <a:pt x="973237" y="1498396"/>
                  </a:cubicBezTo>
                  <a:cubicBezTo>
                    <a:pt x="969045" y="1494586"/>
                    <a:pt x="965616" y="1494459"/>
                    <a:pt x="961932" y="1494205"/>
                  </a:cubicBezTo>
                  <a:cubicBezTo>
                    <a:pt x="959773" y="1494205"/>
                    <a:pt x="957486" y="1493951"/>
                    <a:pt x="954692" y="1492553"/>
                  </a:cubicBezTo>
                  <a:cubicBezTo>
                    <a:pt x="952786" y="1491537"/>
                    <a:pt x="951135" y="1490521"/>
                    <a:pt x="949611" y="1489632"/>
                  </a:cubicBezTo>
                  <a:cubicBezTo>
                    <a:pt x="945165" y="1486964"/>
                    <a:pt x="942243" y="1485059"/>
                    <a:pt x="936527" y="1485440"/>
                  </a:cubicBezTo>
                  <a:cubicBezTo>
                    <a:pt x="932970" y="1485694"/>
                    <a:pt x="930684" y="1487345"/>
                    <a:pt x="928271" y="1489124"/>
                  </a:cubicBezTo>
                  <a:cubicBezTo>
                    <a:pt x="925730" y="1490902"/>
                    <a:pt x="922808" y="1493189"/>
                    <a:pt x="916965" y="1493189"/>
                  </a:cubicBezTo>
                  <a:cubicBezTo>
                    <a:pt x="910741" y="1493189"/>
                    <a:pt x="900579" y="1490648"/>
                    <a:pt x="891687" y="1488362"/>
                  </a:cubicBezTo>
                  <a:cubicBezTo>
                    <a:pt x="884701" y="1486583"/>
                    <a:pt x="878477" y="1484932"/>
                    <a:pt x="874793" y="1484932"/>
                  </a:cubicBezTo>
                  <a:cubicBezTo>
                    <a:pt x="873142" y="1484932"/>
                    <a:pt x="871236" y="1484932"/>
                    <a:pt x="869458" y="1484932"/>
                  </a:cubicBezTo>
                  <a:cubicBezTo>
                    <a:pt x="864123" y="1484932"/>
                    <a:pt x="858915" y="1484932"/>
                    <a:pt x="858153" y="1484043"/>
                  </a:cubicBezTo>
                  <a:cubicBezTo>
                    <a:pt x="857391" y="1483027"/>
                    <a:pt x="857010" y="1480740"/>
                    <a:pt x="857010" y="1476930"/>
                  </a:cubicBezTo>
                  <a:cubicBezTo>
                    <a:pt x="857010" y="1473119"/>
                    <a:pt x="857772" y="1468038"/>
                    <a:pt x="859169" y="1461559"/>
                  </a:cubicBezTo>
                  <a:cubicBezTo>
                    <a:pt x="859804" y="1458638"/>
                    <a:pt x="860566" y="1455716"/>
                    <a:pt x="861201" y="1453049"/>
                  </a:cubicBezTo>
                  <a:lnTo>
                    <a:pt x="861201" y="1453049"/>
                  </a:lnTo>
                  <a:cubicBezTo>
                    <a:pt x="863361" y="1444411"/>
                    <a:pt x="864758" y="1439203"/>
                    <a:pt x="864123" y="1425992"/>
                  </a:cubicBezTo>
                  <a:cubicBezTo>
                    <a:pt x="863615" y="1413798"/>
                    <a:pt x="859804" y="1404652"/>
                    <a:pt x="856247" y="1396014"/>
                  </a:cubicBezTo>
                  <a:cubicBezTo>
                    <a:pt x="854850" y="1392585"/>
                    <a:pt x="853453" y="1389155"/>
                    <a:pt x="852310" y="1385853"/>
                  </a:cubicBezTo>
                  <a:cubicBezTo>
                    <a:pt x="851928" y="1384836"/>
                    <a:pt x="851420" y="1383058"/>
                    <a:pt x="850785" y="1381407"/>
                  </a:cubicBezTo>
                  <a:cubicBezTo>
                    <a:pt x="847483" y="1371753"/>
                    <a:pt x="844434" y="1362734"/>
                    <a:pt x="846975" y="1356891"/>
                  </a:cubicBezTo>
                  <a:cubicBezTo>
                    <a:pt x="847991" y="1354604"/>
                    <a:pt x="848753" y="1352572"/>
                    <a:pt x="849769" y="1350286"/>
                  </a:cubicBezTo>
                  <a:cubicBezTo>
                    <a:pt x="853453" y="1341267"/>
                    <a:pt x="858788" y="1328183"/>
                    <a:pt x="865012" y="1317640"/>
                  </a:cubicBezTo>
                  <a:cubicBezTo>
                    <a:pt x="869204" y="1310527"/>
                    <a:pt x="872634" y="1304557"/>
                    <a:pt x="875047" y="1298459"/>
                  </a:cubicBezTo>
                  <a:cubicBezTo>
                    <a:pt x="877587" y="1292235"/>
                    <a:pt x="879112" y="1286011"/>
                    <a:pt x="879239" y="1278643"/>
                  </a:cubicBezTo>
                  <a:lnTo>
                    <a:pt x="879239" y="1278643"/>
                  </a:lnTo>
                  <a:cubicBezTo>
                    <a:pt x="879493" y="1271403"/>
                    <a:pt x="878858" y="1264925"/>
                    <a:pt x="877461" y="1258700"/>
                  </a:cubicBezTo>
                  <a:cubicBezTo>
                    <a:pt x="876063" y="1252476"/>
                    <a:pt x="873777" y="1246633"/>
                    <a:pt x="870601" y="1240536"/>
                  </a:cubicBezTo>
                  <a:cubicBezTo>
                    <a:pt x="866155" y="1232025"/>
                    <a:pt x="861328" y="1229104"/>
                    <a:pt x="854850" y="1225293"/>
                  </a:cubicBezTo>
                  <a:cubicBezTo>
                    <a:pt x="851674" y="1223387"/>
                    <a:pt x="848118" y="1221355"/>
                    <a:pt x="844053" y="1218179"/>
                  </a:cubicBezTo>
                  <a:cubicBezTo>
                    <a:pt x="838591" y="1213861"/>
                    <a:pt x="834907" y="1209161"/>
                    <a:pt x="832748" y="1204461"/>
                  </a:cubicBezTo>
                  <a:cubicBezTo>
                    <a:pt x="830588" y="1199507"/>
                    <a:pt x="829953" y="1194426"/>
                    <a:pt x="830969" y="1189599"/>
                  </a:cubicBezTo>
                  <a:cubicBezTo>
                    <a:pt x="831605" y="1186550"/>
                    <a:pt x="832367" y="1183629"/>
                    <a:pt x="833256" y="1180707"/>
                  </a:cubicBezTo>
                  <a:cubicBezTo>
                    <a:pt x="835923" y="1171815"/>
                    <a:pt x="838210" y="1163813"/>
                    <a:pt x="832113" y="1159494"/>
                  </a:cubicBezTo>
                  <a:cubicBezTo>
                    <a:pt x="825634" y="1154921"/>
                    <a:pt x="796927" y="1156699"/>
                    <a:pt x="781938" y="1157589"/>
                  </a:cubicBezTo>
                  <a:lnTo>
                    <a:pt x="781049" y="1157589"/>
                  </a:lnTo>
                  <a:cubicBezTo>
                    <a:pt x="777492" y="1157842"/>
                    <a:pt x="773554" y="1158224"/>
                    <a:pt x="769616" y="1158732"/>
                  </a:cubicBezTo>
                  <a:cubicBezTo>
                    <a:pt x="757930" y="1160002"/>
                    <a:pt x="745355" y="1161272"/>
                    <a:pt x="742687" y="1158224"/>
                  </a:cubicBezTo>
                  <a:cubicBezTo>
                    <a:pt x="740909" y="1156064"/>
                    <a:pt x="740909" y="1149078"/>
                    <a:pt x="740909" y="1141838"/>
                  </a:cubicBezTo>
                  <a:cubicBezTo>
                    <a:pt x="740909" y="1134724"/>
                    <a:pt x="740909" y="1127357"/>
                    <a:pt x="739003" y="1121895"/>
                  </a:cubicBezTo>
                  <a:cubicBezTo>
                    <a:pt x="736717" y="1115416"/>
                    <a:pt x="732017" y="1111478"/>
                    <a:pt x="727952" y="1108176"/>
                  </a:cubicBezTo>
                  <a:cubicBezTo>
                    <a:pt x="725285" y="1106016"/>
                    <a:pt x="722998" y="1104111"/>
                    <a:pt x="722744" y="1102587"/>
                  </a:cubicBezTo>
                  <a:cubicBezTo>
                    <a:pt x="722490" y="1101062"/>
                    <a:pt x="722998" y="1100681"/>
                    <a:pt x="723760" y="1099792"/>
                  </a:cubicBezTo>
                  <a:cubicBezTo>
                    <a:pt x="725539" y="1098014"/>
                    <a:pt x="727952" y="1095474"/>
                    <a:pt x="730111" y="1089249"/>
                  </a:cubicBezTo>
                  <a:cubicBezTo>
                    <a:pt x="732144" y="1083533"/>
                    <a:pt x="732525" y="1073244"/>
                    <a:pt x="731763" y="1063209"/>
                  </a:cubicBezTo>
                  <a:cubicBezTo>
                    <a:pt x="731001" y="1052285"/>
                    <a:pt x="728968" y="1041488"/>
                    <a:pt x="726301" y="1036661"/>
                  </a:cubicBezTo>
                  <a:cubicBezTo>
                    <a:pt x="723887" y="1032215"/>
                    <a:pt x="717536" y="1025737"/>
                    <a:pt x="710931" y="1019894"/>
                  </a:cubicBezTo>
                  <a:cubicBezTo>
                    <a:pt x="703690" y="1013669"/>
                    <a:pt x="695815" y="1008207"/>
                    <a:pt x="691877" y="1007064"/>
                  </a:cubicBezTo>
                  <a:cubicBezTo>
                    <a:pt x="687558" y="1005794"/>
                    <a:pt x="682858" y="1006556"/>
                    <a:pt x="677142" y="1007318"/>
                  </a:cubicBezTo>
                  <a:cubicBezTo>
                    <a:pt x="672442" y="1007953"/>
                    <a:pt x="667107" y="1008715"/>
                    <a:pt x="660756" y="1008588"/>
                  </a:cubicBezTo>
                  <a:cubicBezTo>
                    <a:pt x="652245" y="1008334"/>
                    <a:pt x="644624" y="1000078"/>
                    <a:pt x="638908" y="993854"/>
                  </a:cubicBezTo>
                  <a:cubicBezTo>
                    <a:pt x="636494" y="991186"/>
                    <a:pt x="634208" y="988772"/>
                    <a:pt x="632302" y="987248"/>
                  </a:cubicBezTo>
                  <a:cubicBezTo>
                    <a:pt x="627348" y="983564"/>
                    <a:pt x="619092" y="982675"/>
                    <a:pt x="611851" y="981786"/>
                  </a:cubicBezTo>
                  <a:cubicBezTo>
                    <a:pt x="608422" y="981405"/>
                    <a:pt x="605246" y="981024"/>
                    <a:pt x="603214" y="980389"/>
                  </a:cubicBezTo>
                  <a:cubicBezTo>
                    <a:pt x="600546" y="979754"/>
                    <a:pt x="596608" y="975435"/>
                    <a:pt x="592416" y="970735"/>
                  </a:cubicBezTo>
                  <a:cubicBezTo>
                    <a:pt x="588225" y="966035"/>
                    <a:pt x="583779" y="961208"/>
                    <a:pt x="578952" y="958286"/>
                  </a:cubicBezTo>
                  <a:cubicBezTo>
                    <a:pt x="574125" y="955492"/>
                    <a:pt x="567774" y="953078"/>
                    <a:pt x="560914" y="951427"/>
                  </a:cubicBezTo>
                  <a:cubicBezTo>
                    <a:pt x="553928" y="949649"/>
                    <a:pt x="546306" y="948632"/>
                    <a:pt x="539574" y="948506"/>
                  </a:cubicBezTo>
                  <a:cubicBezTo>
                    <a:pt x="535509" y="948506"/>
                    <a:pt x="531825" y="948632"/>
                    <a:pt x="528269" y="948887"/>
                  </a:cubicBezTo>
                  <a:cubicBezTo>
                    <a:pt x="521155" y="949395"/>
                    <a:pt x="515185" y="949776"/>
                    <a:pt x="511628" y="946981"/>
                  </a:cubicBezTo>
                  <a:cubicBezTo>
                    <a:pt x="507945" y="944187"/>
                    <a:pt x="492829" y="928816"/>
                    <a:pt x="480253" y="914844"/>
                  </a:cubicBezTo>
                  <a:cubicBezTo>
                    <a:pt x="471616" y="905317"/>
                    <a:pt x="464375" y="896679"/>
                    <a:pt x="463359" y="893631"/>
                  </a:cubicBezTo>
                  <a:cubicBezTo>
                    <a:pt x="461454" y="888169"/>
                    <a:pt x="461581" y="858572"/>
                    <a:pt x="461708" y="839518"/>
                  </a:cubicBezTo>
                  <a:cubicBezTo>
                    <a:pt x="461708" y="831770"/>
                    <a:pt x="461708" y="825672"/>
                    <a:pt x="461708" y="823640"/>
                  </a:cubicBezTo>
                  <a:cubicBezTo>
                    <a:pt x="461708" y="822243"/>
                    <a:pt x="461708" y="821099"/>
                    <a:pt x="461708" y="819956"/>
                  </a:cubicBezTo>
                  <a:cubicBezTo>
                    <a:pt x="461708" y="813605"/>
                    <a:pt x="461708" y="809413"/>
                    <a:pt x="453832" y="804967"/>
                  </a:cubicBezTo>
                  <a:cubicBezTo>
                    <a:pt x="450021" y="802808"/>
                    <a:pt x="441257" y="802300"/>
                    <a:pt x="431603" y="802681"/>
                  </a:cubicBezTo>
                  <a:cubicBezTo>
                    <a:pt x="418900" y="803189"/>
                    <a:pt x="404038" y="805094"/>
                    <a:pt x="396671" y="806746"/>
                  </a:cubicBezTo>
                  <a:cubicBezTo>
                    <a:pt x="388541" y="808524"/>
                    <a:pt x="383079" y="813605"/>
                    <a:pt x="377109" y="819194"/>
                  </a:cubicBezTo>
                  <a:cubicBezTo>
                    <a:pt x="373044" y="822878"/>
                    <a:pt x="368725" y="826942"/>
                    <a:pt x="363136" y="830118"/>
                  </a:cubicBezTo>
                  <a:cubicBezTo>
                    <a:pt x="356404" y="834056"/>
                    <a:pt x="348147" y="838502"/>
                    <a:pt x="339764" y="842693"/>
                  </a:cubicBezTo>
                  <a:cubicBezTo>
                    <a:pt x="330745" y="847267"/>
                    <a:pt x="321472" y="851839"/>
                    <a:pt x="313851" y="855269"/>
                  </a:cubicBezTo>
                  <a:cubicBezTo>
                    <a:pt x="308261" y="857809"/>
                    <a:pt x="303435" y="860985"/>
                    <a:pt x="298862" y="863907"/>
                  </a:cubicBezTo>
                  <a:cubicBezTo>
                    <a:pt x="291367" y="868734"/>
                    <a:pt x="284762" y="873053"/>
                    <a:pt x="278411" y="872291"/>
                  </a:cubicBezTo>
                  <a:cubicBezTo>
                    <a:pt x="272440" y="871528"/>
                    <a:pt x="266978" y="870893"/>
                    <a:pt x="262532" y="870512"/>
                  </a:cubicBezTo>
                  <a:cubicBezTo>
                    <a:pt x="257706" y="870131"/>
                    <a:pt x="253641" y="869877"/>
                    <a:pt x="250846" y="869877"/>
                  </a:cubicBezTo>
                  <a:cubicBezTo>
                    <a:pt x="247925" y="869877"/>
                    <a:pt x="245130" y="870385"/>
                    <a:pt x="242336" y="871020"/>
                  </a:cubicBezTo>
                  <a:lnTo>
                    <a:pt x="242336" y="871020"/>
                  </a:lnTo>
                  <a:cubicBezTo>
                    <a:pt x="240557" y="871528"/>
                    <a:pt x="238906" y="872036"/>
                    <a:pt x="237254" y="872672"/>
                  </a:cubicBezTo>
                  <a:cubicBezTo>
                    <a:pt x="235984" y="871147"/>
                    <a:pt x="234968" y="870004"/>
                    <a:pt x="234206" y="869369"/>
                  </a:cubicBezTo>
                  <a:cubicBezTo>
                    <a:pt x="230268" y="866320"/>
                    <a:pt x="225060" y="865177"/>
                    <a:pt x="220106" y="865177"/>
                  </a:cubicBezTo>
                  <a:cubicBezTo>
                    <a:pt x="213628" y="865177"/>
                    <a:pt x="207150" y="867082"/>
                    <a:pt x="204228" y="869369"/>
                  </a:cubicBezTo>
                  <a:cubicBezTo>
                    <a:pt x="202323" y="870766"/>
                    <a:pt x="198893" y="872036"/>
                    <a:pt x="195463" y="872417"/>
                  </a:cubicBezTo>
                  <a:cubicBezTo>
                    <a:pt x="192796" y="872798"/>
                    <a:pt x="190255" y="872544"/>
                    <a:pt x="188604" y="871528"/>
                  </a:cubicBezTo>
                  <a:cubicBezTo>
                    <a:pt x="186826" y="870385"/>
                    <a:pt x="185047" y="869877"/>
                    <a:pt x="183396" y="869242"/>
                  </a:cubicBezTo>
                  <a:cubicBezTo>
                    <a:pt x="180601" y="868353"/>
                    <a:pt x="178188" y="867464"/>
                    <a:pt x="178188" y="862509"/>
                  </a:cubicBezTo>
                  <a:cubicBezTo>
                    <a:pt x="178188" y="856285"/>
                    <a:pt x="178823" y="835834"/>
                    <a:pt x="179458" y="818940"/>
                  </a:cubicBezTo>
                  <a:cubicBezTo>
                    <a:pt x="179839" y="806492"/>
                    <a:pt x="180220" y="795694"/>
                    <a:pt x="180220" y="793916"/>
                  </a:cubicBezTo>
                  <a:cubicBezTo>
                    <a:pt x="180220" y="792773"/>
                    <a:pt x="179966" y="791757"/>
                    <a:pt x="179458" y="790995"/>
                  </a:cubicBezTo>
                  <a:cubicBezTo>
                    <a:pt x="178315" y="789216"/>
                    <a:pt x="176537" y="788327"/>
                    <a:pt x="174250" y="788454"/>
                  </a:cubicBezTo>
                  <a:cubicBezTo>
                    <a:pt x="172853" y="788454"/>
                    <a:pt x="171201" y="788962"/>
                    <a:pt x="169423" y="789597"/>
                  </a:cubicBezTo>
                  <a:cubicBezTo>
                    <a:pt x="165358" y="791249"/>
                    <a:pt x="160023" y="794932"/>
                    <a:pt x="155958" y="799124"/>
                  </a:cubicBezTo>
                  <a:cubicBezTo>
                    <a:pt x="154307" y="800903"/>
                    <a:pt x="153037" y="802172"/>
                    <a:pt x="152021" y="803443"/>
                  </a:cubicBezTo>
                  <a:cubicBezTo>
                    <a:pt x="148464" y="807508"/>
                    <a:pt x="146432" y="809794"/>
                    <a:pt x="137413" y="812716"/>
                  </a:cubicBezTo>
                  <a:cubicBezTo>
                    <a:pt x="131062" y="814875"/>
                    <a:pt x="120900" y="816400"/>
                    <a:pt x="111754" y="816781"/>
                  </a:cubicBezTo>
                  <a:cubicBezTo>
                    <a:pt x="104005" y="817162"/>
                    <a:pt x="97273" y="816781"/>
                    <a:pt x="94478" y="815002"/>
                  </a:cubicBezTo>
                  <a:cubicBezTo>
                    <a:pt x="93335" y="814367"/>
                    <a:pt x="93589" y="812080"/>
                    <a:pt x="93843" y="809540"/>
                  </a:cubicBezTo>
                  <a:cubicBezTo>
                    <a:pt x="94478" y="803189"/>
                    <a:pt x="95113" y="795948"/>
                    <a:pt x="84443" y="791121"/>
                  </a:cubicBezTo>
                  <a:cubicBezTo>
                    <a:pt x="76060" y="787438"/>
                    <a:pt x="64373" y="786294"/>
                    <a:pt x="54720" y="785405"/>
                  </a:cubicBezTo>
                  <a:cubicBezTo>
                    <a:pt x="49766" y="784897"/>
                    <a:pt x="45447" y="784516"/>
                    <a:pt x="43160" y="784135"/>
                  </a:cubicBezTo>
                  <a:cubicBezTo>
                    <a:pt x="46336" y="781976"/>
                    <a:pt x="50655" y="778800"/>
                    <a:pt x="51925" y="770924"/>
                  </a:cubicBezTo>
                  <a:cubicBezTo>
                    <a:pt x="53576" y="760635"/>
                    <a:pt x="47606" y="755300"/>
                    <a:pt x="39095" y="747806"/>
                  </a:cubicBezTo>
                  <a:cubicBezTo>
                    <a:pt x="36047" y="745138"/>
                    <a:pt x="32617" y="742090"/>
                    <a:pt x="29188" y="738406"/>
                  </a:cubicBezTo>
                  <a:cubicBezTo>
                    <a:pt x="18644" y="727101"/>
                    <a:pt x="17374" y="719733"/>
                    <a:pt x="16104" y="712493"/>
                  </a:cubicBezTo>
                  <a:lnTo>
                    <a:pt x="16104" y="712493"/>
                  </a:lnTo>
                  <a:cubicBezTo>
                    <a:pt x="16104" y="712493"/>
                    <a:pt x="15850" y="710715"/>
                    <a:pt x="15850" y="710715"/>
                  </a:cubicBezTo>
                  <a:lnTo>
                    <a:pt x="15850" y="710715"/>
                  </a:lnTo>
                  <a:cubicBezTo>
                    <a:pt x="14834" y="704998"/>
                    <a:pt x="11785" y="702077"/>
                    <a:pt x="8355" y="698647"/>
                  </a:cubicBezTo>
                  <a:cubicBezTo>
                    <a:pt x="6069" y="696361"/>
                    <a:pt x="3528" y="693947"/>
                    <a:pt x="1750" y="690263"/>
                  </a:cubicBezTo>
                  <a:cubicBezTo>
                    <a:pt x="-282" y="686199"/>
                    <a:pt x="-155" y="686072"/>
                    <a:pt x="226" y="685818"/>
                  </a:cubicBezTo>
                  <a:cubicBezTo>
                    <a:pt x="1369" y="685055"/>
                    <a:pt x="2766" y="684039"/>
                    <a:pt x="4545" y="682261"/>
                  </a:cubicBezTo>
                  <a:cubicBezTo>
                    <a:pt x="5561" y="681245"/>
                    <a:pt x="6450" y="680483"/>
                    <a:pt x="7085" y="679974"/>
                  </a:cubicBezTo>
                  <a:cubicBezTo>
                    <a:pt x="8609" y="678577"/>
                    <a:pt x="9626" y="677688"/>
                    <a:pt x="10261" y="676037"/>
                  </a:cubicBezTo>
                  <a:cubicBezTo>
                    <a:pt x="11023" y="674131"/>
                    <a:pt x="11023" y="672226"/>
                    <a:pt x="11023" y="667780"/>
                  </a:cubicBezTo>
                  <a:lnTo>
                    <a:pt x="11023" y="666637"/>
                  </a:lnTo>
                  <a:lnTo>
                    <a:pt x="11023" y="666637"/>
                  </a:lnTo>
                  <a:cubicBezTo>
                    <a:pt x="11023" y="661937"/>
                    <a:pt x="11404" y="657999"/>
                    <a:pt x="12039" y="654824"/>
                  </a:cubicBezTo>
                  <a:cubicBezTo>
                    <a:pt x="12674" y="651648"/>
                    <a:pt x="13690" y="649235"/>
                    <a:pt x="14834" y="647710"/>
                  </a:cubicBezTo>
                  <a:cubicBezTo>
                    <a:pt x="15723" y="646440"/>
                    <a:pt x="19026" y="644535"/>
                    <a:pt x="22963" y="642248"/>
                  </a:cubicBezTo>
                  <a:cubicBezTo>
                    <a:pt x="27917" y="639327"/>
                    <a:pt x="33760" y="635897"/>
                    <a:pt x="38079" y="631705"/>
                  </a:cubicBezTo>
                  <a:cubicBezTo>
                    <a:pt x="45066" y="624846"/>
                    <a:pt x="44939" y="624211"/>
                    <a:pt x="43668" y="616843"/>
                  </a:cubicBezTo>
                  <a:cubicBezTo>
                    <a:pt x="43287" y="614938"/>
                    <a:pt x="42906" y="612524"/>
                    <a:pt x="42652" y="609221"/>
                  </a:cubicBezTo>
                  <a:cubicBezTo>
                    <a:pt x="42017" y="602997"/>
                    <a:pt x="42652" y="598170"/>
                    <a:pt x="43922" y="593979"/>
                  </a:cubicBezTo>
                  <a:cubicBezTo>
                    <a:pt x="45320" y="589660"/>
                    <a:pt x="47352" y="585849"/>
                    <a:pt x="49766" y="581530"/>
                  </a:cubicBezTo>
                  <a:cubicBezTo>
                    <a:pt x="52941" y="575941"/>
                    <a:pt x="53703" y="571495"/>
                    <a:pt x="54338" y="567431"/>
                  </a:cubicBezTo>
                  <a:cubicBezTo>
                    <a:pt x="54847" y="564763"/>
                    <a:pt x="55228" y="562476"/>
                    <a:pt x="56244" y="560317"/>
                  </a:cubicBezTo>
                  <a:cubicBezTo>
                    <a:pt x="57514" y="557904"/>
                    <a:pt x="60563" y="554982"/>
                    <a:pt x="65009" y="551806"/>
                  </a:cubicBezTo>
                  <a:cubicBezTo>
                    <a:pt x="69836" y="548377"/>
                    <a:pt x="76060" y="544693"/>
                    <a:pt x="83427" y="540755"/>
                  </a:cubicBezTo>
                  <a:cubicBezTo>
                    <a:pt x="88762" y="537961"/>
                    <a:pt x="93081" y="535293"/>
                    <a:pt x="96892" y="532880"/>
                  </a:cubicBezTo>
                  <a:cubicBezTo>
                    <a:pt x="103878" y="528688"/>
                    <a:pt x="109213" y="525385"/>
                    <a:pt x="114675" y="524369"/>
                  </a:cubicBezTo>
                  <a:cubicBezTo>
                    <a:pt x="119121" y="523480"/>
                    <a:pt x="123567" y="522972"/>
                    <a:pt x="127632" y="522591"/>
                  </a:cubicBezTo>
                  <a:cubicBezTo>
                    <a:pt x="131951" y="522210"/>
                    <a:pt x="135634" y="522082"/>
                    <a:pt x="138810" y="521955"/>
                  </a:cubicBezTo>
                  <a:cubicBezTo>
                    <a:pt x="142748" y="521955"/>
                    <a:pt x="147575" y="520812"/>
                    <a:pt x="152021" y="519034"/>
                  </a:cubicBezTo>
                  <a:cubicBezTo>
                    <a:pt x="156086" y="517383"/>
                    <a:pt x="159896" y="515223"/>
                    <a:pt x="162437" y="512428"/>
                  </a:cubicBezTo>
                  <a:cubicBezTo>
                    <a:pt x="164596" y="510142"/>
                    <a:pt x="167264" y="508110"/>
                    <a:pt x="170058" y="506839"/>
                  </a:cubicBezTo>
                  <a:cubicBezTo>
                    <a:pt x="172345" y="505696"/>
                    <a:pt x="174885" y="505061"/>
                    <a:pt x="177172" y="505315"/>
                  </a:cubicBezTo>
                  <a:cubicBezTo>
                    <a:pt x="180601" y="505569"/>
                    <a:pt x="182380" y="506585"/>
                    <a:pt x="185047" y="508237"/>
                  </a:cubicBezTo>
                  <a:cubicBezTo>
                    <a:pt x="186572" y="509126"/>
                    <a:pt x="188477" y="510269"/>
                    <a:pt x="191017" y="511666"/>
                  </a:cubicBezTo>
                  <a:cubicBezTo>
                    <a:pt x="191398" y="511793"/>
                    <a:pt x="192415" y="512428"/>
                    <a:pt x="193431" y="512937"/>
                  </a:cubicBezTo>
                  <a:cubicBezTo>
                    <a:pt x="195971" y="514207"/>
                    <a:pt x="197369" y="514969"/>
                    <a:pt x="199020" y="515350"/>
                  </a:cubicBezTo>
                  <a:cubicBezTo>
                    <a:pt x="201179" y="515731"/>
                    <a:pt x="202704" y="515350"/>
                    <a:pt x="206006" y="514334"/>
                  </a:cubicBezTo>
                  <a:lnTo>
                    <a:pt x="206133" y="514334"/>
                  </a:lnTo>
                  <a:cubicBezTo>
                    <a:pt x="213882" y="512047"/>
                    <a:pt x="216295" y="498075"/>
                    <a:pt x="218709" y="485499"/>
                  </a:cubicBezTo>
                  <a:lnTo>
                    <a:pt x="218709" y="484356"/>
                  </a:lnTo>
                  <a:cubicBezTo>
                    <a:pt x="219471" y="480927"/>
                    <a:pt x="220233" y="475464"/>
                    <a:pt x="220995" y="468986"/>
                  </a:cubicBezTo>
                  <a:cubicBezTo>
                    <a:pt x="223028" y="452854"/>
                    <a:pt x="225949" y="430117"/>
                    <a:pt x="230395" y="418557"/>
                  </a:cubicBezTo>
                  <a:cubicBezTo>
                    <a:pt x="236746" y="402044"/>
                    <a:pt x="238017" y="368636"/>
                    <a:pt x="238906" y="346407"/>
                  </a:cubicBezTo>
                  <a:lnTo>
                    <a:pt x="238906" y="344501"/>
                  </a:lnTo>
                  <a:cubicBezTo>
                    <a:pt x="239414" y="334848"/>
                    <a:pt x="237254" y="325829"/>
                    <a:pt x="234333" y="318080"/>
                  </a:cubicBezTo>
                  <a:cubicBezTo>
                    <a:pt x="230014" y="307156"/>
                    <a:pt x="223790" y="298773"/>
                    <a:pt x="219598" y="295089"/>
                  </a:cubicBezTo>
                  <a:cubicBezTo>
                    <a:pt x="216803" y="292675"/>
                    <a:pt x="213882" y="291278"/>
                    <a:pt x="211468" y="290008"/>
                  </a:cubicBezTo>
                  <a:cubicBezTo>
                    <a:pt x="208928" y="288738"/>
                    <a:pt x="206896" y="287848"/>
                    <a:pt x="206896" y="285943"/>
                  </a:cubicBezTo>
                  <a:cubicBezTo>
                    <a:pt x="206896" y="283402"/>
                    <a:pt x="207150" y="278703"/>
                    <a:pt x="207531" y="273622"/>
                  </a:cubicBezTo>
                  <a:cubicBezTo>
                    <a:pt x="208166" y="265619"/>
                    <a:pt x="208928" y="256727"/>
                    <a:pt x="209309" y="252916"/>
                  </a:cubicBezTo>
                  <a:cubicBezTo>
                    <a:pt x="209436" y="251519"/>
                    <a:pt x="211595" y="249995"/>
                    <a:pt x="214390" y="248598"/>
                  </a:cubicBezTo>
                  <a:cubicBezTo>
                    <a:pt x="219217" y="246057"/>
                    <a:pt x="225441" y="244660"/>
                    <a:pt x="228363" y="244660"/>
                  </a:cubicBezTo>
                  <a:cubicBezTo>
                    <a:pt x="229379" y="244660"/>
                    <a:pt x="228998" y="244660"/>
                    <a:pt x="230522" y="244660"/>
                  </a:cubicBezTo>
                  <a:cubicBezTo>
                    <a:pt x="235476" y="244660"/>
                    <a:pt x="241319" y="244660"/>
                    <a:pt x="245638" y="246311"/>
                  </a:cubicBezTo>
                  <a:cubicBezTo>
                    <a:pt x="249703" y="247963"/>
                    <a:pt x="252370" y="248344"/>
                    <a:pt x="254530" y="246692"/>
                  </a:cubicBezTo>
                  <a:cubicBezTo>
                    <a:pt x="256562" y="245041"/>
                    <a:pt x="256816" y="242246"/>
                    <a:pt x="256054" y="237673"/>
                  </a:cubicBezTo>
                  <a:cubicBezTo>
                    <a:pt x="255419" y="233990"/>
                    <a:pt x="254276" y="230687"/>
                    <a:pt x="252370" y="227765"/>
                  </a:cubicBezTo>
                  <a:cubicBezTo>
                    <a:pt x="250338" y="224717"/>
                    <a:pt x="247416" y="222431"/>
                    <a:pt x="243225" y="220906"/>
                  </a:cubicBezTo>
                  <a:cubicBezTo>
                    <a:pt x="239795" y="219636"/>
                    <a:pt x="235095" y="219382"/>
                    <a:pt x="230776" y="219255"/>
                  </a:cubicBezTo>
                  <a:cubicBezTo>
                    <a:pt x="226330" y="219001"/>
                    <a:pt x="222266" y="218874"/>
                    <a:pt x="221630" y="218112"/>
                  </a:cubicBezTo>
                  <a:cubicBezTo>
                    <a:pt x="219852" y="215952"/>
                    <a:pt x="220360" y="203631"/>
                    <a:pt x="220741" y="197153"/>
                  </a:cubicBezTo>
                  <a:lnTo>
                    <a:pt x="220741" y="196136"/>
                  </a:lnTo>
                  <a:cubicBezTo>
                    <a:pt x="220868" y="194104"/>
                    <a:pt x="221630" y="192707"/>
                    <a:pt x="222647" y="191690"/>
                  </a:cubicBezTo>
                  <a:cubicBezTo>
                    <a:pt x="224044" y="190420"/>
                    <a:pt x="225949" y="189912"/>
                    <a:pt x="227982" y="189912"/>
                  </a:cubicBezTo>
                  <a:cubicBezTo>
                    <a:pt x="229633" y="189912"/>
                    <a:pt x="234206" y="190039"/>
                    <a:pt x="240049" y="190293"/>
                  </a:cubicBezTo>
                  <a:cubicBezTo>
                    <a:pt x="250719" y="190674"/>
                    <a:pt x="266089" y="191309"/>
                    <a:pt x="279046" y="191183"/>
                  </a:cubicBezTo>
                  <a:cubicBezTo>
                    <a:pt x="297845" y="190928"/>
                    <a:pt x="298353" y="189912"/>
                    <a:pt x="300894" y="185339"/>
                  </a:cubicBezTo>
                  <a:cubicBezTo>
                    <a:pt x="301148" y="184831"/>
                    <a:pt x="301529" y="184196"/>
                    <a:pt x="302037" y="183561"/>
                  </a:cubicBezTo>
                  <a:lnTo>
                    <a:pt x="302037" y="183561"/>
                  </a:lnTo>
                  <a:cubicBezTo>
                    <a:pt x="302037" y="183561"/>
                    <a:pt x="302037" y="183561"/>
                    <a:pt x="302037" y="183561"/>
                  </a:cubicBezTo>
                  <a:cubicBezTo>
                    <a:pt x="304451" y="180131"/>
                    <a:pt x="305594" y="178480"/>
                    <a:pt x="306610" y="178734"/>
                  </a:cubicBezTo>
                  <a:cubicBezTo>
                    <a:pt x="306991" y="178861"/>
                    <a:pt x="307626" y="179750"/>
                    <a:pt x="308388" y="180639"/>
                  </a:cubicBezTo>
                  <a:cubicBezTo>
                    <a:pt x="311056" y="183942"/>
                    <a:pt x="314105" y="187372"/>
                    <a:pt x="320329" y="185085"/>
                  </a:cubicBezTo>
                  <a:cubicBezTo>
                    <a:pt x="322869" y="184069"/>
                    <a:pt x="326172" y="181782"/>
                    <a:pt x="330237" y="178988"/>
                  </a:cubicBezTo>
                  <a:cubicBezTo>
                    <a:pt x="336715" y="174415"/>
                    <a:pt x="345353" y="168318"/>
                    <a:pt x="354753" y="165396"/>
                  </a:cubicBezTo>
                  <a:cubicBezTo>
                    <a:pt x="356785" y="170858"/>
                    <a:pt x="359198" y="178353"/>
                    <a:pt x="361485" y="185593"/>
                  </a:cubicBezTo>
                  <a:cubicBezTo>
                    <a:pt x="363390" y="191817"/>
                    <a:pt x="365423" y="198042"/>
                    <a:pt x="367074" y="202741"/>
                  </a:cubicBezTo>
                  <a:cubicBezTo>
                    <a:pt x="369361" y="209220"/>
                    <a:pt x="371393" y="213285"/>
                    <a:pt x="374568" y="217350"/>
                  </a:cubicBezTo>
                  <a:cubicBezTo>
                    <a:pt x="377617" y="221287"/>
                    <a:pt x="381555" y="224717"/>
                    <a:pt x="387652" y="229671"/>
                  </a:cubicBezTo>
                  <a:cubicBezTo>
                    <a:pt x="391336" y="232720"/>
                    <a:pt x="393622" y="234625"/>
                    <a:pt x="395147" y="236149"/>
                  </a:cubicBezTo>
                  <a:cubicBezTo>
                    <a:pt x="399973" y="240468"/>
                    <a:pt x="400482" y="240976"/>
                    <a:pt x="406071" y="241357"/>
                  </a:cubicBezTo>
                  <a:cubicBezTo>
                    <a:pt x="410390" y="241611"/>
                    <a:pt x="419535" y="239198"/>
                    <a:pt x="428046" y="236911"/>
                  </a:cubicBezTo>
                  <a:cubicBezTo>
                    <a:pt x="433508" y="235387"/>
                    <a:pt x="438589" y="234117"/>
                    <a:pt x="441384" y="233609"/>
                  </a:cubicBezTo>
                  <a:cubicBezTo>
                    <a:pt x="441384" y="234498"/>
                    <a:pt x="441384" y="235641"/>
                    <a:pt x="441384" y="236911"/>
                  </a:cubicBezTo>
                  <a:cubicBezTo>
                    <a:pt x="441257" y="241611"/>
                    <a:pt x="441003" y="246692"/>
                    <a:pt x="446211" y="248725"/>
                  </a:cubicBezTo>
                  <a:cubicBezTo>
                    <a:pt x="452181" y="251011"/>
                    <a:pt x="457008" y="245295"/>
                    <a:pt x="462470" y="238690"/>
                  </a:cubicBezTo>
                  <a:cubicBezTo>
                    <a:pt x="465391" y="235133"/>
                    <a:pt x="468567" y="231195"/>
                    <a:pt x="471870" y="228782"/>
                  </a:cubicBezTo>
                  <a:cubicBezTo>
                    <a:pt x="473394" y="227639"/>
                    <a:pt x="475172" y="226241"/>
                    <a:pt x="477078" y="224844"/>
                  </a:cubicBezTo>
                  <a:cubicBezTo>
                    <a:pt x="485969" y="217985"/>
                    <a:pt x="498291" y="208585"/>
                    <a:pt x="505023" y="208331"/>
                  </a:cubicBezTo>
                  <a:cubicBezTo>
                    <a:pt x="515693" y="208077"/>
                    <a:pt x="518361" y="200963"/>
                    <a:pt x="521028" y="193596"/>
                  </a:cubicBezTo>
                  <a:cubicBezTo>
                    <a:pt x="521409" y="192707"/>
                    <a:pt x="521663" y="191817"/>
                    <a:pt x="522045" y="190928"/>
                  </a:cubicBezTo>
                  <a:cubicBezTo>
                    <a:pt x="522934" y="188769"/>
                    <a:pt x="523188" y="186990"/>
                    <a:pt x="523442" y="185339"/>
                  </a:cubicBezTo>
                  <a:cubicBezTo>
                    <a:pt x="523950" y="182291"/>
                    <a:pt x="524204" y="180004"/>
                    <a:pt x="534747" y="176193"/>
                  </a:cubicBezTo>
                  <a:cubicBezTo>
                    <a:pt x="538812" y="174796"/>
                    <a:pt x="542623" y="173653"/>
                    <a:pt x="545925" y="172637"/>
                  </a:cubicBezTo>
                  <a:cubicBezTo>
                    <a:pt x="557103" y="169334"/>
                    <a:pt x="563836" y="167302"/>
                    <a:pt x="565360" y="158791"/>
                  </a:cubicBezTo>
                  <a:cubicBezTo>
                    <a:pt x="566757" y="151296"/>
                    <a:pt x="562820" y="148756"/>
                    <a:pt x="557357" y="147867"/>
                  </a:cubicBezTo>
                  <a:cubicBezTo>
                    <a:pt x="555706" y="147613"/>
                    <a:pt x="553928" y="147486"/>
                    <a:pt x="552150" y="147359"/>
                  </a:cubicBezTo>
                  <a:cubicBezTo>
                    <a:pt x="550625" y="147359"/>
                    <a:pt x="549101" y="147105"/>
                    <a:pt x="547704" y="146978"/>
                  </a:cubicBezTo>
                  <a:cubicBezTo>
                    <a:pt x="545163" y="146597"/>
                    <a:pt x="542750" y="146851"/>
                    <a:pt x="540336" y="146978"/>
                  </a:cubicBezTo>
                  <a:cubicBezTo>
                    <a:pt x="537033" y="147232"/>
                    <a:pt x="533985" y="147613"/>
                    <a:pt x="533477" y="144691"/>
                  </a:cubicBezTo>
                  <a:cubicBezTo>
                    <a:pt x="532969" y="142151"/>
                    <a:pt x="532588" y="136816"/>
                    <a:pt x="532080" y="130591"/>
                  </a:cubicBezTo>
                  <a:cubicBezTo>
                    <a:pt x="530936" y="115984"/>
                    <a:pt x="529285" y="96168"/>
                    <a:pt x="525601" y="89944"/>
                  </a:cubicBezTo>
                  <a:cubicBezTo>
                    <a:pt x="523061" y="85752"/>
                    <a:pt x="517345" y="80925"/>
                    <a:pt x="511501" y="75971"/>
                  </a:cubicBezTo>
                  <a:cubicBezTo>
                    <a:pt x="505277" y="70763"/>
                    <a:pt x="498799" y="65301"/>
                    <a:pt x="496640" y="61109"/>
                  </a:cubicBezTo>
                  <a:cubicBezTo>
                    <a:pt x="494988" y="57933"/>
                    <a:pt x="494988" y="56917"/>
                    <a:pt x="495242" y="56790"/>
                  </a:cubicBezTo>
                  <a:cubicBezTo>
                    <a:pt x="495750" y="56536"/>
                    <a:pt x="496640" y="56536"/>
                    <a:pt x="497402" y="56409"/>
                  </a:cubicBezTo>
                  <a:lnTo>
                    <a:pt x="497402" y="56409"/>
                  </a:lnTo>
                  <a:cubicBezTo>
                    <a:pt x="498291" y="56409"/>
                    <a:pt x="500450" y="56917"/>
                    <a:pt x="503880" y="58568"/>
                  </a:cubicBezTo>
                  <a:cubicBezTo>
                    <a:pt x="507183" y="60093"/>
                    <a:pt x="511247" y="62379"/>
                    <a:pt x="516074" y="65555"/>
                  </a:cubicBezTo>
                  <a:cubicBezTo>
                    <a:pt x="524331" y="70890"/>
                    <a:pt x="535128" y="70128"/>
                    <a:pt x="544274" y="69365"/>
                  </a:cubicBezTo>
                  <a:cubicBezTo>
                    <a:pt x="548974" y="68984"/>
                    <a:pt x="553039" y="68730"/>
                    <a:pt x="555452" y="69365"/>
                  </a:cubicBezTo>
                  <a:cubicBezTo>
                    <a:pt x="559644" y="70509"/>
                    <a:pt x="566503" y="75590"/>
                    <a:pt x="572346" y="80036"/>
                  </a:cubicBezTo>
                  <a:cubicBezTo>
                    <a:pt x="576665" y="83211"/>
                    <a:pt x="580476" y="86133"/>
                    <a:pt x="583017" y="87149"/>
                  </a:cubicBezTo>
                  <a:lnTo>
                    <a:pt x="583017" y="87149"/>
                  </a:lnTo>
                  <a:cubicBezTo>
                    <a:pt x="583017" y="87149"/>
                    <a:pt x="583779" y="87403"/>
                    <a:pt x="584033" y="87530"/>
                  </a:cubicBezTo>
                  <a:cubicBezTo>
                    <a:pt x="587081" y="88165"/>
                    <a:pt x="589622" y="86768"/>
                    <a:pt x="591781" y="84227"/>
                  </a:cubicBezTo>
                  <a:cubicBezTo>
                    <a:pt x="593306" y="82322"/>
                    <a:pt x="594703" y="79655"/>
                    <a:pt x="595846" y="76987"/>
                  </a:cubicBezTo>
                  <a:cubicBezTo>
                    <a:pt x="597497" y="73176"/>
                    <a:pt x="598641" y="68984"/>
                    <a:pt x="599276" y="66317"/>
                  </a:cubicBezTo>
                  <a:cubicBezTo>
                    <a:pt x="599530" y="65046"/>
                    <a:pt x="601816" y="63776"/>
                    <a:pt x="604865" y="62760"/>
                  </a:cubicBezTo>
                  <a:cubicBezTo>
                    <a:pt x="609946" y="60982"/>
                    <a:pt x="616678" y="59965"/>
                    <a:pt x="622013" y="59712"/>
                  </a:cubicBezTo>
                  <a:cubicBezTo>
                    <a:pt x="627856" y="59457"/>
                    <a:pt x="636367" y="58695"/>
                    <a:pt x="643862" y="57552"/>
                  </a:cubicBezTo>
                  <a:cubicBezTo>
                    <a:pt x="649578" y="56536"/>
                    <a:pt x="654913" y="55393"/>
                    <a:pt x="658342" y="53614"/>
                  </a:cubicBezTo>
                  <a:cubicBezTo>
                    <a:pt x="662661" y="51455"/>
                    <a:pt x="666345" y="48787"/>
                    <a:pt x="669521" y="46501"/>
                  </a:cubicBezTo>
                  <a:cubicBezTo>
                    <a:pt x="671807" y="44849"/>
                    <a:pt x="673966" y="43325"/>
                    <a:pt x="675618" y="42563"/>
                  </a:cubicBezTo>
                  <a:cubicBezTo>
                    <a:pt x="677523" y="41674"/>
                    <a:pt x="680445" y="41293"/>
                    <a:pt x="683493" y="40785"/>
                  </a:cubicBezTo>
                  <a:cubicBezTo>
                    <a:pt x="686288" y="40277"/>
                    <a:pt x="689082" y="39896"/>
                    <a:pt x="692004" y="39006"/>
                  </a:cubicBezTo>
                  <a:cubicBezTo>
                    <a:pt x="695307" y="37990"/>
                    <a:pt x="698609" y="35196"/>
                    <a:pt x="701531" y="31639"/>
                  </a:cubicBezTo>
                  <a:cubicBezTo>
                    <a:pt x="704706" y="27828"/>
                    <a:pt x="707501" y="23128"/>
                    <a:pt x="709152" y="18937"/>
                  </a:cubicBezTo>
                  <a:cubicBezTo>
                    <a:pt x="710931" y="14491"/>
                    <a:pt x="711820" y="9537"/>
                    <a:pt x="710804" y="4583"/>
                  </a:cubicBezTo>
                  <a:cubicBezTo>
                    <a:pt x="710804" y="4328"/>
                    <a:pt x="710804" y="4075"/>
                    <a:pt x="710677" y="3821"/>
                  </a:cubicBezTo>
                  <a:cubicBezTo>
                    <a:pt x="711947" y="3312"/>
                    <a:pt x="713217" y="2804"/>
                    <a:pt x="714487" y="2296"/>
                  </a:cubicBezTo>
                  <a:cubicBezTo>
                    <a:pt x="717409" y="1026"/>
                    <a:pt x="720331" y="-117"/>
                    <a:pt x="724268" y="10"/>
                  </a:cubicBezTo>
                  <a:cubicBezTo>
                    <a:pt x="727698" y="10"/>
                    <a:pt x="730239" y="264"/>
                    <a:pt x="732017" y="899"/>
                  </a:cubicBezTo>
                  <a:cubicBezTo>
                    <a:pt x="733668" y="1534"/>
                    <a:pt x="735192" y="2677"/>
                    <a:pt x="736971" y="5091"/>
                  </a:cubicBezTo>
                  <a:cubicBezTo>
                    <a:pt x="737733" y="6107"/>
                    <a:pt x="738368" y="6869"/>
                    <a:pt x="739003" y="7631"/>
                  </a:cubicBezTo>
                  <a:cubicBezTo>
                    <a:pt x="741290" y="10426"/>
                    <a:pt x="742179" y="11569"/>
                    <a:pt x="738622" y="18301"/>
                  </a:cubicBezTo>
                  <a:cubicBezTo>
                    <a:pt x="737733" y="20080"/>
                    <a:pt x="737098" y="21223"/>
                    <a:pt x="736463" y="22366"/>
                  </a:cubicBezTo>
                  <a:cubicBezTo>
                    <a:pt x="731509" y="31512"/>
                    <a:pt x="729603" y="35069"/>
                    <a:pt x="735955" y="39641"/>
                  </a:cubicBezTo>
                  <a:cubicBezTo>
                    <a:pt x="739384" y="42055"/>
                    <a:pt x="745482" y="42817"/>
                    <a:pt x="750690" y="43325"/>
                  </a:cubicBezTo>
                  <a:cubicBezTo>
                    <a:pt x="752595" y="43579"/>
                    <a:pt x="754246" y="43706"/>
                    <a:pt x="755390" y="43960"/>
                  </a:cubicBezTo>
                  <a:cubicBezTo>
                    <a:pt x="754500" y="46120"/>
                    <a:pt x="753738" y="49168"/>
                    <a:pt x="755135" y="53869"/>
                  </a:cubicBezTo>
                  <a:cubicBezTo>
                    <a:pt x="756406" y="58060"/>
                    <a:pt x="758184" y="60474"/>
                    <a:pt x="759835" y="62887"/>
                  </a:cubicBezTo>
                  <a:cubicBezTo>
                    <a:pt x="761233" y="64920"/>
                    <a:pt x="762630" y="66698"/>
                    <a:pt x="762884" y="69492"/>
                  </a:cubicBezTo>
                  <a:cubicBezTo>
                    <a:pt x="763265" y="73430"/>
                    <a:pt x="761741" y="75716"/>
                    <a:pt x="759708" y="78511"/>
                  </a:cubicBezTo>
                  <a:cubicBezTo>
                    <a:pt x="758819" y="79655"/>
                    <a:pt x="757930" y="80925"/>
                    <a:pt x="757168" y="82322"/>
                  </a:cubicBezTo>
                  <a:cubicBezTo>
                    <a:pt x="755390" y="85370"/>
                    <a:pt x="753103" y="89689"/>
                    <a:pt x="751198" y="94008"/>
                  </a:cubicBezTo>
                  <a:cubicBezTo>
                    <a:pt x="749419" y="98073"/>
                    <a:pt x="747895" y="102138"/>
                    <a:pt x="747133" y="105060"/>
                  </a:cubicBezTo>
                  <a:cubicBezTo>
                    <a:pt x="746879" y="106076"/>
                    <a:pt x="746371" y="107854"/>
                    <a:pt x="745863" y="109632"/>
                  </a:cubicBezTo>
                  <a:lnTo>
                    <a:pt x="745863" y="109632"/>
                  </a:lnTo>
                  <a:cubicBezTo>
                    <a:pt x="743957" y="115730"/>
                    <a:pt x="741544" y="124113"/>
                    <a:pt x="742052" y="130972"/>
                  </a:cubicBezTo>
                  <a:cubicBezTo>
                    <a:pt x="742433" y="135291"/>
                    <a:pt x="743068" y="139102"/>
                    <a:pt x="744084" y="142532"/>
                  </a:cubicBezTo>
                  <a:cubicBezTo>
                    <a:pt x="745100" y="146088"/>
                    <a:pt x="746625" y="149137"/>
                    <a:pt x="748530" y="151805"/>
                  </a:cubicBezTo>
                  <a:cubicBezTo>
                    <a:pt x="750436" y="154345"/>
                    <a:pt x="753865" y="160188"/>
                    <a:pt x="756787" y="165904"/>
                  </a:cubicBezTo>
                  <a:cubicBezTo>
                    <a:pt x="758946" y="170096"/>
                    <a:pt x="760725" y="174161"/>
                    <a:pt x="761106" y="176193"/>
                  </a:cubicBezTo>
                  <a:cubicBezTo>
                    <a:pt x="761233" y="177083"/>
                    <a:pt x="761106" y="177972"/>
                    <a:pt x="761106" y="178861"/>
                  </a:cubicBezTo>
                  <a:cubicBezTo>
                    <a:pt x="760470" y="183180"/>
                    <a:pt x="759835" y="187245"/>
                    <a:pt x="771395" y="196390"/>
                  </a:cubicBezTo>
                  <a:cubicBezTo>
                    <a:pt x="780795" y="203885"/>
                    <a:pt x="790448" y="210236"/>
                    <a:pt x="795402" y="213285"/>
                  </a:cubicBezTo>
                  <a:lnTo>
                    <a:pt x="802389" y="213666"/>
                  </a:lnTo>
                  <a:cubicBezTo>
                    <a:pt x="802770" y="212904"/>
                    <a:pt x="804802" y="213412"/>
                    <a:pt x="807216" y="214047"/>
                  </a:cubicBezTo>
                  <a:cubicBezTo>
                    <a:pt x="809883" y="214682"/>
                    <a:pt x="812932" y="215444"/>
                    <a:pt x="816107" y="215063"/>
                  </a:cubicBezTo>
                  <a:cubicBezTo>
                    <a:pt x="822205" y="214174"/>
                    <a:pt x="822840" y="211506"/>
                    <a:pt x="823856" y="207315"/>
                  </a:cubicBezTo>
                  <a:cubicBezTo>
                    <a:pt x="824364" y="205536"/>
                    <a:pt x="824872" y="203377"/>
                    <a:pt x="826651" y="201090"/>
                  </a:cubicBezTo>
                  <a:cubicBezTo>
                    <a:pt x="828810" y="198423"/>
                    <a:pt x="831223" y="198804"/>
                    <a:pt x="834653" y="199312"/>
                  </a:cubicBezTo>
                  <a:cubicBezTo>
                    <a:pt x="837321" y="199693"/>
                    <a:pt x="840496" y="200201"/>
                    <a:pt x="844434" y="199820"/>
                  </a:cubicBezTo>
                  <a:lnTo>
                    <a:pt x="846975" y="199566"/>
                  </a:lnTo>
                  <a:cubicBezTo>
                    <a:pt x="855104" y="198931"/>
                    <a:pt x="859296" y="198550"/>
                    <a:pt x="872634" y="194612"/>
                  </a:cubicBezTo>
                  <a:cubicBezTo>
                    <a:pt x="882287" y="191817"/>
                    <a:pt x="883939" y="187626"/>
                    <a:pt x="885590" y="183561"/>
                  </a:cubicBezTo>
                  <a:cubicBezTo>
                    <a:pt x="886352" y="181656"/>
                    <a:pt x="886987" y="179877"/>
                    <a:pt x="889909" y="178607"/>
                  </a:cubicBezTo>
                  <a:cubicBezTo>
                    <a:pt x="894609" y="176320"/>
                    <a:pt x="898420" y="177210"/>
                    <a:pt x="902611" y="178226"/>
                  </a:cubicBezTo>
                  <a:cubicBezTo>
                    <a:pt x="905660" y="178861"/>
                    <a:pt x="908963" y="179623"/>
                    <a:pt x="913027" y="179623"/>
                  </a:cubicBezTo>
                  <a:cubicBezTo>
                    <a:pt x="921030" y="179496"/>
                    <a:pt x="923825" y="178099"/>
                    <a:pt x="925984" y="176701"/>
                  </a:cubicBezTo>
                  <a:cubicBezTo>
                    <a:pt x="926365" y="176955"/>
                    <a:pt x="926746" y="177336"/>
                    <a:pt x="927127" y="177591"/>
                  </a:cubicBezTo>
                  <a:cubicBezTo>
                    <a:pt x="929668" y="179369"/>
                    <a:pt x="932716" y="180766"/>
                    <a:pt x="935765" y="181656"/>
                  </a:cubicBezTo>
                  <a:cubicBezTo>
                    <a:pt x="938432" y="182418"/>
                    <a:pt x="943259" y="183561"/>
                    <a:pt x="947959" y="183942"/>
                  </a:cubicBezTo>
                  <a:cubicBezTo>
                    <a:pt x="953421" y="184450"/>
                    <a:pt x="958756" y="183942"/>
                    <a:pt x="961551" y="180639"/>
                  </a:cubicBezTo>
                  <a:cubicBezTo>
                    <a:pt x="962059" y="180004"/>
                    <a:pt x="962440" y="179623"/>
                    <a:pt x="962694" y="179242"/>
                  </a:cubicBezTo>
                  <a:cubicBezTo>
                    <a:pt x="966759" y="174796"/>
                    <a:pt x="967902" y="173526"/>
                    <a:pt x="962821" y="163110"/>
                  </a:cubicBezTo>
                  <a:cubicBezTo>
                    <a:pt x="961805" y="160823"/>
                    <a:pt x="960916" y="158664"/>
                    <a:pt x="960408" y="156758"/>
                  </a:cubicBezTo>
                  <a:cubicBezTo>
                    <a:pt x="959773" y="154345"/>
                    <a:pt x="959646" y="152186"/>
                    <a:pt x="959900" y="150661"/>
                  </a:cubicBezTo>
                  <a:cubicBezTo>
                    <a:pt x="960154" y="149645"/>
                    <a:pt x="960535" y="149010"/>
                    <a:pt x="961043" y="148629"/>
                  </a:cubicBezTo>
                  <a:cubicBezTo>
                    <a:pt x="961043" y="148629"/>
                    <a:pt x="961297" y="148502"/>
                    <a:pt x="961424" y="148502"/>
                  </a:cubicBezTo>
                  <a:cubicBezTo>
                    <a:pt x="962440" y="148248"/>
                    <a:pt x="964346" y="149137"/>
                    <a:pt x="966505" y="150280"/>
                  </a:cubicBezTo>
                  <a:cubicBezTo>
                    <a:pt x="971205" y="152567"/>
                    <a:pt x="976921" y="155489"/>
                    <a:pt x="985305" y="153202"/>
                  </a:cubicBezTo>
                  <a:cubicBezTo>
                    <a:pt x="990640" y="151678"/>
                    <a:pt x="995848" y="149772"/>
                    <a:pt x="1000040" y="148121"/>
                  </a:cubicBezTo>
                  <a:cubicBezTo>
                    <a:pt x="1004740" y="146343"/>
                    <a:pt x="1008423" y="144945"/>
                    <a:pt x="1010075" y="144945"/>
                  </a:cubicBezTo>
                  <a:cubicBezTo>
                    <a:pt x="1011853" y="144945"/>
                    <a:pt x="1015918" y="146343"/>
                    <a:pt x="1020999" y="148883"/>
                  </a:cubicBezTo>
                  <a:cubicBezTo>
                    <a:pt x="1025572" y="151169"/>
                    <a:pt x="1030653" y="154218"/>
                    <a:pt x="1035480" y="157775"/>
                  </a:cubicBezTo>
                  <a:cubicBezTo>
                    <a:pt x="1040942" y="161840"/>
                    <a:pt x="1047547" y="164507"/>
                    <a:pt x="1053771" y="165778"/>
                  </a:cubicBezTo>
                  <a:cubicBezTo>
                    <a:pt x="1061139" y="167429"/>
                    <a:pt x="1068125" y="167175"/>
                    <a:pt x="1072317" y="165396"/>
                  </a:cubicBezTo>
                  <a:lnTo>
                    <a:pt x="1072952" y="165142"/>
                  </a:lnTo>
                  <a:cubicBezTo>
                    <a:pt x="1079303" y="162475"/>
                    <a:pt x="1091244" y="157394"/>
                    <a:pt x="1095562" y="159299"/>
                  </a:cubicBezTo>
                  <a:cubicBezTo>
                    <a:pt x="1096070" y="159553"/>
                    <a:pt x="1097087" y="159934"/>
                    <a:pt x="1097976" y="160442"/>
                  </a:cubicBezTo>
                  <a:cubicBezTo>
                    <a:pt x="1102676" y="162729"/>
                    <a:pt x="1106106" y="164253"/>
                    <a:pt x="1115759" y="163872"/>
                  </a:cubicBezTo>
                  <a:cubicBezTo>
                    <a:pt x="1121603" y="163618"/>
                    <a:pt x="1128081" y="160315"/>
                    <a:pt x="1133543" y="155870"/>
                  </a:cubicBezTo>
                  <a:cubicBezTo>
                    <a:pt x="1139259" y="151169"/>
                    <a:pt x="1143959" y="144945"/>
                    <a:pt x="1145356" y="139610"/>
                  </a:cubicBezTo>
                  <a:cubicBezTo>
                    <a:pt x="1146880" y="133894"/>
                    <a:pt x="1149294" y="128178"/>
                    <a:pt x="1152597" y="120811"/>
                  </a:cubicBezTo>
                  <a:cubicBezTo>
                    <a:pt x="1154121" y="117254"/>
                    <a:pt x="1155899" y="113316"/>
                    <a:pt x="1157932" y="108235"/>
                  </a:cubicBezTo>
                  <a:cubicBezTo>
                    <a:pt x="1159964" y="103281"/>
                    <a:pt x="1164410" y="96930"/>
                    <a:pt x="1169364" y="90579"/>
                  </a:cubicBezTo>
                  <a:cubicBezTo>
                    <a:pt x="1177875" y="79908"/>
                    <a:pt x="1188164" y="69365"/>
                    <a:pt x="1191974" y="65555"/>
                  </a:cubicBezTo>
                  <a:cubicBezTo>
                    <a:pt x="1195785" y="61744"/>
                    <a:pt x="1196801" y="54631"/>
                    <a:pt x="1197056" y="48025"/>
                  </a:cubicBezTo>
                  <a:moveTo>
                    <a:pt x="1285084" y="292167"/>
                  </a:moveTo>
                  <a:cubicBezTo>
                    <a:pt x="1279876" y="287594"/>
                    <a:pt x="1275938" y="290262"/>
                    <a:pt x="1270095" y="288865"/>
                  </a:cubicBezTo>
                  <a:cubicBezTo>
                    <a:pt x="1264252" y="287594"/>
                    <a:pt x="1259425" y="289500"/>
                    <a:pt x="1253201" y="292167"/>
                  </a:cubicBezTo>
                  <a:cubicBezTo>
                    <a:pt x="1246976" y="294835"/>
                    <a:pt x="1250279" y="296994"/>
                    <a:pt x="1250914" y="302583"/>
                  </a:cubicBezTo>
                  <a:cubicBezTo>
                    <a:pt x="1251549" y="308045"/>
                    <a:pt x="1255741" y="310078"/>
                    <a:pt x="1253201" y="316556"/>
                  </a:cubicBezTo>
                  <a:cubicBezTo>
                    <a:pt x="1250533" y="323034"/>
                    <a:pt x="1248374" y="316810"/>
                    <a:pt x="1243801" y="318461"/>
                  </a:cubicBezTo>
                  <a:cubicBezTo>
                    <a:pt x="1239228" y="320113"/>
                    <a:pt x="1243801" y="324686"/>
                    <a:pt x="1245706" y="330148"/>
                  </a:cubicBezTo>
                  <a:cubicBezTo>
                    <a:pt x="1247611" y="335610"/>
                    <a:pt x="1251549" y="332434"/>
                    <a:pt x="1255741" y="336372"/>
                  </a:cubicBezTo>
                  <a:cubicBezTo>
                    <a:pt x="1259933" y="340310"/>
                    <a:pt x="1255741" y="338277"/>
                    <a:pt x="1251168" y="340564"/>
                  </a:cubicBezTo>
                  <a:cubicBezTo>
                    <a:pt x="1246595" y="342850"/>
                    <a:pt x="1243039" y="342215"/>
                    <a:pt x="1242403" y="345772"/>
                  </a:cubicBezTo>
                  <a:cubicBezTo>
                    <a:pt x="1241768" y="349328"/>
                    <a:pt x="1249263" y="355171"/>
                    <a:pt x="1251168" y="362412"/>
                  </a:cubicBezTo>
                  <a:cubicBezTo>
                    <a:pt x="1253073" y="369525"/>
                    <a:pt x="1255741" y="369906"/>
                    <a:pt x="1258027" y="373463"/>
                  </a:cubicBezTo>
                  <a:cubicBezTo>
                    <a:pt x="1260314" y="377020"/>
                    <a:pt x="1268444" y="374733"/>
                    <a:pt x="1271619" y="373209"/>
                  </a:cubicBezTo>
                  <a:cubicBezTo>
                    <a:pt x="1274922" y="371558"/>
                    <a:pt x="1282035" y="372828"/>
                    <a:pt x="1286227" y="372828"/>
                  </a:cubicBezTo>
                  <a:cubicBezTo>
                    <a:pt x="1290419" y="372828"/>
                    <a:pt x="1299946" y="372828"/>
                    <a:pt x="1303121" y="370542"/>
                  </a:cubicBezTo>
                  <a:cubicBezTo>
                    <a:pt x="1306424" y="368255"/>
                    <a:pt x="1304773" y="364698"/>
                    <a:pt x="1307948" y="360761"/>
                  </a:cubicBezTo>
                  <a:cubicBezTo>
                    <a:pt x="1311251" y="356823"/>
                    <a:pt x="1314426" y="362666"/>
                    <a:pt x="1319380" y="364063"/>
                  </a:cubicBezTo>
                  <a:cubicBezTo>
                    <a:pt x="1324334" y="365334"/>
                    <a:pt x="1331448" y="362793"/>
                    <a:pt x="1337291" y="361142"/>
                  </a:cubicBezTo>
                  <a:cubicBezTo>
                    <a:pt x="1343134" y="359491"/>
                    <a:pt x="1348088" y="355934"/>
                    <a:pt x="1349358" y="350345"/>
                  </a:cubicBezTo>
                  <a:cubicBezTo>
                    <a:pt x="1350629" y="344756"/>
                    <a:pt x="1351899" y="339548"/>
                    <a:pt x="1352280" y="332180"/>
                  </a:cubicBezTo>
                  <a:cubicBezTo>
                    <a:pt x="1352661" y="324686"/>
                    <a:pt x="1357488" y="316175"/>
                    <a:pt x="1361680" y="309062"/>
                  </a:cubicBezTo>
                  <a:cubicBezTo>
                    <a:pt x="1365872" y="301948"/>
                    <a:pt x="1364982" y="300932"/>
                    <a:pt x="1362061" y="294708"/>
                  </a:cubicBezTo>
                  <a:cubicBezTo>
                    <a:pt x="1359139" y="288483"/>
                    <a:pt x="1348977" y="293691"/>
                    <a:pt x="1342880" y="292040"/>
                  </a:cubicBezTo>
                  <a:cubicBezTo>
                    <a:pt x="1336656" y="290389"/>
                    <a:pt x="1330559" y="291659"/>
                    <a:pt x="1324970" y="293056"/>
                  </a:cubicBezTo>
                  <a:cubicBezTo>
                    <a:pt x="1319380" y="294327"/>
                    <a:pt x="1313537" y="294072"/>
                    <a:pt x="1304773" y="294708"/>
                  </a:cubicBezTo>
                  <a:cubicBezTo>
                    <a:pt x="1296008" y="295343"/>
                    <a:pt x="1295373" y="295343"/>
                    <a:pt x="1284957" y="292040"/>
                  </a:cubicBezTo>
                  <a:moveTo>
                    <a:pt x="1199850" y="319477"/>
                  </a:moveTo>
                  <a:cubicBezTo>
                    <a:pt x="1196293" y="326591"/>
                    <a:pt x="1199850" y="325702"/>
                    <a:pt x="1194007" y="333831"/>
                  </a:cubicBezTo>
                  <a:cubicBezTo>
                    <a:pt x="1188164" y="341961"/>
                    <a:pt x="1183972" y="347423"/>
                    <a:pt x="1186512" y="349074"/>
                  </a:cubicBezTo>
                  <a:cubicBezTo>
                    <a:pt x="1189180" y="350726"/>
                    <a:pt x="1190704" y="354918"/>
                    <a:pt x="1196293" y="346153"/>
                  </a:cubicBezTo>
                  <a:cubicBezTo>
                    <a:pt x="1201755" y="337388"/>
                    <a:pt x="1202517" y="337007"/>
                    <a:pt x="1208615" y="333196"/>
                  </a:cubicBezTo>
                  <a:cubicBezTo>
                    <a:pt x="1214839" y="329259"/>
                    <a:pt x="1216744" y="326972"/>
                    <a:pt x="1216744" y="321510"/>
                  </a:cubicBezTo>
                  <a:cubicBezTo>
                    <a:pt x="1216744" y="316048"/>
                    <a:pt x="1219412" y="310459"/>
                    <a:pt x="1214839" y="310459"/>
                  </a:cubicBezTo>
                  <a:cubicBezTo>
                    <a:pt x="1210266" y="310459"/>
                    <a:pt x="1203788" y="312364"/>
                    <a:pt x="1199850" y="319605"/>
                  </a:cubicBezTo>
                  <a:moveTo>
                    <a:pt x="1284068" y="266381"/>
                  </a:moveTo>
                  <a:cubicBezTo>
                    <a:pt x="1272000" y="268922"/>
                    <a:pt x="1267808" y="271843"/>
                    <a:pt x="1264252" y="274511"/>
                  </a:cubicBezTo>
                  <a:cubicBezTo>
                    <a:pt x="1260695" y="277178"/>
                    <a:pt x="1266792" y="278068"/>
                    <a:pt x="1275684" y="277178"/>
                  </a:cubicBezTo>
                  <a:cubicBezTo>
                    <a:pt x="1284449" y="276162"/>
                    <a:pt x="1287751" y="277813"/>
                    <a:pt x="1293594" y="276162"/>
                  </a:cubicBezTo>
                  <a:cubicBezTo>
                    <a:pt x="1299438" y="274511"/>
                    <a:pt x="1300708" y="270700"/>
                    <a:pt x="1299438" y="265746"/>
                  </a:cubicBezTo>
                  <a:cubicBezTo>
                    <a:pt x="1298167" y="260792"/>
                    <a:pt x="1292578" y="264095"/>
                    <a:pt x="1284068" y="266381"/>
                  </a:cubicBezTo>
                  <a:moveTo>
                    <a:pt x="1232368" y="284038"/>
                  </a:moveTo>
                  <a:cubicBezTo>
                    <a:pt x="1230463" y="289500"/>
                    <a:pt x="1225255" y="293437"/>
                    <a:pt x="1231987" y="293184"/>
                  </a:cubicBezTo>
                  <a:cubicBezTo>
                    <a:pt x="1238847" y="292803"/>
                    <a:pt x="1241768" y="289881"/>
                    <a:pt x="1244055" y="286324"/>
                  </a:cubicBezTo>
                  <a:cubicBezTo>
                    <a:pt x="1246341" y="282767"/>
                    <a:pt x="1245706" y="280735"/>
                    <a:pt x="1242149" y="280735"/>
                  </a:cubicBezTo>
                  <a:cubicBezTo>
                    <a:pt x="1238593" y="280735"/>
                    <a:pt x="1234020" y="280354"/>
                    <a:pt x="1232368" y="284038"/>
                  </a:cubicBezTo>
                  <a:moveTo>
                    <a:pt x="1273016" y="247200"/>
                  </a:moveTo>
                  <a:cubicBezTo>
                    <a:pt x="1265903" y="252027"/>
                    <a:pt x="1265903" y="255711"/>
                    <a:pt x="1262981" y="259268"/>
                  </a:cubicBezTo>
                  <a:cubicBezTo>
                    <a:pt x="1260060" y="262824"/>
                    <a:pt x="1255487" y="266762"/>
                    <a:pt x="1259425" y="266127"/>
                  </a:cubicBezTo>
                  <a:cubicBezTo>
                    <a:pt x="1263362" y="265492"/>
                    <a:pt x="1268825" y="261300"/>
                    <a:pt x="1272381" y="258378"/>
                  </a:cubicBezTo>
                  <a:cubicBezTo>
                    <a:pt x="1275938" y="255457"/>
                    <a:pt x="1280511" y="254822"/>
                    <a:pt x="1280511" y="250630"/>
                  </a:cubicBezTo>
                  <a:cubicBezTo>
                    <a:pt x="1280511" y="246438"/>
                    <a:pt x="1279495" y="245168"/>
                    <a:pt x="1273016" y="247327"/>
                  </a:cubicBezTo>
                </a:path>
              </a:pathLst>
            </a:custGeom>
            <a:solidFill>
              <a:srgbClr val="FFFFFF"/>
            </a:solidFill>
            <a:ln w="12700" cap="flat">
              <a:noFill/>
              <a:prstDash val="solid"/>
              <a:miter/>
            </a:ln>
          </p:spPr>
          <p:txBody>
            <a:bodyPr rtlCol="0" anchor="ctr"/>
            <a:lstStyle/>
            <a:p>
              <a:endParaRPr lang="en-GB"/>
            </a:p>
          </p:txBody>
        </p:sp>
        <p:sp>
          <p:nvSpPr>
            <p:cNvPr id="1215" name="Freeform: Shape 1214">
              <a:extLst>
                <a:ext uri="{FF2B5EF4-FFF2-40B4-BE49-F238E27FC236}">
                  <a16:creationId xmlns:a16="http://schemas.microsoft.com/office/drawing/2014/main" id="{D2773D50-6C23-943D-3A6D-F4A5383CFFD6}"/>
                </a:ext>
              </a:extLst>
            </p:cNvPr>
            <p:cNvSpPr/>
            <p:nvPr/>
          </p:nvSpPr>
          <p:spPr>
            <a:xfrm>
              <a:off x="303208" y="3497720"/>
              <a:ext cx="298103" cy="338022"/>
            </a:xfrm>
            <a:custGeom>
              <a:avLst/>
              <a:gdLst>
                <a:gd name="connsiteX0" fmla="*/ 291338 w 298103"/>
                <a:gd name="connsiteY0" fmla="*/ 113179 h 338022"/>
                <a:gd name="connsiteX1" fmla="*/ 285114 w 298103"/>
                <a:gd name="connsiteY1" fmla="*/ 96412 h 338022"/>
                <a:gd name="connsiteX2" fmla="*/ 285114 w 298103"/>
                <a:gd name="connsiteY2" fmla="*/ 79899 h 338022"/>
                <a:gd name="connsiteX3" fmla="*/ 281430 w 298103"/>
                <a:gd name="connsiteY3" fmla="*/ 77993 h 338022"/>
                <a:gd name="connsiteX4" fmla="*/ 257296 w 298103"/>
                <a:gd name="connsiteY4" fmla="*/ 65799 h 338022"/>
                <a:gd name="connsiteX5" fmla="*/ 235701 w 298103"/>
                <a:gd name="connsiteY5" fmla="*/ 64656 h 338022"/>
                <a:gd name="connsiteX6" fmla="*/ 229604 w 298103"/>
                <a:gd name="connsiteY6" fmla="*/ 67069 h 338022"/>
                <a:gd name="connsiteX7" fmla="*/ 209280 w 298103"/>
                <a:gd name="connsiteY7" fmla="*/ 67323 h 338022"/>
                <a:gd name="connsiteX8" fmla="*/ 188702 w 298103"/>
                <a:gd name="connsiteY8" fmla="*/ 61353 h 338022"/>
                <a:gd name="connsiteX9" fmla="*/ 177524 w 298103"/>
                <a:gd name="connsiteY9" fmla="*/ 46872 h 338022"/>
                <a:gd name="connsiteX10" fmla="*/ 177524 w 298103"/>
                <a:gd name="connsiteY10" fmla="*/ 46872 h 338022"/>
                <a:gd name="connsiteX11" fmla="*/ 173205 w 298103"/>
                <a:gd name="connsiteY11" fmla="*/ 39632 h 338022"/>
                <a:gd name="connsiteX12" fmla="*/ 164821 w 298103"/>
                <a:gd name="connsiteY12" fmla="*/ 36710 h 338022"/>
                <a:gd name="connsiteX13" fmla="*/ 137384 w 298103"/>
                <a:gd name="connsiteY13" fmla="*/ 24643 h 338022"/>
                <a:gd name="connsiteX14" fmla="*/ 114011 w 298103"/>
                <a:gd name="connsiteY14" fmla="*/ 6351 h 338022"/>
                <a:gd name="connsiteX15" fmla="*/ 106390 w 298103"/>
                <a:gd name="connsiteY15" fmla="*/ 0 h 338022"/>
                <a:gd name="connsiteX16" fmla="*/ 106390 w 298103"/>
                <a:gd name="connsiteY16" fmla="*/ 762 h 338022"/>
                <a:gd name="connsiteX17" fmla="*/ 105374 w 298103"/>
                <a:gd name="connsiteY17" fmla="*/ 15751 h 338022"/>
                <a:gd name="connsiteX18" fmla="*/ 97371 w 298103"/>
                <a:gd name="connsiteY18" fmla="*/ 23373 h 338022"/>
                <a:gd name="connsiteX19" fmla="*/ 82382 w 298103"/>
                <a:gd name="connsiteY19" fmla="*/ 25659 h 338022"/>
                <a:gd name="connsiteX20" fmla="*/ 73617 w 298103"/>
                <a:gd name="connsiteY20" fmla="*/ 29089 h 338022"/>
                <a:gd name="connsiteX21" fmla="*/ 66123 w 298103"/>
                <a:gd name="connsiteY21" fmla="*/ 36202 h 338022"/>
                <a:gd name="connsiteX22" fmla="*/ 53039 w 298103"/>
                <a:gd name="connsiteY22" fmla="*/ 37345 h 338022"/>
                <a:gd name="connsiteX23" fmla="*/ 48975 w 298103"/>
                <a:gd name="connsiteY23" fmla="*/ 43697 h 338022"/>
                <a:gd name="connsiteX24" fmla="*/ 49483 w 298103"/>
                <a:gd name="connsiteY24" fmla="*/ 68721 h 338022"/>
                <a:gd name="connsiteX25" fmla="*/ 38050 w 298103"/>
                <a:gd name="connsiteY25" fmla="*/ 85996 h 338022"/>
                <a:gd name="connsiteX26" fmla="*/ 29159 w 298103"/>
                <a:gd name="connsiteY26" fmla="*/ 98572 h 338022"/>
                <a:gd name="connsiteX27" fmla="*/ 31953 w 298103"/>
                <a:gd name="connsiteY27" fmla="*/ 107336 h 338022"/>
                <a:gd name="connsiteX28" fmla="*/ 30810 w 298103"/>
                <a:gd name="connsiteY28" fmla="*/ 114957 h 338022"/>
                <a:gd name="connsiteX29" fmla="*/ 23189 w 298103"/>
                <a:gd name="connsiteY29" fmla="*/ 121944 h 338022"/>
                <a:gd name="connsiteX30" fmla="*/ 15821 w 298103"/>
                <a:gd name="connsiteY30" fmla="*/ 125882 h 338022"/>
                <a:gd name="connsiteX31" fmla="*/ 9851 w 298103"/>
                <a:gd name="connsiteY31" fmla="*/ 129820 h 338022"/>
                <a:gd name="connsiteX32" fmla="*/ 7056 w 298103"/>
                <a:gd name="connsiteY32" fmla="*/ 136806 h 338022"/>
                <a:gd name="connsiteX33" fmla="*/ 9216 w 298103"/>
                <a:gd name="connsiteY33" fmla="*/ 145443 h 338022"/>
                <a:gd name="connsiteX34" fmla="*/ 7056 w 298103"/>
                <a:gd name="connsiteY34" fmla="*/ 157765 h 338022"/>
                <a:gd name="connsiteX35" fmla="*/ 9597 w 298103"/>
                <a:gd name="connsiteY35" fmla="*/ 174405 h 338022"/>
                <a:gd name="connsiteX36" fmla="*/ 8962 w 298103"/>
                <a:gd name="connsiteY36" fmla="*/ 190284 h 338022"/>
                <a:gd name="connsiteX37" fmla="*/ 705 w 298103"/>
                <a:gd name="connsiteY37" fmla="*/ 196635 h 338022"/>
                <a:gd name="connsiteX38" fmla="*/ 8454 w 298103"/>
                <a:gd name="connsiteY38" fmla="*/ 206035 h 338022"/>
                <a:gd name="connsiteX39" fmla="*/ 16456 w 298103"/>
                <a:gd name="connsiteY39" fmla="*/ 211878 h 338022"/>
                <a:gd name="connsiteX40" fmla="*/ 33605 w 298103"/>
                <a:gd name="connsiteY40" fmla="*/ 221277 h 338022"/>
                <a:gd name="connsiteX41" fmla="*/ 39067 w 298103"/>
                <a:gd name="connsiteY41" fmla="*/ 217848 h 338022"/>
                <a:gd name="connsiteX42" fmla="*/ 44148 w 298103"/>
                <a:gd name="connsiteY42" fmla="*/ 208448 h 338022"/>
                <a:gd name="connsiteX43" fmla="*/ 49483 w 298103"/>
                <a:gd name="connsiteY43" fmla="*/ 207559 h 338022"/>
                <a:gd name="connsiteX44" fmla="*/ 56850 w 298103"/>
                <a:gd name="connsiteY44" fmla="*/ 212386 h 338022"/>
                <a:gd name="connsiteX45" fmla="*/ 57104 w 298103"/>
                <a:gd name="connsiteY45" fmla="*/ 201208 h 338022"/>
                <a:gd name="connsiteX46" fmla="*/ 59518 w 298103"/>
                <a:gd name="connsiteY46" fmla="*/ 188632 h 338022"/>
                <a:gd name="connsiteX47" fmla="*/ 64853 w 298103"/>
                <a:gd name="connsiteY47" fmla="*/ 188505 h 338022"/>
                <a:gd name="connsiteX48" fmla="*/ 64599 w 298103"/>
                <a:gd name="connsiteY48" fmla="*/ 204891 h 338022"/>
                <a:gd name="connsiteX49" fmla="*/ 67139 w 298103"/>
                <a:gd name="connsiteY49" fmla="*/ 216705 h 338022"/>
                <a:gd name="connsiteX50" fmla="*/ 62312 w 298103"/>
                <a:gd name="connsiteY50" fmla="*/ 231693 h 338022"/>
                <a:gd name="connsiteX51" fmla="*/ 49864 w 298103"/>
                <a:gd name="connsiteY51" fmla="*/ 251890 h 338022"/>
                <a:gd name="connsiteX52" fmla="*/ 38050 w 298103"/>
                <a:gd name="connsiteY52" fmla="*/ 258623 h 338022"/>
                <a:gd name="connsiteX53" fmla="*/ 43894 w 298103"/>
                <a:gd name="connsiteY53" fmla="*/ 280471 h 338022"/>
                <a:gd name="connsiteX54" fmla="*/ 36399 w 298103"/>
                <a:gd name="connsiteY54" fmla="*/ 290887 h 338022"/>
                <a:gd name="connsiteX55" fmla="*/ 29921 w 298103"/>
                <a:gd name="connsiteY55" fmla="*/ 296095 h 338022"/>
                <a:gd name="connsiteX56" fmla="*/ 26999 w 298103"/>
                <a:gd name="connsiteY56" fmla="*/ 306003 h 338022"/>
                <a:gd name="connsiteX57" fmla="*/ 29159 w 298103"/>
                <a:gd name="connsiteY57" fmla="*/ 310957 h 338022"/>
                <a:gd name="connsiteX58" fmla="*/ 43386 w 298103"/>
                <a:gd name="connsiteY58" fmla="*/ 311973 h 338022"/>
                <a:gd name="connsiteX59" fmla="*/ 47196 w 298103"/>
                <a:gd name="connsiteY59" fmla="*/ 311338 h 338022"/>
                <a:gd name="connsiteX60" fmla="*/ 65742 w 298103"/>
                <a:gd name="connsiteY60" fmla="*/ 312227 h 338022"/>
                <a:gd name="connsiteX61" fmla="*/ 76920 w 298103"/>
                <a:gd name="connsiteY61" fmla="*/ 321500 h 338022"/>
                <a:gd name="connsiteX62" fmla="*/ 81493 w 298103"/>
                <a:gd name="connsiteY62" fmla="*/ 328868 h 338022"/>
                <a:gd name="connsiteX63" fmla="*/ 90639 w 298103"/>
                <a:gd name="connsiteY63" fmla="*/ 337887 h 338022"/>
                <a:gd name="connsiteX64" fmla="*/ 104103 w 298103"/>
                <a:gd name="connsiteY64" fmla="*/ 334203 h 338022"/>
                <a:gd name="connsiteX65" fmla="*/ 115028 w 298103"/>
                <a:gd name="connsiteY65" fmla="*/ 323914 h 338022"/>
                <a:gd name="connsiteX66" fmla="*/ 122014 w 298103"/>
                <a:gd name="connsiteY66" fmla="*/ 303717 h 338022"/>
                <a:gd name="connsiteX67" fmla="*/ 129635 w 298103"/>
                <a:gd name="connsiteY67" fmla="*/ 281869 h 338022"/>
                <a:gd name="connsiteX68" fmla="*/ 129635 w 298103"/>
                <a:gd name="connsiteY68" fmla="*/ 281869 h 338022"/>
                <a:gd name="connsiteX69" fmla="*/ 130144 w 298103"/>
                <a:gd name="connsiteY69" fmla="*/ 280598 h 338022"/>
                <a:gd name="connsiteX70" fmla="*/ 158724 w 298103"/>
                <a:gd name="connsiteY70" fmla="*/ 239950 h 338022"/>
                <a:gd name="connsiteX71" fmla="*/ 158724 w 298103"/>
                <a:gd name="connsiteY71" fmla="*/ 239950 h 338022"/>
                <a:gd name="connsiteX72" fmla="*/ 184764 w 298103"/>
                <a:gd name="connsiteY72" fmla="*/ 227883 h 338022"/>
                <a:gd name="connsiteX73" fmla="*/ 201913 w 298103"/>
                <a:gd name="connsiteY73" fmla="*/ 222167 h 338022"/>
                <a:gd name="connsiteX74" fmla="*/ 208645 w 298103"/>
                <a:gd name="connsiteY74" fmla="*/ 219753 h 338022"/>
                <a:gd name="connsiteX75" fmla="*/ 246880 w 298103"/>
                <a:gd name="connsiteY75" fmla="*/ 199810 h 338022"/>
                <a:gd name="connsiteX76" fmla="*/ 269998 w 298103"/>
                <a:gd name="connsiteY76" fmla="*/ 174024 h 338022"/>
                <a:gd name="connsiteX77" fmla="*/ 296292 w 298103"/>
                <a:gd name="connsiteY77" fmla="*/ 136806 h 338022"/>
                <a:gd name="connsiteX78" fmla="*/ 297817 w 298103"/>
                <a:gd name="connsiteY78" fmla="*/ 126517 h 338022"/>
                <a:gd name="connsiteX79" fmla="*/ 291846 w 298103"/>
                <a:gd name="connsiteY79" fmla="*/ 112798 h 33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98103" h="338022">
                  <a:moveTo>
                    <a:pt x="291338" y="113179"/>
                  </a:moveTo>
                  <a:cubicBezTo>
                    <a:pt x="288036" y="107717"/>
                    <a:pt x="286130" y="102001"/>
                    <a:pt x="285114" y="96412"/>
                  </a:cubicBezTo>
                  <a:cubicBezTo>
                    <a:pt x="284098" y="90442"/>
                    <a:pt x="284352" y="84853"/>
                    <a:pt x="285114" y="79899"/>
                  </a:cubicBezTo>
                  <a:lnTo>
                    <a:pt x="281430" y="77993"/>
                  </a:lnTo>
                  <a:cubicBezTo>
                    <a:pt x="274698" y="74436"/>
                    <a:pt x="267966" y="71007"/>
                    <a:pt x="257296" y="65799"/>
                  </a:cubicBezTo>
                  <a:cubicBezTo>
                    <a:pt x="245355" y="60083"/>
                    <a:pt x="240528" y="62369"/>
                    <a:pt x="235701" y="64656"/>
                  </a:cubicBezTo>
                  <a:cubicBezTo>
                    <a:pt x="233796" y="65545"/>
                    <a:pt x="231891" y="66434"/>
                    <a:pt x="229604" y="67069"/>
                  </a:cubicBezTo>
                  <a:cubicBezTo>
                    <a:pt x="224777" y="68466"/>
                    <a:pt x="217156" y="68466"/>
                    <a:pt x="209280" y="67323"/>
                  </a:cubicBezTo>
                  <a:cubicBezTo>
                    <a:pt x="201913" y="66307"/>
                    <a:pt x="194164" y="64275"/>
                    <a:pt x="188702" y="61353"/>
                  </a:cubicBezTo>
                  <a:cubicBezTo>
                    <a:pt x="181462" y="57669"/>
                    <a:pt x="179429" y="52080"/>
                    <a:pt x="177524" y="46872"/>
                  </a:cubicBezTo>
                  <a:lnTo>
                    <a:pt x="177524" y="46872"/>
                  </a:lnTo>
                  <a:cubicBezTo>
                    <a:pt x="176381" y="43823"/>
                    <a:pt x="175365" y="41029"/>
                    <a:pt x="173205" y="39632"/>
                  </a:cubicBezTo>
                  <a:cubicBezTo>
                    <a:pt x="171046" y="38235"/>
                    <a:pt x="168251" y="37599"/>
                    <a:pt x="164821" y="36710"/>
                  </a:cubicBezTo>
                  <a:cubicBezTo>
                    <a:pt x="158216" y="35059"/>
                    <a:pt x="149451" y="32899"/>
                    <a:pt x="137384" y="24643"/>
                  </a:cubicBezTo>
                  <a:cubicBezTo>
                    <a:pt x="128492" y="18546"/>
                    <a:pt x="121125" y="12321"/>
                    <a:pt x="114011" y="6351"/>
                  </a:cubicBezTo>
                  <a:cubicBezTo>
                    <a:pt x="111471" y="4192"/>
                    <a:pt x="108930" y="2032"/>
                    <a:pt x="106390" y="0"/>
                  </a:cubicBezTo>
                  <a:cubicBezTo>
                    <a:pt x="106390" y="254"/>
                    <a:pt x="106390" y="508"/>
                    <a:pt x="106390" y="762"/>
                  </a:cubicBezTo>
                  <a:cubicBezTo>
                    <a:pt x="106009" y="5589"/>
                    <a:pt x="106644" y="8510"/>
                    <a:pt x="105374" y="15751"/>
                  </a:cubicBezTo>
                  <a:cubicBezTo>
                    <a:pt x="104103" y="22864"/>
                    <a:pt x="101436" y="20324"/>
                    <a:pt x="97371" y="23373"/>
                  </a:cubicBezTo>
                  <a:cubicBezTo>
                    <a:pt x="93306" y="26421"/>
                    <a:pt x="88733" y="25278"/>
                    <a:pt x="82382" y="25659"/>
                  </a:cubicBezTo>
                  <a:cubicBezTo>
                    <a:pt x="76031" y="26040"/>
                    <a:pt x="76158" y="26802"/>
                    <a:pt x="73617" y="29089"/>
                  </a:cubicBezTo>
                  <a:cubicBezTo>
                    <a:pt x="71077" y="31375"/>
                    <a:pt x="70696" y="33915"/>
                    <a:pt x="66123" y="36202"/>
                  </a:cubicBezTo>
                  <a:cubicBezTo>
                    <a:pt x="61550" y="38489"/>
                    <a:pt x="56469" y="36837"/>
                    <a:pt x="53039" y="37345"/>
                  </a:cubicBezTo>
                  <a:cubicBezTo>
                    <a:pt x="49610" y="37854"/>
                    <a:pt x="48975" y="38997"/>
                    <a:pt x="48975" y="43697"/>
                  </a:cubicBezTo>
                  <a:cubicBezTo>
                    <a:pt x="48975" y="48396"/>
                    <a:pt x="49229" y="55891"/>
                    <a:pt x="49483" y="68721"/>
                  </a:cubicBezTo>
                  <a:cubicBezTo>
                    <a:pt x="49610" y="81550"/>
                    <a:pt x="43767" y="81042"/>
                    <a:pt x="38050" y="85996"/>
                  </a:cubicBezTo>
                  <a:cubicBezTo>
                    <a:pt x="32334" y="91077"/>
                    <a:pt x="30556" y="94126"/>
                    <a:pt x="29159" y="98572"/>
                  </a:cubicBezTo>
                  <a:cubicBezTo>
                    <a:pt x="27761" y="103017"/>
                    <a:pt x="31064" y="104923"/>
                    <a:pt x="31953" y="107336"/>
                  </a:cubicBezTo>
                  <a:cubicBezTo>
                    <a:pt x="32715" y="109749"/>
                    <a:pt x="33605" y="113306"/>
                    <a:pt x="30810" y="114957"/>
                  </a:cubicBezTo>
                  <a:cubicBezTo>
                    <a:pt x="28016" y="116609"/>
                    <a:pt x="25729" y="118006"/>
                    <a:pt x="23189" y="121944"/>
                  </a:cubicBezTo>
                  <a:cubicBezTo>
                    <a:pt x="20648" y="125882"/>
                    <a:pt x="19124" y="124611"/>
                    <a:pt x="15821" y="125882"/>
                  </a:cubicBezTo>
                  <a:cubicBezTo>
                    <a:pt x="12518" y="127152"/>
                    <a:pt x="11248" y="128295"/>
                    <a:pt x="9851" y="129820"/>
                  </a:cubicBezTo>
                  <a:cubicBezTo>
                    <a:pt x="8454" y="131344"/>
                    <a:pt x="6294" y="133249"/>
                    <a:pt x="7056" y="136806"/>
                  </a:cubicBezTo>
                  <a:cubicBezTo>
                    <a:pt x="7946" y="140362"/>
                    <a:pt x="8835" y="141633"/>
                    <a:pt x="9216" y="145443"/>
                  </a:cubicBezTo>
                  <a:cubicBezTo>
                    <a:pt x="9597" y="149254"/>
                    <a:pt x="7310" y="152430"/>
                    <a:pt x="7056" y="157765"/>
                  </a:cubicBezTo>
                  <a:cubicBezTo>
                    <a:pt x="6802" y="163100"/>
                    <a:pt x="9597" y="174405"/>
                    <a:pt x="9597" y="174405"/>
                  </a:cubicBezTo>
                  <a:cubicBezTo>
                    <a:pt x="9597" y="174405"/>
                    <a:pt x="9470" y="186981"/>
                    <a:pt x="8962" y="190284"/>
                  </a:cubicBezTo>
                  <a:cubicBezTo>
                    <a:pt x="8454" y="193713"/>
                    <a:pt x="3627" y="190919"/>
                    <a:pt x="705" y="196635"/>
                  </a:cubicBezTo>
                  <a:cubicBezTo>
                    <a:pt x="-2216" y="202351"/>
                    <a:pt x="4643" y="202478"/>
                    <a:pt x="8454" y="206035"/>
                  </a:cubicBezTo>
                  <a:cubicBezTo>
                    <a:pt x="12391" y="209591"/>
                    <a:pt x="13789" y="208956"/>
                    <a:pt x="16456" y="211878"/>
                  </a:cubicBezTo>
                  <a:cubicBezTo>
                    <a:pt x="19124" y="214799"/>
                    <a:pt x="26237" y="218864"/>
                    <a:pt x="33605" y="221277"/>
                  </a:cubicBezTo>
                  <a:cubicBezTo>
                    <a:pt x="40972" y="223691"/>
                    <a:pt x="37542" y="220896"/>
                    <a:pt x="39067" y="217848"/>
                  </a:cubicBezTo>
                  <a:cubicBezTo>
                    <a:pt x="40718" y="214799"/>
                    <a:pt x="40972" y="212005"/>
                    <a:pt x="44148" y="208448"/>
                  </a:cubicBezTo>
                  <a:cubicBezTo>
                    <a:pt x="47196" y="204891"/>
                    <a:pt x="49229" y="206416"/>
                    <a:pt x="49483" y="207559"/>
                  </a:cubicBezTo>
                  <a:cubicBezTo>
                    <a:pt x="49864" y="208702"/>
                    <a:pt x="53548" y="213021"/>
                    <a:pt x="56850" y="212386"/>
                  </a:cubicBezTo>
                  <a:cubicBezTo>
                    <a:pt x="60153" y="211750"/>
                    <a:pt x="57485" y="208194"/>
                    <a:pt x="57104" y="201208"/>
                  </a:cubicBezTo>
                  <a:cubicBezTo>
                    <a:pt x="56850" y="194221"/>
                    <a:pt x="57739" y="191808"/>
                    <a:pt x="59518" y="188632"/>
                  </a:cubicBezTo>
                  <a:cubicBezTo>
                    <a:pt x="61296" y="185583"/>
                    <a:pt x="64091" y="185838"/>
                    <a:pt x="64853" y="188505"/>
                  </a:cubicBezTo>
                  <a:cubicBezTo>
                    <a:pt x="65742" y="191172"/>
                    <a:pt x="64599" y="198540"/>
                    <a:pt x="64599" y="204891"/>
                  </a:cubicBezTo>
                  <a:cubicBezTo>
                    <a:pt x="64599" y="211243"/>
                    <a:pt x="67901" y="211878"/>
                    <a:pt x="67139" y="216705"/>
                  </a:cubicBezTo>
                  <a:cubicBezTo>
                    <a:pt x="66504" y="221532"/>
                    <a:pt x="63455" y="223056"/>
                    <a:pt x="62312" y="231693"/>
                  </a:cubicBezTo>
                  <a:cubicBezTo>
                    <a:pt x="61169" y="240331"/>
                    <a:pt x="55453" y="247063"/>
                    <a:pt x="49864" y="251890"/>
                  </a:cubicBezTo>
                  <a:cubicBezTo>
                    <a:pt x="45926" y="255320"/>
                    <a:pt x="42242" y="256845"/>
                    <a:pt x="38050" y="258623"/>
                  </a:cubicBezTo>
                  <a:cubicBezTo>
                    <a:pt x="41099" y="267006"/>
                    <a:pt x="43004" y="275898"/>
                    <a:pt x="43894" y="280471"/>
                  </a:cubicBezTo>
                  <a:cubicBezTo>
                    <a:pt x="45037" y="287203"/>
                    <a:pt x="41099" y="288855"/>
                    <a:pt x="36399" y="290887"/>
                  </a:cubicBezTo>
                  <a:cubicBezTo>
                    <a:pt x="33986" y="292030"/>
                    <a:pt x="31064" y="293174"/>
                    <a:pt x="29921" y="296095"/>
                  </a:cubicBezTo>
                  <a:cubicBezTo>
                    <a:pt x="28270" y="300160"/>
                    <a:pt x="27126" y="303463"/>
                    <a:pt x="26999" y="306003"/>
                  </a:cubicBezTo>
                  <a:cubicBezTo>
                    <a:pt x="26999" y="308036"/>
                    <a:pt x="27507" y="309560"/>
                    <a:pt x="29159" y="310957"/>
                  </a:cubicBezTo>
                  <a:cubicBezTo>
                    <a:pt x="32588" y="313879"/>
                    <a:pt x="33478" y="313752"/>
                    <a:pt x="43386" y="311973"/>
                  </a:cubicBezTo>
                  <a:lnTo>
                    <a:pt x="47196" y="311338"/>
                  </a:lnTo>
                  <a:cubicBezTo>
                    <a:pt x="55326" y="309941"/>
                    <a:pt x="61169" y="310322"/>
                    <a:pt x="65742" y="312227"/>
                  </a:cubicBezTo>
                  <a:cubicBezTo>
                    <a:pt x="70569" y="314133"/>
                    <a:pt x="73745" y="317309"/>
                    <a:pt x="76920" y="321500"/>
                  </a:cubicBezTo>
                  <a:cubicBezTo>
                    <a:pt x="78826" y="323914"/>
                    <a:pt x="80223" y="326454"/>
                    <a:pt x="81493" y="328868"/>
                  </a:cubicBezTo>
                  <a:cubicBezTo>
                    <a:pt x="83907" y="333187"/>
                    <a:pt x="85939" y="336997"/>
                    <a:pt x="90639" y="337887"/>
                  </a:cubicBezTo>
                  <a:cubicBezTo>
                    <a:pt x="94196" y="338522"/>
                    <a:pt x="99404" y="336870"/>
                    <a:pt x="104103" y="334203"/>
                  </a:cubicBezTo>
                  <a:cubicBezTo>
                    <a:pt x="109185" y="331281"/>
                    <a:pt x="113503" y="327343"/>
                    <a:pt x="115028" y="323914"/>
                  </a:cubicBezTo>
                  <a:cubicBezTo>
                    <a:pt x="116679" y="319976"/>
                    <a:pt x="119346" y="311973"/>
                    <a:pt x="122014" y="303717"/>
                  </a:cubicBezTo>
                  <a:cubicBezTo>
                    <a:pt x="124682" y="295333"/>
                    <a:pt x="127476" y="286949"/>
                    <a:pt x="129635" y="281869"/>
                  </a:cubicBezTo>
                  <a:lnTo>
                    <a:pt x="129635" y="281869"/>
                  </a:lnTo>
                  <a:cubicBezTo>
                    <a:pt x="129635" y="281869"/>
                    <a:pt x="130144" y="280598"/>
                    <a:pt x="130144" y="280598"/>
                  </a:cubicBezTo>
                  <a:cubicBezTo>
                    <a:pt x="134335" y="270309"/>
                    <a:pt x="142211" y="250874"/>
                    <a:pt x="158724" y="239950"/>
                  </a:cubicBezTo>
                  <a:lnTo>
                    <a:pt x="158724" y="239950"/>
                  </a:lnTo>
                  <a:cubicBezTo>
                    <a:pt x="170156" y="232329"/>
                    <a:pt x="175237" y="230804"/>
                    <a:pt x="184764" y="227883"/>
                  </a:cubicBezTo>
                  <a:cubicBezTo>
                    <a:pt x="189083" y="226485"/>
                    <a:pt x="194418" y="224961"/>
                    <a:pt x="201913" y="222167"/>
                  </a:cubicBezTo>
                  <a:cubicBezTo>
                    <a:pt x="203056" y="221786"/>
                    <a:pt x="205978" y="220642"/>
                    <a:pt x="208645" y="219753"/>
                  </a:cubicBezTo>
                  <a:cubicBezTo>
                    <a:pt x="226175" y="213402"/>
                    <a:pt x="233542" y="210607"/>
                    <a:pt x="246880" y="199810"/>
                  </a:cubicBezTo>
                  <a:cubicBezTo>
                    <a:pt x="252977" y="194856"/>
                    <a:pt x="261615" y="184821"/>
                    <a:pt x="269998" y="174024"/>
                  </a:cubicBezTo>
                  <a:cubicBezTo>
                    <a:pt x="282193" y="158400"/>
                    <a:pt x="293879" y="141506"/>
                    <a:pt x="296292" y="136806"/>
                  </a:cubicBezTo>
                  <a:cubicBezTo>
                    <a:pt x="298071" y="133376"/>
                    <a:pt x="298452" y="130073"/>
                    <a:pt x="297817" y="126517"/>
                  </a:cubicBezTo>
                  <a:cubicBezTo>
                    <a:pt x="297054" y="122579"/>
                    <a:pt x="295022" y="118133"/>
                    <a:pt x="291846" y="112798"/>
                  </a:cubicBezTo>
                  <a:close/>
                </a:path>
              </a:pathLst>
            </a:custGeom>
            <a:solidFill>
              <a:srgbClr val="FFFFFF"/>
            </a:solidFill>
            <a:ln w="12700" cap="flat">
              <a:noFill/>
              <a:prstDash val="solid"/>
              <a:miter/>
            </a:ln>
          </p:spPr>
          <p:txBody>
            <a:bodyPr rtlCol="0" anchor="ctr"/>
            <a:lstStyle/>
            <a:p>
              <a:endParaRPr lang="en-GB"/>
            </a:p>
          </p:txBody>
        </p:sp>
        <p:sp>
          <p:nvSpPr>
            <p:cNvPr id="1216" name="Freeform: Shape 1215">
              <a:extLst>
                <a:ext uri="{FF2B5EF4-FFF2-40B4-BE49-F238E27FC236}">
                  <a16:creationId xmlns:a16="http://schemas.microsoft.com/office/drawing/2014/main" id="{518DF998-BFA9-FF71-77C1-B91F51679777}"/>
                </a:ext>
              </a:extLst>
            </p:cNvPr>
            <p:cNvSpPr/>
            <p:nvPr/>
          </p:nvSpPr>
          <p:spPr>
            <a:xfrm>
              <a:off x="-1327" y="2776345"/>
              <a:ext cx="183209" cy="218737"/>
            </a:xfrm>
            <a:custGeom>
              <a:avLst/>
              <a:gdLst>
                <a:gd name="connsiteX0" fmla="*/ 174659 w 183209"/>
                <a:gd name="connsiteY0" fmla="*/ 254 h 218737"/>
                <a:gd name="connsiteX1" fmla="*/ 174659 w 183209"/>
                <a:gd name="connsiteY1" fmla="*/ 0 h 218737"/>
                <a:gd name="connsiteX2" fmla="*/ 161957 w 183209"/>
                <a:gd name="connsiteY2" fmla="*/ 4446 h 218737"/>
                <a:gd name="connsiteX3" fmla="*/ 123214 w 183209"/>
                <a:gd name="connsiteY3" fmla="*/ 14354 h 218737"/>
                <a:gd name="connsiteX4" fmla="*/ 105812 w 183209"/>
                <a:gd name="connsiteY4" fmla="*/ 7241 h 218737"/>
                <a:gd name="connsiteX5" fmla="*/ 98317 w 183209"/>
                <a:gd name="connsiteY5" fmla="*/ 3049 h 218737"/>
                <a:gd name="connsiteX6" fmla="*/ 91712 w 183209"/>
                <a:gd name="connsiteY6" fmla="*/ 7241 h 218737"/>
                <a:gd name="connsiteX7" fmla="*/ 83709 w 183209"/>
                <a:gd name="connsiteY7" fmla="*/ 16132 h 218737"/>
                <a:gd name="connsiteX8" fmla="*/ 83201 w 183209"/>
                <a:gd name="connsiteY8" fmla="*/ 22865 h 218737"/>
                <a:gd name="connsiteX9" fmla="*/ 82693 w 183209"/>
                <a:gd name="connsiteY9" fmla="*/ 30994 h 218737"/>
                <a:gd name="connsiteX10" fmla="*/ 70372 w 183209"/>
                <a:gd name="connsiteY10" fmla="*/ 43570 h 218737"/>
                <a:gd name="connsiteX11" fmla="*/ 49921 w 183209"/>
                <a:gd name="connsiteY11" fmla="*/ 56907 h 218737"/>
                <a:gd name="connsiteX12" fmla="*/ 35694 w 183209"/>
                <a:gd name="connsiteY12" fmla="*/ 51191 h 218737"/>
                <a:gd name="connsiteX13" fmla="*/ 30359 w 183209"/>
                <a:gd name="connsiteY13" fmla="*/ 47507 h 218737"/>
                <a:gd name="connsiteX14" fmla="*/ 24389 w 183209"/>
                <a:gd name="connsiteY14" fmla="*/ 53351 h 218737"/>
                <a:gd name="connsiteX15" fmla="*/ 15497 w 183209"/>
                <a:gd name="connsiteY15" fmla="*/ 60718 h 218737"/>
                <a:gd name="connsiteX16" fmla="*/ 5208 w 183209"/>
                <a:gd name="connsiteY16" fmla="*/ 60083 h 218737"/>
                <a:gd name="connsiteX17" fmla="*/ 0 w 183209"/>
                <a:gd name="connsiteY17" fmla="*/ 59194 h 218737"/>
                <a:gd name="connsiteX18" fmla="*/ 0 w 183209"/>
                <a:gd name="connsiteY18" fmla="*/ 161068 h 218737"/>
                <a:gd name="connsiteX19" fmla="*/ 1905 w 183209"/>
                <a:gd name="connsiteY19" fmla="*/ 164624 h 218737"/>
                <a:gd name="connsiteX20" fmla="*/ 25913 w 183209"/>
                <a:gd name="connsiteY20" fmla="*/ 184948 h 218737"/>
                <a:gd name="connsiteX21" fmla="*/ 41918 w 183209"/>
                <a:gd name="connsiteY21" fmla="*/ 198159 h 218737"/>
                <a:gd name="connsiteX22" fmla="*/ 42426 w 183209"/>
                <a:gd name="connsiteY22" fmla="*/ 198921 h 218737"/>
                <a:gd name="connsiteX23" fmla="*/ 52334 w 183209"/>
                <a:gd name="connsiteY23" fmla="*/ 197270 h 218737"/>
                <a:gd name="connsiteX24" fmla="*/ 73293 w 183209"/>
                <a:gd name="connsiteY24" fmla="*/ 205018 h 218737"/>
                <a:gd name="connsiteX25" fmla="*/ 91458 w 183209"/>
                <a:gd name="connsiteY25" fmla="*/ 211370 h 218737"/>
                <a:gd name="connsiteX26" fmla="*/ 103017 w 183209"/>
                <a:gd name="connsiteY26" fmla="*/ 208067 h 218737"/>
                <a:gd name="connsiteX27" fmla="*/ 117371 w 183209"/>
                <a:gd name="connsiteY27" fmla="*/ 206543 h 218737"/>
                <a:gd name="connsiteX28" fmla="*/ 126517 w 183209"/>
                <a:gd name="connsiteY28" fmla="*/ 212005 h 218737"/>
                <a:gd name="connsiteX29" fmla="*/ 140998 w 183209"/>
                <a:gd name="connsiteY29" fmla="*/ 218737 h 218737"/>
                <a:gd name="connsiteX30" fmla="*/ 156622 w 183209"/>
                <a:gd name="connsiteY30" fmla="*/ 209464 h 218737"/>
                <a:gd name="connsiteX31" fmla="*/ 152303 w 183209"/>
                <a:gd name="connsiteY31" fmla="*/ 193459 h 218737"/>
                <a:gd name="connsiteX32" fmla="*/ 159416 w 183209"/>
                <a:gd name="connsiteY32" fmla="*/ 181773 h 218737"/>
                <a:gd name="connsiteX33" fmla="*/ 158146 w 183209"/>
                <a:gd name="connsiteY33" fmla="*/ 171738 h 218737"/>
                <a:gd name="connsiteX34" fmla="*/ 152303 w 183209"/>
                <a:gd name="connsiteY34" fmla="*/ 156495 h 218737"/>
                <a:gd name="connsiteX35" fmla="*/ 157130 w 183209"/>
                <a:gd name="connsiteY35" fmla="*/ 143792 h 218737"/>
                <a:gd name="connsiteX36" fmla="*/ 156876 w 183209"/>
                <a:gd name="connsiteY36" fmla="*/ 131471 h 218737"/>
                <a:gd name="connsiteX37" fmla="*/ 161068 w 183209"/>
                <a:gd name="connsiteY37" fmla="*/ 120039 h 218737"/>
                <a:gd name="connsiteX38" fmla="*/ 165005 w 183209"/>
                <a:gd name="connsiteY38" fmla="*/ 107971 h 218737"/>
                <a:gd name="connsiteX39" fmla="*/ 164878 w 183209"/>
                <a:gd name="connsiteY39" fmla="*/ 85615 h 218737"/>
                <a:gd name="connsiteX40" fmla="*/ 174659 w 183209"/>
                <a:gd name="connsiteY40" fmla="*/ 62878 h 218737"/>
                <a:gd name="connsiteX41" fmla="*/ 182789 w 183209"/>
                <a:gd name="connsiteY41" fmla="*/ 34551 h 218737"/>
                <a:gd name="connsiteX42" fmla="*/ 181773 w 183209"/>
                <a:gd name="connsiteY42" fmla="*/ 15624 h 218737"/>
                <a:gd name="connsiteX43" fmla="*/ 174659 w 183209"/>
                <a:gd name="connsiteY43" fmla="*/ 0 h 21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3209" h="218737">
                  <a:moveTo>
                    <a:pt x="174659" y="254"/>
                  </a:moveTo>
                  <a:lnTo>
                    <a:pt x="174659" y="0"/>
                  </a:lnTo>
                  <a:cubicBezTo>
                    <a:pt x="170722" y="1524"/>
                    <a:pt x="166403" y="3049"/>
                    <a:pt x="161957" y="4446"/>
                  </a:cubicBezTo>
                  <a:cubicBezTo>
                    <a:pt x="145952" y="9654"/>
                    <a:pt x="128168" y="13973"/>
                    <a:pt x="123214" y="14354"/>
                  </a:cubicBezTo>
                  <a:cubicBezTo>
                    <a:pt x="117498" y="14735"/>
                    <a:pt x="111274" y="10797"/>
                    <a:pt x="105812" y="7241"/>
                  </a:cubicBezTo>
                  <a:cubicBezTo>
                    <a:pt x="102255" y="4954"/>
                    <a:pt x="99207" y="2922"/>
                    <a:pt x="98317" y="3049"/>
                  </a:cubicBezTo>
                  <a:cubicBezTo>
                    <a:pt x="96920" y="3176"/>
                    <a:pt x="94380" y="5081"/>
                    <a:pt x="91712" y="7241"/>
                  </a:cubicBezTo>
                  <a:cubicBezTo>
                    <a:pt x="88155" y="10416"/>
                    <a:pt x="84853" y="14100"/>
                    <a:pt x="83709" y="16132"/>
                  </a:cubicBezTo>
                  <a:cubicBezTo>
                    <a:pt x="82947" y="17656"/>
                    <a:pt x="83074" y="20197"/>
                    <a:pt x="83201" y="22865"/>
                  </a:cubicBezTo>
                  <a:cubicBezTo>
                    <a:pt x="83201" y="25659"/>
                    <a:pt x="83455" y="28327"/>
                    <a:pt x="82693" y="30994"/>
                  </a:cubicBezTo>
                  <a:cubicBezTo>
                    <a:pt x="81931" y="33916"/>
                    <a:pt x="76596" y="38743"/>
                    <a:pt x="70372" y="43570"/>
                  </a:cubicBezTo>
                  <a:cubicBezTo>
                    <a:pt x="62623" y="49540"/>
                    <a:pt x="53223" y="55637"/>
                    <a:pt x="49921" y="56907"/>
                  </a:cubicBezTo>
                  <a:cubicBezTo>
                    <a:pt x="44967" y="58686"/>
                    <a:pt x="40140" y="54748"/>
                    <a:pt x="35694" y="51191"/>
                  </a:cubicBezTo>
                  <a:cubicBezTo>
                    <a:pt x="33408" y="49413"/>
                    <a:pt x="31375" y="47634"/>
                    <a:pt x="30359" y="47507"/>
                  </a:cubicBezTo>
                  <a:cubicBezTo>
                    <a:pt x="29724" y="47507"/>
                    <a:pt x="26929" y="50429"/>
                    <a:pt x="24389" y="53351"/>
                  </a:cubicBezTo>
                  <a:cubicBezTo>
                    <a:pt x="21467" y="56653"/>
                    <a:pt x="18546" y="59829"/>
                    <a:pt x="15497" y="60718"/>
                  </a:cubicBezTo>
                  <a:cubicBezTo>
                    <a:pt x="13084" y="61353"/>
                    <a:pt x="9273" y="60718"/>
                    <a:pt x="5208" y="60083"/>
                  </a:cubicBezTo>
                  <a:cubicBezTo>
                    <a:pt x="3430" y="59829"/>
                    <a:pt x="1651" y="59448"/>
                    <a:pt x="0" y="59194"/>
                  </a:cubicBezTo>
                  <a:lnTo>
                    <a:pt x="0" y="161068"/>
                  </a:lnTo>
                  <a:cubicBezTo>
                    <a:pt x="635" y="162211"/>
                    <a:pt x="1143" y="163354"/>
                    <a:pt x="1905" y="164624"/>
                  </a:cubicBezTo>
                  <a:cubicBezTo>
                    <a:pt x="5970" y="171484"/>
                    <a:pt x="17402" y="176692"/>
                    <a:pt x="25913" y="184948"/>
                  </a:cubicBezTo>
                  <a:cubicBezTo>
                    <a:pt x="34551" y="193205"/>
                    <a:pt x="39124" y="194094"/>
                    <a:pt x="41918" y="198159"/>
                  </a:cubicBezTo>
                  <a:cubicBezTo>
                    <a:pt x="42045" y="198413"/>
                    <a:pt x="42172" y="198667"/>
                    <a:pt x="42426" y="198921"/>
                  </a:cubicBezTo>
                  <a:cubicBezTo>
                    <a:pt x="44713" y="197524"/>
                    <a:pt x="48015" y="196762"/>
                    <a:pt x="52334" y="197270"/>
                  </a:cubicBezTo>
                  <a:cubicBezTo>
                    <a:pt x="59702" y="197905"/>
                    <a:pt x="66561" y="201589"/>
                    <a:pt x="73293" y="205018"/>
                  </a:cubicBezTo>
                  <a:cubicBezTo>
                    <a:pt x="79899" y="208448"/>
                    <a:pt x="86250" y="211751"/>
                    <a:pt x="91458" y="211370"/>
                  </a:cubicBezTo>
                  <a:cubicBezTo>
                    <a:pt x="96285" y="210989"/>
                    <a:pt x="99842" y="209337"/>
                    <a:pt x="103017" y="208067"/>
                  </a:cubicBezTo>
                  <a:cubicBezTo>
                    <a:pt x="107971" y="205908"/>
                    <a:pt x="111782" y="204129"/>
                    <a:pt x="117371" y="206543"/>
                  </a:cubicBezTo>
                  <a:cubicBezTo>
                    <a:pt x="120420" y="207940"/>
                    <a:pt x="123468" y="209972"/>
                    <a:pt x="126517" y="212005"/>
                  </a:cubicBezTo>
                  <a:cubicBezTo>
                    <a:pt x="131217" y="215308"/>
                    <a:pt x="136298" y="218737"/>
                    <a:pt x="140998" y="218737"/>
                  </a:cubicBezTo>
                  <a:cubicBezTo>
                    <a:pt x="144809" y="218737"/>
                    <a:pt x="151287" y="214164"/>
                    <a:pt x="156622" y="209464"/>
                  </a:cubicBezTo>
                  <a:cubicBezTo>
                    <a:pt x="153700" y="204256"/>
                    <a:pt x="152303" y="198413"/>
                    <a:pt x="152303" y="193459"/>
                  </a:cubicBezTo>
                  <a:cubicBezTo>
                    <a:pt x="152303" y="187616"/>
                    <a:pt x="158527" y="185965"/>
                    <a:pt x="159416" y="181773"/>
                  </a:cubicBezTo>
                  <a:cubicBezTo>
                    <a:pt x="160433" y="177581"/>
                    <a:pt x="160687" y="175295"/>
                    <a:pt x="158146" y="171738"/>
                  </a:cubicBezTo>
                  <a:cubicBezTo>
                    <a:pt x="155479" y="168181"/>
                    <a:pt x="153573" y="161703"/>
                    <a:pt x="152303" y="156495"/>
                  </a:cubicBezTo>
                  <a:cubicBezTo>
                    <a:pt x="151033" y="151287"/>
                    <a:pt x="155225" y="147095"/>
                    <a:pt x="157130" y="143792"/>
                  </a:cubicBezTo>
                  <a:cubicBezTo>
                    <a:pt x="159162" y="140490"/>
                    <a:pt x="158146" y="135282"/>
                    <a:pt x="156876" y="131471"/>
                  </a:cubicBezTo>
                  <a:cubicBezTo>
                    <a:pt x="155606" y="127533"/>
                    <a:pt x="158527" y="123341"/>
                    <a:pt x="161068" y="120039"/>
                  </a:cubicBezTo>
                  <a:cubicBezTo>
                    <a:pt x="163735" y="116736"/>
                    <a:pt x="164370" y="114196"/>
                    <a:pt x="165005" y="107971"/>
                  </a:cubicBezTo>
                  <a:cubicBezTo>
                    <a:pt x="165641" y="101874"/>
                    <a:pt x="164497" y="93237"/>
                    <a:pt x="164878" y="85615"/>
                  </a:cubicBezTo>
                  <a:cubicBezTo>
                    <a:pt x="165260" y="78120"/>
                    <a:pt x="169451" y="75199"/>
                    <a:pt x="174659" y="62878"/>
                  </a:cubicBezTo>
                  <a:cubicBezTo>
                    <a:pt x="179867" y="50556"/>
                    <a:pt x="181773" y="42680"/>
                    <a:pt x="182789" y="34551"/>
                  </a:cubicBezTo>
                  <a:cubicBezTo>
                    <a:pt x="183805" y="26421"/>
                    <a:pt x="182789" y="21594"/>
                    <a:pt x="181773" y="15624"/>
                  </a:cubicBezTo>
                  <a:cubicBezTo>
                    <a:pt x="180757" y="9781"/>
                    <a:pt x="177835" y="8130"/>
                    <a:pt x="174659" y="0"/>
                  </a:cubicBezTo>
                  <a:close/>
                </a:path>
              </a:pathLst>
            </a:custGeom>
            <a:solidFill>
              <a:srgbClr val="FFFFFF"/>
            </a:solidFill>
            <a:ln w="12700" cap="flat">
              <a:noFill/>
              <a:prstDash val="solid"/>
              <a:miter/>
            </a:ln>
          </p:spPr>
          <p:txBody>
            <a:bodyPr rtlCol="0" anchor="ctr"/>
            <a:lstStyle/>
            <a:p>
              <a:endParaRPr lang="en-GB"/>
            </a:p>
          </p:txBody>
        </p:sp>
        <p:grpSp>
          <p:nvGrpSpPr>
            <p:cNvPr id="1217" name="Graphic 21">
              <a:extLst>
                <a:ext uri="{FF2B5EF4-FFF2-40B4-BE49-F238E27FC236}">
                  <a16:creationId xmlns:a16="http://schemas.microsoft.com/office/drawing/2014/main" id="{0DFCCF1F-34BB-47A8-1F96-EB9C85EC1DB2}"/>
                </a:ext>
              </a:extLst>
            </p:cNvPr>
            <p:cNvGrpSpPr/>
            <p:nvPr/>
          </p:nvGrpSpPr>
          <p:grpSpPr>
            <a:xfrm>
              <a:off x="-1327" y="828021"/>
              <a:ext cx="1179625" cy="1383482"/>
              <a:chOff x="-1327" y="828021"/>
              <a:chExt cx="1179625" cy="1383482"/>
            </a:xfrm>
            <a:solidFill>
              <a:srgbClr val="FFFFFF"/>
            </a:solidFill>
          </p:grpSpPr>
          <p:sp>
            <p:nvSpPr>
              <p:cNvPr id="1218" name="Freeform: Shape 1217">
                <a:extLst>
                  <a:ext uri="{FF2B5EF4-FFF2-40B4-BE49-F238E27FC236}">
                    <a16:creationId xmlns:a16="http://schemas.microsoft.com/office/drawing/2014/main" id="{64BAC687-E21D-7543-01CD-7A5E49B38D2F}"/>
                  </a:ext>
                </a:extLst>
              </p:cNvPr>
              <p:cNvSpPr/>
              <p:nvPr/>
            </p:nvSpPr>
            <p:spPr>
              <a:xfrm>
                <a:off x="-945" y="828021"/>
                <a:ext cx="1057457" cy="1383482"/>
              </a:xfrm>
              <a:custGeom>
                <a:avLst/>
                <a:gdLst>
                  <a:gd name="connsiteX0" fmla="*/ 5843 w 1057457"/>
                  <a:gd name="connsiteY0" fmla="*/ 1064866 h 1383482"/>
                  <a:gd name="connsiteX1" fmla="*/ 16767 w 1057457"/>
                  <a:gd name="connsiteY1" fmla="*/ 1062706 h 1383482"/>
                  <a:gd name="connsiteX2" fmla="*/ 23373 w 1057457"/>
                  <a:gd name="connsiteY2" fmla="*/ 1061944 h 1383482"/>
                  <a:gd name="connsiteX3" fmla="*/ 25151 w 1057457"/>
                  <a:gd name="connsiteY3" fmla="*/ 1068676 h 1383482"/>
                  <a:gd name="connsiteX4" fmla="*/ 27691 w 1057457"/>
                  <a:gd name="connsiteY4" fmla="*/ 1073884 h 1383482"/>
                  <a:gd name="connsiteX5" fmla="*/ 38362 w 1057457"/>
                  <a:gd name="connsiteY5" fmla="*/ 1076679 h 1383482"/>
                  <a:gd name="connsiteX6" fmla="*/ 45348 w 1057457"/>
                  <a:gd name="connsiteY6" fmla="*/ 1074139 h 1383482"/>
                  <a:gd name="connsiteX7" fmla="*/ 53859 w 1057457"/>
                  <a:gd name="connsiteY7" fmla="*/ 1071979 h 1383482"/>
                  <a:gd name="connsiteX8" fmla="*/ 54113 w 1057457"/>
                  <a:gd name="connsiteY8" fmla="*/ 1076425 h 1383482"/>
                  <a:gd name="connsiteX9" fmla="*/ 56272 w 1057457"/>
                  <a:gd name="connsiteY9" fmla="*/ 1082395 h 1383482"/>
                  <a:gd name="connsiteX10" fmla="*/ 60083 w 1057457"/>
                  <a:gd name="connsiteY10" fmla="*/ 1087730 h 1383482"/>
                  <a:gd name="connsiteX11" fmla="*/ 61099 w 1057457"/>
                  <a:gd name="connsiteY11" fmla="*/ 1093827 h 1383482"/>
                  <a:gd name="connsiteX12" fmla="*/ 67831 w 1057457"/>
                  <a:gd name="connsiteY12" fmla="*/ 1103735 h 1383482"/>
                  <a:gd name="connsiteX13" fmla="*/ 83837 w 1057457"/>
                  <a:gd name="connsiteY13" fmla="*/ 1111611 h 1383482"/>
                  <a:gd name="connsiteX14" fmla="*/ 92347 w 1057457"/>
                  <a:gd name="connsiteY14" fmla="*/ 1109960 h 1383482"/>
                  <a:gd name="connsiteX15" fmla="*/ 99969 w 1057457"/>
                  <a:gd name="connsiteY15" fmla="*/ 1105768 h 1383482"/>
                  <a:gd name="connsiteX16" fmla="*/ 106955 w 1057457"/>
                  <a:gd name="connsiteY16" fmla="*/ 1096876 h 1383482"/>
                  <a:gd name="connsiteX17" fmla="*/ 120166 w 1057457"/>
                  <a:gd name="connsiteY17" fmla="*/ 1093700 h 1383482"/>
                  <a:gd name="connsiteX18" fmla="*/ 126771 w 1057457"/>
                  <a:gd name="connsiteY18" fmla="*/ 1088238 h 1383482"/>
                  <a:gd name="connsiteX19" fmla="*/ 138203 w 1057457"/>
                  <a:gd name="connsiteY19" fmla="*/ 1085444 h 1383482"/>
                  <a:gd name="connsiteX20" fmla="*/ 145825 w 1057457"/>
                  <a:gd name="connsiteY20" fmla="*/ 1090398 h 1383482"/>
                  <a:gd name="connsiteX21" fmla="*/ 158908 w 1057457"/>
                  <a:gd name="connsiteY21" fmla="*/ 1097257 h 1383482"/>
                  <a:gd name="connsiteX22" fmla="*/ 171865 w 1057457"/>
                  <a:gd name="connsiteY22" fmla="*/ 1109833 h 1383482"/>
                  <a:gd name="connsiteX23" fmla="*/ 174532 w 1057457"/>
                  <a:gd name="connsiteY23" fmla="*/ 1120248 h 1383482"/>
                  <a:gd name="connsiteX24" fmla="*/ 197905 w 1057457"/>
                  <a:gd name="connsiteY24" fmla="*/ 1135619 h 1383482"/>
                  <a:gd name="connsiteX25" fmla="*/ 203367 w 1057457"/>
                  <a:gd name="connsiteY25" fmla="*/ 1147559 h 1383482"/>
                  <a:gd name="connsiteX26" fmla="*/ 209591 w 1057457"/>
                  <a:gd name="connsiteY26" fmla="*/ 1159753 h 1383482"/>
                  <a:gd name="connsiteX27" fmla="*/ 211370 w 1057457"/>
                  <a:gd name="connsiteY27" fmla="*/ 1172710 h 1383482"/>
                  <a:gd name="connsiteX28" fmla="*/ 205780 w 1057457"/>
                  <a:gd name="connsiteY28" fmla="*/ 1187699 h 1383482"/>
                  <a:gd name="connsiteX29" fmla="*/ 202478 w 1057457"/>
                  <a:gd name="connsiteY29" fmla="*/ 1203958 h 1383482"/>
                  <a:gd name="connsiteX30" fmla="*/ 204383 w 1057457"/>
                  <a:gd name="connsiteY30" fmla="*/ 1222631 h 1383482"/>
                  <a:gd name="connsiteX31" fmla="*/ 212132 w 1057457"/>
                  <a:gd name="connsiteY31" fmla="*/ 1219582 h 1383482"/>
                  <a:gd name="connsiteX32" fmla="*/ 214545 w 1057457"/>
                  <a:gd name="connsiteY32" fmla="*/ 1214628 h 1383482"/>
                  <a:gd name="connsiteX33" fmla="*/ 220388 w 1057457"/>
                  <a:gd name="connsiteY33" fmla="*/ 1217042 h 1383482"/>
                  <a:gd name="connsiteX34" fmla="*/ 226740 w 1057457"/>
                  <a:gd name="connsiteY34" fmla="*/ 1211580 h 1383482"/>
                  <a:gd name="connsiteX35" fmla="*/ 225596 w 1057457"/>
                  <a:gd name="connsiteY35" fmla="*/ 1223774 h 1383482"/>
                  <a:gd name="connsiteX36" fmla="*/ 215815 w 1057457"/>
                  <a:gd name="connsiteY36" fmla="*/ 1231777 h 1383482"/>
                  <a:gd name="connsiteX37" fmla="*/ 209591 w 1057457"/>
                  <a:gd name="connsiteY37" fmla="*/ 1238763 h 1383482"/>
                  <a:gd name="connsiteX38" fmla="*/ 217213 w 1057457"/>
                  <a:gd name="connsiteY38" fmla="*/ 1247655 h 1383482"/>
                  <a:gd name="connsiteX39" fmla="*/ 225850 w 1057457"/>
                  <a:gd name="connsiteY39" fmla="*/ 1265057 h 1383482"/>
                  <a:gd name="connsiteX40" fmla="*/ 237283 w 1057457"/>
                  <a:gd name="connsiteY40" fmla="*/ 1270519 h 1383482"/>
                  <a:gd name="connsiteX41" fmla="*/ 246174 w 1057457"/>
                  <a:gd name="connsiteY41" fmla="*/ 1265057 h 1383482"/>
                  <a:gd name="connsiteX42" fmla="*/ 250239 w 1057457"/>
                  <a:gd name="connsiteY42" fmla="*/ 1266835 h 1383482"/>
                  <a:gd name="connsiteX43" fmla="*/ 245920 w 1057457"/>
                  <a:gd name="connsiteY43" fmla="*/ 1272297 h 1383482"/>
                  <a:gd name="connsiteX44" fmla="*/ 243761 w 1057457"/>
                  <a:gd name="connsiteY44" fmla="*/ 1278395 h 1383482"/>
                  <a:gd name="connsiteX45" fmla="*/ 245539 w 1057457"/>
                  <a:gd name="connsiteY45" fmla="*/ 1284619 h 1383482"/>
                  <a:gd name="connsiteX46" fmla="*/ 254431 w 1057457"/>
                  <a:gd name="connsiteY46" fmla="*/ 1283349 h 1383482"/>
                  <a:gd name="connsiteX47" fmla="*/ 260909 w 1057457"/>
                  <a:gd name="connsiteY47" fmla="*/ 1286651 h 1383482"/>
                  <a:gd name="connsiteX48" fmla="*/ 255066 w 1057457"/>
                  <a:gd name="connsiteY48" fmla="*/ 1292748 h 1383482"/>
                  <a:gd name="connsiteX49" fmla="*/ 253161 w 1057457"/>
                  <a:gd name="connsiteY49" fmla="*/ 1299735 h 1383482"/>
                  <a:gd name="connsiteX50" fmla="*/ 258115 w 1057457"/>
                  <a:gd name="connsiteY50" fmla="*/ 1308881 h 1383482"/>
                  <a:gd name="connsiteX51" fmla="*/ 259004 w 1057457"/>
                  <a:gd name="connsiteY51" fmla="*/ 1320313 h 1383482"/>
                  <a:gd name="connsiteX52" fmla="*/ 260782 w 1057457"/>
                  <a:gd name="connsiteY52" fmla="*/ 1331618 h 1383482"/>
                  <a:gd name="connsiteX53" fmla="*/ 271452 w 1057457"/>
                  <a:gd name="connsiteY53" fmla="*/ 1334032 h 1383482"/>
                  <a:gd name="connsiteX54" fmla="*/ 282250 w 1057457"/>
                  <a:gd name="connsiteY54" fmla="*/ 1345337 h 1383482"/>
                  <a:gd name="connsiteX55" fmla="*/ 292030 w 1057457"/>
                  <a:gd name="connsiteY55" fmla="*/ 1355499 h 1383482"/>
                  <a:gd name="connsiteX56" fmla="*/ 302701 w 1057457"/>
                  <a:gd name="connsiteY56" fmla="*/ 1362866 h 1383482"/>
                  <a:gd name="connsiteX57" fmla="*/ 294444 w 1057457"/>
                  <a:gd name="connsiteY57" fmla="*/ 1367185 h 1383482"/>
                  <a:gd name="connsiteX58" fmla="*/ 304860 w 1057457"/>
                  <a:gd name="connsiteY58" fmla="*/ 1374172 h 1383482"/>
                  <a:gd name="connsiteX59" fmla="*/ 319849 w 1057457"/>
                  <a:gd name="connsiteY59" fmla="*/ 1371123 h 1383482"/>
                  <a:gd name="connsiteX60" fmla="*/ 325057 w 1057457"/>
                  <a:gd name="connsiteY60" fmla="*/ 1364645 h 1383482"/>
                  <a:gd name="connsiteX61" fmla="*/ 328741 w 1057457"/>
                  <a:gd name="connsiteY61" fmla="*/ 1370488 h 1383482"/>
                  <a:gd name="connsiteX62" fmla="*/ 323279 w 1057457"/>
                  <a:gd name="connsiteY62" fmla="*/ 1377220 h 1383482"/>
                  <a:gd name="connsiteX63" fmla="*/ 321119 w 1057457"/>
                  <a:gd name="connsiteY63" fmla="*/ 1383063 h 1383482"/>
                  <a:gd name="connsiteX64" fmla="*/ 325311 w 1057457"/>
                  <a:gd name="connsiteY64" fmla="*/ 1381285 h 1383482"/>
                  <a:gd name="connsiteX65" fmla="*/ 336362 w 1057457"/>
                  <a:gd name="connsiteY65" fmla="*/ 1369091 h 1383482"/>
                  <a:gd name="connsiteX66" fmla="*/ 338903 w 1057457"/>
                  <a:gd name="connsiteY66" fmla="*/ 1359945 h 1383482"/>
                  <a:gd name="connsiteX67" fmla="*/ 342332 w 1057457"/>
                  <a:gd name="connsiteY67" fmla="*/ 1346988 h 1383482"/>
                  <a:gd name="connsiteX68" fmla="*/ 347921 w 1057457"/>
                  <a:gd name="connsiteY68" fmla="*/ 1336953 h 1383482"/>
                  <a:gd name="connsiteX69" fmla="*/ 347540 w 1057457"/>
                  <a:gd name="connsiteY69" fmla="*/ 1318662 h 1383482"/>
                  <a:gd name="connsiteX70" fmla="*/ 347540 w 1057457"/>
                  <a:gd name="connsiteY70" fmla="*/ 1300497 h 1383482"/>
                  <a:gd name="connsiteX71" fmla="*/ 348811 w 1057457"/>
                  <a:gd name="connsiteY71" fmla="*/ 1284873 h 1383482"/>
                  <a:gd name="connsiteX72" fmla="*/ 347540 w 1057457"/>
                  <a:gd name="connsiteY72" fmla="*/ 1272552 h 1383482"/>
                  <a:gd name="connsiteX73" fmla="*/ 341443 w 1057457"/>
                  <a:gd name="connsiteY73" fmla="*/ 1260865 h 1383482"/>
                  <a:gd name="connsiteX74" fmla="*/ 335981 w 1057457"/>
                  <a:gd name="connsiteY74" fmla="*/ 1253752 h 1383482"/>
                  <a:gd name="connsiteX75" fmla="*/ 339665 w 1057457"/>
                  <a:gd name="connsiteY75" fmla="*/ 1244479 h 1383482"/>
                  <a:gd name="connsiteX76" fmla="*/ 335854 w 1057457"/>
                  <a:gd name="connsiteY76" fmla="*/ 1232539 h 1383482"/>
                  <a:gd name="connsiteX77" fmla="*/ 327470 w 1057457"/>
                  <a:gd name="connsiteY77" fmla="*/ 1215263 h 1383482"/>
                  <a:gd name="connsiteX78" fmla="*/ 317308 w 1057457"/>
                  <a:gd name="connsiteY78" fmla="*/ 1190494 h 1383482"/>
                  <a:gd name="connsiteX79" fmla="*/ 312354 w 1057457"/>
                  <a:gd name="connsiteY79" fmla="*/ 1174361 h 1383482"/>
                  <a:gd name="connsiteX80" fmla="*/ 307146 w 1057457"/>
                  <a:gd name="connsiteY80" fmla="*/ 1164961 h 1383482"/>
                  <a:gd name="connsiteX81" fmla="*/ 307146 w 1057457"/>
                  <a:gd name="connsiteY81" fmla="*/ 1159245 h 1383482"/>
                  <a:gd name="connsiteX82" fmla="*/ 311592 w 1057457"/>
                  <a:gd name="connsiteY82" fmla="*/ 1162421 h 1383482"/>
                  <a:gd name="connsiteX83" fmla="*/ 316292 w 1057457"/>
                  <a:gd name="connsiteY83" fmla="*/ 1169026 h 1383482"/>
                  <a:gd name="connsiteX84" fmla="*/ 319722 w 1057457"/>
                  <a:gd name="connsiteY84" fmla="*/ 1172710 h 1383482"/>
                  <a:gd name="connsiteX85" fmla="*/ 317944 w 1057457"/>
                  <a:gd name="connsiteY85" fmla="*/ 1163564 h 1383482"/>
                  <a:gd name="connsiteX86" fmla="*/ 304860 w 1057457"/>
                  <a:gd name="connsiteY86" fmla="*/ 1145145 h 1383482"/>
                  <a:gd name="connsiteX87" fmla="*/ 292030 w 1057457"/>
                  <a:gd name="connsiteY87" fmla="*/ 1122535 h 1383482"/>
                  <a:gd name="connsiteX88" fmla="*/ 282250 w 1057457"/>
                  <a:gd name="connsiteY88" fmla="*/ 1098019 h 1383482"/>
                  <a:gd name="connsiteX89" fmla="*/ 276533 w 1057457"/>
                  <a:gd name="connsiteY89" fmla="*/ 1067787 h 1383482"/>
                  <a:gd name="connsiteX90" fmla="*/ 270944 w 1057457"/>
                  <a:gd name="connsiteY90" fmla="*/ 1051274 h 1383482"/>
                  <a:gd name="connsiteX91" fmla="*/ 270055 w 1057457"/>
                  <a:gd name="connsiteY91" fmla="*/ 1035650 h 1383482"/>
                  <a:gd name="connsiteX92" fmla="*/ 272215 w 1057457"/>
                  <a:gd name="connsiteY92" fmla="*/ 1021550 h 1383482"/>
                  <a:gd name="connsiteX93" fmla="*/ 278439 w 1057457"/>
                  <a:gd name="connsiteY93" fmla="*/ 1016088 h 1383482"/>
                  <a:gd name="connsiteX94" fmla="*/ 273104 w 1057457"/>
                  <a:gd name="connsiteY94" fmla="*/ 1008467 h 1383482"/>
                  <a:gd name="connsiteX95" fmla="*/ 280217 w 1057457"/>
                  <a:gd name="connsiteY95" fmla="*/ 1005418 h 1383482"/>
                  <a:gd name="connsiteX96" fmla="*/ 282631 w 1057457"/>
                  <a:gd name="connsiteY96" fmla="*/ 998050 h 1383482"/>
                  <a:gd name="connsiteX97" fmla="*/ 283901 w 1057457"/>
                  <a:gd name="connsiteY97" fmla="*/ 988270 h 1383482"/>
                  <a:gd name="connsiteX98" fmla="*/ 292539 w 1057457"/>
                  <a:gd name="connsiteY98" fmla="*/ 984332 h 1383482"/>
                  <a:gd name="connsiteX99" fmla="*/ 300541 w 1057457"/>
                  <a:gd name="connsiteY99" fmla="*/ 974805 h 1383482"/>
                  <a:gd name="connsiteX100" fmla="*/ 310068 w 1057457"/>
                  <a:gd name="connsiteY100" fmla="*/ 963627 h 1383482"/>
                  <a:gd name="connsiteX101" fmla="*/ 310830 w 1057457"/>
                  <a:gd name="connsiteY101" fmla="*/ 951940 h 1383482"/>
                  <a:gd name="connsiteX102" fmla="*/ 308290 w 1057457"/>
                  <a:gd name="connsiteY102" fmla="*/ 941270 h 1383482"/>
                  <a:gd name="connsiteX103" fmla="*/ 313752 w 1057457"/>
                  <a:gd name="connsiteY103" fmla="*/ 942160 h 1383482"/>
                  <a:gd name="connsiteX104" fmla="*/ 322135 w 1057457"/>
                  <a:gd name="connsiteY104" fmla="*/ 938984 h 1383482"/>
                  <a:gd name="connsiteX105" fmla="*/ 331154 w 1057457"/>
                  <a:gd name="connsiteY105" fmla="*/ 935935 h 1383482"/>
                  <a:gd name="connsiteX106" fmla="*/ 340427 w 1057457"/>
                  <a:gd name="connsiteY106" fmla="*/ 933903 h 1383482"/>
                  <a:gd name="connsiteX107" fmla="*/ 348811 w 1057457"/>
                  <a:gd name="connsiteY107" fmla="*/ 933395 h 1383482"/>
                  <a:gd name="connsiteX108" fmla="*/ 354146 w 1057457"/>
                  <a:gd name="connsiteY108" fmla="*/ 925900 h 1383482"/>
                  <a:gd name="connsiteX109" fmla="*/ 362656 w 1057457"/>
                  <a:gd name="connsiteY109" fmla="*/ 922598 h 1383482"/>
                  <a:gd name="connsiteX110" fmla="*/ 371421 w 1057457"/>
                  <a:gd name="connsiteY110" fmla="*/ 920184 h 1383482"/>
                  <a:gd name="connsiteX111" fmla="*/ 382980 w 1057457"/>
                  <a:gd name="connsiteY111" fmla="*/ 908752 h 1383482"/>
                  <a:gd name="connsiteX112" fmla="*/ 390094 w 1057457"/>
                  <a:gd name="connsiteY112" fmla="*/ 904814 h 1383482"/>
                  <a:gd name="connsiteX113" fmla="*/ 394159 w 1057457"/>
                  <a:gd name="connsiteY113" fmla="*/ 892366 h 1383482"/>
                  <a:gd name="connsiteX114" fmla="*/ 400256 w 1057457"/>
                  <a:gd name="connsiteY114" fmla="*/ 888682 h 1383482"/>
                  <a:gd name="connsiteX115" fmla="*/ 405718 w 1057457"/>
                  <a:gd name="connsiteY115" fmla="*/ 878647 h 1383482"/>
                  <a:gd name="connsiteX116" fmla="*/ 417404 w 1057457"/>
                  <a:gd name="connsiteY116" fmla="*/ 868612 h 1383482"/>
                  <a:gd name="connsiteX117" fmla="*/ 427058 w 1057457"/>
                  <a:gd name="connsiteY117" fmla="*/ 861626 h 1383482"/>
                  <a:gd name="connsiteX118" fmla="*/ 436204 w 1057457"/>
                  <a:gd name="connsiteY118" fmla="*/ 857815 h 1383482"/>
                  <a:gd name="connsiteX119" fmla="*/ 444079 w 1057457"/>
                  <a:gd name="connsiteY119" fmla="*/ 858069 h 1383482"/>
                  <a:gd name="connsiteX120" fmla="*/ 455258 w 1057457"/>
                  <a:gd name="connsiteY120" fmla="*/ 856926 h 1383482"/>
                  <a:gd name="connsiteX121" fmla="*/ 461736 w 1057457"/>
                  <a:gd name="connsiteY121" fmla="*/ 851464 h 1383482"/>
                  <a:gd name="connsiteX122" fmla="*/ 465293 w 1057457"/>
                  <a:gd name="connsiteY122" fmla="*/ 842191 h 1383482"/>
                  <a:gd name="connsiteX123" fmla="*/ 473295 w 1057457"/>
                  <a:gd name="connsiteY123" fmla="*/ 837364 h 1383482"/>
                  <a:gd name="connsiteX124" fmla="*/ 479646 w 1057457"/>
                  <a:gd name="connsiteY124" fmla="*/ 831140 h 1383482"/>
                  <a:gd name="connsiteX125" fmla="*/ 483838 w 1057457"/>
                  <a:gd name="connsiteY125" fmla="*/ 824153 h 1383482"/>
                  <a:gd name="connsiteX126" fmla="*/ 492222 w 1057457"/>
                  <a:gd name="connsiteY126" fmla="*/ 820978 h 1383482"/>
                  <a:gd name="connsiteX127" fmla="*/ 491206 w 1057457"/>
                  <a:gd name="connsiteY127" fmla="*/ 815262 h 1383482"/>
                  <a:gd name="connsiteX128" fmla="*/ 487014 w 1057457"/>
                  <a:gd name="connsiteY128" fmla="*/ 810053 h 1383482"/>
                  <a:gd name="connsiteX129" fmla="*/ 495525 w 1057457"/>
                  <a:gd name="connsiteY129" fmla="*/ 805989 h 1383482"/>
                  <a:gd name="connsiteX130" fmla="*/ 500224 w 1057457"/>
                  <a:gd name="connsiteY130" fmla="*/ 808148 h 1383482"/>
                  <a:gd name="connsiteX131" fmla="*/ 511022 w 1057457"/>
                  <a:gd name="connsiteY131" fmla="*/ 806370 h 1383482"/>
                  <a:gd name="connsiteX132" fmla="*/ 516103 w 1057457"/>
                  <a:gd name="connsiteY132" fmla="*/ 809418 h 1383482"/>
                  <a:gd name="connsiteX133" fmla="*/ 523978 w 1057457"/>
                  <a:gd name="connsiteY133" fmla="*/ 806370 h 1383482"/>
                  <a:gd name="connsiteX134" fmla="*/ 533251 w 1057457"/>
                  <a:gd name="connsiteY134" fmla="*/ 801416 h 1383482"/>
                  <a:gd name="connsiteX135" fmla="*/ 543159 w 1057457"/>
                  <a:gd name="connsiteY135" fmla="*/ 800273 h 1383482"/>
                  <a:gd name="connsiteX136" fmla="*/ 539094 w 1057457"/>
                  <a:gd name="connsiteY136" fmla="*/ 795827 h 1383482"/>
                  <a:gd name="connsiteX137" fmla="*/ 528170 w 1057457"/>
                  <a:gd name="connsiteY137" fmla="*/ 797605 h 1383482"/>
                  <a:gd name="connsiteX138" fmla="*/ 520421 w 1057457"/>
                  <a:gd name="connsiteY138" fmla="*/ 796208 h 1383482"/>
                  <a:gd name="connsiteX139" fmla="*/ 512673 w 1057457"/>
                  <a:gd name="connsiteY139" fmla="*/ 788840 h 1383482"/>
                  <a:gd name="connsiteX140" fmla="*/ 511911 w 1057457"/>
                  <a:gd name="connsiteY140" fmla="*/ 781219 h 1383482"/>
                  <a:gd name="connsiteX141" fmla="*/ 518135 w 1057457"/>
                  <a:gd name="connsiteY141" fmla="*/ 784140 h 1383482"/>
                  <a:gd name="connsiteX142" fmla="*/ 525121 w 1057457"/>
                  <a:gd name="connsiteY142" fmla="*/ 788078 h 1383482"/>
                  <a:gd name="connsiteX143" fmla="*/ 534521 w 1057457"/>
                  <a:gd name="connsiteY143" fmla="*/ 785030 h 1383482"/>
                  <a:gd name="connsiteX144" fmla="*/ 541889 w 1057457"/>
                  <a:gd name="connsiteY144" fmla="*/ 779695 h 1383482"/>
                  <a:gd name="connsiteX145" fmla="*/ 537570 w 1057457"/>
                  <a:gd name="connsiteY145" fmla="*/ 773470 h 1383482"/>
                  <a:gd name="connsiteX146" fmla="*/ 527916 w 1057457"/>
                  <a:gd name="connsiteY146" fmla="*/ 770422 h 1383482"/>
                  <a:gd name="connsiteX147" fmla="*/ 520167 w 1057457"/>
                  <a:gd name="connsiteY147" fmla="*/ 765087 h 1383482"/>
                  <a:gd name="connsiteX148" fmla="*/ 513689 w 1057457"/>
                  <a:gd name="connsiteY148" fmla="*/ 764070 h 1383482"/>
                  <a:gd name="connsiteX149" fmla="*/ 511784 w 1057457"/>
                  <a:gd name="connsiteY149" fmla="*/ 757719 h 1383482"/>
                  <a:gd name="connsiteX150" fmla="*/ 517627 w 1057457"/>
                  <a:gd name="connsiteY150" fmla="*/ 759116 h 1383482"/>
                  <a:gd name="connsiteX151" fmla="*/ 524994 w 1057457"/>
                  <a:gd name="connsiteY151" fmla="*/ 760514 h 1383482"/>
                  <a:gd name="connsiteX152" fmla="*/ 530075 w 1057457"/>
                  <a:gd name="connsiteY152" fmla="*/ 762038 h 1383482"/>
                  <a:gd name="connsiteX153" fmla="*/ 536300 w 1057457"/>
                  <a:gd name="connsiteY153" fmla="*/ 759625 h 1383482"/>
                  <a:gd name="connsiteX154" fmla="*/ 540618 w 1057457"/>
                  <a:gd name="connsiteY154" fmla="*/ 760895 h 1383482"/>
                  <a:gd name="connsiteX155" fmla="*/ 545445 w 1057457"/>
                  <a:gd name="connsiteY155" fmla="*/ 763308 h 1383482"/>
                  <a:gd name="connsiteX156" fmla="*/ 550145 w 1057457"/>
                  <a:gd name="connsiteY156" fmla="*/ 766357 h 1383482"/>
                  <a:gd name="connsiteX157" fmla="*/ 557259 w 1057457"/>
                  <a:gd name="connsiteY157" fmla="*/ 765849 h 1383482"/>
                  <a:gd name="connsiteX158" fmla="*/ 564880 w 1057457"/>
                  <a:gd name="connsiteY158" fmla="*/ 760133 h 1383482"/>
                  <a:gd name="connsiteX159" fmla="*/ 576185 w 1057457"/>
                  <a:gd name="connsiteY159" fmla="*/ 757084 h 1383482"/>
                  <a:gd name="connsiteX160" fmla="*/ 581520 w 1057457"/>
                  <a:gd name="connsiteY160" fmla="*/ 751876 h 1383482"/>
                  <a:gd name="connsiteX161" fmla="*/ 581139 w 1057457"/>
                  <a:gd name="connsiteY161" fmla="*/ 743874 h 1383482"/>
                  <a:gd name="connsiteX162" fmla="*/ 573391 w 1057457"/>
                  <a:gd name="connsiteY162" fmla="*/ 740825 h 1383482"/>
                  <a:gd name="connsiteX163" fmla="*/ 570088 w 1057457"/>
                  <a:gd name="connsiteY163" fmla="*/ 744255 h 1383482"/>
                  <a:gd name="connsiteX164" fmla="*/ 565261 w 1057457"/>
                  <a:gd name="connsiteY164" fmla="*/ 749717 h 1383482"/>
                  <a:gd name="connsiteX165" fmla="*/ 563356 w 1057457"/>
                  <a:gd name="connsiteY165" fmla="*/ 745906 h 1383482"/>
                  <a:gd name="connsiteX166" fmla="*/ 565261 w 1057457"/>
                  <a:gd name="connsiteY166" fmla="*/ 739174 h 1383482"/>
                  <a:gd name="connsiteX167" fmla="*/ 560307 w 1057457"/>
                  <a:gd name="connsiteY167" fmla="*/ 734347 h 1383482"/>
                  <a:gd name="connsiteX168" fmla="*/ 550018 w 1057457"/>
                  <a:gd name="connsiteY168" fmla="*/ 734728 h 1383482"/>
                  <a:gd name="connsiteX169" fmla="*/ 540237 w 1057457"/>
                  <a:gd name="connsiteY169" fmla="*/ 736887 h 1383482"/>
                  <a:gd name="connsiteX170" fmla="*/ 529567 w 1057457"/>
                  <a:gd name="connsiteY170" fmla="*/ 737141 h 1383482"/>
                  <a:gd name="connsiteX171" fmla="*/ 528424 w 1057457"/>
                  <a:gd name="connsiteY171" fmla="*/ 731679 h 1383482"/>
                  <a:gd name="connsiteX172" fmla="*/ 529821 w 1057457"/>
                  <a:gd name="connsiteY172" fmla="*/ 722533 h 1383482"/>
                  <a:gd name="connsiteX173" fmla="*/ 528043 w 1057457"/>
                  <a:gd name="connsiteY173" fmla="*/ 712498 h 1383482"/>
                  <a:gd name="connsiteX174" fmla="*/ 531473 w 1057457"/>
                  <a:gd name="connsiteY174" fmla="*/ 710085 h 1383482"/>
                  <a:gd name="connsiteX175" fmla="*/ 534140 w 1057457"/>
                  <a:gd name="connsiteY175" fmla="*/ 713642 h 1383482"/>
                  <a:gd name="connsiteX176" fmla="*/ 533505 w 1057457"/>
                  <a:gd name="connsiteY176" fmla="*/ 721009 h 1383482"/>
                  <a:gd name="connsiteX177" fmla="*/ 534140 w 1057457"/>
                  <a:gd name="connsiteY177" fmla="*/ 724693 h 1383482"/>
                  <a:gd name="connsiteX178" fmla="*/ 538205 w 1057457"/>
                  <a:gd name="connsiteY178" fmla="*/ 726852 h 1383482"/>
                  <a:gd name="connsiteX179" fmla="*/ 543794 w 1057457"/>
                  <a:gd name="connsiteY179" fmla="*/ 725074 h 1383482"/>
                  <a:gd name="connsiteX180" fmla="*/ 544175 w 1057457"/>
                  <a:gd name="connsiteY180" fmla="*/ 718850 h 1383482"/>
                  <a:gd name="connsiteX181" fmla="*/ 548494 w 1057457"/>
                  <a:gd name="connsiteY181" fmla="*/ 718341 h 1383482"/>
                  <a:gd name="connsiteX182" fmla="*/ 553829 w 1057457"/>
                  <a:gd name="connsiteY182" fmla="*/ 719485 h 1383482"/>
                  <a:gd name="connsiteX183" fmla="*/ 556370 w 1057457"/>
                  <a:gd name="connsiteY183" fmla="*/ 716055 h 1383482"/>
                  <a:gd name="connsiteX184" fmla="*/ 559799 w 1057457"/>
                  <a:gd name="connsiteY184" fmla="*/ 712371 h 1383482"/>
                  <a:gd name="connsiteX185" fmla="*/ 564499 w 1057457"/>
                  <a:gd name="connsiteY185" fmla="*/ 714277 h 1383482"/>
                  <a:gd name="connsiteX186" fmla="*/ 569580 w 1057457"/>
                  <a:gd name="connsiteY186" fmla="*/ 711736 h 1383482"/>
                  <a:gd name="connsiteX187" fmla="*/ 568564 w 1057457"/>
                  <a:gd name="connsiteY187" fmla="*/ 705512 h 1383482"/>
                  <a:gd name="connsiteX188" fmla="*/ 567167 w 1057457"/>
                  <a:gd name="connsiteY188" fmla="*/ 696239 h 1383482"/>
                  <a:gd name="connsiteX189" fmla="*/ 569961 w 1057457"/>
                  <a:gd name="connsiteY189" fmla="*/ 689126 h 1383482"/>
                  <a:gd name="connsiteX190" fmla="*/ 567167 w 1057457"/>
                  <a:gd name="connsiteY190" fmla="*/ 678075 h 1383482"/>
                  <a:gd name="connsiteX191" fmla="*/ 556624 w 1057457"/>
                  <a:gd name="connsiteY191" fmla="*/ 675280 h 1383482"/>
                  <a:gd name="connsiteX192" fmla="*/ 544302 w 1057457"/>
                  <a:gd name="connsiteY192" fmla="*/ 679345 h 1383482"/>
                  <a:gd name="connsiteX193" fmla="*/ 537189 w 1057457"/>
                  <a:gd name="connsiteY193" fmla="*/ 676423 h 1383482"/>
                  <a:gd name="connsiteX194" fmla="*/ 533378 w 1057457"/>
                  <a:gd name="connsiteY194" fmla="*/ 664610 h 1383482"/>
                  <a:gd name="connsiteX195" fmla="*/ 526900 w 1057457"/>
                  <a:gd name="connsiteY195" fmla="*/ 660037 h 1383482"/>
                  <a:gd name="connsiteX196" fmla="*/ 507719 w 1057457"/>
                  <a:gd name="connsiteY196" fmla="*/ 655972 h 1383482"/>
                  <a:gd name="connsiteX197" fmla="*/ 500860 w 1057457"/>
                  <a:gd name="connsiteY197" fmla="*/ 650256 h 1383482"/>
                  <a:gd name="connsiteX198" fmla="*/ 508989 w 1057457"/>
                  <a:gd name="connsiteY198" fmla="*/ 649621 h 1383482"/>
                  <a:gd name="connsiteX199" fmla="*/ 519278 w 1057457"/>
                  <a:gd name="connsiteY199" fmla="*/ 651526 h 1383482"/>
                  <a:gd name="connsiteX200" fmla="*/ 529567 w 1057457"/>
                  <a:gd name="connsiteY200" fmla="*/ 654321 h 1383482"/>
                  <a:gd name="connsiteX201" fmla="*/ 538840 w 1057457"/>
                  <a:gd name="connsiteY201" fmla="*/ 659783 h 1383482"/>
                  <a:gd name="connsiteX202" fmla="*/ 544810 w 1057457"/>
                  <a:gd name="connsiteY202" fmla="*/ 666769 h 1383482"/>
                  <a:gd name="connsiteX203" fmla="*/ 548621 w 1057457"/>
                  <a:gd name="connsiteY203" fmla="*/ 663467 h 1383482"/>
                  <a:gd name="connsiteX204" fmla="*/ 542397 w 1057457"/>
                  <a:gd name="connsiteY204" fmla="*/ 655845 h 1383482"/>
                  <a:gd name="connsiteX205" fmla="*/ 536427 w 1057457"/>
                  <a:gd name="connsiteY205" fmla="*/ 649621 h 1383482"/>
                  <a:gd name="connsiteX206" fmla="*/ 529567 w 1057457"/>
                  <a:gd name="connsiteY206" fmla="*/ 644540 h 1383482"/>
                  <a:gd name="connsiteX207" fmla="*/ 525375 w 1057457"/>
                  <a:gd name="connsiteY207" fmla="*/ 638443 h 1383482"/>
                  <a:gd name="connsiteX208" fmla="*/ 530583 w 1057457"/>
                  <a:gd name="connsiteY208" fmla="*/ 636791 h 1383482"/>
                  <a:gd name="connsiteX209" fmla="*/ 539348 w 1057457"/>
                  <a:gd name="connsiteY209" fmla="*/ 642380 h 1383482"/>
                  <a:gd name="connsiteX210" fmla="*/ 543032 w 1057457"/>
                  <a:gd name="connsiteY210" fmla="*/ 648478 h 1383482"/>
                  <a:gd name="connsiteX211" fmla="*/ 550780 w 1057457"/>
                  <a:gd name="connsiteY211" fmla="*/ 651145 h 1383482"/>
                  <a:gd name="connsiteX212" fmla="*/ 555353 w 1057457"/>
                  <a:gd name="connsiteY212" fmla="*/ 644413 h 1383482"/>
                  <a:gd name="connsiteX213" fmla="*/ 551924 w 1057457"/>
                  <a:gd name="connsiteY213" fmla="*/ 635775 h 1383482"/>
                  <a:gd name="connsiteX214" fmla="*/ 541000 w 1057457"/>
                  <a:gd name="connsiteY214" fmla="*/ 628535 h 1383482"/>
                  <a:gd name="connsiteX215" fmla="*/ 528932 w 1057457"/>
                  <a:gd name="connsiteY215" fmla="*/ 621167 h 1383482"/>
                  <a:gd name="connsiteX216" fmla="*/ 519278 w 1057457"/>
                  <a:gd name="connsiteY216" fmla="*/ 612149 h 1383482"/>
                  <a:gd name="connsiteX217" fmla="*/ 509243 w 1057457"/>
                  <a:gd name="connsiteY217" fmla="*/ 604527 h 1383482"/>
                  <a:gd name="connsiteX218" fmla="*/ 508735 w 1057457"/>
                  <a:gd name="connsiteY218" fmla="*/ 598430 h 1383482"/>
                  <a:gd name="connsiteX219" fmla="*/ 515976 w 1057457"/>
                  <a:gd name="connsiteY219" fmla="*/ 600970 h 1383482"/>
                  <a:gd name="connsiteX220" fmla="*/ 523089 w 1057457"/>
                  <a:gd name="connsiteY220" fmla="*/ 608719 h 1383482"/>
                  <a:gd name="connsiteX221" fmla="*/ 532362 w 1057457"/>
                  <a:gd name="connsiteY221" fmla="*/ 612784 h 1383482"/>
                  <a:gd name="connsiteX222" fmla="*/ 539475 w 1057457"/>
                  <a:gd name="connsiteY222" fmla="*/ 620913 h 1383482"/>
                  <a:gd name="connsiteX223" fmla="*/ 549510 w 1057457"/>
                  <a:gd name="connsiteY223" fmla="*/ 624216 h 1383482"/>
                  <a:gd name="connsiteX224" fmla="*/ 552178 w 1057457"/>
                  <a:gd name="connsiteY224" fmla="*/ 617738 h 1383482"/>
                  <a:gd name="connsiteX225" fmla="*/ 547224 w 1057457"/>
                  <a:gd name="connsiteY225" fmla="*/ 610751 h 1383482"/>
                  <a:gd name="connsiteX226" fmla="*/ 541635 w 1057457"/>
                  <a:gd name="connsiteY226" fmla="*/ 607195 h 1383482"/>
                  <a:gd name="connsiteX227" fmla="*/ 531854 w 1057457"/>
                  <a:gd name="connsiteY227" fmla="*/ 601224 h 1383482"/>
                  <a:gd name="connsiteX228" fmla="*/ 522581 w 1057457"/>
                  <a:gd name="connsiteY228" fmla="*/ 597795 h 1383482"/>
                  <a:gd name="connsiteX229" fmla="*/ 512800 w 1057457"/>
                  <a:gd name="connsiteY229" fmla="*/ 589411 h 1383482"/>
                  <a:gd name="connsiteX230" fmla="*/ 501622 w 1057457"/>
                  <a:gd name="connsiteY230" fmla="*/ 588649 h 1383482"/>
                  <a:gd name="connsiteX231" fmla="*/ 495270 w 1057457"/>
                  <a:gd name="connsiteY231" fmla="*/ 584076 h 1383482"/>
                  <a:gd name="connsiteX232" fmla="*/ 498827 w 1057457"/>
                  <a:gd name="connsiteY232" fmla="*/ 577344 h 1383482"/>
                  <a:gd name="connsiteX233" fmla="*/ 503908 w 1057457"/>
                  <a:gd name="connsiteY233" fmla="*/ 570230 h 1383482"/>
                  <a:gd name="connsiteX234" fmla="*/ 508735 w 1057457"/>
                  <a:gd name="connsiteY234" fmla="*/ 563752 h 1383482"/>
                  <a:gd name="connsiteX235" fmla="*/ 510386 w 1057457"/>
                  <a:gd name="connsiteY235" fmla="*/ 568452 h 1383482"/>
                  <a:gd name="connsiteX236" fmla="*/ 511657 w 1057457"/>
                  <a:gd name="connsiteY236" fmla="*/ 577344 h 1383482"/>
                  <a:gd name="connsiteX237" fmla="*/ 521311 w 1057457"/>
                  <a:gd name="connsiteY237" fmla="*/ 582933 h 1383482"/>
                  <a:gd name="connsiteX238" fmla="*/ 527408 w 1057457"/>
                  <a:gd name="connsiteY238" fmla="*/ 588776 h 1383482"/>
                  <a:gd name="connsiteX239" fmla="*/ 538332 w 1057457"/>
                  <a:gd name="connsiteY239" fmla="*/ 593603 h 1383482"/>
                  <a:gd name="connsiteX240" fmla="*/ 548367 w 1057457"/>
                  <a:gd name="connsiteY240" fmla="*/ 599827 h 1383482"/>
                  <a:gd name="connsiteX241" fmla="*/ 551670 w 1057457"/>
                  <a:gd name="connsiteY241" fmla="*/ 597922 h 1383482"/>
                  <a:gd name="connsiteX242" fmla="*/ 546208 w 1057457"/>
                  <a:gd name="connsiteY242" fmla="*/ 587506 h 1383482"/>
                  <a:gd name="connsiteX243" fmla="*/ 537443 w 1057457"/>
                  <a:gd name="connsiteY243" fmla="*/ 584203 h 1383482"/>
                  <a:gd name="connsiteX244" fmla="*/ 529821 w 1057457"/>
                  <a:gd name="connsiteY244" fmla="*/ 577598 h 1383482"/>
                  <a:gd name="connsiteX245" fmla="*/ 530965 w 1057457"/>
                  <a:gd name="connsiteY245" fmla="*/ 568071 h 1383482"/>
                  <a:gd name="connsiteX246" fmla="*/ 536173 w 1057457"/>
                  <a:gd name="connsiteY246" fmla="*/ 569214 h 1383482"/>
                  <a:gd name="connsiteX247" fmla="*/ 537697 w 1057457"/>
                  <a:gd name="connsiteY247" fmla="*/ 575438 h 1383482"/>
                  <a:gd name="connsiteX248" fmla="*/ 543159 w 1057457"/>
                  <a:gd name="connsiteY248" fmla="*/ 577979 h 1383482"/>
                  <a:gd name="connsiteX249" fmla="*/ 543159 w 1057457"/>
                  <a:gd name="connsiteY249" fmla="*/ 570484 h 1383482"/>
                  <a:gd name="connsiteX250" fmla="*/ 544302 w 1057457"/>
                  <a:gd name="connsiteY250" fmla="*/ 561720 h 1383482"/>
                  <a:gd name="connsiteX251" fmla="*/ 546843 w 1057457"/>
                  <a:gd name="connsiteY251" fmla="*/ 550923 h 1383482"/>
                  <a:gd name="connsiteX252" fmla="*/ 544556 w 1057457"/>
                  <a:gd name="connsiteY252" fmla="*/ 544698 h 1383482"/>
                  <a:gd name="connsiteX253" fmla="*/ 541000 w 1057457"/>
                  <a:gd name="connsiteY253" fmla="*/ 537204 h 1383482"/>
                  <a:gd name="connsiteX254" fmla="*/ 538205 w 1057457"/>
                  <a:gd name="connsiteY254" fmla="*/ 527296 h 1383482"/>
                  <a:gd name="connsiteX255" fmla="*/ 545953 w 1057457"/>
                  <a:gd name="connsiteY255" fmla="*/ 522215 h 1383482"/>
                  <a:gd name="connsiteX256" fmla="*/ 555734 w 1057457"/>
                  <a:gd name="connsiteY256" fmla="*/ 517642 h 1383482"/>
                  <a:gd name="connsiteX257" fmla="*/ 561959 w 1057457"/>
                  <a:gd name="connsiteY257" fmla="*/ 508623 h 1383482"/>
                  <a:gd name="connsiteX258" fmla="*/ 570596 w 1057457"/>
                  <a:gd name="connsiteY258" fmla="*/ 507607 h 1383482"/>
                  <a:gd name="connsiteX259" fmla="*/ 571231 w 1057457"/>
                  <a:gd name="connsiteY259" fmla="*/ 513577 h 1383482"/>
                  <a:gd name="connsiteX260" fmla="*/ 571485 w 1057457"/>
                  <a:gd name="connsiteY260" fmla="*/ 517388 h 1383482"/>
                  <a:gd name="connsiteX261" fmla="*/ 570977 w 1057457"/>
                  <a:gd name="connsiteY261" fmla="*/ 522215 h 1383482"/>
                  <a:gd name="connsiteX262" fmla="*/ 563229 w 1057457"/>
                  <a:gd name="connsiteY262" fmla="*/ 522469 h 1383482"/>
                  <a:gd name="connsiteX263" fmla="*/ 560180 w 1057457"/>
                  <a:gd name="connsiteY263" fmla="*/ 528439 h 1383482"/>
                  <a:gd name="connsiteX264" fmla="*/ 563102 w 1057457"/>
                  <a:gd name="connsiteY264" fmla="*/ 534282 h 1383482"/>
                  <a:gd name="connsiteX265" fmla="*/ 564372 w 1057457"/>
                  <a:gd name="connsiteY265" fmla="*/ 540252 h 1383482"/>
                  <a:gd name="connsiteX266" fmla="*/ 560434 w 1057457"/>
                  <a:gd name="connsiteY266" fmla="*/ 547747 h 1383482"/>
                  <a:gd name="connsiteX267" fmla="*/ 563229 w 1057457"/>
                  <a:gd name="connsiteY267" fmla="*/ 557020 h 1383482"/>
                  <a:gd name="connsiteX268" fmla="*/ 565896 w 1057457"/>
                  <a:gd name="connsiteY268" fmla="*/ 564133 h 1383482"/>
                  <a:gd name="connsiteX269" fmla="*/ 570469 w 1057457"/>
                  <a:gd name="connsiteY269" fmla="*/ 571755 h 1383482"/>
                  <a:gd name="connsiteX270" fmla="*/ 562848 w 1057457"/>
                  <a:gd name="connsiteY270" fmla="*/ 571501 h 1383482"/>
                  <a:gd name="connsiteX271" fmla="*/ 557005 w 1057457"/>
                  <a:gd name="connsiteY271" fmla="*/ 576455 h 1383482"/>
                  <a:gd name="connsiteX272" fmla="*/ 560942 w 1057457"/>
                  <a:gd name="connsiteY272" fmla="*/ 585727 h 1383482"/>
                  <a:gd name="connsiteX273" fmla="*/ 572629 w 1057457"/>
                  <a:gd name="connsiteY273" fmla="*/ 587633 h 1383482"/>
                  <a:gd name="connsiteX274" fmla="*/ 578218 w 1057457"/>
                  <a:gd name="connsiteY274" fmla="*/ 584203 h 1383482"/>
                  <a:gd name="connsiteX275" fmla="*/ 578472 w 1057457"/>
                  <a:gd name="connsiteY275" fmla="*/ 592206 h 1383482"/>
                  <a:gd name="connsiteX276" fmla="*/ 582156 w 1057457"/>
                  <a:gd name="connsiteY276" fmla="*/ 601097 h 1383482"/>
                  <a:gd name="connsiteX277" fmla="*/ 581775 w 1057457"/>
                  <a:gd name="connsiteY277" fmla="*/ 606559 h 1383482"/>
                  <a:gd name="connsiteX278" fmla="*/ 588253 w 1057457"/>
                  <a:gd name="connsiteY278" fmla="*/ 613038 h 1383482"/>
                  <a:gd name="connsiteX279" fmla="*/ 582664 w 1057457"/>
                  <a:gd name="connsiteY279" fmla="*/ 620659 h 1383482"/>
                  <a:gd name="connsiteX280" fmla="*/ 577456 w 1057457"/>
                  <a:gd name="connsiteY280" fmla="*/ 631075 h 1383482"/>
                  <a:gd name="connsiteX281" fmla="*/ 573137 w 1057457"/>
                  <a:gd name="connsiteY281" fmla="*/ 644540 h 1383482"/>
                  <a:gd name="connsiteX282" fmla="*/ 575296 w 1057457"/>
                  <a:gd name="connsiteY282" fmla="*/ 653178 h 1383482"/>
                  <a:gd name="connsiteX283" fmla="*/ 588253 w 1057457"/>
                  <a:gd name="connsiteY283" fmla="*/ 640094 h 1383482"/>
                  <a:gd name="connsiteX284" fmla="*/ 596890 w 1057457"/>
                  <a:gd name="connsiteY284" fmla="*/ 622311 h 1383482"/>
                  <a:gd name="connsiteX285" fmla="*/ 605274 w 1057457"/>
                  <a:gd name="connsiteY285" fmla="*/ 609354 h 1383482"/>
                  <a:gd name="connsiteX286" fmla="*/ 609593 w 1057457"/>
                  <a:gd name="connsiteY286" fmla="*/ 594111 h 1383482"/>
                  <a:gd name="connsiteX287" fmla="*/ 618104 w 1057457"/>
                  <a:gd name="connsiteY287" fmla="*/ 581027 h 1383482"/>
                  <a:gd name="connsiteX288" fmla="*/ 615436 w 1057457"/>
                  <a:gd name="connsiteY288" fmla="*/ 571119 h 1383482"/>
                  <a:gd name="connsiteX289" fmla="*/ 610228 w 1057457"/>
                  <a:gd name="connsiteY289" fmla="*/ 565911 h 1383482"/>
                  <a:gd name="connsiteX290" fmla="*/ 614166 w 1057457"/>
                  <a:gd name="connsiteY290" fmla="*/ 554606 h 1383482"/>
                  <a:gd name="connsiteX291" fmla="*/ 609212 w 1057457"/>
                  <a:gd name="connsiteY291" fmla="*/ 546604 h 1383482"/>
                  <a:gd name="connsiteX292" fmla="*/ 601209 w 1057457"/>
                  <a:gd name="connsiteY292" fmla="*/ 540125 h 1383482"/>
                  <a:gd name="connsiteX293" fmla="*/ 599304 w 1057457"/>
                  <a:gd name="connsiteY293" fmla="*/ 532377 h 1383482"/>
                  <a:gd name="connsiteX294" fmla="*/ 592572 w 1057457"/>
                  <a:gd name="connsiteY294" fmla="*/ 518658 h 1383482"/>
                  <a:gd name="connsiteX295" fmla="*/ 595620 w 1057457"/>
                  <a:gd name="connsiteY295" fmla="*/ 501129 h 1383482"/>
                  <a:gd name="connsiteX296" fmla="*/ 604004 w 1057457"/>
                  <a:gd name="connsiteY296" fmla="*/ 492491 h 1383482"/>
                  <a:gd name="connsiteX297" fmla="*/ 615690 w 1057457"/>
                  <a:gd name="connsiteY297" fmla="*/ 481186 h 1383482"/>
                  <a:gd name="connsiteX298" fmla="*/ 621152 w 1057457"/>
                  <a:gd name="connsiteY298" fmla="*/ 482329 h 1383482"/>
                  <a:gd name="connsiteX299" fmla="*/ 618104 w 1057457"/>
                  <a:gd name="connsiteY299" fmla="*/ 488426 h 1383482"/>
                  <a:gd name="connsiteX300" fmla="*/ 608831 w 1057457"/>
                  <a:gd name="connsiteY300" fmla="*/ 496683 h 1383482"/>
                  <a:gd name="connsiteX301" fmla="*/ 605147 w 1057457"/>
                  <a:gd name="connsiteY301" fmla="*/ 503161 h 1383482"/>
                  <a:gd name="connsiteX302" fmla="*/ 602353 w 1057457"/>
                  <a:gd name="connsiteY302" fmla="*/ 512688 h 1383482"/>
                  <a:gd name="connsiteX303" fmla="*/ 602353 w 1057457"/>
                  <a:gd name="connsiteY303" fmla="*/ 519801 h 1383482"/>
                  <a:gd name="connsiteX304" fmla="*/ 605655 w 1057457"/>
                  <a:gd name="connsiteY304" fmla="*/ 526534 h 1383482"/>
                  <a:gd name="connsiteX305" fmla="*/ 614547 w 1057457"/>
                  <a:gd name="connsiteY305" fmla="*/ 531996 h 1383482"/>
                  <a:gd name="connsiteX306" fmla="*/ 623820 w 1057457"/>
                  <a:gd name="connsiteY306" fmla="*/ 536061 h 1383482"/>
                  <a:gd name="connsiteX307" fmla="*/ 626360 w 1057457"/>
                  <a:gd name="connsiteY307" fmla="*/ 543809 h 1383482"/>
                  <a:gd name="connsiteX308" fmla="*/ 630425 w 1057457"/>
                  <a:gd name="connsiteY308" fmla="*/ 546604 h 1383482"/>
                  <a:gd name="connsiteX309" fmla="*/ 638174 w 1057457"/>
                  <a:gd name="connsiteY309" fmla="*/ 537458 h 1383482"/>
                  <a:gd name="connsiteX310" fmla="*/ 651003 w 1057457"/>
                  <a:gd name="connsiteY310" fmla="*/ 520564 h 1383482"/>
                  <a:gd name="connsiteX311" fmla="*/ 666754 w 1057457"/>
                  <a:gd name="connsiteY311" fmla="*/ 506718 h 1383482"/>
                  <a:gd name="connsiteX312" fmla="*/ 672216 w 1057457"/>
                  <a:gd name="connsiteY312" fmla="*/ 491729 h 1383482"/>
                  <a:gd name="connsiteX313" fmla="*/ 673233 w 1057457"/>
                  <a:gd name="connsiteY313" fmla="*/ 479789 h 1383482"/>
                  <a:gd name="connsiteX314" fmla="*/ 676027 w 1057457"/>
                  <a:gd name="connsiteY314" fmla="*/ 467594 h 1383482"/>
                  <a:gd name="connsiteX315" fmla="*/ 674503 w 1057457"/>
                  <a:gd name="connsiteY315" fmla="*/ 456543 h 1383482"/>
                  <a:gd name="connsiteX316" fmla="*/ 669295 w 1057457"/>
                  <a:gd name="connsiteY316" fmla="*/ 455019 h 1383482"/>
                  <a:gd name="connsiteX317" fmla="*/ 665611 w 1057457"/>
                  <a:gd name="connsiteY317" fmla="*/ 447016 h 1383482"/>
                  <a:gd name="connsiteX318" fmla="*/ 670565 w 1057457"/>
                  <a:gd name="connsiteY318" fmla="*/ 442189 h 1383482"/>
                  <a:gd name="connsiteX319" fmla="*/ 669295 w 1057457"/>
                  <a:gd name="connsiteY319" fmla="*/ 435076 h 1383482"/>
                  <a:gd name="connsiteX320" fmla="*/ 671708 w 1057457"/>
                  <a:gd name="connsiteY320" fmla="*/ 428089 h 1383482"/>
                  <a:gd name="connsiteX321" fmla="*/ 678187 w 1057457"/>
                  <a:gd name="connsiteY321" fmla="*/ 427835 h 1383482"/>
                  <a:gd name="connsiteX322" fmla="*/ 680600 w 1057457"/>
                  <a:gd name="connsiteY322" fmla="*/ 431519 h 1383482"/>
                  <a:gd name="connsiteX323" fmla="*/ 684284 w 1057457"/>
                  <a:gd name="connsiteY323" fmla="*/ 429360 h 1383482"/>
                  <a:gd name="connsiteX324" fmla="*/ 688857 w 1057457"/>
                  <a:gd name="connsiteY324" fmla="*/ 421992 h 1383482"/>
                  <a:gd name="connsiteX325" fmla="*/ 701051 w 1057457"/>
                  <a:gd name="connsiteY325" fmla="*/ 413481 h 1383482"/>
                  <a:gd name="connsiteX326" fmla="*/ 725821 w 1057457"/>
                  <a:gd name="connsiteY326" fmla="*/ 402176 h 1383482"/>
                  <a:gd name="connsiteX327" fmla="*/ 759101 w 1057457"/>
                  <a:gd name="connsiteY327" fmla="*/ 397476 h 1383482"/>
                  <a:gd name="connsiteX328" fmla="*/ 787682 w 1057457"/>
                  <a:gd name="connsiteY328" fmla="*/ 396206 h 1383482"/>
                  <a:gd name="connsiteX329" fmla="*/ 804576 w 1057457"/>
                  <a:gd name="connsiteY329" fmla="*/ 394936 h 1383482"/>
                  <a:gd name="connsiteX330" fmla="*/ 812833 w 1057457"/>
                  <a:gd name="connsiteY330" fmla="*/ 389728 h 1383482"/>
                  <a:gd name="connsiteX331" fmla="*/ 813214 w 1057457"/>
                  <a:gd name="connsiteY331" fmla="*/ 378931 h 1383482"/>
                  <a:gd name="connsiteX332" fmla="*/ 813214 w 1057457"/>
                  <a:gd name="connsiteY332" fmla="*/ 367625 h 1383482"/>
                  <a:gd name="connsiteX333" fmla="*/ 817279 w 1057457"/>
                  <a:gd name="connsiteY333" fmla="*/ 366736 h 1383482"/>
                  <a:gd name="connsiteX334" fmla="*/ 822868 w 1057457"/>
                  <a:gd name="connsiteY334" fmla="*/ 371309 h 1383482"/>
                  <a:gd name="connsiteX335" fmla="*/ 828965 w 1057457"/>
                  <a:gd name="connsiteY335" fmla="*/ 366355 h 1383482"/>
                  <a:gd name="connsiteX336" fmla="*/ 833157 w 1057457"/>
                  <a:gd name="connsiteY336" fmla="*/ 369658 h 1383482"/>
                  <a:gd name="connsiteX337" fmla="*/ 830362 w 1057457"/>
                  <a:gd name="connsiteY337" fmla="*/ 378804 h 1383482"/>
                  <a:gd name="connsiteX338" fmla="*/ 834681 w 1057457"/>
                  <a:gd name="connsiteY338" fmla="*/ 385028 h 1383482"/>
                  <a:gd name="connsiteX339" fmla="*/ 843065 w 1057457"/>
                  <a:gd name="connsiteY339" fmla="*/ 381090 h 1383482"/>
                  <a:gd name="connsiteX340" fmla="*/ 851322 w 1057457"/>
                  <a:gd name="connsiteY340" fmla="*/ 371563 h 1383482"/>
                  <a:gd name="connsiteX341" fmla="*/ 866311 w 1057457"/>
                  <a:gd name="connsiteY341" fmla="*/ 371182 h 1383482"/>
                  <a:gd name="connsiteX342" fmla="*/ 865040 w 1057457"/>
                  <a:gd name="connsiteY342" fmla="*/ 364958 h 1383482"/>
                  <a:gd name="connsiteX343" fmla="*/ 860213 w 1057457"/>
                  <a:gd name="connsiteY343" fmla="*/ 356701 h 1383482"/>
                  <a:gd name="connsiteX344" fmla="*/ 853989 w 1057457"/>
                  <a:gd name="connsiteY344" fmla="*/ 347174 h 1383482"/>
                  <a:gd name="connsiteX345" fmla="*/ 843954 w 1057457"/>
                  <a:gd name="connsiteY345" fmla="*/ 335234 h 1383482"/>
                  <a:gd name="connsiteX346" fmla="*/ 839889 w 1057457"/>
                  <a:gd name="connsiteY346" fmla="*/ 328121 h 1383482"/>
                  <a:gd name="connsiteX347" fmla="*/ 845097 w 1057457"/>
                  <a:gd name="connsiteY347" fmla="*/ 320753 h 1383482"/>
                  <a:gd name="connsiteX348" fmla="*/ 854370 w 1057457"/>
                  <a:gd name="connsiteY348" fmla="*/ 315164 h 1383482"/>
                  <a:gd name="connsiteX349" fmla="*/ 854370 w 1057457"/>
                  <a:gd name="connsiteY349" fmla="*/ 308178 h 1383482"/>
                  <a:gd name="connsiteX350" fmla="*/ 849162 w 1057457"/>
                  <a:gd name="connsiteY350" fmla="*/ 298397 h 1383482"/>
                  <a:gd name="connsiteX351" fmla="*/ 848908 w 1057457"/>
                  <a:gd name="connsiteY351" fmla="*/ 290013 h 1383482"/>
                  <a:gd name="connsiteX352" fmla="*/ 853735 w 1057457"/>
                  <a:gd name="connsiteY352" fmla="*/ 280613 h 1383482"/>
                  <a:gd name="connsiteX353" fmla="*/ 865548 w 1057457"/>
                  <a:gd name="connsiteY353" fmla="*/ 267657 h 1383482"/>
                  <a:gd name="connsiteX354" fmla="*/ 879394 w 1057457"/>
                  <a:gd name="connsiteY354" fmla="*/ 252033 h 1383482"/>
                  <a:gd name="connsiteX355" fmla="*/ 883078 w 1057457"/>
                  <a:gd name="connsiteY355" fmla="*/ 238187 h 1383482"/>
                  <a:gd name="connsiteX356" fmla="*/ 895018 w 1057457"/>
                  <a:gd name="connsiteY356" fmla="*/ 235392 h 1383482"/>
                  <a:gd name="connsiteX357" fmla="*/ 904164 w 1057457"/>
                  <a:gd name="connsiteY357" fmla="*/ 223452 h 1383482"/>
                  <a:gd name="connsiteX358" fmla="*/ 919280 w 1057457"/>
                  <a:gd name="connsiteY358" fmla="*/ 221674 h 1383482"/>
                  <a:gd name="connsiteX359" fmla="*/ 930585 w 1057457"/>
                  <a:gd name="connsiteY359" fmla="*/ 221166 h 1383482"/>
                  <a:gd name="connsiteX360" fmla="*/ 942271 w 1057457"/>
                  <a:gd name="connsiteY360" fmla="*/ 215958 h 1383482"/>
                  <a:gd name="connsiteX361" fmla="*/ 949385 w 1057457"/>
                  <a:gd name="connsiteY361" fmla="*/ 201477 h 1383482"/>
                  <a:gd name="connsiteX362" fmla="*/ 950655 w 1057457"/>
                  <a:gd name="connsiteY362" fmla="*/ 188012 h 1383482"/>
                  <a:gd name="connsiteX363" fmla="*/ 959928 w 1057457"/>
                  <a:gd name="connsiteY363" fmla="*/ 189790 h 1383482"/>
                  <a:gd name="connsiteX364" fmla="*/ 962341 w 1057457"/>
                  <a:gd name="connsiteY364" fmla="*/ 199063 h 1383482"/>
                  <a:gd name="connsiteX365" fmla="*/ 969328 w 1057457"/>
                  <a:gd name="connsiteY365" fmla="*/ 202493 h 1383482"/>
                  <a:gd name="connsiteX366" fmla="*/ 976314 w 1057457"/>
                  <a:gd name="connsiteY366" fmla="*/ 198174 h 1383482"/>
                  <a:gd name="connsiteX367" fmla="*/ 982538 w 1057457"/>
                  <a:gd name="connsiteY367" fmla="*/ 192077 h 1383482"/>
                  <a:gd name="connsiteX368" fmla="*/ 991176 w 1057457"/>
                  <a:gd name="connsiteY368" fmla="*/ 191696 h 1383482"/>
                  <a:gd name="connsiteX369" fmla="*/ 999687 w 1057457"/>
                  <a:gd name="connsiteY369" fmla="*/ 194744 h 1383482"/>
                  <a:gd name="connsiteX370" fmla="*/ 1006800 w 1057457"/>
                  <a:gd name="connsiteY370" fmla="*/ 192077 h 1383482"/>
                  <a:gd name="connsiteX371" fmla="*/ 1020519 w 1057457"/>
                  <a:gd name="connsiteY371" fmla="*/ 181915 h 1383482"/>
                  <a:gd name="connsiteX372" fmla="*/ 1034238 w 1057457"/>
                  <a:gd name="connsiteY372" fmla="*/ 178231 h 1383482"/>
                  <a:gd name="connsiteX373" fmla="*/ 1047067 w 1057457"/>
                  <a:gd name="connsiteY373" fmla="*/ 178485 h 1383482"/>
                  <a:gd name="connsiteX374" fmla="*/ 1055578 w 1057457"/>
                  <a:gd name="connsiteY374" fmla="*/ 176072 h 1383482"/>
                  <a:gd name="connsiteX375" fmla="*/ 1056721 w 1057457"/>
                  <a:gd name="connsiteY375" fmla="*/ 168323 h 1383482"/>
                  <a:gd name="connsiteX376" fmla="*/ 1046559 w 1057457"/>
                  <a:gd name="connsiteY376" fmla="*/ 161210 h 1383482"/>
                  <a:gd name="connsiteX377" fmla="*/ 1045162 w 1057457"/>
                  <a:gd name="connsiteY377" fmla="*/ 152445 h 1383482"/>
                  <a:gd name="connsiteX378" fmla="*/ 1042748 w 1057457"/>
                  <a:gd name="connsiteY378" fmla="*/ 150921 h 1383482"/>
                  <a:gd name="connsiteX379" fmla="*/ 1037921 w 1057457"/>
                  <a:gd name="connsiteY379" fmla="*/ 149650 h 1383482"/>
                  <a:gd name="connsiteX380" fmla="*/ 1028267 w 1057457"/>
                  <a:gd name="connsiteY380" fmla="*/ 142537 h 1383482"/>
                  <a:gd name="connsiteX381" fmla="*/ 1027505 w 1057457"/>
                  <a:gd name="connsiteY381" fmla="*/ 135932 h 1383482"/>
                  <a:gd name="connsiteX382" fmla="*/ 1027505 w 1057457"/>
                  <a:gd name="connsiteY382" fmla="*/ 135932 h 1383482"/>
                  <a:gd name="connsiteX383" fmla="*/ 1023822 w 1057457"/>
                  <a:gd name="connsiteY383" fmla="*/ 119800 h 1383482"/>
                  <a:gd name="connsiteX384" fmla="*/ 1017216 w 1057457"/>
                  <a:gd name="connsiteY384" fmla="*/ 114719 h 1383482"/>
                  <a:gd name="connsiteX385" fmla="*/ 1008960 w 1057457"/>
                  <a:gd name="connsiteY385" fmla="*/ 110146 h 1383482"/>
                  <a:gd name="connsiteX386" fmla="*/ 1007181 w 1057457"/>
                  <a:gd name="connsiteY386" fmla="*/ 76230 h 1383482"/>
                  <a:gd name="connsiteX387" fmla="*/ 1003879 w 1057457"/>
                  <a:gd name="connsiteY387" fmla="*/ 21101 h 1383482"/>
                  <a:gd name="connsiteX388" fmla="*/ 990795 w 1057457"/>
                  <a:gd name="connsiteY388" fmla="*/ 9669 h 1383482"/>
                  <a:gd name="connsiteX389" fmla="*/ 979617 w 1057457"/>
                  <a:gd name="connsiteY389" fmla="*/ 5350 h 1383482"/>
                  <a:gd name="connsiteX390" fmla="*/ 967931 w 1057457"/>
                  <a:gd name="connsiteY390" fmla="*/ 8399 h 1383482"/>
                  <a:gd name="connsiteX391" fmla="*/ 947861 w 1057457"/>
                  <a:gd name="connsiteY391" fmla="*/ 11447 h 1383482"/>
                  <a:gd name="connsiteX392" fmla="*/ 938334 w 1057457"/>
                  <a:gd name="connsiteY392" fmla="*/ 4207 h 1383482"/>
                  <a:gd name="connsiteX393" fmla="*/ 931093 w 1057457"/>
                  <a:gd name="connsiteY393" fmla="*/ 523 h 1383482"/>
                  <a:gd name="connsiteX394" fmla="*/ 910642 w 1057457"/>
                  <a:gd name="connsiteY394" fmla="*/ 28596 h 1383482"/>
                  <a:gd name="connsiteX395" fmla="*/ 906323 w 1057457"/>
                  <a:gd name="connsiteY395" fmla="*/ 35709 h 1383482"/>
                  <a:gd name="connsiteX396" fmla="*/ 896288 w 1057457"/>
                  <a:gd name="connsiteY396" fmla="*/ 54636 h 1383482"/>
                  <a:gd name="connsiteX397" fmla="*/ 883078 w 1057457"/>
                  <a:gd name="connsiteY397" fmla="*/ 78262 h 1383482"/>
                  <a:gd name="connsiteX398" fmla="*/ 880410 w 1057457"/>
                  <a:gd name="connsiteY398" fmla="*/ 85757 h 1383482"/>
                  <a:gd name="connsiteX399" fmla="*/ 876091 w 1057457"/>
                  <a:gd name="connsiteY399" fmla="*/ 99222 h 1383482"/>
                  <a:gd name="connsiteX400" fmla="*/ 873805 w 1057457"/>
                  <a:gd name="connsiteY400" fmla="*/ 102651 h 1383482"/>
                  <a:gd name="connsiteX401" fmla="*/ 836079 w 1057457"/>
                  <a:gd name="connsiteY401" fmla="*/ 142791 h 1383482"/>
                  <a:gd name="connsiteX402" fmla="*/ 826679 w 1057457"/>
                  <a:gd name="connsiteY402" fmla="*/ 141521 h 1383482"/>
                  <a:gd name="connsiteX403" fmla="*/ 818422 w 1057457"/>
                  <a:gd name="connsiteY403" fmla="*/ 141521 h 1383482"/>
                  <a:gd name="connsiteX404" fmla="*/ 813849 w 1057457"/>
                  <a:gd name="connsiteY404" fmla="*/ 148380 h 1383482"/>
                  <a:gd name="connsiteX405" fmla="*/ 802163 w 1057457"/>
                  <a:gd name="connsiteY405" fmla="*/ 159940 h 1383482"/>
                  <a:gd name="connsiteX406" fmla="*/ 717310 w 1057457"/>
                  <a:gd name="connsiteY406" fmla="*/ 161972 h 1383482"/>
                  <a:gd name="connsiteX407" fmla="*/ 675646 w 1057457"/>
                  <a:gd name="connsiteY407" fmla="*/ 161210 h 1383482"/>
                  <a:gd name="connsiteX408" fmla="*/ 651003 w 1057457"/>
                  <a:gd name="connsiteY408" fmla="*/ 160956 h 1383482"/>
                  <a:gd name="connsiteX409" fmla="*/ 625725 w 1057457"/>
                  <a:gd name="connsiteY409" fmla="*/ 164385 h 1383482"/>
                  <a:gd name="connsiteX410" fmla="*/ 579996 w 1057457"/>
                  <a:gd name="connsiteY410" fmla="*/ 195761 h 1383482"/>
                  <a:gd name="connsiteX411" fmla="*/ 563737 w 1057457"/>
                  <a:gd name="connsiteY411" fmla="*/ 208336 h 1383482"/>
                  <a:gd name="connsiteX412" fmla="*/ 563356 w 1057457"/>
                  <a:gd name="connsiteY412" fmla="*/ 220657 h 1383482"/>
                  <a:gd name="connsiteX413" fmla="*/ 555988 w 1057457"/>
                  <a:gd name="connsiteY413" fmla="*/ 232598 h 1383482"/>
                  <a:gd name="connsiteX414" fmla="*/ 555607 w 1057457"/>
                  <a:gd name="connsiteY414" fmla="*/ 247714 h 1383482"/>
                  <a:gd name="connsiteX415" fmla="*/ 542651 w 1057457"/>
                  <a:gd name="connsiteY415" fmla="*/ 261179 h 1383482"/>
                  <a:gd name="connsiteX416" fmla="*/ 506830 w 1057457"/>
                  <a:gd name="connsiteY416" fmla="*/ 271849 h 1383482"/>
                  <a:gd name="connsiteX417" fmla="*/ 477360 w 1057457"/>
                  <a:gd name="connsiteY417" fmla="*/ 266895 h 1383482"/>
                  <a:gd name="connsiteX418" fmla="*/ 444460 w 1057457"/>
                  <a:gd name="connsiteY418" fmla="*/ 265116 h 1383482"/>
                  <a:gd name="connsiteX419" fmla="*/ 412577 w 1057457"/>
                  <a:gd name="connsiteY419" fmla="*/ 268419 h 1383482"/>
                  <a:gd name="connsiteX420" fmla="*/ 406607 w 1057457"/>
                  <a:gd name="connsiteY420" fmla="*/ 269435 h 1383482"/>
                  <a:gd name="connsiteX421" fmla="*/ 412831 w 1057457"/>
                  <a:gd name="connsiteY421" fmla="*/ 292300 h 1383482"/>
                  <a:gd name="connsiteX422" fmla="*/ 418039 w 1057457"/>
                  <a:gd name="connsiteY422" fmla="*/ 297381 h 1383482"/>
                  <a:gd name="connsiteX423" fmla="*/ 418293 w 1057457"/>
                  <a:gd name="connsiteY423" fmla="*/ 311226 h 1383482"/>
                  <a:gd name="connsiteX424" fmla="*/ 395302 w 1057457"/>
                  <a:gd name="connsiteY424" fmla="*/ 319864 h 1383482"/>
                  <a:gd name="connsiteX425" fmla="*/ 367991 w 1057457"/>
                  <a:gd name="connsiteY425" fmla="*/ 336123 h 1383482"/>
                  <a:gd name="connsiteX426" fmla="*/ 338776 w 1057457"/>
                  <a:gd name="connsiteY426" fmla="*/ 350477 h 1383482"/>
                  <a:gd name="connsiteX427" fmla="*/ 291649 w 1057457"/>
                  <a:gd name="connsiteY427" fmla="*/ 365212 h 1383482"/>
                  <a:gd name="connsiteX428" fmla="*/ 261926 w 1057457"/>
                  <a:gd name="connsiteY428" fmla="*/ 384774 h 1383482"/>
                  <a:gd name="connsiteX429" fmla="*/ 221405 w 1057457"/>
                  <a:gd name="connsiteY429" fmla="*/ 392776 h 1383482"/>
                  <a:gd name="connsiteX430" fmla="*/ 200318 w 1057457"/>
                  <a:gd name="connsiteY430" fmla="*/ 390363 h 1383482"/>
                  <a:gd name="connsiteX431" fmla="*/ 194475 w 1057457"/>
                  <a:gd name="connsiteY431" fmla="*/ 383250 h 1383482"/>
                  <a:gd name="connsiteX432" fmla="*/ 172119 w 1057457"/>
                  <a:gd name="connsiteY432" fmla="*/ 376898 h 1383482"/>
                  <a:gd name="connsiteX433" fmla="*/ 171230 w 1057457"/>
                  <a:gd name="connsiteY433" fmla="*/ 364069 h 1383482"/>
                  <a:gd name="connsiteX434" fmla="*/ 183678 w 1057457"/>
                  <a:gd name="connsiteY434" fmla="*/ 358099 h 1383482"/>
                  <a:gd name="connsiteX435" fmla="*/ 180630 w 1057457"/>
                  <a:gd name="connsiteY435" fmla="*/ 344507 h 1383482"/>
                  <a:gd name="connsiteX436" fmla="*/ 187616 w 1057457"/>
                  <a:gd name="connsiteY436" fmla="*/ 328375 h 1383482"/>
                  <a:gd name="connsiteX437" fmla="*/ 198159 w 1057457"/>
                  <a:gd name="connsiteY437" fmla="*/ 318975 h 1383482"/>
                  <a:gd name="connsiteX438" fmla="*/ 212386 w 1057457"/>
                  <a:gd name="connsiteY438" fmla="*/ 305764 h 1383482"/>
                  <a:gd name="connsiteX439" fmla="*/ 221278 w 1057457"/>
                  <a:gd name="connsiteY439" fmla="*/ 282900 h 1383482"/>
                  <a:gd name="connsiteX440" fmla="*/ 213783 w 1057457"/>
                  <a:gd name="connsiteY440" fmla="*/ 254065 h 1383482"/>
                  <a:gd name="connsiteX441" fmla="*/ 206797 w 1057457"/>
                  <a:gd name="connsiteY441" fmla="*/ 230820 h 1383482"/>
                  <a:gd name="connsiteX442" fmla="*/ 190919 w 1057457"/>
                  <a:gd name="connsiteY442" fmla="*/ 221039 h 1383482"/>
                  <a:gd name="connsiteX443" fmla="*/ 166657 w 1057457"/>
                  <a:gd name="connsiteY443" fmla="*/ 235774 h 1383482"/>
                  <a:gd name="connsiteX444" fmla="*/ 145190 w 1057457"/>
                  <a:gd name="connsiteY444" fmla="*/ 243776 h 1383482"/>
                  <a:gd name="connsiteX445" fmla="*/ 143411 w 1057457"/>
                  <a:gd name="connsiteY445" fmla="*/ 228660 h 1383482"/>
                  <a:gd name="connsiteX446" fmla="*/ 157511 w 1057457"/>
                  <a:gd name="connsiteY446" fmla="*/ 218879 h 1383482"/>
                  <a:gd name="connsiteX447" fmla="*/ 162338 w 1057457"/>
                  <a:gd name="connsiteY447" fmla="*/ 203890 h 1383482"/>
                  <a:gd name="connsiteX448" fmla="*/ 173643 w 1057457"/>
                  <a:gd name="connsiteY448" fmla="*/ 196269 h 1383482"/>
                  <a:gd name="connsiteX449" fmla="*/ 176946 w 1057457"/>
                  <a:gd name="connsiteY449" fmla="*/ 178739 h 1383482"/>
                  <a:gd name="connsiteX450" fmla="*/ 171611 w 1057457"/>
                  <a:gd name="connsiteY450" fmla="*/ 160956 h 1383482"/>
                  <a:gd name="connsiteX451" fmla="*/ 171865 w 1057457"/>
                  <a:gd name="connsiteY451" fmla="*/ 148380 h 1383482"/>
                  <a:gd name="connsiteX452" fmla="*/ 160560 w 1057457"/>
                  <a:gd name="connsiteY452" fmla="*/ 136059 h 1383482"/>
                  <a:gd name="connsiteX453" fmla="*/ 139346 w 1057457"/>
                  <a:gd name="connsiteY453" fmla="*/ 126024 h 1383482"/>
                  <a:gd name="connsiteX454" fmla="*/ 115085 w 1057457"/>
                  <a:gd name="connsiteY454" fmla="*/ 111924 h 1383482"/>
                  <a:gd name="connsiteX455" fmla="*/ 92982 w 1057457"/>
                  <a:gd name="connsiteY455" fmla="*/ 106081 h 1383482"/>
                  <a:gd name="connsiteX456" fmla="*/ 87393 w 1057457"/>
                  <a:gd name="connsiteY456" fmla="*/ 118910 h 1383482"/>
                  <a:gd name="connsiteX457" fmla="*/ 85869 w 1057457"/>
                  <a:gd name="connsiteY457" fmla="*/ 135170 h 1383482"/>
                  <a:gd name="connsiteX458" fmla="*/ 67704 w 1057457"/>
                  <a:gd name="connsiteY458" fmla="*/ 141902 h 1383482"/>
                  <a:gd name="connsiteX459" fmla="*/ 64910 w 1057457"/>
                  <a:gd name="connsiteY459" fmla="*/ 157272 h 1383482"/>
                  <a:gd name="connsiteX460" fmla="*/ 53859 w 1057457"/>
                  <a:gd name="connsiteY460" fmla="*/ 162861 h 1383482"/>
                  <a:gd name="connsiteX461" fmla="*/ 51064 w 1057457"/>
                  <a:gd name="connsiteY461" fmla="*/ 149396 h 1383482"/>
                  <a:gd name="connsiteX462" fmla="*/ 41156 w 1057457"/>
                  <a:gd name="connsiteY462" fmla="*/ 157526 h 1383482"/>
                  <a:gd name="connsiteX463" fmla="*/ 25151 w 1057457"/>
                  <a:gd name="connsiteY463" fmla="*/ 170991 h 1383482"/>
                  <a:gd name="connsiteX464" fmla="*/ 7367 w 1057457"/>
                  <a:gd name="connsiteY464" fmla="*/ 206177 h 1383482"/>
                  <a:gd name="connsiteX465" fmla="*/ 3938 w 1057457"/>
                  <a:gd name="connsiteY465" fmla="*/ 246952 h 1383482"/>
                  <a:gd name="connsiteX466" fmla="*/ 18292 w 1057457"/>
                  <a:gd name="connsiteY466" fmla="*/ 278581 h 1383482"/>
                  <a:gd name="connsiteX467" fmla="*/ 18292 w 1057457"/>
                  <a:gd name="connsiteY467" fmla="*/ 313259 h 1383482"/>
                  <a:gd name="connsiteX468" fmla="*/ 2668 w 1057457"/>
                  <a:gd name="connsiteY468" fmla="*/ 344126 h 1383482"/>
                  <a:gd name="connsiteX469" fmla="*/ 0 w 1057457"/>
                  <a:gd name="connsiteY469" fmla="*/ 346539 h 1383482"/>
                  <a:gd name="connsiteX470" fmla="*/ 0 w 1057457"/>
                  <a:gd name="connsiteY470" fmla="*/ 1064612 h 1383482"/>
                  <a:gd name="connsiteX471" fmla="*/ 6097 w 1057457"/>
                  <a:gd name="connsiteY471" fmla="*/ 1063977 h 13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057457" h="1383482">
                    <a:moveTo>
                      <a:pt x="5843" y="1064866"/>
                    </a:moveTo>
                    <a:cubicBezTo>
                      <a:pt x="10035" y="1064866"/>
                      <a:pt x="12321" y="1064866"/>
                      <a:pt x="16767" y="1062706"/>
                    </a:cubicBezTo>
                    <a:cubicBezTo>
                      <a:pt x="21213" y="1060420"/>
                      <a:pt x="20959" y="1061182"/>
                      <a:pt x="23373" y="1061944"/>
                    </a:cubicBezTo>
                    <a:cubicBezTo>
                      <a:pt x="25786" y="1062706"/>
                      <a:pt x="25024" y="1064485"/>
                      <a:pt x="25151" y="1068676"/>
                    </a:cubicBezTo>
                    <a:cubicBezTo>
                      <a:pt x="25151" y="1072868"/>
                      <a:pt x="26294" y="1072741"/>
                      <a:pt x="27691" y="1073884"/>
                    </a:cubicBezTo>
                    <a:cubicBezTo>
                      <a:pt x="28962" y="1075028"/>
                      <a:pt x="34297" y="1076552"/>
                      <a:pt x="38362" y="1076679"/>
                    </a:cubicBezTo>
                    <a:cubicBezTo>
                      <a:pt x="42426" y="1076806"/>
                      <a:pt x="43189" y="1075917"/>
                      <a:pt x="45348" y="1074139"/>
                    </a:cubicBezTo>
                    <a:cubicBezTo>
                      <a:pt x="47507" y="1072233"/>
                      <a:pt x="50937" y="1071471"/>
                      <a:pt x="53859" y="1071979"/>
                    </a:cubicBezTo>
                    <a:cubicBezTo>
                      <a:pt x="56907" y="1072487"/>
                      <a:pt x="55002" y="1074011"/>
                      <a:pt x="54113" y="1076425"/>
                    </a:cubicBezTo>
                    <a:cubicBezTo>
                      <a:pt x="53096" y="1078838"/>
                      <a:pt x="56018" y="1079855"/>
                      <a:pt x="56272" y="1082395"/>
                    </a:cubicBezTo>
                    <a:cubicBezTo>
                      <a:pt x="56526" y="1085063"/>
                      <a:pt x="57415" y="1084809"/>
                      <a:pt x="60083" y="1087730"/>
                    </a:cubicBezTo>
                    <a:cubicBezTo>
                      <a:pt x="62623" y="1090652"/>
                      <a:pt x="60972" y="1091668"/>
                      <a:pt x="61099" y="1093827"/>
                    </a:cubicBezTo>
                    <a:cubicBezTo>
                      <a:pt x="61099" y="1095987"/>
                      <a:pt x="64529" y="1102084"/>
                      <a:pt x="67831" y="1103735"/>
                    </a:cubicBezTo>
                    <a:cubicBezTo>
                      <a:pt x="71134" y="1105387"/>
                      <a:pt x="78247" y="1108054"/>
                      <a:pt x="83837" y="1111611"/>
                    </a:cubicBezTo>
                    <a:cubicBezTo>
                      <a:pt x="89553" y="1115168"/>
                      <a:pt x="89172" y="1111103"/>
                      <a:pt x="92347" y="1109960"/>
                    </a:cubicBezTo>
                    <a:cubicBezTo>
                      <a:pt x="95650" y="1108816"/>
                      <a:pt x="98063" y="1107165"/>
                      <a:pt x="99969" y="1105768"/>
                    </a:cubicBezTo>
                    <a:cubicBezTo>
                      <a:pt x="101874" y="1104370"/>
                      <a:pt x="104288" y="1098908"/>
                      <a:pt x="106955" y="1096876"/>
                    </a:cubicBezTo>
                    <a:cubicBezTo>
                      <a:pt x="109496" y="1094843"/>
                      <a:pt x="116482" y="1094081"/>
                      <a:pt x="120166" y="1093700"/>
                    </a:cubicBezTo>
                    <a:cubicBezTo>
                      <a:pt x="123849" y="1093319"/>
                      <a:pt x="123595" y="1092430"/>
                      <a:pt x="126771" y="1088238"/>
                    </a:cubicBezTo>
                    <a:cubicBezTo>
                      <a:pt x="130074" y="1084046"/>
                      <a:pt x="134774" y="1085698"/>
                      <a:pt x="138203" y="1085444"/>
                    </a:cubicBezTo>
                    <a:cubicBezTo>
                      <a:pt x="141506" y="1085063"/>
                      <a:pt x="143284" y="1086587"/>
                      <a:pt x="145825" y="1090398"/>
                    </a:cubicBezTo>
                    <a:cubicBezTo>
                      <a:pt x="148365" y="1094335"/>
                      <a:pt x="156622" y="1096749"/>
                      <a:pt x="158908" y="1097257"/>
                    </a:cubicBezTo>
                    <a:cubicBezTo>
                      <a:pt x="161195" y="1097765"/>
                      <a:pt x="170595" y="1107419"/>
                      <a:pt x="171865" y="1109833"/>
                    </a:cubicBezTo>
                    <a:cubicBezTo>
                      <a:pt x="173135" y="1112246"/>
                      <a:pt x="172119" y="1114660"/>
                      <a:pt x="174532" y="1120248"/>
                    </a:cubicBezTo>
                    <a:cubicBezTo>
                      <a:pt x="176946" y="1125838"/>
                      <a:pt x="196635" y="1134856"/>
                      <a:pt x="197905" y="1135619"/>
                    </a:cubicBezTo>
                    <a:cubicBezTo>
                      <a:pt x="199175" y="1136508"/>
                      <a:pt x="203367" y="1140827"/>
                      <a:pt x="203367" y="1147559"/>
                    </a:cubicBezTo>
                    <a:cubicBezTo>
                      <a:pt x="203367" y="1154291"/>
                      <a:pt x="206162" y="1154291"/>
                      <a:pt x="209591" y="1159753"/>
                    </a:cubicBezTo>
                    <a:cubicBezTo>
                      <a:pt x="213021" y="1165089"/>
                      <a:pt x="212386" y="1169026"/>
                      <a:pt x="211370" y="1172710"/>
                    </a:cubicBezTo>
                    <a:cubicBezTo>
                      <a:pt x="210226" y="1176394"/>
                      <a:pt x="209591" y="1180713"/>
                      <a:pt x="205780" y="1187699"/>
                    </a:cubicBezTo>
                    <a:cubicBezTo>
                      <a:pt x="201843" y="1194685"/>
                      <a:pt x="203113" y="1199893"/>
                      <a:pt x="202478" y="1203958"/>
                    </a:cubicBezTo>
                    <a:cubicBezTo>
                      <a:pt x="201843" y="1208023"/>
                      <a:pt x="202732" y="1219582"/>
                      <a:pt x="204383" y="1222631"/>
                    </a:cubicBezTo>
                    <a:cubicBezTo>
                      <a:pt x="206162" y="1225679"/>
                      <a:pt x="211370" y="1224409"/>
                      <a:pt x="212132" y="1219582"/>
                    </a:cubicBezTo>
                    <a:cubicBezTo>
                      <a:pt x="213021" y="1214755"/>
                      <a:pt x="213021" y="1214628"/>
                      <a:pt x="214545" y="1214628"/>
                    </a:cubicBezTo>
                    <a:cubicBezTo>
                      <a:pt x="216070" y="1214628"/>
                      <a:pt x="218610" y="1217423"/>
                      <a:pt x="220388" y="1217042"/>
                    </a:cubicBezTo>
                    <a:cubicBezTo>
                      <a:pt x="222167" y="1216533"/>
                      <a:pt x="223818" y="1211580"/>
                      <a:pt x="226740" y="1211580"/>
                    </a:cubicBezTo>
                    <a:cubicBezTo>
                      <a:pt x="229661" y="1211580"/>
                      <a:pt x="228010" y="1218058"/>
                      <a:pt x="225596" y="1223774"/>
                    </a:cubicBezTo>
                    <a:cubicBezTo>
                      <a:pt x="223183" y="1229490"/>
                      <a:pt x="219499" y="1227966"/>
                      <a:pt x="215815" y="1231777"/>
                    </a:cubicBezTo>
                    <a:cubicBezTo>
                      <a:pt x="212132" y="1235714"/>
                      <a:pt x="210734" y="1235841"/>
                      <a:pt x="209591" y="1238763"/>
                    </a:cubicBezTo>
                    <a:cubicBezTo>
                      <a:pt x="208448" y="1241812"/>
                      <a:pt x="214418" y="1244860"/>
                      <a:pt x="217213" y="1247655"/>
                    </a:cubicBezTo>
                    <a:cubicBezTo>
                      <a:pt x="220007" y="1250449"/>
                      <a:pt x="222929" y="1261500"/>
                      <a:pt x="225850" y="1265057"/>
                    </a:cubicBezTo>
                    <a:cubicBezTo>
                      <a:pt x="228899" y="1268487"/>
                      <a:pt x="233472" y="1270519"/>
                      <a:pt x="237283" y="1270519"/>
                    </a:cubicBezTo>
                    <a:cubicBezTo>
                      <a:pt x="241093" y="1270519"/>
                      <a:pt x="242872" y="1266835"/>
                      <a:pt x="246174" y="1265057"/>
                    </a:cubicBezTo>
                    <a:cubicBezTo>
                      <a:pt x="249477" y="1263279"/>
                      <a:pt x="250239" y="1265692"/>
                      <a:pt x="250239" y="1266835"/>
                    </a:cubicBezTo>
                    <a:cubicBezTo>
                      <a:pt x="250239" y="1267979"/>
                      <a:pt x="248080" y="1271027"/>
                      <a:pt x="245920" y="1272297"/>
                    </a:cubicBezTo>
                    <a:cubicBezTo>
                      <a:pt x="243761" y="1273568"/>
                      <a:pt x="244142" y="1276616"/>
                      <a:pt x="243761" y="1278395"/>
                    </a:cubicBezTo>
                    <a:cubicBezTo>
                      <a:pt x="243253" y="1280173"/>
                      <a:pt x="244142" y="1283857"/>
                      <a:pt x="245539" y="1284619"/>
                    </a:cubicBezTo>
                    <a:cubicBezTo>
                      <a:pt x="246810" y="1285508"/>
                      <a:pt x="252272" y="1285000"/>
                      <a:pt x="254431" y="1283349"/>
                    </a:cubicBezTo>
                    <a:cubicBezTo>
                      <a:pt x="256590" y="1281570"/>
                      <a:pt x="260274" y="1283095"/>
                      <a:pt x="260909" y="1286651"/>
                    </a:cubicBezTo>
                    <a:cubicBezTo>
                      <a:pt x="261544" y="1290081"/>
                      <a:pt x="257226" y="1290589"/>
                      <a:pt x="255066" y="1292748"/>
                    </a:cubicBezTo>
                    <a:cubicBezTo>
                      <a:pt x="252907" y="1294908"/>
                      <a:pt x="253161" y="1297575"/>
                      <a:pt x="253161" y="1299735"/>
                    </a:cubicBezTo>
                    <a:cubicBezTo>
                      <a:pt x="253161" y="1301894"/>
                      <a:pt x="254431" y="1304308"/>
                      <a:pt x="258115" y="1308881"/>
                    </a:cubicBezTo>
                    <a:cubicBezTo>
                      <a:pt x="261799" y="1313454"/>
                      <a:pt x="259893" y="1315359"/>
                      <a:pt x="259004" y="1320313"/>
                    </a:cubicBezTo>
                    <a:cubicBezTo>
                      <a:pt x="258115" y="1325267"/>
                      <a:pt x="259258" y="1326664"/>
                      <a:pt x="260782" y="1331618"/>
                    </a:cubicBezTo>
                    <a:cubicBezTo>
                      <a:pt x="262307" y="1336572"/>
                      <a:pt x="266244" y="1333143"/>
                      <a:pt x="271452" y="1334032"/>
                    </a:cubicBezTo>
                    <a:cubicBezTo>
                      <a:pt x="276660" y="1334921"/>
                      <a:pt x="278185" y="1339494"/>
                      <a:pt x="282250" y="1345337"/>
                    </a:cubicBezTo>
                    <a:cubicBezTo>
                      <a:pt x="286314" y="1351180"/>
                      <a:pt x="285933" y="1352577"/>
                      <a:pt x="292030" y="1355499"/>
                    </a:cubicBezTo>
                    <a:cubicBezTo>
                      <a:pt x="298128" y="1358548"/>
                      <a:pt x="301176" y="1358293"/>
                      <a:pt x="302701" y="1362866"/>
                    </a:cubicBezTo>
                    <a:cubicBezTo>
                      <a:pt x="304225" y="1367439"/>
                      <a:pt x="295968" y="1365534"/>
                      <a:pt x="294444" y="1367185"/>
                    </a:cubicBezTo>
                    <a:cubicBezTo>
                      <a:pt x="292920" y="1368963"/>
                      <a:pt x="301176" y="1371758"/>
                      <a:pt x="304860" y="1374172"/>
                    </a:cubicBezTo>
                    <a:cubicBezTo>
                      <a:pt x="308544" y="1376585"/>
                      <a:pt x="317181" y="1373282"/>
                      <a:pt x="319849" y="1371123"/>
                    </a:cubicBezTo>
                    <a:cubicBezTo>
                      <a:pt x="322516" y="1368963"/>
                      <a:pt x="322516" y="1364645"/>
                      <a:pt x="325057" y="1364645"/>
                    </a:cubicBezTo>
                    <a:cubicBezTo>
                      <a:pt x="327597" y="1364645"/>
                      <a:pt x="329630" y="1367947"/>
                      <a:pt x="328741" y="1370488"/>
                    </a:cubicBezTo>
                    <a:cubicBezTo>
                      <a:pt x="327852" y="1373028"/>
                      <a:pt x="325057" y="1374172"/>
                      <a:pt x="323279" y="1377220"/>
                    </a:cubicBezTo>
                    <a:cubicBezTo>
                      <a:pt x="321500" y="1380269"/>
                      <a:pt x="320611" y="1382047"/>
                      <a:pt x="321119" y="1383063"/>
                    </a:cubicBezTo>
                    <a:cubicBezTo>
                      <a:pt x="321500" y="1384207"/>
                      <a:pt x="323914" y="1382809"/>
                      <a:pt x="325311" y="1381285"/>
                    </a:cubicBezTo>
                    <a:cubicBezTo>
                      <a:pt x="326581" y="1379761"/>
                      <a:pt x="333060" y="1371377"/>
                      <a:pt x="336362" y="1369091"/>
                    </a:cubicBezTo>
                    <a:cubicBezTo>
                      <a:pt x="339665" y="1366931"/>
                      <a:pt x="338903" y="1362866"/>
                      <a:pt x="338903" y="1359945"/>
                    </a:cubicBezTo>
                    <a:cubicBezTo>
                      <a:pt x="338903" y="1357023"/>
                      <a:pt x="340173" y="1352323"/>
                      <a:pt x="342332" y="1346988"/>
                    </a:cubicBezTo>
                    <a:cubicBezTo>
                      <a:pt x="344492" y="1341526"/>
                      <a:pt x="345381" y="1342669"/>
                      <a:pt x="347921" y="1336953"/>
                    </a:cubicBezTo>
                    <a:cubicBezTo>
                      <a:pt x="350462" y="1331364"/>
                      <a:pt x="347540" y="1319932"/>
                      <a:pt x="347540" y="1318662"/>
                    </a:cubicBezTo>
                    <a:lnTo>
                      <a:pt x="347540" y="1300497"/>
                    </a:lnTo>
                    <a:cubicBezTo>
                      <a:pt x="347540" y="1293130"/>
                      <a:pt x="348430" y="1291224"/>
                      <a:pt x="348811" y="1284873"/>
                    </a:cubicBezTo>
                    <a:cubicBezTo>
                      <a:pt x="349192" y="1278649"/>
                      <a:pt x="348557" y="1277506"/>
                      <a:pt x="347540" y="1272552"/>
                    </a:cubicBezTo>
                    <a:cubicBezTo>
                      <a:pt x="346397" y="1267598"/>
                      <a:pt x="345000" y="1266073"/>
                      <a:pt x="341443" y="1260865"/>
                    </a:cubicBezTo>
                    <a:cubicBezTo>
                      <a:pt x="338014" y="1255657"/>
                      <a:pt x="337124" y="1256800"/>
                      <a:pt x="335981" y="1253752"/>
                    </a:cubicBezTo>
                    <a:cubicBezTo>
                      <a:pt x="334838" y="1250703"/>
                      <a:pt x="339665" y="1249433"/>
                      <a:pt x="339665" y="1244479"/>
                    </a:cubicBezTo>
                    <a:cubicBezTo>
                      <a:pt x="339665" y="1239525"/>
                      <a:pt x="336997" y="1234317"/>
                      <a:pt x="335854" y="1232539"/>
                    </a:cubicBezTo>
                    <a:cubicBezTo>
                      <a:pt x="334838" y="1230760"/>
                      <a:pt x="332678" y="1223647"/>
                      <a:pt x="327470" y="1215263"/>
                    </a:cubicBezTo>
                    <a:cubicBezTo>
                      <a:pt x="322262" y="1206880"/>
                      <a:pt x="322008" y="1201672"/>
                      <a:pt x="317308" y="1190494"/>
                    </a:cubicBezTo>
                    <a:cubicBezTo>
                      <a:pt x="312482" y="1179315"/>
                      <a:pt x="312863" y="1177283"/>
                      <a:pt x="312354" y="1174361"/>
                    </a:cubicBezTo>
                    <a:cubicBezTo>
                      <a:pt x="311846" y="1171440"/>
                      <a:pt x="308798" y="1168772"/>
                      <a:pt x="307146" y="1164961"/>
                    </a:cubicBezTo>
                    <a:cubicBezTo>
                      <a:pt x="305368" y="1161151"/>
                      <a:pt x="306384" y="1160388"/>
                      <a:pt x="307146" y="1159245"/>
                    </a:cubicBezTo>
                    <a:cubicBezTo>
                      <a:pt x="308036" y="1158229"/>
                      <a:pt x="310068" y="1160388"/>
                      <a:pt x="311592" y="1162421"/>
                    </a:cubicBezTo>
                    <a:cubicBezTo>
                      <a:pt x="313117" y="1164580"/>
                      <a:pt x="314768" y="1167375"/>
                      <a:pt x="316292" y="1169026"/>
                    </a:cubicBezTo>
                    <a:cubicBezTo>
                      <a:pt x="317817" y="1170677"/>
                      <a:pt x="317308" y="1171440"/>
                      <a:pt x="319722" y="1172710"/>
                    </a:cubicBezTo>
                    <a:cubicBezTo>
                      <a:pt x="322135" y="1173980"/>
                      <a:pt x="319976" y="1168772"/>
                      <a:pt x="317944" y="1163564"/>
                    </a:cubicBezTo>
                    <a:cubicBezTo>
                      <a:pt x="315911" y="1158356"/>
                      <a:pt x="309687" y="1150735"/>
                      <a:pt x="304860" y="1145145"/>
                    </a:cubicBezTo>
                    <a:cubicBezTo>
                      <a:pt x="300033" y="1139556"/>
                      <a:pt x="295714" y="1131681"/>
                      <a:pt x="292030" y="1122535"/>
                    </a:cubicBezTo>
                    <a:cubicBezTo>
                      <a:pt x="288347" y="1113389"/>
                      <a:pt x="287077" y="1108816"/>
                      <a:pt x="282250" y="1098019"/>
                    </a:cubicBezTo>
                    <a:cubicBezTo>
                      <a:pt x="277423" y="1087222"/>
                      <a:pt x="278058" y="1072487"/>
                      <a:pt x="276533" y="1067787"/>
                    </a:cubicBezTo>
                    <a:cubicBezTo>
                      <a:pt x="275009" y="1062960"/>
                      <a:pt x="272469" y="1059531"/>
                      <a:pt x="270944" y="1051274"/>
                    </a:cubicBezTo>
                    <a:cubicBezTo>
                      <a:pt x="269420" y="1043017"/>
                      <a:pt x="269801" y="1040223"/>
                      <a:pt x="270055" y="1035650"/>
                    </a:cubicBezTo>
                    <a:cubicBezTo>
                      <a:pt x="270309" y="1031077"/>
                      <a:pt x="270690" y="1027647"/>
                      <a:pt x="272215" y="1021550"/>
                    </a:cubicBezTo>
                    <a:cubicBezTo>
                      <a:pt x="273739" y="1015453"/>
                      <a:pt x="278439" y="1019137"/>
                      <a:pt x="278439" y="1016088"/>
                    </a:cubicBezTo>
                    <a:cubicBezTo>
                      <a:pt x="278439" y="1013040"/>
                      <a:pt x="272850" y="1011261"/>
                      <a:pt x="273104" y="1008467"/>
                    </a:cubicBezTo>
                    <a:cubicBezTo>
                      <a:pt x="273358" y="1005672"/>
                      <a:pt x="277423" y="1006561"/>
                      <a:pt x="280217" y="1005418"/>
                    </a:cubicBezTo>
                    <a:cubicBezTo>
                      <a:pt x="283012" y="1004275"/>
                      <a:pt x="282377" y="1002623"/>
                      <a:pt x="282631" y="998050"/>
                    </a:cubicBezTo>
                    <a:cubicBezTo>
                      <a:pt x="282885" y="993478"/>
                      <a:pt x="282885" y="992207"/>
                      <a:pt x="283901" y="988270"/>
                    </a:cubicBezTo>
                    <a:cubicBezTo>
                      <a:pt x="284917" y="984332"/>
                      <a:pt x="289744" y="986110"/>
                      <a:pt x="292539" y="984332"/>
                    </a:cubicBezTo>
                    <a:cubicBezTo>
                      <a:pt x="295333" y="982553"/>
                      <a:pt x="298001" y="979505"/>
                      <a:pt x="300541" y="974805"/>
                    </a:cubicBezTo>
                    <a:cubicBezTo>
                      <a:pt x="303082" y="969978"/>
                      <a:pt x="307782" y="965659"/>
                      <a:pt x="310068" y="963627"/>
                    </a:cubicBezTo>
                    <a:cubicBezTo>
                      <a:pt x="312354" y="961594"/>
                      <a:pt x="312227" y="955751"/>
                      <a:pt x="310830" y="951940"/>
                    </a:cubicBezTo>
                    <a:cubicBezTo>
                      <a:pt x="309433" y="948130"/>
                      <a:pt x="307019" y="942922"/>
                      <a:pt x="308290" y="941270"/>
                    </a:cubicBezTo>
                    <a:cubicBezTo>
                      <a:pt x="309433" y="939619"/>
                      <a:pt x="312100" y="941270"/>
                      <a:pt x="313752" y="942160"/>
                    </a:cubicBezTo>
                    <a:cubicBezTo>
                      <a:pt x="315530" y="942922"/>
                      <a:pt x="318452" y="940000"/>
                      <a:pt x="322135" y="938984"/>
                    </a:cubicBezTo>
                    <a:cubicBezTo>
                      <a:pt x="325819" y="937968"/>
                      <a:pt x="327470" y="938476"/>
                      <a:pt x="331154" y="935935"/>
                    </a:cubicBezTo>
                    <a:cubicBezTo>
                      <a:pt x="334838" y="933268"/>
                      <a:pt x="337887" y="934030"/>
                      <a:pt x="340427" y="933903"/>
                    </a:cubicBezTo>
                    <a:cubicBezTo>
                      <a:pt x="342968" y="933903"/>
                      <a:pt x="347032" y="933903"/>
                      <a:pt x="348811" y="933395"/>
                    </a:cubicBezTo>
                    <a:cubicBezTo>
                      <a:pt x="350589" y="933014"/>
                      <a:pt x="352621" y="927679"/>
                      <a:pt x="354146" y="925900"/>
                    </a:cubicBezTo>
                    <a:cubicBezTo>
                      <a:pt x="355670" y="923995"/>
                      <a:pt x="357702" y="923233"/>
                      <a:pt x="362656" y="922598"/>
                    </a:cubicBezTo>
                    <a:cubicBezTo>
                      <a:pt x="367483" y="922090"/>
                      <a:pt x="367864" y="922979"/>
                      <a:pt x="371421" y="920184"/>
                    </a:cubicBezTo>
                    <a:cubicBezTo>
                      <a:pt x="374978" y="917390"/>
                      <a:pt x="381583" y="910276"/>
                      <a:pt x="382980" y="908752"/>
                    </a:cubicBezTo>
                    <a:cubicBezTo>
                      <a:pt x="384378" y="907228"/>
                      <a:pt x="388697" y="905830"/>
                      <a:pt x="390094" y="904814"/>
                    </a:cubicBezTo>
                    <a:cubicBezTo>
                      <a:pt x="391491" y="903798"/>
                      <a:pt x="390602" y="895795"/>
                      <a:pt x="394159" y="892366"/>
                    </a:cubicBezTo>
                    <a:cubicBezTo>
                      <a:pt x="397588" y="888809"/>
                      <a:pt x="397588" y="892112"/>
                      <a:pt x="400256" y="888682"/>
                    </a:cubicBezTo>
                    <a:cubicBezTo>
                      <a:pt x="402796" y="885252"/>
                      <a:pt x="403558" y="882839"/>
                      <a:pt x="405718" y="878647"/>
                    </a:cubicBezTo>
                    <a:cubicBezTo>
                      <a:pt x="407877" y="874455"/>
                      <a:pt x="414356" y="870644"/>
                      <a:pt x="417404" y="868612"/>
                    </a:cubicBezTo>
                    <a:cubicBezTo>
                      <a:pt x="420580" y="866580"/>
                      <a:pt x="425153" y="864166"/>
                      <a:pt x="427058" y="861626"/>
                    </a:cubicBezTo>
                    <a:cubicBezTo>
                      <a:pt x="429090" y="859085"/>
                      <a:pt x="432901" y="857815"/>
                      <a:pt x="436204" y="857815"/>
                    </a:cubicBezTo>
                    <a:cubicBezTo>
                      <a:pt x="439507" y="857815"/>
                      <a:pt x="441031" y="858196"/>
                      <a:pt x="444079" y="858069"/>
                    </a:cubicBezTo>
                    <a:cubicBezTo>
                      <a:pt x="447255" y="858069"/>
                      <a:pt x="451955" y="857561"/>
                      <a:pt x="455258" y="856926"/>
                    </a:cubicBezTo>
                    <a:cubicBezTo>
                      <a:pt x="458560" y="856164"/>
                      <a:pt x="460339" y="854258"/>
                      <a:pt x="461736" y="851464"/>
                    </a:cubicBezTo>
                    <a:cubicBezTo>
                      <a:pt x="463133" y="848669"/>
                      <a:pt x="463514" y="844477"/>
                      <a:pt x="465293" y="842191"/>
                    </a:cubicBezTo>
                    <a:cubicBezTo>
                      <a:pt x="467198" y="839904"/>
                      <a:pt x="471517" y="839777"/>
                      <a:pt x="473295" y="837364"/>
                    </a:cubicBezTo>
                    <a:cubicBezTo>
                      <a:pt x="475073" y="834823"/>
                      <a:pt x="477614" y="834442"/>
                      <a:pt x="479646" y="831140"/>
                    </a:cubicBezTo>
                    <a:cubicBezTo>
                      <a:pt x="481679" y="827837"/>
                      <a:pt x="482060" y="826186"/>
                      <a:pt x="483838" y="824153"/>
                    </a:cubicBezTo>
                    <a:cubicBezTo>
                      <a:pt x="485744" y="822121"/>
                      <a:pt x="490698" y="822629"/>
                      <a:pt x="492222" y="820978"/>
                    </a:cubicBezTo>
                    <a:cubicBezTo>
                      <a:pt x="493746" y="819326"/>
                      <a:pt x="492476" y="816786"/>
                      <a:pt x="491206" y="815262"/>
                    </a:cubicBezTo>
                    <a:cubicBezTo>
                      <a:pt x="489808" y="813737"/>
                      <a:pt x="487776" y="812086"/>
                      <a:pt x="487014" y="810053"/>
                    </a:cubicBezTo>
                    <a:cubicBezTo>
                      <a:pt x="486252" y="808021"/>
                      <a:pt x="492476" y="805862"/>
                      <a:pt x="495525" y="805989"/>
                    </a:cubicBezTo>
                    <a:cubicBezTo>
                      <a:pt x="498573" y="806243"/>
                      <a:pt x="496795" y="807767"/>
                      <a:pt x="500224" y="808148"/>
                    </a:cubicBezTo>
                    <a:cubicBezTo>
                      <a:pt x="503527" y="808529"/>
                      <a:pt x="506576" y="805227"/>
                      <a:pt x="511022" y="806370"/>
                    </a:cubicBezTo>
                    <a:cubicBezTo>
                      <a:pt x="515340" y="807513"/>
                      <a:pt x="513689" y="809291"/>
                      <a:pt x="516103" y="809418"/>
                    </a:cubicBezTo>
                    <a:cubicBezTo>
                      <a:pt x="518516" y="809418"/>
                      <a:pt x="522835" y="806751"/>
                      <a:pt x="523978" y="806370"/>
                    </a:cubicBezTo>
                    <a:cubicBezTo>
                      <a:pt x="525121" y="805862"/>
                      <a:pt x="531600" y="803575"/>
                      <a:pt x="533251" y="801416"/>
                    </a:cubicBezTo>
                    <a:cubicBezTo>
                      <a:pt x="534902" y="799256"/>
                      <a:pt x="541508" y="801035"/>
                      <a:pt x="543159" y="800273"/>
                    </a:cubicBezTo>
                    <a:cubicBezTo>
                      <a:pt x="544937" y="799637"/>
                      <a:pt x="542143" y="796208"/>
                      <a:pt x="539094" y="795827"/>
                    </a:cubicBezTo>
                    <a:cubicBezTo>
                      <a:pt x="535918" y="795446"/>
                      <a:pt x="531346" y="797224"/>
                      <a:pt x="528170" y="797605"/>
                    </a:cubicBezTo>
                    <a:cubicBezTo>
                      <a:pt x="524994" y="798113"/>
                      <a:pt x="522835" y="797605"/>
                      <a:pt x="520421" y="796208"/>
                    </a:cubicBezTo>
                    <a:cubicBezTo>
                      <a:pt x="518008" y="794810"/>
                      <a:pt x="515722" y="791508"/>
                      <a:pt x="512673" y="788840"/>
                    </a:cubicBezTo>
                    <a:cubicBezTo>
                      <a:pt x="509624" y="786173"/>
                      <a:pt x="510641" y="782743"/>
                      <a:pt x="511911" y="781219"/>
                    </a:cubicBezTo>
                    <a:cubicBezTo>
                      <a:pt x="513181" y="779695"/>
                      <a:pt x="517627" y="782870"/>
                      <a:pt x="518135" y="784140"/>
                    </a:cubicBezTo>
                    <a:cubicBezTo>
                      <a:pt x="518770" y="785411"/>
                      <a:pt x="522073" y="787062"/>
                      <a:pt x="525121" y="788078"/>
                    </a:cubicBezTo>
                    <a:cubicBezTo>
                      <a:pt x="528297" y="789094"/>
                      <a:pt x="531854" y="786681"/>
                      <a:pt x="534521" y="785030"/>
                    </a:cubicBezTo>
                    <a:cubicBezTo>
                      <a:pt x="537189" y="783378"/>
                      <a:pt x="540491" y="781600"/>
                      <a:pt x="541889" y="779695"/>
                    </a:cubicBezTo>
                    <a:cubicBezTo>
                      <a:pt x="543286" y="777789"/>
                      <a:pt x="540491" y="775122"/>
                      <a:pt x="537570" y="773470"/>
                    </a:cubicBezTo>
                    <a:cubicBezTo>
                      <a:pt x="534648" y="771819"/>
                      <a:pt x="531219" y="772200"/>
                      <a:pt x="527916" y="770422"/>
                    </a:cubicBezTo>
                    <a:cubicBezTo>
                      <a:pt x="524613" y="768643"/>
                      <a:pt x="523851" y="767881"/>
                      <a:pt x="520167" y="765087"/>
                    </a:cubicBezTo>
                    <a:cubicBezTo>
                      <a:pt x="516357" y="762292"/>
                      <a:pt x="516992" y="764833"/>
                      <a:pt x="513689" y="764070"/>
                    </a:cubicBezTo>
                    <a:cubicBezTo>
                      <a:pt x="510259" y="763435"/>
                      <a:pt x="510513" y="759752"/>
                      <a:pt x="511784" y="757719"/>
                    </a:cubicBezTo>
                    <a:cubicBezTo>
                      <a:pt x="513054" y="755687"/>
                      <a:pt x="515594" y="757719"/>
                      <a:pt x="517627" y="759116"/>
                    </a:cubicBezTo>
                    <a:cubicBezTo>
                      <a:pt x="519659" y="760514"/>
                      <a:pt x="521946" y="760514"/>
                      <a:pt x="524994" y="760514"/>
                    </a:cubicBezTo>
                    <a:cubicBezTo>
                      <a:pt x="528043" y="760514"/>
                      <a:pt x="527281" y="761403"/>
                      <a:pt x="530075" y="762038"/>
                    </a:cubicBezTo>
                    <a:cubicBezTo>
                      <a:pt x="532870" y="762673"/>
                      <a:pt x="532870" y="760895"/>
                      <a:pt x="536300" y="759625"/>
                    </a:cubicBezTo>
                    <a:cubicBezTo>
                      <a:pt x="539602" y="758481"/>
                      <a:pt x="539602" y="759879"/>
                      <a:pt x="540618" y="760895"/>
                    </a:cubicBezTo>
                    <a:cubicBezTo>
                      <a:pt x="541635" y="761911"/>
                      <a:pt x="541635" y="762927"/>
                      <a:pt x="545445" y="763308"/>
                    </a:cubicBezTo>
                    <a:cubicBezTo>
                      <a:pt x="549383" y="763562"/>
                      <a:pt x="548494" y="765087"/>
                      <a:pt x="550145" y="766357"/>
                    </a:cubicBezTo>
                    <a:cubicBezTo>
                      <a:pt x="551797" y="767627"/>
                      <a:pt x="555099" y="766611"/>
                      <a:pt x="557259" y="765849"/>
                    </a:cubicBezTo>
                    <a:cubicBezTo>
                      <a:pt x="559418" y="765087"/>
                      <a:pt x="561959" y="762927"/>
                      <a:pt x="564880" y="760133"/>
                    </a:cubicBezTo>
                    <a:cubicBezTo>
                      <a:pt x="567802" y="757338"/>
                      <a:pt x="572248" y="758227"/>
                      <a:pt x="576185" y="757084"/>
                    </a:cubicBezTo>
                    <a:cubicBezTo>
                      <a:pt x="580123" y="755814"/>
                      <a:pt x="581520" y="751876"/>
                      <a:pt x="581520" y="751876"/>
                    </a:cubicBezTo>
                    <a:cubicBezTo>
                      <a:pt x="581520" y="751876"/>
                      <a:pt x="581902" y="745398"/>
                      <a:pt x="581139" y="743874"/>
                    </a:cubicBezTo>
                    <a:cubicBezTo>
                      <a:pt x="580377" y="742349"/>
                      <a:pt x="575042" y="740571"/>
                      <a:pt x="573391" y="740825"/>
                    </a:cubicBezTo>
                    <a:cubicBezTo>
                      <a:pt x="571613" y="741079"/>
                      <a:pt x="570469" y="743492"/>
                      <a:pt x="570088" y="744255"/>
                    </a:cubicBezTo>
                    <a:cubicBezTo>
                      <a:pt x="569580" y="745144"/>
                      <a:pt x="567167" y="748954"/>
                      <a:pt x="565261" y="749717"/>
                    </a:cubicBezTo>
                    <a:cubicBezTo>
                      <a:pt x="563483" y="750479"/>
                      <a:pt x="563356" y="747049"/>
                      <a:pt x="563356" y="745906"/>
                    </a:cubicBezTo>
                    <a:cubicBezTo>
                      <a:pt x="563356" y="744763"/>
                      <a:pt x="565007" y="740571"/>
                      <a:pt x="565261" y="739174"/>
                    </a:cubicBezTo>
                    <a:cubicBezTo>
                      <a:pt x="565642" y="737776"/>
                      <a:pt x="563483" y="734855"/>
                      <a:pt x="560307" y="734347"/>
                    </a:cubicBezTo>
                    <a:cubicBezTo>
                      <a:pt x="557132" y="733965"/>
                      <a:pt x="554464" y="735109"/>
                      <a:pt x="550018" y="734728"/>
                    </a:cubicBezTo>
                    <a:cubicBezTo>
                      <a:pt x="545572" y="734347"/>
                      <a:pt x="542524" y="735871"/>
                      <a:pt x="540237" y="736887"/>
                    </a:cubicBezTo>
                    <a:cubicBezTo>
                      <a:pt x="537951" y="737903"/>
                      <a:pt x="532489" y="737776"/>
                      <a:pt x="529567" y="737141"/>
                    </a:cubicBezTo>
                    <a:cubicBezTo>
                      <a:pt x="526646" y="736633"/>
                      <a:pt x="527916" y="733965"/>
                      <a:pt x="528424" y="731679"/>
                    </a:cubicBezTo>
                    <a:cubicBezTo>
                      <a:pt x="528805" y="729266"/>
                      <a:pt x="530202" y="725963"/>
                      <a:pt x="529821" y="722533"/>
                    </a:cubicBezTo>
                    <a:cubicBezTo>
                      <a:pt x="529440" y="719104"/>
                      <a:pt x="528170" y="716182"/>
                      <a:pt x="528043" y="712498"/>
                    </a:cubicBezTo>
                    <a:cubicBezTo>
                      <a:pt x="528043" y="708942"/>
                      <a:pt x="530202" y="710085"/>
                      <a:pt x="531473" y="710085"/>
                    </a:cubicBezTo>
                    <a:cubicBezTo>
                      <a:pt x="532743" y="710085"/>
                      <a:pt x="534140" y="712498"/>
                      <a:pt x="534140" y="713642"/>
                    </a:cubicBezTo>
                    <a:cubicBezTo>
                      <a:pt x="534140" y="714785"/>
                      <a:pt x="534140" y="717706"/>
                      <a:pt x="533505" y="721009"/>
                    </a:cubicBezTo>
                    <a:cubicBezTo>
                      <a:pt x="532870" y="724439"/>
                      <a:pt x="533124" y="723168"/>
                      <a:pt x="534140" y="724693"/>
                    </a:cubicBezTo>
                    <a:cubicBezTo>
                      <a:pt x="535156" y="726217"/>
                      <a:pt x="536808" y="726725"/>
                      <a:pt x="538205" y="726852"/>
                    </a:cubicBezTo>
                    <a:cubicBezTo>
                      <a:pt x="539475" y="726852"/>
                      <a:pt x="541889" y="726598"/>
                      <a:pt x="543794" y="725074"/>
                    </a:cubicBezTo>
                    <a:cubicBezTo>
                      <a:pt x="545699" y="723549"/>
                      <a:pt x="543413" y="721263"/>
                      <a:pt x="544175" y="718850"/>
                    </a:cubicBezTo>
                    <a:cubicBezTo>
                      <a:pt x="544937" y="716309"/>
                      <a:pt x="547224" y="718341"/>
                      <a:pt x="548494" y="718341"/>
                    </a:cubicBezTo>
                    <a:cubicBezTo>
                      <a:pt x="549764" y="718341"/>
                      <a:pt x="551289" y="719231"/>
                      <a:pt x="553829" y="719485"/>
                    </a:cubicBezTo>
                    <a:cubicBezTo>
                      <a:pt x="556370" y="719739"/>
                      <a:pt x="555480" y="718214"/>
                      <a:pt x="556370" y="716055"/>
                    </a:cubicBezTo>
                    <a:cubicBezTo>
                      <a:pt x="557259" y="714023"/>
                      <a:pt x="558148" y="712879"/>
                      <a:pt x="559799" y="712371"/>
                    </a:cubicBezTo>
                    <a:cubicBezTo>
                      <a:pt x="561578" y="711863"/>
                      <a:pt x="563102" y="714277"/>
                      <a:pt x="564499" y="714277"/>
                    </a:cubicBezTo>
                    <a:cubicBezTo>
                      <a:pt x="565896" y="714277"/>
                      <a:pt x="568056" y="713515"/>
                      <a:pt x="569580" y="711736"/>
                    </a:cubicBezTo>
                    <a:cubicBezTo>
                      <a:pt x="571104" y="709958"/>
                      <a:pt x="569580" y="707544"/>
                      <a:pt x="568564" y="705512"/>
                    </a:cubicBezTo>
                    <a:cubicBezTo>
                      <a:pt x="567675" y="703480"/>
                      <a:pt x="566023" y="700558"/>
                      <a:pt x="567167" y="696239"/>
                    </a:cubicBezTo>
                    <a:cubicBezTo>
                      <a:pt x="568310" y="692047"/>
                      <a:pt x="570215" y="690142"/>
                      <a:pt x="569961" y="689126"/>
                    </a:cubicBezTo>
                    <a:cubicBezTo>
                      <a:pt x="569707" y="688110"/>
                      <a:pt x="569326" y="681504"/>
                      <a:pt x="567167" y="678075"/>
                    </a:cubicBezTo>
                    <a:cubicBezTo>
                      <a:pt x="565007" y="674645"/>
                      <a:pt x="561578" y="676169"/>
                      <a:pt x="556624" y="675280"/>
                    </a:cubicBezTo>
                    <a:cubicBezTo>
                      <a:pt x="551797" y="674264"/>
                      <a:pt x="547478" y="678710"/>
                      <a:pt x="544302" y="679345"/>
                    </a:cubicBezTo>
                    <a:cubicBezTo>
                      <a:pt x="541000" y="679980"/>
                      <a:pt x="539475" y="678837"/>
                      <a:pt x="537189" y="676423"/>
                    </a:cubicBezTo>
                    <a:cubicBezTo>
                      <a:pt x="534902" y="674010"/>
                      <a:pt x="534775" y="668675"/>
                      <a:pt x="533378" y="664610"/>
                    </a:cubicBezTo>
                    <a:cubicBezTo>
                      <a:pt x="531981" y="660545"/>
                      <a:pt x="529440" y="661688"/>
                      <a:pt x="526900" y="660037"/>
                    </a:cubicBezTo>
                    <a:cubicBezTo>
                      <a:pt x="524359" y="658386"/>
                      <a:pt x="514832" y="655972"/>
                      <a:pt x="507719" y="655972"/>
                    </a:cubicBezTo>
                    <a:cubicBezTo>
                      <a:pt x="500606" y="655972"/>
                      <a:pt x="501368" y="653559"/>
                      <a:pt x="500860" y="650256"/>
                    </a:cubicBezTo>
                    <a:cubicBezTo>
                      <a:pt x="500478" y="646953"/>
                      <a:pt x="505178" y="649240"/>
                      <a:pt x="508989" y="649621"/>
                    </a:cubicBezTo>
                    <a:cubicBezTo>
                      <a:pt x="512800" y="650002"/>
                      <a:pt x="515213" y="651526"/>
                      <a:pt x="519278" y="651526"/>
                    </a:cubicBezTo>
                    <a:cubicBezTo>
                      <a:pt x="523343" y="651526"/>
                      <a:pt x="525630" y="653051"/>
                      <a:pt x="529567" y="654321"/>
                    </a:cubicBezTo>
                    <a:cubicBezTo>
                      <a:pt x="533505" y="655591"/>
                      <a:pt x="536554" y="657624"/>
                      <a:pt x="538840" y="659783"/>
                    </a:cubicBezTo>
                    <a:cubicBezTo>
                      <a:pt x="541127" y="661815"/>
                      <a:pt x="543667" y="665245"/>
                      <a:pt x="544810" y="666769"/>
                    </a:cubicBezTo>
                    <a:cubicBezTo>
                      <a:pt x="545953" y="668294"/>
                      <a:pt x="548875" y="666642"/>
                      <a:pt x="548621" y="663467"/>
                    </a:cubicBezTo>
                    <a:cubicBezTo>
                      <a:pt x="548240" y="660291"/>
                      <a:pt x="545572" y="658767"/>
                      <a:pt x="542397" y="655845"/>
                    </a:cubicBezTo>
                    <a:cubicBezTo>
                      <a:pt x="539221" y="652797"/>
                      <a:pt x="538840" y="653940"/>
                      <a:pt x="536427" y="649621"/>
                    </a:cubicBezTo>
                    <a:cubicBezTo>
                      <a:pt x="534013" y="645429"/>
                      <a:pt x="533124" y="646826"/>
                      <a:pt x="529567" y="644540"/>
                    </a:cubicBezTo>
                    <a:cubicBezTo>
                      <a:pt x="526011" y="642254"/>
                      <a:pt x="525757" y="640729"/>
                      <a:pt x="525375" y="638443"/>
                    </a:cubicBezTo>
                    <a:cubicBezTo>
                      <a:pt x="525121" y="636156"/>
                      <a:pt x="528043" y="636791"/>
                      <a:pt x="530583" y="636791"/>
                    </a:cubicBezTo>
                    <a:cubicBezTo>
                      <a:pt x="533124" y="636791"/>
                      <a:pt x="537570" y="641364"/>
                      <a:pt x="539348" y="642380"/>
                    </a:cubicBezTo>
                    <a:cubicBezTo>
                      <a:pt x="541254" y="643524"/>
                      <a:pt x="542143" y="646699"/>
                      <a:pt x="543032" y="648478"/>
                    </a:cubicBezTo>
                    <a:cubicBezTo>
                      <a:pt x="543921" y="650256"/>
                      <a:pt x="549764" y="651272"/>
                      <a:pt x="550780" y="651145"/>
                    </a:cubicBezTo>
                    <a:cubicBezTo>
                      <a:pt x="551924" y="651145"/>
                      <a:pt x="555226" y="647207"/>
                      <a:pt x="555353" y="644413"/>
                    </a:cubicBezTo>
                    <a:cubicBezTo>
                      <a:pt x="555353" y="641618"/>
                      <a:pt x="553956" y="637045"/>
                      <a:pt x="551924" y="635775"/>
                    </a:cubicBezTo>
                    <a:cubicBezTo>
                      <a:pt x="550018" y="634505"/>
                      <a:pt x="543286" y="631964"/>
                      <a:pt x="541000" y="628535"/>
                    </a:cubicBezTo>
                    <a:cubicBezTo>
                      <a:pt x="538586" y="625105"/>
                      <a:pt x="533251" y="623708"/>
                      <a:pt x="528932" y="621167"/>
                    </a:cubicBezTo>
                    <a:cubicBezTo>
                      <a:pt x="524613" y="618627"/>
                      <a:pt x="522962" y="617865"/>
                      <a:pt x="519278" y="612149"/>
                    </a:cubicBezTo>
                    <a:cubicBezTo>
                      <a:pt x="515594" y="606432"/>
                      <a:pt x="514070" y="607830"/>
                      <a:pt x="509243" y="604527"/>
                    </a:cubicBezTo>
                    <a:cubicBezTo>
                      <a:pt x="504416" y="601097"/>
                      <a:pt x="506957" y="599827"/>
                      <a:pt x="508735" y="598430"/>
                    </a:cubicBezTo>
                    <a:cubicBezTo>
                      <a:pt x="510513" y="597033"/>
                      <a:pt x="514324" y="599700"/>
                      <a:pt x="515976" y="600970"/>
                    </a:cubicBezTo>
                    <a:cubicBezTo>
                      <a:pt x="517754" y="602241"/>
                      <a:pt x="520803" y="606305"/>
                      <a:pt x="523089" y="608719"/>
                    </a:cubicBezTo>
                    <a:cubicBezTo>
                      <a:pt x="525502" y="611259"/>
                      <a:pt x="530838" y="612022"/>
                      <a:pt x="532362" y="612784"/>
                    </a:cubicBezTo>
                    <a:cubicBezTo>
                      <a:pt x="534013" y="613546"/>
                      <a:pt x="537824" y="618119"/>
                      <a:pt x="539475" y="620913"/>
                    </a:cubicBezTo>
                    <a:cubicBezTo>
                      <a:pt x="541254" y="623708"/>
                      <a:pt x="548494" y="625105"/>
                      <a:pt x="549510" y="624216"/>
                    </a:cubicBezTo>
                    <a:cubicBezTo>
                      <a:pt x="550653" y="623327"/>
                      <a:pt x="552305" y="621421"/>
                      <a:pt x="552178" y="617738"/>
                    </a:cubicBezTo>
                    <a:cubicBezTo>
                      <a:pt x="551924" y="614054"/>
                      <a:pt x="548621" y="612276"/>
                      <a:pt x="547224" y="610751"/>
                    </a:cubicBezTo>
                    <a:cubicBezTo>
                      <a:pt x="545953" y="609227"/>
                      <a:pt x="542143" y="607449"/>
                      <a:pt x="541635" y="607195"/>
                    </a:cubicBezTo>
                    <a:cubicBezTo>
                      <a:pt x="541127" y="606940"/>
                      <a:pt x="535410" y="604654"/>
                      <a:pt x="531854" y="601224"/>
                    </a:cubicBezTo>
                    <a:cubicBezTo>
                      <a:pt x="528297" y="597795"/>
                      <a:pt x="527662" y="599700"/>
                      <a:pt x="522581" y="597795"/>
                    </a:cubicBezTo>
                    <a:cubicBezTo>
                      <a:pt x="517373" y="596016"/>
                      <a:pt x="516865" y="593603"/>
                      <a:pt x="512800" y="589411"/>
                    </a:cubicBezTo>
                    <a:cubicBezTo>
                      <a:pt x="508735" y="585219"/>
                      <a:pt x="506703" y="588649"/>
                      <a:pt x="501622" y="588649"/>
                    </a:cubicBezTo>
                    <a:cubicBezTo>
                      <a:pt x="496541" y="588649"/>
                      <a:pt x="497049" y="587506"/>
                      <a:pt x="495270" y="584076"/>
                    </a:cubicBezTo>
                    <a:cubicBezTo>
                      <a:pt x="493365" y="580646"/>
                      <a:pt x="496668" y="579757"/>
                      <a:pt x="498827" y="577344"/>
                    </a:cubicBezTo>
                    <a:cubicBezTo>
                      <a:pt x="500987" y="574930"/>
                      <a:pt x="502257" y="574549"/>
                      <a:pt x="503908" y="570230"/>
                    </a:cubicBezTo>
                    <a:cubicBezTo>
                      <a:pt x="505560" y="565911"/>
                      <a:pt x="506576" y="563752"/>
                      <a:pt x="508735" y="563752"/>
                    </a:cubicBezTo>
                    <a:cubicBezTo>
                      <a:pt x="510895" y="563752"/>
                      <a:pt x="510895" y="565911"/>
                      <a:pt x="510386" y="568452"/>
                    </a:cubicBezTo>
                    <a:cubicBezTo>
                      <a:pt x="509878" y="570992"/>
                      <a:pt x="510768" y="575438"/>
                      <a:pt x="511657" y="577344"/>
                    </a:cubicBezTo>
                    <a:cubicBezTo>
                      <a:pt x="512546" y="579249"/>
                      <a:pt x="516865" y="580900"/>
                      <a:pt x="521311" y="582933"/>
                    </a:cubicBezTo>
                    <a:cubicBezTo>
                      <a:pt x="525757" y="584965"/>
                      <a:pt x="524867" y="585981"/>
                      <a:pt x="527408" y="588776"/>
                    </a:cubicBezTo>
                    <a:cubicBezTo>
                      <a:pt x="529948" y="591570"/>
                      <a:pt x="533759" y="592206"/>
                      <a:pt x="538332" y="593603"/>
                    </a:cubicBezTo>
                    <a:cubicBezTo>
                      <a:pt x="542905" y="594873"/>
                      <a:pt x="545699" y="598430"/>
                      <a:pt x="548367" y="599827"/>
                    </a:cubicBezTo>
                    <a:cubicBezTo>
                      <a:pt x="550907" y="601097"/>
                      <a:pt x="551670" y="599827"/>
                      <a:pt x="551670" y="597922"/>
                    </a:cubicBezTo>
                    <a:cubicBezTo>
                      <a:pt x="551670" y="596016"/>
                      <a:pt x="549383" y="590427"/>
                      <a:pt x="546208" y="587506"/>
                    </a:cubicBezTo>
                    <a:cubicBezTo>
                      <a:pt x="543032" y="584584"/>
                      <a:pt x="540745" y="585600"/>
                      <a:pt x="537443" y="584203"/>
                    </a:cubicBezTo>
                    <a:cubicBezTo>
                      <a:pt x="534013" y="582806"/>
                      <a:pt x="532489" y="580519"/>
                      <a:pt x="529821" y="577598"/>
                    </a:cubicBezTo>
                    <a:cubicBezTo>
                      <a:pt x="527154" y="574676"/>
                      <a:pt x="529440" y="570611"/>
                      <a:pt x="530965" y="568071"/>
                    </a:cubicBezTo>
                    <a:cubicBezTo>
                      <a:pt x="532489" y="565530"/>
                      <a:pt x="534394" y="567563"/>
                      <a:pt x="536173" y="569214"/>
                    </a:cubicBezTo>
                    <a:cubicBezTo>
                      <a:pt x="537951" y="570992"/>
                      <a:pt x="536808" y="573533"/>
                      <a:pt x="537697" y="575438"/>
                    </a:cubicBezTo>
                    <a:cubicBezTo>
                      <a:pt x="538586" y="577344"/>
                      <a:pt x="541381" y="578233"/>
                      <a:pt x="543159" y="577979"/>
                    </a:cubicBezTo>
                    <a:cubicBezTo>
                      <a:pt x="544937" y="577598"/>
                      <a:pt x="544302" y="573787"/>
                      <a:pt x="543159" y="570484"/>
                    </a:cubicBezTo>
                    <a:cubicBezTo>
                      <a:pt x="542016" y="567055"/>
                      <a:pt x="542778" y="564514"/>
                      <a:pt x="544302" y="561720"/>
                    </a:cubicBezTo>
                    <a:cubicBezTo>
                      <a:pt x="545826" y="558925"/>
                      <a:pt x="547224" y="554352"/>
                      <a:pt x="546843" y="550923"/>
                    </a:cubicBezTo>
                    <a:cubicBezTo>
                      <a:pt x="546462" y="547493"/>
                      <a:pt x="545064" y="548001"/>
                      <a:pt x="544556" y="544698"/>
                    </a:cubicBezTo>
                    <a:cubicBezTo>
                      <a:pt x="544048" y="541396"/>
                      <a:pt x="543413" y="540252"/>
                      <a:pt x="541000" y="537204"/>
                    </a:cubicBezTo>
                    <a:cubicBezTo>
                      <a:pt x="538459" y="534155"/>
                      <a:pt x="536935" y="531869"/>
                      <a:pt x="538205" y="527296"/>
                    </a:cubicBezTo>
                    <a:cubicBezTo>
                      <a:pt x="539475" y="522723"/>
                      <a:pt x="542270" y="523993"/>
                      <a:pt x="545953" y="522215"/>
                    </a:cubicBezTo>
                    <a:cubicBezTo>
                      <a:pt x="549510" y="520436"/>
                      <a:pt x="551416" y="520818"/>
                      <a:pt x="555734" y="517642"/>
                    </a:cubicBezTo>
                    <a:cubicBezTo>
                      <a:pt x="559926" y="514466"/>
                      <a:pt x="559164" y="512053"/>
                      <a:pt x="561959" y="508623"/>
                    </a:cubicBezTo>
                    <a:cubicBezTo>
                      <a:pt x="564753" y="505194"/>
                      <a:pt x="569961" y="507099"/>
                      <a:pt x="570596" y="507607"/>
                    </a:cubicBezTo>
                    <a:cubicBezTo>
                      <a:pt x="571231" y="508115"/>
                      <a:pt x="573137" y="511926"/>
                      <a:pt x="571231" y="513577"/>
                    </a:cubicBezTo>
                    <a:cubicBezTo>
                      <a:pt x="569453" y="515229"/>
                      <a:pt x="570977" y="515610"/>
                      <a:pt x="571485" y="517388"/>
                    </a:cubicBezTo>
                    <a:cubicBezTo>
                      <a:pt x="571994" y="519166"/>
                      <a:pt x="571613" y="520818"/>
                      <a:pt x="570977" y="522215"/>
                    </a:cubicBezTo>
                    <a:cubicBezTo>
                      <a:pt x="570342" y="523485"/>
                      <a:pt x="565769" y="522215"/>
                      <a:pt x="563229" y="522469"/>
                    </a:cubicBezTo>
                    <a:cubicBezTo>
                      <a:pt x="560688" y="522469"/>
                      <a:pt x="560688" y="525009"/>
                      <a:pt x="560180" y="528439"/>
                    </a:cubicBezTo>
                    <a:cubicBezTo>
                      <a:pt x="559672" y="531742"/>
                      <a:pt x="561069" y="532885"/>
                      <a:pt x="563102" y="534282"/>
                    </a:cubicBezTo>
                    <a:cubicBezTo>
                      <a:pt x="565134" y="535680"/>
                      <a:pt x="565896" y="537458"/>
                      <a:pt x="564372" y="540252"/>
                    </a:cubicBezTo>
                    <a:cubicBezTo>
                      <a:pt x="562848" y="543047"/>
                      <a:pt x="560434" y="544444"/>
                      <a:pt x="560434" y="547747"/>
                    </a:cubicBezTo>
                    <a:cubicBezTo>
                      <a:pt x="560434" y="551050"/>
                      <a:pt x="562975" y="554860"/>
                      <a:pt x="563229" y="557020"/>
                    </a:cubicBezTo>
                    <a:cubicBezTo>
                      <a:pt x="563483" y="559179"/>
                      <a:pt x="565896" y="564133"/>
                      <a:pt x="565896" y="564133"/>
                    </a:cubicBezTo>
                    <a:cubicBezTo>
                      <a:pt x="565896" y="564133"/>
                      <a:pt x="571485" y="569976"/>
                      <a:pt x="570469" y="571755"/>
                    </a:cubicBezTo>
                    <a:cubicBezTo>
                      <a:pt x="569326" y="573533"/>
                      <a:pt x="566150" y="573025"/>
                      <a:pt x="562848" y="571501"/>
                    </a:cubicBezTo>
                    <a:cubicBezTo>
                      <a:pt x="559545" y="569976"/>
                      <a:pt x="557259" y="573914"/>
                      <a:pt x="557005" y="576455"/>
                    </a:cubicBezTo>
                    <a:cubicBezTo>
                      <a:pt x="556751" y="578995"/>
                      <a:pt x="560307" y="584711"/>
                      <a:pt x="560942" y="585727"/>
                    </a:cubicBezTo>
                    <a:cubicBezTo>
                      <a:pt x="561578" y="586871"/>
                      <a:pt x="567675" y="588141"/>
                      <a:pt x="572629" y="587633"/>
                    </a:cubicBezTo>
                    <a:cubicBezTo>
                      <a:pt x="577583" y="587252"/>
                      <a:pt x="576821" y="583568"/>
                      <a:pt x="578218" y="584203"/>
                    </a:cubicBezTo>
                    <a:cubicBezTo>
                      <a:pt x="579742" y="584838"/>
                      <a:pt x="578472" y="589665"/>
                      <a:pt x="578472" y="592206"/>
                    </a:cubicBezTo>
                    <a:cubicBezTo>
                      <a:pt x="578472" y="594746"/>
                      <a:pt x="579107" y="598303"/>
                      <a:pt x="582156" y="601097"/>
                    </a:cubicBezTo>
                    <a:cubicBezTo>
                      <a:pt x="585204" y="603892"/>
                      <a:pt x="581520" y="604400"/>
                      <a:pt x="581775" y="606559"/>
                    </a:cubicBezTo>
                    <a:cubicBezTo>
                      <a:pt x="582029" y="608719"/>
                      <a:pt x="586347" y="609354"/>
                      <a:pt x="588253" y="613038"/>
                    </a:cubicBezTo>
                    <a:cubicBezTo>
                      <a:pt x="590158" y="616721"/>
                      <a:pt x="582664" y="620659"/>
                      <a:pt x="582664" y="620659"/>
                    </a:cubicBezTo>
                    <a:cubicBezTo>
                      <a:pt x="582664" y="620659"/>
                      <a:pt x="578980" y="626756"/>
                      <a:pt x="577456" y="631075"/>
                    </a:cubicBezTo>
                    <a:cubicBezTo>
                      <a:pt x="575931" y="635394"/>
                      <a:pt x="573772" y="638443"/>
                      <a:pt x="573137" y="644540"/>
                    </a:cubicBezTo>
                    <a:cubicBezTo>
                      <a:pt x="572502" y="650637"/>
                      <a:pt x="571867" y="652797"/>
                      <a:pt x="575296" y="653178"/>
                    </a:cubicBezTo>
                    <a:cubicBezTo>
                      <a:pt x="578726" y="653559"/>
                      <a:pt x="585204" y="644540"/>
                      <a:pt x="588253" y="640094"/>
                    </a:cubicBezTo>
                    <a:cubicBezTo>
                      <a:pt x="591301" y="635775"/>
                      <a:pt x="594731" y="627138"/>
                      <a:pt x="596890" y="622311"/>
                    </a:cubicBezTo>
                    <a:cubicBezTo>
                      <a:pt x="599050" y="617484"/>
                      <a:pt x="604639" y="613292"/>
                      <a:pt x="605274" y="609354"/>
                    </a:cubicBezTo>
                    <a:cubicBezTo>
                      <a:pt x="605909" y="605416"/>
                      <a:pt x="607180" y="597414"/>
                      <a:pt x="609593" y="594111"/>
                    </a:cubicBezTo>
                    <a:cubicBezTo>
                      <a:pt x="612006" y="590808"/>
                      <a:pt x="616452" y="585473"/>
                      <a:pt x="618104" y="581027"/>
                    </a:cubicBezTo>
                    <a:cubicBezTo>
                      <a:pt x="619628" y="576709"/>
                      <a:pt x="617850" y="573279"/>
                      <a:pt x="615436" y="571119"/>
                    </a:cubicBezTo>
                    <a:cubicBezTo>
                      <a:pt x="613023" y="568960"/>
                      <a:pt x="611371" y="568960"/>
                      <a:pt x="610228" y="565911"/>
                    </a:cubicBezTo>
                    <a:cubicBezTo>
                      <a:pt x="609212" y="562863"/>
                      <a:pt x="614420" y="558671"/>
                      <a:pt x="614166" y="554606"/>
                    </a:cubicBezTo>
                    <a:cubicBezTo>
                      <a:pt x="613912" y="550541"/>
                      <a:pt x="612261" y="550033"/>
                      <a:pt x="609212" y="546604"/>
                    </a:cubicBezTo>
                    <a:cubicBezTo>
                      <a:pt x="606163" y="543174"/>
                      <a:pt x="603750" y="543301"/>
                      <a:pt x="601209" y="540125"/>
                    </a:cubicBezTo>
                    <a:cubicBezTo>
                      <a:pt x="598542" y="536823"/>
                      <a:pt x="600574" y="535553"/>
                      <a:pt x="599304" y="532377"/>
                    </a:cubicBezTo>
                    <a:cubicBezTo>
                      <a:pt x="598034" y="529074"/>
                      <a:pt x="595366" y="525390"/>
                      <a:pt x="592572" y="518658"/>
                    </a:cubicBezTo>
                    <a:cubicBezTo>
                      <a:pt x="589777" y="511926"/>
                      <a:pt x="594477" y="506718"/>
                      <a:pt x="595620" y="501129"/>
                    </a:cubicBezTo>
                    <a:cubicBezTo>
                      <a:pt x="596763" y="495413"/>
                      <a:pt x="600447" y="495286"/>
                      <a:pt x="604004" y="492491"/>
                    </a:cubicBezTo>
                    <a:cubicBezTo>
                      <a:pt x="607688" y="489696"/>
                      <a:pt x="613277" y="484870"/>
                      <a:pt x="615690" y="481186"/>
                    </a:cubicBezTo>
                    <a:cubicBezTo>
                      <a:pt x="618104" y="477502"/>
                      <a:pt x="621152" y="482329"/>
                      <a:pt x="621152" y="482329"/>
                    </a:cubicBezTo>
                    <a:cubicBezTo>
                      <a:pt x="621152" y="482329"/>
                      <a:pt x="619882" y="486267"/>
                      <a:pt x="618104" y="488426"/>
                    </a:cubicBezTo>
                    <a:cubicBezTo>
                      <a:pt x="616325" y="490586"/>
                      <a:pt x="613531" y="492618"/>
                      <a:pt x="608831" y="496683"/>
                    </a:cubicBezTo>
                    <a:cubicBezTo>
                      <a:pt x="604004" y="500748"/>
                      <a:pt x="606925" y="501510"/>
                      <a:pt x="605147" y="503161"/>
                    </a:cubicBezTo>
                    <a:cubicBezTo>
                      <a:pt x="603369" y="504939"/>
                      <a:pt x="602734" y="509893"/>
                      <a:pt x="602353" y="512688"/>
                    </a:cubicBezTo>
                    <a:cubicBezTo>
                      <a:pt x="601972" y="515483"/>
                      <a:pt x="601209" y="517642"/>
                      <a:pt x="602353" y="519801"/>
                    </a:cubicBezTo>
                    <a:cubicBezTo>
                      <a:pt x="603496" y="521961"/>
                      <a:pt x="604766" y="521961"/>
                      <a:pt x="605655" y="526534"/>
                    </a:cubicBezTo>
                    <a:cubicBezTo>
                      <a:pt x="606544" y="531107"/>
                      <a:pt x="610228" y="530217"/>
                      <a:pt x="614547" y="531996"/>
                    </a:cubicBezTo>
                    <a:cubicBezTo>
                      <a:pt x="618866" y="533774"/>
                      <a:pt x="620771" y="534155"/>
                      <a:pt x="623820" y="536061"/>
                    </a:cubicBezTo>
                    <a:cubicBezTo>
                      <a:pt x="626868" y="537966"/>
                      <a:pt x="625979" y="540252"/>
                      <a:pt x="626360" y="543809"/>
                    </a:cubicBezTo>
                    <a:cubicBezTo>
                      <a:pt x="626741" y="547493"/>
                      <a:pt x="626995" y="547112"/>
                      <a:pt x="630425" y="546604"/>
                    </a:cubicBezTo>
                    <a:cubicBezTo>
                      <a:pt x="633855" y="546223"/>
                      <a:pt x="636014" y="541015"/>
                      <a:pt x="638174" y="537458"/>
                    </a:cubicBezTo>
                    <a:cubicBezTo>
                      <a:pt x="640333" y="534028"/>
                      <a:pt x="645160" y="526026"/>
                      <a:pt x="651003" y="520564"/>
                    </a:cubicBezTo>
                    <a:cubicBezTo>
                      <a:pt x="656846" y="515101"/>
                      <a:pt x="665230" y="509131"/>
                      <a:pt x="666754" y="506718"/>
                    </a:cubicBezTo>
                    <a:cubicBezTo>
                      <a:pt x="668279" y="504304"/>
                      <a:pt x="672216" y="497191"/>
                      <a:pt x="672216" y="491729"/>
                    </a:cubicBezTo>
                    <a:cubicBezTo>
                      <a:pt x="672216" y="486267"/>
                      <a:pt x="671708" y="484361"/>
                      <a:pt x="673233" y="479789"/>
                    </a:cubicBezTo>
                    <a:cubicBezTo>
                      <a:pt x="674757" y="475216"/>
                      <a:pt x="676027" y="472040"/>
                      <a:pt x="676027" y="467594"/>
                    </a:cubicBezTo>
                    <a:cubicBezTo>
                      <a:pt x="676027" y="463148"/>
                      <a:pt x="674884" y="459337"/>
                      <a:pt x="674503" y="456543"/>
                    </a:cubicBezTo>
                    <a:cubicBezTo>
                      <a:pt x="674122" y="453748"/>
                      <a:pt x="669295" y="455019"/>
                      <a:pt x="669295" y="455019"/>
                    </a:cubicBezTo>
                    <a:cubicBezTo>
                      <a:pt x="669295" y="455019"/>
                      <a:pt x="665230" y="450192"/>
                      <a:pt x="665611" y="447016"/>
                    </a:cubicBezTo>
                    <a:cubicBezTo>
                      <a:pt x="665992" y="443713"/>
                      <a:pt x="667516" y="444349"/>
                      <a:pt x="670565" y="442189"/>
                    </a:cubicBezTo>
                    <a:cubicBezTo>
                      <a:pt x="673614" y="440030"/>
                      <a:pt x="670819" y="438886"/>
                      <a:pt x="669295" y="435076"/>
                    </a:cubicBezTo>
                    <a:cubicBezTo>
                      <a:pt x="667770" y="431138"/>
                      <a:pt x="669549" y="430122"/>
                      <a:pt x="671708" y="428089"/>
                    </a:cubicBezTo>
                    <a:cubicBezTo>
                      <a:pt x="673868" y="426057"/>
                      <a:pt x="676281" y="427708"/>
                      <a:pt x="678187" y="427835"/>
                    </a:cubicBezTo>
                    <a:cubicBezTo>
                      <a:pt x="680092" y="428089"/>
                      <a:pt x="679457" y="429614"/>
                      <a:pt x="680600" y="431519"/>
                    </a:cubicBezTo>
                    <a:cubicBezTo>
                      <a:pt x="681743" y="433551"/>
                      <a:pt x="681489" y="432027"/>
                      <a:pt x="684284" y="429360"/>
                    </a:cubicBezTo>
                    <a:cubicBezTo>
                      <a:pt x="687078" y="426819"/>
                      <a:pt x="686189" y="424787"/>
                      <a:pt x="688857" y="421992"/>
                    </a:cubicBezTo>
                    <a:cubicBezTo>
                      <a:pt x="691397" y="419198"/>
                      <a:pt x="697494" y="416530"/>
                      <a:pt x="701051" y="413481"/>
                    </a:cubicBezTo>
                    <a:cubicBezTo>
                      <a:pt x="704481" y="410433"/>
                      <a:pt x="716929" y="406114"/>
                      <a:pt x="725821" y="402176"/>
                    </a:cubicBezTo>
                    <a:cubicBezTo>
                      <a:pt x="734713" y="398238"/>
                      <a:pt x="755418" y="397476"/>
                      <a:pt x="759101" y="397476"/>
                    </a:cubicBezTo>
                    <a:cubicBezTo>
                      <a:pt x="762785" y="397476"/>
                      <a:pt x="784252" y="396333"/>
                      <a:pt x="787682" y="396206"/>
                    </a:cubicBezTo>
                    <a:cubicBezTo>
                      <a:pt x="791112" y="395952"/>
                      <a:pt x="801528" y="395571"/>
                      <a:pt x="804576" y="394936"/>
                    </a:cubicBezTo>
                    <a:cubicBezTo>
                      <a:pt x="807625" y="394301"/>
                      <a:pt x="811309" y="393157"/>
                      <a:pt x="812833" y="389728"/>
                    </a:cubicBezTo>
                    <a:cubicBezTo>
                      <a:pt x="814357" y="386298"/>
                      <a:pt x="814611" y="382614"/>
                      <a:pt x="813214" y="378931"/>
                    </a:cubicBezTo>
                    <a:cubicBezTo>
                      <a:pt x="811944" y="375247"/>
                      <a:pt x="812579" y="369785"/>
                      <a:pt x="813214" y="367625"/>
                    </a:cubicBezTo>
                    <a:cubicBezTo>
                      <a:pt x="813849" y="365466"/>
                      <a:pt x="817279" y="366736"/>
                      <a:pt x="817279" y="366736"/>
                    </a:cubicBezTo>
                    <a:cubicBezTo>
                      <a:pt x="817279" y="366736"/>
                      <a:pt x="819438" y="369785"/>
                      <a:pt x="822868" y="371309"/>
                    </a:cubicBezTo>
                    <a:cubicBezTo>
                      <a:pt x="826298" y="372833"/>
                      <a:pt x="827695" y="369150"/>
                      <a:pt x="828965" y="366355"/>
                    </a:cubicBezTo>
                    <a:cubicBezTo>
                      <a:pt x="830235" y="363561"/>
                      <a:pt x="832014" y="366355"/>
                      <a:pt x="833157" y="369658"/>
                    </a:cubicBezTo>
                    <a:cubicBezTo>
                      <a:pt x="834173" y="372960"/>
                      <a:pt x="830490" y="376136"/>
                      <a:pt x="830362" y="378804"/>
                    </a:cubicBezTo>
                    <a:cubicBezTo>
                      <a:pt x="830108" y="381344"/>
                      <a:pt x="832776" y="384901"/>
                      <a:pt x="834681" y="385028"/>
                    </a:cubicBezTo>
                    <a:cubicBezTo>
                      <a:pt x="836587" y="385282"/>
                      <a:pt x="842049" y="383885"/>
                      <a:pt x="843065" y="381090"/>
                    </a:cubicBezTo>
                    <a:cubicBezTo>
                      <a:pt x="844208" y="378295"/>
                      <a:pt x="847638" y="373342"/>
                      <a:pt x="851322" y="371563"/>
                    </a:cubicBezTo>
                    <a:cubicBezTo>
                      <a:pt x="855005" y="369785"/>
                      <a:pt x="864151" y="371563"/>
                      <a:pt x="866311" y="371182"/>
                    </a:cubicBezTo>
                    <a:cubicBezTo>
                      <a:pt x="868470" y="370674"/>
                      <a:pt x="867200" y="367879"/>
                      <a:pt x="865040" y="364958"/>
                    </a:cubicBezTo>
                    <a:cubicBezTo>
                      <a:pt x="862881" y="361909"/>
                      <a:pt x="861357" y="361274"/>
                      <a:pt x="860213" y="356701"/>
                    </a:cubicBezTo>
                    <a:cubicBezTo>
                      <a:pt x="859197" y="352128"/>
                      <a:pt x="856276" y="351874"/>
                      <a:pt x="853989" y="347174"/>
                    </a:cubicBezTo>
                    <a:cubicBezTo>
                      <a:pt x="851576" y="342347"/>
                      <a:pt x="848146" y="338918"/>
                      <a:pt x="843954" y="335234"/>
                    </a:cubicBezTo>
                    <a:cubicBezTo>
                      <a:pt x="839889" y="331550"/>
                      <a:pt x="839635" y="331296"/>
                      <a:pt x="839889" y="328121"/>
                    </a:cubicBezTo>
                    <a:cubicBezTo>
                      <a:pt x="840143" y="324818"/>
                      <a:pt x="841668" y="324691"/>
                      <a:pt x="845097" y="320753"/>
                    </a:cubicBezTo>
                    <a:cubicBezTo>
                      <a:pt x="848527" y="316815"/>
                      <a:pt x="852719" y="316688"/>
                      <a:pt x="854370" y="315164"/>
                    </a:cubicBezTo>
                    <a:cubicBezTo>
                      <a:pt x="856149" y="313513"/>
                      <a:pt x="855513" y="311734"/>
                      <a:pt x="854370" y="308178"/>
                    </a:cubicBezTo>
                    <a:cubicBezTo>
                      <a:pt x="853354" y="304621"/>
                      <a:pt x="851067" y="302462"/>
                      <a:pt x="849162" y="298397"/>
                    </a:cubicBezTo>
                    <a:cubicBezTo>
                      <a:pt x="847257" y="294332"/>
                      <a:pt x="848400" y="294586"/>
                      <a:pt x="848908" y="290013"/>
                    </a:cubicBezTo>
                    <a:cubicBezTo>
                      <a:pt x="849416" y="285567"/>
                      <a:pt x="851957" y="283535"/>
                      <a:pt x="853735" y="280613"/>
                    </a:cubicBezTo>
                    <a:cubicBezTo>
                      <a:pt x="855640" y="277692"/>
                      <a:pt x="863008" y="270959"/>
                      <a:pt x="865548" y="267657"/>
                    </a:cubicBezTo>
                    <a:cubicBezTo>
                      <a:pt x="868089" y="264354"/>
                      <a:pt x="879394" y="252033"/>
                      <a:pt x="879394" y="252033"/>
                    </a:cubicBezTo>
                    <a:cubicBezTo>
                      <a:pt x="879394" y="252033"/>
                      <a:pt x="881808" y="241363"/>
                      <a:pt x="883078" y="238187"/>
                    </a:cubicBezTo>
                    <a:cubicBezTo>
                      <a:pt x="884348" y="234884"/>
                      <a:pt x="889810" y="236028"/>
                      <a:pt x="895018" y="235392"/>
                    </a:cubicBezTo>
                    <a:cubicBezTo>
                      <a:pt x="900226" y="234757"/>
                      <a:pt x="902005" y="228660"/>
                      <a:pt x="904164" y="223452"/>
                    </a:cubicBezTo>
                    <a:cubicBezTo>
                      <a:pt x="906323" y="218244"/>
                      <a:pt x="916104" y="223198"/>
                      <a:pt x="919280" y="221674"/>
                    </a:cubicBezTo>
                    <a:cubicBezTo>
                      <a:pt x="922583" y="220149"/>
                      <a:pt x="927028" y="221420"/>
                      <a:pt x="930585" y="221166"/>
                    </a:cubicBezTo>
                    <a:cubicBezTo>
                      <a:pt x="934015" y="220912"/>
                      <a:pt x="939477" y="218371"/>
                      <a:pt x="942271" y="215958"/>
                    </a:cubicBezTo>
                    <a:cubicBezTo>
                      <a:pt x="945066" y="213544"/>
                      <a:pt x="946209" y="206431"/>
                      <a:pt x="949385" y="201477"/>
                    </a:cubicBezTo>
                    <a:cubicBezTo>
                      <a:pt x="952687" y="196523"/>
                      <a:pt x="950909" y="193728"/>
                      <a:pt x="950655" y="188012"/>
                    </a:cubicBezTo>
                    <a:cubicBezTo>
                      <a:pt x="950401" y="182423"/>
                      <a:pt x="958658" y="186107"/>
                      <a:pt x="959928" y="189790"/>
                    </a:cubicBezTo>
                    <a:cubicBezTo>
                      <a:pt x="961198" y="193474"/>
                      <a:pt x="962341" y="199063"/>
                      <a:pt x="962341" y="199063"/>
                    </a:cubicBezTo>
                    <a:cubicBezTo>
                      <a:pt x="962341" y="199063"/>
                      <a:pt x="966660" y="202112"/>
                      <a:pt x="969328" y="202493"/>
                    </a:cubicBezTo>
                    <a:cubicBezTo>
                      <a:pt x="971868" y="202874"/>
                      <a:pt x="974536" y="201985"/>
                      <a:pt x="976314" y="198174"/>
                    </a:cubicBezTo>
                    <a:cubicBezTo>
                      <a:pt x="978092" y="194236"/>
                      <a:pt x="981141" y="193347"/>
                      <a:pt x="982538" y="192077"/>
                    </a:cubicBezTo>
                    <a:cubicBezTo>
                      <a:pt x="984063" y="190807"/>
                      <a:pt x="988763" y="191696"/>
                      <a:pt x="991176" y="191696"/>
                    </a:cubicBezTo>
                    <a:cubicBezTo>
                      <a:pt x="993590" y="191696"/>
                      <a:pt x="997527" y="194998"/>
                      <a:pt x="999687" y="194744"/>
                    </a:cubicBezTo>
                    <a:cubicBezTo>
                      <a:pt x="1001846" y="194490"/>
                      <a:pt x="1005530" y="194744"/>
                      <a:pt x="1006800" y="192077"/>
                    </a:cubicBezTo>
                    <a:cubicBezTo>
                      <a:pt x="1008070" y="189536"/>
                      <a:pt x="1014422" y="186488"/>
                      <a:pt x="1020519" y="181915"/>
                    </a:cubicBezTo>
                    <a:cubicBezTo>
                      <a:pt x="1026616" y="177342"/>
                      <a:pt x="1027251" y="177596"/>
                      <a:pt x="1034238" y="178231"/>
                    </a:cubicBezTo>
                    <a:cubicBezTo>
                      <a:pt x="1041224" y="178866"/>
                      <a:pt x="1043764" y="179755"/>
                      <a:pt x="1047067" y="178485"/>
                    </a:cubicBezTo>
                    <a:cubicBezTo>
                      <a:pt x="1050370" y="177215"/>
                      <a:pt x="1053164" y="177850"/>
                      <a:pt x="1055578" y="176072"/>
                    </a:cubicBezTo>
                    <a:cubicBezTo>
                      <a:pt x="1057991" y="174293"/>
                      <a:pt x="1057737" y="172388"/>
                      <a:pt x="1056721" y="168323"/>
                    </a:cubicBezTo>
                    <a:cubicBezTo>
                      <a:pt x="1055578" y="164258"/>
                      <a:pt x="1049989" y="164639"/>
                      <a:pt x="1046559" y="161210"/>
                    </a:cubicBezTo>
                    <a:cubicBezTo>
                      <a:pt x="1044018" y="158542"/>
                      <a:pt x="1043891" y="154859"/>
                      <a:pt x="1045162" y="152445"/>
                    </a:cubicBezTo>
                    <a:cubicBezTo>
                      <a:pt x="1044018" y="151810"/>
                      <a:pt x="1043256" y="151175"/>
                      <a:pt x="1042748" y="150921"/>
                    </a:cubicBezTo>
                    <a:cubicBezTo>
                      <a:pt x="1041351" y="150159"/>
                      <a:pt x="1039573" y="149905"/>
                      <a:pt x="1037921" y="149650"/>
                    </a:cubicBezTo>
                    <a:cubicBezTo>
                      <a:pt x="1033475" y="149015"/>
                      <a:pt x="1029538" y="148507"/>
                      <a:pt x="1028267" y="142537"/>
                    </a:cubicBezTo>
                    <a:cubicBezTo>
                      <a:pt x="1027759" y="140378"/>
                      <a:pt x="1027632" y="138218"/>
                      <a:pt x="1027505" y="135932"/>
                    </a:cubicBezTo>
                    <a:lnTo>
                      <a:pt x="1027505" y="135932"/>
                    </a:lnTo>
                    <a:cubicBezTo>
                      <a:pt x="1027124" y="131359"/>
                      <a:pt x="1026743" y="126024"/>
                      <a:pt x="1023822" y="119800"/>
                    </a:cubicBezTo>
                    <a:cubicBezTo>
                      <a:pt x="1021789" y="115608"/>
                      <a:pt x="1019376" y="115100"/>
                      <a:pt x="1017216" y="114719"/>
                    </a:cubicBezTo>
                    <a:cubicBezTo>
                      <a:pt x="1014295" y="114211"/>
                      <a:pt x="1011500" y="113575"/>
                      <a:pt x="1008960" y="110146"/>
                    </a:cubicBezTo>
                    <a:cubicBezTo>
                      <a:pt x="1006673" y="106970"/>
                      <a:pt x="1006927" y="92870"/>
                      <a:pt x="1007181" y="76230"/>
                    </a:cubicBezTo>
                    <a:cubicBezTo>
                      <a:pt x="1007689" y="53239"/>
                      <a:pt x="1008197" y="25166"/>
                      <a:pt x="1003879" y="21101"/>
                    </a:cubicBezTo>
                    <a:cubicBezTo>
                      <a:pt x="999433" y="16782"/>
                      <a:pt x="994987" y="12718"/>
                      <a:pt x="990795" y="9669"/>
                    </a:cubicBezTo>
                    <a:cubicBezTo>
                      <a:pt x="986984" y="7001"/>
                      <a:pt x="983174" y="5223"/>
                      <a:pt x="979617" y="5350"/>
                    </a:cubicBezTo>
                    <a:cubicBezTo>
                      <a:pt x="976441" y="5477"/>
                      <a:pt x="972249" y="7001"/>
                      <a:pt x="967931" y="8399"/>
                    </a:cubicBezTo>
                    <a:cubicBezTo>
                      <a:pt x="960944" y="10812"/>
                      <a:pt x="953704" y="13353"/>
                      <a:pt x="947861" y="11447"/>
                    </a:cubicBezTo>
                    <a:cubicBezTo>
                      <a:pt x="943796" y="10177"/>
                      <a:pt x="941001" y="7001"/>
                      <a:pt x="938334" y="4207"/>
                    </a:cubicBezTo>
                    <a:cubicBezTo>
                      <a:pt x="935793" y="1412"/>
                      <a:pt x="933507" y="-1128"/>
                      <a:pt x="931093" y="523"/>
                    </a:cubicBezTo>
                    <a:cubicBezTo>
                      <a:pt x="925250" y="4334"/>
                      <a:pt x="917121" y="17799"/>
                      <a:pt x="910642" y="28596"/>
                    </a:cubicBezTo>
                    <a:cubicBezTo>
                      <a:pt x="908991" y="31263"/>
                      <a:pt x="907467" y="33804"/>
                      <a:pt x="906323" y="35709"/>
                    </a:cubicBezTo>
                    <a:cubicBezTo>
                      <a:pt x="903275" y="40536"/>
                      <a:pt x="899845" y="47649"/>
                      <a:pt x="896288" y="54636"/>
                    </a:cubicBezTo>
                    <a:cubicBezTo>
                      <a:pt x="891588" y="64163"/>
                      <a:pt x="886889" y="73563"/>
                      <a:pt x="883078" y="78262"/>
                    </a:cubicBezTo>
                    <a:cubicBezTo>
                      <a:pt x="880664" y="81184"/>
                      <a:pt x="880537" y="83343"/>
                      <a:pt x="880410" y="85757"/>
                    </a:cubicBezTo>
                    <a:cubicBezTo>
                      <a:pt x="880283" y="89314"/>
                      <a:pt x="880029" y="93251"/>
                      <a:pt x="876091" y="99222"/>
                    </a:cubicBezTo>
                    <a:cubicBezTo>
                      <a:pt x="875710" y="99730"/>
                      <a:pt x="874821" y="101127"/>
                      <a:pt x="873805" y="102651"/>
                    </a:cubicBezTo>
                    <a:cubicBezTo>
                      <a:pt x="865294" y="115862"/>
                      <a:pt x="847384" y="143553"/>
                      <a:pt x="836079" y="142791"/>
                    </a:cubicBezTo>
                    <a:cubicBezTo>
                      <a:pt x="832014" y="142537"/>
                      <a:pt x="829092" y="141902"/>
                      <a:pt x="826679" y="141521"/>
                    </a:cubicBezTo>
                    <a:cubicBezTo>
                      <a:pt x="823376" y="140886"/>
                      <a:pt x="821090" y="140378"/>
                      <a:pt x="818422" y="141521"/>
                    </a:cubicBezTo>
                    <a:cubicBezTo>
                      <a:pt x="817025" y="142156"/>
                      <a:pt x="815373" y="145205"/>
                      <a:pt x="813849" y="148380"/>
                    </a:cubicBezTo>
                    <a:cubicBezTo>
                      <a:pt x="811055" y="153842"/>
                      <a:pt x="808260" y="159559"/>
                      <a:pt x="802163" y="159940"/>
                    </a:cubicBezTo>
                    <a:cubicBezTo>
                      <a:pt x="797463" y="160194"/>
                      <a:pt x="752496" y="161591"/>
                      <a:pt x="717310" y="161972"/>
                    </a:cubicBezTo>
                    <a:cubicBezTo>
                      <a:pt x="697367" y="162226"/>
                      <a:pt x="680473" y="161972"/>
                      <a:pt x="675646" y="161210"/>
                    </a:cubicBezTo>
                    <a:cubicBezTo>
                      <a:pt x="669930" y="160194"/>
                      <a:pt x="660403" y="160321"/>
                      <a:pt x="651003" y="160956"/>
                    </a:cubicBezTo>
                    <a:cubicBezTo>
                      <a:pt x="639825" y="161718"/>
                      <a:pt x="629282" y="163115"/>
                      <a:pt x="625725" y="164385"/>
                    </a:cubicBezTo>
                    <a:cubicBezTo>
                      <a:pt x="621914" y="165783"/>
                      <a:pt x="599939" y="180772"/>
                      <a:pt x="579996" y="195761"/>
                    </a:cubicBezTo>
                    <a:cubicBezTo>
                      <a:pt x="574280" y="200079"/>
                      <a:pt x="568691" y="204398"/>
                      <a:pt x="563737" y="208336"/>
                    </a:cubicBezTo>
                    <a:cubicBezTo>
                      <a:pt x="563737" y="211512"/>
                      <a:pt x="562848" y="215831"/>
                      <a:pt x="563356" y="220657"/>
                    </a:cubicBezTo>
                    <a:cubicBezTo>
                      <a:pt x="564499" y="231963"/>
                      <a:pt x="558783" y="227390"/>
                      <a:pt x="555988" y="232598"/>
                    </a:cubicBezTo>
                    <a:cubicBezTo>
                      <a:pt x="553194" y="237806"/>
                      <a:pt x="556243" y="241871"/>
                      <a:pt x="555607" y="247714"/>
                    </a:cubicBezTo>
                    <a:cubicBezTo>
                      <a:pt x="554972" y="253557"/>
                      <a:pt x="547351" y="253938"/>
                      <a:pt x="542651" y="261179"/>
                    </a:cubicBezTo>
                    <a:cubicBezTo>
                      <a:pt x="537824" y="268292"/>
                      <a:pt x="518516" y="271595"/>
                      <a:pt x="506830" y="271849"/>
                    </a:cubicBezTo>
                    <a:cubicBezTo>
                      <a:pt x="495143" y="272103"/>
                      <a:pt x="485363" y="270959"/>
                      <a:pt x="477360" y="266895"/>
                    </a:cubicBezTo>
                    <a:cubicBezTo>
                      <a:pt x="469357" y="262830"/>
                      <a:pt x="453733" y="265116"/>
                      <a:pt x="444460" y="265116"/>
                    </a:cubicBezTo>
                    <a:cubicBezTo>
                      <a:pt x="435188" y="265116"/>
                      <a:pt x="427312" y="265370"/>
                      <a:pt x="412577" y="268419"/>
                    </a:cubicBezTo>
                    <a:cubicBezTo>
                      <a:pt x="410418" y="268927"/>
                      <a:pt x="408385" y="269181"/>
                      <a:pt x="406607" y="269435"/>
                    </a:cubicBezTo>
                    <a:cubicBezTo>
                      <a:pt x="407369" y="276040"/>
                      <a:pt x="410418" y="285694"/>
                      <a:pt x="412831" y="292300"/>
                    </a:cubicBezTo>
                    <a:cubicBezTo>
                      <a:pt x="414737" y="292935"/>
                      <a:pt x="416134" y="294332"/>
                      <a:pt x="418039" y="297381"/>
                    </a:cubicBezTo>
                    <a:cubicBezTo>
                      <a:pt x="421469" y="302589"/>
                      <a:pt x="425026" y="307161"/>
                      <a:pt x="418293" y="311226"/>
                    </a:cubicBezTo>
                    <a:cubicBezTo>
                      <a:pt x="411561" y="315291"/>
                      <a:pt x="404194" y="312497"/>
                      <a:pt x="395302" y="319864"/>
                    </a:cubicBezTo>
                    <a:cubicBezTo>
                      <a:pt x="386410" y="327231"/>
                      <a:pt x="376248" y="329137"/>
                      <a:pt x="367991" y="336123"/>
                    </a:cubicBezTo>
                    <a:cubicBezTo>
                      <a:pt x="359735" y="343110"/>
                      <a:pt x="353892" y="345650"/>
                      <a:pt x="338776" y="350477"/>
                    </a:cubicBezTo>
                    <a:cubicBezTo>
                      <a:pt x="323533" y="355304"/>
                      <a:pt x="304098" y="357717"/>
                      <a:pt x="291649" y="365212"/>
                    </a:cubicBezTo>
                    <a:cubicBezTo>
                      <a:pt x="279328" y="372833"/>
                      <a:pt x="273231" y="378677"/>
                      <a:pt x="261926" y="384774"/>
                    </a:cubicBezTo>
                    <a:cubicBezTo>
                      <a:pt x="250620" y="390871"/>
                      <a:pt x="231567" y="393666"/>
                      <a:pt x="221405" y="392776"/>
                    </a:cubicBezTo>
                    <a:cubicBezTo>
                      <a:pt x="211243" y="391887"/>
                      <a:pt x="203367" y="394555"/>
                      <a:pt x="200318" y="390363"/>
                    </a:cubicBezTo>
                    <a:cubicBezTo>
                      <a:pt x="197270" y="386298"/>
                      <a:pt x="200318" y="384901"/>
                      <a:pt x="194475" y="383250"/>
                    </a:cubicBezTo>
                    <a:cubicBezTo>
                      <a:pt x="188632" y="381471"/>
                      <a:pt x="175676" y="384393"/>
                      <a:pt x="172119" y="376898"/>
                    </a:cubicBezTo>
                    <a:cubicBezTo>
                      <a:pt x="168689" y="369531"/>
                      <a:pt x="165641" y="368388"/>
                      <a:pt x="171230" y="364069"/>
                    </a:cubicBezTo>
                    <a:cubicBezTo>
                      <a:pt x="174024" y="361909"/>
                      <a:pt x="178597" y="359750"/>
                      <a:pt x="183678" y="358099"/>
                    </a:cubicBezTo>
                    <a:cubicBezTo>
                      <a:pt x="180757" y="353907"/>
                      <a:pt x="180121" y="349080"/>
                      <a:pt x="180630" y="344507"/>
                    </a:cubicBezTo>
                    <a:cubicBezTo>
                      <a:pt x="181392" y="338029"/>
                      <a:pt x="184694" y="331677"/>
                      <a:pt x="187616" y="328375"/>
                    </a:cubicBezTo>
                    <a:cubicBezTo>
                      <a:pt x="189648" y="325961"/>
                      <a:pt x="193713" y="322659"/>
                      <a:pt x="198159" y="318975"/>
                    </a:cubicBezTo>
                    <a:cubicBezTo>
                      <a:pt x="204002" y="314275"/>
                      <a:pt x="210480" y="309067"/>
                      <a:pt x="212386" y="305764"/>
                    </a:cubicBezTo>
                    <a:cubicBezTo>
                      <a:pt x="213910" y="303351"/>
                      <a:pt x="217467" y="293824"/>
                      <a:pt x="221278" y="282900"/>
                    </a:cubicBezTo>
                    <a:cubicBezTo>
                      <a:pt x="212513" y="280994"/>
                      <a:pt x="216324" y="262449"/>
                      <a:pt x="213783" y="254065"/>
                    </a:cubicBezTo>
                    <a:cubicBezTo>
                      <a:pt x="210989" y="244919"/>
                      <a:pt x="208956" y="239711"/>
                      <a:pt x="206797" y="230820"/>
                    </a:cubicBezTo>
                    <a:cubicBezTo>
                      <a:pt x="204637" y="221928"/>
                      <a:pt x="197651" y="217355"/>
                      <a:pt x="190919" y="221039"/>
                    </a:cubicBezTo>
                    <a:cubicBezTo>
                      <a:pt x="184186" y="224722"/>
                      <a:pt x="177708" y="226882"/>
                      <a:pt x="166657" y="235774"/>
                    </a:cubicBezTo>
                    <a:cubicBezTo>
                      <a:pt x="155606" y="244665"/>
                      <a:pt x="154716" y="244284"/>
                      <a:pt x="145190" y="243776"/>
                    </a:cubicBezTo>
                    <a:cubicBezTo>
                      <a:pt x="135663" y="243395"/>
                      <a:pt x="143157" y="235265"/>
                      <a:pt x="143411" y="228660"/>
                    </a:cubicBezTo>
                    <a:cubicBezTo>
                      <a:pt x="143665" y="221928"/>
                      <a:pt x="152938" y="222309"/>
                      <a:pt x="157511" y="218879"/>
                    </a:cubicBezTo>
                    <a:cubicBezTo>
                      <a:pt x="162084" y="215449"/>
                      <a:pt x="160306" y="211258"/>
                      <a:pt x="162338" y="203890"/>
                    </a:cubicBezTo>
                    <a:cubicBezTo>
                      <a:pt x="164243" y="196523"/>
                      <a:pt x="170341" y="199317"/>
                      <a:pt x="173643" y="196269"/>
                    </a:cubicBezTo>
                    <a:cubicBezTo>
                      <a:pt x="176946" y="193220"/>
                      <a:pt x="174405" y="186996"/>
                      <a:pt x="176946" y="178739"/>
                    </a:cubicBezTo>
                    <a:cubicBezTo>
                      <a:pt x="179613" y="170483"/>
                      <a:pt x="174786" y="170991"/>
                      <a:pt x="171611" y="160956"/>
                    </a:cubicBezTo>
                    <a:cubicBezTo>
                      <a:pt x="168308" y="150921"/>
                      <a:pt x="173516" y="156637"/>
                      <a:pt x="171865" y="148380"/>
                    </a:cubicBezTo>
                    <a:cubicBezTo>
                      <a:pt x="170086" y="140124"/>
                      <a:pt x="167038" y="140378"/>
                      <a:pt x="160560" y="136059"/>
                    </a:cubicBezTo>
                    <a:cubicBezTo>
                      <a:pt x="154081" y="131740"/>
                      <a:pt x="149762" y="131232"/>
                      <a:pt x="139346" y="126024"/>
                    </a:cubicBezTo>
                    <a:cubicBezTo>
                      <a:pt x="128930" y="120816"/>
                      <a:pt x="127279" y="122594"/>
                      <a:pt x="115085" y="111924"/>
                    </a:cubicBezTo>
                    <a:cubicBezTo>
                      <a:pt x="102890" y="101254"/>
                      <a:pt x="98571" y="104303"/>
                      <a:pt x="92982" y="106081"/>
                    </a:cubicBezTo>
                    <a:cubicBezTo>
                      <a:pt x="87393" y="107859"/>
                      <a:pt x="87520" y="112178"/>
                      <a:pt x="87393" y="118910"/>
                    </a:cubicBezTo>
                    <a:cubicBezTo>
                      <a:pt x="87139" y="125643"/>
                      <a:pt x="87774" y="130597"/>
                      <a:pt x="85869" y="135170"/>
                    </a:cubicBezTo>
                    <a:cubicBezTo>
                      <a:pt x="83964" y="139743"/>
                      <a:pt x="75707" y="137075"/>
                      <a:pt x="67704" y="141902"/>
                    </a:cubicBezTo>
                    <a:cubicBezTo>
                      <a:pt x="59702" y="146729"/>
                      <a:pt x="64910" y="151429"/>
                      <a:pt x="64910" y="157272"/>
                    </a:cubicBezTo>
                    <a:cubicBezTo>
                      <a:pt x="64910" y="163115"/>
                      <a:pt x="53859" y="169466"/>
                      <a:pt x="53859" y="162861"/>
                    </a:cubicBezTo>
                    <a:cubicBezTo>
                      <a:pt x="53859" y="156256"/>
                      <a:pt x="54367" y="149396"/>
                      <a:pt x="51064" y="149396"/>
                    </a:cubicBezTo>
                    <a:cubicBezTo>
                      <a:pt x="47761" y="149396"/>
                      <a:pt x="51572" y="150159"/>
                      <a:pt x="41156" y="157526"/>
                    </a:cubicBezTo>
                    <a:cubicBezTo>
                      <a:pt x="30740" y="164894"/>
                      <a:pt x="30740" y="159685"/>
                      <a:pt x="25151" y="170991"/>
                    </a:cubicBezTo>
                    <a:cubicBezTo>
                      <a:pt x="19562" y="182296"/>
                      <a:pt x="18165" y="186615"/>
                      <a:pt x="7367" y="206177"/>
                    </a:cubicBezTo>
                    <a:cubicBezTo>
                      <a:pt x="-3430" y="225739"/>
                      <a:pt x="6097" y="227898"/>
                      <a:pt x="3938" y="246952"/>
                    </a:cubicBezTo>
                    <a:cubicBezTo>
                      <a:pt x="1778" y="266005"/>
                      <a:pt x="9527" y="262576"/>
                      <a:pt x="18292" y="278581"/>
                    </a:cubicBezTo>
                    <a:cubicBezTo>
                      <a:pt x="26929" y="294586"/>
                      <a:pt x="18673" y="295983"/>
                      <a:pt x="18292" y="313259"/>
                    </a:cubicBezTo>
                    <a:cubicBezTo>
                      <a:pt x="17911" y="330661"/>
                      <a:pt x="13084" y="334472"/>
                      <a:pt x="2668" y="344126"/>
                    </a:cubicBezTo>
                    <a:cubicBezTo>
                      <a:pt x="1778" y="345015"/>
                      <a:pt x="889" y="345777"/>
                      <a:pt x="0" y="346539"/>
                    </a:cubicBezTo>
                    <a:lnTo>
                      <a:pt x="0" y="1064612"/>
                    </a:lnTo>
                    <a:cubicBezTo>
                      <a:pt x="2286" y="1064103"/>
                      <a:pt x="2922" y="1063850"/>
                      <a:pt x="6097" y="1063977"/>
                    </a:cubicBezTo>
                    <a:close/>
                  </a:path>
                </a:pathLst>
              </a:custGeom>
              <a:solidFill>
                <a:srgbClr val="FFFFFF"/>
              </a:solidFill>
              <a:ln w="12700" cap="flat">
                <a:noFill/>
                <a:prstDash val="solid"/>
                <a:miter/>
              </a:ln>
            </p:spPr>
            <p:txBody>
              <a:bodyPr rtlCol="0" anchor="ctr"/>
              <a:lstStyle/>
              <a:p>
                <a:endParaRPr lang="en-GB"/>
              </a:p>
            </p:txBody>
          </p:sp>
          <p:sp>
            <p:nvSpPr>
              <p:cNvPr id="1219" name="Freeform: Shape 1218">
                <a:extLst>
                  <a:ext uri="{FF2B5EF4-FFF2-40B4-BE49-F238E27FC236}">
                    <a16:creationId xmlns:a16="http://schemas.microsoft.com/office/drawing/2014/main" id="{967FFC07-63B3-FDAA-544C-801FDB28946C}"/>
                  </a:ext>
                </a:extLst>
              </p:cNvPr>
              <p:cNvSpPr/>
              <p:nvPr/>
            </p:nvSpPr>
            <p:spPr>
              <a:xfrm>
                <a:off x="877683" y="1174728"/>
                <a:ext cx="10443" cy="7060"/>
              </a:xfrm>
              <a:custGeom>
                <a:avLst/>
                <a:gdLst>
                  <a:gd name="connsiteX0" fmla="*/ 10164 w 10443"/>
                  <a:gd name="connsiteY0" fmla="*/ 5802 h 7060"/>
                  <a:gd name="connsiteX1" fmla="*/ 6988 w 10443"/>
                  <a:gd name="connsiteY1" fmla="*/ 2754 h 7060"/>
                  <a:gd name="connsiteX2" fmla="*/ 383 w 10443"/>
                  <a:gd name="connsiteY2" fmla="*/ 2373 h 7060"/>
                  <a:gd name="connsiteX3" fmla="*/ 5337 w 10443"/>
                  <a:gd name="connsiteY3" fmla="*/ 6056 h 7060"/>
                  <a:gd name="connsiteX4" fmla="*/ 10164 w 10443"/>
                  <a:gd name="connsiteY4" fmla="*/ 5675 h 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 h="7060">
                    <a:moveTo>
                      <a:pt x="10164" y="5802"/>
                    </a:moveTo>
                    <a:cubicBezTo>
                      <a:pt x="8640" y="4024"/>
                      <a:pt x="8132" y="4786"/>
                      <a:pt x="6988" y="2754"/>
                    </a:cubicBezTo>
                    <a:cubicBezTo>
                      <a:pt x="5845" y="721"/>
                      <a:pt x="-1776" y="-2073"/>
                      <a:pt x="383" y="2373"/>
                    </a:cubicBezTo>
                    <a:cubicBezTo>
                      <a:pt x="637" y="4278"/>
                      <a:pt x="3305" y="4659"/>
                      <a:pt x="5337" y="6056"/>
                    </a:cubicBezTo>
                    <a:cubicBezTo>
                      <a:pt x="7369" y="7454"/>
                      <a:pt x="11561" y="7454"/>
                      <a:pt x="10164" y="5675"/>
                    </a:cubicBezTo>
                    <a:close/>
                  </a:path>
                </a:pathLst>
              </a:custGeom>
              <a:solidFill>
                <a:srgbClr val="FFFFFF"/>
              </a:solidFill>
              <a:ln w="12700" cap="flat">
                <a:noFill/>
                <a:prstDash val="solid"/>
                <a:miter/>
              </a:ln>
            </p:spPr>
            <p:txBody>
              <a:bodyPr rtlCol="0" anchor="ctr"/>
              <a:lstStyle/>
              <a:p>
                <a:endParaRPr lang="en-GB"/>
              </a:p>
            </p:txBody>
          </p:sp>
          <p:sp>
            <p:nvSpPr>
              <p:cNvPr id="1220" name="Freeform: Shape 1219">
                <a:extLst>
                  <a:ext uri="{FF2B5EF4-FFF2-40B4-BE49-F238E27FC236}">
                    <a16:creationId xmlns:a16="http://schemas.microsoft.com/office/drawing/2014/main" id="{D0557DBA-B9C1-3E3B-F156-15E8E84BCB04}"/>
                  </a:ext>
                </a:extLst>
              </p:cNvPr>
              <p:cNvSpPr/>
              <p:nvPr/>
            </p:nvSpPr>
            <p:spPr>
              <a:xfrm>
                <a:off x="880685" y="1221890"/>
                <a:ext cx="7173" cy="8955"/>
              </a:xfrm>
              <a:custGeom>
                <a:avLst/>
                <a:gdLst>
                  <a:gd name="connsiteX0" fmla="*/ 5257 w 7173"/>
                  <a:gd name="connsiteY0" fmla="*/ 8434 h 8955"/>
                  <a:gd name="connsiteX1" fmla="*/ 7163 w 7173"/>
                  <a:gd name="connsiteY1" fmla="*/ 3861 h 8955"/>
                  <a:gd name="connsiteX2" fmla="*/ 2844 w 7173"/>
                  <a:gd name="connsiteY2" fmla="*/ 1447 h 8955"/>
                  <a:gd name="connsiteX3" fmla="*/ 49 w 7173"/>
                  <a:gd name="connsiteY3" fmla="*/ 5639 h 8955"/>
                  <a:gd name="connsiteX4" fmla="*/ 5384 w 7173"/>
                  <a:gd name="connsiteY4" fmla="*/ 8307 h 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3" h="8955">
                    <a:moveTo>
                      <a:pt x="5257" y="8434"/>
                    </a:moveTo>
                    <a:cubicBezTo>
                      <a:pt x="6274" y="6910"/>
                      <a:pt x="7290" y="6274"/>
                      <a:pt x="7163" y="3861"/>
                    </a:cubicBezTo>
                    <a:cubicBezTo>
                      <a:pt x="6909" y="1447"/>
                      <a:pt x="3733" y="-1982"/>
                      <a:pt x="2844" y="1447"/>
                    </a:cubicBezTo>
                    <a:cubicBezTo>
                      <a:pt x="1574" y="4750"/>
                      <a:pt x="-332" y="2718"/>
                      <a:pt x="49" y="5639"/>
                    </a:cubicBezTo>
                    <a:cubicBezTo>
                      <a:pt x="431" y="8561"/>
                      <a:pt x="4368" y="9831"/>
                      <a:pt x="5384" y="8307"/>
                    </a:cubicBezTo>
                    <a:close/>
                  </a:path>
                </a:pathLst>
              </a:custGeom>
              <a:solidFill>
                <a:srgbClr val="FFFFFF"/>
              </a:solidFill>
              <a:ln w="12700" cap="flat">
                <a:noFill/>
                <a:prstDash val="solid"/>
                <a:miter/>
              </a:ln>
            </p:spPr>
            <p:txBody>
              <a:bodyPr rtlCol="0" anchor="ctr"/>
              <a:lstStyle/>
              <a:p>
                <a:endParaRPr lang="en-GB"/>
              </a:p>
            </p:txBody>
          </p:sp>
          <p:sp>
            <p:nvSpPr>
              <p:cNvPr id="1221" name="Freeform: Shape 1220">
                <a:extLst>
                  <a:ext uri="{FF2B5EF4-FFF2-40B4-BE49-F238E27FC236}">
                    <a16:creationId xmlns:a16="http://schemas.microsoft.com/office/drawing/2014/main" id="{40BD68DF-92B8-19F8-9C7C-5AD089F49109}"/>
                  </a:ext>
                </a:extLst>
              </p:cNvPr>
              <p:cNvSpPr/>
              <p:nvPr/>
            </p:nvSpPr>
            <p:spPr>
              <a:xfrm>
                <a:off x="-1327" y="867860"/>
                <a:ext cx="137018" cy="74117"/>
              </a:xfrm>
              <a:custGeom>
                <a:avLst/>
                <a:gdLst>
                  <a:gd name="connsiteX0" fmla="*/ 132995 w 137018"/>
                  <a:gd name="connsiteY0" fmla="*/ 34359 h 74117"/>
                  <a:gd name="connsiteX1" fmla="*/ 129820 w 137018"/>
                  <a:gd name="connsiteY1" fmla="*/ 25213 h 74117"/>
                  <a:gd name="connsiteX2" fmla="*/ 127787 w 137018"/>
                  <a:gd name="connsiteY2" fmla="*/ 20640 h 74117"/>
                  <a:gd name="connsiteX3" fmla="*/ 119912 w 137018"/>
                  <a:gd name="connsiteY3" fmla="*/ 21021 h 74117"/>
                  <a:gd name="connsiteX4" fmla="*/ 109623 w 137018"/>
                  <a:gd name="connsiteY4" fmla="*/ 22037 h 74117"/>
                  <a:gd name="connsiteX5" fmla="*/ 93109 w 137018"/>
                  <a:gd name="connsiteY5" fmla="*/ 9080 h 74117"/>
                  <a:gd name="connsiteX6" fmla="*/ 79010 w 137018"/>
                  <a:gd name="connsiteY6" fmla="*/ 2094 h 74117"/>
                  <a:gd name="connsiteX7" fmla="*/ 56399 w 137018"/>
                  <a:gd name="connsiteY7" fmla="*/ 3873 h 74117"/>
                  <a:gd name="connsiteX8" fmla="*/ 28200 w 137018"/>
                  <a:gd name="connsiteY8" fmla="*/ 8191 h 74117"/>
                  <a:gd name="connsiteX9" fmla="*/ 0 w 137018"/>
                  <a:gd name="connsiteY9" fmla="*/ 19624 h 74117"/>
                  <a:gd name="connsiteX10" fmla="*/ 0 w 137018"/>
                  <a:gd name="connsiteY10" fmla="*/ 74117 h 74117"/>
                  <a:gd name="connsiteX11" fmla="*/ 1143 w 137018"/>
                  <a:gd name="connsiteY11" fmla="*/ 74117 h 74117"/>
                  <a:gd name="connsiteX12" fmla="*/ 13973 w 137018"/>
                  <a:gd name="connsiteY12" fmla="*/ 59001 h 74117"/>
                  <a:gd name="connsiteX13" fmla="*/ 35186 w 137018"/>
                  <a:gd name="connsiteY13" fmla="*/ 56588 h 74117"/>
                  <a:gd name="connsiteX14" fmla="*/ 50175 w 137018"/>
                  <a:gd name="connsiteY14" fmla="*/ 53539 h 74117"/>
                  <a:gd name="connsiteX15" fmla="*/ 67958 w 137018"/>
                  <a:gd name="connsiteY15" fmla="*/ 44902 h 74117"/>
                  <a:gd name="connsiteX16" fmla="*/ 84472 w 137018"/>
                  <a:gd name="connsiteY16" fmla="*/ 49856 h 74117"/>
                  <a:gd name="connsiteX17" fmla="*/ 102636 w 137018"/>
                  <a:gd name="connsiteY17" fmla="*/ 55064 h 74117"/>
                  <a:gd name="connsiteX18" fmla="*/ 112798 w 137018"/>
                  <a:gd name="connsiteY18" fmla="*/ 49602 h 74117"/>
                  <a:gd name="connsiteX19" fmla="*/ 133376 w 137018"/>
                  <a:gd name="connsiteY19" fmla="*/ 50872 h 74117"/>
                  <a:gd name="connsiteX20" fmla="*/ 136171 w 137018"/>
                  <a:gd name="connsiteY20" fmla="*/ 42234 h 74117"/>
                  <a:gd name="connsiteX21" fmla="*/ 136425 w 137018"/>
                  <a:gd name="connsiteY21" fmla="*/ 40964 h 74117"/>
                  <a:gd name="connsiteX22" fmla="*/ 132868 w 137018"/>
                  <a:gd name="connsiteY22" fmla="*/ 34359 h 7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018" h="74117">
                    <a:moveTo>
                      <a:pt x="132995" y="34359"/>
                    </a:moveTo>
                    <a:cubicBezTo>
                      <a:pt x="131344" y="30802"/>
                      <a:pt x="130582" y="27753"/>
                      <a:pt x="129820" y="25213"/>
                    </a:cubicBezTo>
                    <a:cubicBezTo>
                      <a:pt x="129184" y="22672"/>
                      <a:pt x="128676" y="20894"/>
                      <a:pt x="127787" y="20640"/>
                    </a:cubicBezTo>
                    <a:cubicBezTo>
                      <a:pt x="125882" y="20132"/>
                      <a:pt x="123087" y="20640"/>
                      <a:pt x="119912" y="21021"/>
                    </a:cubicBezTo>
                    <a:cubicBezTo>
                      <a:pt x="116863" y="21529"/>
                      <a:pt x="113433" y="22037"/>
                      <a:pt x="109623" y="22037"/>
                    </a:cubicBezTo>
                    <a:cubicBezTo>
                      <a:pt x="100223" y="22037"/>
                      <a:pt x="98063" y="18353"/>
                      <a:pt x="93109" y="9080"/>
                    </a:cubicBezTo>
                    <a:cubicBezTo>
                      <a:pt x="89426" y="7429"/>
                      <a:pt x="84980" y="5016"/>
                      <a:pt x="79010" y="2094"/>
                    </a:cubicBezTo>
                    <a:cubicBezTo>
                      <a:pt x="67323" y="-3495"/>
                      <a:pt x="66053" y="3873"/>
                      <a:pt x="56399" y="3873"/>
                    </a:cubicBezTo>
                    <a:cubicBezTo>
                      <a:pt x="46745" y="3873"/>
                      <a:pt x="41664" y="5651"/>
                      <a:pt x="28200" y="8191"/>
                    </a:cubicBezTo>
                    <a:cubicBezTo>
                      <a:pt x="15370" y="10732"/>
                      <a:pt x="18038" y="18226"/>
                      <a:pt x="0" y="19624"/>
                    </a:cubicBezTo>
                    <a:lnTo>
                      <a:pt x="0" y="74117"/>
                    </a:lnTo>
                    <a:cubicBezTo>
                      <a:pt x="0" y="74117"/>
                      <a:pt x="762" y="74117"/>
                      <a:pt x="1143" y="74117"/>
                    </a:cubicBezTo>
                    <a:cubicBezTo>
                      <a:pt x="5716" y="73736"/>
                      <a:pt x="9654" y="63701"/>
                      <a:pt x="13973" y="59001"/>
                    </a:cubicBezTo>
                    <a:cubicBezTo>
                      <a:pt x="18292" y="54174"/>
                      <a:pt x="24008" y="55699"/>
                      <a:pt x="35186" y="56588"/>
                    </a:cubicBezTo>
                    <a:cubicBezTo>
                      <a:pt x="46491" y="57477"/>
                      <a:pt x="42807" y="56969"/>
                      <a:pt x="50175" y="53539"/>
                    </a:cubicBezTo>
                    <a:cubicBezTo>
                      <a:pt x="57542" y="50110"/>
                      <a:pt x="61607" y="46553"/>
                      <a:pt x="67958" y="44902"/>
                    </a:cubicBezTo>
                    <a:cubicBezTo>
                      <a:pt x="74310" y="43250"/>
                      <a:pt x="78756" y="46807"/>
                      <a:pt x="84472" y="49856"/>
                    </a:cubicBezTo>
                    <a:cubicBezTo>
                      <a:pt x="90188" y="52904"/>
                      <a:pt x="97301" y="55953"/>
                      <a:pt x="102636" y="55064"/>
                    </a:cubicBezTo>
                    <a:cubicBezTo>
                      <a:pt x="108098" y="54174"/>
                      <a:pt x="107590" y="51761"/>
                      <a:pt x="112798" y="49602"/>
                    </a:cubicBezTo>
                    <a:cubicBezTo>
                      <a:pt x="118006" y="47442"/>
                      <a:pt x="127914" y="51380"/>
                      <a:pt x="133376" y="50872"/>
                    </a:cubicBezTo>
                    <a:cubicBezTo>
                      <a:pt x="138838" y="50364"/>
                      <a:pt x="136679" y="48077"/>
                      <a:pt x="136171" y="42234"/>
                    </a:cubicBezTo>
                    <a:cubicBezTo>
                      <a:pt x="136171" y="41726"/>
                      <a:pt x="136171" y="41345"/>
                      <a:pt x="136425" y="40964"/>
                    </a:cubicBezTo>
                    <a:cubicBezTo>
                      <a:pt x="135155" y="39058"/>
                      <a:pt x="133884" y="36772"/>
                      <a:pt x="132868" y="34359"/>
                    </a:cubicBezTo>
                    <a:close/>
                  </a:path>
                </a:pathLst>
              </a:custGeom>
              <a:solidFill>
                <a:srgbClr val="FFFFFF"/>
              </a:solidFill>
              <a:ln w="12700" cap="flat">
                <a:noFill/>
                <a:prstDash val="solid"/>
                <a:miter/>
              </a:ln>
            </p:spPr>
            <p:txBody>
              <a:bodyPr rtlCol="0" anchor="ctr"/>
              <a:lstStyle/>
              <a:p>
                <a:endParaRPr lang="en-GB"/>
              </a:p>
            </p:txBody>
          </p:sp>
          <p:sp>
            <p:nvSpPr>
              <p:cNvPr id="1222" name="Freeform: Shape 1221">
                <a:extLst>
                  <a:ext uri="{FF2B5EF4-FFF2-40B4-BE49-F238E27FC236}">
                    <a16:creationId xmlns:a16="http://schemas.microsoft.com/office/drawing/2014/main" id="{8B3A34C9-86BA-1F1F-4DA9-0090F0FD3907}"/>
                  </a:ext>
                </a:extLst>
              </p:cNvPr>
              <p:cNvSpPr/>
              <p:nvPr/>
            </p:nvSpPr>
            <p:spPr>
              <a:xfrm>
                <a:off x="1163561" y="1770968"/>
                <a:ext cx="14737" cy="17942"/>
              </a:xfrm>
              <a:custGeom>
                <a:avLst/>
                <a:gdLst>
                  <a:gd name="connsiteX0" fmla="*/ 9331 w 14737"/>
                  <a:gd name="connsiteY0" fmla="*/ 4547 h 17942"/>
                  <a:gd name="connsiteX1" fmla="*/ 5012 w 14737"/>
                  <a:gd name="connsiteY1" fmla="*/ 8611 h 17942"/>
                  <a:gd name="connsiteX2" fmla="*/ 439 w 14737"/>
                  <a:gd name="connsiteY2" fmla="*/ 14200 h 17942"/>
                  <a:gd name="connsiteX3" fmla="*/ 7425 w 14737"/>
                  <a:gd name="connsiteY3" fmla="*/ 16614 h 17942"/>
                  <a:gd name="connsiteX4" fmla="*/ 14539 w 14737"/>
                  <a:gd name="connsiteY4" fmla="*/ 7976 h 17942"/>
                  <a:gd name="connsiteX5" fmla="*/ 9331 w 14737"/>
                  <a:gd name="connsiteY5" fmla="*/ 4547 h 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7" h="17942">
                    <a:moveTo>
                      <a:pt x="9331" y="4547"/>
                    </a:moveTo>
                    <a:cubicBezTo>
                      <a:pt x="8950" y="6706"/>
                      <a:pt x="8442" y="8484"/>
                      <a:pt x="5012" y="8611"/>
                    </a:cubicBezTo>
                    <a:cubicBezTo>
                      <a:pt x="1582" y="8865"/>
                      <a:pt x="-1085" y="11660"/>
                      <a:pt x="439" y="14200"/>
                    </a:cubicBezTo>
                    <a:cubicBezTo>
                      <a:pt x="1963" y="16868"/>
                      <a:pt x="5012" y="19663"/>
                      <a:pt x="7425" y="16614"/>
                    </a:cubicBezTo>
                    <a:cubicBezTo>
                      <a:pt x="9839" y="13565"/>
                      <a:pt x="13650" y="11025"/>
                      <a:pt x="14539" y="7976"/>
                    </a:cubicBezTo>
                    <a:cubicBezTo>
                      <a:pt x="15428" y="4928"/>
                      <a:pt x="13269" y="-6123"/>
                      <a:pt x="9331" y="4547"/>
                    </a:cubicBezTo>
                    <a:close/>
                  </a:path>
                </a:pathLst>
              </a:custGeom>
              <a:solidFill>
                <a:srgbClr val="FFFFFF"/>
              </a:solidFill>
              <a:ln w="12700" cap="flat">
                <a:noFill/>
                <a:prstDash val="solid"/>
                <a:miter/>
              </a:ln>
            </p:spPr>
            <p:txBody>
              <a:bodyPr rtlCol="0" anchor="ctr"/>
              <a:lstStyle/>
              <a:p>
                <a:endParaRPr lang="en-GB"/>
              </a:p>
            </p:txBody>
          </p:sp>
          <p:sp>
            <p:nvSpPr>
              <p:cNvPr id="1223" name="Freeform: Shape 1222">
                <a:extLst>
                  <a:ext uri="{FF2B5EF4-FFF2-40B4-BE49-F238E27FC236}">
                    <a16:creationId xmlns:a16="http://schemas.microsoft.com/office/drawing/2014/main" id="{6A227C37-B091-F3CF-B508-89266699B9E1}"/>
                  </a:ext>
                </a:extLst>
              </p:cNvPr>
              <p:cNvSpPr/>
              <p:nvPr/>
            </p:nvSpPr>
            <p:spPr>
              <a:xfrm>
                <a:off x="682956" y="1238685"/>
                <a:ext cx="105038" cy="30683"/>
              </a:xfrm>
              <a:custGeom>
                <a:avLst/>
                <a:gdLst>
                  <a:gd name="connsiteX0" fmla="*/ 79772 w 105038"/>
                  <a:gd name="connsiteY0" fmla="*/ 1038 h 30683"/>
                  <a:gd name="connsiteX1" fmla="*/ 70245 w 105038"/>
                  <a:gd name="connsiteY1" fmla="*/ 2055 h 30683"/>
                  <a:gd name="connsiteX2" fmla="*/ 59575 w 105038"/>
                  <a:gd name="connsiteY2" fmla="*/ 6119 h 30683"/>
                  <a:gd name="connsiteX3" fmla="*/ 48778 w 105038"/>
                  <a:gd name="connsiteY3" fmla="*/ 11073 h 30683"/>
                  <a:gd name="connsiteX4" fmla="*/ 34424 w 105038"/>
                  <a:gd name="connsiteY4" fmla="*/ 11455 h 30683"/>
                  <a:gd name="connsiteX5" fmla="*/ 20578 w 105038"/>
                  <a:gd name="connsiteY5" fmla="*/ 11455 h 30683"/>
                  <a:gd name="connsiteX6" fmla="*/ 13211 w 105038"/>
                  <a:gd name="connsiteY6" fmla="*/ 19711 h 30683"/>
                  <a:gd name="connsiteX7" fmla="*/ 3938 w 105038"/>
                  <a:gd name="connsiteY7" fmla="*/ 24030 h 30683"/>
                  <a:gd name="connsiteX8" fmla="*/ 4827 w 105038"/>
                  <a:gd name="connsiteY8" fmla="*/ 29873 h 30683"/>
                  <a:gd name="connsiteX9" fmla="*/ 24135 w 105038"/>
                  <a:gd name="connsiteY9" fmla="*/ 28095 h 30683"/>
                  <a:gd name="connsiteX10" fmla="*/ 44459 w 105038"/>
                  <a:gd name="connsiteY10" fmla="*/ 22379 h 30683"/>
                  <a:gd name="connsiteX11" fmla="*/ 64148 w 105038"/>
                  <a:gd name="connsiteY11" fmla="*/ 20473 h 30683"/>
                  <a:gd name="connsiteX12" fmla="*/ 80407 w 105038"/>
                  <a:gd name="connsiteY12" fmla="*/ 15646 h 30683"/>
                  <a:gd name="connsiteX13" fmla="*/ 97174 w 105038"/>
                  <a:gd name="connsiteY13" fmla="*/ 10819 h 30683"/>
                  <a:gd name="connsiteX14" fmla="*/ 103906 w 105038"/>
                  <a:gd name="connsiteY14" fmla="*/ 5611 h 30683"/>
                  <a:gd name="connsiteX15" fmla="*/ 89553 w 105038"/>
                  <a:gd name="connsiteY15" fmla="*/ 7136 h 30683"/>
                  <a:gd name="connsiteX16" fmla="*/ 80026 w 105038"/>
                  <a:gd name="connsiteY16" fmla="*/ 5357 h 30683"/>
                  <a:gd name="connsiteX17" fmla="*/ 79772 w 105038"/>
                  <a:gd name="connsiteY17" fmla="*/ 530 h 3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38" h="30683">
                    <a:moveTo>
                      <a:pt x="79772" y="1038"/>
                    </a:moveTo>
                    <a:cubicBezTo>
                      <a:pt x="78247" y="-1375"/>
                      <a:pt x="73293" y="1038"/>
                      <a:pt x="70245" y="2055"/>
                    </a:cubicBezTo>
                    <a:cubicBezTo>
                      <a:pt x="67196" y="3198"/>
                      <a:pt x="64656" y="2944"/>
                      <a:pt x="59575" y="6119"/>
                    </a:cubicBezTo>
                    <a:cubicBezTo>
                      <a:pt x="54621" y="9422"/>
                      <a:pt x="54113" y="8533"/>
                      <a:pt x="48778" y="11073"/>
                    </a:cubicBezTo>
                    <a:cubicBezTo>
                      <a:pt x="43316" y="13614"/>
                      <a:pt x="39632" y="12852"/>
                      <a:pt x="34424" y="11455"/>
                    </a:cubicBezTo>
                    <a:cubicBezTo>
                      <a:pt x="29216" y="10184"/>
                      <a:pt x="25786" y="10184"/>
                      <a:pt x="20578" y="11455"/>
                    </a:cubicBezTo>
                    <a:cubicBezTo>
                      <a:pt x="15370" y="12725"/>
                      <a:pt x="16259" y="16027"/>
                      <a:pt x="13211" y="19711"/>
                    </a:cubicBezTo>
                    <a:cubicBezTo>
                      <a:pt x="10162" y="23395"/>
                      <a:pt x="6732" y="23014"/>
                      <a:pt x="3938" y="24030"/>
                    </a:cubicBezTo>
                    <a:cubicBezTo>
                      <a:pt x="-1016" y="25554"/>
                      <a:pt x="-1905" y="28222"/>
                      <a:pt x="4827" y="29873"/>
                    </a:cubicBezTo>
                    <a:cubicBezTo>
                      <a:pt x="11559" y="31651"/>
                      <a:pt x="17021" y="30254"/>
                      <a:pt x="24135" y="28095"/>
                    </a:cubicBezTo>
                    <a:cubicBezTo>
                      <a:pt x="31248" y="25935"/>
                      <a:pt x="37345" y="26571"/>
                      <a:pt x="44459" y="22379"/>
                    </a:cubicBezTo>
                    <a:cubicBezTo>
                      <a:pt x="51572" y="18314"/>
                      <a:pt x="53732" y="21235"/>
                      <a:pt x="64148" y="20473"/>
                    </a:cubicBezTo>
                    <a:cubicBezTo>
                      <a:pt x="74564" y="19584"/>
                      <a:pt x="72150" y="19838"/>
                      <a:pt x="80407" y="15646"/>
                    </a:cubicBezTo>
                    <a:cubicBezTo>
                      <a:pt x="88663" y="11455"/>
                      <a:pt x="89299" y="12852"/>
                      <a:pt x="97174" y="10819"/>
                    </a:cubicBezTo>
                    <a:cubicBezTo>
                      <a:pt x="104923" y="8914"/>
                      <a:pt x="106447" y="5992"/>
                      <a:pt x="103906" y="5611"/>
                    </a:cubicBezTo>
                    <a:cubicBezTo>
                      <a:pt x="101239" y="5230"/>
                      <a:pt x="94761" y="5865"/>
                      <a:pt x="89553" y="7136"/>
                    </a:cubicBezTo>
                    <a:cubicBezTo>
                      <a:pt x="84345" y="8406"/>
                      <a:pt x="80915" y="7771"/>
                      <a:pt x="80026" y="5357"/>
                    </a:cubicBezTo>
                    <a:cubicBezTo>
                      <a:pt x="79137" y="2944"/>
                      <a:pt x="81296" y="2944"/>
                      <a:pt x="79772" y="530"/>
                    </a:cubicBezTo>
                    <a:close/>
                  </a:path>
                </a:pathLst>
              </a:custGeom>
              <a:solidFill>
                <a:srgbClr val="FFFFFF"/>
              </a:solidFill>
              <a:ln w="12700" cap="flat">
                <a:noFill/>
                <a:prstDash val="solid"/>
                <a:miter/>
              </a:ln>
            </p:spPr>
            <p:txBody>
              <a:bodyPr rtlCol="0" anchor="ctr"/>
              <a:lstStyle/>
              <a:p>
                <a:endParaRPr lang="en-GB"/>
              </a:p>
            </p:txBody>
          </p:sp>
          <p:sp>
            <p:nvSpPr>
              <p:cNvPr id="1224" name="Freeform: Shape 1223">
                <a:extLst>
                  <a:ext uri="{FF2B5EF4-FFF2-40B4-BE49-F238E27FC236}">
                    <a16:creationId xmlns:a16="http://schemas.microsoft.com/office/drawing/2014/main" id="{27B3FD30-6A81-74DC-9FFC-D9055F17A27B}"/>
                  </a:ext>
                </a:extLst>
              </p:cNvPr>
              <p:cNvSpPr/>
              <p:nvPr/>
            </p:nvSpPr>
            <p:spPr>
              <a:xfrm>
                <a:off x="882772" y="1196813"/>
                <a:ext cx="8390" cy="5810"/>
              </a:xfrm>
              <a:custGeom>
                <a:avLst/>
                <a:gdLst>
                  <a:gd name="connsiteX0" fmla="*/ 1519 w 8390"/>
                  <a:gd name="connsiteY0" fmla="*/ 1373 h 5810"/>
                  <a:gd name="connsiteX1" fmla="*/ 1265 w 8390"/>
                  <a:gd name="connsiteY1" fmla="*/ 4676 h 5810"/>
                  <a:gd name="connsiteX2" fmla="*/ 8378 w 8390"/>
                  <a:gd name="connsiteY2" fmla="*/ 4930 h 5810"/>
                  <a:gd name="connsiteX3" fmla="*/ 1646 w 8390"/>
                  <a:gd name="connsiteY3" fmla="*/ 1373 h 5810"/>
                </a:gdLst>
                <a:ahLst/>
                <a:cxnLst>
                  <a:cxn ang="0">
                    <a:pos x="connsiteX0" y="connsiteY0"/>
                  </a:cxn>
                  <a:cxn ang="0">
                    <a:pos x="connsiteX1" y="connsiteY1"/>
                  </a:cxn>
                  <a:cxn ang="0">
                    <a:pos x="connsiteX2" y="connsiteY2"/>
                  </a:cxn>
                  <a:cxn ang="0">
                    <a:pos x="connsiteX3" y="connsiteY3"/>
                  </a:cxn>
                </a:cxnLst>
                <a:rect l="l" t="t" r="r" b="b"/>
                <a:pathLst>
                  <a:path w="8390" h="5810">
                    <a:moveTo>
                      <a:pt x="1519" y="1373"/>
                    </a:moveTo>
                    <a:cubicBezTo>
                      <a:pt x="-260" y="3152"/>
                      <a:pt x="-641" y="3787"/>
                      <a:pt x="1265" y="4676"/>
                    </a:cubicBezTo>
                    <a:cubicBezTo>
                      <a:pt x="3170" y="5565"/>
                      <a:pt x="6854" y="6582"/>
                      <a:pt x="8378" y="4930"/>
                    </a:cubicBezTo>
                    <a:cubicBezTo>
                      <a:pt x="8632" y="3025"/>
                      <a:pt x="4948" y="-2564"/>
                      <a:pt x="1646" y="1373"/>
                    </a:cubicBezTo>
                    <a:close/>
                  </a:path>
                </a:pathLst>
              </a:custGeom>
              <a:solidFill>
                <a:srgbClr val="FFFFFF"/>
              </a:solidFill>
              <a:ln w="12700" cap="flat">
                <a:noFill/>
                <a:prstDash val="solid"/>
                <a:miter/>
              </a:ln>
            </p:spPr>
            <p:txBody>
              <a:bodyPr rtlCol="0" anchor="ctr"/>
              <a:lstStyle/>
              <a:p>
                <a:endParaRPr lang="en-GB"/>
              </a:p>
            </p:txBody>
          </p:sp>
          <p:sp>
            <p:nvSpPr>
              <p:cNvPr id="1225" name="Freeform: Shape 1224">
                <a:extLst>
                  <a:ext uri="{FF2B5EF4-FFF2-40B4-BE49-F238E27FC236}">
                    <a16:creationId xmlns:a16="http://schemas.microsoft.com/office/drawing/2014/main" id="{5A93963D-E773-A012-C192-874864CC4BB8}"/>
                  </a:ext>
                </a:extLst>
              </p:cNvPr>
              <p:cNvSpPr/>
              <p:nvPr/>
            </p:nvSpPr>
            <p:spPr>
              <a:xfrm>
                <a:off x="844941" y="1216863"/>
                <a:ext cx="14168" cy="7372"/>
              </a:xfrm>
              <a:custGeom>
                <a:avLst/>
                <a:gdLst>
                  <a:gd name="connsiteX0" fmla="*/ 2640 w 14168"/>
                  <a:gd name="connsiteY0" fmla="*/ 3807 h 7372"/>
                  <a:gd name="connsiteX1" fmla="*/ 988 w 14168"/>
                  <a:gd name="connsiteY1" fmla="*/ 7110 h 7372"/>
                  <a:gd name="connsiteX2" fmla="*/ 7467 w 14168"/>
                  <a:gd name="connsiteY2" fmla="*/ 6475 h 7372"/>
                  <a:gd name="connsiteX3" fmla="*/ 13183 w 14168"/>
                  <a:gd name="connsiteY3" fmla="*/ 5967 h 7372"/>
                  <a:gd name="connsiteX4" fmla="*/ 10261 w 14168"/>
                  <a:gd name="connsiteY4" fmla="*/ 504 h 7372"/>
                  <a:gd name="connsiteX5" fmla="*/ 2640 w 14168"/>
                  <a:gd name="connsiteY5" fmla="*/ 3807 h 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8" h="7372">
                    <a:moveTo>
                      <a:pt x="2640" y="3807"/>
                    </a:moveTo>
                    <a:cubicBezTo>
                      <a:pt x="861" y="4823"/>
                      <a:pt x="-1298" y="6475"/>
                      <a:pt x="988" y="7110"/>
                    </a:cubicBezTo>
                    <a:cubicBezTo>
                      <a:pt x="3275" y="7745"/>
                      <a:pt x="5561" y="7110"/>
                      <a:pt x="7467" y="6475"/>
                    </a:cubicBezTo>
                    <a:cubicBezTo>
                      <a:pt x="9372" y="5967"/>
                      <a:pt x="11659" y="8888"/>
                      <a:pt x="13183" y="5967"/>
                    </a:cubicBezTo>
                    <a:cubicBezTo>
                      <a:pt x="14707" y="3045"/>
                      <a:pt x="14961" y="-1528"/>
                      <a:pt x="10261" y="504"/>
                    </a:cubicBezTo>
                    <a:cubicBezTo>
                      <a:pt x="6705" y="2791"/>
                      <a:pt x="4418" y="2791"/>
                      <a:pt x="2640" y="3807"/>
                    </a:cubicBezTo>
                    <a:close/>
                  </a:path>
                </a:pathLst>
              </a:custGeom>
              <a:solidFill>
                <a:srgbClr val="FFFFFF"/>
              </a:solidFill>
              <a:ln w="12700" cap="flat">
                <a:noFill/>
                <a:prstDash val="solid"/>
                <a:miter/>
              </a:ln>
            </p:spPr>
            <p:txBody>
              <a:bodyPr rtlCol="0" anchor="ctr"/>
              <a:lstStyle/>
              <a:p>
                <a:endParaRPr lang="en-GB"/>
              </a:p>
            </p:txBody>
          </p:sp>
        </p:grpSp>
        <p:grpSp>
          <p:nvGrpSpPr>
            <p:cNvPr id="1226" name="Graphic 21">
              <a:extLst>
                <a:ext uri="{FF2B5EF4-FFF2-40B4-BE49-F238E27FC236}">
                  <a16:creationId xmlns:a16="http://schemas.microsoft.com/office/drawing/2014/main" id="{7BAF8EE6-9FAB-EC2F-F2DE-C816A2C7B590}"/>
                </a:ext>
              </a:extLst>
            </p:cNvPr>
            <p:cNvGrpSpPr/>
            <p:nvPr/>
          </p:nvGrpSpPr>
          <p:grpSpPr>
            <a:xfrm>
              <a:off x="-1327" y="-802"/>
              <a:ext cx="1821834" cy="1185397"/>
              <a:chOff x="-1327" y="-802"/>
              <a:chExt cx="1821834" cy="1185397"/>
            </a:xfrm>
            <a:solidFill>
              <a:srgbClr val="FFFFFF"/>
            </a:solidFill>
          </p:grpSpPr>
          <p:sp>
            <p:nvSpPr>
              <p:cNvPr id="1227" name="Freeform: Shape 1226">
                <a:extLst>
                  <a:ext uri="{FF2B5EF4-FFF2-40B4-BE49-F238E27FC236}">
                    <a16:creationId xmlns:a16="http://schemas.microsoft.com/office/drawing/2014/main" id="{D7E91855-07C4-84D1-3FD5-1CA8C0519A82}"/>
                  </a:ext>
                </a:extLst>
              </p:cNvPr>
              <p:cNvSpPr/>
              <p:nvPr/>
            </p:nvSpPr>
            <p:spPr>
              <a:xfrm>
                <a:off x="1346513" y="849152"/>
                <a:ext cx="61989" cy="95679"/>
              </a:xfrm>
              <a:custGeom>
                <a:avLst/>
                <a:gdLst>
                  <a:gd name="connsiteX0" fmla="*/ 11835 w 61989"/>
                  <a:gd name="connsiteY0" fmla="*/ 89903 h 95679"/>
                  <a:gd name="connsiteX1" fmla="*/ 21489 w 61989"/>
                  <a:gd name="connsiteY1" fmla="*/ 95111 h 95679"/>
                  <a:gd name="connsiteX2" fmla="*/ 24156 w 61989"/>
                  <a:gd name="connsiteY2" fmla="*/ 86600 h 95679"/>
                  <a:gd name="connsiteX3" fmla="*/ 22251 w 61989"/>
                  <a:gd name="connsiteY3" fmla="*/ 78979 h 95679"/>
                  <a:gd name="connsiteX4" fmla="*/ 21108 w 61989"/>
                  <a:gd name="connsiteY4" fmla="*/ 70976 h 95679"/>
                  <a:gd name="connsiteX5" fmla="*/ 31397 w 61989"/>
                  <a:gd name="connsiteY5" fmla="*/ 68690 h 95679"/>
                  <a:gd name="connsiteX6" fmla="*/ 40797 w 61989"/>
                  <a:gd name="connsiteY6" fmla="*/ 62466 h 95679"/>
                  <a:gd name="connsiteX7" fmla="*/ 44861 w 61989"/>
                  <a:gd name="connsiteY7" fmla="*/ 45825 h 95679"/>
                  <a:gd name="connsiteX8" fmla="*/ 52864 w 61989"/>
                  <a:gd name="connsiteY8" fmla="*/ 36680 h 95679"/>
                  <a:gd name="connsiteX9" fmla="*/ 57945 w 61989"/>
                  <a:gd name="connsiteY9" fmla="*/ 22834 h 95679"/>
                  <a:gd name="connsiteX10" fmla="*/ 61248 w 61989"/>
                  <a:gd name="connsiteY10" fmla="*/ 13561 h 95679"/>
                  <a:gd name="connsiteX11" fmla="*/ 56421 w 61989"/>
                  <a:gd name="connsiteY11" fmla="*/ 11275 h 95679"/>
                  <a:gd name="connsiteX12" fmla="*/ 55913 w 61989"/>
                  <a:gd name="connsiteY12" fmla="*/ 2637 h 95679"/>
                  <a:gd name="connsiteX13" fmla="*/ 46894 w 61989"/>
                  <a:gd name="connsiteY13" fmla="*/ 2129 h 95679"/>
                  <a:gd name="connsiteX14" fmla="*/ 43845 w 61989"/>
                  <a:gd name="connsiteY14" fmla="*/ 11783 h 95679"/>
                  <a:gd name="connsiteX15" fmla="*/ 26951 w 61989"/>
                  <a:gd name="connsiteY15" fmla="*/ 29312 h 95679"/>
                  <a:gd name="connsiteX16" fmla="*/ 15392 w 61989"/>
                  <a:gd name="connsiteY16" fmla="*/ 44809 h 95679"/>
                  <a:gd name="connsiteX17" fmla="*/ 4213 w 61989"/>
                  <a:gd name="connsiteY17" fmla="*/ 58528 h 95679"/>
                  <a:gd name="connsiteX18" fmla="*/ 22 w 61989"/>
                  <a:gd name="connsiteY18" fmla="*/ 72501 h 95679"/>
                  <a:gd name="connsiteX19" fmla="*/ 2689 w 61989"/>
                  <a:gd name="connsiteY19" fmla="*/ 84441 h 95679"/>
                  <a:gd name="connsiteX20" fmla="*/ 12216 w 61989"/>
                  <a:gd name="connsiteY20" fmla="*/ 89776 h 9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89" h="95679">
                    <a:moveTo>
                      <a:pt x="11835" y="89903"/>
                    </a:moveTo>
                    <a:cubicBezTo>
                      <a:pt x="15646" y="93841"/>
                      <a:pt x="19075" y="97017"/>
                      <a:pt x="21489" y="95111"/>
                    </a:cubicBezTo>
                    <a:cubicBezTo>
                      <a:pt x="23902" y="93079"/>
                      <a:pt x="26316" y="89649"/>
                      <a:pt x="24156" y="86600"/>
                    </a:cubicBezTo>
                    <a:cubicBezTo>
                      <a:pt x="21870" y="83679"/>
                      <a:pt x="22632" y="84822"/>
                      <a:pt x="22251" y="78979"/>
                    </a:cubicBezTo>
                    <a:cubicBezTo>
                      <a:pt x="21743" y="73136"/>
                      <a:pt x="19456" y="73009"/>
                      <a:pt x="21108" y="70976"/>
                    </a:cubicBezTo>
                    <a:cubicBezTo>
                      <a:pt x="22759" y="69071"/>
                      <a:pt x="27713" y="69198"/>
                      <a:pt x="31397" y="68690"/>
                    </a:cubicBezTo>
                    <a:cubicBezTo>
                      <a:pt x="34953" y="68182"/>
                      <a:pt x="39907" y="68309"/>
                      <a:pt x="40797" y="62466"/>
                    </a:cubicBezTo>
                    <a:cubicBezTo>
                      <a:pt x="41813" y="56623"/>
                      <a:pt x="43210" y="48620"/>
                      <a:pt x="44861" y="45825"/>
                    </a:cubicBezTo>
                    <a:cubicBezTo>
                      <a:pt x="46513" y="43031"/>
                      <a:pt x="50323" y="40617"/>
                      <a:pt x="52864" y="36680"/>
                    </a:cubicBezTo>
                    <a:cubicBezTo>
                      <a:pt x="55277" y="32742"/>
                      <a:pt x="57310" y="26264"/>
                      <a:pt x="57945" y="22834"/>
                    </a:cubicBezTo>
                    <a:cubicBezTo>
                      <a:pt x="58580" y="19404"/>
                      <a:pt x="63915" y="15467"/>
                      <a:pt x="61248" y="13561"/>
                    </a:cubicBezTo>
                    <a:cubicBezTo>
                      <a:pt x="58453" y="11656"/>
                      <a:pt x="56802" y="14704"/>
                      <a:pt x="56421" y="11275"/>
                    </a:cubicBezTo>
                    <a:cubicBezTo>
                      <a:pt x="55913" y="7845"/>
                      <a:pt x="59723" y="4542"/>
                      <a:pt x="55913" y="2637"/>
                    </a:cubicBezTo>
                    <a:cubicBezTo>
                      <a:pt x="52229" y="732"/>
                      <a:pt x="48926" y="-1936"/>
                      <a:pt x="46894" y="2129"/>
                    </a:cubicBezTo>
                    <a:cubicBezTo>
                      <a:pt x="44988" y="6194"/>
                      <a:pt x="47275" y="6829"/>
                      <a:pt x="43845" y="11783"/>
                    </a:cubicBezTo>
                    <a:cubicBezTo>
                      <a:pt x="40415" y="16610"/>
                      <a:pt x="29999" y="21056"/>
                      <a:pt x="26951" y="29312"/>
                    </a:cubicBezTo>
                    <a:cubicBezTo>
                      <a:pt x="25045" y="36299"/>
                      <a:pt x="18694" y="42015"/>
                      <a:pt x="15392" y="44809"/>
                    </a:cubicBezTo>
                    <a:cubicBezTo>
                      <a:pt x="12089" y="47604"/>
                      <a:pt x="6627" y="54590"/>
                      <a:pt x="4213" y="58528"/>
                    </a:cubicBezTo>
                    <a:cubicBezTo>
                      <a:pt x="1800" y="62466"/>
                      <a:pt x="-233" y="65260"/>
                      <a:pt x="22" y="72501"/>
                    </a:cubicBezTo>
                    <a:cubicBezTo>
                      <a:pt x="149" y="79868"/>
                      <a:pt x="403" y="82790"/>
                      <a:pt x="2689" y="84441"/>
                    </a:cubicBezTo>
                    <a:cubicBezTo>
                      <a:pt x="4975" y="86092"/>
                      <a:pt x="8532" y="85838"/>
                      <a:pt x="12216" y="89776"/>
                    </a:cubicBezTo>
                    <a:close/>
                  </a:path>
                </a:pathLst>
              </a:custGeom>
              <a:solidFill>
                <a:srgbClr val="FFFFFF"/>
              </a:solidFill>
              <a:ln w="12700" cap="flat">
                <a:noFill/>
                <a:prstDash val="solid"/>
                <a:miter/>
              </a:ln>
            </p:spPr>
            <p:txBody>
              <a:bodyPr rtlCol="0" anchor="ctr"/>
              <a:lstStyle/>
              <a:p>
                <a:endParaRPr lang="en-GB"/>
              </a:p>
            </p:txBody>
          </p:sp>
          <p:sp>
            <p:nvSpPr>
              <p:cNvPr id="1228" name="Freeform: Shape 1227">
                <a:extLst>
                  <a:ext uri="{FF2B5EF4-FFF2-40B4-BE49-F238E27FC236}">
                    <a16:creationId xmlns:a16="http://schemas.microsoft.com/office/drawing/2014/main" id="{D2CFA7A9-2E76-3BE7-69AC-A54ABEB09547}"/>
                  </a:ext>
                </a:extLst>
              </p:cNvPr>
              <p:cNvSpPr/>
              <p:nvPr/>
            </p:nvSpPr>
            <p:spPr>
              <a:xfrm>
                <a:off x="1384051" y="902985"/>
                <a:ext cx="53175" cy="43265"/>
              </a:xfrm>
              <a:custGeom>
                <a:avLst/>
                <a:gdLst>
                  <a:gd name="connsiteX0" fmla="*/ 6943 w 53175"/>
                  <a:gd name="connsiteY0" fmla="*/ 29338 h 43265"/>
                  <a:gd name="connsiteX1" fmla="*/ 210 w 53175"/>
                  <a:gd name="connsiteY1" fmla="*/ 40643 h 43265"/>
                  <a:gd name="connsiteX2" fmla="*/ 11135 w 53175"/>
                  <a:gd name="connsiteY2" fmla="*/ 41024 h 43265"/>
                  <a:gd name="connsiteX3" fmla="*/ 28029 w 53175"/>
                  <a:gd name="connsiteY3" fmla="*/ 34673 h 43265"/>
                  <a:gd name="connsiteX4" fmla="*/ 38699 w 53175"/>
                  <a:gd name="connsiteY4" fmla="*/ 24511 h 43265"/>
                  <a:gd name="connsiteX5" fmla="*/ 51529 w 53175"/>
                  <a:gd name="connsiteY5" fmla="*/ 19303 h 43265"/>
                  <a:gd name="connsiteX6" fmla="*/ 50385 w 53175"/>
                  <a:gd name="connsiteY6" fmla="*/ 7871 h 43265"/>
                  <a:gd name="connsiteX7" fmla="*/ 42256 w 53175"/>
                  <a:gd name="connsiteY7" fmla="*/ 3171 h 43265"/>
                  <a:gd name="connsiteX8" fmla="*/ 33364 w 53175"/>
                  <a:gd name="connsiteY8" fmla="*/ 884 h 43265"/>
                  <a:gd name="connsiteX9" fmla="*/ 26505 w 53175"/>
                  <a:gd name="connsiteY9" fmla="*/ 5584 h 43265"/>
                  <a:gd name="connsiteX10" fmla="*/ 16597 w 53175"/>
                  <a:gd name="connsiteY10" fmla="*/ 11936 h 43265"/>
                  <a:gd name="connsiteX11" fmla="*/ 9483 w 53175"/>
                  <a:gd name="connsiteY11" fmla="*/ 19049 h 43265"/>
                  <a:gd name="connsiteX12" fmla="*/ 16343 w 53175"/>
                  <a:gd name="connsiteY12" fmla="*/ 22098 h 43265"/>
                  <a:gd name="connsiteX13" fmla="*/ 6943 w 53175"/>
                  <a:gd name="connsiteY13" fmla="*/ 29084 h 4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175" h="43265">
                    <a:moveTo>
                      <a:pt x="6943" y="29338"/>
                    </a:moveTo>
                    <a:cubicBezTo>
                      <a:pt x="-1568" y="31751"/>
                      <a:pt x="83" y="37341"/>
                      <a:pt x="210" y="40643"/>
                    </a:cubicBezTo>
                    <a:cubicBezTo>
                      <a:pt x="337" y="44073"/>
                      <a:pt x="8467" y="44073"/>
                      <a:pt x="11135" y="41024"/>
                    </a:cubicBezTo>
                    <a:cubicBezTo>
                      <a:pt x="13675" y="37976"/>
                      <a:pt x="23456" y="38230"/>
                      <a:pt x="28029" y="34673"/>
                    </a:cubicBezTo>
                    <a:cubicBezTo>
                      <a:pt x="32602" y="31116"/>
                      <a:pt x="35396" y="26416"/>
                      <a:pt x="38699" y="24511"/>
                    </a:cubicBezTo>
                    <a:cubicBezTo>
                      <a:pt x="42129" y="22733"/>
                      <a:pt x="48734" y="21716"/>
                      <a:pt x="51529" y="19303"/>
                    </a:cubicBezTo>
                    <a:cubicBezTo>
                      <a:pt x="54323" y="16890"/>
                      <a:pt x="53307" y="11936"/>
                      <a:pt x="50385" y="7871"/>
                    </a:cubicBezTo>
                    <a:cubicBezTo>
                      <a:pt x="47464" y="3806"/>
                      <a:pt x="46447" y="6728"/>
                      <a:pt x="42256" y="3171"/>
                    </a:cubicBezTo>
                    <a:cubicBezTo>
                      <a:pt x="38064" y="-386"/>
                      <a:pt x="36540" y="-640"/>
                      <a:pt x="33364" y="884"/>
                    </a:cubicBezTo>
                    <a:cubicBezTo>
                      <a:pt x="29426" y="2663"/>
                      <a:pt x="27394" y="3425"/>
                      <a:pt x="26505" y="5584"/>
                    </a:cubicBezTo>
                    <a:cubicBezTo>
                      <a:pt x="25742" y="7744"/>
                      <a:pt x="23583" y="10411"/>
                      <a:pt x="16597" y="11936"/>
                    </a:cubicBezTo>
                    <a:cubicBezTo>
                      <a:pt x="9610" y="13333"/>
                      <a:pt x="9737" y="15238"/>
                      <a:pt x="9483" y="19049"/>
                    </a:cubicBezTo>
                    <a:cubicBezTo>
                      <a:pt x="9229" y="22987"/>
                      <a:pt x="14945" y="20192"/>
                      <a:pt x="16343" y="22098"/>
                    </a:cubicBezTo>
                    <a:cubicBezTo>
                      <a:pt x="17613" y="24003"/>
                      <a:pt x="15326" y="26670"/>
                      <a:pt x="6943" y="29084"/>
                    </a:cubicBezTo>
                    <a:close/>
                  </a:path>
                </a:pathLst>
              </a:custGeom>
              <a:solidFill>
                <a:srgbClr val="FFFFFF"/>
              </a:solidFill>
              <a:ln w="12700" cap="flat">
                <a:noFill/>
                <a:prstDash val="solid"/>
                <a:miter/>
              </a:ln>
            </p:spPr>
            <p:txBody>
              <a:bodyPr rtlCol="0" anchor="ctr"/>
              <a:lstStyle/>
              <a:p>
                <a:endParaRPr lang="en-GB"/>
              </a:p>
            </p:txBody>
          </p:sp>
          <p:sp>
            <p:nvSpPr>
              <p:cNvPr id="1229" name="Freeform: Shape 1228">
                <a:extLst>
                  <a:ext uri="{FF2B5EF4-FFF2-40B4-BE49-F238E27FC236}">
                    <a16:creationId xmlns:a16="http://schemas.microsoft.com/office/drawing/2014/main" id="{820A1B61-B088-5CF5-13B5-5834321E8BEE}"/>
                  </a:ext>
                </a:extLst>
              </p:cNvPr>
              <p:cNvSpPr/>
              <p:nvPr/>
            </p:nvSpPr>
            <p:spPr>
              <a:xfrm>
                <a:off x="1616964" y="843482"/>
                <a:ext cx="11983" cy="24603"/>
              </a:xfrm>
              <a:custGeom>
                <a:avLst/>
                <a:gdLst>
                  <a:gd name="connsiteX0" fmla="*/ 4961 w 11983"/>
                  <a:gd name="connsiteY0" fmla="*/ 23550 h 24603"/>
                  <a:gd name="connsiteX1" fmla="*/ 8899 w 11983"/>
                  <a:gd name="connsiteY1" fmla="*/ 11101 h 24603"/>
                  <a:gd name="connsiteX2" fmla="*/ 10042 w 11983"/>
                  <a:gd name="connsiteY2" fmla="*/ 685 h 24603"/>
                  <a:gd name="connsiteX3" fmla="*/ 7 w 11983"/>
                  <a:gd name="connsiteY3" fmla="*/ 5893 h 24603"/>
                  <a:gd name="connsiteX4" fmla="*/ 1278 w 11983"/>
                  <a:gd name="connsiteY4" fmla="*/ 16690 h 24603"/>
                  <a:gd name="connsiteX5" fmla="*/ 4961 w 11983"/>
                  <a:gd name="connsiteY5" fmla="*/ 23677 h 2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3" h="24603">
                    <a:moveTo>
                      <a:pt x="4961" y="23550"/>
                    </a:moveTo>
                    <a:cubicBezTo>
                      <a:pt x="7883" y="20628"/>
                      <a:pt x="6740" y="17199"/>
                      <a:pt x="8899" y="11101"/>
                    </a:cubicBezTo>
                    <a:cubicBezTo>
                      <a:pt x="11059" y="4877"/>
                      <a:pt x="13980" y="1956"/>
                      <a:pt x="10042" y="685"/>
                    </a:cubicBezTo>
                    <a:cubicBezTo>
                      <a:pt x="6105" y="-585"/>
                      <a:pt x="-247" y="-712"/>
                      <a:pt x="7" y="5893"/>
                    </a:cubicBezTo>
                    <a:cubicBezTo>
                      <a:pt x="643" y="13642"/>
                      <a:pt x="897" y="11101"/>
                      <a:pt x="1278" y="16690"/>
                    </a:cubicBezTo>
                    <a:cubicBezTo>
                      <a:pt x="1786" y="22153"/>
                      <a:pt x="2040" y="26598"/>
                      <a:pt x="4961" y="23677"/>
                    </a:cubicBezTo>
                    <a:close/>
                  </a:path>
                </a:pathLst>
              </a:custGeom>
              <a:solidFill>
                <a:srgbClr val="FFFFFF"/>
              </a:solidFill>
              <a:ln w="12700" cap="flat">
                <a:noFill/>
                <a:prstDash val="solid"/>
                <a:miter/>
              </a:ln>
            </p:spPr>
            <p:txBody>
              <a:bodyPr rtlCol="0" anchor="ctr"/>
              <a:lstStyle/>
              <a:p>
                <a:endParaRPr lang="en-GB"/>
              </a:p>
            </p:txBody>
          </p:sp>
          <p:sp>
            <p:nvSpPr>
              <p:cNvPr id="1230" name="Freeform: Shape 1229">
                <a:extLst>
                  <a:ext uri="{FF2B5EF4-FFF2-40B4-BE49-F238E27FC236}">
                    <a16:creationId xmlns:a16="http://schemas.microsoft.com/office/drawing/2014/main" id="{90C66FD5-3870-D71C-E80B-6B3F1A1506C8}"/>
                  </a:ext>
                </a:extLst>
              </p:cNvPr>
              <p:cNvSpPr/>
              <p:nvPr/>
            </p:nvSpPr>
            <p:spPr>
              <a:xfrm>
                <a:off x="1635693" y="809876"/>
                <a:ext cx="12556" cy="10703"/>
              </a:xfrm>
              <a:custGeom>
                <a:avLst/>
                <a:gdLst>
                  <a:gd name="connsiteX0" fmla="*/ 8970 w 12556"/>
                  <a:gd name="connsiteY0" fmla="*/ 10665 h 10703"/>
                  <a:gd name="connsiteX1" fmla="*/ 11891 w 12556"/>
                  <a:gd name="connsiteY1" fmla="*/ 3298 h 10703"/>
                  <a:gd name="connsiteX2" fmla="*/ 6429 w 12556"/>
                  <a:gd name="connsiteY2" fmla="*/ 1138 h 10703"/>
                  <a:gd name="connsiteX3" fmla="*/ 459 w 12556"/>
                  <a:gd name="connsiteY3" fmla="*/ 8506 h 10703"/>
                  <a:gd name="connsiteX4" fmla="*/ 9097 w 12556"/>
                  <a:gd name="connsiteY4" fmla="*/ 10665 h 1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6" h="10703">
                    <a:moveTo>
                      <a:pt x="8970" y="10665"/>
                    </a:moveTo>
                    <a:cubicBezTo>
                      <a:pt x="11637" y="10665"/>
                      <a:pt x="10113" y="7743"/>
                      <a:pt x="11891" y="3298"/>
                    </a:cubicBezTo>
                    <a:cubicBezTo>
                      <a:pt x="13670" y="-1148"/>
                      <a:pt x="11891" y="-259"/>
                      <a:pt x="6429" y="1138"/>
                    </a:cubicBezTo>
                    <a:cubicBezTo>
                      <a:pt x="2365" y="2535"/>
                      <a:pt x="-1319" y="5838"/>
                      <a:pt x="459" y="8506"/>
                    </a:cubicBezTo>
                    <a:cubicBezTo>
                      <a:pt x="2237" y="11173"/>
                      <a:pt x="6429" y="10665"/>
                      <a:pt x="9097" y="10665"/>
                    </a:cubicBezTo>
                    <a:close/>
                  </a:path>
                </a:pathLst>
              </a:custGeom>
              <a:solidFill>
                <a:srgbClr val="FFFFFF"/>
              </a:solidFill>
              <a:ln w="12700" cap="flat">
                <a:noFill/>
                <a:prstDash val="solid"/>
                <a:miter/>
              </a:ln>
            </p:spPr>
            <p:txBody>
              <a:bodyPr rtlCol="0" anchor="ctr"/>
              <a:lstStyle/>
              <a:p>
                <a:endParaRPr lang="en-GB"/>
              </a:p>
            </p:txBody>
          </p:sp>
          <p:sp>
            <p:nvSpPr>
              <p:cNvPr id="1231" name="Freeform: Shape 1230">
                <a:extLst>
                  <a:ext uri="{FF2B5EF4-FFF2-40B4-BE49-F238E27FC236}">
                    <a16:creationId xmlns:a16="http://schemas.microsoft.com/office/drawing/2014/main" id="{57A4C160-D623-5F61-1A04-AB91187871F0}"/>
                  </a:ext>
                </a:extLst>
              </p:cNvPr>
              <p:cNvSpPr/>
              <p:nvPr/>
            </p:nvSpPr>
            <p:spPr>
              <a:xfrm>
                <a:off x="1317982" y="807857"/>
                <a:ext cx="37553" cy="30688"/>
              </a:xfrm>
              <a:custGeom>
                <a:avLst/>
                <a:gdLst>
                  <a:gd name="connsiteX0" fmla="*/ 30204 w 37553"/>
                  <a:gd name="connsiteY0" fmla="*/ 6460 h 30688"/>
                  <a:gd name="connsiteX1" fmla="*/ 35920 w 37553"/>
                  <a:gd name="connsiteY1" fmla="*/ 617 h 30688"/>
                  <a:gd name="connsiteX2" fmla="*/ 11658 w 37553"/>
                  <a:gd name="connsiteY2" fmla="*/ 9000 h 30688"/>
                  <a:gd name="connsiteX3" fmla="*/ 4291 w 37553"/>
                  <a:gd name="connsiteY3" fmla="*/ 15478 h 30688"/>
                  <a:gd name="connsiteX4" fmla="*/ 3528 w 37553"/>
                  <a:gd name="connsiteY4" fmla="*/ 28181 h 30688"/>
                  <a:gd name="connsiteX5" fmla="*/ 14707 w 37553"/>
                  <a:gd name="connsiteY5" fmla="*/ 27165 h 30688"/>
                  <a:gd name="connsiteX6" fmla="*/ 15723 w 37553"/>
                  <a:gd name="connsiteY6" fmla="*/ 15351 h 30688"/>
                  <a:gd name="connsiteX7" fmla="*/ 30204 w 37553"/>
                  <a:gd name="connsiteY7" fmla="*/ 6587 h 3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53" h="30688">
                    <a:moveTo>
                      <a:pt x="30204" y="6460"/>
                    </a:moveTo>
                    <a:cubicBezTo>
                      <a:pt x="36174" y="4046"/>
                      <a:pt x="39858" y="2776"/>
                      <a:pt x="35920" y="617"/>
                    </a:cubicBezTo>
                    <a:cubicBezTo>
                      <a:pt x="31982" y="-1543"/>
                      <a:pt x="20423" y="2141"/>
                      <a:pt x="11658" y="9000"/>
                    </a:cubicBezTo>
                    <a:cubicBezTo>
                      <a:pt x="7974" y="12430"/>
                      <a:pt x="5307" y="10397"/>
                      <a:pt x="4291" y="15478"/>
                    </a:cubicBezTo>
                    <a:cubicBezTo>
                      <a:pt x="3274" y="20559"/>
                      <a:pt x="-4347" y="25767"/>
                      <a:pt x="3528" y="28181"/>
                    </a:cubicBezTo>
                    <a:cubicBezTo>
                      <a:pt x="11277" y="30594"/>
                      <a:pt x="14707" y="32754"/>
                      <a:pt x="14707" y="27165"/>
                    </a:cubicBezTo>
                    <a:cubicBezTo>
                      <a:pt x="14707" y="21576"/>
                      <a:pt x="13309" y="20051"/>
                      <a:pt x="15723" y="15351"/>
                    </a:cubicBezTo>
                    <a:cubicBezTo>
                      <a:pt x="18136" y="10651"/>
                      <a:pt x="24107" y="9000"/>
                      <a:pt x="30204" y="6587"/>
                    </a:cubicBezTo>
                    <a:close/>
                  </a:path>
                </a:pathLst>
              </a:custGeom>
              <a:solidFill>
                <a:srgbClr val="FFFFFF"/>
              </a:solidFill>
              <a:ln w="12700" cap="flat">
                <a:noFill/>
                <a:prstDash val="solid"/>
                <a:miter/>
              </a:ln>
            </p:spPr>
            <p:txBody>
              <a:bodyPr rtlCol="0" anchor="ctr"/>
              <a:lstStyle/>
              <a:p>
                <a:endParaRPr lang="en-GB"/>
              </a:p>
            </p:txBody>
          </p:sp>
          <p:sp>
            <p:nvSpPr>
              <p:cNvPr id="1232" name="Freeform: Shape 1231">
                <a:extLst>
                  <a:ext uri="{FF2B5EF4-FFF2-40B4-BE49-F238E27FC236}">
                    <a16:creationId xmlns:a16="http://schemas.microsoft.com/office/drawing/2014/main" id="{7A6B9904-4EC6-AE21-6C4F-4D29B9AD8F69}"/>
                  </a:ext>
                </a:extLst>
              </p:cNvPr>
              <p:cNvSpPr/>
              <p:nvPr/>
            </p:nvSpPr>
            <p:spPr>
              <a:xfrm>
                <a:off x="1224304" y="884773"/>
                <a:ext cx="89431" cy="37336"/>
              </a:xfrm>
              <a:custGeom>
                <a:avLst/>
                <a:gdLst>
                  <a:gd name="connsiteX0" fmla="*/ 83742 w 89431"/>
                  <a:gd name="connsiteY0" fmla="*/ 12618 h 37336"/>
                  <a:gd name="connsiteX1" fmla="*/ 81456 w 89431"/>
                  <a:gd name="connsiteY1" fmla="*/ 3218 h 37336"/>
                  <a:gd name="connsiteX2" fmla="*/ 58718 w 89431"/>
                  <a:gd name="connsiteY2" fmla="*/ 5505 h 37336"/>
                  <a:gd name="connsiteX3" fmla="*/ 34330 w 89431"/>
                  <a:gd name="connsiteY3" fmla="*/ 2583 h 37336"/>
                  <a:gd name="connsiteX4" fmla="*/ 9306 w 89431"/>
                  <a:gd name="connsiteY4" fmla="*/ 3853 h 37336"/>
                  <a:gd name="connsiteX5" fmla="*/ 541 w 89431"/>
                  <a:gd name="connsiteY5" fmla="*/ 10332 h 37336"/>
                  <a:gd name="connsiteX6" fmla="*/ 14895 w 89431"/>
                  <a:gd name="connsiteY6" fmla="*/ 20748 h 37336"/>
                  <a:gd name="connsiteX7" fmla="*/ 28232 w 89431"/>
                  <a:gd name="connsiteY7" fmla="*/ 19732 h 37336"/>
                  <a:gd name="connsiteX8" fmla="*/ 36616 w 89431"/>
                  <a:gd name="connsiteY8" fmla="*/ 17191 h 37336"/>
                  <a:gd name="connsiteX9" fmla="*/ 36997 w 89431"/>
                  <a:gd name="connsiteY9" fmla="*/ 27607 h 37336"/>
                  <a:gd name="connsiteX10" fmla="*/ 50970 w 89431"/>
                  <a:gd name="connsiteY10" fmla="*/ 37007 h 37336"/>
                  <a:gd name="connsiteX11" fmla="*/ 64943 w 89431"/>
                  <a:gd name="connsiteY11" fmla="*/ 31164 h 37336"/>
                  <a:gd name="connsiteX12" fmla="*/ 59481 w 89431"/>
                  <a:gd name="connsiteY12" fmla="*/ 22018 h 37336"/>
                  <a:gd name="connsiteX13" fmla="*/ 83869 w 89431"/>
                  <a:gd name="connsiteY13" fmla="*/ 12618 h 3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1" h="37336">
                    <a:moveTo>
                      <a:pt x="83742" y="12618"/>
                    </a:moveTo>
                    <a:cubicBezTo>
                      <a:pt x="93777" y="8680"/>
                      <a:pt x="88950" y="4743"/>
                      <a:pt x="81456" y="3218"/>
                    </a:cubicBezTo>
                    <a:cubicBezTo>
                      <a:pt x="73962" y="1567"/>
                      <a:pt x="69135" y="3853"/>
                      <a:pt x="58718" y="5505"/>
                    </a:cubicBezTo>
                    <a:cubicBezTo>
                      <a:pt x="48302" y="7156"/>
                      <a:pt x="46016" y="5886"/>
                      <a:pt x="34330" y="2583"/>
                    </a:cubicBezTo>
                    <a:cubicBezTo>
                      <a:pt x="26200" y="-3895"/>
                      <a:pt x="16800" y="3853"/>
                      <a:pt x="9306" y="3853"/>
                    </a:cubicBezTo>
                    <a:cubicBezTo>
                      <a:pt x="1811" y="3853"/>
                      <a:pt x="-1364" y="8045"/>
                      <a:pt x="541" y="10332"/>
                    </a:cubicBezTo>
                    <a:cubicBezTo>
                      <a:pt x="2446" y="12618"/>
                      <a:pt x="11338" y="18461"/>
                      <a:pt x="14895" y="20748"/>
                    </a:cubicBezTo>
                    <a:cubicBezTo>
                      <a:pt x="18452" y="23034"/>
                      <a:pt x="26327" y="24686"/>
                      <a:pt x="28232" y="19732"/>
                    </a:cubicBezTo>
                    <a:cubicBezTo>
                      <a:pt x="30138" y="14905"/>
                      <a:pt x="34076" y="16429"/>
                      <a:pt x="36616" y="17191"/>
                    </a:cubicBezTo>
                    <a:cubicBezTo>
                      <a:pt x="39157" y="17826"/>
                      <a:pt x="37886" y="20494"/>
                      <a:pt x="36997" y="27607"/>
                    </a:cubicBezTo>
                    <a:cubicBezTo>
                      <a:pt x="35981" y="34720"/>
                      <a:pt x="46397" y="35356"/>
                      <a:pt x="50970" y="37007"/>
                    </a:cubicBezTo>
                    <a:cubicBezTo>
                      <a:pt x="55543" y="38658"/>
                      <a:pt x="63672" y="33704"/>
                      <a:pt x="64943" y="31164"/>
                    </a:cubicBezTo>
                    <a:cubicBezTo>
                      <a:pt x="66213" y="28623"/>
                      <a:pt x="60370" y="26337"/>
                      <a:pt x="59481" y="22018"/>
                    </a:cubicBezTo>
                    <a:cubicBezTo>
                      <a:pt x="58464" y="17826"/>
                      <a:pt x="73834" y="16429"/>
                      <a:pt x="83869" y="12618"/>
                    </a:cubicBezTo>
                    <a:close/>
                  </a:path>
                </a:pathLst>
              </a:custGeom>
              <a:solidFill>
                <a:srgbClr val="FFFFFF"/>
              </a:solidFill>
              <a:ln w="12700" cap="flat">
                <a:noFill/>
                <a:prstDash val="solid"/>
                <a:miter/>
              </a:ln>
            </p:spPr>
            <p:txBody>
              <a:bodyPr rtlCol="0" anchor="ctr"/>
              <a:lstStyle/>
              <a:p>
                <a:endParaRPr lang="en-GB"/>
              </a:p>
            </p:txBody>
          </p:sp>
          <p:sp>
            <p:nvSpPr>
              <p:cNvPr id="1233" name="Freeform: Shape 1232">
                <a:extLst>
                  <a:ext uri="{FF2B5EF4-FFF2-40B4-BE49-F238E27FC236}">
                    <a16:creationId xmlns:a16="http://schemas.microsoft.com/office/drawing/2014/main" id="{D171A7EF-2152-71C9-E687-871F63D52C5B}"/>
                  </a:ext>
                </a:extLst>
              </p:cNvPr>
              <p:cNvSpPr/>
              <p:nvPr/>
            </p:nvSpPr>
            <p:spPr>
              <a:xfrm>
                <a:off x="1461812" y="531593"/>
                <a:ext cx="358694" cy="345145"/>
              </a:xfrm>
              <a:custGeom>
                <a:avLst/>
                <a:gdLst>
                  <a:gd name="connsiteX0" fmla="*/ 344299 w 358694"/>
                  <a:gd name="connsiteY0" fmla="*/ 277642 h 345145"/>
                  <a:gd name="connsiteX1" fmla="*/ 333629 w 358694"/>
                  <a:gd name="connsiteY1" fmla="*/ 286915 h 345145"/>
                  <a:gd name="connsiteX2" fmla="*/ 329183 w 358694"/>
                  <a:gd name="connsiteY2" fmla="*/ 278913 h 345145"/>
                  <a:gd name="connsiteX3" fmla="*/ 336169 w 358694"/>
                  <a:gd name="connsiteY3" fmla="*/ 268370 h 345145"/>
                  <a:gd name="connsiteX4" fmla="*/ 341885 w 358694"/>
                  <a:gd name="connsiteY4" fmla="*/ 255667 h 345145"/>
                  <a:gd name="connsiteX5" fmla="*/ 349380 w 358694"/>
                  <a:gd name="connsiteY5" fmla="*/ 245886 h 345145"/>
                  <a:gd name="connsiteX6" fmla="*/ 331596 w 358694"/>
                  <a:gd name="connsiteY6" fmla="*/ 249951 h 345145"/>
                  <a:gd name="connsiteX7" fmla="*/ 322832 w 358694"/>
                  <a:gd name="connsiteY7" fmla="*/ 255794 h 345145"/>
                  <a:gd name="connsiteX8" fmla="*/ 318132 w 358694"/>
                  <a:gd name="connsiteY8" fmla="*/ 272561 h 345145"/>
                  <a:gd name="connsiteX9" fmla="*/ 309240 w 358694"/>
                  <a:gd name="connsiteY9" fmla="*/ 282469 h 345145"/>
                  <a:gd name="connsiteX10" fmla="*/ 298570 w 358694"/>
                  <a:gd name="connsiteY10" fmla="*/ 275356 h 345145"/>
                  <a:gd name="connsiteX11" fmla="*/ 303651 w 358694"/>
                  <a:gd name="connsiteY11" fmla="*/ 261510 h 345145"/>
                  <a:gd name="connsiteX12" fmla="*/ 307589 w 358694"/>
                  <a:gd name="connsiteY12" fmla="*/ 246648 h 345145"/>
                  <a:gd name="connsiteX13" fmla="*/ 317624 w 358694"/>
                  <a:gd name="connsiteY13" fmla="*/ 235089 h 345145"/>
                  <a:gd name="connsiteX14" fmla="*/ 332232 w 358694"/>
                  <a:gd name="connsiteY14" fmla="*/ 226197 h 345145"/>
                  <a:gd name="connsiteX15" fmla="*/ 339345 w 358694"/>
                  <a:gd name="connsiteY15" fmla="*/ 216289 h 345145"/>
                  <a:gd name="connsiteX16" fmla="*/ 331978 w 358694"/>
                  <a:gd name="connsiteY16" fmla="*/ 209938 h 345145"/>
                  <a:gd name="connsiteX17" fmla="*/ 317497 w 358694"/>
                  <a:gd name="connsiteY17" fmla="*/ 211589 h 345145"/>
                  <a:gd name="connsiteX18" fmla="*/ 308859 w 358694"/>
                  <a:gd name="connsiteY18" fmla="*/ 217941 h 345145"/>
                  <a:gd name="connsiteX19" fmla="*/ 295902 w 358694"/>
                  <a:gd name="connsiteY19" fmla="*/ 225562 h 345145"/>
                  <a:gd name="connsiteX20" fmla="*/ 285867 w 358694"/>
                  <a:gd name="connsiteY20" fmla="*/ 224419 h 345145"/>
                  <a:gd name="connsiteX21" fmla="*/ 291838 w 358694"/>
                  <a:gd name="connsiteY21" fmla="*/ 216035 h 345145"/>
                  <a:gd name="connsiteX22" fmla="*/ 290949 w 358694"/>
                  <a:gd name="connsiteY22" fmla="*/ 206254 h 345145"/>
                  <a:gd name="connsiteX23" fmla="*/ 281549 w 358694"/>
                  <a:gd name="connsiteY23" fmla="*/ 199649 h 345145"/>
                  <a:gd name="connsiteX24" fmla="*/ 283327 w 358694"/>
                  <a:gd name="connsiteY24" fmla="*/ 194822 h 345145"/>
                  <a:gd name="connsiteX25" fmla="*/ 292092 w 358694"/>
                  <a:gd name="connsiteY25" fmla="*/ 191392 h 345145"/>
                  <a:gd name="connsiteX26" fmla="*/ 303524 w 358694"/>
                  <a:gd name="connsiteY26" fmla="*/ 184533 h 345145"/>
                  <a:gd name="connsiteX27" fmla="*/ 313940 w 358694"/>
                  <a:gd name="connsiteY27" fmla="*/ 172466 h 345145"/>
                  <a:gd name="connsiteX28" fmla="*/ 311527 w 358694"/>
                  <a:gd name="connsiteY28" fmla="*/ 165098 h 345145"/>
                  <a:gd name="connsiteX29" fmla="*/ 294251 w 358694"/>
                  <a:gd name="connsiteY29" fmla="*/ 155317 h 345145"/>
                  <a:gd name="connsiteX30" fmla="*/ 279770 w 358694"/>
                  <a:gd name="connsiteY30" fmla="*/ 153920 h 345145"/>
                  <a:gd name="connsiteX31" fmla="*/ 271260 w 358694"/>
                  <a:gd name="connsiteY31" fmla="*/ 157604 h 345145"/>
                  <a:gd name="connsiteX32" fmla="*/ 261987 w 358694"/>
                  <a:gd name="connsiteY32" fmla="*/ 152904 h 345145"/>
                  <a:gd name="connsiteX33" fmla="*/ 249792 w 358694"/>
                  <a:gd name="connsiteY33" fmla="*/ 156588 h 345145"/>
                  <a:gd name="connsiteX34" fmla="*/ 241663 w 358694"/>
                  <a:gd name="connsiteY34" fmla="*/ 165098 h 345145"/>
                  <a:gd name="connsiteX35" fmla="*/ 227690 w 358694"/>
                  <a:gd name="connsiteY35" fmla="*/ 167385 h 345145"/>
                  <a:gd name="connsiteX36" fmla="*/ 220195 w 358694"/>
                  <a:gd name="connsiteY36" fmla="*/ 176022 h 345145"/>
                  <a:gd name="connsiteX37" fmla="*/ 213844 w 358694"/>
                  <a:gd name="connsiteY37" fmla="*/ 175768 h 345145"/>
                  <a:gd name="connsiteX38" fmla="*/ 217655 w 358694"/>
                  <a:gd name="connsiteY38" fmla="*/ 165733 h 345145"/>
                  <a:gd name="connsiteX39" fmla="*/ 213844 w 358694"/>
                  <a:gd name="connsiteY39" fmla="*/ 159255 h 345145"/>
                  <a:gd name="connsiteX40" fmla="*/ 199872 w 358694"/>
                  <a:gd name="connsiteY40" fmla="*/ 157477 h 345145"/>
                  <a:gd name="connsiteX41" fmla="*/ 190853 w 358694"/>
                  <a:gd name="connsiteY41" fmla="*/ 151634 h 345145"/>
                  <a:gd name="connsiteX42" fmla="*/ 177642 w 358694"/>
                  <a:gd name="connsiteY42" fmla="*/ 152015 h 345145"/>
                  <a:gd name="connsiteX43" fmla="*/ 177642 w 358694"/>
                  <a:gd name="connsiteY43" fmla="*/ 140837 h 345145"/>
                  <a:gd name="connsiteX44" fmla="*/ 186788 w 358694"/>
                  <a:gd name="connsiteY44" fmla="*/ 132072 h 345145"/>
                  <a:gd name="connsiteX45" fmla="*/ 197839 w 358694"/>
                  <a:gd name="connsiteY45" fmla="*/ 123815 h 345145"/>
                  <a:gd name="connsiteX46" fmla="*/ 195934 w 358694"/>
                  <a:gd name="connsiteY46" fmla="*/ 118607 h 345145"/>
                  <a:gd name="connsiteX47" fmla="*/ 184120 w 358694"/>
                  <a:gd name="connsiteY47" fmla="*/ 114415 h 345145"/>
                  <a:gd name="connsiteX48" fmla="*/ 177896 w 358694"/>
                  <a:gd name="connsiteY48" fmla="*/ 111621 h 345145"/>
                  <a:gd name="connsiteX49" fmla="*/ 166337 w 358694"/>
                  <a:gd name="connsiteY49" fmla="*/ 107429 h 345145"/>
                  <a:gd name="connsiteX50" fmla="*/ 157445 w 358694"/>
                  <a:gd name="connsiteY50" fmla="*/ 116194 h 345145"/>
                  <a:gd name="connsiteX51" fmla="*/ 151094 w 358694"/>
                  <a:gd name="connsiteY51" fmla="*/ 126102 h 345145"/>
                  <a:gd name="connsiteX52" fmla="*/ 135978 w 358694"/>
                  <a:gd name="connsiteY52" fmla="*/ 142742 h 345145"/>
                  <a:gd name="connsiteX53" fmla="*/ 135597 w 358694"/>
                  <a:gd name="connsiteY53" fmla="*/ 123942 h 345145"/>
                  <a:gd name="connsiteX54" fmla="*/ 142710 w 358694"/>
                  <a:gd name="connsiteY54" fmla="*/ 109080 h 345145"/>
                  <a:gd name="connsiteX55" fmla="*/ 157699 w 358694"/>
                  <a:gd name="connsiteY55" fmla="*/ 89899 h 345145"/>
                  <a:gd name="connsiteX56" fmla="*/ 172942 w 358694"/>
                  <a:gd name="connsiteY56" fmla="*/ 70846 h 345145"/>
                  <a:gd name="connsiteX57" fmla="*/ 173323 w 358694"/>
                  <a:gd name="connsiteY57" fmla="*/ 59795 h 345145"/>
                  <a:gd name="connsiteX58" fmla="*/ 180691 w 358694"/>
                  <a:gd name="connsiteY58" fmla="*/ 58270 h 345145"/>
                  <a:gd name="connsiteX59" fmla="*/ 187677 w 358694"/>
                  <a:gd name="connsiteY59" fmla="*/ 50522 h 345145"/>
                  <a:gd name="connsiteX60" fmla="*/ 188820 w 358694"/>
                  <a:gd name="connsiteY60" fmla="*/ 40741 h 345145"/>
                  <a:gd name="connsiteX61" fmla="*/ 185772 w 358694"/>
                  <a:gd name="connsiteY61" fmla="*/ 32230 h 345145"/>
                  <a:gd name="connsiteX62" fmla="*/ 178150 w 358694"/>
                  <a:gd name="connsiteY62" fmla="*/ 23719 h 345145"/>
                  <a:gd name="connsiteX63" fmla="*/ 186280 w 358694"/>
                  <a:gd name="connsiteY63" fmla="*/ 21941 h 345145"/>
                  <a:gd name="connsiteX64" fmla="*/ 197204 w 358694"/>
                  <a:gd name="connsiteY64" fmla="*/ 24355 h 345145"/>
                  <a:gd name="connsiteX65" fmla="*/ 206604 w 358694"/>
                  <a:gd name="connsiteY65" fmla="*/ 14574 h 345145"/>
                  <a:gd name="connsiteX66" fmla="*/ 211939 w 358694"/>
                  <a:gd name="connsiteY66" fmla="*/ 2887 h 345145"/>
                  <a:gd name="connsiteX67" fmla="*/ 197331 w 358694"/>
                  <a:gd name="connsiteY67" fmla="*/ 1236 h 345145"/>
                  <a:gd name="connsiteX68" fmla="*/ 192631 w 358694"/>
                  <a:gd name="connsiteY68" fmla="*/ 11017 h 345145"/>
                  <a:gd name="connsiteX69" fmla="*/ 187169 w 358694"/>
                  <a:gd name="connsiteY69" fmla="*/ 9493 h 345145"/>
                  <a:gd name="connsiteX70" fmla="*/ 179040 w 358694"/>
                  <a:gd name="connsiteY70" fmla="*/ 347 h 345145"/>
                  <a:gd name="connsiteX71" fmla="*/ 168115 w 358694"/>
                  <a:gd name="connsiteY71" fmla="*/ 8857 h 345145"/>
                  <a:gd name="connsiteX72" fmla="*/ 149570 w 358694"/>
                  <a:gd name="connsiteY72" fmla="*/ 15209 h 345145"/>
                  <a:gd name="connsiteX73" fmla="*/ 139027 w 358694"/>
                  <a:gd name="connsiteY73" fmla="*/ 26895 h 345145"/>
                  <a:gd name="connsiteX74" fmla="*/ 128611 w 358694"/>
                  <a:gd name="connsiteY74" fmla="*/ 37819 h 345145"/>
                  <a:gd name="connsiteX75" fmla="*/ 120862 w 358694"/>
                  <a:gd name="connsiteY75" fmla="*/ 44043 h 345145"/>
                  <a:gd name="connsiteX76" fmla="*/ 123021 w 358694"/>
                  <a:gd name="connsiteY76" fmla="*/ 55222 h 345145"/>
                  <a:gd name="connsiteX77" fmla="*/ 109811 w 358694"/>
                  <a:gd name="connsiteY77" fmla="*/ 61573 h 345145"/>
                  <a:gd name="connsiteX78" fmla="*/ 104730 w 358694"/>
                  <a:gd name="connsiteY78" fmla="*/ 72624 h 345145"/>
                  <a:gd name="connsiteX79" fmla="*/ 94949 w 358694"/>
                  <a:gd name="connsiteY79" fmla="*/ 90662 h 345145"/>
                  <a:gd name="connsiteX80" fmla="*/ 85168 w 358694"/>
                  <a:gd name="connsiteY80" fmla="*/ 113780 h 345145"/>
                  <a:gd name="connsiteX81" fmla="*/ 78309 w 358694"/>
                  <a:gd name="connsiteY81" fmla="*/ 130674 h 345145"/>
                  <a:gd name="connsiteX82" fmla="*/ 62685 w 358694"/>
                  <a:gd name="connsiteY82" fmla="*/ 150871 h 345145"/>
                  <a:gd name="connsiteX83" fmla="*/ 61668 w 358694"/>
                  <a:gd name="connsiteY83" fmla="*/ 162177 h 345145"/>
                  <a:gd name="connsiteX84" fmla="*/ 71830 w 358694"/>
                  <a:gd name="connsiteY84" fmla="*/ 165479 h 345145"/>
                  <a:gd name="connsiteX85" fmla="*/ 77292 w 358694"/>
                  <a:gd name="connsiteY85" fmla="*/ 172593 h 345145"/>
                  <a:gd name="connsiteX86" fmla="*/ 66241 w 358694"/>
                  <a:gd name="connsiteY86" fmla="*/ 173863 h 345145"/>
                  <a:gd name="connsiteX87" fmla="*/ 72465 w 358694"/>
                  <a:gd name="connsiteY87" fmla="*/ 186947 h 345145"/>
                  <a:gd name="connsiteX88" fmla="*/ 61668 w 358694"/>
                  <a:gd name="connsiteY88" fmla="*/ 184406 h 345145"/>
                  <a:gd name="connsiteX89" fmla="*/ 46679 w 358694"/>
                  <a:gd name="connsiteY89" fmla="*/ 180214 h 345145"/>
                  <a:gd name="connsiteX90" fmla="*/ 39185 w 358694"/>
                  <a:gd name="connsiteY90" fmla="*/ 198760 h 345145"/>
                  <a:gd name="connsiteX91" fmla="*/ 36263 w 358694"/>
                  <a:gd name="connsiteY91" fmla="*/ 209176 h 345145"/>
                  <a:gd name="connsiteX92" fmla="*/ 24196 w 358694"/>
                  <a:gd name="connsiteY92" fmla="*/ 209176 h 345145"/>
                  <a:gd name="connsiteX93" fmla="*/ 28388 w 358694"/>
                  <a:gd name="connsiteY93" fmla="*/ 201427 h 345145"/>
                  <a:gd name="connsiteX94" fmla="*/ 19877 w 358694"/>
                  <a:gd name="connsiteY94" fmla="*/ 204349 h 345145"/>
                  <a:gd name="connsiteX95" fmla="*/ 11366 w 358694"/>
                  <a:gd name="connsiteY95" fmla="*/ 213495 h 345145"/>
                  <a:gd name="connsiteX96" fmla="*/ 6285 w 358694"/>
                  <a:gd name="connsiteY96" fmla="*/ 220862 h 345145"/>
                  <a:gd name="connsiteX97" fmla="*/ 20639 w 358694"/>
                  <a:gd name="connsiteY97" fmla="*/ 218957 h 345145"/>
                  <a:gd name="connsiteX98" fmla="*/ 33342 w 358694"/>
                  <a:gd name="connsiteY98" fmla="*/ 217814 h 345145"/>
                  <a:gd name="connsiteX99" fmla="*/ 51379 w 358694"/>
                  <a:gd name="connsiteY99" fmla="*/ 217941 h 345145"/>
                  <a:gd name="connsiteX100" fmla="*/ 42234 w 358694"/>
                  <a:gd name="connsiteY100" fmla="*/ 227086 h 345145"/>
                  <a:gd name="connsiteX101" fmla="*/ 16066 w 358694"/>
                  <a:gd name="connsiteY101" fmla="*/ 243219 h 345145"/>
                  <a:gd name="connsiteX102" fmla="*/ 7302 w 358694"/>
                  <a:gd name="connsiteY102" fmla="*/ 255286 h 345145"/>
                  <a:gd name="connsiteX103" fmla="*/ 315 w 358694"/>
                  <a:gd name="connsiteY103" fmla="*/ 264686 h 345145"/>
                  <a:gd name="connsiteX104" fmla="*/ 7302 w 358694"/>
                  <a:gd name="connsiteY104" fmla="*/ 272815 h 345145"/>
                  <a:gd name="connsiteX105" fmla="*/ 28261 w 358694"/>
                  <a:gd name="connsiteY105" fmla="*/ 279040 h 345145"/>
                  <a:gd name="connsiteX106" fmla="*/ 55698 w 358694"/>
                  <a:gd name="connsiteY106" fmla="*/ 274975 h 345145"/>
                  <a:gd name="connsiteX107" fmla="*/ 74244 w 358694"/>
                  <a:gd name="connsiteY107" fmla="*/ 274594 h 345145"/>
                  <a:gd name="connsiteX108" fmla="*/ 98506 w 358694"/>
                  <a:gd name="connsiteY108" fmla="*/ 277007 h 345145"/>
                  <a:gd name="connsiteX109" fmla="*/ 124927 w 358694"/>
                  <a:gd name="connsiteY109" fmla="*/ 281453 h 345145"/>
                  <a:gd name="connsiteX110" fmla="*/ 140551 w 358694"/>
                  <a:gd name="connsiteY110" fmla="*/ 279548 h 345145"/>
                  <a:gd name="connsiteX111" fmla="*/ 155794 w 358694"/>
                  <a:gd name="connsiteY111" fmla="*/ 277388 h 345145"/>
                  <a:gd name="connsiteX112" fmla="*/ 164559 w 358694"/>
                  <a:gd name="connsiteY112" fmla="*/ 268116 h 345145"/>
                  <a:gd name="connsiteX113" fmla="*/ 177769 w 358694"/>
                  <a:gd name="connsiteY113" fmla="*/ 266464 h 345145"/>
                  <a:gd name="connsiteX114" fmla="*/ 187804 w 358694"/>
                  <a:gd name="connsiteY114" fmla="*/ 260621 h 345145"/>
                  <a:gd name="connsiteX115" fmla="*/ 188947 w 358694"/>
                  <a:gd name="connsiteY115" fmla="*/ 269386 h 345145"/>
                  <a:gd name="connsiteX116" fmla="*/ 198855 w 358694"/>
                  <a:gd name="connsiteY116" fmla="*/ 275991 h 345145"/>
                  <a:gd name="connsiteX117" fmla="*/ 194156 w 358694"/>
                  <a:gd name="connsiteY117" fmla="*/ 284756 h 345145"/>
                  <a:gd name="connsiteX118" fmla="*/ 209017 w 358694"/>
                  <a:gd name="connsiteY118" fmla="*/ 289075 h 345145"/>
                  <a:gd name="connsiteX119" fmla="*/ 213717 w 358694"/>
                  <a:gd name="connsiteY119" fmla="*/ 274467 h 345145"/>
                  <a:gd name="connsiteX120" fmla="*/ 226420 w 358694"/>
                  <a:gd name="connsiteY120" fmla="*/ 277007 h 345145"/>
                  <a:gd name="connsiteX121" fmla="*/ 237217 w 358694"/>
                  <a:gd name="connsiteY121" fmla="*/ 268497 h 345145"/>
                  <a:gd name="connsiteX122" fmla="*/ 238995 w 358694"/>
                  <a:gd name="connsiteY122" fmla="*/ 277261 h 345145"/>
                  <a:gd name="connsiteX123" fmla="*/ 246617 w 358694"/>
                  <a:gd name="connsiteY123" fmla="*/ 279929 h 345145"/>
                  <a:gd name="connsiteX124" fmla="*/ 234803 w 358694"/>
                  <a:gd name="connsiteY124" fmla="*/ 288694 h 345145"/>
                  <a:gd name="connsiteX125" fmla="*/ 215496 w 358694"/>
                  <a:gd name="connsiteY125" fmla="*/ 298602 h 345145"/>
                  <a:gd name="connsiteX126" fmla="*/ 200507 w 358694"/>
                  <a:gd name="connsiteY126" fmla="*/ 310669 h 345145"/>
                  <a:gd name="connsiteX127" fmla="*/ 185137 w 358694"/>
                  <a:gd name="connsiteY127" fmla="*/ 320450 h 345145"/>
                  <a:gd name="connsiteX128" fmla="*/ 196315 w 358694"/>
                  <a:gd name="connsiteY128" fmla="*/ 328452 h 345145"/>
                  <a:gd name="connsiteX129" fmla="*/ 213209 w 358694"/>
                  <a:gd name="connsiteY129" fmla="*/ 326420 h 345145"/>
                  <a:gd name="connsiteX130" fmla="*/ 231374 w 358694"/>
                  <a:gd name="connsiteY130" fmla="*/ 318036 h 345145"/>
                  <a:gd name="connsiteX131" fmla="*/ 242933 w 358694"/>
                  <a:gd name="connsiteY131" fmla="*/ 295553 h 345145"/>
                  <a:gd name="connsiteX132" fmla="*/ 256906 w 358694"/>
                  <a:gd name="connsiteY132" fmla="*/ 293648 h 345145"/>
                  <a:gd name="connsiteX133" fmla="*/ 267449 w 358694"/>
                  <a:gd name="connsiteY133" fmla="*/ 278659 h 345145"/>
                  <a:gd name="connsiteX134" fmla="*/ 277865 w 358694"/>
                  <a:gd name="connsiteY134" fmla="*/ 266337 h 345145"/>
                  <a:gd name="connsiteX135" fmla="*/ 287011 w 358694"/>
                  <a:gd name="connsiteY135" fmla="*/ 278151 h 345145"/>
                  <a:gd name="connsiteX136" fmla="*/ 291457 w 358694"/>
                  <a:gd name="connsiteY136" fmla="*/ 287423 h 345145"/>
                  <a:gd name="connsiteX137" fmla="*/ 284597 w 358694"/>
                  <a:gd name="connsiteY137" fmla="*/ 297204 h 345145"/>
                  <a:gd name="connsiteX138" fmla="*/ 280532 w 358694"/>
                  <a:gd name="connsiteY138" fmla="*/ 311685 h 345145"/>
                  <a:gd name="connsiteX139" fmla="*/ 278119 w 358694"/>
                  <a:gd name="connsiteY139" fmla="*/ 325531 h 345145"/>
                  <a:gd name="connsiteX140" fmla="*/ 285486 w 358694"/>
                  <a:gd name="connsiteY140" fmla="*/ 331247 h 345145"/>
                  <a:gd name="connsiteX141" fmla="*/ 294378 w 358694"/>
                  <a:gd name="connsiteY141" fmla="*/ 322101 h 345145"/>
                  <a:gd name="connsiteX142" fmla="*/ 302508 w 358694"/>
                  <a:gd name="connsiteY142" fmla="*/ 314734 h 345145"/>
                  <a:gd name="connsiteX143" fmla="*/ 306700 w 358694"/>
                  <a:gd name="connsiteY143" fmla="*/ 326547 h 345145"/>
                  <a:gd name="connsiteX144" fmla="*/ 307843 w 358694"/>
                  <a:gd name="connsiteY144" fmla="*/ 337471 h 345145"/>
                  <a:gd name="connsiteX145" fmla="*/ 311400 w 358694"/>
                  <a:gd name="connsiteY145" fmla="*/ 345093 h 345145"/>
                  <a:gd name="connsiteX146" fmla="*/ 322197 w 358694"/>
                  <a:gd name="connsiteY146" fmla="*/ 341155 h 345145"/>
                  <a:gd name="connsiteX147" fmla="*/ 332105 w 358694"/>
                  <a:gd name="connsiteY147" fmla="*/ 343568 h 345145"/>
                  <a:gd name="connsiteX148" fmla="*/ 341759 w 358694"/>
                  <a:gd name="connsiteY148" fmla="*/ 337344 h 345145"/>
                  <a:gd name="connsiteX149" fmla="*/ 343918 w 358694"/>
                  <a:gd name="connsiteY149" fmla="*/ 319815 h 345145"/>
                  <a:gd name="connsiteX150" fmla="*/ 351539 w 358694"/>
                  <a:gd name="connsiteY150" fmla="*/ 302539 h 345145"/>
                  <a:gd name="connsiteX151" fmla="*/ 357256 w 358694"/>
                  <a:gd name="connsiteY151" fmla="*/ 291615 h 345145"/>
                  <a:gd name="connsiteX152" fmla="*/ 356747 w 358694"/>
                  <a:gd name="connsiteY152" fmla="*/ 281961 h 345145"/>
                  <a:gd name="connsiteX153" fmla="*/ 344426 w 358694"/>
                  <a:gd name="connsiteY153" fmla="*/ 277515 h 34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58694" h="345145">
                    <a:moveTo>
                      <a:pt x="344299" y="277642"/>
                    </a:moveTo>
                    <a:cubicBezTo>
                      <a:pt x="341885" y="279040"/>
                      <a:pt x="336550" y="287042"/>
                      <a:pt x="333629" y="286915"/>
                    </a:cubicBezTo>
                    <a:cubicBezTo>
                      <a:pt x="330707" y="286788"/>
                      <a:pt x="327278" y="282215"/>
                      <a:pt x="329183" y="278913"/>
                    </a:cubicBezTo>
                    <a:cubicBezTo>
                      <a:pt x="331088" y="275610"/>
                      <a:pt x="333375" y="272180"/>
                      <a:pt x="336169" y="268370"/>
                    </a:cubicBezTo>
                    <a:cubicBezTo>
                      <a:pt x="338964" y="264432"/>
                      <a:pt x="337440" y="260367"/>
                      <a:pt x="341885" y="255667"/>
                    </a:cubicBezTo>
                    <a:cubicBezTo>
                      <a:pt x="346204" y="250967"/>
                      <a:pt x="352937" y="246267"/>
                      <a:pt x="349380" y="245886"/>
                    </a:cubicBezTo>
                    <a:cubicBezTo>
                      <a:pt x="345823" y="245505"/>
                      <a:pt x="335407" y="248427"/>
                      <a:pt x="331596" y="249951"/>
                    </a:cubicBezTo>
                    <a:cubicBezTo>
                      <a:pt x="327913" y="251348"/>
                      <a:pt x="323975" y="251094"/>
                      <a:pt x="322832" y="255794"/>
                    </a:cubicBezTo>
                    <a:cubicBezTo>
                      <a:pt x="321689" y="260494"/>
                      <a:pt x="319275" y="268116"/>
                      <a:pt x="318132" y="272561"/>
                    </a:cubicBezTo>
                    <a:cubicBezTo>
                      <a:pt x="316989" y="277007"/>
                      <a:pt x="313432" y="282596"/>
                      <a:pt x="309240" y="282469"/>
                    </a:cubicBezTo>
                    <a:cubicBezTo>
                      <a:pt x="305048" y="282342"/>
                      <a:pt x="298189" y="280310"/>
                      <a:pt x="298570" y="275356"/>
                    </a:cubicBezTo>
                    <a:cubicBezTo>
                      <a:pt x="298824" y="270275"/>
                      <a:pt x="300729" y="268243"/>
                      <a:pt x="303651" y="261510"/>
                    </a:cubicBezTo>
                    <a:cubicBezTo>
                      <a:pt x="306573" y="254905"/>
                      <a:pt x="305048" y="252110"/>
                      <a:pt x="307589" y="246648"/>
                    </a:cubicBezTo>
                    <a:cubicBezTo>
                      <a:pt x="310002" y="241313"/>
                      <a:pt x="312797" y="237884"/>
                      <a:pt x="317624" y="235089"/>
                    </a:cubicBezTo>
                    <a:cubicBezTo>
                      <a:pt x="322451" y="232294"/>
                      <a:pt x="328802" y="228865"/>
                      <a:pt x="332232" y="226197"/>
                    </a:cubicBezTo>
                    <a:cubicBezTo>
                      <a:pt x="335661" y="223403"/>
                      <a:pt x="339218" y="219338"/>
                      <a:pt x="339345" y="216289"/>
                    </a:cubicBezTo>
                    <a:cubicBezTo>
                      <a:pt x="339472" y="213241"/>
                      <a:pt x="338710" y="208541"/>
                      <a:pt x="331978" y="209938"/>
                    </a:cubicBezTo>
                    <a:cubicBezTo>
                      <a:pt x="325245" y="211335"/>
                      <a:pt x="319783" y="211208"/>
                      <a:pt x="317497" y="211589"/>
                    </a:cubicBezTo>
                    <a:cubicBezTo>
                      <a:pt x="315210" y="211971"/>
                      <a:pt x="311654" y="213749"/>
                      <a:pt x="308859" y="217941"/>
                    </a:cubicBezTo>
                    <a:cubicBezTo>
                      <a:pt x="306065" y="222132"/>
                      <a:pt x="300602" y="225308"/>
                      <a:pt x="295902" y="225562"/>
                    </a:cubicBezTo>
                    <a:cubicBezTo>
                      <a:pt x="291203" y="225943"/>
                      <a:pt x="285486" y="227849"/>
                      <a:pt x="285867" y="224419"/>
                    </a:cubicBezTo>
                    <a:cubicBezTo>
                      <a:pt x="286249" y="220989"/>
                      <a:pt x="289424" y="220481"/>
                      <a:pt x="291838" y="216035"/>
                    </a:cubicBezTo>
                    <a:cubicBezTo>
                      <a:pt x="294251" y="211462"/>
                      <a:pt x="292600" y="207271"/>
                      <a:pt x="290949" y="206254"/>
                    </a:cubicBezTo>
                    <a:cubicBezTo>
                      <a:pt x="289297" y="205238"/>
                      <a:pt x="284216" y="200665"/>
                      <a:pt x="281549" y="199649"/>
                    </a:cubicBezTo>
                    <a:cubicBezTo>
                      <a:pt x="278881" y="198633"/>
                      <a:pt x="278754" y="196600"/>
                      <a:pt x="283327" y="194822"/>
                    </a:cubicBezTo>
                    <a:cubicBezTo>
                      <a:pt x="287900" y="193044"/>
                      <a:pt x="287265" y="193933"/>
                      <a:pt x="292092" y="191392"/>
                    </a:cubicBezTo>
                    <a:cubicBezTo>
                      <a:pt x="296919" y="188852"/>
                      <a:pt x="297427" y="188979"/>
                      <a:pt x="303524" y="184533"/>
                    </a:cubicBezTo>
                    <a:cubicBezTo>
                      <a:pt x="309494" y="180087"/>
                      <a:pt x="313940" y="176276"/>
                      <a:pt x="313940" y="172466"/>
                    </a:cubicBezTo>
                    <a:cubicBezTo>
                      <a:pt x="313940" y="168655"/>
                      <a:pt x="318640" y="168655"/>
                      <a:pt x="311527" y="165098"/>
                    </a:cubicBezTo>
                    <a:cubicBezTo>
                      <a:pt x="304413" y="161542"/>
                      <a:pt x="297554" y="157477"/>
                      <a:pt x="294251" y="155317"/>
                    </a:cubicBezTo>
                    <a:cubicBezTo>
                      <a:pt x="290949" y="153158"/>
                      <a:pt x="284089" y="151761"/>
                      <a:pt x="279770" y="153920"/>
                    </a:cubicBezTo>
                    <a:cubicBezTo>
                      <a:pt x="275578" y="156079"/>
                      <a:pt x="278500" y="156079"/>
                      <a:pt x="271260" y="157604"/>
                    </a:cubicBezTo>
                    <a:cubicBezTo>
                      <a:pt x="264146" y="159255"/>
                      <a:pt x="265544" y="153412"/>
                      <a:pt x="261987" y="152904"/>
                    </a:cubicBezTo>
                    <a:cubicBezTo>
                      <a:pt x="258430" y="152396"/>
                      <a:pt x="252333" y="150999"/>
                      <a:pt x="249792" y="156588"/>
                    </a:cubicBezTo>
                    <a:cubicBezTo>
                      <a:pt x="247252" y="162304"/>
                      <a:pt x="247887" y="164590"/>
                      <a:pt x="241663" y="165098"/>
                    </a:cubicBezTo>
                    <a:cubicBezTo>
                      <a:pt x="235439" y="165606"/>
                      <a:pt x="230993" y="164971"/>
                      <a:pt x="227690" y="167385"/>
                    </a:cubicBezTo>
                    <a:cubicBezTo>
                      <a:pt x="224387" y="169798"/>
                      <a:pt x="222990" y="174244"/>
                      <a:pt x="220195" y="176022"/>
                    </a:cubicBezTo>
                    <a:cubicBezTo>
                      <a:pt x="217401" y="177801"/>
                      <a:pt x="213336" y="179452"/>
                      <a:pt x="213844" y="175768"/>
                    </a:cubicBezTo>
                    <a:cubicBezTo>
                      <a:pt x="214352" y="172085"/>
                      <a:pt x="217655" y="168782"/>
                      <a:pt x="217655" y="165733"/>
                    </a:cubicBezTo>
                    <a:cubicBezTo>
                      <a:pt x="217655" y="162685"/>
                      <a:pt x="219306" y="160652"/>
                      <a:pt x="213844" y="159255"/>
                    </a:cubicBezTo>
                    <a:cubicBezTo>
                      <a:pt x="208509" y="157731"/>
                      <a:pt x="203174" y="159128"/>
                      <a:pt x="199872" y="157477"/>
                    </a:cubicBezTo>
                    <a:cubicBezTo>
                      <a:pt x="196569" y="155825"/>
                      <a:pt x="195172" y="152142"/>
                      <a:pt x="190853" y="151634"/>
                    </a:cubicBezTo>
                    <a:cubicBezTo>
                      <a:pt x="186661" y="151126"/>
                      <a:pt x="180945" y="151507"/>
                      <a:pt x="177642" y="152015"/>
                    </a:cubicBezTo>
                    <a:cubicBezTo>
                      <a:pt x="174339" y="152523"/>
                      <a:pt x="173958" y="146045"/>
                      <a:pt x="177642" y="140837"/>
                    </a:cubicBezTo>
                    <a:cubicBezTo>
                      <a:pt x="181453" y="135628"/>
                      <a:pt x="181834" y="134612"/>
                      <a:pt x="186788" y="132072"/>
                    </a:cubicBezTo>
                    <a:cubicBezTo>
                      <a:pt x="191615" y="129404"/>
                      <a:pt x="196696" y="125466"/>
                      <a:pt x="197839" y="123815"/>
                    </a:cubicBezTo>
                    <a:cubicBezTo>
                      <a:pt x="198982" y="122164"/>
                      <a:pt x="201269" y="119369"/>
                      <a:pt x="195934" y="118607"/>
                    </a:cubicBezTo>
                    <a:cubicBezTo>
                      <a:pt x="190599" y="117845"/>
                      <a:pt x="186534" y="116448"/>
                      <a:pt x="184120" y="114415"/>
                    </a:cubicBezTo>
                    <a:cubicBezTo>
                      <a:pt x="181707" y="112256"/>
                      <a:pt x="183485" y="111113"/>
                      <a:pt x="177896" y="111621"/>
                    </a:cubicBezTo>
                    <a:cubicBezTo>
                      <a:pt x="172307" y="112129"/>
                      <a:pt x="169385" y="108699"/>
                      <a:pt x="166337" y="107429"/>
                    </a:cubicBezTo>
                    <a:cubicBezTo>
                      <a:pt x="163288" y="106159"/>
                      <a:pt x="158334" y="112637"/>
                      <a:pt x="157445" y="116194"/>
                    </a:cubicBezTo>
                    <a:cubicBezTo>
                      <a:pt x="156429" y="119750"/>
                      <a:pt x="157445" y="117337"/>
                      <a:pt x="151094" y="126102"/>
                    </a:cubicBezTo>
                    <a:cubicBezTo>
                      <a:pt x="144743" y="134866"/>
                      <a:pt x="138645" y="145155"/>
                      <a:pt x="135978" y="142742"/>
                    </a:cubicBezTo>
                    <a:cubicBezTo>
                      <a:pt x="133437" y="140328"/>
                      <a:pt x="134200" y="129785"/>
                      <a:pt x="135597" y="123942"/>
                    </a:cubicBezTo>
                    <a:cubicBezTo>
                      <a:pt x="136867" y="118099"/>
                      <a:pt x="137629" y="117210"/>
                      <a:pt x="142710" y="109080"/>
                    </a:cubicBezTo>
                    <a:cubicBezTo>
                      <a:pt x="147918" y="100951"/>
                      <a:pt x="151348" y="97902"/>
                      <a:pt x="157699" y="89899"/>
                    </a:cubicBezTo>
                    <a:cubicBezTo>
                      <a:pt x="164050" y="81897"/>
                      <a:pt x="172053" y="74911"/>
                      <a:pt x="172942" y="70846"/>
                    </a:cubicBezTo>
                    <a:cubicBezTo>
                      <a:pt x="173958" y="66781"/>
                      <a:pt x="171291" y="61446"/>
                      <a:pt x="173323" y="59795"/>
                    </a:cubicBezTo>
                    <a:cubicBezTo>
                      <a:pt x="175229" y="58143"/>
                      <a:pt x="177896" y="59795"/>
                      <a:pt x="180691" y="58270"/>
                    </a:cubicBezTo>
                    <a:cubicBezTo>
                      <a:pt x="183485" y="56873"/>
                      <a:pt x="186661" y="53824"/>
                      <a:pt x="187677" y="50522"/>
                    </a:cubicBezTo>
                    <a:cubicBezTo>
                      <a:pt x="188693" y="47092"/>
                      <a:pt x="188820" y="45441"/>
                      <a:pt x="188820" y="40741"/>
                    </a:cubicBezTo>
                    <a:cubicBezTo>
                      <a:pt x="188820" y="36041"/>
                      <a:pt x="191869" y="35406"/>
                      <a:pt x="185772" y="32230"/>
                    </a:cubicBezTo>
                    <a:cubicBezTo>
                      <a:pt x="179548" y="29182"/>
                      <a:pt x="175991" y="26641"/>
                      <a:pt x="178150" y="23719"/>
                    </a:cubicBezTo>
                    <a:cubicBezTo>
                      <a:pt x="180310" y="20798"/>
                      <a:pt x="181453" y="18511"/>
                      <a:pt x="186280" y="21941"/>
                    </a:cubicBezTo>
                    <a:cubicBezTo>
                      <a:pt x="191234" y="25371"/>
                      <a:pt x="194282" y="27276"/>
                      <a:pt x="197204" y="24355"/>
                    </a:cubicBezTo>
                    <a:cubicBezTo>
                      <a:pt x="200126" y="21433"/>
                      <a:pt x="203809" y="20798"/>
                      <a:pt x="206604" y="14574"/>
                    </a:cubicBezTo>
                    <a:cubicBezTo>
                      <a:pt x="209398" y="8476"/>
                      <a:pt x="213209" y="4158"/>
                      <a:pt x="211939" y="2887"/>
                    </a:cubicBezTo>
                    <a:cubicBezTo>
                      <a:pt x="210669" y="1617"/>
                      <a:pt x="201904" y="-1304"/>
                      <a:pt x="197331" y="1236"/>
                    </a:cubicBezTo>
                    <a:cubicBezTo>
                      <a:pt x="192758" y="3777"/>
                      <a:pt x="193520" y="9493"/>
                      <a:pt x="192631" y="11017"/>
                    </a:cubicBezTo>
                    <a:cubicBezTo>
                      <a:pt x="191615" y="12414"/>
                      <a:pt x="187550" y="14320"/>
                      <a:pt x="187169" y="9493"/>
                    </a:cubicBezTo>
                    <a:cubicBezTo>
                      <a:pt x="186661" y="4793"/>
                      <a:pt x="184756" y="-1559"/>
                      <a:pt x="179040" y="347"/>
                    </a:cubicBezTo>
                    <a:cubicBezTo>
                      <a:pt x="173323" y="2252"/>
                      <a:pt x="175229" y="7079"/>
                      <a:pt x="168115" y="8857"/>
                    </a:cubicBezTo>
                    <a:cubicBezTo>
                      <a:pt x="161129" y="10636"/>
                      <a:pt x="157318" y="11017"/>
                      <a:pt x="149570" y="15209"/>
                    </a:cubicBezTo>
                    <a:cubicBezTo>
                      <a:pt x="141821" y="19401"/>
                      <a:pt x="140805" y="20925"/>
                      <a:pt x="139027" y="26895"/>
                    </a:cubicBezTo>
                    <a:cubicBezTo>
                      <a:pt x="137248" y="32865"/>
                      <a:pt x="133946" y="36803"/>
                      <a:pt x="128611" y="37819"/>
                    </a:cubicBezTo>
                    <a:cubicBezTo>
                      <a:pt x="123275" y="38835"/>
                      <a:pt x="119338" y="39089"/>
                      <a:pt x="120862" y="44043"/>
                    </a:cubicBezTo>
                    <a:cubicBezTo>
                      <a:pt x="122259" y="48870"/>
                      <a:pt x="127975" y="51411"/>
                      <a:pt x="123021" y="55222"/>
                    </a:cubicBezTo>
                    <a:cubicBezTo>
                      <a:pt x="117940" y="59159"/>
                      <a:pt x="113495" y="57127"/>
                      <a:pt x="109811" y="61573"/>
                    </a:cubicBezTo>
                    <a:cubicBezTo>
                      <a:pt x="106254" y="66019"/>
                      <a:pt x="109303" y="65003"/>
                      <a:pt x="104730" y="72624"/>
                    </a:cubicBezTo>
                    <a:cubicBezTo>
                      <a:pt x="100157" y="80246"/>
                      <a:pt x="97997" y="83548"/>
                      <a:pt x="94949" y="90662"/>
                    </a:cubicBezTo>
                    <a:cubicBezTo>
                      <a:pt x="87454" y="100697"/>
                      <a:pt x="85803" y="107937"/>
                      <a:pt x="85168" y="113780"/>
                    </a:cubicBezTo>
                    <a:cubicBezTo>
                      <a:pt x="84533" y="119623"/>
                      <a:pt x="84533" y="122926"/>
                      <a:pt x="78309" y="130674"/>
                    </a:cubicBezTo>
                    <a:cubicBezTo>
                      <a:pt x="72084" y="138550"/>
                      <a:pt x="65606" y="146045"/>
                      <a:pt x="62685" y="150871"/>
                    </a:cubicBezTo>
                    <a:cubicBezTo>
                      <a:pt x="59763" y="155698"/>
                      <a:pt x="57222" y="160271"/>
                      <a:pt x="61668" y="162177"/>
                    </a:cubicBezTo>
                    <a:cubicBezTo>
                      <a:pt x="66241" y="164209"/>
                      <a:pt x="66241" y="162558"/>
                      <a:pt x="71830" y="165479"/>
                    </a:cubicBezTo>
                    <a:cubicBezTo>
                      <a:pt x="77292" y="168401"/>
                      <a:pt x="81611" y="172339"/>
                      <a:pt x="77292" y="172593"/>
                    </a:cubicBezTo>
                    <a:cubicBezTo>
                      <a:pt x="73101" y="172974"/>
                      <a:pt x="64590" y="168020"/>
                      <a:pt x="66241" y="173863"/>
                    </a:cubicBezTo>
                    <a:cubicBezTo>
                      <a:pt x="67893" y="179706"/>
                      <a:pt x="74752" y="186184"/>
                      <a:pt x="72465" y="186947"/>
                    </a:cubicBezTo>
                    <a:cubicBezTo>
                      <a:pt x="70179" y="187582"/>
                      <a:pt x="64336" y="187963"/>
                      <a:pt x="61668" y="184406"/>
                    </a:cubicBezTo>
                    <a:cubicBezTo>
                      <a:pt x="59128" y="180849"/>
                      <a:pt x="50236" y="175641"/>
                      <a:pt x="46679" y="180214"/>
                    </a:cubicBezTo>
                    <a:cubicBezTo>
                      <a:pt x="43123" y="184787"/>
                      <a:pt x="38931" y="192917"/>
                      <a:pt x="39185" y="198760"/>
                    </a:cubicBezTo>
                    <a:cubicBezTo>
                      <a:pt x="39566" y="204603"/>
                      <a:pt x="39185" y="208541"/>
                      <a:pt x="36263" y="209176"/>
                    </a:cubicBezTo>
                    <a:cubicBezTo>
                      <a:pt x="33342" y="209811"/>
                      <a:pt x="25212" y="211462"/>
                      <a:pt x="24196" y="209176"/>
                    </a:cubicBezTo>
                    <a:cubicBezTo>
                      <a:pt x="23180" y="206889"/>
                      <a:pt x="30039" y="201681"/>
                      <a:pt x="28388" y="201427"/>
                    </a:cubicBezTo>
                    <a:cubicBezTo>
                      <a:pt x="26736" y="201046"/>
                      <a:pt x="25085" y="200792"/>
                      <a:pt x="19877" y="204349"/>
                    </a:cubicBezTo>
                    <a:cubicBezTo>
                      <a:pt x="14669" y="207906"/>
                      <a:pt x="16066" y="210827"/>
                      <a:pt x="11366" y="213495"/>
                    </a:cubicBezTo>
                    <a:cubicBezTo>
                      <a:pt x="6666" y="216289"/>
                      <a:pt x="1586" y="219719"/>
                      <a:pt x="6285" y="220862"/>
                    </a:cubicBezTo>
                    <a:cubicBezTo>
                      <a:pt x="10985" y="222005"/>
                      <a:pt x="17210" y="220100"/>
                      <a:pt x="20639" y="218957"/>
                    </a:cubicBezTo>
                    <a:cubicBezTo>
                      <a:pt x="24069" y="217814"/>
                      <a:pt x="27372" y="216670"/>
                      <a:pt x="33342" y="217814"/>
                    </a:cubicBezTo>
                    <a:cubicBezTo>
                      <a:pt x="39312" y="218957"/>
                      <a:pt x="47442" y="215908"/>
                      <a:pt x="51379" y="217941"/>
                    </a:cubicBezTo>
                    <a:cubicBezTo>
                      <a:pt x="55317" y="220100"/>
                      <a:pt x="47950" y="225435"/>
                      <a:pt x="42234" y="227086"/>
                    </a:cubicBezTo>
                    <a:cubicBezTo>
                      <a:pt x="36517" y="228738"/>
                      <a:pt x="18353" y="237884"/>
                      <a:pt x="16066" y="243219"/>
                    </a:cubicBezTo>
                    <a:cubicBezTo>
                      <a:pt x="13780" y="248554"/>
                      <a:pt x="10731" y="251729"/>
                      <a:pt x="7302" y="255286"/>
                    </a:cubicBezTo>
                    <a:cubicBezTo>
                      <a:pt x="3872" y="258843"/>
                      <a:pt x="-1336" y="261002"/>
                      <a:pt x="315" y="264686"/>
                    </a:cubicBezTo>
                    <a:cubicBezTo>
                      <a:pt x="1967" y="268370"/>
                      <a:pt x="4507" y="266845"/>
                      <a:pt x="7302" y="272815"/>
                    </a:cubicBezTo>
                    <a:cubicBezTo>
                      <a:pt x="10096" y="278786"/>
                      <a:pt x="16447" y="279040"/>
                      <a:pt x="28261" y="279040"/>
                    </a:cubicBezTo>
                    <a:cubicBezTo>
                      <a:pt x="40074" y="279040"/>
                      <a:pt x="52141" y="275610"/>
                      <a:pt x="55698" y="274975"/>
                    </a:cubicBezTo>
                    <a:cubicBezTo>
                      <a:pt x="59255" y="274340"/>
                      <a:pt x="67385" y="273832"/>
                      <a:pt x="74244" y="274594"/>
                    </a:cubicBezTo>
                    <a:cubicBezTo>
                      <a:pt x="81103" y="275483"/>
                      <a:pt x="88598" y="272942"/>
                      <a:pt x="98506" y="277007"/>
                    </a:cubicBezTo>
                    <a:cubicBezTo>
                      <a:pt x="108414" y="281072"/>
                      <a:pt x="117432" y="281199"/>
                      <a:pt x="124927" y="281453"/>
                    </a:cubicBezTo>
                    <a:cubicBezTo>
                      <a:pt x="132421" y="281834"/>
                      <a:pt x="136867" y="281326"/>
                      <a:pt x="140551" y="279548"/>
                    </a:cubicBezTo>
                    <a:cubicBezTo>
                      <a:pt x="144235" y="277769"/>
                      <a:pt x="153889" y="278405"/>
                      <a:pt x="155794" y="277388"/>
                    </a:cubicBezTo>
                    <a:cubicBezTo>
                      <a:pt x="157699" y="276372"/>
                      <a:pt x="163034" y="270529"/>
                      <a:pt x="164559" y="268116"/>
                    </a:cubicBezTo>
                    <a:cubicBezTo>
                      <a:pt x="165956" y="265702"/>
                      <a:pt x="173577" y="265448"/>
                      <a:pt x="177769" y="266464"/>
                    </a:cubicBezTo>
                    <a:cubicBezTo>
                      <a:pt x="181961" y="267480"/>
                      <a:pt x="185518" y="259605"/>
                      <a:pt x="187804" y="260621"/>
                    </a:cubicBezTo>
                    <a:cubicBezTo>
                      <a:pt x="190091" y="261637"/>
                      <a:pt x="188185" y="265067"/>
                      <a:pt x="188947" y="269386"/>
                    </a:cubicBezTo>
                    <a:cubicBezTo>
                      <a:pt x="189710" y="273832"/>
                      <a:pt x="199617" y="272815"/>
                      <a:pt x="198855" y="275991"/>
                    </a:cubicBezTo>
                    <a:cubicBezTo>
                      <a:pt x="198093" y="279294"/>
                      <a:pt x="190091" y="283359"/>
                      <a:pt x="194156" y="284756"/>
                    </a:cubicBezTo>
                    <a:cubicBezTo>
                      <a:pt x="198220" y="286153"/>
                      <a:pt x="204445" y="292250"/>
                      <a:pt x="209017" y="289075"/>
                    </a:cubicBezTo>
                    <a:cubicBezTo>
                      <a:pt x="213590" y="286026"/>
                      <a:pt x="206096" y="274594"/>
                      <a:pt x="213717" y="274467"/>
                    </a:cubicBezTo>
                    <a:cubicBezTo>
                      <a:pt x="221339" y="274340"/>
                      <a:pt x="219179" y="284121"/>
                      <a:pt x="226420" y="277007"/>
                    </a:cubicBezTo>
                    <a:cubicBezTo>
                      <a:pt x="233533" y="270021"/>
                      <a:pt x="234041" y="265194"/>
                      <a:pt x="237217" y="268497"/>
                    </a:cubicBezTo>
                    <a:cubicBezTo>
                      <a:pt x="240265" y="271926"/>
                      <a:pt x="235947" y="275737"/>
                      <a:pt x="238995" y="277261"/>
                    </a:cubicBezTo>
                    <a:cubicBezTo>
                      <a:pt x="242044" y="278913"/>
                      <a:pt x="246617" y="277769"/>
                      <a:pt x="246617" y="279929"/>
                    </a:cubicBezTo>
                    <a:cubicBezTo>
                      <a:pt x="246617" y="282088"/>
                      <a:pt x="242552" y="287550"/>
                      <a:pt x="234803" y="288694"/>
                    </a:cubicBezTo>
                    <a:cubicBezTo>
                      <a:pt x="227055" y="289837"/>
                      <a:pt x="219561" y="291361"/>
                      <a:pt x="215496" y="298602"/>
                    </a:cubicBezTo>
                    <a:cubicBezTo>
                      <a:pt x="211431" y="305969"/>
                      <a:pt x="207874" y="308001"/>
                      <a:pt x="200507" y="310669"/>
                    </a:cubicBezTo>
                    <a:cubicBezTo>
                      <a:pt x="193139" y="313336"/>
                      <a:pt x="186661" y="314734"/>
                      <a:pt x="185137" y="320450"/>
                    </a:cubicBezTo>
                    <a:cubicBezTo>
                      <a:pt x="183739" y="326166"/>
                      <a:pt x="187804" y="330485"/>
                      <a:pt x="196315" y="328452"/>
                    </a:cubicBezTo>
                    <a:cubicBezTo>
                      <a:pt x="204953" y="326293"/>
                      <a:pt x="207366" y="324515"/>
                      <a:pt x="213209" y="326420"/>
                    </a:cubicBezTo>
                    <a:cubicBezTo>
                      <a:pt x="219052" y="328452"/>
                      <a:pt x="228833" y="326420"/>
                      <a:pt x="231374" y="318036"/>
                    </a:cubicBezTo>
                    <a:cubicBezTo>
                      <a:pt x="234041" y="309526"/>
                      <a:pt x="238106" y="297458"/>
                      <a:pt x="242933" y="295553"/>
                    </a:cubicBezTo>
                    <a:cubicBezTo>
                      <a:pt x="247760" y="293648"/>
                      <a:pt x="253476" y="295680"/>
                      <a:pt x="256906" y="293648"/>
                    </a:cubicBezTo>
                    <a:cubicBezTo>
                      <a:pt x="260335" y="291488"/>
                      <a:pt x="264781" y="284756"/>
                      <a:pt x="267449" y="278659"/>
                    </a:cubicBezTo>
                    <a:cubicBezTo>
                      <a:pt x="270116" y="272561"/>
                      <a:pt x="271895" y="264559"/>
                      <a:pt x="277865" y="266337"/>
                    </a:cubicBezTo>
                    <a:cubicBezTo>
                      <a:pt x="283835" y="268116"/>
                      <a:pt x="285867" y="273705"/>
                      <a:pt x="287011" y="278151"/>
                    </a:cubicBezTo>
                    <a:cubicBezTo>
                      <a:pt x="288154" y="282723"/>
                      <a:pt x="290313" y="283994"/>
                      <a:pt x="291457" y="287423"/>
                    </a:cubicBezTo>
                    <a:cubicBezTo>
                      <a:pt x="292600" y="290853"/>
                      <a:pt x="286884" y="294918"/>
                      <a:pt x="284597" y="297204"/>
                    </a:cubicBezTo>
                    <a:cubicBezTo>
                      <a:pt x="282311" y="299491"/>
                      <a:pt x="279389" y="304572"/>
                      <a:pt x="280532" y="311685"/>
                    </a:cubicBezTo>
                    <a:cubicBezTo>
                      <a:pt x="281676" y="318799"/>
                      <a:pt x="276595" y="319942"/>
                      <a:pt x="278119" y="325531"/>
                    </a:cubicBezTo>
                    <a:cubicBezTo>
                      <a:pt x="279643" y="330993"/>
                      <a:pt x="279897" y="333533"/>
                      <a:pt x="285486" y="331247"/>
                    </a:cubicBezTo>
                    <a:cubicBezTo>
                      <a:pt x="290949" y="328961"/>
                      <a:pt x="292854" y="325658"/>
                      <a:pt x="294378" y="322101"/>
                    </a:cubicBezTo>
                    <a:cubicBezTo>
                      <a:pt x="296029" y="318545"/>
                      <a:pt x="298570" y="310415"/>
                      <a:pt x="302508" y="314734"/>
                    </a:cubicBezTo>
                    <a:cubicBezTo>
                      <a:pt x="306446" y="319180"/>
                      <a:pt x="305175" y="322101"/>
                      <a:pt x="306700" y="326547"/>
                    </a:cubicBezTo>
                    <a:cubicBezTo>
                      <a:pt x="308351" y="331120"/>
                      <a:pt x="308605" y="332263"/>
                      <a:pt x="307843" y="337471"/>
                    </a:cubicBezTo>
                    <a:cubicBezTo>
                      <a:pt x="307081" y="342679"/>
                      <a:pt x="308478" y="344585"/>
                      <a:pt x="311400" y="345093"/>
                    </a:cubicBezTo>
                    <a:cubicBezTo>
                      <a:pt x="314321" y="345601"/>
                      <a:pt x="320037" y="342298"/>
                      <a:pt x="322197" y="341155"/>
                    </a:cubicBezTo>
                    <a:cubicBezTo>
                      <a:pt x="324356" y="340012"/>
                      <a:pt x="328675" y="342552"/>
                      <a:pt x="332105" y="343568"/>
                    </a:cubicBezTo>
                    <a:cubicBezTo>
                      <a:pt x="335534" y="344585"/>
                      <a:pt x="340234" y="341155"/>
                      <a:pt x="341759" y="337344"/>
                    </a:cubicBezTo>
                    <a:cubicBezTo>
                      <a:pt x="343156" y="333660"/>
                      <a:pt x="341759" y="328071"/>
                      <a:pt x="343918" y="319815"/>
                    </a:cubicBezTo>
                    <a:cubicBezTo>
                      <a:pt x="346077" y="311558"/>
                      <a:pt x="349253" y="308764"/>
                      <a:pt x="351539" y="302539"/>
                    </a:cubicBezTo>
                    <a:cubicBezTo>
                      <a:pt x="353826" y="296315"/>
                      <a:pt x="356112" y="295426"/>
                      <a:pt x="357256" y="291615"/>
                    </a:cubicBezTo>
                    <a:cubicBezTo>
                      <a:pt x="358399" y="287931"/>
                      <a:pt x="360050" y="284883"/>
                      <a:pt x="356747" y="281961"/>
                    </a:cubicBezTo>
                    <a:cubicBezTo>
                      <a:pt x="353445" y="279040"/>
                      <a:pt x="346839" y="276118"/>
                      <a:pt x="344426" y="277515"/>
                    </a:cubicBezTo>
                    <a:close/>
                  </a:path>
                </a:pathLst>
              </a:custGeom>
              <a:solidFill>
                <a:srgbClr val="FFFFFF"/>
              </a:solidFill>
              <a:ln w="12700" cap="flat">
                <a:noFill/>
                <a:prstDash val="solid"/>
                <a:miter/>
              </a:ln>
            </p:spPr>
            <p:txBody>
              <a:bodyPr rtlCol="0" anchor="ctr"/>
              <a:lstStyle/>
              <a:p>
                <a:endParaRPr lang="en-GB"/>
              </a:p>
            </p:txBody>
          </p:sp>
          <p:sp>
            <p:nvSpPr>
              <p:cNvPr id="1234" name="Freeform: Shape 1233">
                <a:extLst>
                  <a:ext uri="{FF2B5EF4-FFF2-40B4-BE49-F238E27FC236}">
                    <a16:creationId xmlns:a16="http://schemas.microsoft.com/office/drawing/2014/main" id="{318C1AFE-026B-4E43-FE9B-819015D20D61}"/>
                  </a:ext>
                </a:extLst>
              </p:cNvPr>
              <p:cNvSpPr/>
              <p:nvPr/>
            </p:nvSpPr>
            <p:spPr>
              <a:xfrm>
                <a:off x="1191691" y="653955"/>
                <a:ext cx="146264" cy="57496"/>
              </a:xfrm>
              <a:custGeom>
                <a:avLst/>
                <a:gdLst>
                  <a:gd name="connsiteX0" fmla="*/ 138584 w 146264"/>
                  <a:gd name="connsiteY0" fmla="*/ 55439 h 57496"/>
                  <a:gd name="connsiteX1" fmla="*/ 143157 w 146264"/>
                  <a:gd name="connsiteY1" fmla="*/ 45658 h 57496"/>
                  <a:gd name="connsiteX2" fmla="*/ 126517 w 146264"/>
                  <a:gd name="connsiteY2" fmla="*/ 35242 h 57496"/>
                  <a:gd name="connsiteX3" fmla="*/ 110893 w 146264"/>
                  <a:gd name="connsiteY3" fmla="*/ 30670 h 57496"/>
                  <a:gd name="connsiteX4" fmla="*/ 93617 w 146264"/>
                  <a:gd name="connsiteY4" fmla="*/ 16316 h 57496"/>
                  <a:gd name="connsiteX5" fmla="*/ 70245 w 146264"/>
                  <a:gd name="connsiteY5" fmla="*/ 9456 h 57496"/>
                  <a:gd name="connsiteX6" fmla="*/ 48142 w 146264"/>
                  <a:gd name="connsiteY6" fmla="*/ 1327 h 57496"/>
                  <a:gd name="connsiteX7" fmla="*/ 19816 w 146264"/>
                  <a:gd name="connsiteY7" fmla="*/ 2597 h 57496"/>
                  <a:gd name="connsiteX8" fmla="*/ 0 w 146264"/>
                  <a:gd name="connsiteY8" fmla="*/ 3613 h 57496"/>
                  <a:gd name="connsiteX9" fmla="*/ 14608 w 146264"/>
                  <a:gd name="connsiteY9" fmla="*/ 13013 h 57496"/>
                  <a:gd name="connsiteX10" fmla="*/ 34170 w 146264"/>
                  <a:gd name="connsiteY10" fmla="*/ 22159 h 57496"/>
                  <a:gd name="connsiteX11" fmla="*/ 49159 w 146264"/>
                  <a:gd name="connsiteY11" fmla="*/ 38799 h 57496"/>
                  <a:gd name="connsiteX12" fmla="*/ 70626 w 146264"/>
                  <a:gd name="connsiteY12" fmla="*/ 42991 h 57496"/>
                  <a:gd name="connsiteX13" fmla="*/ 90823 w 146264"/>
                  <a:gd name="connsiteY13" fmla="*/ 50485 h 57496"/>
                  <a:gd name="connsiteX14" fmla="*/ 112671 w 146264"/>
                  <a:gd name="connsiteY14" fmla="*/ 56964 h 57496"/>
                  <a:gd name="connsiteX15" fmla="*/ 138711 w 146264"/>
                  <a:gd name="connsiteY15" fmla="*/ 55312 h 5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264" h="57496">
                    <a:moveTo>
                      <a:pt x="138584" y="55439"/>
                    </a:moveTo>
                    <a:cubicBezTo>
                      <a:pt x="144173" y="51502"/>
                      <a:pt x="150017" y="51248"/>
                      <a:pt x="143157" y="45658"/>
                    </a:cubicBezTo>
                    <a:cubicBezTo>
                      <a:pt x="136298" y="40069"/>
                      <a:pt x="135028" y="36259"/>
                      <a:pt x="126517" y="35242"/>
                    </a:cubicBezTo>
                    <a:cubicBezTo>
                      <a:pt x="118006" y="34226"/>
                      <a:pt x="116482" y="38799"/>
                      <a:pt x="110893" y="30670"/>
                    </a:cubicBezTo>
                    <a:cubicBezTo>
                      <a:pt x="105431" y="22540"/>
                      <a:pt x="106955" y="19237"/>
                      <a:pt x="93617" y="16316"/>
                    </a:cubicBezTo>
                    <a:cubicBezTo>
                      <a:pt x="80280" y="13394"/>
                      <a:pt x="77358" y="14029"/>
                      <a:pt x="70245" y="9456"/>
                    </a:cubicBezTo>
                    <a:cubicBezTo>
                      <a:pt x="63131" y="4883"/>
                      <a:pt x="61861" y="1327"/>
                      <a:pt x="48142" y="1327"/>
                    </a:cubicBezTo>
                    <a:cubicBezTo>
                      <a:pt x="34424" y="1327"/>
                      <a:pt x="35059" y="5265"/>
                      <a:pt x="19816" y="2597"/>
                    </a:cubicBezTo>
                    <a:cubicBezTo>
                      <a:pt x="4573" y="-71"/>
                      <a:pt x="0" y="-1976"/>
                      <a:pt x="0" y="3613"/>
                    </a:cubicBezTo>
                    <a:cubicBezTo>
                      <a:pt x="1270" y="8440"/>
                      <a:pt x="7494" y="10727"/>
                      <a:pt x="14608" y="13013"/>
                    </a:cubicBezTo>
                    <a:cubicBezTo>
                      <a:pt x="21721" y="15300"/>
                      <a:pt x="29216" y="14664"/>
                      <a:pt x="34170" y="22159"/>
                    </a:cubicBezTo>
                    <a:cubicBezTo>
                      <a:pt x="38997" y="29653"/>
                      <a:pt x="36710" y="34861"/>
                      <a:pt x="49159" y="38799"/>
                    </a:cubicBezTo>
                    <a:cubicBezTo>
                      <a:pt x="61480" y="42737"/>
                      <a:pt x="62496" y="40450"/>
                      <a:pt x="70626" y="42991"/>
                    </a:cubicBezTo>
                    <a:cubicBezTo>
                      <a:pt x="78755" y="45531"/>
                      <a:pt x="84345" y="45277"/>
                      <a:pt x="90823" y="50485"/>
                    </a:cubicBezTo>
                    <a:cubicBezTo>
                      <a:pt x="97301" y="55693"/>
                      <a:pt x="100858" y="57345"/>
                      <a:pt x="112671" y="56964"/>
                    </a:cubicBezTo>
                    <a:cubicBezTo>
                      <a:pt x="124357" y="56583"/>
                      <a:pt x="133122" y="59250"/>
                      <a:pt x="138711" y="55312"/>
                    </a:cubicBezTo>
                    <a:close/>
                  </a:path>
                </a:pathLst>
              </a:custGeom>
              <a:solidFill>
                <a:srgbClr val="FFFFFF"/>
              </a:solidFill>
              <a:ln w="12700" cap="flat">
                <a:noFill/>
                <a:prstDash val="solid"/>
                <a:miter/>
              </a:ln>
            </p:spPr>
            <p:txBody>
              <a:bodyPr rtlCol="0" anchor="ctr"/>
              <a:lstStyle/>
              <a:p>
                <a:endParaRPr lang="en-GB"/>
              </a:p>
            </p:txBody>
          </p:sp>
          <p:sp>
            <p:nvSpPr>
              <p:cNvPr id="1235" name="Freeform: Shape 1234">
                <a:extLst>
                  <a:ext uri="{FF2B5EF4-FFF2-40B4-BE49-F238E27FC236}">
                    <a16:creationId xmlns:a16="http://schemas.microsoft.com/office/drawing/2014/main" id="{1AA911D7-0807-BEB4-54C1-DE45C5AFC31D}"/>
                  </a:ext>
                </a:extLst>
              </p:cNvPr>
              <p:cNvSpPr/>
              <p:nvPr/>
            </p:nvSpPr>
            <p:spPr>
              <a:xfrm>
                <a:off x="1190549" y="851333"/>
                <a:ext cx="27821" cy="35532"/>
              </a:xfrm>
              <a:custGeom>
                <a:avLst/>
                <a:gdLst>
                  <a:gd name="connsiteX0" fmla="*/ 15115 w 27821"/>
                  <a:gd name="connsiteY0" fmla="*/ 33736 h 35532"/>
                  <a:gd name="connsiteX1" fmla="*/ 26040 w 27821"/>
                  <a:gd name="connsiteY1" fmla="*/ 32466 h 35532"/>
                  <a:gd name="connsiteX2" fmla="*/ 25023 w 27821"/>
                  <a:gd name="connsiteY2" fmla="*/ 21669 h 35532"/>
                  <a:gd name="connsiteX3" fmla="*/ 21594 w 27821"/>
                  <a:gd name="connsiteY3" fmla="*/ 11761 h 35532"/>
                  <a:gd name="connsiteX4" fmla="*/ 22737 w 27821"/>
                  <a:gd name="connsiteY4" fmla="*/ 1091 h 35532"/>
                  <a:gd name="connsiteX5" fmla="*/ 12448 w 27821"/>
                  <a:gd name="connsiteY5" fmla="*/ 5537 h 35532"/>
                  <a:gd name="connsiteX6" fmla="*/ 3937 w 27821"/>
                  <a:gd name="connsiteY6" fmla="*/ 16461 h 35532"/>
                  <a:gd name="connsiteX7" fmla="*/ 1397 w 27821"/>
                  <a:gd name="connsiteY7" fmla="*/ 22685 h 35532"/>
                  <a:gd name="connsiteX8" fmla="*/ 13210 w 27821"/>
                  <a:gd name="connsiteY8" fmla="*/ 25988 h 35532"/>
                  <a:gd name="connsiteX9" fmla="*/ 14988 w 27821"/>
                  <a:gd name="connsiteY9" fmla="*/ 33990 h 3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21" h="35532">
                    <a:moveTo>
                      <a:pt x="15115" y="33736"/>
                    </a:moveTo>
                    <a:cubicBezTo>
                      <a:pt x="20069" y="35896"/>
                      <a:pt x="23753" y="36785"/>
                      <a:pt x="26040" y="32466"/>
                    </a:cubicBezTo>
                    <a:cubicBezTo>
                      <a:pt x="28326" y="28020"/>
                      <a:pt x="28834" y="26496"/>
                      <a:pt x="25023" y="21669"/>
                    </a:cubicBezTo>
                    <a:cubicBezTo>
                      <a:pt x="21213" y="16969"/>
                      <a:pt x="20069" y="16207"/>
                      <a:pt x="21594" y="11761"/>
                    </a:cubicBezTo>
                    <a:cubicBezTo>
                      <a:pt x="22991" y="7315"/>
                      <a:pt x="25531" y="2107"/>
                      <a:pt x="22737" y="1091"/>
                    </a:cubicBezTo>
                    <a:cubicBezTo>
                      <a:pt x="19942" y="-52"/>
                      <a:pt x="16513" y="-1958"/>
                      <a:pt x="12448" y="5537"/>
                    </a:cubicBezTo>
                    <a:cubicBezTo>
                      <a:pt x="10161" y="12396"/>
                      <a:pt x="6224" y="14810"/>
                      <a:pt x="3937" y="16461"/>
                    </a:cubicBezTo>
                    <a:cubicBezTo>
                      <a:pt x="1651" y="18112"/>
                      <a:pt x="-2033" y="19510"/>
                      <a:pt x="1397" y="22685"/>
                    </a:cubicBezTo>
                    <a:cubicBezTo>
                      <a:pt x="4826" y="25734"/>
                      <a:pt x="12321" y="22558"/>
                      <a:pt x="13210" y="25988"/>
                    </a:cubicBezTo>
                    <a:cubicBezTo>
                      <a:pt x="14226" y="29417"/>
                      <a:pt x="10161" y="31831"/>
                      <a:pt x="14988" y="33990"/>
                    </a:cubicBezTo>
                    <a:close/>
                  </a:path>
                </a:pathLst>
              </a:custGeom>
              <a:solidFill>
                <a:srgbClr val="FFFFFF"/>
              </a:solidFill>
              <a:ln w="12700" cap="flat">
                <a:noFill/>
                <a:prstDash val="solid"/>
                <a:miter/>
              </a:ln>
            </p:spPr>
            <p:txBody>
              <a:bodyPr rtlCol="0" anchor="ctr"/>
              <a:lstStyle/>
              <a:p>
                <a:endParaRPr lang="en-GB"/>
              </a:p>
            </p:txBody>
          </p:sp>
          <p:sp>
            <p:nvSpPr>
              <p:cNvPr id="1236" name="Freeform: Shape 1235">
                <a:extLst>
                  <a:ext uri="{FF2B5EF4-FFF2-40B4-BE49-F238E27FC236}">
                    <a16:creationId xmlns:a16="http://schemas.microsoft.com/office/drawing/2014/main" id="{14A96BD2-7990-4B3A-CE0F-9A31C5CB7926}"/>
                  </a:ext>
                </a:extLst>
              </p:cNvPr>
              <p:cNvSpPr/>
              <p:nvPr/>
            </p:nvSpPr>
            <p:spPr>
              <a:xfrm>
                <a:off x="371227" y="165097"/>
                <a:ext cx="35984" cy="54769"/>
              </a:xfrm>
              <a:custGeom>
                <a:avLst/>
                <a:gdLst>
                  <a:gd name="connsiteX0" fmla="*/ 8521 w 35984"/>
                  <a:gd name="connsiteY0" fmla="*/ 53219 h 54769"/>
                  <a:gd name="connsiteX1" fmla="*/ 15126 w 35984"/>
                  <a:gd name="connsiteY1" fmla="*/ 43946 h 54769"/>
                  <a:gd name="connsiteX2" fmla="*/ 22239 w 35984"/>
                  <a:gd name="connsiteY2" fmla="*/ 31625 h 54769"/>
                  <a:gd name="connsiteX3" fmla="*/ 29734 w 35984"/>
                  <a:gd name="connsiteY3" fmla="*/ 24638 h 54769"/>
                  <a:gd name="connsiteX4" fmla="*/ 35958 w 35984"/>
                  <a:gd name="connsiteY4" fmla="*/ 17398 h 54769"/>
                  <a:gd name="connsiteX5" fmla="*/ 32147 w 35984"/>
                  <a:gd name="connsiteY5" fmla="*/ 10411 h 54769"/>
                  <a:gd name="connsiteX6" fmla="*/ 27574 w 35984"/>
                  <a:gd name="connsiteY6" fmla="*/ 3298 h 54769"/>
                  <a:gd name="connsiteX7" fmla="*/ 21350 w 35984"/>
                  <a:gd name="connsiteY7" fmla="*/ 1266 h 54769"/>
                  <a:gd name="connsiteX8" fmla="*/ 17412 w 35984"/>
                  <a:gd name="connsiteY8" fmla="*/ 14476 h 54769"/>
                  <a:gd name="connsiteX9" fmla="*/ 13729 w 35984"/>
                  <a:gd name="connsiteY9" fmla="*/ 28957 h 54769"/>
                  <a:gd name="connsiteX10" fmla="*/ 6742 w 35984"/>
                  <a:gd name="connsiteY10" fmla="*/ 41533 h 54769"/>
                  <a:gd name="connsiteX11" fmla="*/ 518 w 35984"/>
                  <a:gd name="connsiteY11" fmla="*/ 52076 h 54769"/>
                  <a:gd name="connsiteX12" fmla="*/ 8267 w 35984"/>
                  <a:gd name="connsiteY12" fmla="*/ 53346 h 5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4" h="54769">
                    <a:moveTo>
                      <a:pt x="8521" y="53219"/>
                    </a:moveTo>
                    <a:cubicBezTo>
                      <a:pt x="11315" y="50170"/>
                      <a:pt x="11569" y="49662"/>
                      <a:pt x="15126" y="43946"/>
                    </a:cubicBezTo>
                    <a:cubicBezTo>
                      <a:pt x="18683" y="38230"/>
                      <a:pt x="19445" y="35054"/>
                      <a:pt x="22239" y="31625"/>
                    </a:cubicBezTo>
                    <a:cubicBezTo>
                      <a:pt x="25034" y="28195"/>
                      <a:pt x="26939" y="26925"/>
                      <a:pt x="29734" y="24638"/>
                    </a:cubicBezTo>
                    <a:cubicBezTo>
                      <a:pt x="32528" y="22225"/>
                      <a:pt x="36339" y="22352"/>
                      <a:pt x="35958" y="17398"/>
                    </a:cubicBezTo>
                    <a:cubicBezTo>
                      <a:pt x="35577" y="12444"/>
                      <a:pt x="35577" y="16000"/>
                      <a:pt x="32147" y="10411"/>
                    </a:cubicBezTo>
                    <a:cubicBezTo>
                      <a:pt x="28718" y="4822"/>
                      <a:pt x="28718" y="5203"/>
                      <a:pt x="27574" y="3298"/>
                    </a:cubicBezTo>
                    <a:cubicBezTo>
                      <a:pt x="26431" y="1393"/>
                      <a:pt x="22875" y="-1783"/>
                      <a:pt x="21350" y="1266"/>
                    </a:cubicBezTo>
                    <a:cubicBezTo>
                      <a:pt x="17921" y="7490"/>
                      <a:pt x="17285" y="8506"/>
                      <a:pt x="17412" y="14476"/>
                    </a:cubicBezTo>
                    <a:cubicBezTo>
                      <a:pt x="17666" y="20446"/>
                      <a:pt x="16396" y="23368"/>
                      <a:pt x="13729" y="28957"/>
                    </a:cubicBezTo>
                    <a:cubicBezTo>
                      <a:pt x="11061" y="34546"/>
                      <a:pt x="9918" y="37468"/>
                      <a:pt x="6742" y="41533"/>
                    </a:cubicBezTo>
                    <a:cubicBezTo>
                      <a:pt x="3440" y="45597"/>
                      <a:pt x="-1641" y="50043"/>
                      <a:pt x="518" y="52076"/>
                    </a:cubicBezTo>
                    <a:cubicBezTo>
                      <a:pt x="2678" y="54108"/>
                      <a:pt x="5599" y="56267"/>
                      <a:pt x="8267" y="53346"/>
                    </a:cubicBezTo>
                    <a:close/>
                  </a:path>
                </a:pathLst>
              </a:custGeom>
              <a:solidFill>
                <a:srgbClr val="FFFFFF"/>
              </a:solidFill>
              <a:ln w="12700" cap="flat">
                <a:noFill/>
                <a:prstDash val="solid"/>
                <a:miter/>
              </a:ln>
            </p:spPr>
            <p:txBody>
              <a:bodyPr rtlCol="0" anchor="ctr"/>
              <a:lstStyle/>
              <a:p>
                <a:endParaRPr lang="en-GB"/>
              </a:p>
            </p:txBody>
          </p:sp>
          <p:sp>
            <p:nvSpPr>
              <p:cNvPr id="1237" name="Freeform: Shape 1236">
                <a:extLst>
                  <a:ext uri="{FF2B5EF4-FFF2-40B4-BE49-F238E27FC236}">
                    <a16:creationId xmlns:a16="http://schemas.microsoft.com/office/drawing/2014/main" id="{D241C22B-987C-4578-2ED7-576A64C4876A}"/>
                  </a:ext>
                </a:extLst>
              </p:cNvPr>
              <p:cNvSpPr/>
              <p:nvPr/>
            </p:nvSpPr>
            <p:spPr>
              <a:xfrm>
                <a:off x="370085" y="493197"/>
                <a:ext cx="21955" cy="14676"/>
              </a:xfrm>
              <a:custGeom>
                <a:avLst/>
                <a:gdLst>
                  <a:gd name="connsiteX0" fmla="*/ 8773 w 21955"/>
                  <a:gd name="connsiteY0" fmla="*/ 14101 h 14676"/>
                  <a:gd name="connsiteX1" fmla="*/ 20459 w 21955"/>
                  <a:gd name="connsiteY1" fmla="*/ 11433 h 14676"/>
                  <a:gd name="connsiteX2" fmla="*/ 19951 w 21955"/>
                  <a:gd name="connsiteY2" fmla="*/ 128 h 14676"/>
                  <a:gd name="connsiteX3" fmla="*/ 11694 w 21955"/>
                  <a:gd name="connsiteY3" fmla="*/ 4447 h 14676"/>
                  <a:gd name="connsiteX4" fmla="*/ 8 w 21955"/>
                  <a:gd name="connsiteY4" fmla="*/ 8130 h 14676"/>
                  <a:gd name="connsiteX5" fmla="*/ 8646 w 21955"/>
                  <a:gd name="connsiteY5" fmla="*/ 13973 h 1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 h="14676">
                    <a:moveTo>
                      <a:pt x="8773" y="14101"/>
                    </a:moveTo>
                    <a:cubicBezTo>
                      <a:pt x="13092" y="12576"/>
                      <a:pt x="20459" y="17784"/>
                      <a:pt x="20459" y="11433"/>
                    </a:cubicBezTo>
                    <a:cubicBezTo>
                      <a:pt x="20459" y="5082"/>
                      <a:pt x="24143" y="763"/>
                      <a:pt x="19951" y="128"/>
                    </a:cubicBezTo>
                    <a:cubicBezTo>
                      <a:pt x="15886" y="-507"/>
                      <a:pt x="16902" y="1271"/>
                      <a:pt x="11694" y="4447"/>
                    </a:cubicBezTo>
                    <a:cubicBezTo>
                      <a:pt x="5470" y="7241"/>
                      <a:pt x="-246" y="4193"/>
                      <a:pt x="8" y="8130"/>
                    </a:cubicBezTo>
                    <a:cubicBezTo>
                      <a:pt x="262" y="12068"/>
                      <a:pt x="4327" y="15498"/>
                      <a:pt x="8646" y="13973"/>
                    </a:cubicBezTo>
                    <a:close/>
                  </a:path>
                </a:pathLst>
              </a:custGeom>
              <a:solidFill>
                <a:srgbClr val="FFFFFF"/>
              </a:solidFill>
              <a:ln w="12700" cap="flat">
                <a:noFill/>
                <a:prstDash val="solid"/>
                <a:miter/>
              </a:ln>
            </p:spPr>
            <p:txBody>
              <a:bodyPr rtlCol="0" anchor="ctr"/>
              <a:lstStyle/>
              <a:p>
                <a:endParaRPr lang="en-GB"/>
              </a:p>
            </p:txBody>
          </p:sp>
          <p:sp>
            <p:nvSpPr>
              <p:cNvPr id="1238" name="Freeform: Shape 1237">
                <a:extLst>
                  <a:ext uri="{FF2B5EF4-FFF2-40B4-BE49-F238E27FC236}">
                    <a16:creationId xmlns:a16="http://schemas.microsoft.com/office/drawing/2014/main" id="{6D25E2DB-E075-2DC3-F15A-AB7D0DC7FAFD}"/>
                  </a:ext>
                </a:extLst>
              </p:cNvPr>
              <p:cNvSpPr/>
              <p:nvPr/>
            </p:nvSpPr>
            <p:spPr>
              <a:xfrm>
                <a:off x="412656" y="179130"/>
                <a:ext cx="11418" cy="18501"/>
              </a:xfrm>
              <a:custGeom>
                <a:avLst/>
                <a:gdLst>
                  <a:gd name="connsiteX0" fmla="*/ 2150 w 11418"/>
                  <a:gd name="connsiteY0" fmla="*/ 17592 h 18501"/>
                  <a:gd name="connsiteX1" fmla="*/ 10915 w 11418"/>
                  <a:gd name="connsiteY1" fmla="*/ 17211 h 18501"/>
                  <a:gd name="connsiteX2" fmla="*/ 10026 w 11418"/>
                  <a:gd name="connsiteY2" fmla="*/ 11113 h 18501"/>
                  <a:gd name="connsiteX3" fmla="*/ 9772 w 11418"/>
                  <a:gd name="connsiteY3" fmla="*/ 4762 h 18501"/>
                  <a:gd name="connsiteX4" fmla="*/ 7104 w 11418"/>
                  <a:gd name="connsiteY4" fmla="*/ 443 h 18501"/>
                  <a:gd name="connsiteX5" fmla="*/ 5199 w 11418"/>
                  <a:gd name="connsiteY5" fmla="*/ 6794 h 18501"/>
                  <a:gd name="connsiteX6" fmla="*/ 2658 w 11418"/>
                  <a:gd name="connsiteY6" fmla="*/ 12892 h 18501"/>
                  <a:gd name="connsiteX7" fmla="*/ 2150 w 11418"/>
                  <a:gd name="connsiteY7" fmla="*/ 17719 h 1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 h="18501">
                    <a:moveTo>
                      <a:pt x="2150" y="17592"/>
                    </a:moveTo>
                    <a:cubicBezTo>
                      <a:pt x="6342" y="18481"/>
                      <a:pt x="9899" y="19243"/>
                      <a:pt x="10915" y="17211"/>
                    </a:cubicBezTo>
                    <a:cubicBezTo>
                      <a:pt x="11931" y="15178"/>
                      <a:pt x="11296" y="14543"/>
                      <a:pt x="10026" y="11113"/>
                    </a:cubicBezTo>
                    <a:cubicBezTo>
                      <a:pt x="8883" y="7811"/>
                      <a:pt x="9772" y="7430"/>
                      <a:pt x="9772" y="4762"/>
                    </a:cubicBezTo>
                    <a:cubicBezTo>
                      <a:pt x="9772" y="2095"/>
                      <a:pt x="10026" y="-1208"/>
                      <a:pt x="7104" y="443"/>
                    </a:cubicBezTo>
                    <a:cubicBezTo>
                      <a:pt x="4056" y="2730"/>
                      <a:pt x="4564" y="4000"/>
                      <a:pt x="5199" y="6794"/>
                    </a:cubicBezTo>
                    <a:cubicBezTo>
                      <a:pt x="5707" y="9589"/>
                      <a:pt x="4437" y="10478"/>
                      <a:pt x="2658" y="12892"/>
                    </a:cubicBezTo>
                    <a:cubicBezTo>
                      <a:pt x="880" y="15305"/>
                      <a:pt x="-2042" y="16829"/>
                      <a:pt x="2150" y="17719"/>
                    </a:cubicBezTo>
                    <a:close/>
                  </a:path>
                </a:pathLst>
              </a:custGeom>
              <a:solidFill>
                <a:srgbClr val="FFFFFF"/>
              </a:solidFill>
              <a:ln w="12700" cap="flat">
                <a:noFill/>
                <a:prstDash val="solid"/>
                <a:miter/>
              </a:ln>
            </p:spPr>
            <p:txBody>
              <a:bodyPr rtlCol="0" anchor="ctr"/>
              <a:lstStyle/>
              <a:p>
                <a:endParaRPr lang="en-GB"/>
              </a:p>
            </p:txBody>
          </p:sp>
          <p:sp>
            <p:nvSpPr>
              <p:cNvPr id="1239" name="Freeform: Shape 1238">
                <a:extLst>
                  <a:ext uri="{FF2B5EF4-FFF2-40B4-BE49-F238E27FC236}">
                    <a16:creationId xmlns:a16="http://schemas.microsoft.com/office/drawing/2014/main" id="{A4F3579E-78E7-AFE0-2D63-967F25C6FF25}"/>
                  </a:ext>
                </a:extLst>
              </p:cNvPr>
              <p:cNvSpPr/>
              <p:nvPr/>
            </p:nvSpPr>
            <p:spPr>
              <a:xfrm>
                <a:off x="355226" y="194622"/>
                <a:ext cx="18296" cy="22442"/>
              </a:xfrm>
              <a:custGeom>
                <a:avLst/>
                <a:gdLst>
                  <a:gd name="connsiteX0" fmla="*/ 17789 w 18296"/>
                  <a:gd name="connsiteY0" fmla="*/ 7816 h 22442"/>
                  <a:gd name="connsiteX1" fmla="*/ 18297 w 18296"/>
                  <a:gd name="connsiteY1" fmla="*/ 3116 h 22442"/>
                  <a:gd name="connsiteX2" fmla="*/ 15121 w 18296"/>
                  <a:gd name="connsiteY2" fmla="*/ 1083 h 22442"/>
                  <a:gd name="connsiteX3" fmla="*/ 11184 w 18296"/>
                  <a:gd name="connsiteY3" fmla="*/ 7435 h 22442"/>
                  <a:gd name="connsiteX4" fmla="*/ 1911 w 18296"/>
                  <a:gd name="connsiteY4" fmla="*/ 15437 h 22442"/>
                  <a:gd name="connsiteX5" fmla="*/ 1403 w 18296"/>
                  <a:gd name="connsiteY5" fmla="*/ 21026 h 22442"/>
                  <a:gd name="connsiteX6" fmla="*/ 7500 w 18296"/>
                  <a:gd name="connsiteY6" fmla="*/ 20518 h 22442"/>
                  <a:gd name="connsiteX7" fmla="*/ 11311 w 18296"/>
                  <a:gd name="connsiteY7" fmla="*/ 13532 h 22442"/>
                  <a:gd name="connsiteX8" fmla="*/ 17662 w 18296"/>
                  <a:gd name="connsiteY8" fmla="*/ 7689 h 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6" h="22442">
                    <a:moveTo>
                      <a:pt x="17789" y="7816"/>
                    </a:moveTo>
                    <a:cubicBezTo>
                      <a:pt x="18297" y="5529"/>
                      <a:pt x="18297" y="6037"/>
                      <a:pt x="18297" y="3116"/>
                    </a:cubicBezTo>
                    <a:cubicBezTo>
                      <a:pt x="18297" y="194"/>
                      <a:pt x="16773" y="-1076"/>
                      <a:pt x="15121" y="1083"/>
                    </a:cubicBezTo>
                    <a:cubicBezTo>
                      <a:pt x="12835" y="5910"/>
                      <a:pt x="14613" y="5783"/>
                      <a:pt x="11184" y="7435"/>
                    </a:cubicBezTo>
                    <a:cubicBezTo>
                      <a:pt x="7881" y="9213"/>
                      <a:pt x="3181" y="12262"/>
                      <a:pt x="1911" y="15437"/>
                    </a:cubicBezTo>
                    <a:cubicBezTo>
                      <a:pt x="641" y="18613"/>
                      <a:pt x="-1392" y="19502"/>
                      <a:pt x="1403" y="21026"/>
                    </a:cubicBezTo>
                    <a:cubicBezTo>
                      <a:pt x="4197" y="22551"/>
                      <a:pt x="6611" y="23440"/>
                      <a:pt x="7500" y="20518"/>
                    </a:cubicBezTo>
                    <a:cubicBezTo>
                      <a:pt x="8389" y="17597"/>
                      <a:pt x="8516" y="15564"/>
                      <a:pt x="11311" y="13532"/>
                    </a:cubicBezTo>
                    <a:cubicBezTo>
                      <a:pt x="14105" y="11499"/>
                      <a:pt x="17154" y="9975"/>
                      <a:pt x="17662" y="7689"/>
                    </a:cubicBezTo>
                    <a:close/>
                  </a:path>
                </a:pathLst>
              </a:custGeom>
              <a:solidFill>
                <a:srgbClr val="FFFFFF"/>
              </a:solidFill>
              <a:ln w="12700" cap="flat">
                <a:noFill/>
                <a:prstDash val="solid"/>
                <a:miter/>
              </a:ln>
            </p:spPr>
            <p:txBody>
              <a:bodyPr rtlCol="0" anchor="ctr"/>
              <a:lstStyle/>
              <a:p>
                <a:endParaRPr lang="en-GB"/>
              </a:p>
            </p:txBody>
          </p:sp>
          <p:sp>
            <p:nvSpPr>
              <p:cNvPr id="1240" name="Freeform: Shape 1239">
                <a:extLst>
                  <a:ext uri="{FF2B5EF4-FFF2-40B4-BE49-F238E27FC236}">
                    <a16:creationId xmlns:a16="http://schemas.microsoft.com/office/drawing/2014/main" id="{5D38869E-D643-DA4A-7DD0-36E62EFB2BCE}"/>
                  </a:ext>
                </a:extLst>
              </p:cNvPr>
              <p:cNvSpPr/>
              <p:nvPr/>
            </p:nvSpPr>
            <p:spPr>
              <a:xfrm>
                <a:off x="247561" y="416475"/>
                <a:ext cx="65244" cy="33293"/>
              </a:xfrm>
              <a:custGeom>
                <a:avLst/>
                <a:gdLst>
                  <a:gd name="connsiteX0" fmla="*/ 48604 w 65244"/>
                  <a:gd name="connsiteY0" fmla="*/ 2413 h 33293"/>
                  <a:gd name="connsiteX1" fmla="*/ 36410 w 65244"/>
                  <a:gd name="connsiteY1" fmla="*/ 2413 h 33293"/>
                  <a:gd name="connsiteX2" fmla="*/ 22056 w 65244"/>
                  <a:gd name="connsiteY2" fmla="*/ 2413 h 33293"/>
                  <a:gd name="connsiteX3" fmla="*/ 2748 w 65244"/>
                  <a:gd name="connsiteY3" fmla="*/ 6478 h 33293"/>
                  <a:gd name="connsiteX4" fmla="*/ 5543 w 65244"/>
                  <a:gd name="connsiteY4" fmla="*/ 14480 h 33293"/>
                  <a:gd name="connsiteX5" fmla="*/ 24596 w 65244"/>
                  <a:gd name="connsiteY5" fmla="*/ 21213 h 33293"/>
                  <a:gd name="connsiteX6" fmla="*/ 48223 w 65244"/>
                  <a:gd name="connsiteY6" fmla="*/ 28580 h 33293"/>
                  <a:gd name="connsiteX7" fmla="*/ 61180 w 65244"/>
                  <a:gd name="connsiteY7" fmla="*/ 33153 h 33293"/>
                  <a:gd name="connsiteX8" fmla="*/ 63974 w 65244"/>
                  <a:gd name="connsiteY8" fmla="*/ 21213 h 33293"/>
                  <a:gd name="connsiteX9" fmla="*/ 53812 w 65244"/>
                  <a:gd name="connsiteY9" fmla="*/ 11432 h 33293"/>
                  <a:gd name="connsiteX10" fmla="*/ 48350 w 65244"/>
                  <a:gd name="connsiteY10" fmla="*/ 2286 h 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44" h="33293">
                    <a:moveTo>
                      <a:pt x="48604" y="2413"/>
                    </a:moveTo>
                    <a:cubicBezTo>
                      <a:pt x="44920" y="-2541"/>
                      <a:pt x="40602" y="1524"/>
                      <a:pt x="36410" y="2413"/>
                    </a:cubicBezTo>
                    <a:cubicBezTo>
                      <a:pt x="32345" y="3302"/>
                      <a:pt x="30312" y="3556"/>
                      <a:pt x="22056" y="2413"/>
                    </a:cubicBezTo>
                    <a:cubicBezTo>
                      <a:pt x="6686" y="2032"/>
                      <a:pt x="8591" y="3937"/>
                      <a:pt x="2748" y="6478"/>
                    </a:cubicBezTo>
                    <a:cubicBezTo>
                      <a:pt x="-3095" y="9018"/>
                      <a:pt x="1605" y="11432"/>
                      <a:pt x="5543" y="14480"/>
                    </a:cubicBezTo>
                    <a:cubicBezTo>
                      <a:pt x="9480" y="17529"/>
                      <a:pt x="15324" y="20069"/>
                      <a:pt x="24596" y="21213"/>
                    </a:cubicBezTo>
                    <a:cubicBezTo>
                      <a:pt x="33869" y="22356"/>
                      <a:pt x="40602" y="24896"/>
                      <a:pt x="48223" y="28580"/>
                    </a:cubicBezTo>
                    <a:cubicBezTo>
                      <a:pt x="55845" y="32264"/>
                      <a:pt x="56734" y="33788"/>
                      <a:pt x="61180" y="33153"/>
                    </a:cubicBezTo>
                    <a:cubicBezTo>
                      <a:pt x="65752" y="32518"/>
                      <a:pt x="66134" y="27564"/>
                      <a:pt x="63974" y="21213"/>
                    </a:cubicBezTo>
                    <a:cubicBezTo>
                      <a:pt x="61815" y="14988"/>
                      <a:pt x="61180" y="16640"/>
                      <a:pt x="53812" y="11432"/>
                    </a:cubicBezTo>
                    <a:cubicBezTo>
                      <a:pt x="46445" y="6224"/>
                      <a:pt x="52034" y="7367"/>
                      <a:pt x="48350" y="2286"/>
                    </a:cubicBezTo>
                    <a:close/>
                  </a:path>
                </a:pathLst>
              </a:custGeom>
              <a:solidFill>
                <a:srgbClr val="FFFFFF"/>
              </a:solidFill>
              <a:ln w="12700" cap="flat">
                <a:noFill/>
                <a:prstDash val="solid"/>
                <a:miter/>
              </a:ln>
            </p:spPr>
            <p:txBody>
              <a:bodyPr rtlCol="0" anchor="ctr"/>
              <a:lstStyle/>
              <a:p>
                <a:endParaRPr lang="en-GB"/>
              </a:p>
            </p:txBody>
          </p:sp>
          <p:sp>
            <p:nvSpPr>
              <p:cNvPr id="1241" name="Freeform: Shape 1240">
                <a:extLst>
                  <a:ext uri="{FF2B5EF4-FFF2-40B4-BE49-F238E27FC236}">
                    <a16:creationId xmlns:a16="http://schemas.microsoft.com/office/drawing/2014/main" id="{2C5043F7-86C0-6EFE-FA02-9D4D9DB5CE0B}"/>
                  </a:ext>
                </a:extLst>
              </p:cNvPr>
              <p:cNvSpPr/>
              <p:nvPr/>
            </p:nvSpPr>
            <p:spPr>
              <a:xfrm>
                <a:off x="1676771" y="676222"/>
                <a:ext cx="10982" cy="12535"/>
              </a:xfrm>
              <a:custGeom>
                <a:avLst/>
                <a:gdLst>
                  <a:gd name="connsiteX0" fmla="*/ 10444 w 10982"/>
                  <a:gd name="connsiteY0" fmla="*/ 11197 h 12535"/>
                  <a:gd name="connsiteX1" fmla="*/ 2950 w 10982"/>
                  <a:gd name="connsiteY1" fmla="*/ 1416 h 12535"/>
                  <a:gd name="connsiteX2" fmla="*/ 1934 w 10982"/>
                  <a:gd name="connsiteY2" fmla="*/ 7386 h 12535"/>
                  <a:gd name="connsiteX3" fmla="*/ 10444 w 10982"/>
                  <a:gd name="connsiteY3" fmla="*/ 11070 h 12535"/>
                </a:gdLst>
                <a:ahLst/>
                <a:cxnLst>
                  <a:cxn ang="0">
                    <a:pos x="connsiteX0" y="connsiteY0"/>
                  </a:cxn>
                  <a:cxn ang="0">
                    <a:pos x="connsiteX1" y="connsiteY1"/>
                  </a:cxn>
                  <a:cxn ang="0">
                    <a:pos x="connsiteX2" y="connsiteY2"/>
                  </a:cxn>
                  <a:cxn ang="0">
                    <a:pos x="connsiteX3" y="connsiteY3"/>
                  </a:cxn>
                </a:cxnLst>
                <a:rect l="l" t="t" r="r" b="b"/>
                <a:pathLst>
                  <a:path w="10982" h="12535">
                    <a:moveTo>
                      <a:pt x="10444" y="11197"/>
                    </a:moveTo>
                    <a:cubicBezTo>
                      <a:pt x="12223" y="7259"/>
                      <a:pt x="9555" y="-3919"/>
                      <a:pt x="2950" y="1416"/>
                    </a:cubicBezTo>
                    <a:cubicBezTo>
                      <a:pt x="536" y="3956"/>
                      <a:pt x="-1750" y="4846"/>
                      <a:pt x="1934" y="7386"/>
                    </a:cubicBezTo>
                    <a:cubicBezTo>
                      <a:pt x="5617" y="10054"/>
                      <a:pt x="8666" y="15008"/>
                      <a:pt x="10444" y="11070"/>
                    </a:cubicBezTo>
                    <a:close/>
                  </a:path>
                </a:pathLst>
              </a:custGeom>
              <a:solidFill>
                <a:srgbClr val="FFFFFF"/>
              </a:solidFill>
              <a:ln w="12700" cap="flat">
                <a:noFill/>
                <a:prstDash val="solid"/>
                <a:miter/>
              </a:ln>
            </p:spPr>
            <p:txBody>
              <a:bodyPr rtlCol="0" anchor="ctr"/>
              <a:lstStyle/>
              <a:p>
                <a:endParaRPr lang="en-GB"/>
              </a:p>
            </p:txBody>
          </p:sp>
          <p:sp>
            <p:nvSpPr>
              <p:cNvPr id="1242" name="Freeform: Shape 1241">
                <a:extLst>
                  <a:ext uri="{FF2B5EF4-FFF2-40B4-BE49-F238E27FC236}">
                    <a16:creationId xmlns:a16="http://schemas.microsoft.com/office/drawing/2014/main" id="{5DBDA42A-9334-99C8-F578-85527698F1D6}"/>
                  </a:ext>
                </a:extLst>
              </p:cNvPr>
              <p:cNvSpPr/>
              <p:nvPr/>
            </p:nvSpPr>
            <p:spPr>
              <a:xfrm>
                <a:off x="1702057" y="667393"/>
                <a:ext cx="17170" cy="9735"/>
              </a:xfrm>
              <a:custGeom>
                <a:avLst/>
                <a:gdLst>
                  <a:gd name="connsiteX0" fmla="*/ 5736 w 17170"/>
                  <a:gd name="connsiteY0" fmla="*/ 9102 h 9735"/>
                  <a:gd name="connsiteX1" fmla="*/ 17169 w 17170"/>
                  <a:gd name="connsiteY1" fmla="*/ 5037 h 9735"/>
                  <a:gd name="connsiteX2" fmla="*/ 7642 w 17170"/>
                  <a:gd name="connsiteY2" fmla="*/ 2243 h 9735"/>
                  <a:gd name="connsiteX3" fmla="*/ 20 w 17170"/>
                  <a:gd name="connsiteY3" fmla="*/ 5799 h 9735"/>
                  <a:gd name="connsiteX4" fmla="*/ 5864 w 17170"/>
                  <a:gd name="connsiteY4" fmla="*/ 8975 h 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0" h="9735">
                    <a:moveTo>
                      <a:pt x="5736" y="9102"/>
                    </a:moveTo>
                    <a:cubicBezTo>
                      <a:pt x="10436" y="7324"/>
                      <a:pt x="16915" y="9229"/>
                      <a:pt x="17169" y="5037"/>
                    </a:cubicBezTo>
                    <a:cubicBezTo>
                      <a:pt x="17296" y="845"/>
                      <a:pt x="11834" y="-2330"/>
                      <a:pt x="7642" y="2243"/>
                    </a:cubicBezTo>
                    <a:cubicBezTo>
                      <a:pt x="4720" y="5291"/>
                      <a:pt x="-361" y="2624"/>
                      <a:pt x="20" y="5799"/>
                    </a:cubicBezTo>
                    <a:cubicBezTo>
                      <a:pt x="401" y="8975"/>
                      <a:pt x="1163" y="10880"/>
                      <a:pt x="5864" y="8975"/>
                    </a:cubicBezTo>
                    <a:close/>
                  </a:path>
                </a:pathLst>
              </a:custGeom>
              <a:solidFill>
                <a:srgbClr val="FFFFFF"/>
              </a:solidFill>
              <a:ln w="12700" cap="flat">
                <a:noFill/>
                <a:prstDash val="solid"/>
                <a:miter/>
              </a:ln>
            </p:spPr>
            <p:txBody>
              <a:bodyPr rtlCol="0" anchor="ctr"/>
              <a:lstStyle/>
              <a:p>
                <a:endParaRPr lang="en-GB"/>
              </a:p>
            </p:txBody>
          </p:sp>
          <p:sp>
            <p:nvSpPr>
              <p:cNvPr id="1243" name="Freeform: Shape 1242">
                <a:extLst>
                  <a:ext uri="{FF2B5EF4-FFF2-40B4-BE49-F238E27FC236}">
                    <a16:creationId xmlns:a16="http://schemas.microsoft.com/office/drawing/2014/main" id="{C9476083-3917-995C-B1D6-61728F44DC4A}"/>
                  </a:ext>
                </a:extLst>
              </p:cNvPr>
              <p:cNvSpPr/>
              <p:nvPr/>
            </p:nvSpPr>
            <p:spPr>
              <a:xfrm>
                <a:off x="1657641" y="588191"/>
                <a:ext cx="15357" cy="8609"/>
              </a:xfrm>
              <a:custGeom>
                <a:avLst/>
                <a:gdLst>
                  <a:gd name="connsiteX0" fmla="*/ 4805 w 15357"/>
                  <a:gd name="connsiteY0" fmla="*/ 2054 h 8609"/>
                  <a:gd name="connsiteX1" fmla="*/ 613 w 15357"/>
                  <a:gd name="connsiteY1" fmla="*/ 6881 h 8609"/>
                  <a:gd name="connsiteX2" fmla="*/ 7980 w 15357"/>
                  <a:gd name="connsiteY2" fmla="*/ 7770 h 8609"/>
                  <a:gd name="connsiteX3" fmla="*/ 15348 w 15357"/>
                  <a:gd name="connsiteY3" fmla="*/ 4849 h 8609"/>
                  <a:gd name="connsiteX4" fmla="*/ 4932 w 15357"/>
                  <a:gd name="connsiteY4" fmla="*/ 2054 h 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7" h="8609">
                    <a:moveTo>
                      <a:pt x="4805" y="2054"/>
                    </a:moveTo>
                    <a:cubicBezTo>
                      <a:pt x="2518" y="3705"/>
                      <a:pt x="-1547" y="4976"/>
                      <a:pt x="613" y="6881"/>
                    </a:cubicBezTo>
                    <a:cubicBezTo>
                      <a:pt x="2772" y="8786"/>
                      <a:pt x="4932" y="9168"/>
                      <a:pt x="7980" y="7770"/>
                    </a:cubicBezTo>
                    <a:cubicBezTo>
                      <a:pt x="10902" y="6246"/>
                      <a:pt x="15602" y="7643"/>
                      <a:pt x="15348" y="4849"/>
                    </a:cubicBezTo>
                    <a:cubicBezTo>
                      <a:pt x="14967" y="2054"/>
                      <a:pt x="12807" y="-2773"/>
                      <a:pt x="4932" y="2054"/>
                    </a:cubicBezTo>
                    <a:close/>
                  </a:path>
                </a:pathLst>
              </a:custGeom>
              <a:solidFill>
                <a:srgbClr val="FFFFFF"/>
              </a:solidFill>
              <a:ln w="12700" cap="flat">
                <a:noFill/>
                <a:prstDash val="solid"/>
                <a:miter/>
              </a:ln>
            </p:spPr>
            <p:txBody>
              <a:bodyPr rtlCol="0" anchor="ctr"/>
              <a:lstStyle/>
              <a:p>
                <a:endParaRPr lang="en-GB"/>
              </a:p>
            </p:txBody>
          </p:sp>
          <p:sp>
            <p:nvSpPr>
              <p:cNvPr id="1244" name="Freeform: Shape 1243">
                <a:extLst>
                  <a:ext uri="{FF2B5EF4-FFF2-40B4-BE49-F238E27FC236}">
                    <a16:creationId xmlns:a16="http://schemas.microsoft.com/office/drawing/2014/main" id="{6A8002AE-8412-E350-8B1F-A70AC1F52F6C}"/>
                  </a:ext>
                </a:extLst>
              </p:cNvPr>
              <p:cNvSpPr/>
              <p:nvPr/>
            </p:nvSpPr>
            <p:spPr>
              <a:xfrm>
                <a:off x="-1327" y="-802"/>
                <a:ext cx="1657961" cy="1185397"/>
              </a:xfrm>
              <a:custGeom>
                <a:avLst/>
                <a:gdLst>
                  <a:gd name="connsiteX0" fmla="*/ 1111088 w 1657961"/>
                  <a:gd name="connsiteY0" fmla="*/ 127 h 1185397"/>
                  <a:gd name="connsiteX1" fmla="*/ 1110199 w 1657961"/>
                  <a:gd name="connsiteY1" fmla="*/ 3303 h 1185397"/>
                  <a:gd name="connsiteX2" fmla="*/ 1115661 w 1657961"/>
                  <a:gd name="connsiteY2" fmla="*/ 11813 h 1185397"/>
                  <a:gd name="connsiteX3" fmla="*/ 1112993 w 1657961"/>
                  <a:gd name="connsiteY3" fmla="*/ 16005 h 1185397"/>
                  <a:gd name="connsiteX4" fmla="*/ 1108801 w 1657961"/>
                  <a:gd name="connsiteY4" fmla="*/ 26929 h 1185397"/>
                  <a:gd name="connsiteX5" fmla="*/ 1102577 w 1657961"/>
                  <a:gd name="connsiteY5" fmla="*/ 33027 h 1185397"/>
                  <a:gd name="connsiteX6" fmla="*/ 1102196 w 1657961"/>
                  <a:gd name="connsiteY6" fmla="*/ 25151 h 1185397"/>
                  <a:gd name="connsiteX7" fmla="*/ 1104101 w 1657961"/>
                  <a:gd name="connsiteY7" fmla="*/ 16259 h 1185397"/>
                  <a:gd name="connsiteX8" fmla="*/ 1102577 w 1657961"/>
                  <a:gd name="connsiteY8" fmla="*/ 9273 h 1185397"/>
                  <a:gd name="connsiteX9" fmla="*/ 1097750 w 1657961"/>
                  <a:gd name="connsiteY9" fmla="*/ 5081 h 1185397"/>
                  <a:gd name="connsiteX10" fmla="*/ 1093812 w 1657961"/>
                  <a:gd name="connsiteY10" fmla="*/ 381 h 1185397"/>
                  <a:gd name="connsiteX11" fmla="*/ 1081999 w 1657961"/>
                  <a:gd name="connsiteY11" fmla="*/ 381 h 1185397"/>
                  <a:gd name="connsiteX12" fmla="*/ 1080348 w 1657961"/>
                  <a:gd name="connsiteY12" fmla="*/ 2922 h 1185397"/>
                  <a:gd name="connsiteX13" fmla="*/ 1075521 w 1657961"/>
                  <a:gd name="connsiteY13" fmla="*/ 15116 h 1185397"/>
                  <a:gd name="connsiteX14" fmla="*/ 1065994 w 1657961"/>
                  <a:gd name="connsiteY14" fmla="*/ 24008 h 1185397"/>
                  <a:gd name="connsiteX15" fmla="*/ 1049481 w 1657961"/>
                  <a:gd name="connsiteY15" fmla="*/ 29470 h 1185397"/>
                  <a:gd name="connsiteX16" fmla="*/ 1033221 w 1657961"/>
                  <a:gd name="connsiteY16" fmla="*/ 35313 h 1185397"/>
                  <a:gd name="connsiteX17" fmla="*/ 1020900 w 1657961"/>
                  <a:gd name="connsiteY17" fmla="*/ 46110 h 1185397"/>
                  <a:gd name="connsiteX18" fmla="*/ 1014676 w 1657961"/>
                  <a:gd name="connsiteY18" fmla="*/ 63894 h 1185397"/>
                  <a:gd name="connsiteX19" fmla="*/ 1011373 w 1657961"/>
                  <a:gd name="connsiteY19" fmla="*/ 57796 h 1185397"/>
                  <a:gd name="connsiteX20" fmla="*/ 1013787 w 1657961"/>
                  <a:gd name="connsiteY20" fmla="*/ 42426 h 1185397"/>
                  <a:gd name="connsiteX21" fmla="*/ 1012643 w 1657961"/>
                  <a:gd name="connsiteY21" fmla="*/ 28073 h 1185397"/>
                  <a:gd name="connsiteX22" fmla="*/ 1007816 w 1657961"/>
                  <a:gd name="connsiteY22" fmla="*/ 36964 h 1185397"/>
                  <a:gd name="connsiteX23" fmla="*/ 996384 w 1657961"/>
                  <a:gd name="connsiteY23" fmla="*/ 49540 h 1185397"/>
                  <a:gd name="connsiteX24" fmla="*/ 989398 w 1657961"/>
                  <a:gd name="connsiteY24" fmla="*/ 51699 h 1185397"/>
                  <a:gd name="connsiteX25" fmla="*/ 996765 w 1657961"/>
                  <a:gd name="connsiteY25" fmla="*/ 40013 h 1185397"/>
                  <a:gd name="connsiteX26" fmla="*/ 1001973 w 1657961"/>
                  <a:gd name="connsiteY26" fmla="*/ 28073 h 1185397"/>
                  <a:gd name="connsiteX27" fmla="*/ 995241 w 1657961"/>
                  <a:gd name="connsiteY27" fmla="*/ 16386 h 1185397"/>
                  <a:gd name="connsiteX28" fmla="*/ 988763 w 1657961"/>
                  <a:gd name="connsiteY28" fmla="*/ 27056 h 1185397"/>
                  <a:gd name="connsiteX29" fmla="*/ 983555 w 1657961"/>
                  <a:gd name="connsiteY29" fmla="*/ 43061 h 1185397"/>
                  <a:gd name="connsiteX30" fmla="*/ 973774 w 1657961"/>
                  <a:gd name="connsiteY30" fmla="*/ 54494 h 1185397"/>
                  <a:gd name="connsiteX31" fmla="*/ 961579 w 1657961"/>
                  <a:gd name="connsiteY31" fmla="*/ 59067 h 1185397"/>
                  <a:gd name="connsiteX32" fmla="*/ 941636 w 1657961"/>
                  <a:gd name="connsiteY32" fmla="*/ 67323 h 1185397"/>
                  <a:gd name="connsiteX33" fmla="*/ 928172 w 1657961"/>
                  <a:gd name="connsiteY33" fmla="*/ 77358 h 1185397"/>
                  <a:gd name="connsiteX34" fmla="*/ 926012 w 1657961"/>
                  <a:gd name="connsiteY34" fmla="*/ 72531 h 1185397"/>
                  <a:gd name="connsiteX35" fmla="*/ 942526 w 1657961"/>
                  <a:gd name="connsiteY35" fmla="*/ 60464 h 1185397"/>
                  <a:gd name="connsiteX36" fmla="*/ 960055 w 1657961"/>
                  <a:gd name="connsiteY36" fmla="*/ 52715 h 1185397"/>
                  <a:gd name="connsiteX37" fmla="*/ 976822 w 1657961"/>
                  <a:gd name="connsiteY37" fmla="*/ 42299 h 1185397"/>
                  <a:gd name="connsiteX38" fmla="*/ 979363 w 1657961"/>
                  <a:gd name="connsiteY38" fmla="*/ 28835 h 1185397"/>
                  <a:gd name="connsiteX39" fmla="*/ 982665 w 1657961"/>
                  <a:gd name="connsiteY39" fmla="*/ 11432 h 1185397"/>
                  <a:gd name="connsiteX40" fmla="*/ 977584 w 1657961"/>
                  <a:gd name="connsiteY40" fmla="*/ 381 h 1185397"/>
                  <a:gd name="connsiteX41" fmla="*/ 914961 w 1657961"/>
                  <a:gd name="connsiteY41" fmla="*/ 381 h 1185397"/>
                  <a:gd name="connsiteX42" fmla="*/ 912802 w 1657961"/>
                  <a:gd name="connsiteY42" fmla="*/ 3176 h 1185397"/>
                  <a:gd name="connsiteX43" fmla="*/ 900480 w 1657961"/>
                  <a:gd name="connsiteY43" fmla="*/ 11686 h 1185397"/>
                  <a:gd name="connsiteX44" fmla="*/ 894129 w 1657961"/>
                  <a:gd name="connsiteY44" fmla="*/ 6859 h 1185397"/>
                  <a:gd name="connsiteX45" fmla="*/ 883332 w 1657961"/>
                  <a:gd name="connsiteY45" fmla="*/ 1524 h 1185397"/>
                  <a:gd name="connsiteX46" fmla="*/ 878632 w 1657961"/>
                  <a:gd name="connsiteY46" fmla="*/ 254 h 1185397"/>
                  <a:gd name="connsiteX47" fmla="*/ 435569 w 1657961"/>
                  <a:gd name="connsiteY47" fmla="*/ 254 h 1185397"/>
                  <a:gd name="connsiteX48" fmla="*/ 438998 w 1657961"/>
                  <a:gd name="connsiteY48" fmla="*/ 9400 h 1185397"/>
                  <a:gd name="connsiteX49" fmla="*/ 451193 w 1657961"/>
                  <a:gd name="connsiteY49" fmla="*/ 20197 h 1185397"/>
                  <a:gd name="connsiteX50" fmla="*/ 488157 w 1657961"/>
                  <a:gd name="connsiteY50" fmla="*/ 39378 h 1185397"/>
                  <a:gd name="connsiteX51" fmla="*/ 512419 w 1657961"/>
                  <a:gd name="connsiteY51" fmla="*/ 60464 h 1185397"/>
                  <a:gd name="connsiteX52" fmla="*/ 531219 w 1657961"/>
                  <a:gd name="connsiteY52" fmla="*/ 92093 h 1185397"/>
                  <a:gd name="connsiteX53" fmla="*/ 541000 w 1657961"/>
                  <a:gd name="connsiteY53" fmla="*/ 133122 h 1185397"/>
                  <a:gd name="connsiteX54" fmla="*/ 538459 w 1657961"/>
                  <a:gd name="connsiteY54" fmla="*/ 197397 h 1185397"/>
                  <a:gd name="connsiteX55" fmla="*/ 522200 w 1657961"/>
                  <a:gd name="connsiteY55" fmla="*/ 221024 h 1185397"/>
                  <a:gd name="connsiteX56" fmla="*/ 499462 w 1657961"/>
                  <a:gd name="connsiteY56" fmla="*/ 242872 h 1185397"/>
                  <a:gd name="connsiteX57" fmla="*/ 460466 w 1657961"/>
                  <a:gd name="connsiteY57" fmla="*/ 271325 h 1185397"/>
                  <a:gd name="connsiteX58" fmla="*/ 417912 w 1657961"/>
                  <a:gd name="connsiteY58" fmla="*/ 289109 h 1185397"/>
                  <a:gd name="connsiteX59" fmla="*/ 388188 w 1657961"/>
                  <a:gd name="connsiteY59" fmla="*/ 301557 h 1185397"/>
                  <a:gd name="connsiteX60" fmla="*/ 373835 w 1657961"/>
                  <a:gd name="connsiteY60" fmla="*/ 308544 h 1185397"/>
                  <a:gd name="connsiteX61" fmla="*/ 373835 w 1657961"/>
                  <a:gd name="connsiteY61" fmla="*/ 314260 h 1185397"/>
                  <a:gd name="connsiteX62" fmla="*/ 380186 w 1657961"/>
                  <a:gd name="connsiteY62" fmla="*/ 318833 h 1185397"/>
                  <a:gd name="connsiteX63" fmla="*/ 384378 w 1657961"/>
                  <a:gd name="connsiteY63" fmla="*/ 326962 h 1185397"/>
                  <a:gd name="connsiteX64" fmla="*/ 387299 w 1657961"/>
                  <a:gd name="connsiteY64" fmla="*/ 337759 h 1185397"/>
                  <a:gd name="connsiteX65" fmla="*/ 395683 w 1657961"/>
                  <a:gd name="connsiteY65" fmla="*/ 342968 h 1185397"/>
                  <a:gd name="connsiteX66" fmla="*/ 403304 w 1657961"/>
                  <a:gd name="connsiteY66" fmla="*/ 344238 h 1185397"/>
                  <a:gd name="connsiteX67" fmla="*/ 401272 w 1657961"/>
                  <a:gd name="connsiteY67" fmla="*/ 348557 h 1185397"/>
                  <a:gd name="connsiteX68" fmla="*/ 398477 w 1657961"/>
                  <a:gd name="connsiteY68" fmla="*/ 352875 h 1185397"/>
                  <a:gd name="connsiteX69" fmla="*/ 406099 w 1657961"/>
                  <a:gd name="connsiteY69" fmla="*/ 356813 h 1185397"/>
                  <a:gd name="connsiteX70" fmla="*/ 402796 w 1657961"/>
                  <a:gd name="connsiteY70" fmla="*/ 363927 h 1185397"/>
                  <a:gd name="connsiteX71" fmla="*/ 409783 w 1657961"/>
                  <a:gd name="connsiteY71" fmla="*/ 371929 h 1185397"/>
                  <a:gd name="connsiteX72" fmla="*/ 403050 w 1657961"/>
                  <a:gd name="connsiteY72" fmla="*/ 378153 h 1185397"/>
                  <a:gd name="connsiteX73" fmla="*/ 410799 w 1657961"/>
                  <a:gd name="connsiteY73" fmla="*/ 390094 h 1185397"/>
                  <a:gd name="connsiteX74" fmla="*/ 403685 w 1657961"/>
                  <a:gd name="connsiteY74" fmla="*/ 394921 h 1185397"/>
                  <a:gd name="connsiteX75" fmla="*/ 408639 w 1657961"/>
                  <a:gd name="connsiteY75" fmla="*/ 404067 h 1185397"/>
                  <a:gd name="connsiteX76" fmla="*/ 411942 w 1657961"/>
                  <a:gd name="connsiteY76" fmla="*/ 416007 h 1185397"/>
                  <a:gd name="connsiteX77" fmla="*/ 412450 w 1657961"/>
                  <a:gd name="connsiteY77" fmla="*/ 430869 h 1185397"/>
                  <a:gd name="connsiteX78" fmla="*/ 419437 w 1657961"/>
                  <a:gd name="connsiteY78" fmla="*/ 438871 h 1185397"/>
                  <a:gd name="connsiteX79" fmla="*/ 422358 w 1657961"/>
                  <a:gd name="connsiteY79" fmla="*/ 449542 h 1185397"/>
                  <a:gd name="connsiteX80" fmla="*/ 420834 w 1657961"/>
                  <a:gd name="connsiteY80" fmla="*/ 463514 h 1185397"/>
                  <a:gd name="connsiteX81" fmla="*/ 433282 w 1657961"/>
                  <a:gd name="connsiteY81" fmla="*/ 468595 h 1185397"/>
                  <a:gd name="connsiteX82" fmla="*/ 438109 w 1657961"/>
                  <a:gd name="connsiteY82" fmla="*/ 482568 h 1185397"/>
                  <a:gd name="connsiteX83" fmla="*/ 435442 w 1657961"/>
                  <a:gd name="connsiteY83" fmla="*/ 494508 h 1185397"/>
                  <a:gd name="connsiteX84" fmla="*/ 423374 w 1657961"/>
                  <a:gd name="connsiteY84" fmla="*/ 506576 h 1185397"/>
                  <a:gd name="connsiteX85" fmla="*/ 414864 w 1657961"/>
                  <a:gd name="connsiteY85" fmla="*/ 518516 h 1185397"/>
                  <a:gd name="connsiteX86" fmla="*/ 413720 w 1657961"/>
                  <a:gd name="connsiteY86" fmla="*/ 526265 h 1185397"/>
                  <a:gd name="connsiteX87" fmla="*/ 418674 w 1657961"/>
                  <a:gd name="connsiteY87" fmla="*/ 534267 h 1185397"/>
                  <a:gd name="connsiteX88" fmla="*/ 425661 w 1657961"/>
                  <a:gd name="connsiteY88" fmla="*/ 542397 h 1185397"/>
                  <a:gd name="connsiteX89" fmla="*/ 418420 w 1657961"/>
                  <a:gd name="connsiteY89" fmla="*/ 547859 h 1185397"/>
                  <a:gd name="connsiteX90" fmla="*/ 417404 w 1657961"/>
                  <a:gd name="connsiteY90" fmla="*/ 554083 h 1185397"/>
                  <a:gd name="connsiteX91" fmla="*/ 413975 w 1657961"/>
                  <a:gd name="connsiteY91" fmla="*/ 564118 h 1185397"/>
                  <a:gd name="connsiteX92" fmla="*/ 409656 w 1657961"/>
                  <a:gd name="connsiteY92" fmla="*/ 552178 h 1185397"/>
                  <a:gd name="connsiteX93" fmla="*/ 404575 w 1657961"/>
                  <a:gd name="connsiteY93" fmla="*/ 541127 h 1185397"/>
                  <a:gd name="connsiteX94" fmla="*/ 393778 w 1657961"/>
                  <a:gd name="connsiteY94" fmla="*/ 534648 h 1185397"/>
                  <a:gd name="connsiteX95" fmla="*/ 380821 w 1657961"/>
                  <a:gd name="connsiteY95" fmla="*/ 542270 h 1185397"/>
                  <a:gd name="connsiteX96" fmla="*/ 369770 w 1657961"/>
                  <a:gd name="connsiteY96" fmla="*/ 553575 h 1185397"/>
                  <a:gd name="connsiteX97" fmla="*/ 368500 w 1657961"/>
                  <a:gd name="connsiteY97" fmla="*/ 561324 h 1185397"/>
                  <a:gd name="connsiteX98" fmla="*/ 375994 w 1657961"/>
                  <a:gd name="connsiteY98" fmla="*/ 572121 h 1185397"/>
                  <a:gd name="connsiteX99" fmla="*/ 383997 w 1657961"/>
                  <a:gd name="connsiteY99" fmla="*/ 581266 h 1185397"/>
                  <a:gd name="connsiteX100" fmla="*/ 390729 w 1657961"/>
                  <a:gd name="connsiteY100" fmla="*/ 592318 h 1185397"/>
                  <a:gd name="connsiteX101" fmla="*/ 384759 w 1657961"/>
                  <a:gd name="connsiteY101" fmla="*/ 590412 h 1185397"/>
                  <a:gd name="connsiteX102" fmla="*/ 376248 w 1657961"/>
                  <a:gd name="connsiteY102" fmla="*/ 583553 h 1185397"/>
                  <a:gd name="connsiteX103" fmla="*/ 365070 w 1657961"/>
                  <a:gd name="connsiteY103" fmla="*/ 570215 h 1185397"/>
                  <a:gd name="connsiteX104" fmla="*/ 354019 w 1657961"/>
                  <a:gd name="connsiteY104" fmla="*/ 561578 h 1185397"/>
                  <a:gd name="connsiteX105" fmla="*/ 343095 w 1657961"/>
                  <a:gd name="connsiteY105" fmla="*/ 555607 h 1185397"/>
                  <a:gd name="connsiteX106" fmla="*/ 334076 w 1657961"/>
                  <a:gd name="connsiteY106" fmla="*/ 556624 h 1185397"/>
                  <a:gd name="connsiteX107" fmla="*/ 324549 w 1657961"/>
                  <a:gd name="connsiteY107" fmla="*/ 561832 h 1185397"/>
                  <a:gd name="connsiteX108" fmla="*/ 313117 w 1657961"/>
                  <a:gd name="connsiteY108" fmla="*/ 569580 h 1185397"/>
                  <a:gd name="connsiteX109" fmla="*/ 306892 w 1657961"/>
                  <a:gd name="connsiteY109" fmla="*/ 570342 h 1185397"/>
                  <a:gd name="connsiteX110" fmla="*/ 315403 w 1657961"/>
                  <a:gd name="connsiteY110" fmla="*/ 561196 h 1185397"/>
                  <a:gd name="connsiteX111" fmla="*/ 324930 w 1657961"/>
                  <a:gd name="connsiteY111" fmla="*/ 553956 h 1185397"/>
                  <a:gd name="connsiteX112" fmla="*/ 330265 w 1657961"/>
                  <a:gd name="connsiteY112" fmla="*/ 548621 h 1185397"/>
                  <a:gd name="connsiteX113" fmla="*/ 328487 w 1657961"/>
                  <a:gd name="connsiteY113" fmla="*/ 540110 h 1185397"/>
                  <a:gd name="connsiteX114" fmla="*/ 314387 w 1657961"/>
                  <a:gd name="connsiteY114" fmla="*/ 521565 h 1185397"/>
                  <a:gd name="connsiteX115" fmla="*/ 304352 w 1657961"/>
                  <a:gd name="connsiteY115" fmla="*/ 510005 h 1185397"/>
                  <a:gd name="connsiteX116" fmla="*/ 293682 w 1657961"/>
                  <a:gd name="connsiteY116" fmla="*/ 500733 h 1185397"/>
                  <a:gd name="connsiteX117" fmla="*/ 282631 w 1657961"/>
                  <a:gd name="connsiteY117" fmla="*/ 496414 h 1185397"/>
                  <a:gd name="connsiteX118" fmla="*/ 272723 w 1657961"/>
                  <a:gd name="connsiteY118" fmla="*/ 490190 h 1185397"/>
                  <a:gd name="connsiteX119" fmla="*/ 265355 w 1657961"/>
                  <a:gd name="connsiteY119" fmla="*/ 492095 h 1185397"/>
                  <a:gd name="connsiteX120" fmla="*/ 255320 w 1657961"/>
                  <a:gd name="connsiteY120" fmla="*/ 491460 h 1185397"/>
                  <a:gd name="connsiteX121" fmla="*/ 263704 w 1657961"/>
                  <a:gd name="connsiteY121" fmla="*/ 487268 h 1185397"/>
                  <a:gd name="connsiteX122" fmla="*/ 269674 w 1657961"/>
                  <a:gd name="connsiteY122" fmla="*/ 478376 h 1185397"/>
                  <a:gd name="connsiteX123" fmla="*/ 260401 w 1657961"/>
                  <a:gd name="connsiteY123" fmla="*/ 467198 h 1185397"/>
                  <a:gd name="connsiteX124" fmla="*/ 248080 w 1657961"/>
                  <a:gd name="connsiteY124" fmla="*/ 450431 h 1185397"/>
                  <a:gd name="connsiteX125" fmla="*/ 236139 w 1657961"/>
                  <a:gd name="connsiteY125" fmla="*/ 440142 h 1185397"/>
                  <a:gd name="connsiteX126" fmla="*/ 232329 w 1657961"/>
                  <a:gd name="connsiteY126" fmla="*/ 426804 h 1185397"/>
                  <a:gd name="connsiteX127" fmla="*/ 240331 w 1657961"/>
                  <a:gd name="connsiteY127" fmla="*/ 410799 h 1185397"/>
                  <a:gd name="connsiteX128" fmla="*/ 239061 w 1657961"/>
                  <a:gd name="connsiteY128" fmla="*/ 395429 h 1185397"/>
                  <a:gd name="connsiteX129" fmla="*/ 233853 w 1657961"/>
                  <a:gd name="connsiteY129" fmla="*/ 376121 h 1185397"/>
                  <a:gd name="connsiteX130" fmla="*/ 232837 w 1657961"/>
                  <a:gd name="connsiteY130" fmla="*/ 357702 h 1185397"/>
                  <a:gd name="connsiteX131" fmla="*/ 225469 w 1657961"/>
                  <a:gd name="connsiteY131" fmla="*/ 342078 h 1185397"/>
                  <a:gd name="connsiteX132" fmla="*/ 226994 w 1657961"/>
                  <a:gd name="connsiteY132" fmla="*/ 328868 h 1185397"/>
                  <a:gd name="connsiteX133" fmla="*/ 232329 w 1657961"/>
                  <a:gd name="connsiteY133" fmla="*/ 316165 h 1185397"/>
                  <a:gd name="connsiteX134" fmla="*/ 232837 w 1657961"/>
                  <a:gd name="connsiteY134" fmla="*/ 300033 h 1185397"/>
                  <a:gd name="connsiteX135" fmla="*/ 234488 w 1657961"/>
                  <a:gd name="connsiteY135" fmla="*/ 287077 h 1185397"/>
                  <a:gd name="connsiteX136" fmla="*/ 229661 w 1657961"/>
                  <a:gd name="connsiteY136" fmla="*/ 277423 h 1185397"/>
                  <a:gd name="connsiteX137" fmla="*/ 218356 w 1657961"/>
                  <a:gd name="connsiteY137" fmla="*/ 276915 h 1185397"/>
                  <a:gd name="connsiteX138" fmla="*/ 200700 w 1657961"/>
                  <a:gd name="connsiteY138" fmla="*/ 276915 h 1185397"/>
                  <a:gd name="connsiteX139" fmla="*/ 195873 w 1657961"/>
                  <a:gd name="connsiteY139" fmla="*/ 270817 h 1185397"/>
                  <a:gd name="connsiteX140" fmla="*/ 183551 w 1657961"/>
                  <a:gd name="connsiteY140" fmla="*/ 266625 h 1185397"/>
                  <a:gd name="connsiteX141" fmla="*/ 167673 w 1657961"/>
                  <a:gd name="connsiteY141" fmla="*/ 266371 h 1185397"/>
                  <a:gd name="connsiteX142" fmla="*/ 160179 w 1657961"/>
                  <a:gd name="connsiteY142" fmla="*/ 274247 h 1185397"/>
                  <a:gd name="connsiteX143" fmla="*/ 149127 w 1657961"/>
                  <a:gd name="connsiteY143" fmla="*/ 271706 h 1185397"/>
                  <a:gd name="connsiteX144" fmla="*/ 134265 w 1657961"/>
                  <a:gd name="connsiteY144" fmla="*/ 264593 h 1185397"/>
                  <a:gd name="connsiteX145" fmla="*/ 121309 w 1657961"/>
                  <a:gd name="connsiteY145" fmla="*/ 264212 h 1185397"/>
                  <a:gd name="connsiteX146" fmla="*/ 109750 w 1657961"/>
                  <a:gd name="connsiteY146" fmla="*/ 267769 h 1185397"/>
                  <a:gd name="connsiteX147" fmla="*/ 100604 w 1657961"/>
                  <a:gd name="connsiteY147" fmla="*/ 265736 h 1185397"/>
                  <a:gd name="connsiteX148" fmla="*/ 86631 w 1657961"/>
                  <a:gd name="connsiteY148" fmla="*/ 264847 h 1185397"/>
                  <a:gd name="connsiteX149" fmla="*/ 77231 w 1657961"/>
                  <a:gd name="connsiteY149" fmla="*/ 269674 h 1185397"/>
                  <a:gd name="connsiteX150" fmla="*/ 71769 w 1657961"/>
                  <a:gd name="connsiteY150" fmla="*/ 277423 h 1185397"/>
                  <a:gd name="connsiteX151" fmla="*/ 66053 w 1657961"/>
                  <a:gd name="connsiteY151" fmla="*/ 283393 h 1185397"/>
                  <a:gd name="connsiteX152" fmla="*/ 67958 w 1657961"/>
                  <a:gd name="connsiteY152" fmla="*/ 275517 h 1185397"/>
                  <a:gd name="connsiteX153" fmla="*/ 74183 w 1657961"/>
                  <a:gd name="connsiteY153" fmla="*/ 266753 h 1185397"/>
                  <a:gd name="connsiteX154" fmla="*/ 76342 w 1657961"/>
                  <a:gd name="connsiteY154" fmla="*/ 261163 h 1185397"/>
                  <a:gd name="connsiteX155" fmla="*/ 67831 w 1657961"/>
                  <a:gd name="connsiteY155" fmla="*/ 253669 h 1185397"/>
                  <a:gd name="connsiteX156" fmla="*/ 31756 w 1657961"/>
                  <a:gd name="connsiteY156" fmla="*/ 238045 h 1185397"/>
                  <a:gd name="connsiteX157" fmla="*/ 0 w 1657961"/>
                  <a:gd name="connsiteY157" fmla="*/ 224326 h 1185397"/>
                  <a:gd name="connsiteX158" fmla="*/ 0 w 1657961"/>
                  <a:gd name="connsiteY158" fmla="*/ 729505 h 1185397"/>
                  <a:gd name="connsiteX159" fmla="*/ 13973 w 1657961"/>
                  <a:gd name="connsiteY159" fmla="*/ 741445 h 1185397"/>
                  <a:gd name="connsiteX160" fmla="*/ 35694 w 1657961"/>
                  <a:gd name="connsiteY160" fmla="*/ 772693 h 1185397"/>
                  <a:gd name="connsiteX161" fmla="*/ 55256 w 1657961"/>
                  <a:gd name="connsiteY161" fmla="*/ 789206 h 1185397"/>
                  <a:gd name="connsiteX162" fmla="*/ 85996 w 1657961"/>
                  <a:gd name="connsiteY162" fmla="*/ 790096 h 1185397"/>
                  <a:gd name="connsiteX163" fmla="*/ 89934 w 1657961"/>
                  <a:gd name="connsiteY163" fmla="*/ 800512 h 1185397"/>
                  <a:gd name="connsiteX164" fmla="*/ 95523 w 1657961"/>
                  <a:gd name="connsiteY164" fmla="*/ 819565 h 1185397"/>
                  <a:gd name="connsiteX165" fmla="*/ 110258 w 1657961"/>
                  <a:gd name="connsiteY165" fmla="*/ 833411 h 1185397"/>
                  <a:gd name="connsiteX166" fmla="*/ 106320 w 1657961"/>
                  <a:gd name="connsiteY166" fmla="*/ 849416 h 1185397"/>
                  <a:gd name="connsiteX167" fmla="*/ 111528 w 1657961"/>
                  <a:gd name="connsiteY167" fmla="*/ 863770 h 1185397"/>
                  <a:gd name="connsiteX168" fmla="*/ 112798 w 1657961"/>
                  <a:gd name="connsiteY168" fmla="*/ 876346 h 1185397"/>
                  <a:gd name="connsiteX169" fmla="*/ 102509 w 1657961"/>
                  <a:gd name="connsiteY169" fmla="*/ 880283 h 1185397"/>
                  <a:gd name="connsiteX170" fmla="*/ 109496 w 1657961"/>
                  <a:gd name="connsiteY170" fmla="*/ 883713 h 1185397"/>
                  <a:gd name="connsiteX171" fmla="*/ 118768 w 1657961"/>
                  <a:gd name="connsiteY171" fmla="*/ 882824 h 1185397"/>
                  <a:gd name="connsiteX172" fmla="*/ 129565 w 1657961"/>
                  <a:gd name="connsiteY172" fmla="*/ 882570 h 1185397"/>
                  <a:gd name="connsiteX173" fmla="*/ 136552 w 1657961"/>
                  <a:gd name="connsiteY173" fmla="*/ 892224 h 1185397"/>
                  <a:gd name="connsiteX174" fmla="*/ 139219 w 1657961"/>
                  <a:gd name="connsiteY174" fmla="*/ 900099 h 1185397"/>
                  <a:gd name="connsiteX175" fmla="*/ 142395 w 1657961"/>
                  <a:gd name="connsiteY175" fmla="*/ 905942 h 1185397"/>
                  <a:gd name="connsiteX176" fmla="*/ 164751 w 1657961"/>
                  <a:gd name="connsiteY176" fmla="*/ 904037 h 1185397"/>
                  <a:gd name="connsiteX177" fmla="*/ 187997 w 1657961"/>
                  <a:gd name="connsiteY177" fmla="*/ 903910 h 1185397"/>
                  <a:gd name="connsiteX178" fmla="*/ 207686 w 1657961"/>
                  <a:gd name="connsiteY178" fmla="*/ 908102 h 1185397"/>
                  <a:gd name="connsiteX179" fmla="*/ 238426 w 1657961"/>
                  <a:gd name="connsiteY179" fmla="*/ 908102 h 1185397"/>
                  <a:gd name="connsiteX180" fmla="*/ 270944 w 1657961"/>
                  <a:gd name="connsiteY180" fmla="*/ 919661 h 1185397"/>
                  <a:gd name="connsiteX181" fmla="*/ 299144 w 1657961"/>
                  <a:gd name="connsiteY181" fmla="*/ 922075 h 1185397"/>
                  <a:gd name="connsiteX182" fmla="*/ 316292 w 1657961"/>
                  <a:gd name="connsiteY182" fmla="*/ 929061 h 1185397"/>
                  <a:gd name="connsiteX183" fmla="*/ 332170 w 1657961"/>
                  <a:gd name="connsiteY183" fmla="*/ 945066 h 1185397"/>
                  <a:gd name="connsiteX184" fmla="*/ 351859 w 1657961"/>
                  <a:gd name="connsiteY184" fmla="*/ 960690 h 1185397"/>
                  <a:gd name="connsiteX185" fmla="*/ 353765 w 1657961"/>
                  <a:gd name="connsiteY185" fmla="*/ 978220 h 1185397"/>
                  <a:gd name="connsiteX186" fmla="*/ 362910 w 1657961"/>
                  <a:gd name="connsiteY186" fmla="*/ 988636 h 1185397"/>
                  <a:gd name="connsiteX187" fmla="*/ 371167 w 1657961"/>
                  <a:gd name="connsiteY187" fmla="*/ 1002735 h 1185397"/>
                  <a:gd name="connsiteX188" fmla="*/ 358846 w 1657961"/>
                  <a:gd name="connsiteY188" fmla="*/ 997781 h 1185397"/>
                  <a:gd name="connsiteX189" fmla="*/ 348938 w 1657961"/>
                  <a:gd name="connsiteY189" fmla="*/ 1002735 h 1185397"/>
                  <a:gd name="connsiteX190" fmla="*/ 350843 w 1657961"/>
                  <a:gd name="connsiteY190" fmla="*/ 1017343 h 1185397"/>
                  <a:gd name="connsiteX191" fmla="*/ 339157 w 1657961"/>
                  <a:gd name="connsiteY191" fmla="*/ 1019884 h 1185397"/>
                  <a:gd name="connsiteX192" fmla="*/ 328741 w 1657961"/>
                  <a:gd name="connsiteY192" fmla="*/ 1013405 h 1185397"/>
                  <a:gd name="connsiteX193" fmla="*/ 315784 w 1657961"/>
                  <a:gd name="connsiteY193" fmla="*/ 1006165 h 1185397"/>
                  <a:gd name="connsiteX194" fmla="*/ 304479 w 1657961"/>
                  <a:gd name="connsiteY194" fmla="*/ 1012643 h 1185397"/>
                  <a:gd name="connsiteX195" fmla="*/ 296730 w 1657961"/>
                  <a:gd name="connsiteY195" fmla="*/ 1001211 h 1185397"/>
                  <a:gd name="connsiteX196" fmla="*/ 301303 w 1657961"/>
                  <a:gd name="connsiteY196" fmla="*/ 991811 h 1185397"/>
                  <a:gd name="connsiteX197" fmla="*/ 287458 w 1657961"/>
                  <a:gd name="connsiteY197" fmla="*/ 986476 h 1185397"/>
                  <a:gd name="connsiteX198" fmla="*/ 287712 w 1657961"/>
                  <a:gd name="connsiteY198" fmla="*/ 979236 h 1185397"/>
                  <a:gd name="connsiteX199" fmla="*/ 277677 w 1657961"/>
                  <a:gd name="connsiteY199" fmla="*/ 972757 h 1185397"/>
                  <a:gd name="connsiteX200" fmla="*/ 266117 w 1657961"/>
                  <a:gd name="connsiteY200" fmla="*/ 972503 h 1185397"/>
                  <a:gd name="connsiteX201" fmla="*/ 274374 w 1657961"/>
                  <a:gd name="connsiteY201" fmla="*/ 982284 h 1185397"/>
                  <a:gd name="connsiteX202" fmla="*/ 281996 w 1657961"/>
                  <a:gd name="connsiteY202" fmla="*/ 994606 h 1185397"/>
                  <a:gd name="connsiteX203" fmla="*/ 285425 w 1657961"/>
                  <a:gd name="connsiteY203" fmla="*/ 1006546 h 1185397"/>
                  <a:gd name="connsiteX204" fmla="*/ 279709 w 1657961"/>
                  <a:gd name="connsiteY204" fmla="*/ 1021662 h 1185397"/>
                  <a:gd name="connsiteX205" fmla="*/ 264085 w 1657961"/>
                  <a:gd name="connsiteY205" fmla="*/ 1048973 h 1185397"/>
                  <a:gd name="connsiteX206" fmla="*/ 261036 w 1657961"/>
                  <a:gd name="connsiteY206" fmla="*/ 1074124 h 1185397"/>
                  <a:gd name="connsiteX207" fmla="*/ 247572 w 1657961"/>
                  <a:gd name="connsiteY207" fmla="*/ 1098004 h 1185397"/>
                  <a:gd name="connsiteX208" fmla="*/ 229153 w 1657961"/>
                  <a:gd name="connsiteY208" fmla="*/ 1111723 h 1185397"/>
                  <a:gd name="connsiteX209" fmla="*/ 218737 w 1657961"/>
                  <a:gd name="connsiteY209" fmla="*/ 1138652 h 1185397"/>
                  <a:gd name="connsiteX210" fmla="*/ 202859 w 1657961"/>
                  <a:gd name="connsiteY210" fmla="*/ 1153641 h 1185397"/>
                  <a:gd name="connsiteX211" fmla="*/ 193205 w 1657961"/>
                  <a:gd name="connsiteY211" fmla="*/ 1162025 h 1185397"/>
                  <a:gd name="connsiteX212" fmla="*/ 187870 w 1657961"/>
                  <a:gd name="connsiteY212" fmla="*/ 1174600 h 1185397"/>
                  <a:gd name="connsiteX213" fmla="*/ 190283 w 1657961"/>
                  <a:gd name="connsiteY213" fmla="*/ 1184127 h 1185397"/>
                  <a:gd name="connsiteX214" fmla="*/ 191427 w 1657961"/>
                  <a:gd name="connsiteY214" fmla="*/ 1185397 h 1185397"/>
                  <a:gd name="connsiteX215" fmla="*/ 199810 w 1657961"/>
                  <a:gd name="connsiteY215" fmla="*/ 1184381 h 1185397"/>
                  <a:gd name="connsiteX216" fmla="*/ 220642 w 1657961"/>
                  <a:gd name="connsiteY216" fmla="*/ 1180697 h 1185397"/>
                  <a:gd name="connsiteX217" fmla="*/ 245539 w 1657961"/>
                  <a:gd name="connsiteY217" fmla="*/ 1166852 h 1185397"/>
                  <a:gd name="connsiteX218" fmla="*/ 264847 w 1657961"/>
                  <a:gd name="connsiteY218" fmla="*/ 1150847 h 1185397"/>
                  <a:gd name="connsiteX219" fmla="*/ 288982 w 1657961"/>
                  <a:gd name="connsiteY219" fmla="*/ 1140430 h 1185397"/>
                  <a:gd name="connsiteX220" fmla="*/ 308671 w 1657961"/>
                  <a:gd name="connsiteY220" fmla="*/ 1142336 h 1185397"/>
                  <a:gd name="connsiteX221" fmla="*/ 323152 w 1657961"/>
                  <a:gd name="connsiteY221" fmla="*/ 1142717 h 1185397"/>
                  <a:gd name="connsiteX222" fmla="*/ 338395 w 1657961"/>
                  <a:gd name="connsiteY222" fmla="*/ 1138144 h 1185397"/>
                  <a:gd name="connsiteX223" fmla="*/ 350335 w 1657961"/>
                  <a:gd name="connsiteY223" fmla="*/ 1131412 h 1185397"/>
                  <a:gd name="connsiteX224" fmla="*/ 374851 w 1657961"/>
                  <a:gd name="connsiteY224" fmla="*/ 1127728 h 1185397"/>
                  <a:gd name="connsiteX225" fmla="*/ 390729 w 1657961"/>
                  <a:gd name="connsiteY225" fmla="*/ 1126839 h 1185397"/>
                  <a:gd name="connsiteX226" fmla="*/ 405845 w 1657961"/>
                  <a:gd name="connsiteY226" fmla="*/ 1121123 h 1185397"/>
                  <a:gd name="connsiteX227" fmla="*/ 400510 w 1657961"/>
                  <a:gd name="connsiteY227" fmla="*/ 1099274 h 1185397"/>
                  <a:gd name="connsiteX228" fmla="*/ 383870 w 1657961"/>
                  <a:gd name="connsiteY228" fmla="*/ 1099655 h 1185397"/>
                  <a:gd name="connsiteX229" fmla="*/ 387299 w 1657961"/>
                  <a:gd name="connsiteY229" fmla="*/ 1070821 h 1185397"/>
                  <a:gd name="connsiteX230" fmla="*/ 415245 w 1657961"/>
                  <a:gd name="connsiteY230" fmla="*/ 1064089 h 1185397"/>
                  <a:gd name="connsiteX231" fmla="*/ 448398 w 1657961"/>
                  <a:gd name="connsiteY231" fmla="*/ 1058372 h 1185397"/>
                  <a:gd name="connsiteX232" fmla="*/ 480536 w 1657961"/>
                  <a:gd name="connsiteY232" fmla="*/ 1051005 h 1185397"/>
                  <a:gd name="connsiteX233" fmla="*/ 507846 w 1657961"/>
                  <a:gd name="connsiteY233" fmla="*/ 1052783 h 1185397"/>
                  <a:gd name="connsiteX234" fmla="*/ 528297 w 1657961"/>
                  <a:gd name="connsiteY234" fmla="*/ 1040843 h 1185397"/>
                  <a:gd name="connsiteX235" fmla="*/ 555607 w 1657961"/>
                  <a:gd name="connsiteY235" fmla="*/ 1031951 h 1185397"/>
                  <a:gd name="connsiteX236" fmla="*/ 560180 w 1657961"/>
                  <a:gd name="connsiteY236" fmla="*/ 1031824 h 1185397"/>
                  <a:gd name="connsiteX237" fmla="*/ 576312 w 1657961"/>
                  <a:gd name="connsiteY237" fmla="*/ 1019376 h 1185397"/>
                  <a:gd name="connsiteX238" fmla="*/ 623820 w 1657961"/>
                  <a:gd name="connsiteY238" fmla="*/ 987111 h 1185397"/>
                  <a:gd name="connsiteX239" fmla="*/ 651003 w 1657961"/>
                  <a:gd name="connsiteY239" fmla="*/ 983174 h 1185397"/>
                  <a:gd name="connsiteX240" fmla="*/ 677170 w 1657961"/>
                  <a:gd name="connsiteY240" fmla="*/ 983428 h 1185397"/>
                  <a:gd name="connsiteX241" fmla="*/ 717691 w 1657961"/>
                  <a:gd name="connsiteY241" fmla="*/ 984063 h 1185397"/>
                  <a:gd name="connsiteX242" fmla="*/ 802163 w 1657961"/>
                  <a:gd name="connsiteY242" fmla="*/ 982030 h 1185397"/>
                  <a:gd name="connsiteX243" fmla="*/ 808133 w 1657961"/>
                  <a:gd name="connsiteY243" fmla="*/ 974282 h 1185397"/>
                  <a:gd name="connsiteX244" fmla="*/ 816136 w 1657961"/>
                  <a:gd name="connsiteY244" fmla="*/ 964247 h 1185397"/>
                  <a:gd name="connsiteX245" fmla="*/ 828584 w 1657961"/>
                  <a:gd name="connsiteY245" fmla="*/ 963612 h 1185397"/>
                  <a:gd name="connsiteX246" fmla="*/ 837095 w 1657961"/>
                  <a:gd name="connsiteY246" fmla="*/ 964755 h 1185397"/>
                  <a:gd name="connsiteX247" fmla="*/ 868597 w 1657961"/>
                  <a:gd name="connsiteY247" fmla="*/ 927791 h 1185397"/>
                  <a:gd name="connsiteX248" fmla="*/ 870883 w 1657961"/>
                  <a:gd name="connsiteY248" fmla="*/ 924234 h 1185397"/>
                  <a:gd name="connsiteX249" fmla="*/ 874059 w 1657961"/>
                  <a:gd name="connsiteY249" fmla="*/ 914199 h 1185397"/>
                  <a:gd name="connsiteX250" fmla="*/ 878251 w 1657961"/>
                  <a:gd name="connsiteY250" fmla="*/ 902640 h 1185397"/>
                  <a:gd name="connsiteX251" fmla="*/ 890572 w 1657961"/>
                  <a:gd name="connsiteY251" fmla="*/ 880410 h 1185397"/>
                  <a:gd name="connsiteX252" fmla="*/ 900861 w 1657961"/>
                  <a:gd name="connsiteY252" fmla="*/ 860848 h 1185397"/>
                  <a:gd name="connsiteX253" fmla="*/ 905053 w 1657961"/>
                  <a:gd name="connsiteY253" fmla="*/ 853862 h 1185397"/>
                  <a:gd name="connsiteX254" fmla="*/ 927664 w 1657961"/>
                  <a:gd name="connsiteY254" fmla="*/ 823503 h 1185397"/>
                  <a:gd name="connsiteX255" fmla="*/ 943796 w 1657961"/>
                  <a:gd name="connsiteY255" fmla="*/ 828330 h 1185397"/>
                  <a:gd name="connsiteX256" fmla="*/ 950401 w 1657961"/>
                  <a:gd name="connsiteY256" fmla="*/ 833665 h 1185397"/>
                  <a:gd name="connsiteX257" fmla="*/ 966152 w 1657961"/>
                  <a:gd name="connsiteY257" fmla="*/ 830744 h 1185397"/>
                  <a:gd name="connsiteX258" fmla="*/ 979744 w 1657961"/>
                  <a:gd name="connsiteY258" fmla="*/ 827314 h 1185397"/>
                  <a:gd name="connsiteX259" fmla="*/ 995241 w 1657961"/>
                  <a:gd name="connsiteY259" fmla="*/ 832903 h 1185397"/>
                  <a:gd name="connsiteX260" fmla="*/ 1009214 w 1657961"/>
                  <a:gd name="connsiteY260" fmla="*/ 844970 h 1185397"/>
                  <a:gd name="connsiteX261" fmla="*/ 1014676 w 1657961"/>
                  <a:gd name="connsiteY261" fmla="*/ 905307 h 1185397"/>
                  <a:gd name="connsiteX262" fmla="*/ 1015057 w 1657961"/>
                  <a:gd name="connsiteY262" fmla="*/ 935031 h 1185397"/>
                  <a:gd name="connsiteX263" fmla="*/ 1018995 w 1657961"/>
                  <a:gd name="connsiteY263" fmla="*/ 936936 h 1185397"/>
                  <a:gd name="connsiteX264" fmla="*/ 1030554 w 1657961"/>
                  <a:gd name="connsiteY264" fmla="*/ 945828 h 1185397"/>
                  <a:gd name="connsiteX265" fmla="*/ 1034873 w 1657961"/>
                  <a:gd name="connsiteY265" fmla="*/ 964374 h 1185397"/>
                  <a:gd name="connsiteX266" fmla="*/ 1035508 w 1657961"/>
                  <a:gd name="connsiteY266" fmla="*/ 969963 h 1185397"/>
                  <a:gd name="connsiteX267" fmla="*/ 1039319 w 1657961"/>
                  <a:gd name="connsiteY267" fmla="*/ 971741 h 1185397"/>
                  <a:gd name="connsiteX268" fmla="*/ 1046813 w 1657961"/>
                  <a:gd name="connsiteY268" fmla="*/ 974028 h 1185397"/>
                  <a:gd name="connsiteX269" fmla="*/ 1054562 w 1657961"/>
                  <a:gd name="connsiteY269" fmla="*/ 979109 h 1185397"/>
                  <a:gd name="connsiteX270" fmla="*/ 1067518 w 1657961"/>
                  <a:gd name="connsiteY270" fmla="*/ 981014 h 1185397"/>
                  <a:gd name="connsiteX271" fmla="*/ 1079840 w 1657961"/>
                  <a:gd name="connsiteY271" fmla="*/ 980125 h 1185397"/>
                  <a:gd name="connsiteX272" fmla="*/ 1089875 w 1657961"/>
                  <a:gd name="connsiteY272" fmla="*/ 971233 h 1185397"/>
                  <a:gd name="connsiteX273" fmla="*/ 1096353 w 1657961"/>
                  <a:gd name="connsiteY273" fmla="*/ 959039 h 1185397"/>
                  <a:gd name="connsiteX274" fmla="*/ 1104864 w 1657961"/>
                  <a:gd name="connsiteY274" fmla="*/ 957006 h 1185397"/>
                  <a:gd name="connsiteX275" fmla="*/ 1104864 w 1657961"/>
                  <a:gd name="connsiteY275" fmla="*/ 965263 h 1185397"/>
                  <a:gd name="connsiteX276" fmla="*/ 1115661 w 1657961"/>
                  <a:gd name="connsiteY276" fmla="*/ 969582 h 1185397"/>
                  <a:gd name="connsiteX277" fmla="*/ 1125823 w 1657961"/>
                  <a:gd name="connsiteY277" fmla="*/ 963993 h 1185397"/>
                  <a:gd name="connsiteX278" fmla="*/ 1137763 w 1657961"/>
                  <a:gd name="connsiteY278" fmla="*/ 955482 h 1185397"/>
                  <a:gd name="connsiteX279" fmla="*/ 1153768 w 1657961"/>
                  <a:gd name="connsiteY279" fmla="*/ 946082 h 1185397"/>
                  <a:gd name="connsiteX280" fmla="*/ 1165963 w 1657961"/>
                  <a:gd name="connsiteY280" fmla="*/ 940747 h 1185397"/>
                  <a:gd name="connsiteX281" fmla="*/ 1173076 w 1657961"/>
                  <a:gd name="connsiteY281" fmla="*/ 927537 h 1185397"/>
                  <a:gd name="connsiteX282" fmla="*/ 1170027 w 1657961"/>
                  <a:gd name="connsiteY282" fmla="*/ 914961 h 1185397"/>
                  <a:gd name="connsiteX283" fmla="*/ 1174854 w 1657961"/>
                  <a:gd name="connsiteY283" fmla="*/ 914072 h 1185397"/>
                  <a:gd name="connsiteX284" fmla="*/ 1181587 w 1657961"/>
                  <a:gd name="connsiteY284" fmla="*/ 923853 h 1185397"/>
                  <a:gd name="connsiteX285" fmla="*/ 1190732 w 1657961"/>
                  <a:gd name="connsiteY285" fmla="*/ 930839 h 1185397"/>
                  <a:gd name="connsiteX286" fmla="*/ 1197973 w 1657961"/>
                  <a:gd name="connsiteY286" fmla="*/ 931093 h 1185397"/>
                  <a:gd name="connsiteX287" fmla="*/ 1194035 w 1657961"/>
                  <a:gd name="connsiteY287" fmla="*/ 940874 h 1185397"/>
                  <a:gd name="connsiteX288" fmla="*/ 1187303 w 1657961"/>
                  <a:gd name="connsiteY288" fmla="*/ 950147 h 1185397"/>
                  <a:gd name="connsiteX289" fmla="*/ 1179935 w 1657961"/>
                  <a:gd name="connsiteY289" fmla="*/ 959293 h 1185397"/>
                  <a:gd name="connsiteX290" fmla="*/ 1200513 w 1657961"/>
                  <a:gd name="connsiteY290" fmla="*/ 962722 h 1185397"/>
                  <a:gd name="connsiteX291" fmla="*/ 1210929 w 1657961"/>
                  <a:gd name="connsiteY291" fmla="*/ 962722 h 1185397"/>
                  <a:gd name="connsiteX292" fmla="*/ 1227443 w 1657961"/>
                  <a:gd name="connsiteY292" fmla="*/ 963104 h 1185397"/>
                  <a:gd name="connsiteX293" fmla="*/ 1238240 w 1657961"/>
                  <a:gd name="connsiteY293" fmla="*/ 959420 h 1185397"/>
                  <a:gd name="connsiteX294" fmla="*/ 1241034 w 1657961"/>
                  <a:gd name="connsiteY294" fmla="*/ 965263 h 1185397"/>
                  <a:gd name="connsiteX295" fmla="*/ 1227316 w 1657961"/>
                  <a:gd name="connsiteY295" fmla="*/ 972249 h 1185397"/>
                  <a:gd name="connsiteX296" fmla="*/ 1218043 w 1657961"/>
                  <a:gd name="connsiteY296" fmla="*/ 980760 h 1185397"/>
                  <a:gd name="connsiteX297" fmla="*/ 1205721 w 1657961"/>
                  <a:gd name="connsiteY297" fmla="*/ 984063 h 1185397"/>
                  <a:gd name="connsiteX298" fmla="*/ 1194670 w 1657961"/>
                  <a:gd name="connsiteY298" fmla="*/ 980379 h 1185397"/>
                  <a:gd name="connsiteX299" fmla="*/ 1190986 w 1657961"/>
                  <a:gd name="connsiteY299" fmla="*/ 971868 h 1185397"/>
                  <a:gd name="connsiteX300" fmla="*/ 1177522 w 1657961"/>
                  <a:gd name="connsiteY300" fmla="*/ 971868 h 1185397"/>
                  <a:gd name="connsiteX301" fmla="*/ 1163803 w 1657961"/>
                  <a:gd name="connsiteY301" fmla="*/ 981776 h 1185397"/>
                  <a:gd name="connsiteX302" fmla="*/ 1152117 w 1657961"/>
                  <a:gd name="connsiteY302" fmla="*/ 989398 h 1185397"/>
                  <a:gd name="connsiteX303" fmla="*/ 1138906 w 1657961"/>
                  <a:gd name="connsiteY303" fmla="*/ 999814 h 1185397"/>
                  <a:gd name="connsiteX304" fmla="*/ 1122393 w 1657961"/>
                  <a:gd name="connsiteY304" fmla="*/ 1006800 h 1185397"/>
                  <a:gd name="connsiteX305" fmla="*/ 1106515 w 1657961"/>
                  <a:gd name="connsiteY305" fmla="*/ 1016962 h 1185397"/>
                  <a:gd name="connsiteX306" fmla="*/ 1099783 w 1657961"/>
                  <a:gd name="connsiteY306" fmla="*/ 1027124 h 1185397"/>
                  <a:gd name="connsiteX307" fmla="*/ 1098639 w 1657961"/>
                  <a:gd name="connsiteY307" fmla="*/ 1033348 h 1185397"/>
                  <a:gd name="connsiteX308" fmla="*/ 1097115 w 1657961"/>
                  <a:gd name="connsiteY308" fmla="*/ 1038937 h 1185397"/>
                  <a:gd name="connsiteX309" fmla="*/ 1094066 w 1657961"/>
                  <a:gd name="connsiteY309" fmla="*/ 1046559 h 1185397"/>
                  <a:gd name="connsiteX310" fmla="*/ 1094066 w 1657961"/>
                  <a:gd name="connsiteY310" fmla="*/ 1060024 h 1185397"/>
                  <a:gd name="connsiteX311" fmla="*/ 1104228 w 1657961"/>
                  <a:gd name="connsiteY311" fmla="*/ 1061548 h 1185397"/>
                  <a:gd name="connsiteX312" fmla="*/ 1112485 w 1657961"/>
                  <a:gd name="connsiteY312" fmla="*/ 1067010 h 1185397"/>
                  <a:gd name="connsiteX313" fmla="*/ 1116804 w 1657961"/>
                  <a:gd name="connsiteY313" fmla="*/ 1077426 h 1185397"/>
                  <a:gd name="connsiteX314" fmla="*/ 1124552 w 1657961"/>
                  <a:gd name="connsiteY314" fmla="*/ 1084540 h 1185397"/>
                  <a:gd name="connsiteX315" fmla="*/ 1132301 w 1657961"/>
                  <a:gd name="connsiteY315" fmla="*/ 1084540 h 1185397"/>
                  <a:gd name="connsiteX316" fmla="*/ 1136620 w 1657961"/>
                  <a:gd name="connsiteY316" fmla="*/ 1073742 h 1185397"/>
                  <a:gd name="connsiteX317" fmla="*/ 1145130 w 1657961"/>
                  <a:gd name="connsiteY317" fmla="*/ 1066883 h 1185397"/>
                  <a:gd name="connsiteX318" fmla="*/ 1154403 w 1657961"/>
                  <a:gd name="connsiteY318" fmla="*/ 1069042 h 1185397"/>
                  <a:gd name="connsiteX319" fmla="*/ 1165073 w 1657961"/>
                  <a:gd name="connsiteY319" fmla="*/ 1059516 h 1185397"/>
                  <a:gd name="connsiteX320" fmla="*/ 1178919 w 1657961"/>
                  <a:gd name="connsiteY320" fmla="*/ 1049100 h 1185397"/>
                  <a:gd name="connsiteX321" fmla="*/ 1188065 w 1657961"/>
                  <a:gd name="connsiteY321" fmla="*/ 1034746 h 1185397"/>
                  <a:gd name="connsiteX322" fmla="*/ 1193019 w 1657961"/>
                  <a:gd name="connsiteY322" fmla="*/ 1027632 h 1185397"/>
                  <a:gd name="connsiteX323" fmla="*/ 1195813 w 1657961"/>
                  <a:gd name="connsiteY323" fmla="*/ 1019630 h 1185397"/>
                  <a:gd name="connsiteX324" fmla="*/ 1201911 w 1657961"/>
                  <a:gd name="connsiteY324" fmla="*/ 1021154 h 1185397"/>
                  <a:gd name="connsiteX325" fmla="*/ 1206229 w 1657961"/>
                  <a:gd name="connsiteY325" fmla="*/ 1017851 h 1185397"/>
                  <a:gd name="connsiteX326" fmla="*/ 1212073 w 1657961"/>
                  <a:gd name="connsiteY326" fmla="*/ 1008960 h 1185397"/>
                  <a:gd name="connsiteX327" fmla="*/ 1217281 w 1657961"/>
                  <a:gd name="connsiteY327" fmla="*/ 1014803 h 1185397"/>
                  <a:gd name="connsiteX328" fmla="*/ 1220075 w 1657961"/>
                  <a:gd name="connsiteY328" fmla="*/ 1020265 h 1185397"/>
                  <a:gd name="connsiteX329" fmla="*/ 1228713 w 1657961"/>
                  <a:gd name="connsiteY329" fmla="*/ 1023949 h 1185397"/>
                  <a:gd name="connsiteX330" fmla="*/ 1235191 w 1657961"/>
                  <a:gd name="connsiteY330" fmla="*/ 1019630 h 1185397"/>
                  <a:gd name="connsiteX331" fmla="*/ 1231126 w 1657961"/>
                  <a:gd name="connsiteY331" fmla="*/ 1011373 h 1185397"/>
                  <a:gd name="connsiteX332" fmla="*/ 1232143 w 1657961"/>
                  <a:gd name="connsiteY332" fmla="*/ 1005530 h 1185397"/>
                  <a:gd name="connsiteX333" fmla="*/ 1241924 w 1657961"/>
                  <a:gd name="connsiteY333" fmla="*/ 1012008 h 1185397"/>
                  <a:gd name="connsiteX334" fmla="*/ 1257039 w 1657961"/>
                  <a:gd name="connsiteY334" fmla="*/ 1011373 h 1185397"/>
                  <a:gd name="connsiteX335" fmla="*/ 1282571 w 1657961"/>
                  <a:gd name="connsiteY335" fmla="*/ 1003498 h 1185397"/>
                  <a:gd name="connsiteX336" fmla="*/ 1307341 w 1657961"/>
                  <a:gd name="connsiteY336" fmla="*/ 991811 h 1185397"/>
                  <a:gd name="connsiteX337" fmla="*/ 1325379 w 1657961"/>
                  <a:gd name="connsiteY337" fmla="*/ 987492 h 1185397"/>
                  <a:gd name="connsiteX338" fmla="*/ 1347227 w 1657961"/>
                  <a:gd name="connsiteY338" fmla="*/ 975298 h 1185397"/>
                  <a:gd name="connsiteX339" fmla="*/ 1367424 w 1657961"/>
                  <a:gd name="connsiteY339" fmla="*/ 966660 h 1185397"/>
                  <a:gd name="connsiteX340" fmla="*/ 1366535 w 1657961"/>
                  <a:gd name="connsiteY340" fmla="*/ 958023 h 1185397"/>
                  <a:gd name="connsiteX341" fmla="*/ 1355230 w 1657961"/>
                  <a:gd name="connsiteY341" fmla="*/ 950401 h 1185397"/>
                  <a:gd name="connsiteX342" fmla="*/ 1347481 w 1657961"/>
                  <a:gd name="connsiteY342" fmla="*/ 943161 h 1185397"/>
                  <a:gd name="connsiteX343" fmla="*/ 1330841 w 1657961"/>
                  <a:gd name="connsiteY343" fmla="*/ 943796 h 1185397"/>
                  <a:gd name="connsiteX344" fmla="*/ 1323855 w 1657961"/>
                  <a:gd name="connsiteY344" fmla="*/ 941636 h 1185397"/>
                  <a:gd name="connsiteX345" fmla="*/ 1323220 w 1657961"/>
                  <a:gd name="connsiteY345" fmla="*/ 927537 h 1185397"/>
                  <a:gd name="connsiteX346" fmla="*/ 1311787 w 1657961"/>
                  <a:gd name="connsiteY346" fmla="*/ 934015 h 1185397"/>
                  <a:gd name="connsiteX347" fmla="*/ 1298577 w 1657961"/>
                  <a:gd name="connsiteY347" fmla="*/ 941001 h 1185397"/>
                  <a:gd name="connsiteX348" fmla="*/ 1283588 w 1657961"/>
                  <a:gd name="connsiteY348" fmla="*/ 946590 h 1185397"/>
                  <a:gd name="connsiteX349" fmla="*/ 1278380 w 1657961"/>
                  <a:gd name="connsiteY349" fmla="*/ 936809 h 1185397"/>
                  <a:gd name="connsiteX350" fmla="*/ 1251704 w 1657961"/>
                  <a:gd name="connsiteY350" fmla="*/ 937953 h 1185397"/>
                  <a:gd name="connsiteX351" fmla="*/ 1241034 w 1657961"/>
                  <a:gd name="connsiteY351" fmla="*/ 930204 h 1185397"/>
                  <a:gd name="connsiteX352" fmla="*/ 1225156 w 1657961"/>
                  <a:gd name="connsiteY352" fmla="*/ 926520 h 1185397"/>
                  <a:gd name="connsiteX353" fmla="*/ 1215629 w 1657961"/>
                  <a:gd name="connsiteY353" fmla="*/ 922837 h 1185397"/>
                  <a:gd name="connsiteX354" fmla="*/ 1218932 w 1657961"/>
                  <a:gd name="connsiteY354" fmla="*/ 916358 h 1185397"/>
                  <a:gd name="connsiteX355" fmla="*/ 1217789 w 1657961"/>
                  <a:gd name="connsiteY355" fmla="*/ 910769 h 1185397"/>
                  <a:gd name="connsiteX356" fmla="*/ 1201275 w 1657961"/>
                  <a:gd name="connsiteY356" fmla="*/ 908991 h 1185397"/>
                  <a:gd name="connsiteX357" fmla="*/ 1190224 w 1657961"/>
                  <a:gd name="connsiteY357" fmla="*/ 905053 h 1185397"/>
                  <a:gd name="connsiteX358" fmla="*/ 1177903 w 1657961"/>
                  <a:gd name="connsiteY358" fmla="*/ 899210 h 1185397"/>
                  <a:gd name="connsiteX359" fmla="*/ 1176760 w 1657961"/>
                  <a:gd name="connsiteY359" fmla="*/ 890064 h 1185397"/>
                  <a:gd name="connsiteX360" fmla="*/ 1176125 w 1657961"/>
                  <a:gd name="connsiteY360" fmla="*/ 878378 h 1185397"/>
                  <a:gd name="connsiteX361" fmla="*/ 1171298 w 1657961"/>
                  <a:gd name="connsiteY361" fmla="*/ 872408 h 1185397"/>
                  <a:gd name="connsiteX362" fmla="*/ 1166090 w 1657961"/>
                  <a:gd name="connsiteY362" fmla="*/ 862246 h 1185397"/>
                  <a:gd name="connsiteX363" fmla="*/ 1167868 w 1657961"/>
                  <a:gd name="connsiteY363" fmla="*/ 854497 h 1185397"/>
                  <a:gd name="connsiteX364" fmla="*/ 1164438 w 1657961"/>
                  <a:gd name="connsiteY364" fmla="*/ 846876 h 1185397"/>
                  <a:gd name="connsiteX365" fmla="*/ 1149703 w 1657961"/>
                  <a:gd name="connsiteY365" fmla="*/ 848654 h 1185397"/>
                  <a:gd name="connsiteX366" fmla="*/ 1143860 w 1657961"/>
                  <a:gd name="connsiteY366" fmla="*/ 845605 h 1185397"/>
                  <a:gd name="connsiteX367" fmla="*/ 1154530 w 1657961"/>
                  <a:gd name="connsiteY367" fmla="*/ 836079 h 1185397"/>
                  <a:gd name="connsiteX368" fmla="*/ 1163168 w 1657961"/>
                  <a:gd name="connsiteY368" fmla="*/ 829727 h 1185397"/>
                  <a:gd name="connsiteX369" fmla="*/ 1165327 w 1657961"/>
                  <a:gd name="connsiteY369" fmla="*/ 818676 h 1185397"/>
                  <a:gd name="connsiteX370" fmla="*/ 1171425 w 1657961"/>
                  <a:gd name="connsiteY370" fmla="*/ 809530 h 1185397"/>
                  <a:gd name="connsiteX371" fmla="*/ 1181206 w 1657961"/>
                  <a:gd name="connsiteY371" fmla="*/ 799622 h 1185397"/>
                  <a:gd name="connsiteX372" fmla="*/ 1182984 w 1657961"/>
                  <a:gd name="connsiteY372" fmla="*/ 791620 h 1185397"/>
                  <a:gd name="connsiteX373" fmla="*/ 1173457 w 1657961"/>
                  <a:gd name="connsiteY373" fmla="*/ 797717 h 1185397"/>
                  <a:gd name="connsiteX374" fmla="*/ 1167995 w 1657961"/>
                  <a:gd name="connsiteY374" fmla="*/ 802671 h 1185397"/>
                  <a:gd name="connsiteX375" fmla="*/ 1159357 w 1657961"/>
                  <a:gd name="connsiteY375" fmla="*/ 804830 h 1185397"/>
                  <a:gd name="connsiteX376" fmla="*/ 1148306 w 1657961"/>
                  <a:gd name="connsiteY376" fmla="*/ 803941 h 1185397"/>
                  <a:gd name="connsiteX377" fmla="*/ 1138779 w 1657961"/>
                  <a:gd name="connsiteY377" fmla="*/ 806355 h 1185397"/>
                  <a:gd name="connsiteX378" fmla="*/ 1128998 w 1657961"/>
                  <a:gd name="connsiteY378" fmla="*/ 810928 h 1185397"/>
                  <a:gd name="connsiteX379" fmla="*/ 1122520 w 1657961"/>
                  <a:gd name="connsiteY379" fmla="*/ 807498 h 1185397"/>
                  <a:gd name="connsiteX380" fmla="*/ 1116423 w 1657961"/>
                  <a:gd name="connsiteY380" fmla="*/ 796447 h 1185397"/>
                  <a:gd name="connsiteX381" fmla="*/ 1108420 w 1657961"/>
                  <a:gd name="connsiteY381" fmla="*/ 786920 h 1185397"/>
                  <a:gd name="connsiteX382" fmla="*/ 1097115 w 1657961"/>
                  <a:gd name="connsiteY382" fmla="*/ 783617 h 1185397"/>
                  <a:gd name="connsiteX383" fmla="*/ 1083650 w 1657961"/>
                  <a:gd name="connsiteY383" fmla="*/ 784125 h 1185397"/>
                  <a:gd name="connsiteX384" fmla="*/ 1081237 w 1657961"/>
                  <a:gd name="connsiteY384" fmla="*/ 779171 h 1185397"/>
                  <a:gd name="connsiteX385" fmla="*/ 1099274 w 1657961"/>
                  <a:gd name="connsiteY385" fmla="*/ 775234 h 1185397"/>
                  <a:gd name="connsiteX386" fmla="*/ 1108166 w 1657961"/>
                  <a:gd name="connsiteY386" fmla="*/ 772185 h 1185397"/>
                  <a:gd name="connsiteX387" fmla="*/ 1133698 w 1657961"/>
                  <a:gd name="connsiteY387" fmla="*/ 776250 h 1185397"/>
                  <a:gd name="connsiteX388" fmla="*/ 1147417 w 1657961"/>
                  <a:gd name="connsiteY388" fmla="*/ 782093 h 1185397"/>
                  <a:gd name="connsiteX389" fmla="*/ 1154403 w 1657961"/>
                  <a:gd name="connsiteY389" fmla="*/ 781712 h 1185397"/>
                  <a:gd name="connsiteX390" fmla="*/ 1164565 w 1657961"/>
                  <a:gd name="connsiteY390" fmla="*/ 768247 h 1185397"/>
                  <a:gd name="connsiteX391" fmla="*/ 1178284 w 1657961"/>
                  <a:gd name="connsiteY391" fmla="*/ 758974 h 1185397"/>
                  <a:gd name="connsiteX392" fmla="*/ 1198735 w 1657961"/>
                  <a:gd name="connsiteY392" fmla="*/ 749575 h 1185397"/>
                  <a:gd name="connsiteX393" fmla="*/ 1198354 w 1657961"/>
                  <a:gd name="connsiteY393" fmla="*/ 742334 h 1185397"/>
                  <a:gd name="connsiteX394" fmla="*/ 1194670 w 1657961"/>
                  <a:gd name="connsiteY394" fmla="*/ 737507 h 1185397"/>
                  <a:gd name="connsiteX395" fmla="*/ 1187811 w 1657961"/>
                  <a:gd name="connsiteY395" fmla="*/ 731537 h 1185397"/>
                  <a:gd name="connsiteX396" fmla="*/ 1189970 w 1657961"/>
                  <a:gd name="connsiteY396" fmla="*/ 729251 h 1185397"/>
                  <a:gd name="connsiteX397" fmla="*/ 1198227 w 1657961"/>
                  <a:gd name="connsiteY397" fmla="*/ 733188 h 1185397"/>
                  <a:gd name="connsiteX398" fmla="*/ 1201911 w 1657961"/>
                  <a:gd name="connsiteY398" fmla="*/ 728107 h 1185397"/>
                  <a:gd name="connsiteX399" fmla="*/ 1194924 w 1657961"/>
                  <a:gd name="connsiteY399" fmla="*/ 719089 h 1185397"/>
                  <a:gd name="connsiteX400" fmla="*/ 1183619 w 1657961"/>
                  <a:gd name="connsiteY400" fmla="*/ 711721 h 1185397"/>
                  <a:gd name="connsiteX401" fmla="*/ 1169011 w 1657961"/>
                  <a:gd name="connsiteY401" fmla="*/ 704481 h 1185397"/>
                  <a:gd name="connsiteX402" fmla="*/ 1147671 w 1657961"/>
                  <a:gd name="connsiteY402" fmla="*/ 699781 h 1185397"/>
                  <a:gd name="connsiteX403" fmla="*/ 1123663 w 1657961"/>
                  <a:gd name="connsiteY403" fmla="*/ 699781 h 1185397"/>
                  <a:gd name="connsiteX404" fmla="*/ 1087842 w 1657961"/>
                  <a:gd name="connsiteY404" fmla="*/ 704227 h 1185397"/>
                  <a:gd name="connsiteX405" fmla="*/ 1059135 w 1657961"/>
                  <a:gd name="connsiteY405" fmla="*/ 712864 h 1185397"/>
                  <a:gd name="connsiteX406" fmla="*/ 1032078 w 1657961"/>
                  <a:gd name="connsiteY406" fmla="*/ 722645 h 1185397"/>
                  <a:gd name="connsiteX407" fmla="*/ 1008197 w 1657961"/>
                  <a:gd name="connsiteY407" fmla="*/ 733315 h 1185397"/>
                  <a:gd name="connsiteX408" fmla="*/ 975425 w 1657961"/>
                  <a:gd name="connsiteY408" fmla="*/ 746780 h 1185397"/>
                  <a:gd name="connsiteX409" fmla="*/ 955228 w 1657961"/>
                  <a:gd name="connsiteY409" fmla="*/ 759991 h 1185397"/>
                  <a:gd name="connsiteX410" fmla="*/ 930966 w 1657961"/>
                  <a:gd name="connsiteY410" fmla="*/ 781712 h 1185397"/>
                  <a:gd name="connsiteX411" fmla="*/ 912294 w 1657961"/>
                  <a:gd name="connsiteY411" fmla="*/ 802290 h 1185397"/>
                  <a:gd name="connsiteX412" fmla="*/ 899083 w 1657961"/>
                  <a:gd name="connsiteY412" fmla="*/ 816898 h 1185397"/>
                  <a:gd name="connsiteX413" fmla="*/ 881935 w 1657961"/>
                  <a:gd name="connsiteY413" fmla="*/ 832268 h 1185397"/>
                  <a:gd name="connsiteX414" fmla="*/ 864532 w 1657961"/>
                  <a:gd name="connsiteY414" fmla="*/ 848781 h 1185397"/>
                  <a:gd name="connsiteX415" fmla="*/ 849162 w 1657961"/>
                  <a:gd name="connsiteY415" fmla="*/ 859832 h 1185397"/>
                  <a:gd name="connsiteX416" fmla="*/ 840016 w 1657961"/>
                  <a:gd name="connsiteY416" fmla="*/ 857038 h 1185397"/>
                  <a:gd name="connsiteX417" fmla="*/ 849543 w 1657961"/>
                  <a:gd name="connsiteY417" fmla="*/ 847511 h 1185397"/>
                  <a:gd name="connsiteX418" fmla="*/ 858054 w 1657961"/>
                  <a:gd name="connsiteY418" fmla="*/ 834681 h 1185397"/>
                  <a:gd name="connsiteX419" fmla="*/ 867200 w 1657961"/>
                  <a:gd name="connsiteY419" fmla="*/ 820836 h 1185397"/>
                  <a:gd name="connsiteX420" fmla="*/ 885491 w 1657961"/>
                  <a:gd name="connsiteY420" fmla="*/ 806101 h 1185397"/>
                  <a:gd name="connsiteX421" fmla="*/ 896034 w 1657961"/>
                  <a:gd name="connsiteY421" fmla="*/ 797463 h 1185397"/>
                  <a:gd name="connsiteX422" fmla="*/ 901751 w 1657961"/>
                  <a:gd name="connsiteY422" fmla="*/ 786666 h 1185397"/>
                  <a:gd name="connsiteX423" fmla="*/ 898194 w 1657961"/>
                  <a:gd name="connsiteY423" fmla="*/ 778409 h 1185397"/>
                  <a:gd name="connsiteX424" fmla="*/ 888159 w 1657961"/>
                  <a:gd name="connsiteY424" fmla="*/ 771169 h 1185397"/>
                  <a:gd name="connsiteX425" fmla="*/ 873551 w 1657961"/>
                  <a:gd name="connsiteY425" fmla="*/ 766342 h 1185397"/>
                  <a:gd name="connsiteX426" fmla="*/ 859578 w 1657961"/>
                  <a:gd name="connsiteY426" fmla="*/ 764055 h 1185397"/>
                  <a:gd name="connsiteX427" fmla="*/ 849035 w 1657961"/>
                  <a:gd name="connsiteY427" fmla="*/ 764055 h 1185397"/>
                  <a:gd name="connsiteX428" fmla="*/ 841287 w 1657961"/>
                  <a:gd name="connsiteY428" fmla="*/ 761515 h 1185397"/>
                  <a:gd name="connsiteX429" fmla="*/ 838365 w 1657961"/>
                  <a:gd name="connsiteY429" fmla="*/ 755418 h 1185397"/>
                  <a:gd name="connsiteX430" fmla="*/ 849289 w 1657961"/>
                  <a:gd name="connsiteY430" fmla="*/ 757958 h 1185397"/>
                  <a:gd name="connsiteX431" fmla="*/ 859070 w 1657961"/>
                  <a:gd name="connsiteY431" fmla="*/ 758085 h 1185397"/>
                  <a:gd name="connsiteX432" fmla="*/ 877489 w 1657961"/>
                  <a:gd name="connsiteY432" fmla="*/ 760626 h 1185397"/>
                  <a:gd name="connsiteX433" fmla="*/ 898956 w 1657961"/>
                  <a:gd name="connsiteY433" fmla="*/ 772185 h 1185397"/>
                  <a:gd name="connsiteX434" fmla="*/ 907975 w 1657961"/>
                  <a:gd name="connsiteY434" fmla="*/ 774090 h 1185397"/>
                  <a:gd name="connsiteX435" fmla="*/ 916485 w 1657961"/>
                  <a:gd name="connsiteY435" fmla="*/ 766342 h 1185397"/>
                  <a:gd name="connsiteX436" fmla="*/ 928680 w 1657961"/>
                  <a:gd name="connsiteY436" fmla="*/ 753893 h 1185397"/>
                  <a:gd name="connsiteX437" fmla="*/ 935158 w 1657961"/>
                  <a:gd name="connsiteY437" fmla="*/ 740810 h 1185397"/>
                  <a:gd name="connsiteX438" fmla="*/ 957006 w 1657961"/>
                  <a:gd name="connsiteY438" fmla="*/ 722010 h 1185397"/>
                  <a:gd name="connsiteX439" fmla="*/ 972885 w 1657961"/>
                  <a:gd name="connsiteY439" fmla="*/ 709816 h 1185397"/>
                  <a:gd name="connsiteX440" fmla="*/ 982665 w 1657961"/>
                  <a:gd name="connsiteY440" fmla="*/ 707275 h 1185397"/>
                  <a:gd name="connsiteX441" fmla="*/ 991557 w 1657961"/>
                  <a:gd name="connsiteY441" fmla="*/ 699908 h 1185397"/>
                  <a:gd name="connsiteX442" fmla="*/ 1000703 w 1657961"/>
                  <a:gd name="connsiteY442" fmla="*/ 694065 h 1185397"/>
                  <a:gd name="connsiteX443" fmla="*/ 1016073 w 1657961"/>
                  <a:gd name="connsiteY443" fmla="*/ 692794 h 1185397"/>
                  <a:gd name="connsiteX444" fmla="*/ 1025346 w 1657961"/>
                  <a:gd name="connsiteY444" fmla="*/ 686316 h 1185397"/>
                  <a:gd name="connsiteX445" fmla="*/ 1040081 w 1657961"/>
                  <a:gd name="connsiteY445" fmla="*/ 682886 h 1185397"/>
                  <a:gd name="connsiteX446" fmla="*/ 1041224 w 1657961"/>
                  <a:gd name="connsiteY446" fmla="*/ 666881 h 1185397"/>
                  <a:gd name="connsiteX447" fmla="*/ 1052656 w 1657961"/>
                  <a:gd name="connsiteY447" fmla="*/ 652273 h 1185397"/>
                  <a:gd name="connsiteX448" fmla="*/ 1067010 w 1657961"/>
                  <a:gd name="connsiteY448" fmla="*/ 639317 h 1185397"/>
                  <a:gd name="connsiteX449" fmla="*/ 1083523 w 1657961"/>
                  <a:gd name="connsiteY449" fmla="*/ 628647 h 1185397"/>
                  <a:gd name="connsiteX450" fmla="*/ 1098131 w 1657961"/>
                  <a:gd name="connsiteY450" fmla="*/ 633855 h 1185397"/>
                  <a:gd name="connsiteX451" fmla="*/ 1114009 w 1657961"/>
                  <a:gd name="connsiteY451" fmla="*/ 632712 h 1185397"/>
                  <a:gd name="connsiteX452" fmla="*/ 1129252 w 1657961"/>
                  <a:gd name="connsiteY452" fmla="*/ 630044 h 1185397"/>
                  <a:gd name="connsiteX453" fmla="*/ 1152498 w 1657961"/>
                  <a:gd name="connsiteY453" fmla="*/ 626741 h 1185397"/>
                  <a:gd name="connsiteX454" fmla="*/ 1176506 w 1657961"/>
                  <a:gd name="connsiteY454" fmla="*/ 625598 h 1185397"/>
                  <a:gd name="connsiteX455" fmla="*/ 1225410 w 1657961"/>
                  <a:gd name="connsiteY455" fmla="*/ 626741 h 1185397"/>
                  <a:gd name="connsiteX456" fmla="*/ 1241034 w 1657961"/>
                  <a:gd name="connsiteY456" fmla="*/ 630044 h 1185397"/>
                  <a:gd name="connsiteX457" fmla="*/ 1252975 w 1657961"/>
                  <a:gd name="connsiteY457" fmla="*/ 632457 h 1185397"/>
                  <a:gd name="connsiteX458" fmla="*/ 1271647 w 1657961"/>
                  <a:gd name="connsiteY458" fmla="*/ 628393 h 1185397"/>
                  <a:gd name="connsiteX459" fmla="*/ 1289685 w 1657961"/>
                  <a:gd name="connsiteY459" fmla="*/ 627885 h 1185397"/>
                  <a:gd name="connsiteX460" fmla="*/ 1306325 w 1657961"/>
                  <a:gd name="connsiteY460" fmla="*/ 630298 h 1185397"/>
                  <a:gd name="connsiteX461" fmla="*/ 1327792 w 1657961"/>
                  <a:gd name="connsiteY461" fmla="*/ 632457 h 1185397"/>
                  <a:gd name="connsiteX462" fmla="*/ 1341511 w 1657961"/>
                  <a:gd name="connsiteY462" fmla="*/ 639571 h 1185397"/>
                  <a:gd name="connsiteX463" fmla="*/ 1351292 w 1657961"/>
                  <a:gd name="connsiteY463" fmla="*/ 638301 h 1185397"/>
                  <a:gd name="connsiteX464" fmla="*/ 1365392 w 1657961"/>
                  <a:gd name="connsiteY464" fmla="*/ 634871 h 1185397"/>
                  <a:gd name="connsiteX465" fmla="*/ 1380381 w 1657961"/>
                  <a:gd name="connsiteY465" fmla="*/ 631187 h 1185397"/>
                  <a:gd name="connsiteX466" fmla="*/ 1404897 w 1657961"/>
                  <a:gd name="connsiteY466" fmla="*/ 630044 h 1185397"/>
                  <a:gd name="connsiteX467" fmla="*/ 1424204 w 1657961"/>
                  <a:gd name="connsiteY467" fmla="*/ 629409 h 1185397"/>
                  <a:gd name="connsiteX468" fmla="*/ 1433858 w 1657961"/>
                  <a:gd name="connsiteY468" fmla="*/ 622550 h 1185397"/>
                  <a:gd name="connsiteX469" fmla="*/ 1444274 w 1657961"/>
                  <a:gd name="connsiteY469" fmla="*/ 614293 h 1185397"/>
                  <a:gd name="connsiteX470" fmla="*/ 1453166 w 1657961"/>
                  <a:gd name="connsiteY470" fmla="*/ 607052 h 1185397"/>
                  <a:gd name="connsiteX471" fmla="*/ 1459771 w 1657961"/>
                  <a:gd name="connsiteY471" fmla="*/ 597653 h 1185397"/>
                  <a:gd name="connsiteX472" fmla="*/ 1471077 w 1657961"/>
                  <a:gd name="connsiteY472" fmla="*/ 592318 h 1185397"/>
                  <a:gd name="connsiteX473" fmla="*/ 1477428 w 1657961"/>
                  <a:gd name="connsiteY473" fmla="*/ 592953 h 1185397"/>
                  <a:gd name="connsiteX474" fmla="*/ 1482382 w 1657961"/>
                  <a:gd name="connsiteY474" fmla="*/ 590158 h 1185397"/>
                  <a:gd name="connsiteX475" fmla="*/ 1485684 w 1657961"/>
                  <a:gd name="connsiteY475" fmla="*/ 575296 h 1185397"/>
                  <a:gd name="connsiteX476" fmla="*/ 1497625 w 1657961"/>
                  <a:gd name="connsiteY476" fmla="*/ 564499 h 1185397"/>
                  <a:gd name="connsiteX477" fmla="*/ 1507406 w 1657961"/>
                  <a:gd name="connsiteY477" fmla="*/ 556878 h 1185397"/>
                  <a:gd name="connsiteX478" fmla="*/ 1526841 w 1657961"/>
                  <a:gd name="connsiteY478" fmla="*/ 548240 h 1185397"/>
                  <a:gd name="connsiteX479" fmla="*/ 1542846 w 1657961"/>
                  <a:gd name="connsiteY479" fmla="*/ 542143 h 1185397"/>
                  <a:gd name="connsiteX480" fmla="*/ 1566853 w 1657961"/>
                  <a:gd name="connsiteY480" fmla="*/ 543413 h 1185397"/>
                  <a:gd name="connsiteX481" fmla="*/ 1582224 w 1657961"/>
                  <a:gd name="connsiteY481" fmla="*/ 545191 h 1185397"/>
                  <a:gd name="connsiteX482" fmla="*/ 1596704 w 1657961"/>
                  <a:gd name="connsiteY482" fmla="*/ 539729 h 1185397"/>
                  <a:gd name="connsiteX483" fmla="*/ 1611693 w 1657961"/>
                  <a:gd name="connsiteY483" fmla="*/ 531219 h 1185397"/>
                  <a:gd name="connsiteX484" fmla="*/ 1626428 w 1657961"/>
                  <a:gd name="connsiteY484" fmla="*/ 521438 h 1185397"/>
                  <a:gd name="connsiteX485" fmla="*/ 1642306 w 1657961"/>
                  <a:gd name="connsiteY485" fmla="*/ 511530 h 1185397"/>
                  <a:gd name="connsiteX486" fmla="*/ 1650817 w 1657961"/>
                  <a:gd name="connsiteY486" fmla="*/ 499208 h 1185397"/>
                  <a:gd name="connsiteX487" fmla="*/ 1656279 w 1657961"/>
                  <a:gd name="connsiteY487" fmla="*/ 489173 h 1185397"/>
                  <a:gd name="connsiteX488" fmla="*/ 1650436 w 1657961"/>
                  <a:gd name="connsiteY488" fmla="*/ 483965 h 1185397"/>
                  <a:gd name="connsiteX489" fmla="*/ 1637225 w 1657961"/>
                  <a:gd name="connsiteY489" fmla="*/ 479773 h 1185397"/>
                  <a:gd name="connsiteX490" fmla="*/ 1636971 w 1657961"/>
                  <a:gd name="connsiteY490" fmla="*/ 474947 h 1185397"/>
                  <a:gd name="connsiteX491" fmla="*/ 1645482 w 1657961"/>
                  <a:gd name="connsiteY491" fmla="*/ 477360 h 1185397"/>
                  <a:gd name="connsiteX492" fmla="*/ 1656152 w 1657961"/>
                  <a:gd name="connsiteY492" fmla="*/ 477106 h 1185397"/>
                  <a:gd name="connsiteX493" fmla="*/ 1655263 w 1657961"/>
                  <a:gd name="connsiteY493" fmla="*/ 472787 h 1185397"/>
                  <a:gd name="connsiteX494" fmla="*/ 1646752 w 1657961"/>
                  <a:gd name="connsiteY494" fmla="*/ 469357 h 1185397"/>
                  <a:gd name="connsiteX495" fmla="*/ 1635447 w 1657961"/>
                  <a:gd name="connsiteY495" fmla="*/ 467833 h 1185397"/>
                  <a:gd name="connsiteX496" fmla="*/ 1625412 w 1657961"/>
                  <a:gd name="connsiteY496" fmla="*/ 464785 h 1185397"/>
                  <a:gd name="connsiteX497" fmla="*/ 1631636 w 1657961"/>
                  <a:gd name="connsiteY497" fmla="*/ 463006 h 1185397"/>
                  <a:gd name="connsiteX498" fmla="*/ 1641671 w 1657961"/>
                  <a:gd name="connsiteY498" fmla="*/ 462371 h 1185397"/>
                  <a:gd name="connsiteX499" fmla="*/ 1648658 w 1657961"/>
                  <a:gd name="connsiteY499" fmla="*/ 456147 h 1185397"/>
                  <a:gd name="connsiteX500" fmla="*/ 1642560 w 1657961"/>
                  <a:gd name="connsiteY500" fmla="*/ 453098 h 1185397"/>
                  <a:gd name="connsiteX501" fmla="*/ 1638242 w 1657961"/>
                  <a:gd name="connsiteY501" fmla="*/ 447636 h 1185397"/>
                  <a:gd name="connsiteX502" fmla="*/ 1649293 w 1657961"/>
                  <a:gd name="connsiteY502" fmla="*/ 444588 h 1185397"/>
                  <a:gd name="connsiteX503" fmla="*/ 1649928 w 1657961"/>
                  <a:gd name="connsiteY503" fmla="*/ 440523 h 1185397"/>
                  <a:gd name="connsiteX504" fmla="*/ 1643449 w 1657961"/>
                  <a:gd name="connsiteY504" fmla="*/ 437220 h 1185397"/>
                  <a:gd name="connsiteX505" fmla="*/ 1641036 w 1657961"/>
                  <a:gd name="connsiteY505" fmla="*/ 429853 h 1185397"/>
                  <a:gd name="connsiteX506" fmla="*/ 1650563 w 1657961"/>
                  <a:gd name="connsiteY506" fmla="*/ 423755 h 1185397"/>
                  <a:gd name="connsiteX507" fmla="*/ 1654247 w 1657961"/>
                  <a:gd name="connsiteY507" fmla="*/ 414864 h 1185397"/>
                  <a:gd name="connsiteX508" fmla="*/ 1649928 w 1657961"/>
                  <a:gd name="connsiteY508" fmla="*/ 406353 h 1185397"/>
                  <a:gd name="connsiteX509" fmla="*/ 1638877 w 1657961"/>
                  <a:gd name="connsiteY509" fmla="*/ 403685 h 1185397"/>
                  <a:gd name="connsiteX510" fmla="*/ 1634050 w 1657961"/>
                  <a:gd name="connsiteY510" fmla="*/ 396699 h 1185397"/>
                  <a:gd name="connsiteX511" fmla="*/ 1630620 w 1657961"/>
                  <a:gd name="connsiteY511" fmla="*/ 389332 h 1185397"/>
                  <a:gd name="connsiteX512" fmla="*/ 1617409 w 1657961"/>
                  <a:gd name="connsiteY512" fmla="*/ 387172 h 1185397"/>
                  <a:gd name="connsiteX513" fmla="*/ 1609661 w 1657961"/>
                  <a:gd name="connsiteY513" fmla="*/ 381075 h 1185397"/>
                  <a:gd name="connsiteX514" fmla="*/ 1601023 w 1657961"/>
                  <a:gd name="connsiteY514" fmla="*/ 378407 h 1185397"/>
                  <a:gd name="connsiteX515" fmla="*/ 1587177 w 1657961"/>
                  <a:gd name="connsiteY515" fmla="*/ 378789 h 1185397"/>
                  <a:gd name="connsiteX516" fmla="*/ 1578540 w 1657961"/>
                  <a:gd name="connsiteY516" fmla="*/ 385775 h 1185397"/>
                  <a:gd name="connsiteX517" fmla="*/ 1565202 w 1657961"/>
                  <a:gd name="connsiteY517" fmla="*/ 391745 h 1185397"/>
                  <a:gd name="connsiteX518" fmla="*/ 1563932 w 1657961"/>
                  <a:gd name="connsiteY518" fmla="*/ 383488 h 1185397"/>
                  <a:gd name="connsiteX519" fmla="*/ 1571299 w 1657961"/>
                  <a:gd name="connsiteY519" fmla="*/ 374978 h 1185397"/>
                  <a:gd name="connsiteX520" fmla="*/ 1579302 w 1657961"/>
                  <a:gd name="connsiteY520" fmla="*/ 366721 h 1185397"/>
                  <a:gd name="connsiteX521" fmla="*/ 1572824 w 1657961"/>
                  <a:gd name="connsiteY521" fmla="*/ 357829 h 1185397"/>
                  <a:gd name="connsiteX522" fmla="*/ 1562662 w 1657961"/>
                  <a:gd name="connsiteY522" fmla="*/ 350208 h 1185397"/>
                  <a:gd name="connsiteX523" fmla="*/ 1544878 w 1657961"/>
                  <a:gd name="connsiteY523" fmla="*/ 344619 h 1185397"/>
                  <a:gd name="connsiteX524" fmla="*/ 1532684 w 1657961"/>
                  <a:gd name="connsiteY524" fmla="*/ 344873 h 1185397"/>
                  <a:gd name="connsiteX525" fmla="*/ 1534208 w 1657961"/>
                  <a:gd name="connsiteY525" fmla="*/ 349446 h 1185397"/>
                  <a:gd name="connsiteX526" fmla="*/ 1539035 w 1657961"/>
                  <a:gd name="connsiteY526" fmla="*/ 354273 h 1185397"/>
                  <a:gd name="connsiteX527" fmla="*/ 1520616 w 1657961"/>
                  <a:gd name="connsiteY527" fmla="*/ 355797 h 1185397"/>
                  <a:gd name="connsiteX528" fmla="*/ 1507660 w 1657961"/>
                  <a:gd name="connsiteY528" fmla="*/ 356940 h 1185397"/>
                  <a:gd name="connsiteX529" fmla="*/ 1497625 w 1657961"/>
                  <a:gd name="connsiteY529" fmla="*/ 359735 h 1185397"/>
                  <a:gd name="connsiteX530" fmla="*/ 1489114 w 1657961"/>
                  <a:gd name="connsiteY530" fmla="*/ 365197 h 1185397"/>
                  <a:gd name="connsiteX531" fmla="*/ 1481747 w 1657961"/>
                  <a:gd name="connsiteY531" fmla="*/ 373835 h 1185397"/>
                  <a:gd name="connsiteX532" fmla="*/ 1473490 w 1657961"/>
                  <a:gd name="connsiteY532" fmla="*/ 383107 h 1185397"/>
                  <a:gd name="connsiteX533" fmla="*/ 1462693 w 1657961"/>
                  <a:gd name="connsiteY533" fmla="*/ 385013 h 1185397"/>
                  <a:gd name="connsiteX534" fmla="*/ 1455580 w 1657961"/>
                  <a:gd name="connsiteY534" fmla="*/ 391110 h 1185397"/>
                  <a:gd name="connsiteX535" fmla="*/ 1446307 w 1657961"/>
                  <a:gd name="connsiteY535" fmla="*/ 396318 h 1185397"/>
                  <a:gd name="connsiteX536" fmla="*/ 1435001 w 1657961"/>
                  <a:gd name="connsiteY536" fmla="*/ 398477 h 1185397"/>
                  <a:gd name="connsiteX537" fmla="*/ 1427380 w 1657961"/>
                  <a:gd name="connsiteY537" fmla="*/ 408004 h 1185397"/>
                  <a:gd name="connsiteX538" fmla="*/ 1415694 w 1657961"/>
                  <a:gd name="connsiteY538" fmla="*/ 414991 h 1185397"/>
                  <a:gd name="connsiteX539" fmla="*/ 1404389 w 1657961"/>
                  <a:gd name="connsiteY539" fmla="*/ 410037 h 1185397"/>
                  <a:gd name="connsiteX540" fmla="*/ 1409851 w 1657961"/>
                  <a:gd name="connsiteY540" fmla="*/ 402034 h 1185397"/>
                  <a:gd name="connsiteX541" fmla="*/ 1420648 w 1657961"/>
                  <a:gd name="connsiteY541" fmla="*/ 399240 h 1185397"/>
                  <a:gd name="connsiteX542" fmla="*/ 1417218 w 1657961"/>
                  <a:gd name="connsiteY542" fmla="*/ 396191 h 1185397"/>
                  <a:gd name="connsiteX543" fmla="*/ 1402737 w 1657961"/>
                  <a:gd name="connsiteY543" fmla="*/ 389713 h 1185397"/>
                  <a:gd name="connsiteX544" fmla="*/ 1395497 w 1657961"/>
                  <a:gd name="connsiteY544" fmla="*/ 384886 h 1185397"/>
                  <a:gd name="connsiteX545" fmla="*/ 1382286 w 1657961"/>
                  <a:gd name="connsiteY545" fmla="*/ 384505 h 1185397"/>
                  <a:gd name="connsiteX546" fmla="*/ 1377713 w 1657961"/>
                  <a:gd name="connsiteY546" fmla="*/ 378026 h 1185397"/>
                  <a:gd name="connsiteX547" fmla="*/ 1385335 w 1657961"/>
                  <a:gd name="connsiteY547" fmla="*/ 372564 h 1185397"/>
                  <a:gd name="connsiteX548" fmla="*/ 1397910 w 1657961"/>
                  <a:gd name="connsiteY548" fmla="*/ 379043 h 1185397"/>
                  <a:gd name="connsiteX549" fmla="*/ 1411375 w 1657961"/>
                  <a:gd name="connsiteY549" fmla="*/ 387553 h 1185397"/>
                  <a:gd name="connsiteX550" fmla="*/ 1422045 w 1657961"/>
                  <a:gd name="connsiteY550" fmla="*/ 387045 h 1185397"/>
                  <a:gd name="connsiteX551" fmla="*/ 1427634 w 1657961"/>
                  <a:gd name="connsiteY551" fmla="*/ 377772 h 1185397"/>
                  <a:gd name="connsiteX552" fmla="*/ 1443004 w 1657961"/>
                  <a:gd name="connsiteY552" fmla="*/ 371675 h 1185397"/>
                  <a:gd name="connsiteX553" fmla="*/ 1456215 w 1657961"/>
                  <a:gd name="connsiteY553" fmla="*/ 371294 h 1185397"/>
                  <a:gd name="connsiteX554" fmla="*/ 1467901 w 1657961"/>
                  <a:gd name="connsiteY554" fmla="*/ 363419 h 1185397"/>
                  <a:gd name="connsiteX555" fmla="*/ 1477047 w 1657961"/>
                  <a:gd name="connsiteY555" fmla="*/ 358211 h 1185397"/>
                  <a:gd name="connsiteX556" fmla="*/ 1468409 w 1657961"/>
                  <a:gd name="connsiteY556" fmla="*/ 356305 h 1185397"/>
                  <a:gd name="connsiteX557" fmla="*/ 1455199 w 1657961"/>
                  <a:gd name="connsiteY557" fmla="*/ 358211 h 1185397"/>
                  <a:gd name="connsiteX558" fmla="*/ 1451896 w 1657961"/>
                  <a:gd name="connsiteY558" fmla="*/ 351986 h 1185397"/>
                  <a:gd name="connsiteX559" fmla="*/ 1475776 w 1657961"/>
                  <a:gd name="connsiteY559" fmla="*/ 349446 h 1185397"/>
                  <a:gd name="connsiteX560" fmla="*/ 1503341 w 1657961"/>
                  <a:gd name="connsiteY560" fmla="*/ 345127 h 1185397"/>
                  <a:gd name="connsiteX561" fmla="*/ 1514138 w 1657961"/>
                  <a:gd name="connsiteY561" fmla="*/ 341316 h 1185397"/>
                  <a:gd name="connsiteX562" fmla="*/ 1524808 w 1657961"/>
                  <a:gd name="connsiteY562" fmla="*/ 336870 h 1185397"/>
                  <a:gd name="connsiteX563" fmla="*/ 1528619 w 1657961"/>
                  <a:gd name="connsiteY563" fmla="*/ 331662 h 1185397"/>
                  <a:gd name="connsiteX564" fmla="*/ 1541194 w 1657961"/>
                  <a:gd name="connsiteY564" fmla="*/ 331154 h 1185397"/>
                  <a:gd name="connsiteX565" fmla="*/ 1550975 w 1657961"/>
                  <a:gd name="connsiteY565" fmla="*/ 326454 h 1185397"/>
                  <a:gd name="connsiteX566" fmla="*/ 1555929 w 1657961"/>
                  <a:gd name="connsiteY566" fmla="*/ 322898 h 1185397"/>
                  <a:gd name="connsiteX567" fmla="*/ 1565964 w 1657961"/>
                  <a:gd name="connsiteY567" fmla="*/ 318833 h 1185397"/>
                  <a:gd name="connsiteX568" fmla="*/ 1560629 w 1657961"/>
                  <a:gd name="connsiteY568" fmla="*/ 315530 h 1185397"/>
                  <a:gd name="connsiteX569" fmla="*/ 1550848 w 1657961"/>
                  <a:gd name="connsiteY569" fmla="*/ 312354 h 1185397"/>
                  <a:gd name="connsiteX570" fmla="*/ 1543100 w 1657961"/>
                  <a:gd name="connsiteY570" fmla="*/ 308163 h 1185397"/>
                  <a:gd name="connsiteX571" fmla="*/ 1532430 w 1657961"/>
                  <a:gd name="connsiteY571" fmla="*/ 304352 h 1185397"/>
                  <a:gd name="connsiteX572" fmla="*/ 1521379 w 1657961"/>
                  <a:gd name="connsiteY572" fmla="*/ 303209 h 1185397"/>
                  <a:gd name="connsiteX573" fmla="*/ 1513249 w 1657961"/>
                  <a:gd name="connsiteY573" fmla="*/ 305622 h 1185397"/>
                  <a:gd name="connsiteX574" fmla="*/ 1503214 w 1657961"/>
                  <a:gd name="connsiteY574" fmla="*/ 302192 h 1185397"/>
                  <a:gd name="connsiteX575" fmla="*/ 1488860 w 1657961"/>
                  <a:gd name="connsiteY575" fmla="*/ 300287 h 1185397"/>
                  <a:gd name="connsiteX576" fmla="*/ 1480985 w 1657961"/>
                  <a:gd name="connsiteY576" fmla="*/ 293428 h 1185397"/>
                  <a:gd name="connsiteX577" fmla="*/ 1484922 w 1657961"/>
                  <a:gd name="connsiteY577" fmla="*/ 289363 h 1185397"/>
                  <a:gd name="connsiteX578" fmla="*/ 1482763 w 1657961"/>
                  <a:gd name="connsiteY578" fmla="*/ 280725 h 1185397"/>
                  <a:gd name="connsiteX579" fmla="*/ 1472855 w 1657961"/>
                  <a:gd name="connsiteY579" fmla="*/ 283901 h 1185397"/>
                  <a:gd name="connsiteX580" fmla="*/ 1464344 w 1657961"/>
                  <a:gd name="connsiteY580" fmla="*/ 286949 h 1185397"/>
                  <a:gd name="connsiteX581" fmla="*/ 1455580 w 1657961"/>
                  <a:gd name="connsiteY581" fmla="*/ 286695 h 1185397"/>
                  <a:gd name="connsiteX582" fmla="*/ 1448339 w 1657961"/>
                  <a:gd name="connsiteY582" fmla="*/ 291522 h 1185397"/>
                  <a:gd name="connsiteX583" fmla="*/ 1439955 w 1657961"/>
                  <a:gd name="connsiteY583" fmla="*/ 296095 h 1185397"/>
                  <a:gd name="connsiteX584" fmla="*/ 1437542 w 1657961"/>
                  <a:gd name="connsiteY584" fmla="*/ 304098 h 1185397"/>
                  <a:gd name="connsiteX585" fmla="*/ 1431318 w 1657961"/>
                  <a:gd name="connsiteY585" fmla="*/ 304606 h 1185397"/>
                  <a:gd name="connsiteX586" fmla="*/ 1432334 w 1657961"/>
                  <a:gd name="connsiteY586" fmla="*/ 298509 h 1185397"/>
                  <a:gd name="connsiteX587" fmla="*/ 1435256 w 1657961"/>
                  <a:gd name="connsiteY587" fmla="*/ 294190 h 1185397"/>
                  <a:gd name="connsiteX588" fmla="*/ 1439193 w 1657961"/>
                  <a:gd name="connsiteY588" fmla="*/ 286441 h 1185397"/>
                  <a:gd name="connsiteX589" fmla="*/ 1445926 w 1657961"/>
                  <a:gd name="connsiteY589" fmla="*/ 282250 h 1185397"/>
                  <a:gd name="connsiteX590" fmla="*/ 1444528 w 1657961"/>
                  <a:gd name="connsiteY590" fmla="*/ 278058 h 1185397"/>
                  <a:gd name="connsiteX591" fmla="*/ 1438304 w 1657961"/>
                  <a:gd name="connsiteY591" fmla="*/ 277042 h 1185397"/>
                  <a:gd name="connsiteX592" fmla="*/ 1434493 w 1657961"/>
                  <a:gd name="connsiteY592" fmla="*/ 280852 h 1185397"/>
                  <a:gd name="connsiteX593" fmla="*/ 1431064 w 1657961"/>
                  <a:gd name="connsiteY593" fmla="*/ 279455 h 1185397"/>
                  <a:gd name="connsiteX594" fmla="*/ 1432715 w 1657961"/>
                  <a:gd name="connsiteY594" fmla="*/ 275390 h 1185397"/>
                  <a:gd name="connsiteX595" fmla="*/ 1437034 w 1657961"/>
                  <a:gd name="connsiteY595" fmla="*/ 273485 h 1185397"/>
                  <a:gd name="connsiteX596" fmla="*/ 1435256 w 1657961"/>
                  <a:gd name="connsiteY596" fmla="*/ 269039 h 1185397"/>
                  <a:gd name="connsiteX597" fmla="*/ 1429794 w 1657961"/>
                  <a:gd name="connsiteY597" fmla="*/ 271071 h 1185397"/>
                  <a:gd name="connsiteX598" fmla="*/ 1425602 w 1657961"/>
                  <a:gd name="connsiteY598" fmla="*/ 274374 h 1185397"/>
                  <a:gd name="connsiteX599" fmla="*/ 1420902 w 1657961"/>
                  <a:gd name="connsiteY599" fmla="*/ 277550 h 1185397"/>
                  <a:gd name="connsiteX600" fmla="*/ 1416329 w 1657961"/>
                  <a:gd name="connsiteY600" fmla="*/ 284409 h 1185397"/>
                  <a:gd name="connsiteX601" fmla="*/ 1410867 w 1657961"/>
                  <a:gd name="connsiteY601" fmla="*/ 285171 h 1185397"/>
                  <a:gd name="connsiteX602" fmla="*/ 1412137 w 1657961"/>
                  <a:gd name="connsiteY602" fmla="*/ 278820 h 1185397"/>
                  <a:gd name="connsiteX603" fmla="*/ 1416456 w 1657961"/>
                  <a:gd name="connsiteY603" fmla="*/ 274247 h 1185397"/>
                  <a:gd name="connsiteX604" fmla="*/ 1413661 w 1657961"/>
                  <a:gd name="connsiteY604" fmla="*/ 270309 h 1185397"/>
                  <a:gd name="connsiteX605" fmla="*/ 1408707 w 1657961"/>
                  <a:gd name="connsiteY605" fmla="*/ 274120 h 1185397"/>
                  <a:gd name="connsiteX606" fmla="*/ 1402610 w 1657961"/>
                  <a:gd name="connsiteY606" fmla="*/ 276406 h 1185397"/>
                  <a:gd name="connsiteX607" fmla="*/ 1399689 w 1657961"/>
                  <a:gd name="connsiteY607" fmla="*/ 284155 h 1185397"/>
                  <a:gd name="connsiteX608" fmla="*/ 1390797 w 1657961"/>
                  <a:gd name="connsiteY608" fmla="*/ 287712 h 1185397"/>
                  <a:gd name="connsiteX609" fmla="*/ 1390289 w 1657961"/>
                  <a:gd name="connsiteY609" fmla="*/ 283139 h 1185397"/>
                  <a:gd name="connsiteX610" fmla="*/ 1393972 w 1657961"/>
                  <a:gd name="connsiteY610" fmla="*/ 277296 h 1185397"/>
                  <a:gd name="connsiteX611" fmla="*/ 1395751 w 1657961"/>
                  <a:gd name="connsiteY611" fmla="*/ 270182 h 1185397"/>
                  <a:gd name="connsiteX612" fmla="*/ 1400324 w 1657961"/>
                  <a:gd name="connsiteY612" fmla="*/ 264212 h 1185397"/>
                  <a:gd name="connsiteX613" fmla="*/ 1404134 w 1657961"/>
                  <a:gd name="connsiteY613" fmla="*/ 254939 h 1185397"/>
                  <a:gd name="connsiteX614" fmla="*/ 1403753 w 1657961"/>
                  <a:gd name="connsiteY614" fmla="*/ 248461 h 1185397"/>
                  <a:gd name="connsiteX615" fmla="*/ 1403753 w 1657961"/>
                  <a:gd name="connsiteY615" fmla="*/ 241475 h 1185397"/>
                  <a:gd name="connsiteX616" fmla="*/ 1400070 w 1657961"/>
                  <a:gd name="connsiteY616" fmla="*/ 238680 h 1185397"/>
                  <a:gd name="connsiteX617" fmla="*/ 1395243 w 1657961"/>
                  <a:gd name="connsiteY617" fmla="*/ 242110 h 1185397"/>
                  <a:gd name="connsiteX618" fmla="*/ 1391051 w 1657961"/>
                  <a:gd name="connsiteY618" fmla="*/ 241348 h 1185397"/>
                  <a:gd name="connsiteX619" fmla="*/ 1391686 w 1657961"/>
                  <a:gd name="connsiteY619" fmla="*/ 235631 h 1185397"/>
                  <a:gd name="connsiteX620" fmla="*/ 1390035 w 1657961"/>
                  <a:gd name="connsiteY620" fmla="*/ 230042 h 1185397"/>
                  <a:gd name="connsiteX621" fmla="*/ 1384954 w 1657961"/>
                  <a:gd name="connsiteY621" fmla="*/ 231186 h 1185397"/>
                  <a:gd name="connsiteX622" fmla="*/ 1377586 w 1657961"/>
                  <a:gd name="connsiteY622" fmla="*/ 230677 h 1185397"/>
                  <a:gd name="connsiteX623" fmla="*/ 1376697 w 1657961"/>
                  <a:gd name="connsiteY623" fmla="*/ 226359 h 1185397"/>
                  <a:gd name="connsiteX624" fmla="*/ 1371108 w 1657961"/>
                  <a:gd name="connsiteY624" fmla="*/ 224453 h 1185397"/>
                  <a:gd name="connsiteX625" fmla="*/ 1364884 w 1657961"/>
                  <a:gd name="connsiteY625" fmla="*/ 222675 h 1185397"/>
                  <a:gd name="connsiteX626" fmla="*/ 1361327 w 1657961"/>
                  <a:gd name="connsiteY626" fmla="*/ 215815 h 1185397"/>
                  <a:gd name="connsiteX627" fmla="*/ 1353960 w 1657961"/>
                  <a:gd name="connsiteY627" fmla="*/ 213783 h 1185397"/>
                  <a:gd name="connsiteX628" fmla="*/ 1348116 w 1657961"/>
                  <a:gd name="connsiteY628" fmla="*/ 210734 h 1185397"/>
                  <a:gd name="connsiteX629" fmla="*/ 1350784 w 1657961"/>
                  <a:gd name="connsiteY629" fmla="*/ 204129 h 1185397"/>
                  <a:gd name="connsiteX630" fmla="*/ 1350276 w 1657961"/>
                  <a:gd name="connsiteY630" fmla="*/ 198540 h 1185397"/>
                  <a:gd name="connsiteX631" fmla="*/ 1342654 w 1657961"/>
                  <a:gd name="connsiteY631" fmla="*/ 196127 h 1185397"/>
                  <a:gd name="connsiteX632" fmla="*/ 1330079 w 1657961"/>
                  <a:gd name="connsiteY632" fmla="*/ 195491 h 1185397"/>
                  <a:gd name="connsiteX633" fmla="*/ 1323092 w 1657961"/>
                  <a:gd name="connsiteY633" fmla="*/ 194983 h 1185397"/>
                  <a:gd name="connsiteX634" fmla="*/ 1319917 w 1657961"/>
                  <a:gd name="connsiteY634" fmla="*/ 189394 h 1185397"/>
                  <a:gd name="connsiteX635" fmla="*/ 1326141 w 1657961"/>
                  <a:gd name="connsiteY635" fmla="*/ 187616 h 1185397"/>
                  <a:gd name="connsiteX636" fmla="*/ 1331222 w 1657961"/>
                  <a:gd name="connsiteY636" fmla="*/ 185584 h 1185397"/>
                  <a:gd name="connsiteX637" fmla="*/ 1327157 w 1657961"/>
                  <a:gd name="connsiteY637" fmla="*/ 180884 h 1185397"/>
                  <a:gd name="connsiteX638" fmla="*/ 1320171 w 1657961"/>
                  <a:gd name="connsiteY638" fmla="*/ 179486 h 1185397"/>
                  <a:gd name="connsiteX639" fmla="*/ 1318011 w 1657961"/>
                  <a:gd name="connsiteY639" fmla="*/ 175422 h 1185397"/>
                  <a:gd name="connsiteX640" fmla="*/ 1323220 w 1657961"/>
                  <a:gd name="connsiteY640" fmla="*/ 173135 h 1185397"/>
                  <a:gd name="connsiteX641" fmla="*/ 1325887 w 1657961"/>
                  <a:gd name="connsiteY641" fmla="*/ 168943 h 1185397"/>
                  <a:gd name="connsiteX642" fmla="*/ 1317249 w 1657961"/>
                  <a:gd name="connsiteY642" fmla="*/ 169070 h 1185397"/>
                  <a:gd name="connsiteX643" fmla="*/ 1309501 w 1657961"/>
                  <a:gd name="connsiteY643" fmla="*/ 168054 h 1185397"/>
                  <a:gd name="connsiteX644" fmla="*/ 1305690 w 1657961"/>
                  <a:gd name="connsiteY644" fmla="*/ 161322 h 1185397"/>
                  <a:gd name="connsiteX645" fmla="*/ 1299593 w 1657961"/>
                  <a:gd name="connsiteY645" fmla="*/ 155733 h 1185397"/>
                  <a:gd name="connsiteX646" fmla="*/ 1291717 w 1657961"/>
                  <a:gd name="connsiteY646" fmla="*/ 153827 h 1185397"/>
                  <a:gd name="connsiteX647" fmla="*/ 1290447 w 1657961"/>
                  <a:gd name="connsiteY647" fmla="*/ 148111 h 1185397"/>
                  <a:gd name="connsiteX648" fmla="*/ 1299466 w 1657961"/>
                  <a:gd name="connsiteY648" fmla="*/ 145190 h 1185397"/>
                  <a:gd name="connsiteX649" fmla="*/ 1308358 w 1657961"/>
                  <a:gd name="connsiteY649" fmla="*/ 143919 h 1185397"/>
                  <a:gd name="connsiteX650" fmla="*/ 1319790 w 1657961"/>
                  <a:gd name="connsiteY650" fmla="*/ 146841 h 1185397"/>
                  <a:gd name="connsiteX651" fmla="*/ 1314963 w 1657961"/>
                  <a:gd name="connsiteY651" fmla="*/ 150271 h 1185397"/>
                  <a:gd name="connsiteX652" fmla="*/ 1313057 w 1657961"/>
                  <a:gd name="connsiteY652" fmla="*/ 153954 h 1185397"/>
                  <a:gd name="connsiteX653" fmla="*/ 1323220 w 1657961"/>
                  <a:gd name="connsiteY653" fmla="*/ 154335 h 1185397"/>
                  <a:gd name="connsiteX654" fmla="*/ 1329825 w 1657961"/>
                  <a:gd name="connsiteY654" fmla="*/ 150271 h 1185397"/>
                  <a:gd name="connsiteX655" fmla="*/ 1338717 w 1657961"/>
                  <a:gd name="connsiteY655" fmla="*/ 142141 h 1185397"/>
                  <a:gd name="connsiteX656" fmla="*/ 1343162 w 1657961"/>
                  <a:gd name="connsiteY656" fmla="*/ 135917 h 1185397"/>
                  <a:gd name="connsiteX657" fmla="*/ 1350784 w 1657961"/>
                  <a:gd name="connsiteY657" fmla="*/ 135028 h 1185397"/>
                  <a:gd name="connsiteX658" fmla="*/ 1352054 w 1657961"/>
                  <a:gd name="connsiteY658" fmla="*/ 129693 h 1185397"/>
                  <a:gd name="connsiteX659" fmla="*/ 1344814 w 1657961"/>
                  <a:gd name="connsiteY659" fmla="*/ 125755 h 1185397"/>
                  <a:gd name="connsiteX660" fmla="*/ 1338462 w 1657961"/>
                  <a:gd name="connsiteY660" fmla="*/ 124230 h 1185397"/>
                  <a:gd name="connsiteX661" fmla="*/ 1331476 w 1657961"/>
                  <a:gd name="connsiteY661" fmla="*/ 123976 h 1185397"/>
                  <a:gd name="connsiteX662" fmla="*/ 1323220 w 1657961"/>
                  <a:gd name="connsiteY662" fmla="*/ 119149 h 1185397"/>
                  <a:gd name="connsiteX663" fmla="*/ 1320044 w 1657961"/>
                  <a:gd name="connsiteY663" fmla="*/ 114195 h 1185397"/>
                  <a:gd name="connsiteX664" fmla="*/ 1325379 w 1657961"/>
                  <a:gd name="connsiteY664" fmla="*/ 110004 h 1185397"/>
                  <a:gd name="connsiteX665" fmla="*/ 1325125 w 1657961"/>
                  <a:gd name="connsiteY665" fmla="*/ 104160 h 1185397"/>
                  <a:gd name="connsiteX666" fmla="*/ 1318901 w 1657961"/>
                  <a:gd name="connsiteY666" fmla="*/ 101620 h 1185397"/>
                  <a:gd name="connsiteX667" fmla="*/ 1313057 w 1657961"/>
                  <a:gd name="connsiteY667" fmla="*/ 98952 h 1185397"/>
                  <a:gd name="connsiteX668" fmla="*/ 1306071 w 1657961"/>
                  <a:gd name="connsiteY668" fmla="*/ 102382 h 1185397"/>
                  <a:gd name="connsiteX669" fmla="*/ 1298323 w 1657961"/>
                  <a:gd name="connsiteY669" fmla="*/ 101239 h 1185397"/>
                  <a:gd name="connsiteX670" fmla="*/ 1290701 w 1657961"/>
                  <a:gd name="connsiteY670" fmla="*/ 97174 h 1185397"/>
                  <a:gd name="connsiteX671" fmla="*/ 1293115 w 1657961"/>
                  <a:gd name="connsiteY671" fmla="*/ 92601 h 1185397"/>
                  <a:gd name="connsiteX672" fmla="*/ 1300355 w 1657961"/>
                  <a:gd name="connsiteY672" fmla="*/ 94888 h 1185397"/>
                  <a:gd name="connsiteX673" fmla="*/ 1306452 w 1657961"/>
                  <a:gd name="connsiteY673" fmla="*/ 93109 h 1185397"/>
                  <a:gd name="connsiteX674" fmla="*/ 1315979 w 1657961"/>
                  <a:gd name="connsiteY674" fmla="*/ 89553 h 1185397"/>
                  <a:gd name="connsiteX675" fmla="*/ 1320425 w 1657961"/>
                  <a:gd name="connsiteY675" fmla="*/ 83837 h 1185397"/>
                  <a:gd name="connsiteX676" fmla="*/ 1319282 w 1657961"/>
                  <a:gd name="connsiteY676" fmla="*/ 79391 h 1185397"/>
                  <a:gd name="connsiteX677" fmla="*/ 1313693 w 1657961"/>
                  <a:gd name="connsiteY677" fmla="*/ 75199 h 1185397"/>
                  <a:gd name="connsiteX678" fmla="*/ 1309501 w 1657961"/>
                  <a:gd name="connsiteY678" fmla="*/ 69483 h 1185397"/>
                  <a:gd name="connsiteX679" fmla="*/ 1301117 w 1657961"/>
                  <a:gd name="connsiteY679" fmla="*/ 67323 h 1185397"/>
                  <a:gd name="connsiteX680" fmla="*/ 1296417 w 1657961"/>
                  <a:gd name="connsiteY680" fmla="*/ 65799 h 1185397"/>
                  <a:gd name="connsiteX681" fmla="*/ 1290193 w 1657961"/>
                  <a:gd name="connsiteY681" fmla="*/ 63004 h 1185397"/>
                  <a:gd name="connsiteX682" fmla="*/ 1284985 w 1657961"/>
                  <a:gd name="connsiteY682" fmla="*/ 62369 h 1185397"/>
                  <a:gd name="connsiteX683" fmla="*/ 1286636 w 1657961"/>
                  <a:gd name="connsiteY683" fmla="*/ 58304 h 1185397"/>
                  <a:gd name="connsiteX684" fmla="*/ 1292860 w 1657961"/>
                  <a:gd name="connsiteY684" fmla="*/ 55002 h 1185397"/>
                  <a:gd name="connsiteX685" fmla="*/ 1294385 w 1657961"/>
                  <a:gd name="connsiteY685" fmla="*/ 48778 h 1185397"/>
                  <a:gd name="connsiteX686" fmla="*/ 1288034 w 1657961"/>
                  <a:gd name="connsiteY686" fmla="*/ 45983 h 1185397"/>
                  <a:gd name="connsiteX687" fmla="*/ 1276601 w 1657961"/>
                  <a:gd name="connsiteY687" fmla="*/ 45348 h 1185397"/>
                  <a:gd name="connsiteX688" fmla="*/ 1271647 w 1657961"/>
                  <a:gd name="connsiteY688" fmla="*/ 49667 h 1185397"/>
                  <a:gd name="connsiteX689" fmla="*/ 1263772 w 1657961"/>
                  <a:gd name="connsiteY689" fmla="*/ 53096 h 1185397"/>
                  <a:gd name="connsiteX690" fmla="*/ 1257929 w 1657961"/>
                  <a:gd name="connsiteY690" fmla="*/ 59575 h 1185397"/>
                  <a:gd name="connsiteX691" fmla="*/ 1251323 w 1657961"/>
                  <a:gd name="connsiteY691" fmla="*/ 58304 h 1185397"/>
                  <a:gd name="connsiteX692" fmla="*/ 1250434 w 1657961"/>
                  <a:gd name="connsiteY692" fmla="*/ 52334 h 1185397"/>
                  <a:gd name="connsiteX693" fmla="*/ 1259580 w 1657961"/>
                  <a:gd name="connsiteY693" fmla="*/ 46872 h 1185397"/>
                  <a:gd name="connsiteX694" fmla="*/ 1269234 w 1657961"/>
                  <a:gd name="connsiteY694" fmla="*/ 41664 h 1185397"/>
                  <a:gd name="connsiteX695" fmla="*/ 1274061 w 1657961"/>
                  <a:gd name="connsiteY695" fmla="*/ 36202 h 1185397"/>
                  <a:gd name="connsiteX696" fmla="*/ 1287907 w 1657961"/>
                  <a:gd name="connsiteY696" fmla="*/ 31502 h 1185397"/>
                  <a:gd name="connsiteX697" fmla="*/ 1292098 w 1657961"/>
                  <a:gd name="connsiteY697" fmla="*/ 22737 h 1185397"/>
                  <a:gd name="connsiteX698" fmla="*/ 1283334 w 1657961"/>
                  <a:gd name="connsiteY698" fmla="*/ 20197 h 1185397"/>
                  <a:gd name="connsiteX699" fmla="*/ 1274188 w 1657961"/>
                  <a:gd name="connsiteY699" fmla="*/ 21340 h 1185397"/>
                  <a:gd name="connsiteX700" fmla="*/ 1268980 w 1657961"/>
                  <a:gd name="connsiteY700" fmla="*/ 25278 h 1185397"/>
                  <a:gd name="connsiteX701" fmla="*/ 1259834 w 1657961"/>
                  <a:gd name="connsiteY701" fmla="*/ 28327 h 1185397"/>
                  <a:gd name="connsiteX702" fmla="*/ 1258310 w 1657961"/>
                  <a:gd name="connsiteY702" fmla="*/ 22992 h 1185397"/>
                  <a:gd name="connsiteX703" fmla="*/ 1250053 w 1657961"/>
                  <a:gd name="connsiteY703" fmla="*/ 25913 h 1185397"/>
                  <a:gd name="connsiteX704" fmla="*/ 1240145 w 1657961"/>
                  <a:gd name="connsiteY704" fmla="*/ 33662 h 1185397"/>
                  <a:gd name="connsiteX705" fmla="*/ 1235826 w 1657961"/>
                  <a:gd name="connsiteY705" fmla="*/ 32518 h 1185397"/>
                  <a:gd name="connsiteX706" fmla="*/ 1240780 w 1657961"/>
                  <a:gd name="connsiteY706" fmla="*/ 26548 h 1185397"/>
                  <a:gd name="connsiteX707" fmla="*/ 1242178 w 1657961"/>
                  <a:gd name="connsiteY707" fmla="*/ 22483 h 1185397"/>
                  <a:gd name="connsiteX708" fmla="*/ 1241796 w 1657961"/>
                  <a:gd name="connsiteY708" fmla="*/ 17784 h 1185397"/>
                  <a:gd name="connsiteX709" fmla="*/ 1253610 w 1657961"/>
                  <a:gd name="connsiteY709" fmla="*/ 16767 h 1185397"/>
                  <a:gd name="connsiteX710" fmla="*/ 1263645 w 1657961"/>
                  <a:gd name="connsiteY710" fmla="*/ 14862 h 1185397"/>
                  <a:gd name="connsiteX711" fmla="*/ 1270504 w 1657961"/>
                  <a:gd name="connsiteY711" fmla="*/ 10924 h 1185397"/>
                  <a:gd name="connsiteX712" fmla="*/ 1269742 w 1657961"/>
                  <a:gd name="connsiteY712" fmla="*/ 4573 h 1185397"/>
                  <a:gd name="connsiteX713" fmla="*/ 1268345 w 1657961"/>
                  <a:gd name="connsiteY713" fmla="*/ 0 h 1185397"/>
                  <a:gd name="connsiteX714" fmla="*/ 1111342 w 1657961"/>
                  <a:gd name="connsiteY714" fmla="*/ 0 h 118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Lst>
                <a:rect l="l" t="t" r="r" b="b"/>
                <a:pathLst>
                  <a:path w="1657961" h="1185397">
                    <a:moveTo>
                      <a:pt x="1111088" y="127"/>
                    </a:moveTo>
                    <a:cubicBezTo>
                      <a:pt x="1110707" y="1143"/>
                      <a:pt x="1110326" y="2159"/>
                      <a:pt x="1110199" y="3303"/>
                    </a:cubicBezTo>
                    <a:cubicBezTo>
                      <a:pt x="1109690" y="6605"/>
                      <a:pt x="1114390" y="8511"/>
                      <a:pt x="1115661" y="11813"/>
                    </a:cubicBezTo>
                    <a:cubicBezTo>
                      <a:pt x="1117058" y="15116"/>
                      <a:pt x="1114517" y="13973"/>
                      <a:pt x="1112993" y="16005"/>
                    </a:cubicBezTo>
                    <a:cubicBezTo>
                      <a:pt x="1111469" y="18038"/>
                      <a:pt x="1109309" y="23246"/>
                      <a:pt x="1108801" y="26929"/>
                    </a:cubicBezTo>
                    <a:cubicBezTo>
                      <a:pt x="1108293" y="30740"/>
                      <a:pt x="1104736" y="33408"/>
                      <a:pt x="1102577" y="33027"/>
                    </a:cubicBezTo>
                    <a:cubicBezTo>
                      <a:pt x="1100418" y="32772"/>
                      <a:pt x="1101434" y="28454"/>
                      <a:pt x="1102196" y="25151"/>
                    </a:cubicBezTo>
                    <a:cubicBezTo>
                      <a:pt x="1103085" y="21721"/>
                      <a:pt x="1103847" y="18419"/>
                      <a:pt x="1104101" y="16259"/>
                    </a:cubicBezTo>
                    <a:cubicBezTo>
                      <a:pt x="1104482" y="14100"/>
                      <a:pt x="1103974" y="11940"/>
                      <a:pt x="1102577" y="9273"/>
                    </a:cubicBezTo>
                    <a:cubicBezTo>
                      <a:pt x="1101180" y="6605"/>
                      <a:pt x="1099783" y="7113"/>
                      <a:pt x="1097750" y="5081"/>
                    </a:cubicBezTo>
                    <a:cubicBezTo>
                      <a:pt x="1096861" y="4065"/>
                      <a:pt x="1095464" y="2159"/>
                      <a:pt x="1093812" y="381"/>
                    </a:cubicBezTo>
                    <a:lnTo>
                      <a:pt x="1081999" y="381"/>
                    </a:lnTo>
                    <a:cubicBezTo>
                      <a:pt x="1081491" y="1143"/>
                      <a:pt x="1080983" y="1905"/>
                      <a:pt x="1080348" y="2922"/>
                    </a:cubicBezTo>
                    <a:cubicBezTo>
                      <a:pt x="1076918" y="8511"/>
                      <a:pt x="1076283" y="11559"/>
                      <a:pt x="1075521" y="15116"/>
                    </a:cubicBezTo>
                    <a:cubicBezTo>
                      <a:pt x="1074886" y="18546"/>
                      <a:pt x="1070059" y="23119"/>
                      <a:pt x="1065994" y="24008"/>
                    </a:cubicBezTo>
                    <a:cubicBezTo>
                      <a:pt x="1061802" y="24897"/>
                      <a:pt x="1053418" y="29216"/>
                      <a:pt x="1049481" y="29470"/>
                    </a:cubicBezTo>
                    <a:cubicBezTo>
                      <a:pt x="1045543" y="29724"/>
                      <a:pt x="1036524" y="33535"/>
                      <a:pt x="1033221" y="35313"/>
                    </a:cubicBezTo>
                    <a:cubicBezTo>
                      <a:pt x="1029919" y="37091"/>
                      <a:pt x="1023440" y="41156"/>
                      <a:pt x="1020900" y="46110"/>
                    </a:cubicBezTo>
                    <a:cubicBezTo>
                      <a:pt x="1018360" y="51064"/>
                      <a:pt x="1015946" y="59321"/>
                      <a:pt x="1014676" y="63894"/>
                    </a:cubicBezTo>
                    <a:cubicBezTo>
                      <a:pt x="1013405" y="68466"/>
                      <a:pt x="1010357" y="62115"/>
                      <a:pt x="1011373" y="57796"/>
                    </a:cubicBezTo>
                    <a:cubicBezTo>
                      <a:pt x="1012516" y="53478"/>
                      <a:pt x="1013532" y="47634"/>
                      <a:pt x="1013787" y="42426"/>
                    </a:cubicBezTo>
                    <a:cubicBezTo>
                      <a:pt x="1014041" y="37218"/>
                      <a:pt x="1015311" y="30740"/>
                      <a:pt x="1012643" y="28073"/>
                    </a:cubicBezTo>
                    <a:cubicBezTo>
                      <a:pt x="1010103" y="25532"/>
                      <a:pt x="1008579" y="31756"/>
                      <a:pt x="1007816" y="36964"/>
                    </a:cubicBezTo>
                    <a:cubicBezTo>
                      <a:pt x="1007181" y="42172"/>
                      <a:pt x="1000068" y="45602"/>
                      <a:pt x="996384" y="49540"/>
                    </a:cubicBezTo>
                    <a:cubicBezTo>
                      <a:pt x="992700" y="53478"/>
                      <a:pt x="990668" y="54367"/>
                      <a:pt x="989398" y="51699"/>
                    </a:cubicBezTo>
                    <a:cubicBezTo>
                      <a:pt x="988127" y="49032"/>
                      <a:pt x="993463" y="42553"/>
                      <a:pt x="996765" y="40013"/>
                    </a:cubicBezTo>
                    <a:cubicBezTo>
                      <a:pt x="1000068" y="37345"/>
                      <a:pt x="1002354" y="31629"/>
                      <a:pt x="1001973" y="28073"/>
                    </a:cubicBezTo>
                    <a:cubicBezTo>
                      <a:pt x="1001592" y="24643"/>
                      <a:pt x="1001084" y="17402"/>
                      <a:pt x="995241" y="16386"/>
                    </a:cubicBezTo>
                    <a:cubicBezTo>
                      <a:pt x="989398" y="15370"/>
                      <a:pt x="990414" y="24135"/>
                      <a:pt x="988763" y="27056"/>
                    </a:cubicBezTo>
                    <a:cubicBezTo>
                      <a:pt x="986984" y="29851"/>
                      <a:pt x="982920" y="39378"/>
                      <a:pt x="983555" y="43061"/>
                    </a:cubicBezTo>
                    <a:cubicBezTo>
                      <a:pt x="984190" y="46745"/>
                      <a:pt x="979871" y="52842"/>
                      <a:pt x="973774" y="54494"/>
                    </a:cubicBezTo>
                    <a:cubicBezTo>
                      <a:pt x="967676" y="56272"/>
                      <a:pt x="966406" y="57542"/>
                      <a:pt x="961579" y="59067"/>
                    </a:cubicBezTo>
                    <a:cubicBezTo>
                      <a:pt x="956752" y="60591"/>
                      <a:pt x="946590" y="63385"/>
                      <a:pt x="941636" y="67323"/>
                    </a:cubicBezTo>
                    <a:cubicBezTo>
                      <a:pt x="936682" y="71261"/>
                      <a:pt x="932110" y="74437"/>
                      <a:pt x="928172" y="77358"/>
                    </a:cubicBezTo>
                    <a:cubicBezTo>
                      <a:pt x="924234" y="80153"/>
                      <a:pt x="923853" y="75834"/>
                      <a:pt x="926012" y="72531"/>
                    </a:cubicBezTo>
                    <a:cubicBezTo>
                      <a:pt x="928172" y="69229"/>
                      <a:pt x="936682" y="63640"/>
                      <a:pt x="942526" y="60464"/>
                    </a:cubicBezTo>
                    <a:cubicBezTo>
                      <a:pt x="948369" y="57161"/>
                      <a:pt x="954212" y="53732"/>
                      <a:pt x="960055" y="52715"/>
                    </a:cubicBezTo>
                    <a:cubicBezTo>
                      <a:pt x="965898" y="51572"/>
                      <a:pt x="974663" y="45729"/>
                      <a:pt x="976822" y="42299"/>
                    </a:cubicBezTo>
                    <a:cubicBezTo>
                      <a:pt x="978982" y="38997"/>
                      <a:pt x="978728" y="33789"/>
                      <a:pt x="979363" y="28835"/>
                    </a:cubicBezTo>
                    <a:cubicBezTo>
                      <a:pt x="979998" y="23881"/>
                      <a:pt x="984190" y="18292"/>
                      <a:pt x="982665" y="11432"/>
                    </a:cubicBezTo>
                    <a:cubicBezTo>
                      <a:pt x="981522" y="6097"/>
                      <a:pt x="979490" y="3176"/>
                      <a:pt x="977584" y="381"/>
                    </a:cubicBezTo>
                    <a:lnTo>
                      <a:pt x="914961" y="381"/>
                    </a:lnTo>
                    <a:cubicBezTo>
                      <a:pt x="914199" y="1270"/>
                      <a:pt x="913564" y="2159"/>
                      <a:pt x="912802" y="3176"/>
                    </a:cubicBezTo>
                    <a:cubicBezTo>
                      <a:pt x="908737" y="8511"/>
                      <a:pt x="906831" y="10035"/>
                      <a:pt x="900480" y="11686"/>
                    </a:cubicBezTo>
                    <a:cubicBezTo>
                      <a:pt x="894129" y="13465"/>
                      <a:pt x="896288" y="10289"/>
                      <a:pt x="894129" y="6859"/>
                    </a:cubicBezTo>
                    <a:cubicBezTo>
                      <a:pt x="891970" y="3557"/>
                      <a:pt x="888921" y="2159"/>
                      <a:pt x="883332" y="1524"/>
                    </a:cubicBezTo>
                    <a:cubicBezTo>
                      <a:pt x="881172" y="1270"/>
                      <a:pt x="879775" y="762"/>
                      <a:pt x="878632" y="254"/>
                    </a:cubicBezTo>
                    <a:lnTo>
                      <a:pt x="435569" y="254"/>
                    </a:lnTo>
                    <a:cubicBezTo>
                      <a:pt x="436458" y="2795"/>
                      <a:pt x="437474" y="5716"/>
                      <a:pt x="438998" y="9400"/>
                    </a:cubicBezTo>
                    <a:cubicBezTo>
                      <a:pt x="442301" y="17402"/>
                      <a:pt x="445223" y="17148"/>
                      <a:pt x="451193" y="20197"/>
                    </a:cubicBezTo>
                    <a:cubicBezTo>
                      <a:pt x="457036" y="23246"/>
                      <a:pt x="486252" y="36964"/>
                      <a:pt x="488157" y="39378"/>
                    </a:cubicBezTo>
                    <a:cubicBezTo>
                      <a:pt x="490062" y="41791"/>
                      <a:pt x="507846" y="53223"/>
                      <a:pt x="512419" y="60464"/>
                    </a:cubicBezTo>
                    <a:cubicBezTo>
                      <a:pt x="516992" y="67577"/>
                      <a:pt x="526138" y="80661"/>
                      <a:pt x="531219" y="92093"/>
                    </a:cubicBezTo>
                    <a:cubicBezTo>
                      <a:pt x="536427" y="103652"/>
                      <a:pt x="540364" y="120928"/>
                      <a:pt x="541000" y="133122"/>
                    </a:cubicBezTo>
                    <a:cubicBezTo>
                      <a:pt x="541635" y="145317"/>
                      <a:pt x="541381" y="192189"/>
                      <a:pt x="538459" y="197397"/>
                    </a:cubicBezTo>
                    <a:cubicBezTo>
                      <a:pt x="535664" y="202605"/>
                      <a:pt x="527154" y="213656"/>
                      <a:pt x="522200" y="221024"/>
                    </a:cubicBezTo>
                    <a:cubicBezTo>
                      <a:pt x="517246" y="228391"/>
                      <a:pt x="506830" y="235504"/>
                      <a:pt x="499462" y="242872"/>
                    </a:cubicBezTo>
                    <a:cubicBezTo>
                      <a:pt x="492095" y="250239"/>
                      <a:pt x="472533" y="266498"/>
                      <a:pt x="460466" y="271325"/>
                    </a:cubicBezTo>
                    <a:cubicBezTo>
                      <a:pt x="448271" y="276152"/>
                      <a:pt x="422104" y="287585"/>
                      <a:pt x="417912" y="289109"/>
                    </a:cubicBezTo>
                    <a:cubicBezTo>
                      <a:pt x="413720" y="290633"/>
                      <a:pt x="396826" y="298890"/>
                      <a:pt x="388188" y="301557"/>
                    </a:cubicBezTo>
                    <a:cubicBezTo>
                      <a:pt x="379678" y="304225"/>
                      <a:pt x="376629" y="306765"/>
                      <a:pt x="373835" y="308544"/>
                    </a:cubicBezTo>
                    <a:cubicBezTo>
                      <a:pt x="371167" y="310322"/>
                      <a:pt x="372437" y="311084"/>
                      <a:pt x="373835" y="314260"/>
                    </a:cubicBezTo>
                    <a:cubicBezTo>
                      <a:pt x="375359" y="317563"/>
                      <a:pt x="377137" y="315657"/>
                      <a:pt x="380186" y="318833"/>
                    </a:cubicBezTo>
                    <a:cubicBezTo>
                      <a:pt x="383234" y="322008"/>
                      <a:pt x="383107" y="323406"/>
                      <a:pt x="384378" y="326962"/>
                    </a:cubicBezTo>
                    <a:cubicBezTo>
                      <a:pt x="385648" y="330519"/>
                      <a:pt x="386537" y="334330"/>
                      <a:pt x="387299" y="337759"/>
                    </a:cubicBezTo>
                    <a:cubicBezTo>
                      <a:pt x="388061" y="341062"/>
                      <a:pt x="393396" y="342205"/>
                      <a:pt x="395683" y="342968"/>
                    </a:cubicBezTo>
                    <a:cubicBezTo>
                      <a:pt x="397969" y="343730"/>
                      <a:pt x="401272" y="343222"/>
                      <a:pt x="403304" y="344238"/>
                    </a:cubicBezTo>
                    <a:cubicBezTo>
                      <a:pt x="405210" y="345254"/>
                      <a:pt x="403304" y="347413"/>
                      <a:pt x="401272" y="348557"/>
                    </a:cubicBezTo>
                    <a:cubicBezTo>
                      <a:pt x="399113" y="349700"/>
                      <a:pt x="398477" y="349319"/>
                      <a:pt x="398477" y="352875"/>
                    </a:cubicBezTo>
                    <a:cubicBezTo>
                      <a:pt x="398477" y="356432"/>
                      <a:pt x="404575" y="353765"/>
                      <a:pt x="406099" y="356813"/>
                    </a:cubicBezTo>
                    <a:cubicBezTo>
                      <a:pt x="407623" y="359862"/>
                      <a:pt x="402034" y="361132"/>
                      <a:pt x="402796" y="363927"/>
                    </a:cubicBezTo>
                    <a:cubicBezTo>
                      <a:pt x="403685" y="366721"/>
                      <a:pt x="410418" y="368754"/>
                      <a:pt x="409783" y="371929"/>
                    </a:cubicBezTo>
                    <a:cubicBezTo>
                      <a:pt x="409148" y="375232"/>
                      <a:pt x="403050" y="375613"/>
                      <a:pt x="403050" y="378153"/>
                    </a:cubicBezTo>
                    <a:cubicBezTo>
                      <a:pt x="403050" y="380694"/>
                      <a:pt x="411053" y="385140"/>
                      <a:pt x="410799" y="390094"/>
                    </a:cubicBezTo>
                    <a:cubicBezTo>
                      <a:pt x="410545" y="395048"/>
                      <a:pt x="405210" y="392507"/>
                      <a:pt x="403685" y="394921"/>
                    </a:cubicBezTo>
                    <a:cubicBezTo>
                      <a:pt x="402161" y="397334"/>
                      <a:pt x="405210" y="401399"/>
                      <a:pt x="408639" y="404067"/>
                    </a:cubicBezTo>
                    <a:cubicBezTo>
                      <a:pt x="412069" y="406734"/>
                      <a:pt x="411688" y="410291"/>
                      <a:pt x="411942" y="416007"/>
                    </a:cubicBezTo>
                    <a:cubicBezTo>
                      <a:pt x="412196" y="421596"/>
                      <a:pt x="412450" y="428582"/>
                      <a:pt x="412450" y="430869"/>
                    </a:cubicBezTo>
                    <a:cubicBezTo>
                      <a:pt x="412450" y="433155"/>
                      <a:pt x="416515" y="436712"/>
                      <a:pt x="419437" y="438871"/>
                    </a:cubicBezTo>
                    <a:cubicBezTo>
                      <a:pt x="422485" y="441031"/>
                      <a:pt x="422993" y="444969"/>
                      <a:pt x="422358" y="449542"/>
                    </a:cubicBezTo>
                    <a:cubicBezTo>
                      <a:pt x="421723" y="454114"/>
                      <a:pt x="420707" y="458687"/>
                      <a:pt x="420834" y="463514"/>
                    </a:cubicBezTo>
                    <a:cubicBezTo>
                      <a:pt x="420834" y="468468"/>
                      <a:pt x="427693" y="465166"/>
                      <a:pt x="433282" y="468595"/>
                    </a:cubicBezTo>
                    <a:cubicBezTo>
                      <a:pt x="438871" y="472025"/>
                      <a:pt x="437601" y="477741"/>
                      <a:pt x="438109" y="482568"/>
                    </a:cubicBezTo>
                    <a:cubicBezTo>
                      <a:pt x="438490" y="487395"/>
                      <a:pt x="437220" y="490698"/>
                      <a:pt x="435442" y="494508"/>
                    </a:cubicBezTo>
                    <a:cubicBezTo>
                      <a:pt x="433663" y="498319"/>
                      <a:pt x="426931" y="503654"/>
                      <a:pt x="423374" y="506576"/>
                    </a:cubicBezTo>
                    <a:cubicBezTo>
                      <a:pt x="419818" y="509497"/>
                      <a:pt x="416769" y="515849"/>
                      <a:pt x="414864" y="518516"/>
                    </a:cubicBezTo>
                    <a:cubicBezTo>
                      <a:pt x="412958" y="521184"/>
                      <a:pt x="413593" y="524994"/>
                      <a:pt x="413720" y="526265"/>
                    </a:cubicBezTo>
                    <a:cubicBezTo>
                      <a:pt x="413720" y="527408"/>
                      <a:pt x="417404" y="532743"/>
                      <a:pt x="418674" y="534267"/>
                    </a:cubicBezTo>
                    <a:cubicBezTo>
                      <a:pt x="419945" y="535791"/>
                      <a:pt x="425661" y="541127"/>
                      <a:pt x="425661" y="542397"/>
                    </a:cubicBezTo>
                    <a:cubicBezTo>
                      <a:pt x="425661" y="543667"/>
                      <a:pt x="420707" y="545699"/>
                      <a:pt x="418420" y="547859"/>
                    </a:cubicBezTo>
                    <a:cubicBezTo>
                      <a:pt x="416134" y="549891"/>
                      <a:pt x="417277" y="551924"/>
                      <a:pt x="417404" y="554083"/>
                    </a:cubicBezTo>
                    <a:cubicBezTo>
                      <a:pt x="417658" y="556370"/>
                      <a:pt x="417404" y="563737"/>
                      <a:pt x="413975" y="564118"/>
                    </a:cubicBezTo>
                    <a:cubicBezTo>
                      <a:pt x="410545" y="564499"/>
                      <a:pt x="411815" y="559418"/>
                      <a:pt x="409656" y="552178"/>
                    </a:cubicBezTo>
                    <a:cubicBezTo>
                      <a:pt x="407496" y="544937"/>
                      <a:pt x="406480" y="544810"/>
                      <a:pt x="404575" y="541127"/>
                    </a:cubicBezTo>
                    <a:cubicBezTo>
                      <a:pt x="402669" y="537443"/>
                      <a:pt x="398859" y="534394"/>
                      <a:pt x="393778" y="534648"/>
                    </a:cubicBezTo>
                    <a:cubicBezTo>
                      <a:pt x="388697" y="534902"/>
                      <a:pt x="385521" y="538713"/>
                      <a:pt x="380821" y="542270"/>
                    </a:cubicBezTo>
                    <a:cubicBezTo>
                      <a:pt x="375994" y="545699"/>
                      <a:pt x="371167" y="550653"/>
                      <a:pt x="369770" y="553575"/>
                    </a:cubicBezTo>
                    <a:cubicBezTo>
                      <a:pt x="368373" y="556624"/>
                      <a:pt x="368881" y="558402"/>
                      <a:pt x="368500" y="561324"/>
                    </a:cubicBezTo>
                    <a:cubicBezTo>
                      <a:pt x="368245" y="564372"/>
                      <a:pt x="373199" y="569072"/>
                      <a:pt x="375994" y="572121"/>
                    </a:cubicBezTo>
                    <a:cubicBezTo>
                      <a:pt x="378789" y="575169"/>
                      <a:pt x="382218" y="579869"/>
                      <a:pt x="383997" y="581266"/>
                    </a:cubicBezTo>
                    <a:cubicBezTo>
                      <a:pt x="385775" y="582537"/>
                      <a:pt x="390221" y="589269"/>
                      <a:pt x="390729" y="592318"/>
                    </a:cubicBezTo>
                    <a:cubicBezTo>
                      <a:pt x="391110" y="595366"/>
                      <a:pt x="387426" y="592699"/>
                      <a:pt x="384759" y="590412"/>
                    </a:cubicBezTo>
                    <a:cubicBezTo>
                      <a:pt x="382091" y="588126"/>
                      <a:pt x="378153" y="586729"/>
                      <a:pt x="376248" y="583553"/>
                    </a:cubicBezTo>
                    <a:cubicBezTo>
                      <a:pt x="374343" y="580377"/>
                      <a:pt x="368881" y="576058"/>
                      <a:pt x="365070" y="570215"/>
                    </a:cubicBezTo>
                    <a:cubicBezTo>
                      <a:pt x="361259" y="564372"/>
                      <a:pt x="358211" y="564753"/>
                      <a:pt x="354019" y="561578"/>
                    </a:cubicBezTo>
                    <a:cubicBezTo>
                      <a:pt x="349827" y="558402"/>
                      <a:pt x="346778" y="556878"/>
                      <a:pt x="343095" y="555607"/>
                    </a:cubicBezTo>
                    <a:cubicBezTo>
                      <a:pt x="339411" y="554337"/>
                      <a:pt x="337632" y="555353"/>
                      <a:pt x="334076" y="556624"/>
                    </a:cubicBezTo>
                    <a:cubicBezTo>
                      <a:pt x="330646" y="557767"/>
                      <a:pt x="329630" y="560815"/>
                      <a:pt x="324549" y="561832"/>
                    </a:cubicBezTo>
                    <a:cubicBezTo>
                      <a:pt x="319468" y="562848"/>
                      <a:pt x="316546" y="566405"/>
                      <a:pt x="313117" y="569580"/>
                    </a:cubicBezTo>
                    <a:cubicBezTo>
                      <a:pt x="309687" y="572883"/>
                      <a:pt x="307528" y="573010"/>
                      <a:pt x="306892" y="570342"/>
                    </a:cubicBezTo>
                    <a:cubicBezTo>
                      <a:pt x="306257" y="567675"/>
                      <a:pt x="312990" y="563102"/>
                      <a:pt x="315403" y="561196"/>
                    </a:cubicBezTo>
                    <a:cubicBezTo>
                      <a:pt x="317817" y="559291"/>
                      <a:pt x="320865" y="556115"/>
                      <a:pt x="324930" y="553956"/>
                    </a:cubicBezTo>
                    <a:cubicBezTo>
                      <a:pt x="328995" y="551797"/>
                      <a:pt x="329122" y="550526"/>
                      <a:pt x="330265" y="548621"/>
                    </a:cubicBezTo>
                    <a:cubicBezTo>
                      <a:pt x="331408" y="546716"/>
                      <a:pt x="330519" y="543540"/>
                      <a:pt x="328487" y="540110"/>
                    </a:cubicBezTo>
                    <a:cubicBezTo>
                      <a:pt x="326581" y="536681"/>
                      <a:pt x="318071" y="526519"/>
                      <a:pt x="314387" y="521565"/>
                    </a:cubicBezTo>
                    <a:cubicBezTo>
                      <a:pt x="310703" y="516738"/>
                      <a:pt x="309179" y="515467"/>
                      <a:pt x="304352" y="510005"/>
                    </a:cubicBezTo>
                    <a:cubicBezTo>
                      <a:pt x="299525" y="504543"/>
                      <a:pt x="297620" y="503527"/>
                      <a:pt x="293682" y="500733"/>
                    </a:cubicBezTo>
                    <a:cubicBezTo>
                      <a:pt x="289744" y="497938"/>
                      <a:pt x="284409" y="498700"/>
                      <a:pt x="282631" y="496414"/>
                    </a:cubicBezTo>
                    <a:cubicBezTo>
                      <a:pt x="280852" y="494127"/>
                      <a:pt x="276025" y="491460"/>
                      <a:pt x="272723" y="490190"/>
                    </a:cubicBezTo>
                    <a:cubicBezTo>
                      <a:pt x="269420" y="488919"/>
                      <a:pt x="267134" y="490952"/>
                      <a:pt x="265355" y="492095"/>
                    </a:cubicBezTo>
                    <a:cubicBezTo>
                      <a:pt x="263450" y="493365"/>
                      <a:pt x="255828" y="492984"/>
                      <a:pt x="255320" y="491460"/>
                    </a:cubicBezTo>
                    <a:cubicBezTo>
                      <a:pt x="254939" y="489935"/>
                      <a:pt x="260528" y="487903"/>
                      <a:pt x="263704" y="487268"/>
                    </a:cubicBezTo>
                    <a:cubicBezTo>
                      <a:pt x="266880" y="486633"/>
                      <a:pt x="270690" y="480536"/>
                      <a:pt x="269674" y="478376"/>
                    </a:cubicBezTo>
                    <a:cubicBezTo>
                      <a:pt x="268531" y="476344"/>
                      <a:pt x="264212" y="472152"/>
                      <a:pt x="260401" y="467198"/>
                    </a:cubicBezTo>
                    <a:cubicBezTo>
                      <a:pt x="256591" y="462244"/>
                      <a:pt x="254050" y="456020"/>
                      <a:pt x="248080" y="450431"/>
                    </a:cubicBezTo>
                    <a:cubicBezTo>
                      <a:pt x="242237" y="444842"/>
                      <a:pt x="240331" y="444588"/>
                      <a:pt x="236139" y="440142"/>
                    </a:cubicBezTo>
                    <a:cubicBezTo>
                      <a:pt x="231948" y="435696"/>
                      <a:pt x="231186" y="430742"/>
                      <a:pt x="232329" y="426804"/>
                    </a:cubicBezTo>
                    <a:cubicBezTo>
                      <a:pt x="233345" y="422866"/>
                      <a:pt x="240331" y="412704"/>
                      <a:pt x="240331" y="410799"/>
                    </a:cubicBezTo>
                    <a:cubicBezTo>
                      <a:pt x="240331" y="408893"/>
                      <a:pt x="240966" y="403431"/>
                      <a:pt x="239061" y="395429"/>
                    </a:cubicBezTo>
                    <a:cubicBezTo>
                      <a:pt x="237156" y="387426"/>
                      <a:pt x="234996" y="382599"/>
                      <a:pt x="233853" y="376121"/>
                    </a:cubicBezTo>
                    <a:cubicBezTo>
                      <a:pt x="232837" y="369643"/>
                      <a:pt x="233853" y="364181"/>
                      <a:pt x="232837" y="357702"/>
                    </a:cubicBezTo>
                    <a:cubicBezTo>
                      <a:pt x="231694" y="351224"/>
                      <a:pt x="226994" y="349192"/>
                      <a:pt x="225469" y="342078"/>
                    </a:cubicBezTo>
                    <a:cubicBezTo>
                      <a:pt x="223945" y="334965"/>
                      <a:pt x="226740" y="334330"/>
                      <a:pt x="226994" y="328868"/>
                    </a:cubicBezTo>
                    <a:cubicBezTo>
                      <a:pt x="227248" y="323406"/>
                      <a:pt x="231313" y="320484"/>
                      <a:pt x="232329" y="316165"/>
                    </a:cubicBezTo>
                    <a:cubicBezTo>
                      <a:pt x="233345" y="311846"/>
                      <a:pt x="233599" y="304225"/>
                      <a:pt x="232837" y="300033"/>
                    </a:cubicBezTo>
                    <a:cubicBezTo>
                      <a:pt x="232075" y="295841"/>
                      <a:pt x="234615" y="291776"/>
                      <a:pt x="234488" y="287077"/>
                    </a:cubicBezTo>
                    <a:cubicBezTo>
                      <a:pt x="234361" y="282377"/>
                      <a:pt x="231694" y="280090"/>
                      <a:pt x="229661" y="277423"/>
                    </a:cubicBezTo>
                    <a:cubicBezTo>
                      <a:pt x="227629" y="274755"/>
                      <a:pt x="220896" y="276660"/>
                      <a:pt x="218356" y="276915"/>
                    </a:cubicBezTo>
                    <a:cubicBezTo>
                      <a:pt x="215815" y="277169"/>
                      <a:pt x="205908" y="278058"/>
                      <a:pt x="200700" y="276915"/>
                    </a:cubicBezTo>
                    <a:cubicBezTo>
                      <a:pt x="195491" y="275898"/>
                      <a:pt x="197016" y="273231"/>
                      <a:pt x="195873" y="270817"/>
                    </a:cubicBezTo>
                    <a:cubicBezTo>
                      <a:pt x="194729" y="268404"/>
                      <a:pt x="186981" y="266753"/>
                      <a:pt x="183551" y="266625"/>
                    </a:cubicBezTo>
                    <a:cubicBezTo>
                      <a:pt x="180121" y="266625"/>
                      <a:pt x="169705" y="265355"/>
                      <a:pt x="167673" y="266371"/>
                    </a:cubicBezTo>
                    <a:cubicBezTo>
                      <a:pt x="165641" y="267388"/>
                      <a:pt x="161957" y="272596"/>
                      <a:pt x="160179" y="274247"/>
                    </a:cubicBezTo>
                    <a:cubicBezTo>
                      <a:pt x="158400" y="276025"/>
                      <a:pt x="152303" y="273104"/>
                      <a:pt x="149127" y="271706"/>
                    </a:cubicBezTo>
                    <a:cubicBezTo>
                      <a:pt x="145952" y="270436"/>
                      <a:pt x="136552" y="265482"/>
                      <a:pt x="134265" y="264593"/>
                    </a:cubicBezTo>
                    <a:cubicBezTo>
                      <a:pt x="131979" y="263577"/>
                      <a:pt x="123849" y="264085"/>
                      <a:pt x="121309" y="264212"/>
                    </a:cubicBezTo>
                    <a:cubicBezTo>
                      <a:pt x="118641" y="264466"/>
                      <a:pt x="113814" y="266753"/>
                      <a:pt x="109750" y="267769"/>
                    </a:cubicBezTo>
                    <a:cubicBezTo>
                      <a:pt x="105685" y="268785"/>
                      <a:pt x="104160" y="267261"/>
                      <a:pt x="100604" y="265736"/>
                    </a:cubicBezTo>
                    <a:cubicBezTo>
                      <a:pt x="97174" y="264339"/>
                      <a:pt x="88663" y="264720"/>
                      <a:pt x="86631" y="264847"/>
                    </a:cubicBezTo>
                    <a:cubicBezTo>
                      <a:pt x="84599" y="264847"/>
                      <a:pt x="79772" y="267896"/>
                      <a:pt x="77231" y="269674"/>
                    </a:cubicBezTo>
                    <a:cubicBezTo>
                      <a:pt x="74691" y="271579"/>
                      <a:pt x="72785" y="273993"/>
                      <a:pt x="71769" y="277423"/>
                    </a:cubicBezTo>
                    <a:cubicBezTo>
                      <a:pt x="70753" y="280725"/>
                      <a:pt x="68085" y="282885"/>
                      <a:pt x="66053" y="283393"/>
                    </a:cubicBezTo>
                    <a:cubicBezTo>
                      <a:pt x="64021" y="283901"/>
                      <a:pt x="66434" y="278820"/>
                      <a:pt x="67958" y="275517"/>
                    </a:cubicBezTo>
                    <a:cubicBezTo>
                      <a:pt x="69483" y="272088"/>
                      <a:pt x="72023" y="268658"/>
                      <a:pt x="74183" y="266753"/>
                    </a:cubicBezTo>
                    <a:cubicBezTo>
                      <a:pt x="76342" y="264847"/>
                      <a:pt x="76342" y="263323"/>
                      <a:pt x="76342" y="261163"/>
                    </a:cubicBezTo>
                    <a:cubicBezTo>
                      <a:pt x="76342" y="259004"/>
                      <a:pt x="73675" y="258115"/>
                      <a:pt x="67831" y="253669"/>
                    </a:cubicBezTo>
                    <a:cubicBezTo>
                      <a:pt x="62115" y="249223"/>
                      <a:pt x="41283" y="243126"/>
                      <a:pt x="31756" y="238045"/>
                    </a:cubicBezTo>
                    <a:cubicBezTo>
                      <a:pt x="23373" y="233599"/>
                      <a:pt x="7749" y="227629"/>
                      <a:pt x="0" y="224326"/>
                    </a:cubicBezTo>
                    <a:lnTo>
                      <a:pt x="0" y="729505"/>
                    </a:lnTo>
                    <a:cubicBezTo>
                      <a:pt x="4319" y="730902"/>
                      <a:pt x="7240" y="734459"/>
                      <a:pt x="13973" y="741445"/>
                    </a:cubicBezTo>
                    <a:cubicBezTo>
                      <a:pt x="24770" y="752750"/>
                      <a:pt x="27818" y="759228"/>
                      <a:pt x="35694" y="772693"/>
                    </a:cubicBezTo>
                    <a:cubicBezTo>
                      <a:pt x="43443" y="786158"/>
                      <a:pt x="46491" y="784887"/>
                      <a:pt x="55256" y="789206"/>
                    </a:cubicBezTo>
                    <a:cubicBezTo>
                      <a:pt x="63894" y="793525"/>
                      <a:pt x="75580" y="791366"/>
                      <a:pt x="85996" y="790096"/>
                    </a:cubicBezTo>
                    <a:cubicBezTo>
                      <a:pt x="96412" y="788825"/>
                      <a:pt x="93744" y="794414"/>
                      <a:pt x="89934" y="800512"/>
                    </a:cubicBezTo>
                    <a:cubicBezTo>
                      <a:pt x="85996" y="806609"/>
                      <a:pt x="89045" y="809149"/>
                      <a:pt x="95523" y="819565"/>
                    </a:cubicBezTo>
                    <a:cubicBezTo>
                      <a:pt x="102001" y="829981"/>
                      <a:pt x="105050" y="827822"/>
                      <a:pt x="110258" y="833411"/>
                    </a:cubicBezTo>
                    <a:cubicBezTo>
                      <a:pt x="115466" y="839000"/>
                      <a:pt x="107717" y="843319"/>
                      <a:pt x="106320" y="849416"/>
                    </a:cubicBezTo>
                    <a:cubicBezTo>
                      <a:pt x="105050" y="855513"/>
                      <a:pt x="108098" y="855895"/>
                      <a:pt x="111528" y="863770"/>
                    </a:cubicBezTo>
                    <a:cubicBezTo>
                      <a:pt x="114958" y="871519"/>
                      <a:pt x="112798" y="872027"/>
                      <a:pt x="112798" y="876346"/>
                    </a:cubicBezTo>
                    <a:cubicBezTo>
                      <a:pt x="112798" y="880664"/>
                      <a:pt x="107971" y="880283"/>
                      <a:pt x="102509" y="880283"/>
                    </a:cubicBezTo>
                    <a:cubicBezTo>
                      <a:pt x="104288" y="882697"/>
                      <a:pt x="106193" y="883713"/>
                      <a:pt x="109496" y="883713"/>
                    </a:cubicBezTo>
                    <a:cubicBezTo>
                      <a:pt x="112798" y="883713"/>
                      <a:pt x="115974" y="883205"/>
                      <a:pt x="118768" y="882824"/>
                    </a:cubicBezTo>
                    <a:cubicBezTo>
                      <a:pt x="122833" y="882189"/>
                      <a:pt x="126136" y="881681"/>
                      <a:pt x="129565" y="882570"/>
                    </a:cubicBezTo>
                    <a:cubicBezTo>
                      <a:pt x="134392" y="883840"/>
                      <a:pt x="135282" y="887270"/>
                      <a:pt x="136552" y="892224"/>
                    </a:cubicBezTo>
                    <a:cubicBezTo>
                      <a:pt x="137060" y="894510"/>
                      <a:pt x="137822" y="897178"/>
                      <a:pt x="139219" y="900099"/>
                    </a:cubicBezTo>
                    <a:cubicBezTo>
                      <a:pt x="140236" y="902259"/>
                      <a:pt x="141252" y="904164"/>
                      <a:pt x="142395" y="905942"/>
                    </a:cubicBezTo>
                    <a:cubicBezTo>
                      <a:pt x="149254" y="903656"/>
                      <a:pt x="160052" y="902894"/>
                      <a:pt x="164751" y="904037"/>
                    </a:cubicBezTo>
                    <a:cubicBezTo>
                      <a:pt x="171865" y="905561"/>
                      <a:pt x="181265" y="901115"/>
                      <a:pt x="187997" y="903910"/>
                    </a:cubicBezTo>
                    <a:cubicBezTo>
                      <a:pt x="194729" y="906705"/>
                      <a:pt x="198667" y="907213"/>
                      <a:pt x="207686" y="908102"/>
                    </a:cubicBezTo>
                    <a:cubicBezTo>
                      <a:pt x="216832" y="908991"/>
                      <a:pt x="222675" y="908102"/>
                      <a:pt x="238426" y="908102"/>
                    </a:cubicBezTo>
                    <a:cubicBezTo>
                      <a:pt x="254177" y="908102"/>
                      <a:pt x="263196" y="916104"/>
                      <a:pt x="270944" y="919661"/>
                    </a:cubicBezTo>
                    <a:cubicBezTo>
                      <a:pt x="278820" y="923091"/>
                      <a:pt x="289363" y="922075"/>
                      <a:pt x="299144" y="922075"/>
                    </a:cubicBezTo>
                    <a:cubicBezTo>
                      <a:pt x="308925" y="922075"/>
                      <a:pt x="311338" y="922456"/>
                      <a:pt x="316292" y="929061"/>
                    </a:cubicBezTo>
                    <a:cubicBezTo>
                      <a:pt x="321246" y="935539"/>
                      <a:pt x="327089" y="941382"/>
                      <a:pt x="332170" y="945066"/>
                    </a:cubicBezTo>
                    <a:cubicBezTo>
                      <a:pt x="337124" y="948750"/>
                      <a:pt x="347159" y="954593"/>
                      <a:pt x="351859" y="960690"/>
                    </a:cubicBezTo>
                    <a:cubicBezTo>
                      <a:pt x="356686" y="966787"/>
                      <a:pt x="353002" y="969201"/>
                      <a:pt x="353765" y="978220"/>
                    </a:cubicBezTo>
                    <a:cubicBezTo>
                      <a:pt x="354654" y="987365"/>
                      <a:pt x="359227" y="985841"/>
                      <a:pt x="362910" y="988636"/>
                    </a:cubicBezTo>
                    <a:cubicBezTo>
                      <a:pt x="366594" y="991430"/>
                      <a:pt x="371294" y="998798"/>
                      <a:pt x="371167" y="1002735"/>
                    </a:cubicBezTo>
                    <a:cubicBezTo>
                      <a:pt x="370913" y="1006673"/>
                      <a:pt x="365324" y="1002481"/>
                      <a:pt x="358846" y="997781"/>
                    </a:cubicBezTo>
                    <a:cubicBezTo>
                      <a:pt x="352367" y="992955"/>
                      <a:pt x="351478" y="999052"/>
                      <a:pt x="348938" y="1002735"/>
                    </a:cubicBezTo>
                    <a:cubicBezTo>
                      <a:pt x="346270" y="1006419"/>
                      <a:pt x="351605" y="1010611"/>
                      <a:pt x="350843" y="1017343"/>
                    </a:cubicBezTo>
                    <a:cubicBezTo>
                      <a:pt x="350208" y="1024076"/>
                      <a:pt x="345254" y="1021027"/>
                      <a:pt x="339157" y="1019884"/>
                    </a:cubicBezTo>
                    <a:cubicBezTo>
                      <a:pt x="333060" y="1018868"/>
                      <a:pt x="332678" y="1018614"/>
                      <a:pt x="328741" y="1013405"/>
                    </a:cubicBezTo>
                    <a:cubicBezTo>
                      <a:pt x="324803" y="1008197"/>
                      <a:pt x="320992" y="1007562"/>
                      <a:pt x="315784" y="1006165"/>
                    </a:cubicBezTo>
                    <a:cubicBezTo>
                      <a:pt x="310576" y="1004895"/>
                      <a:pt x="310322" y="1009595"/>
                      <a:pt x="304479" y="1012643"/>
                    </a:cubicBezTo>
                    <a:cubicBezTo>
                      <a:pt x="298636" y="1015692"/>
                      <a:pt x="297239" y="1006546"/>
                      <a:pt x="296730" y="1001211"/>
                    </a:cubicBezTo>
                    <a:cubicBezTo>
                      <a:pt x="296095" y="995749"/>
                      <a:pt x="301303" y="996003"/>
                      <a:pt x="301303" y="991811"/>
                    </a:cubicBezTo>
                    <a:cubicBezTo>
                      <a:pt x="301303" y="987619"/>
                      <a:pt x="291395" y="991430"/>
                      <a:pt x="287458" y="986476"/>
                    </a:cubicBezTo>
                    <a:cubicBezTo>
                      <a:pt x="283520" y="981522"/>
                      <a:pt x="287839" y="983046"/>
                      <a:pt x="287712" y="979236"/>
                    </a:cubicBezTo>
                    <a:cubicBezTo>
                      <a:pt x="287458" y="975552"/>
                      <a:pt x="284028" y="974028"/>
                      <a:pt x="277677" y="972757"/>
                    </a:cubicBezTo>
                    <a:cubicBezTo>
                      <a:pt x="271452" y="971487"/>
                      <a:pt x="269928" y="968820"/>
                      <a:pt x="266117" y="972503"/>
                    </a:cubicBezTo>
                    <a:cubicBezTo>
                      <a:pt x="262434" y="976187"/>
                      <a:pt x="268150" y="977711"/>
                      <a:pt x="274374" y="982284"/>
                    </a:cubicBezTo>
                    <a:cubicBezTo>
                      <a:pt x="280598" y="986857"/>
                      <a:pt x="277169" y="988509"/>
                      <a:pt x="281996" y="994606"/>
                    </a:cubicBezTo>
                    <a:cubicBezTo>
                      <a:pt x="286822" y="1000703"/>
                      <a:pt x="284790" y="1001973"/>
                      <a:pt x="285425" y="1006546"/>
                    </a:cubicBezTo>
                    <a:cubicBezTo>
                      <a:pt x="286060" y="1011119"/>
                      <a:pt x="284409" y="1018995"/>
                      <a:pt x="279709" y="1021662"/>
                    </a:cubicBezTo>
                    <a:cubicBezTo>
                      <a:pt x="274882" y="1024203"/>
                      <a:pt x="267515" y="1035508"/>
                      <a:pt x="264085" y="1048973"/>
                    </a:cubicBezTo>
                    <a:cubicBezTo>
                      <a:pt x="260655" y="1062437"/>
                      <a:pt x="263704" y="1062437"/>
                      <a:pt x="261036" y="1074124"/>
                    </a:cubicBezTo>
                    <a:cubicBezTo>
                      <a:pt x="258496" y="1085810"/>
                      <a:pt x="257988" y="1083269"/>
                      <a:pt x="247572" y="1098004"/>
                    </a:cubicBezTo>
                    <a:cubicBezTo>
                      <a:pt x="238553" y="1110707"/>
                      <a:pt x="237410" y="1110834"/>
                      <a:pt x="229153" y="1111723"/>
                    </a:cubicBezTo>
                    <a:cubicBezTo>
                      <a:pt x="224834" y="1124298"/>
                      <a:pt x="220515" y="1135604"/>
                      <a:pt x="218737" y="1138652"/>
                    </a:cubicBezTo>
                    <a:cubicBezTo>
                      <a:pt x="216070" y="1142971"/>
                      <a:pt x="209210" y="1148560"/>
                      <a:pt x="202859" y="1153641"/>
                    </a:cubicBezTo>
                    <a:cubicBezTo>
                      <a:pt x="198667" y="1157071"/>
                      <a:pt x="194856" y="1160119"/>
                      <a:pt x="193205" y="1162025"/>
                    </a:cubicBezTo>
                    <a:cubicBezTo>
                      <a:pt x="191046" y="1164692"/>
                      <a:pt x="188378" y="1169519"/>
                      <a:pt x="187870" y="1174600"/>
                    </a:cubicBezTo>
                    <a:cubicBezTo>
                      <a:pt x="187489" y="1177903"/>
                      <a:pt x="187997" y="1181333"/>
                      <a:pt x="190283" y="1184127"/>
                    </a:cubicBezTo>
                    <a:cubicBezTo>
                      <a:pt x="190665" y="1184635"/>
                      <a:pt x="191046" y="1185016"/>
                      <a:pt x="191427" y="1185397"/>
                    </a:cubicBezTo>
                    <a:cubicBezTo>
                      <a:pt x="194348" y="1184762"/>
                      <a:pt x="197270" y="1184381"/>
                      <a:pt x="199810" y="1184381"/>
                    </a:cubicBezTo>
                    <a:cubicBezTo>
                      <a:pt x="208956" y="1184381"/>
                      <a:pt x="213021" y="1184762"/>
                      <a:pt x="220642" y="1180697"/>
                    </a:cubicBezTo>
                    <a:cubicBezTo>
                      <a:pt x="228264" y="1176633"/>
                      <a:pt x="232583" y="1176379"/>
                      <a:pt x="245539" y="1166852"/>
                    </a:cubicBezTo>
                    <a:cubicBezTo>
                      <a:pt x="258496" y="1157325"/>
                      <a:pt x="256336" y="1156055"/>
                      <a:pt x="264847" y="1150847"/>
                    </a:cubicBezTo>
                    <a:cubicBezTo>
                      <a:pt x="273358" y="1145639"/>
                      <a:pt x="277677" y="1140176"/>
                      <a:pt x="288982" y="1140430"/>
                    </a:cubicBezTo>
                    <a:cubicBezTo>
                      <a:pt x="298128" y="1140685"/>
                      <a:pt x="301303" y="1141701"/>
                      <a:pt x="308671" y="1142336"/>
                    </a:cubicBezTo>
                    <a:cubicBezTo>
                      <a:pt x="316038" y="1142971"/>
                      <a:pt x="314895" y="1144241"/>
                      <a:pt x="323152" y="1142717"/>
                    </a:cubicBezTo>
                    <a:cubicBezTo>
                      <a:pt x="331408" y="1141193"/>
                      <a:pt x="331408" y="1142336"/>
                      <a:pt x="338395" y="1138144"/>
                    </a:cubicBezTo>
                    <a:cubicBezTo>
                      <a:pt x="345381" y="1134079"/>
                      <a:pt x="337887" y="1134714"/>
                      <a:pt x="350335" y="1131412"/>
                    </a:cubicBezTo>
                    <a:cubicBezTo>
                      <a:pt x="362656" y="1128109"/>
                      <a:pt x="366594" y="1127728"/>
                      <a:pt x="374851" y="1127728"/>
                    </a:cubicBezTo>
                    <a:cubicBezTo>
                      <a:pt x="383107" y="1127728"/>
                      <a:pt x="381837" y="1129252"/>
                      <a:pt x="390729" y="1126839"/>
                    </a:cubicBezTo>
                    <a:cubicBezTo>
                      <a:pt x="398986" y="1124679"/>
                      <a:pt x="400510" y="1121631"/>
                      <a:pt x="405845" y="1121123"/>
                    </a:cubicBezTo>
                    <a:cubicBezTo>
                      <a:pt x="403685" y="1114644"/>
                      <a:pt x="401272" y="1106261"/>
                      <a:pt x="400510" y="1099274"/>
                    </a:cubicBezTo>
                    <a:cubicBezTo>
                      <a:pt x="394540" y="1099655"/>
                      <a:pt x="390475" y="1099147"/>
                      <a:pt x="383870" y="1099655"/>
                    </a:cubicBezTo>
                    <a:cubicBezTo>
                      <a:pt x="359989" y="1101815"/>
                      <a:pt x="374089" y="1081237"/>
                      <a:pt x="387299" y="1070821"/>
                    </a:cubicBezTo>
                    <a:cubicBezTo>
                      <a:pt x="393905" y="1065740"/>
                      <a:pt x="402923" y="1065867"/>
                      <a:pt x="415245" y="1064089"/>
                    </a:cubicBezTo>
                    <a:cubicBezTo>
                      <a:pt x="427566" y="1062310"/>
                      <a:pt x="435823" y="1064089"/>
                      <a:pt x="448398" y="1058372"/>
                    </a:cubicBezTo>
                    <a:cubicBezTo>
                      <a:pt x="463768" y="1050751"/>
                      <a:pt x="465928" y="1053545"/>
                      <a:pt x="480536" y="1051005"/>
                    </a:cubicBezTo>
                    <a:cubicBezTo>
                      <a:pt x="495016" y="1048464"/>
                      <a:pt x="494889" y="1051259"/>
                      <a:pt x="507846" y="1052783"/>
                    </a:cubicBezTo>
                    <a:cubicBezTo>
                      <a:pt x="520930" y="1054308"/>
                      <a:pt x="516738" y="1049481"/>
                      <a:pt x="528297" y="1040843"/>
                    </a:cubicBezTo>
                    <a:cubicBezTo>
                      <a:pt x="539729" y="1032205"/>
                      <a:pt x="542651" y="1033730"/>
                      <a:pt x="555607" y="1031951"/>
                    </a:cubicBezTo>
                    <a:cubicBezTo>
                      <a:pt x="557513" y="1031697"/>
                      <a:pt x="559037" y="1031697"/>
                      <a:pt x="560180" y="1031824"/>
                    </a:cubicBezTo>
                    <a:cubicBezTo>
                      <a:pt x="565134" y="1027886"/>
                      <a:pt x="570596" y="1023567"/>
                      <a:pt x="576312" y="1019376"/>
                    </a:cubicBezTo>
                    <a:cubicBezTo>
                      <a:pt x="596763" y="1004006"/>
                      <a:pt x="619501" y="988636"/>
                      <a:pt x="623820" y="987111"/>
                    </a:cubicBezTo>
                    <a:cubicBezTo>
                      <a:pt x="627885" y="985587"/>
                      <a:pt x="639317" y="983936"/>
                      <a:pt x="651003" y="983174"/>
                    </a:cubicBezTo>
                    <a:cubicBezTo>
                      <a:pt x="660784" y="982538"/>
                      <a:pt x="670946" y="982411"/>
                      <a:pt x="677170" y="983428"/>
                    </a:cubicBezTo>
                    <a:cubicBezTo>
                      <a:pt x="681616" y="984190"/>
                      <a:pt x="698129" y="984317"/>
                      <a:pt x="717691" y="984063"/>
                    </a:cubicBezTo>
                    <a:cubicBezTo>
                      <a:pt x="752623" y="983682"/>
                      <a:pt x="797463" y="982411"/>
                      <a:pt x="802163" y="982030"/>
                    </a:cubicBezTo>
                    <a:cubicBezTo>
                      <a:pt x="804322" y="982030"/>
                      <a:pt x="806228" y="978093"/>
                      <a:pt x="808133" y="974282"/>
                    </a:cubicBezTo>
                    <a:cubicBezTo>
                      <a:pt x="810292" y="969963"/>
                      <a:pt x="812325" y="965898"/>
                      <a:pt x="816136" y="964247"/>
                    </a:cubicBezTo>
                    <a:cubicBezTo>
                      <a:pt x="820836" y="962214"/>
                      <a:pt x="823884" y="962722"/>
                      <a:pt x="828584" y="963612"/>
                    </a:cubicBezTo>
                    <a:cubicBezTo>
                      <a:pt x="830871" y="963993"/>
                      <a:pt x="833538" y="964628"/>
                      <a:pt x="837095" y="964755"/>
                    </a:cubicBezTo>
                    <a:cubicBezTo>
                      <a:pt x="844335" y="965263"/>
                      <a:pt x="860721" y="939858"/>
                      <a:pt x="868597" y="927791"/>
                    </a:cubicBezTo>
                    <a:cubicBezTo>
                      <a:pt x="869232" y="926647"/>
                      <a:pt x="869994" y="925631"/>
                      <a:pt x="870883" y="924234"/>
                    </a:cubicBezTo>
                    <a:cubicBezTo>
                      <a:pt x="873805" y="919915"/>
                      <a:pt x="873932" y="916866"/>
                      <a:pt x="874059" y="914199"/>
                    </a:cubicBezTo>
                    <a:cubicBezTo>
                      <a:pt x="874313" y="910515"/>
                      <a:pt x="874440" y="907213"/>
                      <a:pt x="878251" y="902640"/>
                    </a:cubicBezTo>
                    <a:cubicBezTo>
                      <a:pt x="881554" y="898702"/>
                      <a:pt x="885999" y="889556"/>
                      <a:pt x="890572" y="880410"/>
                    </a:cubicBezTo>
                    <a:cubicBezTo>
                      <a:pt x="894129" y="873170"/>
                      <a:pt x="897686" y="865930"/>
                      <a:pt x="900861" y="860848"/>
                    </a:cubicBezTo>
                    <a:cubicBezTo>
                      <a:pt x="902386" y="858435"/>
                      <a:pt x="903656" y="856276"/>
                      <a:pt x="905053" y="853862"/>
                    </a:cubicBezTo>
                    <a:cubicBezTo>
                      <a:pt x="911912" y="842430"/>
                      <a:pt x="920423" y="828203"/>
                      <a:pt x="927664" y="823503"/>
                    </a:cubicBezTo>
                    <a:cubicBezTo>
                      <a:pt x="934904" y="818803"/>
                      <a:pt x="939096" y="823376"/>
                      <a:pt x="943796" y="828330"/>
                    </a:cubicBezTo>
                    <a:cubicBezTo>
                      <a:pt x="945828" y="830616"/>
                      <a:pt x="948115" y="832903"/>
                      <a:pt x="950401" y="833665"/>
                    </a:cubicBezTo>
                    <a:cubicBezTo>
                      <a:pt x="953958" y="834808"/>
                      <a:pt x="960182" y="832776"/>
                      <a:pt x="966152" y="830744"/>
                    </a:cubicBezTo>
                    <a:cubicBezTo>
                      <a:pt x="970979" y="829092"/>
                      <a:pt x="975679" y="827441"/>
                      <a:pt x="979744" y="827314"/>
                    </a:cubicBezTo>
                    <a:cubicBezTo>
                      <a:pt x="985079" y="827060"/>
                      <a:pt x="990160" y="829346"/>
                      <a:pt x="995241" y="832903"/>
                    </a:cubicBezTo>
                    <a:cubicBezTo>
                      <a:pt x="999941" y="836206"/>
                      <a:pt x="1004514" y="840525"/>
                      <a:pt x="1009214" y="844970"/>
                    </a:cubicBezTo>
                    <a:cubicBezTo>
                      <a:pt x="1015692" y="851195"/>
                      <a:pt x="1015184" y="880918"/>
                      <a:pt x="1014676" y="905307"/>
                    </a:cubicBezTo>
                    <a:cubicBezTo>
                      <a:pt x="1014422" y="920677"/>
                      <a:pt x="1014041" y="933634"/>
                      <a:pt x="1015057" y="935031"/>
                    </a:cubicBezTo>
                    <a:cubicBezTo>
                      <a:pt x="1015946" y="936301"/>
                      <a:pt x="1017470" y="936555"/>
                      <a:pt x="1018995" y="936936"/>
                    </a:cubicBezTo>
                    <a:cubicBezTo>
                      <a:pt x="1022805" y="937699"/>
                      <a:pt x="1026997" y="938461"/>
                      <a:pt x="1030554" y="945828"/>
                    </a:cubicBezTo>
                    <a:cubicBezTo>
                      <a:pt x="1034111" y="953196"/>
                      <a:pt x="1034619" y="959293"/>
                      <a:pt x="1034873" y="964374"/>
                    </a:cubicBezTo>
                    <a:cubicBezTo>
                      <a:pt x="1035000" y="966533"/>
                      <a:pt x="1035127" y="968439"/>
                      <a:pt x="1035508" y="969963"/>
                    </a:cubicBezTo>
                    <a:cubicBezTo>
                      <a:pt x="1035762" y="971233"/>
                      <a:pt x="1037413" y="971360"/>
                      <a:pt x="1039319" y="971741"/>
                    </a:cubicBezTo>
                    <a:cubicBezTo>
                      <a:pt x="1041732" y="972122"/>
                      <a:pt x="1044273" y="972376"/>
                      <a:pt x="1046813" y="974028"/>
                    </a:cubicBezTo>
                    <a:cubicBezTo>
                      <a:pt x="1048083" y="974790"/>
                      <a:pt x="1051005" y="976695"/>
                      <a:pt x="1054562" y="979109"/>
                    </a:cubicBezTo>
                    <a:cubicBezTo>
                      <a:pt x="1059770" y="979744"/>
                      <a:pt x="1065994" y="981014"/>
                      <a:pt x="1067518" y="981014"/>
                    </a:cubicBezTo>
                    <a:cubicBezTo>
                      <a:pt x="1069932" y="981014"/>
                      <a:pt x="1077680" y="981014"/>
                      <a:pt x="1079840" y="980125"/>
                    </a:cubicBezTo>
                    <a:cubicBezTo>
                      <a:pt x="1081999" y="979236"/>
                      <a:pt x="1086953" y="974917"/>
                      <a:pt x="1089875" y="971233"/>
                    </a:cubicBezTo>
                    <a:cubicBezTo>
                      <a:pt x="1092669" y="967550"/>
                      <a:pt x="1093304" y="964120"/>
                      <a:pt x="1096353" y="959039"/>
                    </a:cubicBezTo>
                    <a:cubicBezTo>
                      <a:pt x="1099401" y="954085"/>
                      <a:pt x="1104864" y="957006"/>
                      <a:pt x="1104864" y="957006"/>
                    </a:cubicBezTo>
                    <a:cubicBezTo>
                      <a:pt x="1104864" y="957006"/>
                      <a:pt x="1104355" y="963739"/>
                      <a:pt x="1104864" y="965263"/>
                    </a:cubicBezTo>
                    <a:cubicBezTo>
                      <a:pt x="1105245" y="966787"/>
                      <a:pt x="1112866" y="969582"/>
                      <a:pt x="1115661" y="969582"/>
                    </a:cubicBezTo>
                    <a:cubicBezTo>
                      <a:pt x="1118455" y="969582"/>
                      <a:pt x="1123282" y="966279"/>
                      <a:pt x="1125823" y="963993"/>
                    </a:cubicBezTo>
                    <a:cubicBezTo>
                      <a:pt x="1128363" y="961579"/>
                      <a:pt x="1135095" y="958531"/>
                      <a:pt x="1137763" y="955482"/>
                    </a:cubicBezTo>
                    <a:cubicBezTo>
                      <a:pt x="1140430" y="952433"/>
                      <a:pt x="1148179" y="948369"/>
                      <a:pt x="1153768" y="946082"/>
                    </a:cubicBezTo>
                    <a:cubicBezTo>
                      <a:pt x="1159357" y="943923"/>
                      <a:pt x="1162660" y="943288"/>
                      <a:pt x="1165963" y="940747"/>
                    </a:cubicBezTo>
                    <a:cubicBezTo>
                      <a:pt x="1169265" y="938080"/>
                      <a:pt x="1173584" y="934015"/>
                      <a:pt x="1173076" y="927537"/>
                    </a:cubicBezTo>
                    <a:cubicBezTo>
                      <a:pt x="1172695" y="921058"/>
                      <a:pt x="1170027" y="918391"/>
                      <a:pt x="1170027" y="914961"/>
                    </a:cubicBezTo>
                    <a:cubicBezTo>
                      <a:pt x="1170027" y="911531"/>
                      <a:pt x="1174854" y="914072"/>
                      <a:pt x="1174854" y="914072"/>
                    </a:cubicBezTo>
                    <a:cubicBezTo>
                      <a:pt x="1174854" y="914072"/>
                      <a:pt x="1180697" y="921947"/>
                      <a:pt x="1181587" y="923853"/>
                    </a:cubicBezTo>
                    <a:cubicBezTo>
                      <a:pt x="1182476" y="925758"/>
                      <a:pt x="1188319" y="930331"/>
                      <a:pt x="1190732" y="930839"/>
                    </a:cubicBezTo>
                    <a:cubicBezTo>
                      <a:pt x="1193146" y="931220"/>
                      <a:pt x="1196830" y="931093"/>
                      <a:pt x="1197973" y="931093"/>
                    </a:cubicBezTo>
                    <a:cubicBezTo>
                      <a:pt x="1199116" y="931093"/>
                      <a:pt x="1196449" y="938461"/>
                      <a:pt x="1194035" y="940874"/>
                    </a:cubicBezTo>
                    <a:cubicBezTo>
                      <a:pt x="1191622" y="943288"/>
                      <a:pt x="1189208" y="948623"/>
                      <a:pt x="1187303" y="950147"/>
                    </a:cubicBezTo>
                    <a:cubicBezTo>
                      <a:pt x="1185397" y="951671"/>
                      <a:pt x="1179935" y="957387"/>
                      <a:pt x="1179935" y="959293"/>
                    </a:cubicBezTo>
                    <a:cubicBezTo>
                      <a:pt x="1179935" y="961198"/>
                      <a:pt x="1196830" y="962977"/>
                      <a:pt x="1200513" y="962722"/>
                    </a:cubicBezTo>
                    <a:cubicBezTo>
                      <a:pt x="1204197" y="962468"/>
                      <a:pt x="1206611" y="962722"/>
                      <a:pt x="1210929" y="962722"/>
                    </a:cubicBezTo>
                    <a:cubicBezTo>
                      <a:pt x="1215248" y="962722"/>
                      <a:pt x="1222489" y="963993"/>
                      <a:pt x="1227443" y="963104"/>
                    </a:cubicBezTo>
                    <a:cubicBezTo>
                      <a:pt x="1232397" y="962214"/>
                      <a:pt x="1235191" y="960055"/>
                      <a:pt x="1238240" y="959420"/>
                    </a:cubicBezTo>
                    <a:cubicBezTo>
                      <a:pt x="1241288" y="958785"/>
                      <a:pt x="1243067" y="962850"/>
                      <a:pt x="1241034" y="965263"/>
                    </a:cubicBezTo>
                    <a:cubicBezTo>
                      <a:pt x="1239129" y="967676"/>
                      <a:pt x="1231761" y="970725"/>
                      <a:pt x="1227316" y="972249"/>
                    </a:cubicBezTo>
                    <a:cubicBezTo>
                      <a:pt x="1222997" y="973774"/>
                      <a:pt x="1220583" y="979617"/>
                      <a:pt x="1218043" y="980760"/>
                    </a:cubicBezTo>
                    <a:cubicBezTo>
                      <a:pt x="1215375" y="981776"/>
                      <a:pt x="1210040" y="983555"/>
                      <a:pt x="1205721" y="984063"/>
                    </a:cubicBezTo>
                    <a:cubicBezTo>
                      <a:pt x="1201403" y="984444"/>
                      <a:pt x="1197211" y="983682"/>
                      <a:pt x="1194670" y="980379"/>
                    </a:cubicBezTo>
                    <a:cubicBezTo>
                      <a:pt x="1192003" y="977076"/>
                      <a:pt x="1192257" y="973266"/>
                      <a:pt x="1190986" y="971868"/>
                    </a:cubicBezTo>
                    <a:cubicBezTo>
                      <a:pt x="1189716" y="970598"/>
                      <a:pt x="1182349" y="970598"/>
                      <a:pt x="1177522" y="971868"/>
                    </a:cubicBezTo>
                    <a:cubicBezTo>
                      <a:pt x="1172695" y="973139"/>
                      <a:pt x="1167741" y="979490"/>
                      <a:pt x="1163803" y="981776"/>
                    </a:cubicBezTo>
                    <a:cubicBezTo>
                      <a:pt x="1159865" y="984190"/>
                      <a:pt x="1155292" y="987619"/>
                      <a:pt x="1152117" y="989398"/>
                    </a:cubicBezTo>
                    <a:cubicBezTo>
                      <a:pt x="1148814" y="991176"/>
                      <a:pt x="1142590" y="997781"/>
                      <a:pt x="1138906" y="999814"/>
                    </a:cubicBezTo>
                    <a:cubicBezTo>
                      <a:pt x="1135222" y="1001719"/>
                      <a:pt x="1126585" y="1005276"/>
                      <a:pt x="1122393" y="1006800"/>
                    </a:cubicBezTo>
                    <a:cubicBezTo>
                      <a:pt x="1118328" y="1008325"/>
                      <a:pt x="1110453" y="1014168"/>
                      <a:pt x="1106515" y="1016962"/>
                    </a:cubicBezTo>
                    <a:cubicBezTo>
                      <a:pt x="1102577" y="1019757"/>
                      <a:pt x="1100291" y="1023059"/>
                      <a:pt x="1099783" y="1027124"/>
                    </a:cubicBezTo>
                    <a:cubicBezTo>
                      <a:pt x="1099401" y="1031189"/>
                      <a:pt x="1099401" y="1031697"/>
                      <a:pt x="1098639" y="1033348"/>
                    </a:cubicBezTo>
                    <a:cubicBezTo>
                      <a:pt x="1098004" y="1035127"/>
                      <a:pt x="1098385" y="1036143"/>
                      <a:pt x="1097115" y="1038937"/>
                    </a:cubicBezTo>
                    <a:cubicBezTo>
                      <a:pt x="1095845" y="1041732"/>
                      <a:pt x="1093812" y="1044400"/>
                      <a:pt x="1094066" y="1046559"/>
                    </a:cubicBezTo>
                    <a:cubicBezTo>
                      <a:pt x="1094320" y="1048719"/>
                      <a:pt x="1094066" y="1060024"/>
                      <a:pt x="1094066" y="1060024"/>
                    </a:cubicBezTo>
                    <a:cubicBezTo>
                      <a:pt x="1094066" y="1060024"/>
                      <a:pt x="1101180" y="1062818"/>
                      <a:pt x="1104228" y="1061548"/>
                    </a:cubicBezTo>
                    <a:cubicBezTo>
                      <a:pt x="1107277" y="1060278"/>
                      <a:pt x="1111215" y="1065232"/>
                      <a:pt x="1112485" y="1067010"/>
                    </a:cubicBezTo>
                    <a:cubicBezTo>
                      <a:pt x="1113755" y="1068788"/>
                      <a:pt x="1115788" y="1074124"/>
                      <a:pt x="1116804" y="1077426"/>
                    </a:cubicBezTo>
                    <a:cubicBezTo>
                      <a:pt x="1117947" y="1080729"/>
                      <a:pt x="1121758" y="1082888"/>
                      <a:pt x="1124552" y="1084540"/>
                    </a:cubicBezTo>
                    <a:cubicBezTo>
                      <a:pt x="1127347" y="1086318"/>
                      <a:pt x="1130014" y="1085683"/>
                      <a:pt x="1132301" y="1084540"/>
                    </a:cubicBezTo>
                    <a:cubicBezTo>
                      <a:pt x="1134714" y="1083396"/>
                      <a:pt x="1135985" y="1077807"/>
                      <a:pt x="1136620" y="1073742"/>
                    </a:cubicBezTo>
                    <a:cubicBezTo>
                      <a:pt x="1137255" y="1069678"/>
                      <a:pt x="1141447" y="1069170"/>
                      <a:pt x="1145130" y="1066883"/>
                    </a:cubicBezTo>
                    <a:cubicBezTo>
                      <a:pt x="1148814" y="1064470"/>
                      <a:pt x="1150720" y="1068788"/>
                      <a:pt x="1154403" y="1069042"/>
                    </a:cubicBezTo>
                    <a:cubicBezTo>
                      <a:pt x="1158087" y="1069296"/>
                      <a:pt x="1162787" y="1062310"/>
                      <a:pt x="1165073" y="1059516"/>
                    </a:cubicBezTo>
                    <a:cubicBezTo>
                      <a:pt x="1167233" y="1056721"/>
                      <a:pt x="1174854" y="1051894"/>
                      <a:pt x="1178919" y="1049100"/>
                    </a:cubicBezTo>
                    <a:cubicBezTo>
                      <a:pt x="1182984" y="1046305"/>
                      <a:pt x="1186032" y="1041478"/>
                      <a:pt x="1188065" y="1034746"/>
                    </a:cubicBezTo>
                    <a:cubicBezTo>
                      <a:pt x="1189970" y="1028013"/>
                      <a:pt x="1192384" y="1030808"/>
                      <a:pt x="1193019" y="1027632"/>
                    </a:cubicBezTo>
                    <a:cubicBezTo>
                      <a:pt x="1193654" y="1024330"/>
                      <a:pt x="1194035" y="1022678"/>
                      <a:pt x="1195813" y="1019630"/>
                    </a:cubicBezTo>
                    <a:cubicBezTo>
                      <a:pt x="1197592" y="1016581"/>
                      <a:pt x="1199116" y="1020519"/>
                      <a:pt x="1201911" y="1021154"/>
                    </a:cubicBezTo>
                    <a:cubicBezTo>
                      <a:pt x="1204705" y="1021789"/>
                      <a:pt x="1204959" y="1021154"/>
                      <a:pt x="1206229" y="1017851"/>
                    </a:cubicBezTo>
                    <a:cubicBezTo>
                      <a:pt x="1207500" y="1014549"/>
                      <a:pt x="1209278" y="1010230"/>
                      <a:pt x="1212073" y="1008960"/>
                    </a:cubicBezTo>
                    <a:cubicBezTo>
                      <a:pt x="1214867" y="1007689"/>
                      <a:pt x="1217281" y="1011627"/>
                      <a:pt x="1217281" y="1014803"/>
                    </a:cubicBezTo>
                    <a:cubicBezTo>
                      <a:pt x="1217281" y="1017978"/>
                      <a:pt x="1218424" y="1018868"/>
                      <a:pt x="1220075" y="1020265"/>
                    </a:cubicBezTo>
                    <a:cubicBezTo>
                      <a:pt x="1221854" y="1021535"/>
                      <a:pt x="1225791" y="1024330"/>
                      <a:pt x="1228713" y="1023949"/>
                    </a:cubicBezTo>
                    <a:cubicBezTo>
                      <a:pt x="1231761" y="1023567"/>
                      <a:pt x="1234556" y="1022170"/>
                      <a:pt x="1235191" y="1019630"/>
                    </a:cubicBezTo>
                    <a:cubicBezTo>
                      <a:pt x="1235826" y="1017089"/>
                      <a:pt x="1233413" y="1013787"/>
                      <a:pt x="1231126" y="1011373"/>
                    </a:cubicBezTo>
                    <a:cubicBezTo>
                      <a:pt x="1228713" y="1008960"/>
                      <a:pt x="1229602" y="1008070"/>
                      <a:pt x="1232143" y="1005530"/>
                    </a:cubicBezTo>
                    <a:cubicBezTo>
                      <a:pt x="1234683" y="1002989"/>
                      <a:pt x="1240145" y="1010992"/>
                      <a:pt x="1241924" y="1012008"/>
                    </a:cubicBezTo>
                    <a:cubicBezTo>
                      <a:pt x="1243702" y="1013151"/>
                      <a:pt x="1249291" y="1012008"/>
                      <a:pt x="1257039" y="1011373"/>
                    </a:cubicBezTo>
                    <a:cubicBezTo>
                      <a:pt x="1264788" y="1010738"/>
                      <a:pt x="1279650" y="1004514"/>
                      <a:pt x="1282571" y="1003498"/>
                    </a:cubicBezTo>
                    <a:cubicBezTo>
                      <a:pt x="1285366" y="1002354"/>
                      <a:pt x="1298196" y="996511"/>
                      <a:pt x="1307341" y="991811"/>
                    </a:cubicBezTo>
                    <a:cubicBezTo>
                      <a:pt x="1316487" y="986984"/>
                      <a:pt x="1319917" y="990033"/>
                      <a:pt x="1325379" y="987492"/>
                    </a:cubicBezTo>
                    <a:cubicBezTo>
                      <a:pt x="1330841" y="984952"/>
                      <a:pt x="1337573" y="980125"/>
                      <a:pt x="1347227" y="975298"/>
                    </a:cubicBezTo>
                    <a:cubicBezTo>
                      <a:pt x="1357008" y="970471"/>
                      <a:pt x="1364630" y="968820"/>
                      <a:pt x="1367424" y="966660"/>
                    </a:cubicBezTo>
                    <a:cubicBezTo>
                      <a:pt x="1370219" y="964501"/>
                      <a:pt x="1368949" y="961833"/>
                      <a:pt x="1366535" y="958023"/>
                    </a:cubicBezTo>
                    <a:cubicBezTo>
                      <a:pt x="1364122" y="954085"/>
                      <a:pt x="1359422" y="954974"/>
                      <a:pt x="1355230" y="950401"/>
                    </a:cubicBezTo>
                    <a:cubicBezTo>
                      <a:pt x="1351165" y="945828"/>
                      <a:pt x="1351165" y="945447"/>
                      <a:pt x="1347481" y="943161"/>
                    </a:cubicBezTo>
                    <a:cubicBezTo>
                      <a:pt x="1343798" y="941001"/>
                      <a:pt x="1336430" y="943796"/>
                      <a:pt x="1330841" y="943796"/>
                    </a:cubicBezTo>
                    <a:cubicBezTo>
                      <a:pt x="1325252" y="943796"/>
                      <a:pt x="1325633" y="943796"/>
                      <a:pt x="1323855" y="941636"/>
                    </a:cubicBezTo>
                    <a:cubicBezTo>
                      <a:pt x="1322076" y="939477"/>
                      <a:pt x="1328428" y="929442"/>
                      <a:pt x="1323220" y="927537"/>
                    </a:cubicBezTo>
                    <a:cubicBezTo>
                      <a:pt x="1318011" y="925631"/>
                      <a:pt x="1316106" y="931601"/>
                      <a:pt x="1311787" y="934015"/>
                    </a:cubicBezTo>
                    <a:cubicBezTo>
                      <a:pt x="1307468" y="936428"/>
                      <a:pt x="1302260" y="940493"/>
                      <a:pt x="1298577" y="941001"/>
                    </a:cubicBezTo>
                    <a:cubicBezTo>
                      <a:pt x="1294893" y="941382"/>
                      <a:pt x="1287525" y="947480"/>
                      <a:pt x="1283588" y="946590"/>
                    </a:cubicBezTo>
                    <a:cubicBezTo>
                      <a:pt x="1279650" y="945701"/>
                      <a:pt x="1281174" y="938969"/>
                      <a:pt x="1278380" y="936809"/>
                    </a:cubicBezTo>
                    <a:cubicBezTo>
                      <a:pt x="1275585" y="934650"/>
                      <a:pt x="1257294" y="937699"/>
                      <a:pt x="1251704" y="937953"/>
                    </a:cubicBezTo>
                    <a:cubicBezTo>
                      <a:pt x="1246115" y="938207"/>
                      <a:pt x="1244972" y="934904"/>
                      <a:pt x="1241034" y="930204"/>
                    </a:cubicBezTo>
                    <a:cubicBezTo>
                      <a:pt x="1237097" y="925377"/>
                      <a:pt x="1230237" y="926774"/>
                      <a:pt x="1225156" y="926520"/>
                    </a:cubicBezTo>
                    <a:cubicBezTo>
                      <a:pt x="1220202" y="926266"/>
                      <a:pt x="1218170" y="925250"/>
                      <a:pt x="1215629" y="922837"/>
                    </a:cubicBezTo>
                    <a:cubicBezTo>
                      <a:pt x="1212962" y="920423"/>
                      <a:pt x="1216264" y="919534"/>
                      <a:pt x="1218932" y="916358"/>
                    </a:cubicBezTo>
                    <a:cubicBezTo>
                      <a:pt x="1221472" y="913056"/>
                      <a:pt x="1219821" y="912675"/>
                      <a:pt x="1217789" y="910769"/>
                    </a:cubicBezTo>
                    <a:cubicBezTo>
                      <a:pt x="1215883" y="908864"/>
                      <a:pt x="1206484" y="909499"/>
                      <a:pt x="1201275" y="908991"/>
                    </a:cubicBezTo>
                    <a:cubicBezTo>
                      <a:pt x="1196067" y="908610"/>
                      <a:pt x="1194289" y="908610"/>
                      <a:pt x="1190224" y="905053"/>
                    </a:cubicBezTo>
                    <a:cubicBezTo>
                      <a:pt x="1186160" y="901623"/>
                      <a:pt x="1182857" y="901623"/>
                      <a:pt x="1177903" y="899210"/>
                    </a:cubicBezTo>
                    <a:cubicBezTo>
                      <a:pt x="1172949" y="896796"/>
                      <a:pt x="1176125" y="894891"/>
                      <a:pt x="1176760" y="890064"/>
                    </a:cubicBezTo>
                    <a:cubicBezTo>
                      <a:pt x="1177395" y="885237"/>
                      <a:pt x="1177014" y="883586"/>
                      <a:pt x="1176125" y="878378"/>
                    </a:cubicBezTo>
                    <a:cubicBezTo>
                      <a:pt x="1175235" y="873170"/>
                      <a:pt x="1171933" y="874313"/>
                      <a:pt x="1171298" y="872408"/>
                    </a:cubicBezTo>
                    <a:cubicBezTo>
                      <a:pt x="1170662" y="870502"/>
                      <a:pt x="1166979" y="865421"/>
                      <a:pt x="1166090" y="862246"/>
                    </a:cubicBezTo>
                    <a:cubicBezTo>
                      <a:pt x="1165200" y="858943"/>
                      <a:pt x="1167360" y="856403"/>
                      <a:pt x="1167868" y="854497"/>
                    </a:cubicBezTo>
                    <a:cubicBezTo>
                      <a:pt x="1168249" y="852592"/>
                      <a:pt x="1166090" y="848273"/>
                      <a:pt x="1164438" y="846876"/>
                    </a:cubicBezTo>
                    <a:cubicBezTo>
                      <a:pt x="1162660" y="845605"/>
                      <a:pt x="1154276" y="848019"/>
                      <a:pt x="1149703" y="848654"/>
                    </a:cubicBezTo>
                    <a:cubicBezTo>
                      <a:pt x="1145130" y="849289"/>
                      <a:pt x="1144749" y="847765"/>
                      <a:pt x="1143860" y="845605"/>
                    </a:cubicBezTo>
                    <a:cubicBezTo>
                      <a:pt x="1142971" y="843446"/>
                      <a:pt x="1152371" y="837095"/>
                      <a:pt x="1154530" y="836079"/>
                    </a:cubicBezTo>
                    <a:cubicBezTo>
                      <a:pt x="1156690" y="834935"/>
                      <a:pt x="1162152" y="832141"/>
                      <a:pt x="1163168" y="829727"/>
                    </a:cubicBezTo>
                    <a:cubicBezTo>
                      <a:pt x="1164311" y="827314"/>
                      <a:pt x="1165073" y="821471"/>
                      <a:pt x="1165327" y="818676"/>
                    </a:cubicBezTo>
                    <a:cubicBezTo>
                      <a:pt x="1165581" y="815882"/>
                      <a:pt x="1168757" y="813468"/>
                      <a:pt x="1171425" y="809530"/>
                    </a:cubicBezTo>
                    <a:cubicBezTo>
                      <a:pt x="1174092" y="805593"/>
                      <a:pt x="1178157" y="802544"/>
                      <a:pt x="1181206" y="799622"/>
                    </a:cubicBezTo>
                    <a:cubicBezTo>
                      <a:pt x="1184254" y="796574"/>
                      <a:pt x="1185524" y="794414"/>
                      <a:pt x="1182984" y="791620"/>
                    </a:cubicBezTo>
                    <a:cubicBezTo>
                      <a:pt x="1180316" y="788825"/>
                      <a:pt x="1176252" y="795812"/>
                      <a:pt x="1173457" y="797717"/>
                    </a:cubicBezTo>
                    <a:cubicBezTo>
                      <a:pt x="1170662" y="799749"/>
                      <a:pt x="1169773" y="801782"/>
                      <a:pt x="1167995" y="802671"/>
                    </a:cubicBezTo>
                    <a:cubicBezTo>
                      <a:pt x="1166217" y="803560"/>
                      <a:pt x="1163041" y="804576"/>
                      <a:pt x="1159357" y="804830"/>
                    </a:cubicBezTo>
                    <a:cubicBezTo>
                      <a:pt x="1155674" y="805084"/>
                      <a:pt x="1152117" y="804830"/>
                      <a:pt x="1148306" y="803941"/>
                    </a:cubicBezTo>
                    <a:cubicBezTo>
                      <a:pt x="1144368" y="803052"/>
                      <a:pt x="1141193" y="804449"/>
                      <a:pt x="1138779" y="806355"/>
                    </a:cubicBezTo>
                    <a:cubicBezTo>
                      <a:pt x="1136366" y="808387"/>
                      <a:pt x="1133825" y="809657"/>
                      <a:pt x="1128998" y="810928"/>
                    </a:cubicBezTo>
                    <a:cubicBezTo>
                      <a:pt x="1124171" y="812198"/>
                      <a:pt x="1125696" y="810547"/>
                      <a:pt x="1122520" y="807498"/>
                    </a:cubicBezTo>
                    <a:cubicBezTo>
                      <a:pt x="1119217" y="804449"/>
                      <a:pt x="1118328" y="799749"/>
                      <a:pt x="1116423" y="796447"/>
                    </a:cubicBezTo>
                    <a:cubicBezTo>
                      <a:pt x="1114517" y="793144"/>
                      <a:pt x="1112485" y="792128"/>
                      <a:pt x="1108420" y="786920"/>
                    </a:cubicBezTo>
                    <a:cubicBezTo>
                      <a:pt x="1104355" y="781712"/>
                      <a:pt x="1101561" y="784252"/>
                      <a:pt x="1097115" y="783617"/>
                    </a:cubicBezTo>
                    <a:cubicBezTo>
                      <a:pt x="1092796" y="782982"/>
                      <a:pt x="1089112" y="784125"/>
                      <a:pt x="1083650" y="784125"/>
                    </a:cubicBezTo>
                    <a:cubicBezTo>
                      <a:pt x="1078188" y="784125"/>
                      <a:pt x="1078696" y="781712"/>
                      <a:pt x="1081237" y="779171"/>
                    </a:cubicBezTo>
                    <a:cubicBezTo>
                      <a:pt x="1083904" y="776631"/>
                      <a:pt x="1094956" y="777647"/>
                      <a:pt x="1099274" y="775234"/>
                    </a:cubicBezTo>
                    <a:cubicBezTo>
                      <a:pt x="1103593" y="772820"/>
                      <a:pt x="1105118" y="772693"/>
                      <a:pt x="1108166" y="772185"/>
                    </a:cubicBezTo>
                    <a:cubicBezTo>
                      <a:pt x="1111215" y="771804"/>
                      <a:pt x="1130269" y="775234"/>
                      <a:pt x="1133698" y="776250"/>
                    </a:cubicBezTo>
                    <a:cubicBezTo>
                      <a:pt x="1137128" y="777393"/>
                      <a:pt x="1144368" y="781077"/>
                      <a:pt x="1147417" y="782093"/>
                    </a:cubicBezTo>
                    <a:cubicBezTo>
                      <a:pt x="1150465" y="783236"/>
                      <a:pt x="1151990" y="782728"/>
                      <a:pt x="1154403" y="781712"/>
                    </a:cubicBezTo>
                    <a:cubicBezTo>
                      <a:pt x="1156817" y="780569"/>
                      <a:pt x="1159611" y="775488"/>
                      <a:pt x="1164565" y="768247"/>
                    </a:cubicBezTo>
                    <a:cubicBezTo>
                      <a:pt x="1169519" y="761007"/>
                      <a:pt x="1174346" y="759737"/>
                      <a:pt x="1178284" y="758974"/>
                    </a:cubicBezTo>
                    <a:cubicBezTo>
                      <a:pt x="1182222" y="758085"/>
                      <a:pt x="1198227" y="750972"/>
                      <a:pt x="1198735" y="749575"/>
                    </a:cubicBezTo>
                    <a:cubicBezTo>
                      <a:pt x="1199116" y="748177"/>
                      <a:pt x="1198735" y="744367"/>
                      <a:pt x="1198354" y="742334"/>
                    </a:cubicBezTo>
                    <a:cubicBezTo>
                      <a:pt x="1197973" y="740302"/>
                      <a:pt x="1196321" y="738777"/>
                      <a:pt x="1194670" y="737507"/>
                    </a:cubicBezTo>
                    <a:cubicBezTo>
                      <a:pt x="1193019" y="736237"/>
                      <a:pt x="1188573" y="733315"/>
                      <a:pt x="1187811" y="731537"/>
                    </a:cubicBezTo>
                    <a:cubicBezTo>
                      <a:pt x="1187049" y="729759"/>
                      <a:pt x="1188954" y="729251"/>
                      <a:pt x="1189970" y="729251"/>
                    </a:cubicBezTo>
                    <a:cubicBezTo>
                      <a:pt x="1190986" y="729251"/>
                      <a:pt x="1196067" y="732553"/>
                      <a:pt x="1198227" y="733188"/>
                    </a:cubicBezTo>
                    <a:cubicBezTo>
                      <a:pt x="1200386" y="733696"/>
                      <a:pt x="1202038" y="730648"/>
                      <a:pt x="1201911" y="728107"/>
                    </a:cubicBezTo>
                    <a:cubicBezTo>
                      <a:pt x="1201911" y="725567"/>
                      <a:pt x="1197846" y="722645"/>
                      <a:pt x="1194924" y="719089"/>
                    </a:cubicBezTo>
                    <a:cubicBezTo>
                      <a:pt x="1192130" y="715532"/>
                      <a:pt x="1186541" y="714008"/>
                      <a:pt x="1183619" y="711721"/>
                    </a:cubicBezTo>
                    <a:cubicBezTo>
                      <a:pt x="1180697" y="709435"/>
                      <a:pt x="1173203" y="706386"/>
                      <a:pt x="1169011" y="704481"/>
                    </a:cubicBezTo>
                    <a:cubicBezTo>
                      <a:pt x="1164819" y="702448"/>
                      <a:pt x="1153514" y="700797"/>
                      <a:pt x="1147671" y="699781"/>
                    </a:cubicBezTo>
                    <a:cubicBezTo>
                      <a:pt x="1141828" y="698765"/>
                      <a:pt x="1131539" y="699400"/>
                      <a:pt x="1123663" y="699781"/>
                    </a:cubicBezTo>
                    <a:cubicBezTo>
                      <a:pt x="1115788" y="700289"/>
                      <a:pt x="1090002" y="704227"/>
                      <a:pt x="1087842" y="704227"/>
                    </a:cubicBezTo>
                    <a:cubicBezTo>
                      <a:pt x="1085683" y="704227"/>
                      <a:pt x="1067518" y="710324"/>
                      <a:pt x="1059135" y="712864"/>
                    </a:cubicBezTo>
                    <a:cubicBezTo>
                      <a:pt x="1050878" y="715405"/>
                      <a:pt x="1038556" y="721121"/>
                      <a:pt x="1032078" y="722645"/>
                    </a:cubicBezTo>
                    <a:cubicBezTo>
                      <a:pt x="1025600" y="724170"/>
                      <a:pt x="1017724" y="728742"/>
                      <a:pt x="1008197" y="733315"/>
                    </a:cubicBezTo>
                    <a:cubicBezTo>
                      <a:pt x="998671" y="737888"/>
                      <a:pt x="982538" y="744367"/>
                      <a:pt x="975425" y="746780"/>
                    </a:cubicBezTo>
                    <a:cubicBezTo>
                      <a:pt x="968312" y="749193"/>
                      <a:pt x="959801" y="756942"/>
                      <a:pt x="955228" y="759991"/>
                    </a:cubicBezTo>
                    <a:cubicBezTo>
                      <a:pt x="950655" y="763039"/>
                      <a:pt x="934650" y="779044"/>
                      <a:pt x="930966" y="781712"/>
                    </a:cubicBezTo>
                    <a:cubicBezTo>
                      <a:pt x="927283" y="784252"/>
                      <a:pt x="916612" y="798606"/>
                      <a:pt x="912294" y="802290"/>
                    </a:cubicBezTo>
                    <a:cubicBezTo>
                      <a:pt x="907975" y="805974"/>
                      <a:pt x="903148" y="811563"/>
                      <a:pt x="899083" y="816898"/>
                    </a:cubicBezTo>
                    <a:cubicBezTo>
                      <a:pt x="895018" y="822106"/>
                      <a:pt x="885872" y="828965"/>
                      <a:pt x="881935" y="832268"/>
                    </a:cubicBezTo>
                    <a:cubicBezTo>
                      <a:pt x="877997" y="835570"/>
                      <a:pt x="870883" y="843954"/>
                      <a:pt x="864532" y="848781"/>
                    </a:cubicBezTo>
                    <a:cubicBezTo>
                      <a:pt x="858308" y="853608"/>
                      <a:pt x="853481" y="856403"/>
                      <a:pt x="849162" y="859832"/>
                    </a:cubicBezTo>
                    <a:cubicBezTo>
                      <a:pt x="844843" y="863262"/>
                      <a:pt x="841160" y="860213"/>
                      <a:pt x="840016" y="857038"/>
                    </a:cubicBezTo>
                    <a:cubicBezTo>
                      <a:pt x="839000" y="853735"/>
                      <a:pt x="845224" y="850559"/>
                      <a:pt x="849543" y="847511"/>
                    </a:cubicBezTo>
                    <a:cubicBezTo>
                      <a:pt x="853862" y="844462"/>
                      <a:pt x="855640" y="843573"/>
                      <a:pt x="858054" y="834681"/>
                    </a:cubicBezTo>
                    <a:cubicBezTo>
                      <a:pt x="860467" y="825790"/>
                      <a:pt x="862627" y="827695"/>
                      <a:pt x="867200" y="820836"/>
                    </a:cubicBezTo>
                    <a:cubicBezTo>
                      <a:pt x="871773" y="813849"/>
                      <a:pt x="883078" y="808768"/>
                      <a:pt x="885491" y="806101"/>
                    </a:cubicBezTo>
                    <a:cubicBezTo>
                      <a:pt x="888032" y="803433"/>
                      <a:pt x="892859" y="799622"/>
                      <a:pt x="896034" y="797463"/>
                    </a:cubicBezTo>
                    <a:cubicBezTo>
                      <a:pt x="899210" y="795304"/>
                      <a:pt x="901751" y="789460"/>
                      <a:pt x="901751" y="786666"/>
                    </a:cubicBezTo>
                    <a:cubicBezTo>
                      <a:pt x="901751" y="783871"/>
                      <a:pt x="900353" y="781077"/>
                      <a:pt x="898194" y="778409"/>
                    </a:cubicBezTo>
                    <a:cubicBezTo>
                      <a:pt x="896034" y="775742"/>
                      <a:pt x="891716" y="772820"/>
                      <a:pt x="888159" y="771169"/>
                    </a:cubicBezTo>
                    <a:cubicBezTo>
                      <a:pt x="884729" y="769390"/>
                      <a:pt x="877489" y="767485"/>
                      <a:pt x="873551" y="766342"/>
                    </a:cubicBezTo>
                    <a:cubicBezTo>
                      <a:pt x="869486" y="765199"/>
                      <a:pt x="862119" y="764055"/>
                      <a:pt x="859578" y="764055"/>
                    </a:cubicBezTo>
                    <a:cubicBezTo>
                      <a:pt x="857038" y="764055"/>
                      <a:pt x="852465" y="764182"/>
                      <a:pt x="849035" y="764055"/>
                    </a:cubicBezTo>
                    <a:cubicBezTo>
                      <a:pt x="845605" y="764055"/>
                      <a:pt x="844462" y="762277"/>
                      <a:pt x="841287" y="761515"/>
                    </a:cubicBezTo>
                    <a:cubicBezTo>
                      <a:pt x="838111" y="760753"/>
                      <a:pt x="836460" y="756688"/>
                      <a:pt x="838365" y="755418"/>
                    </a:cubicBezTo>
                    <a:cubicBezTo>
                      <a:pt x="840143" y="754147"/>
                      <a:pt x="846241" y="757450"/>
                      <a:pt x="849289" y="757958"/>
                    </a:cubicBezTo>
                    <a:cubicBezTo>
                      <a:pt x="852338" y="758466"/>
                      <a:pt x="856911" y="757958"/>
                      <a:pt x="859070" y="758085"/>
                    </a:cubicBezTo>
                    <a:cubicBezTo>
                      <a:pt x="861230" y="758085"/>
                      <a:pt x="874948" y="759864"/>
                      <a:pt x="877489" y="760626"/>
                    </a:cubicBezTo>
                    <a:cubicBezTo>
                      <a:pt x="880029" y="761388"/>
                      <a:pt x="895653" y="770026"/>
                      <a:pt x="898956" y="772185"/>
                    </a:cubicBezTo>
                    <a:cubicBezTo>
                      <a:pt x="902259" y="774344"/>
                      <a:pt x="906450" y="774598"/>
                      <a:pt x="907975" y="774090"/>
                    </a:cubicBezTo>
                    <a:cubicBezTo>
                      <a:pt x="909499" y="773709"/>
                      <a:pt x="913818" y="768247"/>
                      <a:pt x="916485" y="766342"/>
                    </a:cubicBezTo>
                    <a:cubicBezTo>
                      <a:pt x="919153" y="764309"/>
                      <a:pt x="926774" y="756307"/>
                      <a:pt x="928680" y="753893"/>
                    </a:cubicBezTo>
                    <a:cubicBezTo>
                      <a:pt x="930458" y="751353"/>
                      <a:pt x="934396" y="742969"/>
                      <a:pt x="935158" y="740810"/>
                    </a:cubicBezTo>
                    <a:cubicBezTo>
                      <a:pt x="935920" y="738650"/>
                      <a:pt x="947988" y="728361"/>
                      <a:pt x="957006" y="722010"/>
                    </a:cubicBezTo>
                    <a:cubicBezTo>
                      <a:pt x="966152" y="715659"/>
                      <a:pt x="970725" y="710832"/>
                      <a:pt x="972885" y="709816"/>
                    </a:cubicBezTo>
                    <a:cubicBezTo>
                      <a:pt x="975044" y="708672"/>
                      <a:pt x="979617" y="707910"/>
                      <a:pt x="982665" y="707275"/>
                    </a:cubicBezTo>
                    <a:cubicBezTo>
                      <a:pt x="985714" y="706640"/>
                      <a:pt x="988890" y="703337"/>
                      <a:pt x="991557" y="699908"/>
                    </a:cubicBezTo>
                    <a:cubicBezTo>
                      <a:pt x="994098" y="696478"/>
                      <a:pt x="997019" y="696478"/>
                      <a:pt x="1000703" y="694065"/>
                    </a:cubicBezTo>
                    <a:cubicBezTo>
                      <a:pt x="1004387" y="691651"/>
                      <a:pt x="1012389" y="693430"/>
                      <a:pt x="1016073" y="692794"/>
                    </a:cubicBezTo>
                    <a:cubicBezTo>
                      <a:pt x="1019757" y="692159"/>
                      <a:pt x="1020646" y="688476"/>
                      <a:pt x="1025346" y="686316"/>
                    </a:cubicBezTo>
                    <a:cubicBezTo>
                      <a:pt x="1030173" y="684157"/>
                      <a:pt x="1036397" y="685173"/>
                      <a:pt x="1040081" y="682886"/>
                    </a:cubicBezTo>
                    <a:cubicBezTo>
                      <a:pt x="1043765" y="680473"/>
                      <a:pt x="1041224" y="673360"/>
                      <a:pt x="1041224" y="666881"/>
                    </a:cubicBezTo>
                    <a:cubicBezTo>
                      <a:pt x="1041224" y="660403"/>
                      <a:pt x="1049481" y="656846"/>
                      <a:pt x="1052656" y="652273"/>
                    </a:cubicBezTo>
                    <a:cubicBezTo>
                      <a:pt x="1055959" y="647701"/>
                      <a:pt x="1062691" y="642492"/>
                      <a:pt x="1067010" y="639317"/>
                    </a:cubicBezTo>
                    <a:cubicBezTo>
                      <a:pt x="1071329" y="636014"/>
                      <a:pt x="1079840" y="628647"/>
                      <a:pt x="1083523" y="628647"/>
                    </a:cubicBezTo>
                    <a:cubicBezTo>
                      <a:pt x="1087207" y="628647"/>
                      <a:pt x="1090510" y="632076"/>
                      <a:pt x="1098131" y="633855"/>
                    </a:cubicBezTo>
                    <a:cubicBezTo>
                      <a:pt x="1105753" y="635633"/>
                      <a:pt x="1109436" y="633347"/>
                      <a:pt x="1114009" y="632712"/>
                    </a:cubicBezTo>
                    <a:cubicBezTo>
                      <a:pt x="1118582" y="632076"/>
                      <a:pt x="1124425" y="632712"/>
                      <a:pt x="1129252" y="630044"/>
                    </a:cubicBezTo>
                    <a:cubicBezTo>
                      <a:pt x="1134079" y="627504"/>
                      <a:pt x="1144368" y="626741"/>
                      <a:pt x="1152498" y="626741"/>
                    </a:cubicBezTo>
                    <a:cubicBezTo>
                      <a:pt x="1160627" y="626741"/>
                      <a:pt x="1171171" y="626487"/>
                      <a:pt x="1176506" y="625598"/>
                    </a:cubicBezTo>
                    <a:cubicBezTo>
                      <a:pt x="1181968" y="624709"/>
                      <a:pt x="1217408" y="626360"/>
                      <a:pt x="1225410" y="626741"/>
                    </a:cubicBezTo>
                    <a:cubicBezTo>
                      <a:pt x="1233413" y="627122"/>
                      <a:pt x="1237351" y="628520"/>
                      <a:pt x="1241034" y="630044"/>
                    </a:cubicBezTo>
                    <a:cubicBezTo>
                      <a:pt x="1244718" y="631568"/>
                      <a:pt x="1247131" y="631568"/>
                      <a:pt x="1252975" y="632457"/>
                    </a:cubicBezTo>
                    <a:cubicBezTo>
                      <a:pt x="1258818" y="633347"/>
                      <a:pt x="1265804" y="629663"/>
                      <a:pt x="1271647" y="628393"/>
                    </a:cubicBezTo>
                    <a:cubicBezTo>
                      <a:pt x="1277490" y="627122"/>
                      <a:pt x="1285239" y="625979"/>
                      <a:pt x="1289685" y="627885"/>
                    </a:cubicBezTo>
                    <a:cubicBezTo>
                      <a:pt x="1294004" y="629917"/>
                      <a:pt x="1300736" y="630298"/>
                      <a:pt x="1306325" y="630298"/>
                    </a:cubicBezTo>
                    <a:cubicBezTo>
                      <a:pt x="1311914" y="630298"/>
                      <a:pt x="1321695" y="629663"/>
                      <a:pt x="1327792" y="632457"/>
                    </a:cubicBezTo>
                    <a:cubicBezTo>
                      <a:pt x="1333890" y="635252"/>
                      <a:pt x="1335414" y="638555"/>
                      <a:pt x="1341511" y="639571"/>
                    </a:cubicBezTo>
                    <a:cubicBezTo>
                      <a:pt x="1347608" y="640714"/>
                      <a:pt x="1349133" y="638301"/>
                      <a:pt x="1351292" y="638301"/>
                    </a:cubicBezTo>
                    <a:cubicBezTo>
                      <a:pt x="1353451" y="638301"/>
                      <a:pt x="1360438" y="637411"/>
                      <a:pt x="1365392" y="634871"/>
                    </a:cubicBezTo>
                    <a:cubicBezTo>
                      <a:pt x="1370346" y="632330"/>
                      <a:pt x="1374538" y="632330"/>
                      <a:pt x="1380381" y="631187"/>
                    </a:cubicBezTo>
                    <a:cubicBezTo>
                      <a:pt x="1386224" y="630044"/>
                      <a:pt x="1402483" y="629409"/>
                      <a:pt x="1404897" y="630044"/>
                    </a:cubicBezTo>
                    <a:cubicBezTo>
                      <a:pt x="1407310" y="630552"/>
                      <a:pt x="1419377" y="629663"/>
                      <a:pt x="1424204" y="629409"/>
                    </a:cubicBezTo>
                    <a:cubicBezTo>
                      <a:pt x="1429031" y="629155"/>
                      <a:pt x="1431953" y="624836"/>
                      <a:pt x="1433858" y="622550"/>
                    </a:cubicBezTo>
                    <a:cubicBezTo>
                      <a:pt x="1435764" y="620263"/>
                      <a:pt x="1440591" y="616325"/>
                      <a:pt x="1444274" y="614293"/>
                    </a:cubicBezTo>
                    <a:cubicBezTo>
                      <a:pt x="1447958" y="612261"/>
                      <a:pt x="1450880" y="609466"/>
                      <a:pt x="1453166" y="607052"/>
                    </a:cubicBezTo>
                    <a:cubicBezTo>
                      <a:pt x="1455453" y="604639"/>
                      <a:pt x="1457993" y="600193"/>
                      <a:pt x="1459771" y="597653"/>
                    </a:cubicBezTo>
                    <a:cubicBezTo>
                      <a:pt x="1461550" y="595112"/>
                      <a:pt x="1468409" y="593207"/>
                      <a:pt x="1471077" y="592318"/>
                    </a:cubicBezTo>
                    <a:cubicBezTo>
                      <a:pt x="1473617" y="591428"/>
                      <a:pt x="1475522" y="592572"/>
                      <a:pt x="1477428" y="592953"/>
                    </a:cubicBezTo>
                    <a:cubicBezTo>
                      <a:pt x="1479333" y="593334"/>
                      <a:pt x="1480476" y="593334"/>
                      <a:pt x="1482382" y="590158"/>
                    </a:cubicBezTo>
                    <a:cubicBezTo>
                      <a:pt x="1484287" y="586856"/>
                      <a:pt x="1483779" y="578980"/>
                      <a:pt x="1485684" y="575296"/>
                    </a:cubicBezTo>
                    <a:cubicBezTo>
                      <a:pt x="1487590" y="571613"/>
                      <a:pt x="1495719" y="567929"/>
                      <a:pt x="1497625" y="564499"/>
                    </a:cubicBezTo>
                    <a:cubicBezTo>
                      <a:pt x="1499657" y="561069"/>
                      <a:pt x="1504992" y="559545"/>
                      <a:pt x="1507406" y="556878"/>
                    </a:cubicBezTo>
                    <a:cubicBezTo>
                      <a:pt x="1509819" y="554210"/>
                      <a:pt x="1521887" y="549891"/>
                      <a:pt x="1526841" y="548240"/>
                    </a:cubicBezTo>
                    <a:cubicBezTo>
                      <a:pt x="1531795" y="546462"/>
                      <a:pt x="1539162" y="543921"/>
                      <a:pt x="1542846" y="542143"/>
                    </a:cubicBezTo>
                    <a:cubicBezTo>
                      <a:pt x="1546529" y="540364"/>
                      <a:pt x="1560375" y="542397"/>
                      <a:pt x="1566853" y="543413"/>
                    </a:cubicBezTo>
                    <a:cubicBezTo>
                      <a:pt x="1573332" y="544429"/>
                      <a:pt x="1578540" y="545191"/>
                      <a:pt x="1582224" y="545191"/>
                    </a:cubicBezTo>
                    <a:cubicBezTo>
                      <a:pt x="1585907" y="545191"/>
                      <a:pt x="1594164" y="542397"/>
                      <a:pt x="1596704" y="539729"/>
                    </a:cubicBezTo>
                    <a:cubicBezTo>
                      <a:pt x="1599245" y="537062"/>
                      <a:pt x="1607501" y="534267"/>
                      <a:pt x="1611693" y="531219"/>
                    </a:cubicBezTo>
                    <a:cubicBezTo>
                      <a:pt x="1615885" y="528170"/>
                      <a:pt x="1622999" y="522327"/>
                      <a:pt x="1626428" y="521438"/>
                    </a:cubicBezTo>
                    <a:cubicBezTo>
                      <a:pt x="1629858" y="520548"/>
                      <a:pt x="1637987" y="516738"/>
                      <a:pt x="1642306" y="511530"/>
                    </a:cubicBezTo>
                    <a:cubicBezTo>
                      <a:pt x="1646625" y="506322"/>
                      <a:pt x="1650182" y="501622"/>
                      <a:pt x="1650817" y="499208"/>
                    </a:cubicBezTo>
                    <a:cubicBezTo>
                      <a:pt x="1651452" y="496795"/>
                      <a:pt x="1656279" y="494254"/>
                      <a:pt x="1656279" y="489173"/>
                    </a:cubicBezTo>
                    <a:cubicBezTo>
                      <a:pt x="1656279" y="484092"/>
                      <a:pt x="1652595" y="485744"/>
                      <a:pt x="1650436" y="483965"/>
                    </a:cubicBezTo>
                    <a:cubicBezTo>
                      <a:pt x="1648276" y="482187"/>
                      <a:pt x="1640401" y="481298"/>
                      <a:pt x="1637225" y="479773"/>
                    </a:cubicBezTo>
                    <a:cubicBezTo>
                      <a:pt x="1633923" y="478249"/>
                      <a:pt x="1636082" y="476090"/>
                      <a:pt x="1636971" y="474947"/>
                    </a:cubicBezTo>
                    <a:cubicBezTo>
                      <a:pt x="1637860" y="473803"/>
                      <a:pt x="1644212" y="477360"/>
                      <a:pt x="1645482" y="477360"/>
                    </a:cubicBezTo>
                    <a:cubicBezTo>
                      <a:pt x="1646752" y="477360"/>
                      <a:pt x="1652468" y="477741"/>
                      <a:pt x="1656152" y="477106"/>
                    </a:cubicBezTo>
                    <a:cubicBezTo>
                      <a:pt x="1659836" y="476471"/>
                      <a:pt x="1657041" y="474947"/>
                      <a:pt x="1655263" y="472787"/>
                    </a:cubicBezTo>
                    <a:cubicBezTo>
                      <a:pt x="1653485" y="470628"/>
                      <a:pt x="1649039" y="471009"/>
                      <a:pt x="1646752" y="469357"/>
                    </a:cubicBezTo>
                    <a:cubicBezTo>
                      <a:pt x="1644593" y="467579"/>
                      <a:pt x="1639004" y="468087"/>
                      <a:pt x="1635447" y="467833"/>
                    </a:cubicBezTo>
                    <a:cubicBezTo>
                      <a:pt x="1631890" y="467579"/>
                      <a:pt x="1627698" y="467579"/>
                      <a:pt x="1625412" y="464785"/>
                    </a:cubicBezTo>
                    <a:cubicBezTo>
                      <a:pt x="1623253" y="461990"/>
                      <a:pt x="1629096" y="463260"/>
                      <a:pt x="1631636" y="463006"/>
                    </a:cubicBezTo>
                    <a:cubicBezTo>
                      <a:pt x="1634177" y="462752"/>
                      <a:pt x="1640274" y="463006"/>
                      <a:pt x="1641671" y="462371"/>
                    </a:cubicBezTo>
                    <a:cubicBezTo>
                      <a:pt x="1642941" y="461736"/>
                      <a:pt x="1647895" y="458433"/>
                      <a:pt x="1648658" y="456147"/>
                    </a:cubicBezTo>
                    <a:cubicBezTo>
                      <a:pt x="1649293" y="453733"/>
                      <a:pt x="1645355" y="454877"/>
                      <a:pt x="1642560" y="453098"/>
                    </a:cubicBezTo>
                    <a:cubicBezTo>
                      <a:pt x="1639766" y="451320"/>
                      <a:pt x="1638242" y="449414"/>
                      <a:pt x="1638242" y="447636"/>
                    </a:cubicBezTo>
                    <a:cubicBezTo>
                      <a:pt x="1638242" y="445858"/>
                      <a:pt x="1647641" y="446112"/>
                      <a:pt x="1649293" y="444588"/>
                    </a:cubicBezTo>
                    <a:cubicBezTo>
                      <a:pt x="1651071" y="443063"/>
                      <a:pt x="1651071" y="442428"/>
                      <a:pt x="1649928" y="440523"/>
                    </a:cubicBezTo>
                    <a:cubicBezTo>
                      <a:pt x="1648912" y="438617"/>
                      <a:pt x="1644974" y="438617"/>
                      <a:pt x="1643449" y="437220"/>
                    </a:cubicBezTo>
                    <a:cubicBezTo>
                      <a:pt x="1641925" y="435950"/>
                      <a:pt x="1639512" y="433155"/>
                      <a:pt x="1641036" y="429853"/>
                    </a:cubicBezTo>
                    <a:cubicBezTo>
                      <a:pt x="1642560" y="426550"/>
                      <a:pt x="1647514" y="425661"/>
                      <a:pt x="1650563" y="423755"/>
                    </a:cubicBezTo>
                    <a:cubicBezTo>
                      <a:pt x="1653611" y="421850"/>
                      <a:pt x="1654247" y="417531"/>
                      <a:pt x="1654247" y="414864"/>
                    </a:cubicBezTo>
                    <a:cubicBezTo>
                      <a:pt x="1654247" y="412196"/>
                      <a:pt x="1652976" y="409402"/>
                      <a:pt x="1649928" y="406353"/>
                    </a:cubicBezTo>
                    <a:cubicBezTo>
                      <a:pt x="1646879" y="403304"/>
                      <a:pt x="1642306" y="405083"/>
                      <a:pt x="1638877" y="403685"/>
                    </a:cubicBezTo>
                    <a:cubicBezTo>
                      <a:pt x="1635447" y="402415"/>
                      <a:pt x="1634939" y="399367"/>
                      <a:pt x="1634050" y="396699"/>
                    </a:cubicBezTo>
                    <a:cubicBezTo>
                      <a:pt x="1633160" y="394159"/>
                      <a:pt x="1633160" y="391872"/>
                      <a:pt x="1630620" y="389332"/>
                    </a:cubicBezTo>
                    <a:cubicBezTo>
                      <a:pt x="1628080" y="386791"/>
                      <a:pt x="1624142" y="389078"/>
                      <a:pt x="1617409" y="387172"/>
                    </a:cubicBezTo>
                    <a:cubicBezTo>
                      <a:pt x="1610677" y="385267"/>
                      <a:pt x="1613726" y="384632"/>
                      <a:pt x="1609661" y="381075"/>
                    </a:cubicBezTo>
                    <a:cubicBezTo>
                      <a:pt x="1605469" y="377645"/>
                      <a:pt x="1605723" y="381456"/>
                      <a:pt x="1601023" y="378407"/>
                    </a:cubicBezTo>
                    <a:cubicBezTo>
                      <a:pt x="1596196" y="375359"/>
                      <a:pt x="1591242" y="377772"/>
                      <a:pt x="1587177" y="378789"/>
                    </a:cubicBezTo>
                    <a:cubicBezTo>
                      <a:pt x="1582986" y="379932"/>
                      <a:pt x="1581715" y="383616"/>
                      <a:pt x="1578540" y="385775"/>
                    </a:cubicBezTo>
                    <a:cubicBezTo>
                      <a:pt x="1575237" y="387934"/>
                      <a:pt x="1569267" y="392634"/>
                      <a:pt x="1565202" y="391745"/>
                    </a:cubicBezTo>
                    <a:cubicBezTo>
                      <a:pt x="1561010" y="390856"/>
                      <a:pt x="1562789" y="387807"/>
                      <a:pt x="1563932" y="383488"/>
                    </a:cubicBezTo>
                    <a:cubicBezTo>
                      <a:pt x="1564948" y="379170"/>
                      <a:pt x="1568505" y="378662"/>
                      <a:pt x="1571299" y="374978"/>
                    </a:cubicBezTo>
                    <a:cubicBezTo>
                      <a:pt x="1574094" y="371294"/>
                      <a:pt x="1577778" y="370405"/>
                      <a:pt x="1579302" y="366721"/>
                    </a:cubicBezTo>
                    <a:cubicBezTo>
                      <a:pt x="1580826" y="363037"/>
                      <a:pt x="1577142" y="361894"/>
                      <a:pt x="1572824" y="357829"/>
                    </a:cubicBezTo>
                    <a:cubicBezTo>
                      <a:pt x="1568505" y="353765"/>
                      <a:pt x="1567870" y="354781"/>
                      <a:pt x="1562662" y="350208"/>
                    </a:cubicBezTo>
                    <a:cubicBezTo>
                      <a:pt x="1557454" y="345635"/>
                      <a:pt x="1551229" y="344746"/>
                      <a:pt x="1544878" y="344619"/>
                    </a:cubicBezTo>
                    <a:cubicBezTo>
                      <a:pt x="1538654" y="344365"/>
                      <a:pt x="1534081" y="343095"/>
                      <a:pt x="1532684" y="344873"/>
                    </a:cubicBezTo>
                    <a:cubicBezTo>
                      <a:pt x="1531414" y="346651"/>
                      <a:pt x="1531795" y="349446"/>
                      <a:pt x="1534208" y="349446"/>
                    </a:cubicBezTo>
                    <a:cubicBezTo>
                      <a:pt x="1536621" y="349446"/>
                      <a:pt x="1540051" y="351605"/>
                      <a:pt x="1539035" y="354273"/>
                    </a:cubicBezTo>
                    <a:cubicBezTo>
                      <a:pt x="1537892" y="356940"/>
                      <a:pt x="1524046" y="352494"/>
                      <a:pt x="1520616" y="355797"/>
                    </a:cubicBezTo>
                    <a:cubicBezTo>
                      <a:pt x="1517187" y="359100"/>
                      <a:pt x="1513884" y="357067"/>
                      <a:pt x="1507660" y="356940"/>
                    </a:cubicBezTo>
                    <a:cubicBezTo>
                      <a:pt x="1501436" y="356686"/>
                      <a:pt x="1500292" y="357956"/>
                      <a:pt x="1497625" y="359735"/>
                    </a:cubicBezTo>
                    <a:cubicBezTo>
                      <a:pt x="1495084" y="361513"/>
                      <a:pt x="1491147" y="363164"/>
                      <a:pt x="1489114" y="365197"/>
                    </a:cubicBezTo>
                    <a:cubicBezTo>
                      <a:pt x="1487209" y="367102"/>
                      <a:pt x="1482255" y="370659"/>
                      <a:pt x="1481747" y="373835"/>
                    </a:cubicBezTo>
                    <a:cubicBezTo>
                      <a:pt x="1481366" y="377137"/>
                      <a:pt x="1477428" y="382345"/>
                      <a:pt x="1473490" y="383107"/>
                    </a:cubicBezTo>
                    <a:cubicBezTo>
                      <a:pt x="1469552" y="383997"/>
                      <a:pt x="1464979" y="384886"/>
                      <a:pt x="1462693" y="385013"/>
                    </a:cubicBezTo>
                    <a:cubicBezTo>
                      <a:pt x="1460279" y="385267"/>
                      <a:pt x="1457104" y="388697"/>
                      <a:pt x="1455580" y="391110"/>
                    </a:cubicBezTo>
                    <a:cubicBezTo>
                      <a:pt x="1454055" y="393523"/>
                      <a:pt x="1449990" y="395048"/>
                      <a:pt x="1446307" y="396318"/>
                    </a:cubicBezTo>
                    <a:cubicBezTo>
                      <a:pt x="1442623" y="397588"/>
                      <a:pt x="1437796" y="397461"/>
                      <a:pt x="1435001" y="398477"/>
                    </a:cubicBezTo>
                    <a:cubicBezTo>
                      <a:pt x="1432207" y="399494"/>
                      <a:pt x="1428269" y="404702"/>
                      <a:pt x="1427380" y="408004"/>
                    </a:cubicBezTo>
                    <a:cubicBezTo>
                      <a:pt x="1426491" y="411307"/>
                      <a:pt x="1419759" y="414483"/>
                      <a:pt x="1415694" y="414991"/>
                    </a:cubicBezTo>
                    <a:cubicBezTo>
                      <a:pt x="1411629" y="415372"/>
                      <a:pt x="1405278" y="412196"/>
                      <a:pt x="1404389" y="410037"/>
                    </a:cubicBezTo>
                    <a:cubicBezTo>
                      <a:pt x="1403499" y="407877"/>
                      <a:pt x="1407437" y="403558"/>
                      <a:pt x="1409851" y="402034"/>
                    </a:cubicBezTo>
                    <a:cubicBezTo>
                      <a:pt x="1412264" y="400510"/>
                      <a:pt x="1418488" y="400764"/>
                      <a:pt x="1420648" y="399240"/>
                    </a:cubicBezTo>
                    <a:cubicBezTo>
                      <a:pt x="1422807" y="397715"/>
                      <a:pt x="1420013" y="397080"/>
                      <a:pt x="1417218" y="396191"/>
                    </a:cubicBezTo>
                    <a:cubicBezTo>
                      <a:pt x="1414423" y="395302"/>
                      <a:pt x="1406548" y="392761"/>
                      <a:pt x="1402737" y="389713"/>
                    </a:cubicBezTo>
                    <a:cubicBezTo>
                      <a:pt x="1398799" y="386664"/>
                      <a:pt x="1398799" y="387045"/>
                      <a:pt x="1395497" y="384886"/>
                    </a:cubicBezTo>
                    <a:cubicBezTo>
                      <a:pt x="1392194" y="382726"/>
                      <a:pt x="1386859" y="384251"/>
                      <a:pt x="1382286" y="384505"/>
                    </a:cubicBezTo>
                    <a:cubicBezTo>
                      <a:pt x="1377713" y="384759"/>
                      <a:pt x="1377967" y="381710"/>
                      <a:pt x="1377713" y="378026"/>
                    </a:cubicBezTo>
                    <a:cubicBezTo>
                      <a:pt x="1377459" y="374343"/>
                      <a:pt x="1382921" y="370786"/>
                      <a:pt x="1385335" y="372564"/>
                    </a:cubicBezTo>
                    <a:cubicBezTo>
                      <a:pt x="1387748" y="374343"/>
                      <a:pt x="1393845" y="378789"/>
                      <a:pt x="1397910" y="379043"/>
                    </a:cubicBezTo>
                    <a:cubicBezTo>
                      <a:pt x="1402102" y="379297"/>
                      <a:pt x="1408580" y="384886"/>
                      <a:pt x="1411375" y="387553"/>
                    </a:cubicBezTo>
                    <a:cubicBezTo>
                      <a:pt x="1414169" y="390094"/>
                      <a:pt x="1418488" y="388569"/>
                      <a:pt x="1422045" y="387045"/>
                    </a:cubicBezTo>
                    <a:cubicBezTo>
                      <a:pt x="1425475" y="385521"/>
                      <a:pt x="1426237" y="379932"/>
                      <a:pt x="1427634" y="377772"/>
                    </a:cubicBezTo>
                    <a:cubicBezTo>
                      <a:pt x="1429158" y="375613"/>
                      <a:pt x="1439574" y="371929"/>
                      <a:pt x="1443004" y="371675"/>
                    </a:cubicBezTo>
                    <a:cubicBezTo>
                      <a:pt x="1446434" y="371421"/>
                      <a:pt x="1453420" y="371675"/>
                      <a:pt x="1456215" y="371294"/>
                    </a:cubicBezTo>
                    <a:cubicBezTo>
                      <a:pt x="1459009" y="370786"/>
                      <a:pt x="1463201" y="366340"/>
                      <a:pt x="1467901" y="363419"/>
                    </a:cubicBezTo>
                    <a:cubicBezTo>
                      <a:pt x="1472728" y="360624"/>
                      <a:pt x="1477174" y="359735"/>
                      <a:pt x="1477047" y="358211"/>
                    </a:cubicBezTo>
                    <a:cubicBezTo>
                      <a:pt x="1476793" y="356686"/>
                      <a:pt x="1473109" y="356305"/>
                      <a:pt x="1468409" y="356305"/>
                    </a:cubicBezTo>
                    <a:cubicBezTo>
                      <a:pt x="1463709" y="356305"/>
                      <a:pt x="1459136" y="358719"/>
                      <a:pt x="1455199" y="358211"/>
                    </a:cubicBezTo>
                    <a:cubicBezTo>
                      <a:pt x="1451261" y="357829"/>
                      <a:pt x="1449990" y="353384"/>
                      <a:pt x="1451896" y="351986"/>
                    </a:cubicBezTo>
                    <a:cubicBezTo>
                      <a:pt x="1453801" y="350462"/>
                      <a:pt x="1468790" y="350208"/>
                      <a:pt x="1475776" y="349446"/>
                    </a:cubicBezTo>
                    <a:cubicBezTo>
                      <a:pt x="1482763" y="348684"/>
                      <a:pt x="1494195" y="345762"/>
                      <a:pt x="1503341" y="345127"/>
                    </a:cubicBezTo>
                    <a:cubicBezTo>
                      <a:pt x="1512487" y="344492"/>
                      <a:pt x="1513122" y="341824"/>
                      <a:pt x="1514138" y="341316"/>
                    </a:cubicBezTo>
                    <a:cubicBezTo>
                      <a:pt x="1515281" y="340808"/>
                      <a:pt x="1523030" y="338268"/>
                      <a:pt x="1524808" y="336870"/>
                    </a:cubicBezTo>
                    <a:cubicBezTo>
                      <a:pt x="1526586" y="335473"/>
                      <a:pt x="1526714" y="333314"/>
                      <a:pt x="1528619" y="331662"/>
                    </a:cubicBezTo>
                    <a:cubicBezTo>
                      <a:pt x="1530397" y="330011"/>
                      <a:pt x="1537638" y="331281"/>
                      <a:pt x="1541194" y="331154"/>
                    </a:cubicBezTo>
                    <a:cubicBezTo>
                      <a:pt x="1544751" y="331154"/>
                      <a:pt x="1550721" y="328995"/>
                      <a:pt x="1550975" y="326454"/>
                    </a:cubicBezTo>
                    <a:cubicBezTo>
                      <a:pt x="1551229" y="323914"/>
                      <a:pt x="1552754" y="324041"/>
                      <a:pt x="1555929" y="322898"/>
                    </a:cubicBezTo>
                    <a:cubicBezTo>
                      <a:pt x="1559232" y="321627"/>
                      <a:pt x="1566472" y="322008"/>
                      <a:pt x="1565964" y="318833"/>
                    </a:cubicBezTo>
                    <a:cubicBezTo>
                      <a:pt x="1565583" y="315657"/>
                      <a:pt x="1562662" y="317181"/>
                      <a:pt x="1560629" y="315530"/>
                    </a:cubicBezTo>
                    <a:cubicBezTo>
                      <a:pt x="1558724" y="313879"/>
                      <a:pt x="1553389" y="313498"/>
                      <a:pt x="1550848" y="312354"/>
                    </a:cubicBezTo>
                    <a:cubicBezTo>
                      <a:pt x="1548308" y="311211"/>
                      <a:pt x="1547292" y="310322"/>
                      <a:pt x="1543100" y="308163"/>
                    </a:cubicBezTo>
                    <a:cubicBezTo>
                      <a:pt x="1538908" y="306003"/>
                      <a:pt x="1535478" y="306638"/>
                      <a:pt x="1532430" y="304352"/>
                    </a:cubicBezTo>
                    <a:cubicBezTo>
                      <a:pt x="1529381" y="302065"/>
                      <a:pt x="1525951" y="303209"/>
                      <a:pt x="1521379" y="303209"/>
                    </a:cubicBezTo>
                    <a:cubicBezTo>
                      <a:pt x="1516806" y="303209"/>
                      <a:pt x="1516425" y="305368"/>
                      <a:pt x="1513249" y="305622"/>
                    </a:cubicBezTo>
                    <a:cubicBezTo>
                      <a:pt x="1509946" y="305876"/>
                      <a:pt x="1506517" y="305368"/>
                      <a:pt x="1503214" y="302192"/>
                    </a:cubicBezTo>
                    <a:cubicBezTo>
                      <a:pt x="1499911" y="299017"/>
                      <a:pt x="1495084" y="300668"/>
                      <a:pt x="1488860" y="300287"/>
                    </a:cubicBezTo>
                    <a:cubicBezTo>
                      <a:pt x="1482636" y="299906"/>
                      <a:pt x="1482255" y="296857"/>
                      <a:pt x="1480985" y="293428"/>
                    </a:cubicBezTo>
                    <a:cubicBezTo>
                      <a:pt x="1479714" y="290125"/>
                      <a:pt x="1484414" y="290887"/>
                      <a:pt x="1484922" y="289363"/>
                    </a:cubicBezTo>
                    <a:cubicBezTo>
                      <a:pt x="1485303" y="287712"/>
                      <a:pt x="1484668" y="281360"/>
                      <a:pt x="1482763" y="280725"/>
                    </a:cubicBezTo>
                    <a:cubicBezTo>
                      <a:pt x="1480985" y="280090"/>
                      <a:pt x="1475395" y="282250"/>
                      <a:pt x="1472855" y="283901"/>
                    </a:cubicBezTo>
                    <a:cubicBezTo>
                      <a:pt x="1470314" y="285552"/>
                      <a:pt x="1466250" y="286695"/>
                      <a:pt x="1464344" y="286949"/>
                    </a:cubicBezTo>
                    <a:cubicBezTo>
                      <a:pt x="1462439" y="287204"/>
                      <a:pt x="1457104" y="286314"/>
                      <a:pt x="1455580" y="286695"/>
                    </a:cubicBezTo>
                    <a:cubicBezTo>
                      <a:pt x="1454055" y="287077"/>
                      <a:pt x="1449609" y="291268"/>
                      <a:pt x="1448339" y="291522"/>
                    </a:cubicBezTo>
                    <a:cubicBezTo>
                      <a:pt x="1447069" y="291903"/>
                      <a:pt x="1441607" y="294698"/>
                      <a:pt x="1439955" y="296095"/>
                    </a:cubicBezTo>
                    <a:cubicBezTo>
                      <a:pt x="1438304" y="297493"/>
                      <a:pt x="1439066" y="301938"/>
                      <a:pt x="1437542" y="304098"/>
                    </a:cubicBezTo>
                    <a:cubicBezTo>
                      <a:pt x="1436018" y="306257"/>
                      <a:pt x="1433731" y="305114"/>
                      <a:pt x="1431318" y="304606"/>
                    </a:cubicBezTo>
                    <a:cubicBezTo>
                      <a:pt x="1428904" y="304225"/>
                      <a:pt x="1431318" y="300414"/>
                      <a:pt x="1432334" y="298509"/>
                    </a:cubicBezTo>
                    <a:cubicBezTo>
                      <a:pt x="1433477" y="296603"/>
                      <a:pt x="1435129" y="295968"/>
                      <a:pt x="1435256" y="294190"/>
                    </a:cubicBezTo>
                    <a:cubicBezTo>
                      <a:pt x="1435256" y="292412"/>
                      <a:pt x="1437161" y="288728"/>
                      <a:pt x="1439193" y="286441"/>
                    </a:cubicBezTo>
                    <a:cubicBezTo>
                      <a:pt x="1441099" y="284028"/>
                      <a:pt x="1443766" y="284409"/>
                      <a:pt x="1445926" y="282250"/>
                    </a:cubicBezTo>
                    <a:cubicBezTo>
                      <a:pt x="1448085" y="280090"/>
                      <a:pt x="1445926" y="279201"/>
                      <a:pt x="1444528" y="278058"/>
                    </a:cubicBezTo>
                    <a:cubicBezTo>
                      <a:pt x="1443258" y="276915"/>
                      <a:pt x="1440845" y="276915"/>
                      <a:pt x="1438304" y="277042"/>
                    </a:cubicBezTo>
                    <a:cubicBezTo>
                      <a:pt x="1435637" y="277042"/>
                      <a:pt x="1435891" y="279582"/>
                      <a:pt x="1434493" y="280852"/>
                    </a:cubicBezTo>
                    <a:cubicBezTo>
                      <a:pt x="1433096" y="281996"/>
                      <a:pt x="1431826" y="280598"/>
                      <a:pt x="1431064" y="279455"/>
                    </a:cubicBezTo>
                    <a:cubicBezTo>
                      <a:pt x="1430302" y="278185"/>
                      <a:pt x="1431953" y="276152"/>
                      <a:pt x="1432715" y="275390"/>
                    </a:cubicBezTo>
                    <a:cubicBezTo>
                      <a:pt x="1433477" y="274501"/>
                      <a:pt x="1435510" y="274374"/>
                      <a:pt x="1437034" y="273485"/>
                    </a:cubicBezTo>
                    <a:cubicBezTo>
                      <a:pt x="1438558" y="272469"/>
                      <a:pt x="1437034" y="270436"/>
                      <a:pt x="1435256" y="269039"/>
                    </a:cubicBezTo>
                    <a:cubicBezTo>
                      <a:pt x="1433477" y="267642"/>
                      <a:pt x="1430683" y="270055"/>
                      <a:pt x="1429794" y="271071"/>
                    </a:cubicBezTo>
                    <a:cubicBezTo>
                      <a:pt x="1428904" y="272215"/>
                      <a:pt x="1428015" y="273485"/>
                      <a:pt x="1425602" y="274374"/>
                    </a:cubicBezTo>
                    <a:cubicBezTo>
                      <a:pt x="1423061" y="275263"/>
                      <a:pt x="1421156" y="275644"/>
                      <a:pt x="1420902" y="277550"/>
                    </a:cubicBezTo>
                    <a:cubicBezTo>
                      <a:pt x="1420648" y="279455"/>
                      <a:pt x="1418996" y="282631"/>
                      <a:pt x="1416329" y="284409"/>
                    </a:cubicBezTo>
                    <a:cubicBezTo>
                      <a:pt x="1413534" y="286187"/>
                      <a:pt x="1413280" y="285806"/>
                      <a:pt x="1410867" y="285171"/>
                    </a:cubicBezTo>
                    <a:cubicBezTo>
                      <a:pt x="1408326" y="284536"/>
                      <a:pt x="1410740" y="281106"/>
                      <a:pt x="1412137" y="278820"/>
                    </a:cubicBezTo>
                    <a:cubicBezTo>
                      <a:pt x="1413534" y="276406"/>
                      <a:pt x="1415567" y="275644"/>
                      <a:pt x="1416456" y="274247"/>
                    </a:cubicBezTo>
                    <a:cubicBezTo>
                      <a:pt x="1417472" y="272850"/>
                      <a:pt x="1415694" y="270436"/>
                      <a:pt x="1413661" y="270309"/>
                    </a:cubicBezTo>
                    <a:cubicBezTo>
                      <a:pt x="1411629" y="270309"/>
                      <a:pt x="1409978" y="272088"/>
                      <a:pt x="1408707" y="274120"/>
                    </a:cubicBezTo>
                    <a:cubicBezTo>
                      <a:pt x="1407437" y="276025"/>
                      <a:pt x="1404515" y="275771"/>
                      <a:pt x="1402610" y="276406"/>
                    </a:cubicBezTo>
                    <a:cubicBezTo>
                      <a:pt x="1400705" y="277042"/>
                      <a:pt x="1399689" y="279963"/>
                      <a:pt x="1399689" y="284155"/>
                    </a:cubicBezTo>
                    <a:cubicBezTo>
                      <a:pt x="1399689" y="288347"/>
                      <a:pt x="1393972" y="287331"/>
                      <a:pt x="1390797" y="287712"/>
                    </a:cubicBezTo>
                    <a:cubicBezTo>
                      <a:pt x="1387621" y="288093"/>
                      <a:pt x="1389527" y="284536"/>
                      <a:pt x="1390289" y="283139"/>
                    </a:cubicBezTo>
                    <a:cubicBezTo>
                      <a:pt x="1391051" y="281741"/>
                      <a:pt x="1393972" y="279709"/>
                      <a:pt x="1393972" y="277296"/>
                    </a:cubicBezTo>
                    <a:cubicBezTo>
                      <a:pt x="1393972" y="274882"/>
                      <a:pt x="1394354" y="272596"/>
                      <a:pt x="1395751" y="270182"/>
                    </a:cubicBezTo>
                    <a:cubicBezTo>
                      <a:pt x="1397148" y="267642"/>
                      <a:pt x="1397656" y="266625"/>
                      <a:pt x="1400324" y="264212"/>
                    </a:cubicBezTo>
                    <a:cubicBezTo>
                      <a:pt x="1402864" y="261799"/>
                      <a:pt x="1404261" y="256845"/>
                      <a:pt x="1404134" y="254939"/>
                    </a:cubicBezTo>
                    <a:cubicBezTo>
                      <a:pt x="1404134" y="253034"/>
                      <a:pt x="1403753" y="249731"/>
                      <a:pt x="1403753" y="248461"/>
                    </a:cubicBezTo>
                    <a:cubicBezTo>
                      <a:pt x="1403753" y="247191"/>
                      <a:pt x="1404134" y="242745"/>
                      <a:pt x="1403753" y="241475"/>
                    </a:cubicBezTo>
                    <a:cubicBezTo>
                      <a:pt x="1403245" y="240204"/>
                      <a:pt x="1401086" y="238807"/>
                      <a:pt x="1400070" y="238680"/>
                    </a:cubicBezTo>
                    <a:cubicBezTo>
                      <a:pt x="1398926" y="238680"/>
                      <a:pt x="1397148" y="241220"/>
                      <a:pt x="1395243" y="242110"/>
                    </a:cubicBezTo>
                    <a:cubicBezTo>
                      <a:pt x="1393464" y="243126"/>
                      <a:pt x="1392448" y="242364"/>
                      <a:pt x="1391051" y="241348"/>
                    </a:cubicBezTo>
                    <a:cubicBezTo>
                      <a:pt x="1389654" y="240331"/>
                      <a:pt x="1391051" y="237537"/>
                      <a:pt x="1391686" y="235631"/>
                    </a:cubicBezTo>
                    <a:cubicBezTo>
                      <a:pt x="1392321" y="233726"/>
                      <a:pt x="1392194" y="232329"/>
                      <a:pt x="1390035" y="230042"/>
                    </a:cubicBezTo>
                    <a:cubicBezTo>
                      <a:pt x="1387875" y="227629"/>
                      <a:pt x="1386351" y="230423"/>
                      <a:pt x="1384954" y="231186"/>
                    </a:cubicBezTo>
                    <a:cubicBezTo>
                      <a:pt x="1383556" y="231948"/>
                      <a:pt x="1379492" y="231948"/>
                      <a:pt x="1377586" y="230677"/>
                    </a:cubicBezTo>
                    <a:cubicBezTo>
                      <a:pt x="1375808" y="229407"/>
                      <a:pt x="1376951" y="228772"/>
                      <a:pt x="1376697" y="226359"/>
                    </a:cubicBezTo>
                    <a:cubicBezTo>
                      <a:pt x="1376443" y="223945"/>
                      <a:pt x="1373648" y="224453"/>
                      <a:pt x="1371108" y="224453"/>
                    </a:cubicBezTo>
                    <a:cubicBezTo>
                      <a:pt x="1368567" y="224453"/>
                      <a:pt x="1366408" y="223818"/>
                      <a:pt x="1364884" y="222675"/>
                    </a:cubicBezTo>
                    <a:cubicBezTo>
                      <a:pt x="1363232" y="221405"/>
                      <a:pt x="1363613" y="218610"/>
                      <a:pt x="1361327" y="215815"/>
                    </a:cubicBezTo>
                    <a:cubicBezTo>
                      <a:pt x="1359041" y="213021"/>
                      <a:pt x="1358151" y="214291"/>
                      <a:pt x="1353960" y="213783"/>
                    </a:cubicBezTo>
                    <a:cubicBezTo>
                      <a:pt x="1349768" y="213275"/>
                      <a:pt x="1349387" y="212132"/>
                      <a:pt x="1348116" y="210734"/>
                    </a:cubicBezTo>
                    <a:cubicBezTo>
                      <a:pt x="1346846" y="209337"/>
                      <a:pt x="1348879" y="207432"/>
                      <a:pt x="1350784" y="204129"/>
                    </a:cubicBezTo>
                    <a:cubicBezTo>
                      <a:pt x="1352689" y="200700"/>
                      <a:pt x="1350784" y="200954"/>
                      <a:pt x="1350276" y="198540"/>
                    </a:cubicBezTo>
                    <a:cubicBezTo>
                      <a:pt x="1349895" y="196127"/>
                      <a:pt x="1347100" y="196762"/>
                      <a:pt x="1342654" y="196127"/>
                    </a:cubicBezTo>
                    <a:cubicBezTo>
                      <a:pt x="1338208" y="195491"/>
                      <a:pt x="1332746" y="195619"/>
                      <a:pt x="1330079" y="195491"/>
                    </a:cubicBezTo>
                    <a:cubicBezTo>
                      <a:pt x="1327538" y="195491"/>
                      <a:pt x="1324363" y="195491"/>
                      <a:pt x="1323092" y="194983"/>
                    </a:cubicBezTo>
                    <a:cubicBezTo>
                      <a:pt x="1321949" y="194602"/>
                      <a:pt x="1319663" y="192824"/>
                      <a:pt x="1319917" y="189394"/>
                    </a:cubicBezTo>
                    <a:cubicBezTo>
                      <a:pt x="1320298" y="185965"/>
                      <a:pt x="1324363" y="187870"/>
                      <a:pt x="1326141" y="187616"/>
                    </a:cubicBezTo>
                    <a:cubicBezTo>
                      <a:pt x="1327919" y="187362"/>
                      <a:pt x="1330587" y="186981"/>
                      <a:pt x="1331222" y="185584"/>
                    </a:cubicBezTo>
                    <a:cubicBezTo>
                      <a:pt x="1331857" y="184186"/>
                      <a:pt x="1330079" y="183043"/>
                      <a:pt x="1327157" y="180884"/>
                    </a:cubicBezTo>
                    <a:cubicBezTo>
                      <a:pt x="1324236" y="178724"/>
                      <a:pt x="1322203" y="180376"/>
                      <a:pt x="1320171" y="179486"/>
                    </a:cubicBezTo>
                    <a:cubicBezTo>
                      <a:pt x="1318139" y="178597"/>
                      <a:pt x="1317630" y="176819"/>
                      <a:pt x="1318011" y="175422"/>
                    </a:cubicBezTo>
                    <a:cubicBezTo>
                      <a:pt x="1318393" y="174151"/>
                      <a:pt x="1321695" y="173389"/>
                      <a:pt x="1323220" y="173135"/>
                    </a:cubicBezTo>
                    <a:cubicBezTo>
                      <a:pt x="1324744" y="172754"/>
                      <a:pt x="1326649" y="171230"/>
                      <a:pt x="1325887" y="168943"/>
                    </a:cubicBezTo>
                    <a:cubicBezTo>
                      <a:pt x="1325125" y="166657"/>
                      <a:pt x="1320298" y="168943"/>
                      <a:pt x="1317249" y="169070"/>
                    </a:cubicBezTo>
                    <a:cubicBezTo>
                      <a:pt x="1314328" y="169324"/>
                      <a:pt x="1312422" y="169070"/>
                      <a:pt x="1309501" y="168054"/>
                    </a:cubicBezTo>
                    <a:cubicBezTo>
                      <a:pt x="1306579" y="167038"/>
                      <a:pt x="1306833" y="165387"/>
                      <a:pt x="1305690" y="161322"/>
                    </a:cubicBezTo>
                    <a:cubicBezTo>
                      <a:pt x="1304547" y="157130"/>
                      <a:pt x="1301879" y="158273"/>
                      <a:pt x="1299593" y="155733"/>
                    </a:cubicBezTo>
                    <a:cubicBezTo>
                      <a:pt x="1297306" y="153065"/>
                      <a:pt x="1295528" y="154716"/>
                      <a:pt x="1291717" y="153827"/>
                    </a:cubicBezTo>
                    <a:cubicBezTo>
                      <a:pt x="1287907" y="152938"/>
                      <a:pt x="1289685" y="150398"/>
                      <a:pt x="1290447" y="148111"/>
                    </a:cubicBezTo>
                    <a:cubicBezTo>
                      <a:pt x="1291209" y="145698"/>
                      <a:pt x="1294512" y="144427"/>
                      <a:pt x="1299466" y="145190"/>
                    </a:cubicBezTo>
                    <a:cubicBezTo>
                      <a:pt x="1304293" y="145952"/>
                      <a:pt x="1304420" y="144936"/>
                      <a:pt x="1308358" y="143919"/>
                    </a:cubicBezTo>
                    <a:cubicBezTo>
                      <a:pt x="1312295" y="142903"/>
                      <a:pt x="1319536" y="144936"/>
                      <a:pt x="1319790" y="146841"/>
                    </a:cubicBezTo>
                    <a:cubicBezTo>
                      <a:pt x="1320171" y="148746"/>
                      <a:pt x="1317503" y="150271"/>
                      <a:pt x="1314963" y="150271"/>
                    </a:cubicBezTo>
                    <a:cubicBezTo>
                      <a:pt x="1312422" y="150271"/>
                      <a:pt x="1311787" y="151795"/>
                      <a:pt x="1313057" y="153954"/>
                    </a:cubicBezTo>
                    <a:cubicBezTo>
                      <a:pt x="1314201" y="156114"/>
                      <a:pt x="1320933" y="154589"/>
                      <a:pt x="1323220" y="154335"/>
                    </a:cubicBezTo>
                    <a:cubicBezTo>
                      <a:pt x="1325506" y="154081"/>
                      <a:pt x="1328682" y="153319"/>
                      <a:pt x="1329825" y="150271"/>
                    </a:cubicBezTo>
                    <a:cubicBezTo>
                      <a:pt x="1330968" y="147349"/>
                      <a:pt x="1336303" y="144300"/>
                      <a:pt x="1338717" y="142141"/>
                    </a:cubicBezTo>
                    <a:cubicBezTo>
                      <a:pt x="1341130" y="139982"/>
                      <a:pt x="1341384" y="137949"/>
                      <a:pt x="1343162" y="135917"/>
                    </a:cubicBezTo>
                    <a:cubicBezTo>
                      <a:pt x="1344941" y="133884"/>
                      <a:pt x="1348625" y="135155"/>
                      <a:pt x="1350784" y="135028"/>
                    </a:cubicBezTo>
                    <a:cubicBezTo>
                      <a:pt x="1352816" y="135028"/>
                      <a:pt x="1353451" y="131598"/>
                      <a:pt x="1352054" y="129693"/>
                    </a:cubicBezTo>
                    <a:cubicBezTo>
                      <a:pt x="1350657" y="127787"/>
                      <a:pt x="1347354" y="127660"/>
                      <a:pt x="1344814" y="125755"/>
                    </a:cubicBezTo>
                    <a:cubicBezTo>
                      <a:pt x="1342146" y="123849"/>
                      <a:pt x="1341511" y="124230"/>
                      <a:pt x="1338462" y="124230"/>
                    </a:cubicBezTo>
                    <a:cubicBezTo>
                      <a:pt x="1335414" y="124230"/>
                      <a:pt x="1334271" y="124485"/>
                      <a:pt x="1331476" y="123976"/>
                    </a:cubicBezTo>
                    <a:cubicBezTo>
                      <a:pt x="1328682" y="123595"/>
                      <a:pt x="1326268" y="120039"/>
                      <a:pt x="1323220" y="119149"/>
                    </a:cubicBezTo>
                    <a:cubicBezTo>
                      <a:pt x="1320171" y="118260"/>
                      <a:pt x="1320044" y="116355"/>
                      <a:pt x="1320044" y="114195"/>
                    </a:cubicBezTo>
                    <a:cubicBezTo>
                      <a:pt x="1320044" y="112036"/>
                      <a:pt x="1323728" y="111147"/>
                      <a:pt x="1325379" y="110004"/>
                    </a:cubicBezTo>
                    <a:cubicBezTo>
                      <a:pt x="1327030" y="108860"/>
                      <a:pt x="1326014" y="106701"/>
                      <a:pt x="1325125" y="104160"/>
                    </a:cubicBezTo>
                    <a:cubicBezTo>
                      <a:pt x="1324236" y="101620"/>
                      <a:pt x="1320933" y="103398"/>
                      <a:pt x="1318901" y="101620"/>
                    </a:cubicBezTo>
                    <a:cubicBezTo>
                      <a:pt x="1316741" y="99842"/>
                      <a:pt x="1314328" y="99334"/>
                      <a:pt x="1313057" y="98952"/>
                    </a:cubicBezTo>
                    <a:cubicBezTo>
                      <a:pt x="1311787" y="98698"/>
                      <a:pt x="1309120" y="100350"/>
                      <a:pt x="1306071" y="102382"/>
                    </a:cubicBezTo>
                    <a:cubicBezTo>
                      <a:pt x="1302895" y="104415"/>
                      <a:pt x="1300863" y="103144"/>
                      <a:pt x="1298323" y="101239"/>
                    </a:cubicBezTo>
                    <a:cubicBezTo>
                      <a:pt x="1295782" y="99334"/>
                      <a:pt x="1292734" y="98317"/>
                      <a:pt x="1290701" y="97174"/>
                    </a:cubicBezTo>
                    <a:cubicBezTo>
                      <a:pt x="1288796" y="96031"/>
                      <a:pt x="1289558" y="93236"/>
                      <a:pt x="1293115" y="92601"/>
                    </a:cubicBezTo>
                    <a:cubicBezTo>
                      <a:pt x="1296544" y="91966"/>
                      <a:pt x="1297306" y="94507"/>
                      <a:pt x="1300355" y="94888"/>
                    </a:cubicBezTo>
                    <a:cubicBezTo>
                      <a:pt x="1303404" y="95269"/>
                      <a:pt x="1304547" y="95396"/>
                      <a:pt x="1306452" y="93109"/>
                    </a:cubicBezTo>
                    <a:cubicBezTo>
                      <a:pt x="1308358" y="90696"/>
                      <a:pt x="1311660" y="90315"/>
                      <a:pt x="1315979" y="89553"/>
                    </a:cubicBezTo>
                    <a:cubicBezTo>
                      <a:pt x="1320298" y="88790"/>
                      <a:pt x="1320425" y="84853"/>
                      <a:pt x="1320425" y="83837"/>
                    </a:cubicBezTo>
                    <a:cubicBezTo>
                      <a:pt x="1320425" y="82820"/>
                      <a:pt x="1320425" y="81296"/>
                      <a:pt x="1319282" y="79391"/>
                    </a:cubicBezTo>
                    <a:cubicBezTo>
                      <a:pt x="1318011" y="77485"/>
                      <a:pt x="1315090" y="76215"/>
                      <a:pt x="1313693" y="75199"/>
                    </a:cubicBezTo>
                    <a:cubicBezTo>
                      <a:pt x="1312295" y="74183"/>
                      <a:pt x="1311533" y="71261"/>
                      <a:pt x="1309501" y="69483"/>
                    </a:cubicBezTo>
                    <a:cubicBezTo>
                      <a:pt x="1307468" y="67577"/>
                      <a:pt x="1304039" y="66942"/>
                      <a:pt x="1301117" y="67323"/>
                    </a:cubicBezTo>
                    <a:cubicBezTo>
                      <a:pt x="1298323" y="67704"/>
                      <a:pt x="1297815" y="67958"/>
                      <a:pt x="1296417" y="65799"/>
                    </a:cubicBezTo>
                    <a:cubicBezTo>
                      <a:pt x="1295020" y="63640"/>
                      <a:pt x="1292734" y="63258"/>
                      <a:pt x="1290193" y="63004"/>
                    </a:cubicBezTo>
                    <a:cubicBezTo>
                      <a:pt x="1287652" y="62750"/>
                      <a:pt x="1286382" y="63512"/>
                      <a:pt x="1284985" y="62369"/>
                    </a:cubicBezTo>
                    <a:cubicBezTo>
                      <a:pt x="1283588" y="61226"/>
                      <a:pt x="1285239" y="59956"/>
                      <a:pt x="1286636" y="58304"/>
                    </a:cubicBezTo>
                    <a:cubicBezTo>
                      <a:pt x="1288034" y="56653"/>
                      <a:pt x="1291717" y="55764"/>
                      <a:pt x="1292860" y="55002"/>
                    </a:cubicBezTo>
                    <a:cubicBezTo>
                      <a:pt x="1294004" y="54240"/>
                      <a:pt x="1295020" y="51572"/>
                      <a:pt x="1294385" y="48778"/>
                    </a:cubicBezTo>
                    <a:cubicBezTo>
                      <a:pt x="1293750" y="45983"/>
                      <a:pt x="1289939" y="46618"/>
                      <a:pt x="1288034" y="45983"/>
                    </a:cubicBezTo>
                    <a:cubicBezTo>
                      <a:pt x="1286128" y="45348"/>
                      <a:pt x="1279523" y="44713"/>
                      <a:pt x="1276601" y="45348"/>
                    </a:cubicBezTo>
                    <a:cubicBezTo>
                      <a:pt x="1273553" y="45856"/>
                      <a:pt x="1272918" y="48778"/>
                      <a:pt x="1271647" y="49667"/>
                    </a:cubicBezTo>
                    <a:cubicBezTo>
                      <a:pt x="1270377" y="50556"/>
                      <a:pt x="1266058" y="51191"/>
                      <a:pt x="1263772" y="53096"/>
                    </a:cubicBezTo>
                    <a:cubicBezTo>
                      <a:pt x="1261485" y="55002"/>
                      <a:pt x="1259707" y="57923"/>
                      <a:pt x="1257929" y="59575"/>
                    </a:cubicBezTo>
                    <a:cubicBezTo>
                      <a:pt x="1256023" y="61226"/>
                      <a:pt x="1253483" y="60083"/>
                      <a:pt x="1251323" y="58304"/>
                    </a:cubicBezTo>
                    <a:cubicBezTo>
                      <a:pt x="1249164" y="56526"/>
                      <a:pt x="1249418" y="54748"/>
                      <a:pt x="1250434" y="52334"/>
                    </a:cubicBezTo>
                    <a:cubicBezTo>
                      <a:pt x="1251450" y="49921"/>
                      <a:pt x="1256150" y="47507"/>
                      <a:pt x="1259580" y="46872"/>
                    </a:cubicBezTo>
                    <a:cubicBezTo>
                      <a:pt x="1262883" y="46110"/>
                      <a:pt x="1267201" y="43316"/>
                      <a:pt x="1269234" y="41664"/>
                    </a:cubicBezTo>
                    <a:cubicBezTo>
                      <a:pt x="1271139" y="40013"/>
                      <a:pt x="1271266" y="38235"/>
                      <a:pt x="1274061" y="36202"/>
                    </a:cubicBezTo>
                    <a:cubicBezTo>
                      <a:pt x="1276728" y="34170"/>
                      <a:pt x="1284096" y="33281"/>
                      <a:pt x="1287907" y="31502"/>
                    </a:cubicBezTo>
                    <a:cubicBezTo>
                      <a:pt x="1291717" y="29724"/>
                      <a:pt x="1292352" y="26040"/>
                      <a:pt x="1292098" y="22737"/>
                    </a:cubicBezTo>
                    <a:cubicBezTo>
                      <a:pt x="1291717" y="19435"/>
                      <a:pt x="1287652" y="20197"/>
                      <a:pt x="1283334" y="20197"/>
                    </a:cubicBezTo>
                    <a:cubicBezTo>
                      <a:pt x="1279015" y="20197"/>
                      <a:pt x="1278507" y="20197"/>
                      <a:pt x="1274188" y="21340"/>
                    </a:cubicBezTo>
                    <a:cubicBezTo>
                      <a:pt x="1269742" y="22483"/>
                      <a:pt x="1269996" y="24262"/>
                      <a:pt x="1268980" y="25278"/>
                    </a:cubicBezTo>
                    <a:cubicBezTo>
                      <a:pt x="1267964" y="26294"/>
                      <a:pt x="1264153" y="28581"/>
                      <a:pt x="1259834" y="28327"/>
                    </a:cubicBezTo>
                    <a:cubicBezTo>
                      <a:pt x="1255642" y="28073"/>
                      <a:pt x="1259834" y="25659"/>
                      <a:pt x="1258310" y="22992"/>
                    </a:cubicBezTo>
                    <a:cubicBezTo>
                      <a:pt x="1256912" y="20324"/>
                      <a:pt x="1252721" y="23500"/>
                      <a:pt x="1250053" y="25913"/>
                    </a:cubicBezTo>
                    <a:cubicBezTo>
                      <a:pt x="1247386" y="28327"/>
                      <a:pt x="1242305" y="32645"/>
                      <a:pt x="1240145" y="33662"/>
                    </a:cubicBezTo>
                    <a:cubicBezTo>
                      <a:pt x="1238113" y="34678"/>
                      <a:pt x="1235826" y="34678"/>
                      <a:pt x="1235826" y="32518"/>
                    </a:cubicBezTo>
                    <a:cubicBezTo>
                      <a:pt x="1235826" y="30359"/>
                      <a:pt x="1238748" y="27818"/>
                      <a:pt x="1240780" y="26548"/>
                    </a:cubicBezTo>
                    <a:cubicBezTo>
                      <a:pt x="1242813" y="25278"/>
                      <a:pt x="1243194" y="24262"/>
                      <a:pt x="1242178" y="22483"/>
                    </a:cubicBezTo>
                    <a:cubicBezTo>
                      <a:pt x="1241161" y="20705"/>
                      <a:pt x="1240272" y="19308"/>
                      <a:pt x="1241796" y="17784"/>
                    </a:cubicBezTo>
                    <a:cubicBezTo>
                      <a:pt x="1243321" y="16259"/>
                      <a:pt x="1249291" y="16894"/>
                      <a:pt x="1253610" y="16767"/>
                    </a:cubicBezTo>
                    <a:cubicBezTo>
                      <a:pt x="1257929" y="16767"/>
                      <a:pt x="1261358" y="15751"/>
                      <a:pt x="1263645" y="14862"/>
                    </a:cubicBezTo>
                    <a:cubicBezTo>
                      <a:pt x="1266058" y="13846"/>
                      <a:pt x="1268853" y="12321"/>
                      <a:pt x="1270504" y="10924"/>
                    </a:cubicBezTo>
                    <a:cubicBezTo>
                      <a:pt x="1272155" y="9527"/>
                      <a:pt x="1271647" y="6605"/>
                      <a:pt x="1269742" y="4573"/>
                    </a:cubicBezTo>
                    <a:cubicBezTo>
                      <a:pt x="1268218" y="2922"/>
                      <a:pt x="1267964" y="1651"/>
                      <a:pt x="1268345" y="0"/>
                    </a:cubicBezTo>
                    <a:lnTo>
                      <a:pt x="1111342" y="0"/>
                    </a:lnTo>
                    <a:close/>
                  </a:path>
                </a:pathLst>
              </a:custGeom>
              <a:solidFill>
                <a:srgbClr val="FFFFFF"/>
              </a:solidFill>
              <a:ln w="12700" cap="flat">
                <a:noFill/>
                <a:prstDash val="solid"/>
                <a:miter/>
              </a:ln>
            </p:spPr>
            <p:txBody>
              <a:bodyPr rtlCol="0" anchor="ctr"/>
              <a:lstStyle/>
              <a:p>
                <a:endParaRPr lang="en-GB"/>
              </a:p>
            </p:txBody>
          </p:sp>
          <p:sp>
            <p:nvSpPr>
              <p:cNvPr id="1245" name="Freeform: Shape 1244">
                <a:extLst>
                  <a:ext uri="{FF2B5EF4-FFF2-40B4-BE49-F238E27FC236}">
                    <a16:creationId xmlns:a16="http://schemas.microsoft.com/office/drawing/2014/main" id="{CD8999B9-D1FD-24F9-5D6C-C4C672738F7B}"/>
                  </a:ext>
                </a:extLst>
              </p:cNvPr>
              <p:cNvSpPr/>
              <p:nvPr/>
            </p:nvSpPr>
            <p:spPr>
              <a:xfrm>
                <a:off x="1732149" y="660484"/>
                <a:ext cx="19343" cy="13575"/>
              </a:xfrm>
              <a:custGeom>
                <a:avLst/>
                <a:gdLst>
                  <a:gd name="connsiteX0" fmla="*/ 8417 w 19343"/>
                  <a:gd name="connsiteY0" fmla="*/ 13089 h 13575"/>
                  <a:gd name="connsiteX1" fmla="*/ 19341 w 19343"/>
                  <a:gd name="connsiteY1" fmla="*/ 10422 h 13575"/>
                  <a:gd name="connsiteX2" fmla="*/ 6004 w 19343"/>
                  <a:gd name="connsiteY2" fmla="*/ 768 h 13575"/>
                  <a:gd name="connsiteX3" fmla="*/ 669 w 19343"/>
                  <a:gd name="connsiteY3" fmla="*/ 10676 h 13575"/>
                  <a:gd name="connsiteX4" fmla="*/ 8544 w 19343"/>
                  <a:gd name="connsiteY4" fmla="*/ 12962 h 1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43" h="13575">
                    <a:moveTo>
                      <a:pt x="8417" y="13089"/>
                    </a:moveTo>
                    <a:cubicBezTo>
                      <a:pt x="12482" y="11692"/>
                      <a:pt x="19468" y="15376"/>
                      <a:pt x="19341" y="10422"/>
                    </a:cubicBezTo>
                    <a:cubicBezTo>
                      <a:pt x="19214" y="5595"/>
                      <a:pt x="13371" y="-2535"/>
                      <a:pt x="6004" y="768"/>
                    </a:cubicBezTo>
                    <a:cubicBezTo>
                      <a:pt x="1050" y="3689"/>
                      <a:pt x="-1237" y="8389"/>
                      <a:pt x="669" y="10676"/>
                    </a:cubicBezTo>
                    <a:cubicBezTo>
                      <a:pt x="2574" y="12962"/>
                      <a:pt x="4352" y="14486"/>
                      <a:pt x="8544" y="12962"/>
                    </a:cubicBezTo>
                    <a:close/>
                  </a:path>
                </a:pathLst>
              </a:custGeom>
              <a:solidFill>
                <a:srgbClr val="FFFFFF"/>
              </a:solidFill>
              <a:ln w="12700" cap="flat">
                <a:noFill/>
                <a:prstDash val="solid"/>
                <a:miter/>
              </a:ln>
            </p:spPr>
            <p:txBody>
              <a:bodyPr rtlCol="0" anchor="ctr"/>
              <a:lstStyle/>
              <a:p>
                <a:endParaRPr lang="en-GB"/>
              </a:p>
            </p:txBody>
          </p:sp>
        </p:grpSp>
        <p:sp>
          <p:nvSpPr>
            <p:cNvPr id="1246" name="Freeform: Shape 1245">
              <a:extLst>
                <a:ext uri="{FF2B5EF4-FFF2-40B4-BE49-F238E27FC236}">
                  <a16:creationId xmlns:a16="http://schemas.microsoft.com/office/drawing/2014/main" id="{C0DA1140-9C2C-2BF5-FED0-12A6BAC21D41}"/>
                </a:ext>
              </a:extLst>
            </p:cNvPr>
            <p:cNvSpPr/>
            <p:nvPr/>
          </p:nvSpPr>
          <p:spPr>
            <a:xfrm>
              <a:off x="1322619" y="2647967"/>
              <a:ext cx="17373" cy="11725"/>
            </a:xfrm>
            <a:custGeom>
              <a:avLst/>
              <a:gdLst>
                <a:gd name="connsiteX0" fmla="*/ 3719 w 17373"/>
                <a:gd name="connsiteY0" fmla="*/ 972 h 11725"/>
                <a:gd name="connsiteX1" fmla="*/ 2448 w 17373"/>
                <a:gd name="connsiteY1" fmla="*/ 10372 h 11725"/>
                <a:gd name="connsiteX2" fmla="*/ 15913 w 17373"/>
                <a:gd name="connsiteY2" fmla="*/ 10499 h 11725"/>
                <a:gd name="connsiteX3" fmla="*/ 14135 w 17373"/>
                <a:gd name="connsiteY3" fmla="*/ 5290 h 11725"/>
                <a:gd name="connsiteX4" fmla="*/ 3719 w 17373"/>
                <a:gd name="connsiteY4" fmla="*/ 845 h 11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 h="11725">
                  <a:moveTo>
                    <a:pt x="3719" y="972"/>
                  </a:moveTo>
                  <a:cubicBezTo>
                    <a:pt x="1178" y="6053"/>
                    <a:pt x="-2506" y="8847"/>
                    <a:pt x="2448" y="10372"/>
                  </a:cubicBezTo>
                  <a:cubicBezTo>
                    <a:pt x="7275" y="12023"/>
                    <a:pt x="13372" y="12277"/>
                    <a:pt x="15913" y="10499"/>
                  </a:cubicBezTo>
                  <a:cubicBezTo>
                    <a:pt x="18453" y="8720"/>
                    <a:pt x="17564" y="9609"/>
                    <a:pt x="14135" y="5290"/>
                  </a:cubicBezTo>
                  <a:cubicBezTo>
                    <a:pt x="10705" y="845"/>
                    <a:pt x="5624" y="-1315"/>
                    <a:pt x="3719" y="845"/>
                  </a:cubicBezTo>
                </a:path>
              </a:pathLst>
            </a:custGeom>
            <a:solidFill>
              <a:srgbClr val="FFFFFF"/>
            </a:solidFill>
            <a:ln w="12700" cap="flat">
              <a:noFill/>
              <a:prstDash val="solid"/>
              <a:miter/>
            </a:ln>
          </p:spPr>
          <p:txBody>
            <a:bodyPr rtlCol="0" anchor="ctr"/>
            <a:lstStyle/>
            <a:p>
              <a:endParaRPr lang="en-GB"/>
            </a:p>
          </p:txBody>
        </p:sp>
        <p:sp>
          <p:nvSpPr>
            <p:cNvPr id="1247" name="Freeform: Shape 1246">
              <a:extLst>
                <a:ext uri="{FF2B5EF4-FFF2-40B4-BE49-F238E27FC236}">
                  <a16:creationId xmlns:a16="http://schemas.microsoft.com/office/drawing/2014/main" id="{B0B277F6-1EFE-1646-EEF9-465642EE264C}"/>
                </a:ext>
              </a:extLst>
            </p:cNvPr>
            <p:cNvSpPr/>
            <p:nvPr/>
          </p:nvSpPr>
          <p:spPr>
            <a:xfrm>
              <a:off x="1380483" y="2962444"/>
              <a:ext cx="17880" cy="13874"/>
            </a:xfrm>
            <a:custGeom>
              <a:avLst/>
              <a:gdLst>
                <a:gd name="connsiteX0" fmla="*/ 8732 w 17880"/>
                <a:gd name="connsiteY0" fmla="*/ 2280 h 13874"/>
                <a:gd name="connsiteX1" fmla="*/ 17878 w 17880"/>
                <a:gd name="connsiteY1" fmla="*/ 7488 h 13874"/>
                <a:gd name="connsiteX2" fmla="*/ 8224 w 17880"/>
                <a:gd name="connsiteY2" fmla="*/ 12315 h 13874"/>
                <a:gd name="connsiteX3" fmla="*/ 221 w 17880"/>
                <a:gd name="connsiteY3" fmla="*/ 10790 h 13874"/>
                <a:gd name="connsiteX4" fmla="*/ 8732 w 17880"/>
                <a:gd name="connsiteY4" fmla="*/ 2280 h 1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0" h="13874">
                  <a:moveTo>
                    <a:pt x="8732" y="2280"/>
                  </a:moveTo>
                  <a:cubicBezTo>
                    <a:pt x="10891" y="-3564"/>
                    <a:pt x="17624" y="3169"/>
                    <a:pt x="17878" y="7488"/>
                  </a:cubicBezTo>
                  <a:cubicBezTo>
                    <a:pt x="18005" y="10790"/>
                    <a:pt x="12797" y="10028"/>
                    <a:pt x="8224" y="12315"/>
                  </a:cubicBezTo>
                  <a:cubicBezTo>
                    <a:pt x="3651" y="14601"/>
                    <a:pt x="1746" y="14601"/>
                    <a:pt x="221" y="10790"/>
                  </a:cubicBezTo>
                  <a:cubicBezTo>
                    <a:pt x="-1303" y="6980"/>
                    <a:pt x="5429" y="7488"/>
                    <a:pt x="8732" y="2280"/>
                  </a:cubicBezTo>
                </a:path>
              </a:pathLst>
            </a:custGeom>
            <a:solidFill>
              <a:srgbClr val="FFFFFF"/>
            </a:solidFill>
            <a:ln w="12700" cap="flat">
              <a:noFill/>
              <a:prstDash val="solid"/>
              <a:miter/>
            </a:ln>
          </p:spPr>
          <p:txBody>
            <a:bodyPr rtlCol="0" anchor="ctr"/>
            <a:lstStyle/>
            <a:p>
              <a:endParaRPr lang="en-GB"/>
            </a:p>
          </p:txBody>
        </p:sp>
        <p:sp>
          <p:nvSpPr>
            <p:cNvPr id="1248" name="Freeform: Shape 1247">
              <a:extLst>
                <a:ext uri="{FF2B5EF4-FFF2-40B4-BE49-F238E27FC236}">
                  <a16:creationId xmlns:a16="http://schemas.microsoft.com/office/drawing/2014/main" id="{9BC6545E-F54D-4D8F-37E2-2926F63F3EE1}"/>
                </a:ext>
              </a:extLst>
            </p:cNvPr>
            <p:cNvSpPr/>
            <p:nvPr/>
          </p:nvSpPr>
          <p:spPr>
            <a:xfrm>
              <a:off x="1328112" y="2917826"/>
              <a:ext cx="15764" cy="13032"/>
            </a:xfrm>
            <a:custGeom>
              <a:avLst/>
              <a:gdLst>
                <a:gd name="connsiteX0" fmla="*/ 4196 w 15764"/>
                <a:gd name="connsiteY0" fmla="*/ 3581 h 13032"/>
                <a:gd name="connsiteX1" fmla="*/ 15247 w 15764"/>
                <a:gd name="connsiteY1" fmla="*/ 2946 h 13032"/>
                <a:gd name="connsiteX2" fmla="*/ 8261 w 15764"/>
                <a:gd name="connsiteY2" fmla="*/ 9425 h 13032"/>
                <a:gd name="connsiteX3" fmla="*/ 893 w 15764"/>
                <a:gd name="connsiteY3" fmla="*/ 12219 h 13032"/>
                <a:gd name="connsiteX4" fmla="*/ 4196 w 15764"/>
                <a:gd name="connsiteY4" fmla="*/ 3581 h 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4" h="13032">
                  <a:moveTo>
                    <a:pt x="4196" y="3581"/>
                  </a:moveTo>
                  <a:cubicBezTo>
                    <a:pt x="4958" y="-2135"/>
                    <a:pt x="13469" y="25"/>
                    <a:pt x="15247" y="2946"/>
                  </a:cubicBezTo>
                  <a:cubicBezTo>
                    <a:pt x="17026" y="5868"/>
                    <a:pt x="14104" y="6376"/>
                    <a:pt x="8261" y="9425"/>
                  </a:cubicBezTo>
                  <a:cubicBezTo>
                    <a:pt x="2418" y="12473"/>
                    <a:pt x="3815" y="14124"/>
                    <a:pt x="893" y="12219"/>
                  </a:cubicBezTo>
                  <a:cubicBezTo>
                    <a:pt x="-2028" y="10314"/>
                    <a:pt x="3053" y="7773"/>
                    <a:pt x="4196" y="3581"/>
                  </a:cubicBezTo>
                </a:path>
              </a:pathLst>
            </a:custGeom>
            <a:solidFill>
              <a:srgbClr val="FFFFFF"/>
            </a:solidFill>
            <a:ln w="12700" cap="flat">
              <a:noFill/>
              <a:prstDash val="solid"/>
              <a:miter/>
            </a:ln>
          </p:spPr>
          <p:txBody>
            <a:bodyPr rtlCol="0" anchor="ctr"/>
            <a:lstStyle/>
            <a:p>
              <a:endParaRPr lang="en-GB"/>
            </a:p>
          </p:txBody>
        </p:sp>
        <p:sp>
          <p:nvSpPr>
            <p:cNvPr id="1249" name="Freeform: Shape 1248">
              <a:extLst>
                <a:ext uri="{FF2B5EF4-FFF2-40B4-BE49-F238E27FC236}">
                  <a16:creationId xmlns:a16="http://schemas.microsoft.com/office/drawing/2014/main" id="{931F0278-E4E1-A8BE-2D35-2F3455EFBF10}"/>
                </a:ext>
              </a:extLst>
            </p:cNvPr>
            <p:cNvSpPr/>
            <p:nvPr/>
          </p:nvSpPr>
          <p:spPr>
            <a:xfrm>
              <a:off x="1447108" y="2859842"/>
              <a:ext cx="11333" cy="14399"/>
            </a:xfrm>
            <a:custGeom>
              <a:avLst/>
              <a:gdLst>
                <a:gd name="connsiteX0" fmla="*/ 157 w 11333"/>
                <a:gd name="connsiteY0" fmla="*/ 2626 h 14399"/>
                <a:gd name="connsiteX1" fmla="*/ 1555 w 11333"/>
                <a:gd name="connsiteY1" fmla="*/ 6691 h 14399"/>
                <a:gd name="connsiteX2" fmla="*/ 6636 w 11333"/>
                <a:gd name="connsiteY2" fmla="*/ 14185 h 14399"/>
                <a:gd name="connsiteX3" fmla="*/ 10827 w 11333"/>
                <a:gd name="connsiteY3" fmla="*/ 7834 h 14399"/>
                <a:gd name="connsiteX4" fmla="*/ 6636 w 11333"/>
                <a:gd name="connsiteY4" fmla="*/ 2499 h 14399"/>
                <a:gd name="connsiteX5" fmla="*/ 157 w 11333"/>
                <a:gd name="connsiteY5" fmla="*/ 2626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33" h="14399">
                  <a:moveTo>
                    <a:pt x="157" y="2626"/>
                  </a:moveTo>
                  <a:cubicBezTo>
                    <a:pt x="-224" y="5167"/>
                    <a:pt x="30" y="1610"/>
                    <a:pt x="1555" y="6691"/>
                  </a:cubicBezTo>
                  <a:cubicBezTo>
                    <a:pt x="3079" y="11772"/>
                    <a:pt x="4476" y="15328"/>
                    <a:pt x="6636" y="14185"/>
                  </a:cubicBezTo>
                  <a:cubicBezTo>
                    <a:pt x="8795" y="13042"/>
                    <a:pt x="12733" y="10628"/>
                    <a:pt x="10827" y="7834"/>
                  </a:cubicBezTo>
                  <a:cubicBezTo>
                    <a:pt x="9049" y="5039"/>
                    <a:pt x="7525" y="4404"/>
                    <a:pt x="6636" y="2499"/>
                  </a:cubicBezTo>
                  <a:cubicBezTo>
                    <a:pt x="5619" y="594"/>
                    <a:pt x="-351" y="-2074"/>
                    <a:pt x="157" y="2626"/>
                  </a:cubicBezTo>
                </a:path>
              </a:pathLst>
            </a:custGeom>
            <a:solidFill>
              <a:srgbClr val="FFFFFF"/>
            </a:solidFill>
            <a:ln w="12700" cap="flat">
              <a:noFill/>
              <a:prstDash val="solid"/>
              <a:miter/>
            </a:ln>
          </p:spPr>
          <p:txBody>
            <a:bodyPr rtlCol="0" anchor="ctr"/>
            <a:lstStyle/>
            <a:p>
              <a:endParaRPr lang="en-GB"/>
            </a:p>
          </p:txBody>
        </p:sp>
        <p:sp>
          <p:nvSpPr>
            <p:cNvPr id="1250" name="Freeform: Shape 1249">
              <a:extLst>
                <a:ext uri="{FF2B5EF4-FFF2-40B4-BE49-F238E27FC236}">
                  <a16:creationId xmlns:a16="http://schemas.microsoft.com/office/drawing/2014/main" id="{85756376-C9FC-A80E-5080-94F231389479}"/>
                </a:ext>
              </a:extLst>
            </p:cNvPr>
            <p:cNvSpPr/>
            <p:nvPr/>
          </p:nvSpPr>
          <p:spPr>
            <a:xfrm>
              <a:off x="1356905" y="2855736"/>
              <a:ext cx="12331" cy="11092"/>
            </a:xfrm>
            <a:custGeom>
              <a:avLst/>
              <a:gdLst>
                <a:gd name="connsiteX0" fmla="*/ 7160 w 12331"/>
                <a:gd name="connsiteY0" fmla="*/ 0 h 11092"/>
                <a:gd name="connsiteX1" fmla="*/ 427 w 12331"/>
                <a:gd name="connsiteY1" fmla="*/ 7876 h 11092"/>
                <a:gd name="connsiteX2" fmla="*/ 11351 w 12331"/>
                <a:gd name="connsiteY2" fmla="*/ 9527 h 11092"/>
                <a:gd name="connsiteX3" fmla="*/ 7160 w 12331"/>
                <a:gd name="connsiteY3" fmla="*/ 127 h 11092"/>
              </a:gdLst>
              <a:ahLst/>
              <a:cxnLst>
                <a:cxn ang="0">
                  <a:pos x="connsiteX0" y="connsiteY0"/>
                </a:cxn>
                <a:cxn ang="0">
                  <a:pos x="connsiteX1" y="connsiteY1"/>
                </a:cxn>
                <a:cxn ang="0">
                  <a:pos x="connsiteX2" y="connsiteY2"/>
                </a:cxn>
                <a:cxn ang="0">
                  <a:pos x="connsiteX3" y="connsiteY3"/>
                </a:cxn>
              </a:cxnLst>
              <a:rect l="l" t="t" r="r" b="b"/>
              <a:pathLst>
                <a:path w="12331" h="11092">
                  <a:moveTo>
                    <a:pt x="7160" y="0"/>
                  </a:moveTo>
                  <a:cubicBezTo>
                    <a:pt x="4111" y="2159"/>
                    <a:pt x="-1605" y="4700"/>
                    <a:pt x="427" y="7876"/>
                  </a:cubicBezTo>
                  <a:cubicBezTo>
                    <a:pt x="2587" y="10924"/>
                    <a:pt x="8938" y="12449"/>
                    <a:pt x="11351" y="9527"/>
                  </a:cubicBezTo>
                  <a:cubicBezTo>
                    <a:pt x="13765" y="6605"/>
                    <a:pt x="11478" y="-762"/>
                    <a:pt x="7160" y="127"/>
                  </a:cubicBezTo>
                </a:path>
              </a:pathLst>
            </a:custGeom>
            <a:solidFill>
              <a:srgbClr val="FFFFFF"/>
            </a:solidFill>
            <a:ln w="12700" cap="flat">
              <a:noFill/>
              <a:prstDash val="solid"/>
              <a:miter/>
            </a:ln>
          </p:spPr>
          <p:txBody>
            <a:bodyPr rtlCol="0" anchor="ctr"/>
            <a:lstStyle/>
            <a:p>
              <a:endParaRPr lang="en-GB"/>
            </a:p>
          </p:txBody>
        </p:sp>
        <p:sp>
          <p:nvSpPr>
            <p:cNvPr id="1251" name="Freeform: Shape 1250">
              <a:extLst>
                <a:ext uri="{FF2B5EF4-FFF2-40B4-BE49-F238E27FC236}">
                  <a16:creationId xmlns:a16="http://schemas.microsoft.com/office/drawing/2014/main" id="{3C75E5E2-4458-3AF1-6F64-BBD40BDE1C34}"/>
                </a:ext>
              </a:extLst>
            </p:cNvPr>
            <p:cNvSpPr/>
            <p:nvPr/>
          </p:nvSpPr>
          <p:spPr>
            <a:xfrm>
              <a:off x="1369288" y="2820050"/>
              <a:ext cx="9228" cy="18690"/>
            </a:xfrm>
            <a:custGeom>
              <a:avLst/>
              <a:gdLst>
                <a:gd name="connsiteX0" fmla="*/ 5573 w 9228"/>
                <a:gd name="connsiteY0" fmla="*/ 246 h 18690"/>
                <a:gd name="connsiteX1" fmla="*/ 2270 w 9228"/>
                <a:gd name="connsiteY1" fmla="*/ 7740 h 18690"/>
                <a:gd name="connsiteX2" fmla="*/ 746 w 9228"/>
                <a:gd name="connsiteY2" fmla="*/ 12948 h 18690"/>
                <a:gd name="connsiteX3" fmla="*/ 6716 w 9228"/>
                <a:gd name="connsiteY3" fmla="*/ 17013 h 18690"/>
                <a:gd name="connsiteX4" fmla="*/ 9003 w 9228"/>
                <a:gd name="connsiteY4" fmla="*/ 7359 h 18690"/>
                <a:gd name="connsiteX5" fmla="*/ 5446 w 9228"/>
                <a:gd name="connsiteY5" fmla="*/ 246 h 1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8" h="18690">
                  <a:moveTo>
                    <a:pt x="5573" y="246"/>
                  </a:moveTo>
                  <a:cubicBezTo>
                    <a:pt x="2524" y="3803"/>
                    <a:pt x="3160" y="6724"/>
                    <a:pt x="2270" y="7740"/>
                  </a:cubicBezTo>
                  <a:cubicBezTo>
                    <a:pt x="1381" y="8757"/>
                    <a:pt x="-1286" y="9900"/>
                    <a:pt x="746" y="12948"/>
                  </a:cubicBezTo>
                  <a:cubicBezTo>
                    <a:pt x="2906" y="15997"/>
                    <a:pt x="4938" y="21459"/>
                    <a:pt x="6716" y="17013"/>
                  </a:cubicBezTo>
                  <a:cubicBezTo>
                    <a:pt x="8495" y="12694"/>
                    <a:pt x="9765" y="12821"/>
                    <a:pt x="9003" y="7359"/>
                  </a:cubicBezTo>
                  <a:cubicBezTo>
                    <a:pt x="8241" y="2024"/>
                    <a:pt x="7351" y="-897"/>
                    <a:pt x="5446" y="246"/>
                  </a:cubicBezTo>
                </a:path>
              </a:pathLst>
            </a:custGeom>
            <a:solidFill>
              <a:srgbClr val="FFFFFF"/>
            </a:solidFill>
            <a:ln w="12700" cap="flat">
              <a:noFill/>
              <a:prstDash val="solid"/>
              <a:miter/>
            </a:ln>
          </p:spPr>
          <p:txBody>
            <a:bodyPr rtlCol="0" anchor="ctr"/>
            <a:lstStyle/>
            <a:p>
              <a:endParaRPr lang="en-GB"/>
            </a:p>
          </p:txBody>
        </p:sp>
        <p:sp>
          <p:nvSpPr>
            <p:cNvPr id="1252" name="Freeform: Shape 1251">
              <a:extLst>
                <a:ext uri="{FF2B5EF4-FFF2-40B4-BE49-F238E27FC236}">
                  <a16:creationId xmlns:a16="http://schemas.microsoft.com/office/drawing/2014/main" id="{8154EFCA-B5AF-A365-5927-921ABFA66036}"/>
                </a:ext>
              </a:extLst>
            </p:cNvPr>
            <p:cNvSpPr/>
            <p:nvPr/>
          </p:nvSpPr>
          <p:spPr>
            <a:xfrm>
              <a:off x="1361395" y="2774248"/>
              <a:ext cx="20293" cy="23552"/>
            </a:xfrm>
            <a:custGeom>
              <a:avLst/>
              <a:gdLst>
                <a:gd name="connsiteX0" fmla="*/ 764 w 20293"/>
                <a:gd name="connsiteY0" fmla="*/ 2605 h 23552"/>
                <a:gd name="connsiteX1" fmla="*/ 3686 w 20293"/>
                <a:gd name="connsiteY1" fmla="*/ 12386 h 23552"/>
                <a:gd name="connsiteX2" fmla="*/ 11815 w 20293"/>
                <a:gd name="connsiteY2" fmla="*/ 20515 h 23552"/>
                <a:gd name="connsiteX3" fmla="*/ 19310 w 20293"/>
                <a:gd name="connsiteY3" fmla="*/ 21785 h 23552"/>
                <a:gd name="connsiteX4" fmla="*/ 17405 w 20293"/>
                <a:gd name="connsiteY4" fmla="*/ 13529 h 23552"/>
                <a:gd name="connsiteX5" fmla="*/ 11434 w 20293"/>
                <a:gd name="connsiteY5" fmla="*/ 3621 h 23552"/>
                <a:gd name="connsiteX6" fmla="*/ 891 w 20293"/>
                <a:gd name="connsiteY6" fmla="*/ 2605 h 2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3" h="23552">
                  <a:moveTo>
                    <a:pt x="764" y="2605"/>
                  </a:moveTo>
                  <a:cubicBezTo>
                    <a:pt x="-252" y="5526"/>
                    <a:pt x="-1014" y="9464"/>
                    <a:pt x="3686" y="12386"/>
                  </a:cubicBezTo>
                  <a:cubicBezTo>
                    <a:pt x="8386" y="15307"/>
                    <a:pt x="8513" y="17594"/>
                    <a:pt x="11815" y="20515"/>
                  </a:cubicBezTo>
                  <a:cubicBezTo>
                    <a:pt x="15118" y="23437"/>
                    <a:pt x="18040" y="24961"/>
                    <a:pt x="19310" y="21785"/>
                  </a:cubicBezTo>
                  <a:cubicBezTo>
                    <a:pt x="20580" y="18737"/>
                    <a:pt x="21215" y="17340"/>
                    <a:pt x="17405" y="13529"/>
                  </a:cubicBezTo>
                  <a:cubicBezTo>
                    <a:pt x="13467" y="9591"/>
                    <a:pt x="13848" y="6034"/>
                    <a:pt x="11434" y="3621"/>
                  </a:cubicBezTo>
                  <a:cubicBezTo>
                    <a:pt x="9021" y="1207"/>
                    <a:pt x="4067" y="-2603"/>
                    <a:pt x="891" y="2605"/>
                  </a:cubicBezTo>
                </a:path>
              </a:pathLst>
            </a:custGeom>
            <a:solidFill>
              <a:srgbClr val="FFFFFF"/>
            </a:solidFill>
            <a:ln w="12700" cap="flat">
              <a:noFill/>
              <a:prstDash val="solid"/>
              <a:miter/>
            </a:ln>
          </p:spPr>
          <p:txBody>
            <a:bodyPr rtlCol="0" anchor="ctr"/>
            <a:lstStyle/>
            <a:p>
              <a:endParaRPr lang="en-GB"/>
            </a:p>
          </p:txBody>
        </p:sp>
        <p:sp>
          <p:nvSpPr>
            <p:cNvPr id="1253" name="Freeform: Shape 1252">
              <a:extLst>
                <a:ext uri="{FF2B5EF4-FFF2-40B4-BE49-F238E27FC236}">
                  <a16:creationId xmlns:a16="http://schemas.microsoft.com/office/drawing/2014/main" id="{6BB2AC59-65C1-7A88-E94B-C90EDE22F169}"/>
                </a:ext>
              </a:extLst>
            </p:cNvPr>
            <p:cNvSpPr/>
            <p:nvPr/>
          </p:nvSpPr>
          <p:spPr>
            <a:xfrm>
              <a:off x="1347243" y="2731967"/>
              <a:ext cx="15470" cy="24387"/>
            </a:xfrm>
            <a:custGeom>
              <a:avLst/>
              <a:gdLst>
                <a:gd name="connsiteX0" fmla="*/ 1070 w 15470"/>
                <a:gd name="connsiteY0" fmla="*/ 1698 h 24387"/>
                <a:gd name="connsiteX1" fmla="*/ 2721 w 15470"/>
                <a:gd name="connsiteY1" fmla="*/ 12876 h 24387"/>
                <a:gd name="connsiteX2" fmla="*/ 8945 w 15470"/>
                <a:gd name="connsiteY2" fmla="*/ 22784 h 24387"/>
                <a:gd name="connsiteX3" fmla="*/ 14153 w 15470"/>
                <a:gd name="connsiteY3" fmla="*/ 6779 h 24387"/>
                <a:gd name="connsiteX4" fmla="*/ 1197 w 15470"/>
                <a:gd name="connsiteY4" fmla="*/ 1571 h 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 h="24387">
                  <a:moveTo>
                    <a:pt x="1070" y="1698"/>
                  </a:moveTo>
                  <a:cubicBezTo>
                    <a:pt x="-454" y="5636"/>
                    <a:pt x="-708" y="7922"/>
                    <a:pt x="2721" y="12876"/>
                  </a:cubicBezTo>
                  <a:cubicBezTo>
                    <a:pt x="6151" y="17957"/>
                    <a:pt x="3992" y="28373"/>
                    <a:pt x="8945" y="22784"/>
                  </a:cubicBezTo>
                  <a:cubicBezTo>
                    <a:pt x="13772" y="17195"/>
                    <a:pt x="17583" y="11606"/>
                    <a:pt x="14153" y="6779"/>
                  </a:cubicBezTo>
                  <a:cubicBezTo>
                    <a:pt x="10724" y="2079"/>
                    <a:pt x="3737" y="-2494"/>
                    <a:pt x="1197" y="1571"/>
                  </a:cubicBezTo>
                </a:path>
              </a:pathLst>
            </a:custGeom>
            <a:solidFill>
              <a:srgbClr val="FFFFFF"/>
            </a:solidFill>
            <a:ln w="12700" cap="flat">
              <a:noFill/>
              <a:prstDash val="solid"/>
              <a:miter/>
            </a:ln>
          </p:spPr>
          <p:txBody>
            <a:bodyPr rtlCol="0" anchor="ctr"/>
            <a:lstStyle/>
            <a:p>
              <a:endParaRPr lang="en-GB"/>
            </a:p>
          </p:txBody>
        </p:sp>
        <p:sp>
          <p:nvSpPr>
            <p:cNvPr id="1254" name="Freeform: Shape 1253">
              <a:extLst>
                <a:ext uri="{FF2B5EF4-FFF2-40B4-BE49-F238E27FC236}">
                  <a16:creationId xmlns:a16="http://schemas.microsoft.com/office/drawing/2014/main" id="{333F5867-3539-67D8-9B6E-824DDAC223C2}"/>
                </a:ext>
              </a:extLst>
            </p:cNvPr>
            <p:cNvSpPr/>
            <p:nvPr/>
          </p:nvSpPr>
          <p:spPr>
            <a:xfrm>
              <a:off x="1347530" y="2687231"/>
              <a:ext cx="15082" cy="13753"/>
            </a:xfrm>
            <a:custGeom>
              <a:avLst/>
              <a:gdLst>
                <a:gd name="connsiteX0" fmla="*/ 4086 w 15082"/>
                <a:gd name="connsiteY0" fmla="*/ 451 h 13753"/>
                <a:gd name="connsiteX1" fmla="*/ 784 w 15082"/>
                <a:gd name="connsiteY1" fmla="*/ 6675 h 13753"/>
                <a:gd name="connsiteX2" fmla="*/ 10056 w 15082"/>
                <a:gd name="connsiteY2" fmla="*/ 12645 h 13753"/>
                <a:gd name="connsiteX3" fmla="*/ 14375 w 15082"/>
                <a:gd name="connsiteY3" fmla="*/ 10867 h 13753"/>
                <a:gd name="connsiteX4" fmla="*/ 8659 w 15082"/>
                <a:gd name="connsiteY4" fmla="*/ 2610 h 13753"/>
                <a:gd name="connsiteX5" fmla="*/ 3959 w 15082"/>
                <a:gd name="connsiteY5" fmla="*/ 451 h 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2" h="13753">
                  <a:moveTo>
                    <a:pt x="4086" y="451"/>
                  </a:moveTo>
                  <a:cubicBezTo>
                    <a:pt x="2562" y="3754"/>
                    <a:pt x="-1757" y="2102"/>
                    <a:pt x="784" y="6675"/>
                  </a:cubicBezTo>
                  <a:cubicBezTo>
                    <a:pt x="3451" y="11248"/>
                    <a:pt x="6754" y="12645"/>
                    <a:pt x="10056" y="12645"/>
                  </a:cubicBezTo>
                  <a:cubicBezTo>
                    <a:pt x="13359" y="12645"/>
                    <a:pt x="16535" y="16075"/>
                    <a:pt x="14375" y="10867"/>
                  </a:cubicBezTo>
                  <a:cubicBezTo>
                    <a:pt x="12216" y="5659"/>
                    <a:pt x="8913" y="4770"/>
                    <a:pt x="8659" y="2610"/>
                  </a:cubicBezTo>
                  <a:cubicBezTo>
                    <a:pt x="8532" y="451"/>
                    <a:pt x="5611" y="-692"/>
                    <a:pt x="3959" y="451"/>
                  </a:cubicBezTo>
                </a:path>
              </a:pathLst>
            </a:custGeom>
            <a:solidFill>
              <a:srgbClr val="FFFFFF"/>
            </a:solidFill>
            <a:ln w="12700" cap="flat">
              <a:noFill/>
              <a:prstDash val="solid"/>
              <a:miter/>
            </a:ln>
          </p:spPr>
          <p:txBody>
            <a:bodyPr rtlCol="0" anchor="ctr"/>
            <a:lstStyle/>
            <a:p>
              <a:endParaRPr lang="en-GB"/>
            </a:p>
          </p:txBody>
        </p:sp>
        <p:sp>
          <p:nvSpPr>
            <p:cNvPr id="1255" name="Freeform: Shape 1254">
              <a:extLst>
                <a:ext uri="{FF2B5EF4-FFF2-40B4-BE49-F238E27FC236}">
                  <a16:creationId xmlns:a16="http://schemas.microsoft.com/office/drawing/2014/main" id="{AED905BE-61DF-0836-8A2B-98A2D7A0DCEF}"/>
                </a:ext>
              </a:extLst>
            </p:cNvPr>
            <p:cNvSpPr/>
            <p:nvPr/>
          </p:nvSpPr>
          <p:spPr>
            <a:xfrm>
              <a:off x="1330007" y="2696783"/>
              <a:ext cx="13980" cy="21354"/>
            </a:xfrm>
            <a:custGeom>
              <a:avLst/>
              <a:gdLst>
                <a:gd name="connsiteX0" fmla="*/ 2047 w 13980"/>
                <a:gd name="connsiteY0" fmla="*/ 807 h 21354"/>
                <a:gd name="connsiteX1" fmla="*/ 1539 w 13980"/>
                <a:gd name="connsiteY1" fmla="*/ 12493 h 21354"/>
                <a:gd name="connsiteX2" fmla="*/ 8526 w 13980"/>
                <a:gd name="connsiteY2" fmla="*/ 19987 h 21354"/>
                <a:gd name="connsiteX3" fmla="*/ 12717 w 13980"/>
                <a:gd name="connsiteY3" fmla="*/ 8047 h 21354"/>
                <a:gd name="connsiteX4" fmla="*/ 12336 w 13980"/>
                <a:gd name="connsiteY4" fmla="*/ 2712 h 21354"/>
                <a:gd name="connsiteX5" fmla="*/ 1920 w 13980"/>
                <a:gd name="connsiteY5" fmla="*/ 807 h 2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0" h="21354">
                  <a:moveTo>
                    <a:pt x="2047" y="807"/>
                  </a:moveTo>
                  <a:cubicBezTo>
                    <a:pt x="904" y="4236"/>
                    <a:pt x="-1636" y="6396"/>
                    <a:pt x="1539" y="12493"/>
                  </a:cubicBezTo>
                  <a:cubicBezTo>
                    <a:pt x="4842" y="18717"/>
                    <a:pt x="5731" y="23925"/>
                    <a:pt x="8526" y="19987"/>
                  </a:cubicBezTo>
                  <a:cubicBezTo>
                    <a:pt x="11320" y="16050"/>
                    <a:pt x="11828" y="11858"/>
                    <a:pt x="12717" y="8047"/>
                  </a:cubicBezTo>
                  <a:cubicBezTo>
                    <a:pt x="13734" y="4363"/>
                    <a:pt x="15131" y="4999"/>
                    <a:pt x="12336" y="2712"/>
                  </a:cubicBezTo>
                  <a:cubicBezTo>
                    <a:pt x="9542" y="426"/>
                    <a:pt x="2428" y="-972"/>
                    <a:pt x="1920" y="807"/>
                  </a:cubicBezTo>
                </a:path>
              </a:pathLst>
            </a:custGeom>
            <a:solidFill>
              <a:srgbClr val="FFFFFF"/>
            </a:solidFill>
            <a:ln w="12700" cap="flat">
              <a:noFill/>
              <a:prstDash val="solid"/>
              <a:miter/>
            </a:ln>
          </p:spPr>
          <p:txBody>
            <a:bodyPr rtlCol="0" anchor="ctr"/>
            <a:lstStyle/>
            <a:p>
              <a:endParaRPr lang="en-GB"/>
            </a:p>
          </p:txBody>
        </p:sp>
        <p:sp>
          <p:nvSpPr>
            <p:cNvPr id="1256" name="Freeform: Shape 1255">
              <a:extLst>
                <a:ext uri="{FF2B5EF4-FFF2-40B4-BE49-F238E27FC236}">
                  <a16:creationId xmlns:a16="http://schemas.microsoft.com/office/drawing/2014/main" id="{34FFC1CA-6B79-C6AF-8D55-2FAF709E092B}"/>
                </a:ext>
              </a:extLst>
            </p:cNvPr>
            <p:cNvSpPr/>
            <p:nvPr/>
          </p:nvSpPr>
          <p:spPr>
            <a:xfrm>
              <a:off x="1271082" y="2632268"/>
              <a:ext cx="14929" cy="13147"/>
            </a:xfrm>
            <a:custGeom>
              <a:avLst/>
              <a:gdLst>
                <a:gd name="connsiteX0" fmla="*/ 1143 w 14929"/>
                <a:gd name="connsiteY0" fmla="*/ 539 h 13147"/>
                <a:gd name="connsiteX1" fmla="*/ 2541 w 14929"/>
                <a:gd name="connsiteY1" fmla="*/ 6255 h 13147"/>
                <a:gd name="connsiteX2" fmla="*/ 10035 w 14929"/>
                <a:gd name="connsiteY2" fmla="*/ 12733 h 13147"/>
                <a:gd name="connsiteX3" fmla="*/ 14862 w 14929"/>
                <a:gd name="connsiteY3" fmla="*/ 9050 h 13147"/>
                <a:gd name="connsiteX4" fmla="*/ 6351 w 14929"/>
                <a:gd name="connsiteY4" fmla="*/ 3080 h 13147"/>
                <a:gd name="connsiteX5" fmla="*/ 1016 w 14929"/>
                <a:gd name="connsiteY5" fmla="*/ 666 h 1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9" h="13147">
                  <a:moveTo>
                    <a:pt x="1143" y="539"/>
                  </a:moveTo>
                  <a:cubicBezTo>
                    <a:pt x="-508" y="2190"/>
                    <a:pt x="-635" y="4731"/>
                    <a:pt x="2541" y="6255"/>
                  </a:cubicBezTo>
                  <a:cubicBezTo>
                    <a:pt x="5843" y="7653"/>
                    <a:pt x="7114" y="11971"/>
                    <a:pt x="10035" y="12733"/>
                  </a:cubicBezTo>
                  <a:cubicBezTo>
                    <a:pt x="12957" y="13623"/>
                    <a:pt x="15370" y="13369"/>
                    <a:pt x="14862" y="9050"/>
                  </a:cubicBezTo>
                  <a:cubicBezTo>
                    <a:pt x="14354" y="4604"/>
                    <a:pt x="7495" y="5493"/>
                    <a:pt x="6351" y="3080"/>
                  </a:cubicBezTo>
                  <a:cubicBezTo>
                    <a:pt x="5208" y="666"/>
                    <a:pt x="3811" y="-985"/>
                    <a:pt x="1016" y="666"/>
                  </a:cubicBezTo>
                </a:path>
              </a:pathLst>
            </a:custGeom>
            <a:solidFill>
              <a:srgbClr val="FFFFFF"/>
            </a:solidFill>
            <a:ln w="12700" cap="flat">
              <a:noFill/>
              <a:prstDash val="solid"/>
              <a:miter/>
            </a:ln>
          </p:spPr>
          <p:txBody>
            <a:bodyPr rtlCol="0" anchor="ctr"/>
            <a:lstStyle/>
            <a:p>
              <a:endParaRPr lang="en-GB"/>
            </a:p>
          </p:txBody>
        </p:sp>
        <p:sp>
          <p:nvSpPr>
            <p:cNvPr id="1257" name="Freeform: Shape 1256">
              <a:extLst>
                <a:ext uri="{FF2B5EF4-FFF2-40B4-BE49-F238E27FC236}">
                  <a16:creationId xmlns:a16="http://schemas.microsoft.com/office/drawing/2014/main" id="{6D5CB7EE-6666-0153-F3B1-5A8FC9E94B88}"/>
                </a:ext>
              </a:extLst>
            </p:cNvPr>
            <p:cNvSpPr/>
            <p:nvPr/>
          </p:nvSpPr>
          <p:spPr>
            <a:xfrm>
              <a:off x="1254545" y="2586024"/>
              <a:ext cx="11089" cy="15148"/>
            </a:xfrm>
            <a:custGeom>
              <a:avLst/>
              <a:gdLst>
                <a:gd name="connsiteX0" fmla="*/ 3072 w 11089"/>
                <a:gd name="connsiteY0" fmla="*/ 2324 h 15148"/>
                <a:gd name="connsiteX1" fmla="*/ 532 w 11089"/>
                <a:gd name="connsiteY1" fmla="*/ 10835 h 15148"/>
                <a:gd name="connsiteX2" fmla="*/ 6375 w 11089"/>
                <a:gd name="connsiteY2" fmla="*/ 15027 h 15148"/>
                <a:gd name="connsiteX3" fmla="*/ 10948 w 11089"/>
                <a:gd name="connsiteY3" fmla="*/ 10962 h 15148"/>
                <a:gd name="connsiteX4" fmla="*/ 8153 w 11089"/>
                <a:gd name="connsiteY4" fmla="*/ 5881 h 15148"/>
                <a:gd name="connsiteX5" fmla="*/ 10059 w 11089"/>
                <a:gd name="connsiteY5" fmla="*/ 1943 h 15148"/>
                <a:gd name="connsiteX6" fmla="*/ 3072 w 11089"/>
                <a:gd name="connsiteY6" fmla="*/ 2197 h 1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9" h="15148">
                  <a:moveTo>
                    <a:pt x="3072" y="2324"/>
                  </a:moveTo>
                  <a:cubicBezTo>
                    <a:pt x="24" y="5246"/>
                    <a:pt x="-612" y="7913"/>
                    <a:pt x="532" y="10835"/>
                  </a:cubicBezTo>
                  <a:cubicBezTo>
                    <a:pt x="1675" y="13756"/>
                    <a:pt x="3453" y="15662"/>
                    <a:pt x="6375" y="15027"/>
                  </a:cubicBezTo>
                  <a:cubicBezTo>
                    <a:pt x="9296" y="14392"/>
                    <a:pt x="11710" y="13756"/>
                    <a:pt x="10948" y="10962"/>
                  </a:cubicBezTo>
                  <a:cubicBezTo>
                    <a:pt x="10059" y="8167"/>
                    <a:pt x="7391" y="8167"/>
                    <a:pt x="8153" y="5881"/>
                  </a:cubicBezTo>
                  <a:cubicBezTo>
                    <a:pt x="8915" y="3594"/>
                    <a:pt x="10948" y="3975"/>
                    <a:pt x="10059" y="1943"/>
                  </a:cubicBezTo>
                  <a:cubicBezTo>
                    <a:pt x="9296" y="38"/>
                    <a:pt x="5613" y="-1360"/>
                    <a:pt x="3072" y="2197"/>
                  </a:cubicBezTo>
                </a:path>
              </a:pathLst>
            </a:custGeom>
            <a:solidFill>
              <a:srgbClr val="FFFFFF"/>
            </a:solidFill>
            <a:ln w="12700" cap="flat">
              <a:noFill/>
              <a:prstDash val="solid"/>
              <a:miter/>
            </a:ln>
          </p:spPr>
          <p:txBody>
            <a:bodyPr rtlCol="0" anchor="ctr"/>
            <a:lstStyle/>
            <a:p>
              <a:endParaRPr lang="en-GB"/>
            </a:p>
          </p:txBody>
        </p:sp>
        <p:sp>
          <p:nvSpPr>
            <p:cNvPr id="1258" name="Freeform: Shape 1257">
              <a:extLst>
                <a:ext uri="{FF2B5EF4-FFF2-40B4-BE49-F238E27FC236}">
                  <a16:creationId xmlns:a16="http://schemas.microsoft.com/office/drawing/2014/main" id="{140E943F-9F47-D5F9-AAB8-D8C86436B08B}"/>
                </a:ext>
              </a:extLst>
            </p:cNvPr>
            <p:cNvSpPr/>
            <p:nvPr/>
          </p:nvSpPr>
          <p:spPr>
            <a:xfrm>
              <a:off x="1162536" y="2607742"/>
              <a:ext cx="22803" cy="12669"/>
            </a:xfrm>
            <a:custGeom>
              <a:avLst/>
              <a:gdLst>
                <a:gd name="connsiteX0" fmla="*/ 10864 w 22803"/>
                <a:gd name="connsiteY0" fmla="*/ 2454 h 12669"/>
                <a:gd name="connsiteX1" fmla="*/ 67 w 22803"/>
                <a:gd name="connsiteY1" fmla="*/ 6519 h 12669"/>
                <a:gd name="connsiteX2" fmla="*/ 8831 w 22803"/>
                <a:gd name="connsiteY2" fmla="*/ 12108 h 12669"/>
                <a:gd name="connsiteX3" fmla="*/ 22804 w 22803"/>
                <a:gd name="connsiteY3" fmla="*/ 4995 h 12669"/>
                <a:gd name="connsiteX4" fmla="*/ 10737 w 22803"/>
                <a:gd name="connsiteY4" fmla="*/ 2454 h 12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3" h="12669">
                  <a:moveTo>
                    <a:pt x="10864" y="2454"/>
                  </a:moveTo>
                  <a:cubicBezTo>
                    <a:pt x="3369" y="5249"/>
                    <a:pt x="-569" y="1311"/>
                    <a:pt x="67" y="6519"/>
                  </a:cubicBezTo>
                  <a:cubicBezTo>
                    <a:pt x="702" y="11727"/>
                    <a:pt x="1718" y="13759"/>
                    <a:pt x="8831" y="12108"/>
                  </a:cubicBezTo>
                  <a:cubicBezTo>
                    <a:pt x="15945" y="10457"/>
                    <a:pt x="22804" y="10838"/>
                    <a:pt x="22804" y="4995"/>
                  </a:cubicBezTo>
                  <a:cubicBezTo>
                    <a:pt x="22804" y="-1230"/>
                    <a:pt x="16707" y="-1103"/>
                    <a:pt x="10737" y="2454"/>
                  </a:cubicBezTo>
                </a:path>
              </a:pathLst>
            </a:custGeom>
            <a:solidFill>
              <a:srgbClr val="FFFFFF"/>
            </a:solidFill>
            <a:ln w="12700" cap="flat">
              <a:noFill/>
              <a:prstDash val="solid"/>
              <a:miter/>
            </a:ln>
          </p:spPr>
          <p:txBody>
            <a:bodyPr rtlCol="0" anchor="ctr"/>
            <a:lstStyle/>
            <a:p>
              <a:endParaRPr lang="en-GB"/>
            </a:p>
          </p:txBody>
        </p:sp>
        <p:sp>
          <p:nvSpPr>
            <p:cNvPr id="1259" name="Freeform: Shape 1258">
              <a:extLst>
                <a:ext uri="{FF2B5EF4-FFF2-40B4-BE49-F238E27FC236}">
                  <a16:creationId xmlns:a16="http://schemas.microsoft.com/office/drawing/2014/main" id="{6E3B43C7-BB95-6A73-FA5D-DAA3FFB2C67E}"/>
                </a:ext>
              </a:extLst>
            </p:cNvPr>
            <p:cNvSpPr/>
            <p:nvPr/>
          </p:nvSpPr>
          <p:spPr>
            <a:xfrm>
              <a:off x="1190049" y="2554597"/>
              <a:ext cx="12880" cy="10186"/>
            </a:xfrm>
            <a:custGeom>
              <a:avLst/>
              <a:gdLst>
                <a:gd name="connsiteX0" fmla="*/ 1008 w 12880"/>
                <a:gd name="connsiteY0" fmla="*/ 2884 h 10186"/>
                <a:gd name="connsiteX1" fmla="*/ 4310 w 12880"/>
                <a:gd name="connsiteY1" fmla="*/ 9998 h 10186"/>
                <a:gd name="connsiteX2" fmla="*/ 12821 w 12880"/>
                <a:gd name="connsiteY2" fmla="*/ 6060 h 10186"/>
                <a:gd name="connsiteX3" fmla="*/ 1135 w 12880"/>
                <a:gd name="connsiteY3" fmla="*/ 2757 h 10186"/>
              </a:gdLst>
              <a:ahLst/>
              <a:cxnLst>
                <a:cxn ang="0">
                  <a:pos x="connsiteX0" y="connsiteY0"/>
                </a:cxn>
                <a:cxn ang="0">
                  <a:pos x="connsiteX1" y="connsiteY1"/>
                </a:cxn>
                <a:cxn ang="0">
                  <a:pos x="connsiteX2" y="connsiteY2"/>
                </a:cxn>
                <a:cxn ang="0">
                  <a:pos x="connsiteX3" y="connsiteY3"/>
                </a:cxn>
              </a:cxnLst>
              <a:rect l="l" t="t" r="r" b="b"/>
              <a:pathLst>
                <a:path w="12880" h="10186">
                  <a:moveTo>
                    <a:pt x="1008" y="2884"/>
                  </a:moveTo>
                  <a:cubicBezTo>
                    <a:pt x="-898" y="6187"/>
                    <a:pt x="-263" y="9744"/>
                    <a:pt x="4310" y="9998"/>
                  </a:cubicBezTo>
                  <a:cubicBezTo>
                    <a:pt x="8883" y="10379"/>
                    <a:pt x="13456" y="10633"/>
                    <a:pt x="12821" y="6060"/>
                  </a:cubicBezTo>
                  <a:cubicBezTo>
                    <a:pt x="12186" y="1487"/>
                    <a:pt x="5708" y="-3086"/>
                    <a:pt x="1135" y="2757"/>
                  </a:cubicBezTo>
                </a:path>
              </a:pathLst>
            </a:custGeom>
            <a:solidFill>
              <a:srgbClr val="FFFFFF"/>
            </a:solidFill>
            <a:ln w="12700" cap="flat">
              <a:noFill/>
              <a:prstDash val="solid"/>
              <a:miter/>
            </a:ln>
          </p:spPr>
          <p:txBody>
            <a:bodyPr rtlCol="0" anchor="ctr"/>
            <a:lstStyle/>
            <a:p>
              <a:endParaRPr lang="en-GB"/>
            </a:p>
          </p:txBody>
        </p:sp>
        <p:sp>
          <p:nvSpPr>
            <p:cNvPr id="1260" name="Freeform: Shape 1259">
              <a:extLst>
                <a:ext uri="{FF2B5EF4-FFF2-40B4-BE49-F238E27FC236}">
                  <a16:creationId xmlns:a16="http://schemas.microsoft.com/office/drawing/2014/main" id="{9952E6DE-ECA7-8106-6D44-9F387EEB7841}"/>
                </a:ext>
              </a:extLst>
            </p:cNvPr>
            <p:cNvSpPr/>
            <p:nvPr/>
          </p:nvSpPr>
          <p:spPr>
            <a:xfrm>
              <a:off x="1155253" y="2572216"/>
              <a:ext cx="27165" cy="12767"/>
            </a:xfrm>
            <a:custGeom>
              <a:avLst/>
              <a:gdLst>
                <a:gd name="connsiteX0" fmla="*/ 11922 w 27165"/>
                <a:gd name="connsiteY0" fmla="*/ 5843 h 12767"/>
                <a:gd name="connsiteX1" fmla="*/ 1506 w 27165"/>
                <a:gd name="connsiteY1" fmla="*/ 11432 h 12767"/>
                <a:gd name="connsiteX2" fmla="*/ 21322 w 27165"/>
                <a:gd name="connsiteY2" fmla="*/ 11432 h 12767"/>
                <a:gd name="connsiteX3" fmla="*/ 27165 w 27165"/>
                <a:gd name="connsiteY3" fmla="*/ 2286 h 12767"/>
                <a:gd name="connsiteX4" fmla="*/ 11795 w 27165"/>
                <a:gd name="connsiteY4" fmla="*/ 5843 h 1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5" h="12767">
                  <a:moveTo>
                    <a:pt x="11922" y="5843"/>
                  </a:moveTo>
                  <a:cubicBezTo>
                    <a:pt x="3030" y="6605"/>
                    <a:pt x="-2940" y="10670"/>
                    <a:pt x="1506" y="11432"/>
                  </a:cubicBezTo>
                  <a:cubicBezTo>
                    <a:pt x="5444" y="13084"/>
                    <a:pt x="18400" y="13338"/>
                    <a:pt x="21322" y="11432"/>
                  </a:cubicBezTo>
                  <a:cubicBezTo>
                    <a:pt x="24243" y="9527"/>
                    <a:pt x="27165" y="9146"/>
                    <a:pt x="27165" y="2286"/>
                  </a:cubicBezTo>
                  <a:cubicBezTo>
                    <a:pt x="27165" y="-4573"/>
                    <a:pt x="17765" y="6224"/>
                    <a:pt x="11795" y="5843"/>
                  </a:cubicBezTo>
                </a:path>
              </a:pathLst>
            </a:custGeom>
            <a:solidFill>
              <a:srgbClr val="FFFFFF"/>
            </a:solidFill>
            <a:ln w="12700" cap="flat">
              <a:noFill/>
              <a:prstDash val="solid"/>
              <a:miter/>
            </a:ln>
          </p:spPr>
          <p:txBody>
            <a:bodyPr rtlCol="0" anchor="ctr"/>
            <a:lstStyle/>
            <a:p>
              <a:endParaRPr lang="en-GB"/>
            </a:p>
          </p:txBody>
        </p:sp>
        <p:sp>
          <p:nvSpPr>
            <p:cNvPr id="1261" name="Freeform: Shape 1260">
              <a:extLst>
                <a:ext uri="{FF2B5EF4-FFF2-40B4-BE49-F238E27FC236}">
                  <a16:creationId xmlns:a16="http://schemas.microsoft.com/office/drawing/2014/main" id="{E06A27DD-C2AB-3D79-F6BF-289F03F1D398}"/>
                </a:ext>
              </a:extLst>
            </p:cNvPr>
            <p:cNvSpPr/>
            <p:nvPr/>
          </p:nvSpPr>
          <p:spPr>
            <a:xfrm>
              <a:off x="1128156" y="2591540"/>
              <a:ext cx="19843" cy="5187"/>
            </a:xfrm>
            <a:custGeom>
              <a:avLst/>
              <a:gdLst>
                <a:gd name="connsiteX0" fmla="*/ 5739 w 19843"/>
                <a:gd name="connsiteY0" fmla="*/ 1127 h 5187"/>
                <a:gd name="connsiteX1" fmla="*/ 22 w 19843"/>
                <a:gd name="connsiteY1" fmla="*/ 4429 h 5187"/>
                <a:gd name="connsiteX2" fmla="*/ 19838 w 19843"/>
                <a:gd name="connsiteY2" fmla="*/ 2778 h 5187"/>
                <a:gd name="connsiteX3" fmla="*/ 5739 w 19843"/>
                <a:gd name="connsiteY3" fmla="*/ 1127 h 5187"/>
              </a:gdLst>
              <a:ahLst/>
              <a:cxnLst>
                <a:cxn ang="0">
                  <a:pos x="connsiteX0" y="connsiteY0"/>
                </a:cxn>
                <a:cxn ang="0">
                  <a:pos x="connsiteX1" y="connsiteY1"/>
                </a:cxn>
                <a:cxn ang="0">
                  <a:pos x="connsiteX2" y="connsiteY2"/>
                </a:cxn>
                <a:cxn ang="0">
                  <a:pos x="connsiteX3" y="connsiteY3"/>
                </a:cxn>
              </a:cxnLst>
              <a:rect l="l" t="t" r="r" b="b"/>
              <a:pathLst>
                <a:path w="19843" h="5187">
                  <a:moveTo>
                    <a:pt x="5739" y="1127"/>
                  </a:moveTo>
                  <a:cubicBezTo>
                    <a:pt x="4214" y="1381"/>
                    <a:pt x="-359" y="2270"/>
                    <a:pt x="22" y="4429"/>
                  </a:cubicBezTo>
                  <a:cubicBezTo>
                    <a:pt x="658" y="6081"/>
                    <a:pt x="20219" y="4810"/>
                    <a:pt x="19838" y="2778"/>
                  </a:cubicBezTo>
                  <a:cubicBezTo>
                    <a:pt x="19457" y="873"/>
                    <a:pt x="11328" y="-1414"/>
                    <a:pt x="5739" y="1127"/>
                  </a:cubicBezTo>
                </a:path>
              </a:pathLst>
            </a:custGeom>
            <a:solidFill>
              <a:srgbClr val="FFFFFF"/>
            </a:solidFill>
            <a:ln w="12700" cap="flat">
              <a:noFill/>
              <a:prstDash val="solid"/>
              <a:miter/>
            </a:ln>
          </p:spPr>
          <p:txBody>
            <a:bodyPr rtlCol="0" anchor="ctr"/>
            <a:lstStyle/>
            <a:p>
              <a:endParaRPr lang="en-GB"/>
            </a:p>
          </p:txBody>
        </p:sp>
        <p:sp>
          <p:nvSpPr>
            <p:cNvPr id="1262" name="Freeform: Shape 1261">
              <a:extLst>
                <a:ext uri="{FF2B5EF4-FFF2-40B4-BE49-F238E27FC236}">
                  <a16:creationId xmlns:a16="http://schemas.microsoft.com/office/drawing/2014/main" id="{D6B84D1F-F045-C96A-ECDD-00AE79049DA2}"/>
                </a:ext>
              </a:extLst>
            </p:cNvPr>
            <p:cNvSpPr/>
            <p:nvPr/>
          </p:nvSpPr>
          <p:spPr>
            <a:xfrm>
              <a:off x="443086" y="2573740"/>
              <a:ext cx="114104" cy="43234"/>
            </a:xfrm>
            <a:custGeom>
              <a:avLst/>
              <a:gdLst>
                <a:gd name="connsiteX0" fmla="*/ 41965 w 114104"/>
                <a:gd name="connsiteY0" fmla="*/ 0 h 43234"/>
                <a:gd name="connsiteX1" fmla="*/ 73468 w 114104"/>
                <a:gd name="connsiteY1" fmla="*/ 6859 h 43234"/>
                <a:gd name="connsiteX2" fmla="*/ 92648 w 114104"/>
                <a:gd name="connsiteY2" fmla="*/ 16640 h 43234"/>
                <a:gd name="connsiteX3" fmla="*/ 113861 w 114104"/>
                <a:gd name="connsiteY3" fmla="*/ 28962 h 43234"/>
                <a:gd name="connsiteX4" fmla="*/ 105986 w 114104"/>
                <a:gd name="connsiteY4" fmla="*/ 34170 h 43234"/>
                <a:gd name="connsiteX5" fmla="*/ 82232 w 114104"/>
                <a:gd name="connsiteY5" fmla="*/ 30232 h 43234"/>
                <a:gd name="connsiteX6" fmla="*/ 66608 w 114104"/>
                <a:gd name="connsiteY6" fmla="*/ 32137 h 43234"/>
                <a:gd name="connsiteX7" fmla="*/ 63941 w 114104"/>
                <a:gd name="connsiteY7" fmla="*/ 42935 h 43234"/>
                <a:gd name="connsiteX8" fmla="*/ 52254 w 114104"/>
                <a:gd name="connsiteY8" fmla="*/ 36710 h 43234"/>
                <a:gd name="connsiteX9" fmla="*/ 36630 w 114104"/>
                <a:gd name="connsiteY9" fmla="*/ 33789 h 43234"/>
                <a:gd name="connsiteX10" fmla="*/ 17704 w 114104"/>
                <a:gd name="connsiteY10" fmla="*/ 22102 h 43234"/>
                <a:gd name="connsiteX11" fmla="*/ 174 w 114104"/>
                <a:gd name="connsiteY11" fmla="*/ 12321 h 43234"/>
                <a:gd name="connsiteX12" fmla="*/ 18085 w 114104"/>
                <a:gd name="connsiteY12" fmla="*/ 3557 h 43234"/>
                <a:gd name="connsiteX13" fmla="*/ 41838 w 114104"/>
                <a:gd name="connsiteY13" fmla="*/ 0 h 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104" h="43234">
                  <a:moveTo>
                    <a:pt x="41965" y="0"/>
                  </a:moveTo>
                  <a:cubicBezTo>
                    <a:pt x="55303" y="0"/>
                    <a:pt x="65338" y="2287"/>
                    <a:pt x="73468" y="6859"/>
                  </a:cubicBezTo>
                  <a:cubicBezTo>
                    <a:pt x="81597" y="11432"/>
                    <a:pt x="82867" y="12448"/>
                    <a:pt x="92648" y="16640"/>
                  </a:cubicBezTo>
                  <a:cubicBezTo>
                    <a:pt x="102429" y="20832"/>
                    <a:pt x="113099" y="24135"/>
                    <a:pt x="113861" y="28962"/>
                  </a:cubicBezTo>
                  <a:cubicBezTo>
                    <a:pt x="114497" y="33789"/>
                    <a:pt x="114497" y="35186"/>
                    <a:pt x="105986" y="34170"/>
                  </a:cubicBezTo>
                  <a:cubicBezTo>
                    <a:pt x="97475" y="33154"/>
                    <a:pt x="88711" y="30232"/>
                    <a:pt x="82232" y="30232"/>
                  </a:cubicBezTo>
                  <a:cubicBezTo>
                    <a:pt x="75754" y="30232"/>
                    <a:pt x="68514" y="27310"/>
                    <a:pt x="66608" y="32137"/>
                  </a:cubicBezTo>
                  <a:cubicBezTo>
                    <a:pt x="64703" y="37091"/>
                    <a:pt x="65973" y="41283"/>
                    <a:pt x="63941" y="42935"/>
                  </a:cubicBezTo>
                  <a:cubicBezTo>
                    <a:pt x="62035" y="44586"/>
                    <a:pt x="58733" y="38997"/>
                    <a:pt x="52254" y="36710"/>
                  </a:cubicBezTo>
                  <a:cubicBezTo>
                    <a:pt x="45776" y="34424"/>
                    <a:pt x="43490" y="35440"/>
                    <a:pt x="36630" y="33789"/>
                  </a:cubicBezTo>
                  <a:cubicBezTo>
                    <a:pt x="29771" y="32137"/>
                    <a:pt x="26595" y="28962"/>
                    <a:pt x="17704" y="22102"/>
                  </a:cubicBezTo>
                  <a:cubicBezTo>
                    <a:pt x="8939" y="15243"/>
                    <a:pt x="-1477" y="17530"/>
                    <a:pt x="174" y="12321"/>
                  </a:cubicBezTo>
                  <a:cubicBezTo>
                    <a:pt x="1825" y="7113"/>
                    <a:pt x="12496" y="4192"/>
                    <a:pt x="18085" y="3557"/>
                  </a:cubicBezTo>
                  <a:cubicBezTo>
                    <a:pt x="23674" y="2922"/>
                    <a:pt x="33074" y="0"/>
                    <a:pt x="41838" y="0"/>
                  </a:cubicBezTo>
                </a:path>
              </a:pathLst>
            </a:custGeom>
            <a:solidFill>
              <a:srgbClr val="FFFFFF"/>
            </a:solidFill>
            <a:ln w="12700" cap="flat">
              <a:noFill/>
              <a:prstDash val="solid"/>
              <a:miter/>
            </a:ln>
          </p:spPr>
          <p:txBody>
            <a:bodyPr rtlCol="0" anchor="ctr"/>
            <a:lstStyle/>
            <a:p>
              <a:endParaRPr lang="en-GB"/>
            </a:p>
          </p:txBody>
        </p:sp>
        <p:sp>
          <p:nvSpPr>
            <p:cNvPr id="1263" name="Freeform: Shape 1262">
              <a:extLst>
                <a:ext uri="{FF2B5EF4-FFF2-40B4-BE49-F238E27FC236}">
                  <a16:creationId xmlns:a16="http://schemas.microsoft.com/office/drawing/2014/main" id="{2C01A229-85BB-735C-6321-8C71A8D955EE}"/>
                </a:ext>
              </a:extLst>
            </p:cNvPr>
            <p:cNvSpPr/>
            <p:nvPr/>
          </p:nvSpPr>
          <p:spPr>
            <a:xfrm>
              <a:off x="693459" y="2406181"/>
              <a:ext cx="36503" cy="33056"/>
            </a:xfrm>
            <a:custGeom>
              <a:avLst/>
              <a:gdLst>
                <a:gd name="connsiteX0" fmla="*/ 10583 w 36503"/>
                <a:gd name="connsiteY0" fmla="*/ 17162 h 33056"/>
                <a:gd name="connsiteX1" fmla="*/ 22015 w 36503"/>
                <a:gd name="connsiteY1" fmla="*/ 16145 h 33056"/>
                <a:gd name="connsiteX2" fmla="*/ 27477 w 36503"/>
                <a:gd name="connsiteY2" fmla="*/ 16908 h 33056"/>
                <a:gd name="connsiteX3" fmla="*/ 29891 w 36503"/>
                <a:gd name="connsiteY3" fmla="*/ 5856 h 33056"/>
                <a:gd name="connsiteX4" fmla="*/ 33956 w 36503"/>
                <a:gd name="connsiteY4" fmla="*/ 13 h 33056"/>
                <a:gd name="connsiteX5" fmla="*/ 35734 w 36503"/>
                <a:gd name="connsiteY5" fmla="*/ 3570 h 33056"/>
                <a:gd name="connsiteX6" fmla="*/ 31796 w 36503"/>
                <a:gd name="connsiteY6" fmla="*/ 9921 h 33056"/>
                <a:gd name="connsiteX7" fmla="*/ 30653 w 36503"/>
                <a:gd name="connsiteY7" fmla="*/ 19702 h 33056"/>
                <a:gd name="connsiteX8" fmla="*/ 26461 w 36503"/>
                <a:gd name="connsiteY8" fmla="*/ 30118 h 33056"/>
                <a:gd name="connsiteX9" fmla="*/ 17188 w 36503"/>
                <a:gd name="connsiteY9" fmla="*/ 32532 h 33056"/>
                <a:gd name="connsiteX10" fmla="*/ 4232 w 36503"/>
                <a:gd name="connsiteY10" fmla="*/ 31769 h 33056"/>
                <a:gd name="connsiteX11" fmla="*/ 40 w 36503"/>
                <a:gd name="connsiteY11" fmla="*/ 26562 h 33056"/>
                <a:gd name="connsiteX12" fmla="*/ 10583 w 36503"/>
                <a:gd name="connsiteY12" fmla="*/ 17162 h 3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03" h="33056">
                  <a:moveTo>
                    <a:pt x="10583" y="17162"/>
                  </a:moveTo>
                  <a:cubicBezTo>
                    <a:pt x="15791" y="13732"/>
                    <a:pt x="19983" y="14367"/>
                    <a:pt x="22015" y="16145"/>
                  </a:cubicBezTo>
                  <a:cubicBezTo>
                    <a:pt x="23921" y="17924"/>
                    <a:pt x="25572" y="20972"/>
                    <a:pt x="27477" y="16908"/>
                  </a:cubicBezTo>
                  <a:cubicBezTo>
                    <a:pt x="29383" y="12843"/>
                    <a:pt x="28748" y="7635"/>
                    <a:pt x="29891" y="5856"/>
                  </a:cubicBezTo>
                  <a:cubicBezTo>
                    <a:pt x="31034" y="4078"/>
                    <a:pt x="32304" y="140"/>
                    <a:pt x="33956" y="13"/>
                  </a:cubicBezTo>
                  <a:cubicBezTo>
                    <a:pt x="35607" y="-114"/>
                    <a:pt x="37639" y="648"/>
                    <a:pt x="35734" y="3570"/>
                  </a:cubicBezTo>
                  <a:cubicBezTo>
                    <a:pt x="33829" y="6492"/>
                    <a:pt x="32304" y="5856"/>
                    <a:pt x="31796" y="9921"/>
                  </a:cubicBezTo>
                  <a:cubicBezTo>
                    <a:pt x="31288" y="13986"/>
                    <a:pt x="30526" y="17416"/>
                    <a:pt x="30653" y="19702"/>
                  </a:cubicBezTo>
                  <a:cubicBezTo>
                    <a:pt x="30780" y="21989"/>
                    <a:pt x="27604" y="29102"/>
                    <a:pt x="26461" y="30118"/>
                  </a:cubicBezTo>
                  <a:cubicBezTo>
                    <a:pt x="25318" y="31134"/>
                    <a:pt x="21253" y="32024"/>
                    <a:pt x="17188" y="32532"/>
                  </a:cubicBezTo>
                  <a:cubicBezTo>
                    <a:pt x="13124" y="33040"/>
                    <a:pt x="6264" y="33675"/>
                    <a:pt x="4232" y="31769"/>
                  </a:cubicBezTo>
                  <a:cubicBezTo>
                    <a:pt x="2072" y="29864"/>
                    <a:pt x="-341" y="30118"/>
                    <a:pt x="40" y="26562"/>
                  </a:cubicBezTo>
                  <a:cubicBezTo>
                    <a:pt x="421" y="23005"/>
                    <a:pt x="5121" y="18559"/>
                    <a:pt x="10583" y="17162"/>
                  </a:cubicBezTo>
                </a:path>
              </a:pathLst>
            </a:custGeom>
            <a:solidFill>
              <a:srgbClr val="FFFFFF"/>
            </a:solidFill>
            <a:ln w="12700" cap="flat">
              <a:noFill/>
              <a:prstDash val="solid"/>
              <a:miter/>
            </a:ln>
          </p:spPr>
          <p:txBody>
            <a:bodyPr rtlCol="0" anchor="ctr"/>
            <a:lstStyle/>
            <a:p>
              <a:endParaRPr lang="en-GB"/>
            </a:p>
          </p:txBody>
        </p:sp>
        <p:sp>
          <p:nvSpPr>
            <p:cNvPr id="1264" name="Freeform: Shape 1263">
              <a:extLst>
                <a:ext uri="{FF2B5EF4-FFF2-40B4-BE49-F238E27FC236}">
                  <a16:creationId xmlns:a16="http://schemas.microsoft.com/office/drawing/2014/main" id="{A79DAB9E-D8A5-8E9E-DBBB-12C9C67B9F80}"/>
                </a:ext>
              </a:extLst>
            </p:cNvPr>
            <p:cNvSpPr/>
            <p:nvPr/>
          </p:nvSpPr>
          <p:spPr>
            <a:xfrm>
              <a:off x="781563" y="2378994"/>
              <a:ext cx="19060" cy="15615"/>
            </a:xfrm>
            <a:custGeom>
              <a:avLst/>
              <a:gdLst>
                <a:gd name="connsiteX0" fmla="*/ 92 w 19060"/>
                <a:gd name="connsiteY0" fmla="*/ 1668 h 15615"/>
                <a:gd name="connsiteX1" fmla="*/ 4537 w 19060"/>
                <a:gd name="connsiteY1" fmla="*/ 8782 h 15615"/>
                <a:gd name="connsiteX2" fmla="*/ 8094 w 19060"/>
                <a:gd name="connsiteY2" fmla="*/ 12846 h 15615"/>
                <a:gd name="connsiteX3" fmla="*/ 15970 w 19060"/>
                <a:gd name="connsiteY3" fmla="*/ 15006 h 15615"/>
                <a:gd name="connsiteX4" fmla="*/ 18510 w 19060"/>
                <a:gd name="connsiteY4" fmla="*/ 9036 h 15615"/>
                <a:gd name="connsiteX5" fmla="*/ 10254 w 19060"/>
                <a:gd name="connsiteY5" fmla="*/ 7130 h 15615"/>
                <a:gd name="connsiteX6" fmla="*/ 5681 w 19060"/>
                <a:gd name="connsiteY6" fmla="*/ 3192 h 15615"/>
                <a:gd name="connsiteX7" fmla="*/ 219 w 19060"/>
                <a:gd name="connsiteY7" fmla="*/ 1668 h 1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60" h="15615">
                  <a:moveTo>
                    <a:pt x="92" y="1668"/>
                  </a:moveTo>
                  <a:cubicBezTo>
                    <a:pt x="-543" y="6495"/>
                    <a:pt x="2251" y="7511"/>
                    <a:pt x="4537" y="8782"/>
                  </a:cubicBezTo>
                  <a:cubicBezTo>
                    <a:pt x="6824" y="10052"/>
                    <a:pt x="6824" y="11322"/>
                    <a:pt x="8094" y="12846"/>
                  </a:cubicBezTo>
                  <a:cubicBezTo>
                    <a:pt x="9364" y="14244"/>
                    <a:pt x="13810" y="16784"/>
                    <a:pt x="15970" y="15006"/>
                  </a:cubicBezTo>
                  <a:cubicBezTo>
                    <a:pt x="18129" y="13228"/>
                    <a:pt x="20035" y="10306"/>
                    <a:pt x="18510" y="9036"/>
                  </a:cubicBezTo>
                  <a:cubicBezTo>
                    <a:pt x="16986" y="7765"/>
                    <a:pt x="12159" y="7893"/>
                    <a:pt x="10254" y="7130"/>
                  </a:cubicBezTo>
                  <a:cubicBezTo>
                    <a:pt x="8348" y="6368"/>
                    <a:pt x="6570" y="4844"/>
                    <a:pt x="5681" y="3192"/>
                  </a:cubicBezTo>
                  <a:cubicBezTo>
                    <a:pt x="4919" y="1541"/>
                    <a:pt x="981" y="-2143"/>
                    <a:pt x="219" y="1668"/>
                  </a:cubicBezTo>
                </a:path>
              </a:pathLst>
            </a:custGeom>
            <a:solidFill>
              <a:srgbClr val="FFFFFF"/>
            </a:solidFill>
            <a:ln w="12700" cap="flat">
              <a:noFill/>
              <a:prstDash val="solid"/>
              <a:miter/>
            </a:ln>
          </p:spPr>
          <p:txBody>
            <a:bodyPr rtlCol="0" anchor="ctr"/>
            <a:lstStyle/>
            <a:p>
              <a:endParaRPr lang="en-GB"/>
            </a:p>
          </p:txBody>
        </p:sp>
        <p:sp>
          <p:nvSpPr>
            <p:cNvPr id="1265" name="Freeform: Shape 1264">
              <a:extLst>
                <a:ext uri="{FF2B5EF4-FFF2-40B4-BE49-F238E27FC236}">
                  <a16:creationId xmlns:a16="http://schemas.microsoft.com/office/drawing/2014/main" id="{29AE057C-21D2-B139-1096-1C1243A201E1}"/>
                </a:ext>
              </a:extLst>
            </p:cNvPr>
            <p:cNvSpPr/>
            <p:nvPr/>
          </p:nvSpPr>
          <p:spPr>
            <a:xfrm>
              <a:off x="762483" y="2388682"/>
              <a:ext cx="8979" cy="5863"/>
            </a:xfrm>
            <a:custGeom>
              <a:avLst/>
              <a:gdLst>
                <a:gd name="connsiteX0" fmla="*/ 3547 w 8979"/>
                <a:gd name="connsiteY0" fmla="*/ 364 h 5863"/>
                <a:gd name="connsiteX1" fmla="*/ 1388 w 8979"/>
                <a:gd name="connsiteY1" fmla="*/ 4556 h 5863"/>
                <a:gd name="connsiteX2" fmla="*/ 7993 w 8979"/>
                <a:gd name="connsiteY2" fmla="*/ 3920 h 5863"/>
                <a:gd name="connsiteX3" fmla="*/ 3420 w 8979"/>
                <a:gd name="connsiteY3" fmla="*/ 364 h 5863"/>
              </a:gdLst>
              <a:ahLst/>
              <a:cxnLst>
                <a:cxn ang="0">
                  <a:pos x="connsiteX0" y="connsiteY0"/>
                </a:cxn>
                <a:cxn ang="0">
                  <a:pos x="connsiteX1" y="connsiteY1"/>
                </a:cxn>
                <a:cxn ang="0">
                  <a:pos x="connsiteX2" y="connsiteY2"/>
                </a:cxn>
                <a:cxn ang="0">
                  <a:pos x="connsiteX3" y="connsiteY3"/>
                </a:cxn>
              </a:cxnLst>
              <a:rect l="l" t="t" r="r" b="b"/>
              <a:pathLst>
                <a:path w="8979" h="5863">
                  <a:moveTo>
                    <a:pt x="3547" y="364"/>
                  </a:moveTo>
                  <a:cubicBezTo>
                    <a:pt x="626" y="2015"/>
                    <a:pt x="-1534" y="3285"/>
                    <a:pt x="1388" y="4556"/>
                  </a:cubicBezTo>
                  <a:cubicBezTo>
                    <a:pt x="4309" y="5826"/>
                    <a:pt x="5453" y="6969"/>
                    <a:pt x="7993" y="3920"/>
                  </a:cubicBezTo>
                  <a:cubicBezTo>
                    <a:pt x="10534" y="872"/>
                    <a:pt x="7866" y="-780"/>
                    <a:pt x="3420" y="364"/>
                  </a:cubicBezTo>
                </a:path>
              </a:pathLst>
            </a:custGeom>
            <a:solidFill>
              <a:srgbClr val="FFFFFF"/>
            </a:solidFill>
            <a:ln w="12700" cap="flat">
              <a:noFill/>
              <a:prstDash val="solid"/>
              <a:miter/>
            </a:ln>
          </p:spPr>
          <p:txBody>
            <a:bodyPr rtlCol="0" anchor="ctr"/>
            <a:lstStyle/>
            <a:p>
              <a:endParaRPr lang="en-GB"/>
            </a:p>
          </p:txBody>
        </p:sp>
        <p:sp>
          <p:nvSpPr>
            <p:cNvPr id="1266" name="Freeform: Shape 1265">
              <a:extLst>
                <a:ext uri="{FF2B5EF4-FFF2-40B4-BE49-F238E27FC236}">
                  <a16:creationId xmlns:a16="http://schemas.microsoft.com/office/drawing/2014/main" id="{19CBD76B-AFEC-265E-AF4E-9C7EA63899BB}"/>
                </a:ext>
              </a:extLst>
            </p:cNvPr>
            <p:cNvSpPr/>
            <p:nvPr/>
          </p:nvSpPr>
          <p:spPr>
            <a:xfrm>
              <a:off x="719415" y="2351016"/>
              <a:ext cx="25307" cy="11948"/>
            </a:xfrm>
            <a:custGeom>
              <a:avLst/>
              <a:gdLst>
                <a:gd name="connsiteX0" fmla="*/ 3046 w 25307"/>
                <a:gd name="connsiteY0" fmla="*/ 812 h 11948"/>
                <a:gd name="connsiteX1" fmla="*/ 1775 w 25307"/>
                <a:gd name="connsiteY1" fmla="*/ 5639 h 11948"/>
                <a:gd name="connsiteX2" fmla="*/ 11048 w 25307"/>
                <a:gd name="connsiteY2" fmla="*/ 7798 h 11948"/>
                <a:gd name="connsiteX3" fmla="*/ 25148 w 25307"/>
                <a:gd name="connsiteY3" fmla="*/ 10466 h 11948"/>
                <a:gd name="connsiteX4" fmla="*/ 16383 w 25307"/>
                <a:gd name="connsiteY4" fmla="*/ 5131 h 11948"/>
                <a:gd name="connsiteX5" fmla="*/ 3046 w 25307"/>
                <a:gd name="connsiteY5" fmla="*/ 939 h 1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7" h="11948">
                  <a:moveTo>
                    <a:pt x="3046" y="812"/>
                  </a:moveTo>
                  <a:cubicBezTo>
                    <a:pt x="505" y="2463"/>
                    <a:pt x="-1654" y="4369"/>
                    <a:pt x="1775" y="5639"/>
                  </a:cubicBezTo>
                  <a:cubicBezTo>
                    <a:pt x="5205" y="6909"/>
                    <a:pt x="4062" y="4369"/>
                    <a:pt x="11048" y="7798"/>
                  </a:cubicBezTo>
                  <a:cubicBezTo>
                    <a:pt x="18035" y="11228"/>
                    <a:pt x="23878" y="13642"/>
                    <a:pt x="25148" y="10466"/>
                  </a:cubicBezTo>
                  <a:cubicBezTo>
                    <a:pt x="26418" y="7163"/>
                    <a:pt x="19813" y="9196"/>
                    <a:pt x="16383" y="5131"/>
                  </a:cubicBezTo>
                  <a:cubicBezTo>
                    <a:pt x="12954" y="1066"/>
                    <a:pt x="7110" y="-1474"/>
                    <a:pt x="3046" y="939"/>
                  </a:cubicBezTo>
                </a:path>
              </a:pathLst>
            </a:custGeom>
            <a:solidFill>
              <a:srgbClr val="FFFFFF"/>
            </a:solidFill>
            <a:ln w="12700" cap="flat">
              <a:noFill/>
              <a:prstDash val="solid"/>
              <a:miter/>
            </a:ln>
          </p:spPr>
          <p:txBody>
            <a:bodyPr rtlCol="0" anchor="ctr"/>
            <a:lstStyle/>
            <a:p>
              <a:endParaRPr lang="en-GB"/>
            </a:p>
          </p:txBody>
        </p:sp>
        <p:sp>
          <p:nvSpPr>
            <p:cNvPr id="1267" name="Freeform: Shape 1266">
              <a:extLst>
                <a:ext uri="{FF2B5EF4-FFF2-40B4-BE49-F238E27FC236}">
                  <a16:creationId xmlns:a16="http://schemas.microsoft.com/office/drawing/2014/main" id="{05A6648D-3C34-961D-6389-0EAD7CE7FE05}"/>
                </a:ext>
              </a:extLst>
            </p:cNvPr>
            <p:cNvSpPr/>
            <p:nvPr/>
          </p:nvSpPr>
          <p:spPr>
            <a:xfrm>
              <a:off x="664156" y="2339326"/>
              <a:ext cx="22619" cy="26854"/>
            </a:xfrm>
            <a:custGeom>
              <a:avLst/>
              <a:gdLst>
                <a:gd name="connsiteX0" fmla="*/ 13719 w 22619"/>
                <a:gd name="connsiteY0" fmla="*/ 1577 h 26854"/>
                <a:gd name="connsiteX1" fmla="*/ 12194 w 22619"/>
                <a:gd name="connsiteY1" fmla="*/ 9453 h 26854"/>
                <a:gd name="connsiteX2" fmla="*/ 10416 w 22619"/>
                <a:gd name="connsiteY2" fmla="*/ 16312 h 26854"/>
                <a:gd name="connsiteX3" fmla="*/ 0 w 22619"/>
                <a:gd name="connsiteY3" fmla="*/ 25712 h 26854"/>
                <a:gd name="connsiteX4" fmla="*/ 5843 w 22619"/>
                <a:gd name="connsiteY4" fmla="*/ 22917 h 26854"/>
                <a:gd name="connsiteX5" fmla="*/ 12957 w 22619"/>
                <a:gd name="connsiteY5" fmla="*/ 17582 h 26854"/>
                <a:gd name="connsiteX6" fmla="*/ 22610 w 22619"/>
                <a:gd name="connsiteY6" fmla="*/ 10088 h 26854"/>
                <a:gd name="connsiteX7" fmla="*/ 21086 w 22619"/>
                <a:gd name="connsiteY7" fmla="*/ 4372 h 26854"/>
                <a:gd name="connsiteX8" fmla="*/ 13592 w 22619"/>
                <a:gd name="connsiteY8" fmla="*/ 1577 h 2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9" h="26854">
                  <a:moveTo>
                    <a:pt x="13719" y="1577"/>
                  </a:moveTo>
                  <a:cubicBezTo>
                    <a:pt x="11178" y="6277"/>
                    <a:pt x="10670" y="5515"/>
                    <a:pt x="12194" y="9453"/>
                  </a:cubicBezTo>
                  <a:cubicBezTo>
                    <a:pt x="13846" y="13391"/>
                    <a:pt x="12830" y="14788"/>
                    <a:pt x="10416" y="16312"/>
                  </a:cubicBezTo>
                  <a:cubicBezTo>
                    <a:pt x="8003" y="17709"/>
                    <a:pt x="0" y="23171"/>
                    <a:pt x="0" y="25712"/>
                  </a:cubicBezTo>
                  <a:cubicBezTo>
                    <a:pt x="0" y="28253"/>
                    <a:pt x="2922" y="26220"/>
                    <a:pt x="5843" y="22917"/>
                  </a:cubicBezTo>
                  <a:cubicBezTo>
                    <a:pt x="8765" y="19615"/>
                    <a:pt x="9146" y="19107"/>
                    <a:pt x="12957" y="17582"/>
                  </a:cubicBezTo>
                  <a:cubicBezTo>
                    <a:pt x="16894" y="15931"/>
                    <a:pt x="22356" y="12374"/>
                    <a:pt x="22610" y="10088"/>
                  </a:cubicBezTo>
                  <a:cubicBezTo>
                    <a:pt x="22737" y="7801"/>
                    <a:pt x="21467" y="9453"/>
                    <a:pt x="21086" y="4372"/>
                  </a:cubicBezTo>
                  <a:cubicBezTo>
                    <a:pt x="20832" y="-709"/>
                    <a:pt x="16259" y="-963"/>
                    <a:pt x="13592" y="1577"/>
                  </a:cubicBezTo>
                </a:path>
              </a:pathLst>
            </a:custGeom>
            <a:solidFill>
              <a:srgbClr val="FFFFFF"/>
            </a:solidFill>
            <a:ln w="12700" cap="flat">
              <a:noFill/>
              <a:prstDash val="solid"/>
              <a:miter/>
            </a:ln>
          </p:spPr>
          <p:txBody>
            <a:bodyPr rtlCol="0" anchor="ctr"/>
            <a:lstStyle/>
            <a:p>
              <a:endParaRPr lang="en-GB"/>
            </a:p>
          </p:txBody>
        </p:sp>
        <p:sp>
          <p:nvSpPr>
            <p:cNvPr id="1268" name="Freeform: Shape 1267">
              <a:extLst>
                <a:ext uri="{FF2B5EF4-FFF2-40B4-BE49-F238E27FC236}">
                  <a16:creationId xmlns:a16="http://schemas.microsoft.com/office/drawing/2014/main" id="{028A5431-4367-7380-59E4-6F7668227686}"/>
                </a:ext>
              </a:extLst>
            </p:cNvPr>
            <p:cNvSpPr/>
            <p:nvPr/>
          </p:nvSpPr>
          <p:spPr>
            <a:xfrm>
              <a:off x="652253" y="2332159"/>
              <a:ext cx="16013" cy="15222"/>
            </a:xfrm>
            <a:custGeom>
              <a:avLst/>
              <a:gdLst>
                <a:gd name="connsiteX0" fmla="*/ 4155 w 16013"/>
                <a:gd name="connsiteY0" fmla="*/ 1123 h 15222"/>
                <a:gd name="connsiteX1" fmla="*/ 15968 w 16013"/>
                <a:gd name="connsiteY1" fmla="*/ 4426 h 15222"/>
                <a:gd name="connsiteX2" fmla="*/ 10252 w 16013"/>
                <a:gd name="connsiteY2" fmla="*/ 10396 h 15222"/>
                <a:gd name="connsiteX3" fmla="*/ 1233 w 16013"/>
                <a:gd name="connsiteY3" fmla="*/ 15096 h 15222"/>
                <a:gd name="connsiteX4" fmla="*/ 2758 w 16013"/>
                <a:gd name="connsiteY4" fmla="*/ 8490 h 15222"/>
                <a:gd name="connsiteX5" fmla="*/ 4028 w 16013"/>
                <a:gd name="connsiteY5" fmla="*/ 1123 h 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3" h="15222">
                  <a:moveTo>
                    <a:pt x="4155" y="1123"/>
                  </a:moveTo>
                  <a:cubicBezTo>
                    <a:pt x="7712" y="-1672"/>
                    <a:pt x="16730" y="1250"/>
                    <a:pt x="15968" y="4426"/>
                  </a:cubicBezTo>
                  <a:cubicBezTo>
                    <a:pt x="15333" y="7474"/>
                    <a:pt x="11268" y="6839"/>
                    <a:pt x="10252" y="10396"/>
                  </a:cubicBezTo>
                  <a:cubicBezTo>
                    <a:pt x="9236" y="13952"/>
                    <a:pt x="4536" y="15731"/>
                    <a:pt x="1233" y="15096"/>
                  </a:cubicBezTo>
                  <a:cubicBezTo>
                    <a:pt x="-2069" y="14460"/>
                    <a:pt x="2250" y="12047"/>
                    <a:pt x="2758" y="8490"/>
                  </a:cubicBezTo>
                  <a:cubicBezTo>
                    <a:pt x="3266" y="4934"/>
                    <a:pt x="2123" y="4045"/>
                    <a:pt x="4028" y="1123"/>
                  </a:cubicBezTo>
                </a:path>
              </a:pathLst>
            </a:custGeom>
            <a:solidFill>
              <a:srgbClr val="FFFFFF"/>
            </a:solidFill>
            <a:ln w="12700" cap="flat">
              <a:noFill/>
              <a:prstDash val="solid"/>
              <a:miter/>
            </a:ln>
          </p:spPr>
          <p:txBody>
            <a:bodyPr rtlCol="0" anchor="ctr"/>
            <a:lstStyle/>
            <a:p>
              <a:endParaRPr lang="en-GB"/>
            </a:p>
          </p:txBody>
        </p:sp>
        <p:sp>
          <p:nvSpPr>
            <p:cNvPr id="1269" name="Freeform: Shape 1268">
              <a:extLst>
                <a:ext uri="{FF2B5EF4-FFF2-40B4-BE49-F238E27FC236}">
                  <a16:creationId xmlns:a16="http://schemas.microsoft.com/office/drawing/2014/main" id="{0D9888E3-7EB9-0837-D1CA-45130612CBA1}"/>
                </a:ext>
              </a:extLst>
            </p:cNvPr>
            <p:cNvSpPr/>
            <p:nvPr/>
          </p:nvSpPr>
          <p:spPr>
            <a:xfrm>
              <a:off x="607950" y="2312887"/>
              <a:ext cx="18557" cy="12172"/>
            </a:xfrm>
            <a:custGeom>
              <a:avLst/>
              <a:gdLst>
                <a:gd name="connsiteX0" fmla="*/ 696 w 18557"/>
                <a:gd name="connsiteY0" fmla="*/ 706 h 12172"/>
                <a:gd name="connsiteX1" fmla="*/ 3618 w 18557"/>
                <a:gd name="connsiteY1" fmla="*/ 5406 h 12172"/>
                <a:gd name="connsiteX2" fmla="*/ 13653 w 18557"/>
                <a:gd name="connsiteY2" fmla="*/ 11630 h 12172"/>
                <a:gd name="connsiteX3" fmla="*/ 18226 w 18557"/>
                <a:gd name="connsiteY3" fmla="*/ 8582 h 12172"/>
                <a:gd name="connsiteX4" fmla="*/ 9842 w 18557"/>
                <a:gd name="connsiteY4" fmla="*/ 3755 h 12172"/>
                <a:gd name="connsiteX5" fmla="*/ 696 w 18557"/>
                <a:gd name="connsiteY5" fmla="*/ 833 h 1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7" h="12172">
                  <a:moveTo>
                    <a:pt x="696" y="706"/>
                  </a:moveTo>
                  <a:cubicBezTo>
                    <a:pt x="315" y="2485"/>
                    <a:pt x="-1717" y="3755"/>
                    <a:pt x="3618" y="5406"/>
                  </a:cubicBezTo>
                  <a:cubicBezTo>
                    <a:pt x="8953" y="7057"/>
                    <a:pt x="11112" y="10106"/>
                    <a:pt x="13653" y="11630"/>
                  </a:cubicBezTo>
                  <a:cubicBezTo>
                    <a:pt x="16320" y="13155"/>
                    <a:pt x="19623" y="11249"/>
                    <a:pt x="18226" y="8582"/>
                  </a:cubicBezTo>
                  <a:cubicBezTo>
                    <a:pt x="16828" y="5787"/>
                    <a:pt x="12383" y="5152"/>
                    <a:pt x="9842" y="3755"/>
                  </a:cubicBezTo>
                  <a:cubicBezTo>
                    <a:pt x="7175" y="2230"/>
                    <a:pt x="696" y="-1707"/>
                    <a:pt x="696" y="833"/>
                  </a:cubicBezTo>
                </a:path>
              </a:pathLst>
            </a:custGeom>
            <a:solidFill>
              <a:srgbClr val="FFFFFF"/>
            </a:solidFill>
            <a:ln w="12700" cap="flat">
              <a:noFill/>
              <a:prstDash val="solid"/>
              <a:miter/>
            </a:ln>
          </p:spPr>
          <p:txBody>
            <a:bodyPr rtlCol="0" anchor="ctr"/>
            <a:lstStyle/>
            <a:p>
              <a:endParaRPr lang="en-GB"/>
            </a:p>
          </p:txBody>
        </p:sp>
        <p:sp>
          <p:nvSpPr>
            <p:cNvPr id="1270" name="Freeform: Shape 1269">
              <a:extLst>
                <a:ext uri="{FF2B5EF4-FFF2-40B4-BE49-F238E27FC236}">
                  <a16:creationId xmlns:a16="http://schemas.microsoft.com/office/drawing/2014/main" id="{8B0B1262-BE68-08FF-D27B-1BB1C3DBE247}"/>
                </a:ext>
              </a:extLst>
            </p:cNvPr>
            <p:cNvSpPr/>
            <p:nvPr/>
          </p:nvSpPr>
          <p:spPr>
            <a:xfrm>
              <a:off x="294734" y="2218855"/>
              <a:ext cx="9609" cy="9176"/>
            </a:xfrm>
            <a:custGeom>
              <a:avLst/>
              <a:gdLst>
                <a:gd name="connsiteX0" fmla="*/ 2320 w 9609"/>
                <a:gd name="connsiteY0" fmla="*/ 2645 h 9176"/>
                <a:gd name="connsiteX1" fmla="*/ 9180 w 9609"/>
                <a:gd name="connsiteY1" fmla="*/ 2010 h 9176"/>
                <a:gd name="connsiteX2" fmla="*/ 5623 w 9609"/>
                <a:gd name="connsiteY2" fmla="*/ 9123 h 9176"/>
                <a:gd name="connsiteX3" fmla="*/ 2320 w 9609"/>
                <a:gd name="connsiteY3" fmla="*/ 2645 h 9176"/>
              </a:gdLst>
              <a:ahLst/>
              <a:cxnLst>
                <a:cxn ang="0">
                  <a:pos x="connsiteX0" y="connsiteY0"/>
                </a:cxn>
                <a:cxn ang="0">
                  <a:pos x="connsiteX1" y="connsiteY1"/>
                </a:cxn>
                <a:cxn ang="0">
                  <a:pos x="connsiteX2" y="connsiteY2"/>
                </a:cxn>
                <a:cxn ang="0">
                  <a:pos x="connsiteX3" y="connsiteY3"/>
                </a:cxn>
              </a:cxnLst>
              <a:rect l="l" t="t" r="r" b="b"/>
              <a:pathLst>
                <a:path w="9609" h="9176">
                  <a:moveTo>
                    <a:pt x="2320" y="2645"/>
                  </a:moveTo>
                  <a:cubicBezTo>
                    <a:pt x="4226" y="2010"/>
                    <a:pt x="7782" y="-2563"/>
                    <a:pt x="9180" y="2010"/>
                  </a:cubicBezTo>
                  <a:cubicBezTo>
                    <a:pt x="10450" y="6583"/>
                    <a:pt x="8799" y="8488"/>
                    <a:pt x="5623" y="9123"/>
                  </a:cubicBezTo>
                  <a:cubicBezTo>
                    <a:pt x="2320" y="9758"/>
                    <a:pt x="-3142" y="4550"/>
                    <a:pt x="2320" y="2645"/>
                  </a:cubicBezTo>
                </a:path>
              </a:pathLst>
            </a:custGeom>
            <a:solidFill>
              <a:srgbClr val="FFFFFF"/>
            </a:solidFill>
            <a:ln w="12700" cap="flat">
              <a:noFill/>
              <a:prstDash val="solid"/>
              <a:miter/>
            </a:ln>
          </p:spPr>
          <p:txBody>
            <a:bodyPr rtlCol="0" anchor="ctr"/>
            <a:lstStyle/>
            <a:p>
              <a:endParaRPr lang="en-GB"/>
            </a:p>
          </p:txBody>
        </p:sp>
        <p:sp>
          <p:nvSpPr>
            <p:cNvPr id="1271" name="Freeform: Shape 1270">
              <a:extLst>
                <a:ext uri="{FF2B5EF4-FFF2-40B4-BE49-F238E27FC236}">
                  <a16:creationId xmlns:a16="http://schemas.microsoft.com/office/drawing/2014/main" id="{897D93AE-9C4B-FCC3-3664-8511A22AD68F}"/>
                </a:ext>
              </a:extLst>
            </p:cNvPr>
            <p:cNvSpPr/>
            <p:nvPr/>
          </p:nvSpPr>
          <p:spPr>
            <a:xfrm>
              <a:off x="682257" y="2313195"/>
              <a:ext cx="10705" cy="6748"/>
            </a:xfrm>
            <a:custGeom>
              <a:avLst/>
              <a:gdLst>
                <a:gd name="connsiteX0" fmla="*/ 3113 w 10705"/>
                <a:gd name="connsiteY0" fmla="*/ 271 h 6748"/>
                <a:gd name="connsiteX1" fmla="*/ 2605 w 10705"/>
                <a:gd name="connsiteY1" fmla="*/ 5987 h 6748"/>
                <a:gd name="connsiteX2" fmla="*/ 9718 w 10705"/>
                <a:gd name="connsiteY2" fmla="*/ 5860 h 6748"/>
                <a:gd name="connsiteX3" fmla="*/ 3113 w 10705"/>
                <a:gd name="connsiteY3" fmla="*/ 271 h 6748"/>
              </a:gdLst>
              <a:ahLst/>
              <a:cxnLst>
                <a:cxn ang="0">
                  <a:pos x="connsiteX0" y="connsiteY0"/>
                </a:cxn>
                <a:cxn ang="0">
                  <a:pos x="connsiteX1" y="connsiteY1"/>
                </a:cxn>
                <a:cxn ang="0">
                  <a:pos x="connsiteX2" y="connsiteY2"/>
                </a:cxn>
                <a:cxn ang="0">
                  <a:pos x="connsiteX3" y="connsiteY3"/>
                </a:cxn>
              </a:cxnLst>
              <a:rect l="l" t="t" r="r" b="b"/>
              <a:pathLst>
                <a:path w="10705" h="6748">
                  <a:moveTo>
                    <a:pt x="3113" y="271"/>
                  </a:moveTo>
                  <a:cubicBezTo>
                    <a:pt x="-1333" y="3827"/>
                    <a:pt x="-571" y="5606"/>
                    <a:pt x="2605" y="5987"/>
                  </a:cubicBezTo>
                  <a:cubicBezTo>
                    <a:pt x="5907" y="6241"/>
                    <a:pt x="7051" y="7638"/>
                    <a:pt x="9718" y="5860"/>
                  </a:cubicBezTo>
                  <a:cubicBezTo>
                    <a:pt x="12513" y="4081"/>
                    <a:pt x="9083" y="-1254"/>
                    <a:pt x="3113" y="271"/>
                  </a:cubicBezTo>
                </a:path>
              </a:pathLst>
            </a:custGeom>
            <a:solidFill>
              <a:srgbClr val="FFFFFF"/>
            </a:solidFill>
            <a:ln w="12700" cap="flat">
              <a:noFill/>
              <a:prstDash val="solid"/>
              <a:miter/>
            </a:ln>
          </p:spPr>
          <p:txBody>
            <a:bodyPr rtlCol="0" anchor="ctr"/>
            <a:lstStyle/>
            <a:p>
              <a:endParaRPr lang="en-GB"/>
            </a:p>
          </p:txBody>
        </p:sp>
        <p:sp>
          <p:nvSpPr>
            <p:cNvPr id="1272" name="Freeform: Shape 1271">
              <a:extLst>
                <a:ext uri="{FF2B5EF4-FFF2-40B4-BE49-F238E27FC236}">
                  <a16:creationId xmlns:a16="http://schemas.microsoft.com/office/drawing/2014/main" id="{CD729290-7EB8-4543-4FE3-DD8AF650B06A}"/>
                </a:ext>
              </a:extLst>
            </p:cNvPr>
            <p:cNvSpPr/>
            <p:nvPr/>
          </p:nvSpPr>
          <p:spPr>
            <a:xfrm>
              <a:off x="602331" y="2283893"/>
              <a:ext cx="17970" cy="25222"/>
            </a:xfrm>
            <a:custGeom>
              <a:avLst/>
              <a:gdLst>
                <a:gd name="connsiteX0" fmla="*/ 91 w 17970"/>
                <a:gd name="connsiteY0" fmla="*/ 611 h 25222"/>
                <a:gd name="connsiteX1" fmla="*/ 5172 w 17970"/>
                <a:gd name="connsiteY1" fmla="*/ 10265 h 25222"/>
                <a:gd name="connsiteX2" fmla="*/ 9999 w 17970"/>
                <a:gd name="connsiteY2" fmla="*/ 20173 h 25222"/>
                <a:gd name="connsiteX3" fmla="*/ 13683 w 17970"/>
                <a:gd name="connsiteY3" fmla="*/ 24873 h 25222"/>
                <a:gd name="connsiteX4" fmla="*/ 16477 w 17970"/>
                <a:gd name="connsiteY4" fmla="*/ 19665 h 25222"/>
                <a:gd name="connsiteX5" fmla="*/ 9999 w 17970"/>
                <a:gd name="connsiteY5" fmla="*/ 10519 h 25222"/>
                <a:gd name="connsiteX6" fmla="*/ 6569 w 17970"/>
                <a:gd name="connsiteY6" fmla="*/ 5057 h 25222"/>
                <a:gd name="connsiteX7" fmla="*/ 91 w 17970"/>
                <a:gd name="connsiteY7" fmla="*/ 611 h 2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0" h="25222">
                  <a:moveTo>
                    <a:pt x="91" y="611"/>
                  </a:moveTo>
                  <a:cubicBezTo>
                    <a:pt x="-544" y="5184"/>
                    <a:pt x="2250" y="5819"/>
                    <a:pt x="5172" y="10265"/>
                  </a:cubicBezTo>
                  <a:cubicBezTo>
                    <a:pt x="8094" y="14711"/>
                    <a:pt x="9364" y="17759"/>
                    <a:pt x="9999" y="20173"/>
                  </a:cubicBezTo>
                  <a:cubicBezTo>
                    <a:pt x="10634" y="22586"/>
                    <a:pt x="11015" y="26397"/>
                    <a:pt x="13683" y="24873"/>
                  </a:cubicBezTo>
                  <a:cubicBezTo>
                    <a:pt x="16477" y="23475"/>
                    <a:pt x="20034" y="23475"/>
                    <a:pt x="16477" y="19665"/>
                  </a:cubicBezTo>
                  <a:cubicBezTo>
                    <a:pt x="12921" y="15981"/>
                    <a:pt x="10761" y="13821"/>
                    <a:pt x="9999" y="10519"/>
                  </a:cubicBezTo>
                  <a:cubicBezTo>
                    <a:pt x="9237" y="7216"/>
                    <a:pt x="8856" y="7597"/>
                    <a:pt x="6569" y="5057"/>
                  </a:cubicBezTo>
                  <a:cubicBezTo>
                    <a:pt x="4283" y="2516"/>
                    <a:pt x="1361" y="-1549"/>
                    <a:pt x="91" y="611"/>
                  </a:cubicBezTo>
                </a:path>
              </a:pathLst>
            </a:custGeom>
            <a:solidFill>
              <a:srgbClr val="FFFFFF"/>
            </a:solidFill>
            <a:ln w="12700" cap="flat">
              <a:noFill/>
              <a:prstDash val="solid"/>
              <a:miter/>
            </a:ln>
          </p:spPr>
          <p:txBody>
            <a:bodyPr rtlCol="0" anchor="ctr"/>
            <a:lstStyle/>
            <a:p>
              <a:endParaRPr lang="en-GB"/>
            </a:p>
          </p:txBody>
        </p:sp>
        <p:sp>
          <p:nvSpPr>
            <p:cNvPr id="1273" name="Freeform: Shape 1272">
              <a:extLst>
                <a:ext uri="{FF2B5EF4-FFF2-40B4-BE49-F238E27FC236}">
                  <a16:creationId xmlns:a16="http://schemas.microsoft.com/office/drawing/2014/main" id="{076726ED-F5E4-5035-F11E-F7A5214BB2E4}"/>
                </a:ext>
              </a:extLst>
            </p:cNvPr>
            <p:cNvSpPr/>
            <p:nvPr/>
          </p:nvSpPr>
          <p:spPr>
            <a:xfrm>
              <a:off x="569712" y="2286289"/>
              <a:ext cx="15625" cy="12560"/>
            </a:xfrm>
            <a:custGeom>
              <a:avLst/>
              <a:gdLst>
                <a:gd name="connsiteX0" fmla="*/ 192 w 15625"/>
                <a:gd name="connsiteY0" fmla="*/ 3550 h 12560"/>
                <a:gd name="connsiteX1" fmla="*/ 5908 w 15625"/>
                <a:gd name="connsiteY1" fmla="*/ 6853 h 12560"/>
                <a:gd name="connsiteX2" fmla="*/ 12386 w 15625"/>
                <a:gd name="connsiteY2" fmla="*/ 12188 h 12560"/>
                <a:gd name="connsiteX3" fmla="*/ 14545 w 15625"/>
                <a:gd name="connsiteY3" fmla="*/ 8250 h 12560"/>
                <a:gd name="connsiteX4" fmla="*/ 9337 w 15625"/>
                <a:gd name="connsiteY4" fmla="*/ 3804 h 12560"/>
                <a:gd name="connsiteX5" fmla="*/ 192 w 15625"/>
                <a:gd name="connsiteY5" fmla="*/ 3423 h 1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5" h="12560">
                  <a:moveTo>
                    <a:pt x="192" y="3550"/>
                  </a:moveTo>
                  <a:cubicBezTo>
                    <a:pt x="3494" y="5964"/>
                    <a:pt x="3494" y="2280"/>
                    <a:pt x="5908" y="6853"/>
                  </a:cubicBezTo>
                  <a:cubicBezTo>
                    <a:pt x="8321" y="11426"/>
                    <a:pt x="9846" y="13458"/>
                    <a:pt x="12386" y="12188"/>
                  </a:cubicBezTo>
                  <a:cubicBezTo>
                    <a:pt x="14927" y="10918"/>
                    <a:pt x="16959" y="10410"/>
                    <a:pt x="14545" y="8250"/>
                  </a:cubicBezTo>
                  <a:cubicBezTo>
                    <a:pt x="12132" y="6091"/>
                    <a:pt x="10608" y="7361"/>
                    <a:pt x="9337" y="3804"/>
                  </a:cubicBezTo>
                  <a:cubicBezTo>
                    <a:pt x="8067" y="248"/>
                    <a:pt x="-1460" y="-2420"/>
                    <a:pt x="192" y="3423"/>
                  </a:cubicBezTo>
                </a:path>
              </a:pathLst>
            </a:custGeom>
            <a:solidFill>
              <a:srgbClr val="FFFFFF"/>
            </a:solidFill>
            <a:ln w="12700" cap="flat">
              <a:noFill/>
              <a:prstDash val="solid"/>
              <a:miter/>
            </a:ln>
          </p:spPr>
          <p:txBody>
            <a:bodyPr rtlCol="0" anchor="ctr"/>
            <a:lstStyle/>
            <a:p>
              <a:endParaRPr lang="en-GB"/>
            </a:p>
          </p:txBody>
        </p:sp>
        <p:sp>
          <p:nvSpPr>
            <p:cNvPr id="1274" name="Freeform: Shape 1273">
              <a:extLst>
                <a:ext uri="{FF2B5EF4-FFF2-40B4-BE49-F238E27FC236}">
                  <a16:creationId xmlns:a16="http://schemas.microsoft.com/office/drawing/2014/main" id="{91DC5F0B-27B7-4843-D91C-4BD1B4432555}"/>
                </a:ext>
              </a:extLst>
            </p:cNvPr>
            <p:cNvSpPr/>
            <p:nvPr/>
          </p:nvSpPr>
          <p:spPr>
            <a:xfrm>
              <a:off x="581844" y="2223926"/>
              <a:ext cx="22786" cy="33625"/>
            </a:xfrm>
            <a:custGeom>
              <a:avLst/>
              <a:gdLst>
                <a:gd name="connsiteX0" fmla="*/ 127 w 22786"/>
                <a:gd name="connsiteY0" fmla="*/ 2274 h 33625"/>
                <a:gd name="connsiteX1" fmla="*/ 3557 w 22786"/>
                <a:gd name="connsiteY1" fmla="*/ 9895 h 33625"/>
                <a:gd name="connsiteX2" fmla="*/ 12830 w 22786"/>
                <a:gd name="connsiteY2" fmla="*/ 16882 h 33625"/>
                <a:gd name="connsiteX3" fmla="*/ 14989 w 22786"/>
                <a:gd name="connsiteY3" fmla="*/ 24884 h 33625"/>
                <a:gd name="connsiteX4" fmla="*/ 13973 w 22786"/>
                <a:gd name="connsiteY4" fmla="*/ 32125 h 33625"/>
                <a:gd name="connsiteX5" fmla="*/ 21594 w 22786"/>
                <a:gd name="connsiteY5" fmla="*/ 29838 h 33625"/>
                <a:gd name="connsiteX6" fmla="*/ 20832 w 22786"/>
                <a:gd name="connsiteY6" fmla="*/ 21709 h 33625"/>
                <a:gd name="connsiteX7" fmla="*/ 14608 w 22786"/>
                <a:gd name="connsiteY7" fmla="*/ 12309 h 33625"/>
                <a:gd name="connsiteX8" fmla="*/ 6732 w 22786"/>
                <a:gd name="connsiteY8" fmla="*/ 6974 h 33625"/>
                <a:gd name="connsiteX9" fmla="*/ 2668 w 22786"/>
                <a:gd name="connsiteY9" fmla="*/ 1258 h 33625"/>
                <a:gd name="connsiteX10" fmla="*/ 0 w 22786"/>
                <a:gd name="connsiteY10" fmla="*/ 2401 h 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86" h="33625">
                  <a:moveTo>
                    <a:pt x="127" y="2274"/>
                  </a:moveTo>
                  <a:cubicBezTo>
                    <a:pt x="0" y="6720"/>
                    <a:pt x="0" y="7482"/>
                    <a:pt x="3557" y="9895"/>
                  </a:cubicBezTo>
                  <a:cubicBezTo>
                    <a:pt x="7113" y="12309"/>
                    <a:pt x="11813" y="13706"/>
                    <a:pt x="12830" y="16882"/>
                  </a:cubicBezTo>
                  <a:cubicBezTo>
                    <a:pt x="13846" y="20184"/>
                    <a:pt x="14989" y="20438"/>
                    <a:pt x="14989" y="24884"/>
                  </a:cubicBezTo>
                  <a:cubicBezTo>
                    <a:pt x="14989" y="29330"/>
                    <a:pt x="11940" y="29457"/>
                    <a:pt x="13973" y="32125"/>
                  </a:cubicBezTo>
                  <a:cubicBezTo>
                    <a:pt x="16132" y="34665"/>
                    <a:pt x="21213" y="34030"/>
                    <a:pt x="21594" y="29838"/>
                  </a:cubicBezTo>
                  <a:cubicBezTo>
                    <a:pt x="22102" y="25646"/>
                    <a:pt x="24389" y="25773"/>
                    <a:pt x="20832" y="21709"/>
                  </a:cubicBezTo>
                  <a:cubicBezTo>
                    <a:pt x="17275" y="17644"/>
                    <a:pt x="16259" y="14849"/>
                    <a:pt x="14608" y="12309"/>
                  </a:cubicBezTo>
                  <a:cubicBezTo>
                    <a:pt x="12957" y="9768"/>
                    <a:pt x="9273" y="9006"/>
                    <a:pt x="6732" y="6974"/>
                  </a:cubicBezTo>
                  <a:cubicBezTo>
                    <a:pt x="4319" y="4814"/>
                    <a:pt x="3430" y="2147"/>
                    <a:pt x="2668" y="1258"/>
                  </a:cubicBezTo>
                  <a:cubicBezTo>
                    <a:pt x="1905" y="495"/>
                    <a:pt x="381" y="-1664"/>
                    <a:pt x="0" y="2401"/>
                  </a:cubicBezTo>
                </a:path>
              </a:pathLst>
            </a:custGeom>
            <a:solidFill>
              <a:srgbClr val="FFFFFF"/>
            </a:solidFill>
            <a:ln w="12700" cap="flat">
              <a:noFill/>
              <a:prstDash val="solid"/>
              <a:miter/>
            </a:ln>
          </p:spPr>
          <p:txBody>
            <a:bodyPr rtlCol="0" anchor="ctr"/>
            <a:lstStyle/>
            <a:p>
              <a:endParaRPr lang="en-GB"/>
            </a:p>
          </p:txBody>
        </p:sp>
        <p:sp>
          <p:nvSpPr>
            <p:cNvPr id="1275" name="Freeform: Shape 1274">
              <a:extLst>
                <a:ext uri="{FF2B5EF4-FFF2-40B4-BE49-F238E27FC236}">
                  <a16:creationId xmlns:a16="http://schemas.microsoft.com/office/drawing/2014/main" id="{5A7102C0-14BF-D9C1-75ED-A9F0CBE2DD55}"/>
                </a:ext>
              </a:extLst>
            </p:cNvPr>
            <p:cNvSpPr/>
            <p:nvPr/>
          </p:nvSpPr>
          <p:spPr>
            <a:xfrm>
              <a:off x="539672" y="2184496"/>
              <a:ext cx="23615" cy="45065"/>
            </a:xfrm>
            <a:custGeom>
              <a:avLst/>
              <a:gdLst>
                <a:gd name="connsiteX0" fmla="*/ 0 w 23615"/>
                <a:gd name="connsiteY0" fmla="*/ 2199 h 45065"/>
                <a:gd name="connsiteX1" fmla="*/ 4827 w 23615"/>
                <a:gd name="connsiteY1" fmla="*/ 8043 h 45065"/>
                <a:gd name="connsiteX2" fmla="*/ 12957 w 23615"/>
                <a:gd name="connsiteY2" fmla="*/ 12488 h 45065"/>
                <a:gd name="connsiteX3" fmla="*/ 16640 w 23615"/>
                <a:gd name="connsiteY3" fmla="*/ 17442 h 45065"/>
                <a:gd name="connsiteX4" fmla="*/ 16640 w 23615"/>
                <a:gd name="connsiteY4" fmla="*/ 27223 h 45065"/>
                <a:gd name="connsiteX5" fmla="*/ 11305 w 23615"/>
                <a:gd name="connsiteY5" fmla="*/ 30780 h 45065"/>
                <a:gd name="connsiteX6" fmla="*/ 10543 w 23615"/>
                <a:gd name="connsiteY6" fmla="*/ 37512 h 45065"/>
                <a:gd name="connsiteX7" fmla="*/ 16259 w 23615"/>
                <a:gd name="connsiteY7" fmla="*/ 41704 h 45065"/>
                <a:gd name="connsiteX8" fmla="*/ 21213 w 23615"/>
                <a:gd name="connsiteY8" fmla="*/ 42847 h 45065"/>
                <a:gd name="connsiteX9" fmla="*/ 21086 w 23615"/>
                <a:gd name="connsiteY9" fmla="*/ 32050 h 45065"/>
                <a:gd name="connsiteX10" fmla="*/ 22864 w 23615"/>
                <a:gd name="connsiteY10" fmla="*/ 24937 h 45065"/>
                <a:gd name="connsiteX11" fmla="*/ 20705 w 23615"/>
                <a:gd name="connsiteY11" fmla="*/ 13759 h 45065"/>
                <a:gd name="connsiteX12" fmla="*/ 11686 w 23615"/>
                <a:gd name="connsiteY12" fmla="*/ 8805 h 45065"/>
                <a:gd name="connsiteX13" fmla="*/ 3430 w 23615"/>
                <a:gd name="connsiteY13" fmla="*/ 2834 h 45065"/>
                <a:gd name="connsiteX14" fmla="*/ 127 w 23615"/>
                <a:gd name="connsiteY14" fmla="*/ 2199 h 4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15" h="45065">
                  <a:moveTo>
                    <a:pt x="0" y="2199"/>
                  </a:moveTo>
                  <a:cubicBezTo>
                    <a:pt x="508" y="4613"/>
                    <a:pt x="1016" y="6137"/>
                    <a:pt x="4827" y="8043"/>
                  </a:cubicBezTo>
                  <a:cubicBezTo>
                    <a:pt x="8638" y="9948"/>
                    <a:pt x="11178" y="10329"/>
                    <a:pt x="12957" y="12488"/>
                  </a:cubicBezTo>
                  <a:cubicBezTo>
                    <a:pt x="14735" y="14648"/>
                    <a:pt x="16005" y="12742"/>
                    <a:pt x="16640" y="17442"/>
                  </a:cubicBezTo>
                  <a:cubicBezTo>
                    <a:pt x="17275" y="22142"/>
                    <a:pt x="17656" y="24810"/>
                    <a:pt x="16640" y="27223"/>
                  </a:cubicBezTo>
                  <a:cubicBezTo>
                    <a:pt x="15624" y="29637"/>
                    <a:pt x="13338" y="27477"/>
                    <a:pt x="11305" y="30780"/>
                  </a:cubicBezTo>
                  <a:cubicBezTo>
                    <a:pt x="9273" y="33956"/>
                    <a:pt x="7367" y="35734"/>
                    <a:pt x="10543" y="37512"/>
                  </a:cubicBezTo>
                  <a:cubicBezTo>
                    <a:pt x="13846" y="39291"/>
                    <a:pt x="14481" y="38910"/>
                    <a:pt x="16259" y="41704"/>
                  </a:cubicBezTo>
                  <a:cubicBezTo>
                    <a:pt x="17911" y="44499"/>
                    <a:pt x="20451" y="47039"/>
                    <a:pt x="21213" y="42847"/>
                  </a:cubicBezTo>
                  <a:cubicBezTo>
                    <a:pt x="22102" y="38656"/>
                    <a:pt x="21086" y="34464"/>
                    <a:pt x="21086" y="32050"/>
                  </a:cubicBezTo>
                  <a:cubicBezTo>
                    <a:pt x="21086" y="29637"/>
                    <a:pt x="22102" y="31034"/>
                    <a:pt x="22864" y="24937"/>
                  </a:cubicBezTo>
                  <a:cubicBezTo>
                    <a:pt x="23627" y="18967"/>
                    <a:pt x="24770" y="16299"/>
                    <a:pt x="20705" y="13759"/>
                  </a:cubicBezTo>
                  <a:cubicBezTo>
                    <a:pt x="16767" y="11218"/>
                    <a:pt x="15751" y="11345"/>
                    <a:pt x="11686" y="8805"/>
                  </a:cubicBezTo>
                  <a:cubicBezTo>
                    <a:pt x="7621" y="6137"/>
                    <a:pt x="3938" y="4867"/>
                    <a:pt x="3430" y="2834"/>
                  </a:cubicBezTo>
                  <a:cubicBezTo>
                    <a:pt x="2922" y="929"/>
                    <a:pt x="0" y="-2119"/>
                    <a:pt x="127" y="2199"/>
                  </a:cubicBezTo>
                </a:path>
              </a:pathLst>
            </a:custGeom>
            <a:solidFill>
              <a:srgbClr val="FFFFFF"/>
            </a:solidFill>
            <a:ln w="12700" cap="flat">
              <a:noFill/>
              <a:prstDash val="solid"/>
              <a:miter/>
            </a:ln>
          </p:spPr>
          <p:txBody>
            <a:bodyPr rtlCol="0" anchor="ctr"/>
            <a:lstStyle/>
            <a:p>
              <a:endParaRPr lang="en-GB"/>
            </a:p>
          </p:txBody>
        </p:sp>
        <p:sp>
          <p:nvSpPr>
            <p:cNvPr id="1276" name="Freeform: Shape 1275">
              <a:extLst>
                <a:ext uri="{FF2B5EF4-FFF2-40B4-BE49-F238E27FC236}">
                  <a16:creationId xmlns:a16="http://schemas.microsoft.com/office/drawing/2014/main" id="{11689F37-77F3-A177-C637-BB5D91B87330}"/>
                </a:ext>
              </a:extLst>
            </p:cNvPr>
            <p:cNvSpPr/>
            <p:nvPr/>
          </p:nvSpPr>
          <p:spPr>
            <a:xfrm>
              <a:off x="494371" y="2141378"/>
              <a:ext cx="7424" cy="13055"/>
            </a:xfrm>
            <a:custGeom>
              <a:avLst/>
              <a:gdLst>
                <a:gd name="connsiteX0" fmla="*/ 969 w 7424"/>
                <a:gd name="connsiteY0" fmla="*/ 2256 h 13055"/>
                <a:gd name="connsiteX1" fmla="*/ 1223 w 7424"/>
                <a:gd name="connsiteY1" fmla="*/ 8607 h 13055"/>
                <a:gd name="connsiteX2" fmla="*/ 6304 w 7424"/>
                <a:gd name="connsiteY2" fmla="*/ 11910 h 13055"/>
                <a:gd name="connsiteX3" fmla="*/ 7320 w 7424"/>
                <a:gd name="connsiteY3" fmla="*/ 2510 h 13055"/>
                <a:gd name="connsiteX4" fmla="*/ 969 w 7424"/>
                <a:gd name="connsiteY4" fmla="*/ 2256 h 13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4" h="13055">
                  <a:moveTo>
                    <a:pt x="969" y="2256"/>
                  </a:moveTo>
                  <a:cubicBezTo>
                    <a:pt x="-174" y="4415"/>
                    <a:pt x="-555" y="6193"/>
                    <a:pt x="1223" y="8607"/>
                  </a:cubicBezTo>
                  <a:cubicBezTo>
                    <a:pt x="3001" y="10893"/>
                    <a:pt x="4780" y="15085"/>
                    <a:pt x="6304" y="11910"/>
                  </a:cubicBezTo>
                  <a:cubicBezTo>
                    <a:pt x="7701" y="8734"/>
                    <a:pt x="7447" y="5939"/>
                    <a:pt x="7320" y="2510"/>
                  </a:cubicBezTo>
                  <a:cubicBezTo>
                    <a:pt x="7320" y="-1047"/>
                    <a:pt x="2366" y="-539"/>
                    <a:pt x="969" y="2256"/>
                  </a:cubicBezTo>
                </a:path>
              </a:pathLst>
            </a:custGeom>
            <a:solidFill>
              <a:srgbClr val="FFFFFF"/>
            </a:solidFill>
            <a:ln w="12700" cap="flat">
              <a:noFill/>
              <a:prstDash val="solid"/>
              <a:miter/>
            </a:ln>
          </p:spPr>
          <p:txBody>
            <a:bodyPr rtlCol="0" anchor="ctr"/>
            <a:lstStyle/>
            <a:p>
              <a:endParaRPr lang="en-GB"/>
            </a:p>
          </p:txBody>
        </p:sp>
        <p:sp>
          <p:nvSpPr>
            <p:cNvPr id="1277" name="Freeform: Shape 1276">
              <a:extLst>
                <a:ext uri="{FF2B5EF4-FFF2-40B4-BE49-F238E27FC236}">
                  <a16:creationId xmlns:a16="http://schemas.microsoft.com/office/drawing/2014/main" id="{EC41FF32-97EE-8323-F514-7217A8CF1CF7}"/>
                </a:ext>
              </a:extLst>
            </p:cNvPr>
            <p:cNvSpPr/>
            <p:nvPr/>
          </p:nvSpPr>
          <p:spPr>
            <a:xfrm>
              <a:off x="490134" y="2102677"/>
              <a:ext cx="21508" cy="33902"/>
            </a:xfrm>
            <a:custGeom>
              <a:avLst/>
              <a:gdLst>
                <a:gd name="connsiteX0" fmla="*/ 126 w 21508"/>
                <a:gd name="connsiteY0" fmla="*/ 1706 h 33902"/>
                <a:gd name="connsiteX1" fmla="*/ 7112 w 21508"/>
                <a:gd name="connsiteY1" fmla="*/ 8692 h 33902"/>
                <a:gd name="connsiteX2" fmla="*/ 13336 w 21508"/>
                <a:gd name="connsiteY2" fmla="*/ 13900 h 33902"/>
                <a:gd name="connsiteX3" fmla="*/ 13971 w 21508"/>
                <a:gd name="connsiteY3" fmla="*/ 18092 h 33902"/>
                <a:gd name="connsiteX4" fmla="*/ 11177 w 21508"/>
                <a:gd name="connsiteY4" fmla="*/ 24697 h 33902"/>
                <a:gd name="connsiteX5" fmla="*/ 13209 w 21508"/>
                <a:gd name="connsiteY5" fmla="*/ 33335 h 33902"/>
                <a:gd name="connsiteX6" fmla="*/ 19179 w 21508"/>
                <a:gd name="connsiteY6" fmla="*/ 32446 h 33902"/>
                <a:gd name="connsiteX7" fmla="*/ 20831 w 21508"/>
                <a:gd name="connsiteY7" fmla="*/ 26222 h 33902"/>
                <a:gd name="connsiteX8" fmla="*/ 20831 w 21508"/>
                <a:gd name="connsiteY8" fmla="*/ 19744 h 33902"/>
                <a:gd name="connsiteX9" fmla="*/ 18163 w 21508"/>
                <a:gd name="connsiteY9" fmla="*/ 14663 h 33902"/>
                <a:gd name="connsiteX10" fmla="*/ 14607 w 21508"/>
                <a:gd name="connsiteY10" fmla="*/ 11106 h 33902"/>
                <a:gd name="connsiteX11" fmla="*/ 9017 w 21508"/>
                <a:gd name="connsiteY11" fmla="*/ 7676 h 33902"/>
                <a:gd name="connsiteX12" fmla="*/ 3047 w 21508"/>
                <a:gd name="connsiteY12" fmla="*/ 2214 h 33902"/>
                <a:gd name="connsiteX13" fmla="*/ 126 w 21508"/>
                <a:gd name="connsiteY13" fmla="*/ 1706 h 3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8" h="33902">
                  <a:moveTo>
                    <a:pt x="126" y="1706"/>
                  </a:moveTo>
                  <a:cubicBezTo>
                    <a:pt x="3428" y="6152"/>
                    <a:pt x="2666" y="5390"/>
                    <a:pt x="7112" y="8692"/>
                  </a:cubicBezTo>
                  <a:cubicBezTo>
                    <a:pt x="11558" y="11995"/>
                    <a:pt x="13336" y="13900"/>
                    <a:pt x="13336" y="13900"/>
                  </a:cubicBezTo>
                  <a:cubicBezTo>
                    <a:pt x="13336" y="13900"/>
                    <a:pt x="14861" y="16441"/>
                    <a:pt x="13971" y="18092"/>
                  </a:cubicBezTo>
                  <a:cubicBezTo>
                    <a:pt x="13209" y="19744"/>
                    <a:pt x="12955" y="20887"/>
                    <a:pt x="11177" y="24697"/>
                  </a:cubicBezTo>
                  <a:cubicBezTo>
                    <a:pt x="9399" y="28508"/>
                    <a:pt x="10796" y="32319"/>
                    <a:pt x="13209" y="33335"/>
                  </a:cubicBezTo>
                  <a:cubicBezTo>
                    <a:pt x="15623" y="34351"/>
                    <a:pt x="18671" y="33970"/>
                    <a:pt x="19179" y="32446"/>
                  </a:cubicBezTo>
                  <a:cubicBezTo>
                    <a:pt x="19688" y="30922"/>
                    <a:pt x="20831" y="28508"/>
                    <a:pt x="20831" y="26222"/>
                  </a:cubicBezTo>
                  <a:cubicBezTo>
                    <a:pt x="20831" y="24062"/>
                    <a:pt x="22355" y="21141"/>
                    <a:pt x="20831" y="19744"/>
                  </a:cubicBezTo>
                  <a:cubicBezTo>
                    <a:pt x="19306" y="18346"/>
                    <a:pt x="18798" y="15933"/>
                    <a:pt x="18163" y="14663"/>
                  </a:cubicBezTo>
                  <a:cubicBezTo>
                    <a:pt x="17528" y="13265"/>
                    <a:pt x="16258" y="12503"/>
                    <a:pt x="14607" y="11106"/>
                  </a:cubicBezTo>
                  <a:cubicBezTo>
                    <a:pt x="12955" y="9709"/>
                    <a:pt x="10288" y="8565"/>
                    <a:pt x="9017" y="7676"/>
                  </a:cubicBezTo>
                  <a:cubicBezTo>
                    <a:pt x="7747" y="6787"/>
                    <a:pt x="3809" y="3992"/>
                    <a:pt x="3047" y="2214"/>
                  </a:cubicBezTo>
                  <a:cubicBezTo>
                    <a:pt x="2285" y="436"/>
                    <a:pt x="-636" y="-1470"/>
                    <a:pt x="126" y="1706"/>
                  </a:cubicBezTo>
                </a:path>
              </a:pathLst>
            </a:custGeom>
            <a:solidFill>
              <a:srgbClr val="FFFFFF"/>
            </a:solidFill>
            <a:ln w="12700" cap="flat">
              <a:noFill/>
              <a:prstDash val="solid"/>
              <a:miter/>
            </a:ln>
          </p:spPr>
          <p:txBody>
            <a:bodyPr rtlCol="0" anchor="ctr"/>
            <a:lstStyle/>
            <a:p>
              <a:endParaRPr lang="en-GB"/>
            </a:p>
          </p:txBody>
        </p:sp>
        <p:sp>
          <p:nvSpPr>
            <p:cNvPr id="1278" name="Freeform: Shape 1277">
              <a:extLst>
                <a:ext uri="{FF2B5EF4-FFF2-40B4-BE49-F238E27FC236}">
                  <a16:creationId xmlns:a16="http://schemas.microsoft.com/office/drawing/2014/main" id="{6FAD9F08-665E-6DBC-FE39-BA8FCD521D58}"/>
                </a:ext>
              </a:extLst>
            </p:cNvPr>
            <p:cNvSpPr/>
            <p:nvPr/>
          </p:nvSpPr>
          <p:spPr>
            <a:xfrm>
              <a:off x="466632" y="2097570"/>
              <a:ext cx="12256" cy="4531"/>
            </a:xfrm>
            <a:custGeom>
              <a:avLst/>
              <a:gdLst>
                <a:gd name="connsiteX0" fmla="*/ 3303 w 12256"/>
                <a:gd name="connsiteY0" fmla="*/ 81 h 4531"/>
                <a:gd name="connsiteX1" fmla="*/ 3557 w 12256"/>
                <a:gd name="connsiteY1" fmla="*/ 4526 h 4531"/>
                <a:gd name="connsiteX2" fmla="*/ 12068 w 12256"/>
                <a:gd name="connsiteY2" fmla="*/ 3383 h 4531"/>
                <a:gd name="connsiteX3" fmla="*/ 3303 w 12256"/>
                <a:gd name="connsiteY3" fmla="*/ 81 h 4531"/>
              </a:gdLst>
              <a:ahLst/>
              <a:cxnLst>
                <a:cxn ang="0">
                  <a:pos x="connsiteX0" y="connsiteY0"/>
                </a:cxn>
                <a:cxn ang="0">
                  <a:pos x="connsiteX1" y="connsiteY1"/>
                </a:cxn>
                <a:cxn ang="0">
                  <a:pos x="connsiteX2" y="connsiteY2"/>
                </a:cxn>
                <a:cxn ang="0">
                  <a:pos x="connsiteX3" y="connsiteY3"/>
                </a:cxn>
              </a:cxnLst>
              <a:rect l="l" t="t" r="r" b="b"/>
              <a:pathLst>
                <a:path w="12256" h="4531">
                  <a:moveTo>
                    <a:pt x="3303" y="81"/>
                  </a:moveTo>
                  <a:cubicBezTo>
                    <a:pt x="-889" y="2367"/>
                    <a:pt x="-1397" y="4654"/>
                    <a:pt x="3557" y="4526"/>
                  </a:cubicBezTo>
                  <a:cubicBezTo>
                    <a:pt x="8638" y="4400"/>
                    <a:pt x="10925" y="4018"/>
                    <a:pt x="12068" y="3383"/>
                  </a:cubicBezTo>
                  <a:cubicBezTo>
                    <a:pt x="13211" y="2748"/>
                    <a:pt x="9019" y="-554"/>
                    <a:pt x="3303" y="81"/>
                  </a:cubicBezTo>
                </a:path>
              </a:pathLst>
            </a:custGeom>
            <a:solidFill>
              <a:srgbClr val="FFFFFF"/>
            </a:solidFill>
            <a:ln w="12700" cap="flat">
              <a:noFill/>
              <a:prstDash val="solid"/>
              <a:miter/>
            </a:ln>
          </p:spPr>
          <p:txBody>
            <a:bodyPr rtlCol="0" anchor="ctr"/>
            <a:lstStyle/>
            <a:p>
              <a:endParaRPr lang="en-GB"/>
            </a:p>
          </p:txBody>
        </p:sp>
        <p:sp>
          <p:nvSpPr>
            <p:cNvPr id="1279" name="Freeform: Shape 1278">
              <a:extLst>
                <a:ext uri="{FF2B5EF4-FFF2-40B4-BE49-F238E27FC236}">
                  <a16:creationId xmlns:a16="http://schemas.microsoft.com/office/drawing/2014/main" id="{90489901-8118-924F-92AE-F7588A063495}"/>
                </a:ext>
              </a:extLst>
            </p:cNvPr>
            <p:cNvSpPr/>
            <p:nvPr/>
          </p:nvSpPr>
          <p:spPr>
            <a:xfrm>
              <a:off x="422214" y="2106488"/>
              <a:ext cx="42437" cy="16890"/>
            </a:xfrm>
            <a:custGeom>
              <a:avLst/>
              <a:gdLst>
                <a:gd name="connsiteX0" fmla="*/ 1866 w 42437"/>
                <a:gd name="connsiteY0" fmla="*/ 6278 h 16890"/>
                <a:gd name="connsiteX1" fmla="*/ 1230 w 42437"/>
                <a:gd name="connsiteY1" fmla="*/ 16694 h 16890"/>
                <a:gd name="connsiteX2" fmla="*/ 16982 w 42437"/>
                <a:gd name="connsiteY2" fmla="*/ 13011 h 16890"/>
                <a:gd name="connsiteX3" fmla="*/ 29684 w 42437"/>
                <a:gd name="connsiteY3" fmla="*/ 10089 h 16890"/>
                <a:gd name="connsiteX4" fmla="*/ 40735 w 42437"/>
                <a:gd name="connsiteY4" fmla="*/ 4881 h 16890"/>
                <a:gd name="connsiteX5" fmla="*/ 39338 w 42437"/>
                <a:gd name="connsiteY5" fmla="*/ 181 h 16890"/>
                <a:gd name="connsiteX6" fmla="*/ 29430 w 42437"/>
                <a:gd name="connsiteY6" fmla="*/ 1959 h 16890"/>
                <a:gd name="connsiteX7" fmla="*/ 19141 w 42437"/>
                <a:gd name="connsiteY7" fmla="*/ 3865 h 16890"/>
                <a:gd name="connsiteX8" fmla="*/ 8344 w 42437"/>
                <a:gd name="connsiteY8" fmla="*/ 2086 h 16890"/>
                <a:gd name="connsiteX9" fmla="*/ 1866 w 42437"/>
                <a:gd name="connsiteY9" fmla="*/ 6278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37" h="16890">
                  <a:moveTo>
                    <a:pt x="1866" y="6278"/>
                  </a:moveTo>
                  <a:cubicBezTo>
                    <a:pt x="-294" y="7421"/>
                    <a:pt x="-675" y="15932"/>
                    <a:pt x="1230" y="16694"/>
                  </a:cubicBezTo>
                  <a:cubicBezTo>
                    <a:pt x="3136" y="17583"/>
                    <a:pt x="12155" y="15297"/>
                    <a:pt x="16982" y="13011"/>
                  </a:cubicBezTo>
                  <a:cubicBezTo>
                    <a:pt x="21808" y="10724"/>
                    <a:pt x="24349" y="11232"/>
                    <a:pt x="29684" y="10089"/>
                  </a:cubicBezTo>
                  <a:cubicBezTo>
                    <a:pt x="35019" y="8946"/>
                    <a:pt x="36797" y="7675"/>
                    <a:pt x="40735" y="4881"/>
                  </a:cubicBezTo>
                  <a:cubicBezTo>
                    <a:pt x="44673" y="2086"/>
                    <a:pt x="40735" y="816"/>
                    <a:pt x="39338" y="181"/>
                  </a:cubicBezTo>
                  <a:cubicBezTo>
                    <a:pt x="37941" y="-454"/>
                    <a:pt x="32987" y="689"/>
                    <a:pt x="29430" y="1959"/>
                  </a:cubicBezTo>
                  <a:cubicBezTo>
                    <a:pt x="25873" y="3230"/>
                    <a:pt x="23841" y="3865"/>
                    <a:pt x="19141" y="3865"/>
                  </a:cubicBezTo>
                  <a:cubicBezTo>
                    <a:pt x="14441" y="3865"/>
                    <a:pt x="11011" y="2594"/>
                    <a:pt x="8344" y="2086"/>
                  </a:cubicBezTo>
                  <a:cubicBezTo>
                    <a:pt x="5803" y="1578"/>
                    <a:pt x="5041" y="3738"/>
                    <a:pt x="1866" y="6278"/>
                  </a:cubicBezTo>
                </a:path>
              </a:pathLst>
            </a:custGeom>
            <a:solidFill>
              <a:srgbClr val="FFFFFF"/>
            </a:solidFill>
            <a:ln w="12700" cap="flat">
              <a:noFill/>
              <a:prstDash val="solid"/>
              <a:miter/>
            </a:ln>
          </p:spPr>
          <p:txBody>
            <a:bodyPr rtlCol="0" anchor="ctr"/>
            <a:lstStyle/>
            <a:p>
              <a:endParaRPr lang="en-GB"/>
            </a:p>
          </p:txBody>
        </p:sp>
        <p:sp>
          <p:nvSpPr>
            <p:cNvPr id="1280" name="Freeform: Shape 1279">
              <a:extLst>
                <a:ext uri="{FF2B5EF4-FFF2-40B4-BE49-F238E27FC236}">
                  <a16:creationId xmlns:a16="http://schemas.microsoft.com/office/drawing/2014/main" id="{FFE0CA3E-AD2E-DADF-5594-DF7EEB4849F8}"/>
                </a:ext>
              </a:extLst>
            </p:cNvPr>
            <p:cNvSpPr/>
            <p:nvPr/>
          </p:nvSpPr>
          <p:spPr>
            <a:xfrm>
              <a:off x="469007" y="2255181"/>
              <a:ext cx="13405" cy="24888"/>
            </a:xfrm>
            <a:custGeom>
              <a:avLst/>
              <a:gdLst>
                <a:gd name="connsiteX0" fmla="*/ 4993 w 13405"/>
                <a:gd name="connsiteY0" fmla="*/ 107 h 24888"/>
                <a:gd name="connsiteX1" fmla="*/ 928 w 13405"/>
                <a:gd name="connsiteY1" fmla="*/ 12301 h 24888"/>
                <a:gd name="connsiteX2" fmla="*/ 6263 w 13405"/>
                <a:gd name="connsiteY2" fmla="*/ 23861 h 24888"/>
                <a:gd name="connsiteX3" fmla="*/ 13376 w 13405"/>
                <a:gd name="connsiteY3" fmla="*/ 12555 h 24888"/>
                <a:gd name="connsiteX4" fmla="*/ 4866 w 13405"/>
                <a:gd name="connsiteY4" fmla="*/ 234 h 2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5" h="24888">
                  <a:moveTo>
                    <a:pt x="4993" y="107"/>
                  </a:moveTo>
                  <a:cubicBezTo>
                    <a:pt x="801" y="4680"/>
                    <a:pt x="-1358" y="4934"/>
                    <a:pt x="928" y="12301"/>
                  </a:cubicBezTo>
                  <a:cubicBezTo>
                    <a:pt x="3214" y="19669"/>
                    <a:pt x="2198" y="27798"/>
                    <a:pt x="6263" y="23861"/>
                  </a:cubicBezTo>
                  <a:cubicBezTo>
                    <a:pt x="10328" y="19923"/>
                    <a:pt x="13757" y="21320"/>
                    <a:pt x="13376" y="12555"/>
                  </a:cubicBezTo>
                  <a:cubicBezTo>
                    <a:pt x="13122" y="3791"/>
                    <a:pt x="7025" y="-1163"/>
                    <a:pt x="4866" y="234"/>
                  </a:cubicBezTo>
                </a:path>
              </a:pathLst>
            </a:custGeom>
            <a:solidFill>
              <a:srgbClr val="FFFFFF"/>
            </a:solidFill>
            <a:ln w="12700" cap="flat">
              <a:noFill/>
              <a:prstDash val="solid"/>
              <a:miter/>
            </a:ln>
          </p:spPr>
          <p:txBody>
            <a:bodyPr rtlCol="0" anchor="ctr"/>
            <a:lstStyle/>
            <a:p>
              <a:endParaRPr lang="en-GB"/>
            </a:p>
          </p:txBody>
        </p:sp>
        <p:sp>
          <p:nvSpPr>
            <p:cNvPr id="1281" name="Freeform: Shape 1280">
              <a:extLst>
                <a:ext uri="{FF2B5EF4-FFF2-40B4-BE49-F238E27FC236}">
                  <a16:creationId xmlns:a16="http://schemas.microsoft.com/office/drawing/2014/main" id="{95CEB6DF-371D-F497-C82F-D145AC7D41E6}"/>
                </a:ext>
              </a:extLst>
            </p:cNvPr>
            <p:cNvSpPr/>
            <p:nvPr/>
          </p:nvSpPr>
          <p:spPr>
            <a:xfrm>
              <a:off x="441520" y="2200921"/>
              <a:ext cx="33766" cy="45387"/>
            </a:xfrm>
            <a:custGeom>
              <a:avLst/>
              <a:gdLst>
                <a:gd name="connsiteX0" fmla="*/ 18888 w 33766"/>
                <a:gd name="connsiteY0" fmla="*/ 128 h 45387"/>
                <a:gd name="connsiteX1" fmla="*/ 7456 w 33766"/>
                <a:gd name="connsiteY1" fmla="*/ 7622 h 45387"/>
                <a:gd name="connsiteX2" fmla="*/ 5551 w 33766"/>
                <a:gd name="connsiteY2" fmla="*/ 21976 h 45387"/>
                <a:gd name="connsiteX3" fmla="*/ 343 w 33766"/>
                <a:gd name="connsiteY3" fmla="*/ 29470 h 45387"/>
                <a:gd name="connsiteX4" fmla="*/ 11140 w 33766"/>
                <a:gd name="connsiteY4" fmla="*/ 42808 h 45387"/>
                <a:gd name="connsiteX5" fmla="*/ 28415 w 33766"/>
                <a:gd name="connsiteY5" fmla="*/ 40903 h 45387"/>
                <a:gd name="connsiteX6" fmla="*/ 31972 w 33766"/>
                <a:gd name="connsiteY6" fmla="*/ 28835 h 45387"/>
                <a:gd name="connsiteX7" fmla="*/ 27399 w 33766"/>
                <a:gd name="connsiteY7" fmla="*/ 15117 h 45387"/>
                <a:gd name="connsiteX8" fmla="*/ 18888 w 33766"/>
                <a:gd name="connsiteY8" fmla="*/ 128 h 4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66" h="45387">
                  <a:moveTo>
                    <a:pt x="18888" y="128"/>
                  </a:moveTo>
                  <a:cubicBezTo>
                    <a:pt x="15840" y="-634"/>
                    <a:pt x="9488" y="2033"/>
                    <a:pt x="7456" y="7622"/>
                  </a:cubicBezTo>
                  <a:cubicBezTo>
                    <a:pt x="5551" y="13084"/>
                    <a:pt x="5805" y="15371"/>
                    <a:pt x="5551" y="21976"/>
                  </a:cubicBezTo>
                  <a:cubicBezTo>
                    <a:pt x="5297" y="28454"/>
                    <a:pt x="2629" y="23881"/>
                    <a:pt x="343" y="29470"/>
                  </a:cubicBezTo>
                  <a:cubicBezTo>
                    <a:pt x="-1944" y="34933"/>
                    <a:pt x="7837" y="37981"/>
                    <a:pt x="11140" y="42808"/>
                  </a:cubicBezTo>
                  <a:cubicBezTo>
                    <a:pt x="14442" y="47762"/>
                    <a:pt x="19015" y="44713"/>
                    <a:pt x="28415" y="40903"/>
                  </a:cubicBezTo>
                  <a:cubicBezTo>
                    <a:pt x="37815" y="36965"/>
                    <a:pt x="31972" y="37981"/>
                    <a:pt x="31972" y="28835"/>
                  </a:cubicBezTo>
                  <a:cubicBezTo>
                    <a:pt x="31972" y="19689"/>
                    <a:pt x="32353" y="23246"/>
                    <a:pt x="27399" y="15117"/>
                  </a:cubicBezTo>
                  <a:cubicBezTo>
                    <a:pt x="22572" y="6987"/>
                    <a:pt x="27780" y="9909"/>
                    <a:pt x="18888" y="128"/>
                  </a:cubicBezTo>
                </a:path>
              </a:pathLst>
            </a:custGeom>
            <a:solidFill>
              <a:srgbClr val="FFFFFF"/>
            </a:solidFill>
            <a:ln w="12700" cap="flat">
              <a:noFill/>
              <a:prstDash val="solid"/>
              <a:miter/>
            </a:ln>
          </p:spPr>
          <p:txBody>
            <a:bodyPr rtlCol="0" anchor="ctr"/>
            <a:lstStyle/>
            <a:p>
              <a:endParaRPr lang="en-GB"/>
            </a:p>
          </p:txBody>
        </p:sp>
        <p:sp>
          <p:nvSpPr>
            <p:cNvPr id="1282" name="Freeform: Shape 1281">
              <a:extLst>
                <a:ext uri="{FF2B5EF4-FFF2-40B4-BE49-F238E27FC236}">
                  <a16:creationId xmlns:a16="http://schemas.microsoft.com/office/drawing/2014/main" id="{9BE544DE-0B3C-B5C0-D5E8-A352C1C9AA79}"/>
                </a:ext>
              </a:extLst>
            </p:cNvPr>
            <p:cNvSpPr/>
            <p:nvPr/>
          </p:nvSpPr>
          <p:spPr>
            <a:xfrm>
              <a:off x="11184081" y="2847463"/>
              <a:ext cx="15642" cy="18025"/>
            </a:xfrm>
            <a:custGeom>
              <a:avLst/>
              <a:gdLst>
                <a:gd name="connsiteX0" fmla="*/ 4859 w 15642"/>
                <a:gd name="connsiteY0" fmla="*/ 143 h 18025"/>
                <a:gd name="connsiteX1" fmla="*/ 540 w 15642"/>
                <a:gd name="connsiteY1" fmla="*/ 4462 h 18025"/>
                <a:gd name="connsiteX2" fmla="*/ 1175 w 15642"/>
                <a:gd name="connsiteY2" fmla="*/ 10686 h 18025"/>
                <a:gd name="connsiteX3" fmla="*/ 8034 w 15642"/>
                <a:gd name="connsiteY3" fmla="*/ 14115 h 18025"/>
                <a:gd name="connsiteX4" fmla="*/ 11591 w 15642"/>
                <a:gd name="connsiteY4" fmla="*/ 17926 h 18025"/>
                <a:gd name="connsiteX5" fmla="*/ 15021 w 15642"/>
                <a:gd name="connsiteY5" fmla="*/ 12972 h 18025"/>
                <a:gd name="connsiteX6" fmla="*/ 15402 w 15642"/>
                <a:gd name="connsiteY6" fmla="*/ 5986 h 18025"/>
                <a:gd name="connsiteX7" fmla="*/ 4986 w 15642"/>
                <a:gd name="connsiteY7" fmla="*/ 143 h 1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42" h="18025">
                  <a:moveTo>
                    <a:pt x="4859" y="143"/>
                  </a:moveTo>
                  <a:cubicBezTo>
                    <a:pt x="2064" y="1032"/>
                    <a:pt x="1175" y="2302"/>
                    <a:pt x="540" y="4462"/>
                  </a:cubicBezTo>
                  <a:cubicBezTo>
                    <a:pt x="32" y="6621"/>
                    <a:pt x="-603" y="8907"/>
                    <a:pt x="1175" y="10686"/>
                  </a:cubicBezTo>
                  <a:cubicBezTo>
                    <a:pt x="2827" y="12464"/>
                    <a:pt x="5875" y="12210"/>
                    <a:pt x="8034" y="14115"/>
                  </a:cubicBezTo>
                  <a:cubicBezTo>
                    <a:pt x="10194" y="16021"/>
                    <a:pt x="9304" y="18561"/>
                    <a:pt x="11591" y="17926"/>
                  </a:cubicBezTo>
                  <a:cubicBezTo>
                    <a:pt x="14004" y="17291"/>
                    <a:pt x="15656" y="15640"/>
                    <a:pt x="15021" y="12972"/>
                  </a:cubicBezTo>
                  <a:cubicBezTo>
                    <a:pt x="14386" y="10305"/>
                    <a:pt x="16291" y="9288"/>
                    <a:pt x="15402" y="5986"/>
                  </a:cubicBezTo>
                  <a:cubicBezTo>
                    <a:pt x="14513" y="2683"/>
                    <a:pt x="9178" y="-747"/>
                    <a:pt x="4986" y="143"/>
                  </a:cubicBezTo>
                </a:path>
              </a:pathLst>
            </a:custGeom>
            <a:solidFill>
              <a:srgbClr val="FFFFFF"/>
            </a:solidFill>
            <a:ln w="12700" cap="flat">
              <a:noFill/>
              <a:prstDash val="solid"/>
              <a:miter/>
            </a:ln>
          </p:spPr>
          <p:txBody>
            <a:bodyPr rtlCol="0" anchor="ctr"/>
            <a:lstStyle/>
            <a:p>
              <a:endParaRPr lang="en-GB"/>
            </a:p>
          </p:txBody>
        </p:sp>
        <p:sp>
          <p:nvSpPr>
            <p:cNvPr id="1283" name="Freeform: Shape 1282">
              <a:extLst>
                <a:ext uri="{FF2B5EF4-FFF2-40B4-BE49-F238E27FC236}">
                  <a16:creationId xmlns:a16="http://schemas.microsoft.com/office/drawing/2014/main" id="{03789409-5FDA-E54F-F69F-B8693676AA6B}"/>
                </a:ext>
              </a:extLst>
            </p:cNvPr>
            <p:cNvSpPr/>
            <p:nvPr/>
          </p:nvSpPr>
          <p:spPr>
            <a:xfrm>
              <a:off x="11184745" y="3214984"/>
              <a:ext cx="22506" cy="18155"/>
            </a:xfrm>
            <a:custGeom>
              <a:avLst/>
              <a:gdLst>
                <a:gd name="connsiteX0" fmla="*/ 4450 w 22506"/>
                <a:gd name="connsiteY0" fmla="*/ 12680 h 18155"/>
                <a:gd name="connsiteX1" fmla="*/ 10927 w 22506"/>
                <a:gd name="connsiteY1" fmla="*/ 17380 h 18155"/>
                <a:gd name="connsiteX2" fmla="*/ 19057 w 22506"/>
                <a:gd name="connsiteY2" fmla="*/ 9759 h 18155"/>
                <a:gd name="connsiteX3" fmla="*/ 20454 w 22506"/>
                <a:gd name="connsiteY3" fmla="*/ 2900 h 18155"/>
                <a:gd name="connsiteX4" fmla="*/ 8387 w 22506"/>
                <a:gd name="connsiteY4" fmla="*/ 105 h 18155"/>
                <a:gd name="connsiteX5" fmla="*/ 130 w 22506"/>
                <a:gd name="connsiteY5" fmla="*/ 2900 h 18155"/>
                <a:gd name="connsiteX6" fmla="*/ 4322 w 22506"/>
                <a:gd name="connsiteY6" fmla="*/ 12680 h 1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6" h="18155">
                  <a:moveTo>
                    <a:pt x="4450" y="12680"/>
                  </a:moveTo>
                  <a:cubicBezTo>
                    <a:pt x="8387" y="16110"/>
                    <a:pt x="5974" y="19794"/>
                    <a:pt x="10927" y="17380"/>
                  </a:cubicBezTo>
                  <a:cubicBezTo>
                    <a:pt x="16009" y="14967"/>
                    <a:pt x="15374" y="13443"/>
                    <a:pt x="19057" y="9759"/>
                  </a:cubicBezTo>
                  <a:cubicBezTo>
                    <a:pt x="22741" y="6075"/>
                    <a:pt x="23884" y="3916"/>
                    <a:pt x="20454" y="2900"/>
                  </a:cubicBezTo>
                  <a:cubicBezTo>
                    <a:pt x="17025" y="1883"/>
                    <a:pt x="11563" y="-530"/>
                    <a:pt x="8387" y="105"/>
                  </a:cubicBezTo>
                  <a:cubicBezTo>
                    <a:pt x="3814" y="1375"/>
                    <a:pt x="638" y="-1801"/>
                    <a:pt x="130" y="2900"/>
                  </a:cubicBezTo>
                  <a:cubicBezTo>
                    <a:pt x="-377" y="7599"/>
                    <a:pt x="512" y="9251"/>
                    <a:pt x="4322" y="12680"/>
                  </a:cubicBezTo>
                </a:path>
              </a:pathLst>
            </a:custGeom>
            <a:solidFill>
              <a:srgbClr val="FFFFFF"/>
            </a:solidFill>
            <a:ln w="12700" cap="flat">
              <a:noFill/>
              <a:prstDash val="solid"/>
              <a:miter/>
            </a:ln>
          </p:spPr>
          <p:txBody>
            <a:bodyPr rtlCol="0" anchor="ctr"/>
            <a:lstStyle/>
            <a:p>
              <a:endParaRPr lang="en-GB"/>
            </a:p>
          </p:txBody>
        </p:sp>
        <p:sp>
          <p:nvSpPr>
            <p:cNvPr id="1284" name="Freeform: Shape 1283">
              <a:extLst>
                <a:ext uri="{FF2B5EF4-FFF2-40B4-BE49-F238E27FC236}">
                  <a16:creationId xmlns:a16="http://schemas.microsoft.com/office/drawing/2014/main" id="{8ADAC4F5-9234-0992-9E6F-B113685D4232}"/>
                </a:ext>
              </a:extLst>
            </p:cNvPr>
            <p:cNvSpPr/>
            <p:nvPr/>
          </p:nvSpPr>
          <p:spPr>
            <a:xfrm>
              <a:off x="11305208" y="2824421"/>
              <a:ext cx="15430" cy="20133"/>
            </a:xfrm>
            <a:custGeom>
              <a:avLst/>
              <a:gdLst>
                <a:gd name="connsiteX0" fmla="*/ 5549 w 15430"/>
                <a:gd name="connsiteY0" fmla="*/ 1718 h 20133"/>
                <a:gd name="connsiteX1" fmla="*/ 3008 w 15430"/>
                <a:gd name="connsiteY1" fmla="*/ 8196 h 20133"/>
                <a:gd name="connsiteX2" fmla="*/ 86 w 15430"/>
                <a:gd name="connsiteY2" fmla="*/ 11880 h 20133"/>
                <a:gd name="connsiteX3" fmla="*/ 2627 w 15430"/>
                <a:gd name="connsiteY3" fmla="*/ 18231 h 20133"/>
                <a:gd name="connsiteX4" fmla="*/ 6692 w 15430"/>
                <a:gd name="connsiteY4" fmla="*/ 19502 h 20133"/>
                <a:gd name="connsiteX5" fmla="*/ 8216 w 15430"/>
                <a:gd name="connsiteY5" fmla="*/ 14421 h 20133"/>
                <a:gd name="connsiteX6" fmla="*/ 13678 w 15430"/>
                <a:gd name="connsiteY6" fmla="*/ 8196 h 20133"/>
                <a:gd name="connsiteX7" fmla="*/ 14440 w 15430"/>
                <a:gd name="connsiteY7" fmla="*/ 3623 h 20133"/>
                <a:gd name="connsiteX8" fmla="*/ 5549 w 15430"/>
                <a:gd name="connsiteY8" fmla="*/ 1591 h 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0" h="20133">
                  <a:moveTo>
                    <a:pt x="5549" y="1718"/>
                  </a:moveTo>
                  <a:cubicBezTo>
                    <a:pt x="3643" y="5529"/>
                    <a:pt x="4660" y="5910"/>
                    <a:pt x="3008" y="8196"/>
                  </a:cubicBezTo>
                  <a:cubicBezTo>
                    <a:pt x="1357" y="10610"/>
                    <a:pt x="340" y="9467"/>
                    <a:pt x="86" y="11880"/>
                  </a:cubicBezTo>
                  <a:cubicBezTo>
                    <a:pt x="-295" y="14294"/>
                    <a:pt x="595" y="16707"/>
                    <a:pt x="2627" y="18231"/>
                  </a:cubicBezTo>
                  <a:cubicBezTo>
                    <a:pt x="4786" y="19756"/>
                    <a:pt x="5929" y="20899"/>
                    <a:pt x="6692" y="19502"/>
                  </a:cubicBezTo>
                  <a:cubicBezTo>
                    <a:pt x="7454" y="18231"/>
                    <a:pt x="7962" y="16199"/>
                    <a:pt x="8216" y="14421"/>
                  </a:cubicBezTo>
                  <a:cubicBezTo>
                    <a:pt x="8470" y="12769"/>
                    <a:pt x="12408" y="8577"/>
                    <a:pt x="13678" y="8196"/>
                  </a:cubicBezTo>
                  <a:cubicBezTo>
                    <a:pt x="14948" y="7942"/>
                    <a:pt x="16473" y="6545"/>
                    <a:pt x="14440" y="3623"/>
                  </a:cubicBezTo>
                  <a:cubicBezTo>
                    <a:pt x="12281" y="702"/>
                    <a:pt x="7708" y="-1712"/>
                    <a:pt x="5549" y="1591"/>
                  </a:cubicBezTo>
                </a:path>
              </a:pathLst>
            </a:custGeom>
            <a:solidFill>
              <a:srgbClr val="FFFFFF"/>
            </a:solidFill>
            <a:ln w="12700" cap="flat">
              <a:noFill/>
              <a:prstDash val="solid"/>
              <a:miter/>
            </a:ln>
          </p:spPr>
          <p:txBody>
            <a:bodyPr rtlCol="0" anchor="ctr"/>
            <a:lstStyle/>
            <a:p>
              <a:endParaRPr lang="en-GB"/>
            </a:p>
          </p:txBody>
        </p:sp>
        <p:sp>
          <p:nvSpPr>
            <p:cNvPr id="1285" name="Freeform: Shape 1284">
              <a:extLst>
                <a:ext uri="{FF2B5EF4-FFF2-40B4-BE49-F238E27FC236}">
                  <a16:creationId xmlns:a16="http://schemas.microsoft.com/office/drawing/2014/main" id="{E943C6B8-AAFD-6003-35C0-60630DDF226F}"/>
                </a:ext>
              </a:extLst>
            </p:cNvPr>
            <p:cNvSpPr/>
            <p:nvPr/>
          </p:nvSpPr>
          <p:spPr>
            <a:xfrm>
              <a:off x="11380556" y="3019056"/>
              <a:ext cx="8652" cy="22933"/>
            </a:xfrm>
            <a:custGeom>
              <a:avLst/>
              <a:gdLst>
                <a:gd name="connsiteX0" fmla="*/ 4256 w 8652"/>
                <a:gd name="connsiteY0" fmla="*/ 1177 h 22933"/>
                <a:gd name="connsiteX1" fmla="*/ 1208 w 8652"/>
                <a:gd name="connsiteY1" fmla="*/ 7147 h 22933"/>
                <a:gd name="connsiteX2" fmla="*/ 2224 w 8652"/>
                <a:gd name="connsiteY2" fmla="*/ 15150 h 22933"/>
                <a:gd name="connsiteX3" fmla="*/ 6289 w 8652"/>
                <a:gd name="connsiteY3" fmla="*/ 22136 h 22933"/>
                <a:gd name="connsiteX4" fmla="*/ 8576 w 8652"/>
                <a:gd name="connsiteY4" fmla="*/ 3590 h 22933"/>
                <a:gd name="connsiteX5" fmla="*/ 4256 w 8652"/>
                <a:gd name="connsiteY5" fmla="*/ 1177 h 2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2" h="22933">
                  <a:moveTo>
                    <a:pt x="4256" y="1177"/>
                  </a:moveTo>
                  <a:cubicBezTo>
                    <a:pt x="2859" y="4099"/>
                    <a:pt x="2478" y="3971"/>
                    <a:pt x="1208" y="7147"/>
                  </a:cubicBezTo>
                  <a:cubicBezTo>
                    <a:pt x="-189" y="10323"/>
                    <a:pt x="-951" y="10323"/>
                    <a:pt x="2224" y="15150"/>
                  </a:cubicBezTo>
                  <a:cubicBezTo>
                    <a:pt x="5527" y="19850"/>
                    <a:pt x="4129" y="24931"/>
                    <a:pt x="6289" y="22136"/>
                  </a:cubicBezTo>
                  <a:cubicBezTo>
                    <a:pt x="8703" y="19342"/>
                    <a:pt x="8194" y="5750"/>
                    <a:pt x="8576" y="3590"/>
                  </a:cubicBezTo>
                  <a:cubicBezTo>
                    <a:pt x="8829" y="1431"/>
                    <a:pt x="8703" y="-1745"/>
                    <a:pt x="4256" y="1177"/>
                  </a:cubicBezTo>
                </a:path>
              </a:pathLst>
            </a:custGeom>
            <a:solidFill>
              <a:srgbClr val="FFFFFF"/>
            </a:solidFill>
            <a:ln w="12700" cap="flat">
              <a:noFill/>
              <a:prstDash val="solid"/>
              <a:miter/>
            </a:ln>
          </p:spPr>
          <p:txBody>
            <a:bodyPr rtlCol="0" anchor="ctr"/>
            <a:lstStyle/>
            <a:p>
              <a:endParaRPr lang="en-GB"/>
            </a:p>
          </p:txBody>
        </p:sp>
        <p:sp>
          <p:nvSpPr>
            <p:cNvPr id="1286" name="Freeform: Shape 1285">
              <a:extLst>
                <a:ext uri="{FF2B5EF4-FFF2-40B4-BE49-F238E27FC236}">
                  <a16:creationId xmlns:a16="http://schemas.microsoft.com/office/drawing/2014/main" id="{425B74D0-6E4F-7EBE-C794-112245C91B49}"/>
                </a:ext>
              </a:extLst>
            </p:cNvPr>
            <p:cNvSpPr/>
            <p:nvPr/>
          </p:nvSpPr>
          <p:spPr>
            <a:xfrm>
              <a:off x="11190684" y="2896812"/>
              <a:ext cx="10712" cy="21437"/>
            </a:xfrm>
            <a:custGeom>
              <a:avLst/>
              <a:gdLst>
                <a:gd name="connsiteX0" fmla="*/ 4353 w 10712"/>
                <a:gd name="connsiteY0" fmla="*/ 207 h 21437"/>
                <a:gd name="connsiteX1" fmla="*/ 415 w 10712"/>
                <a:gd name="connsiteY1" fmla="*/ 12274 h 21437"/>
                <a:gd name="connsiteX2" fmla="*/ 2321 w 10712"/>
                <a:gd name="connsiteY2" fmla="*/ 20785 h 21437"/>
                <a:gd name="connsiteX3" fmla="*/ 10450 w 10712"/>
                <a:gd name="connsiteY3" fmla="*/ 12656 h 21437"/>
                <a:gd name="connsiteX4" fmla="*/ 4225 w 10712"/>
                <a:gd name="connsiteY4" fmla="*/ 334 h 2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2" h="21437">
                  <a:moveTo>
                    <a:pt x="4353" y="207"/>
                  </a:moveTo>
                  <a:cubicBezTo>
                    <a:pt x="2448" y="5415"/>
                    <a:pt x="-1236" y="5415"/>
                    <a:pt x="415" y="12274"/>
                  </a:cubicBezTo>
                  <a:cubicBezTo>
                    <a:pt x="2066" y="19134"/>
                    <a:pt x="-1490" y="23071"/>
                    <a:pt x="2321" y="20785"/>
                  </a:cubicBezTo>
                  <a:cubicBezTo>
                    <a:pt x="6258" y="18499"/>
                    <a:pt x="9815" y="17228"/>
                    <a:pt x="10450" y="12656"/>
                  </a:cubicBezTo>
                  <a:cubicBezTo>
                    <a:pt x="11085" y="8083"/>
                    <a:pt x="11085" y="-1952"/>
                    <a:pt x="4225" y="334"/>
                  </a:cubicBezTo>
                </a:path>
              </a:pathLst>
            </a:custGeom>
            <a:solidFill>
              <a:srgbClr val="FFFFFF"/>
            </a:solidFill>
            <a:ln w="12700" cap="flat">
              <a:noFill/>
              <a:prstDash val="solid"/>
              <a:miter/>
            </a:ln>
          </p:spPr>
          <p:txBody>
            <a:bodyPr rtlCol="0" anchor="ctr"/>
            <a:lstStyle/>
            <a:p>
              <a:endParaRPr lang="en-GB"/>
            </a:p>
          </p:txBody>
        </p:sp>
        <p:sp>
          <p:nvSpPr>
            <p:cNvPr id="1287" name="Freeform: Shape 1286">
              <a:extLst>
                <a:ext uri="{FF2B5EF4-FFF2-40B4-BE49-F238E27FC236}">
                  <a16:creationId xmlns:a16="http://schemas.microsoft.com/office/drawing/2014/main" id="{5FAF5C77-D45D-B3A3-4420-1C458F08153A}"/>
                </a:ext>
              </a:extLst>
            </p:cNvPr>
            <p:cNvSpPr/>
            <p:nvPr/>
          </p:nvSpPr>
          <p:spPr>
            <a:xfrm>
              <a:off x="11134815" y="3250226"/>
              <a:ext cx="25162" cy="11633"/>
            </a:xfrm>
            <a:custGeom>
              <a:avLst/>
              <a:gdLst>
                <a:gd name="connsiteX0" fmla="*/ 7760 w 25162"/>
                <a:gd name="connsiteY0" fmla="*/ 430 h 11633"/>
                <a:gd name="connsiteX1" fmla="*/ 393 w 25162"/>
                <a:gd name="connsiteY1" fmla="*/ 3860 h 11633"/>
                <a:gd name="connsiteX2" fmla="*/ 7887 w 25162"/>
                <a:gd name="connsiteY2" fmla="*/ 9195 h 11633"/>
                <a:gd name="connsiteX3" fmla="*/ 15890 w 25162"/>
                <a:gd name="connsiteY3" fmla="*/ 11100 h 11633"/>
                <a:gd name="connsiteX4" fmla="*/ 25162 w 25162"/>
                <a:gd name="connsiteY4" fmla="*/ 9195 h 11633"/>
                <a:gd name="connsiteX5" fmla="*/ 21352 w 25162"/>
                <a:gd name="connsiteY5" fmla="*/ 5003 h 11633"/>
                <a:gd name="connsiteX6" fmla="*/ 7760 w 25162"/>
                <a:gd name="connsiteY6" fmla="*/ 430 h 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2" h="11633">
                  <a:moveTo>
                    <a:pt x="7760" y="430"/>
                  </a:moveTo>
                  <a:cubicBezTo>
                    <a:pt x="3187" y="1954"/>
                    <a:pt x="-1385" y="-840"/>
                    <a:pt x="393" y="3860"/>
                  </a:cubicBezTo>
                  <a:cubicBezTo>
                    <a:pt x="2171" y="8560"/>
                    <a:pt x="2044" y="9195"/>
                    <a:pt x="7887" y="9195"/>
                  </a:cubicBezTo>
                  <a:cubicBezTo>
                    <a:pt x="13731" y="9195"/>
                    <a:pt x="10936" y="9830"/>
                    <a:pt x="15890" y="11100"/>
                  </a:cubicBezTo>
                  <a:cubicBezTo>
                    <a:pt x="20844" y="12370"/>
                    <a:pt x="25162" y="11227"/>
                    <a:pt x="25162" y="9195"/>
                  </a:cubicBezTo>
                  <a:cubicBezTo>
                    <a:pt x="25162" y="7162"/>
                    <a:pt x="25162" y="6400"/>
                    <a:pt x="21352" y="5003"/>
                  </a:cubicBezTo>
                  <a:cubicBezTo>
                    <a:pt x="17668" y="3479"/>
                    <a:pt x="14111" y="-1475"/>
                    <a:pt x="7760" y="430"/>
                  </a:cubicBezTo>
                </a:path>
              </a:pathLst>
            </a:custGeom>
            <a:solidFill>
              <a:srgbClr val="FFFFFF"/>
            </a:solidFill>
            <a:ln w="12700" cap="flat">
              <a:noFill/>
              <a:prstDash val="solid"/>
              <a:miter/>
            </a:ln>
          </p:spPr>
          <p:txBody>
            <a:bodyPr rtlCol="0" anchor="ctr"/>
            <a:lstStyle/>
            <a:p>
              <a:endParaRPr lang="en-GB"/>
            </a:p>
          </p:txBody>
        </p:sp>
        <p:sp>
          <p:nvSpPr>
            <p:cNvPr id="1288" name="Freeform: Shape 1287">
              <a:extLst>
                <a:ext uri="{FF2B5EF4-FFF2-40B4-BE49-F238E27FC236}">
                  <a16:creationId xmlns:a16="http://schemas.microsoft.com/office/drawing/2014/main" id="{F3E43A1A-2330-11AE-B5F2-5C421D6F4467}"/>
                </a:ext>
              </a:extLst>
            </p:cNvPr>
            <p:cNvSpPr/>
            <p:nvPr/>
          </p:nvSpPr>
          <p:spPr>
            <a:xfrm>
              <a:off x="11083867" y="2919099"/>
              <a:ext cx="15728" cy="18273"/>
            </a:xfrm>
            <a:custGeom>
              <a:avLst/>
              <a:gdLst>
                <a:gd name="connsiteX0" fmla="*/ 15139 w 15728"/>
                <a:gd name="connsiteY0" fmla="*/ 5103 h 18273"/>
                <a:gd name="connsiteX1" fmla="*/ 7772 w 15728"/>
                <a:gd name="connsiteY1" fmla="*/ 1801 h 18273"/>
                <a:gd name="connsiteX2" fmla="*/ 23 w 15728"/>
                <a:gd name="connsiteY2" fmla="*/ 3706 h 18273"/>
                <a:gd name="connsiteX3" fmla="*/ 658 w 15728"/>
                <a:gd name="connsiteY3" fmla="*/ 11201 h 18273"/>
                <a:gd name="connsiteX4" fmla="*/ 4342 w 15728"/>
                <a:gd name="connsiteY4" fmla="*/ 18187 h 18273"/>
                <a:gd name="connsiteX5" fmla="*/ 11710 w 15728"/>
                <a:gd name="connsiteY5" fmla="*/ 12344 h 18273"/>
                <a:gd name="connsiteX6" fmla="*/ 15139 w 15728"/>
                <a:gd name="connsiteY6" fmla="*/ 4976 h 1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 h="18273">
                  <a:moveTo>
                    <a:pt x="15139" y="5103"/>
                  </a:moveTo>
                  <a:cubicBezTo>
                    <a:pt x="13488" y="530"/>
                    <a:pt x="12091" y="4595"/>
                    <a:pt x="7772" y="1801"/>
                  </a:cubicBezTo>
                  <a:cubicBezTo>
                    <a:pt x="1547" y="-1756"/>
                    <a:pt x="-230" y="530"/>
                    <a:pt x="23" y="3706"/>
                  </a:cubicBezTo>
                  <a:cubicBezTo>
                    <a:pt x="150" y="7009"/>
                    <a:pt x="2310" y="7898"/>
                    <a:pt x="658" y="11201"/>
                  </a:cubicBezTo>
                  <a:cubicBezTo>
                    <a:pt x="-992" y="14503"/>
                    <a:pt x="2310" y="18949"/>
                    <a:pt x="4342" y="18187"/>
                  </a:cubicBezTo>
                  <a:cubicBezTo>
                    <a:pt x="6502" y="17425"/>
                    <a:pt x="8534" y="12979"/>
                    <a:pt x="11710" y="12344"/>
                  </a:cubicBezTo>
                  <a:cubicBezTo>
                    <a:pt x="14759" y="11709"/>
                    <a:pt x="16791" y="9549"/>
                    <a:pt x="15139" y="4976"/>
                  </a:cubicBezTo>
                </a:path>
              </a:pathLst>
            </a:custGeom>
            <a:solidFill>
              <a:srgbClr val="FFFFFF"/>
            </a:solidFill>
            <a:ln w="12700" cap="flat">
              <a:noFill/>
              <a:prstDash val="solid"/>
              <a:miter/>
            </a:ln>
          </p:spPr>
          <p:txBody>
            <a:bodyPr rtlCol="0" anchor="ctr"/>
            <a:lstStyle/>
            <a:p>
              <a:endParaRPr lang="en-GB"/>
            </a:p>
          </p:txBody>
        </p:sp>
        <p:sp>
          <p:nvSpPr>
            <p:cNvPr id="1289" name="Freeform: Shape 1288">
              <a:extLst>
                <a:ext uri="{FF2B5EF4-FFF2-40B4-BE49-F238E27FC236}">
                  <a16:creationId xmlns:a16="http://schemas.microsoft.com/office/drawing/2014/main" id="{EB52E430-0AE7-52F6-E3DB-8359D0B1259C}"/>
                </a:ext>
              </a:extLst>
            </p:cNvPr>
            <p:cNvSpPr/>
            <p:nvPr/>
          </p:nvSpPr>
          <p:spPr>
            <a:xfrm>
              <a:off x="11104480" y="2846336"/>
              <a:ext cx="63674" cy="72374"/>
            </a:xfrm>
            <a:custGeom>
              <a:avLst/>
              <a:gdLst>
                <a:gd name="connsiteX0" fmla="*/ 60834 w 63674"/>
                <a:gd name="connsiteY0" fmla="*/ 26929 h 72374"/>
                <a:gd name="connsiteX1" fmla="*/ 61976 w 63674"/>
                <a:gd name="connsiteY1" fmla="*/ 20070 h 72374"/>
                <a:gd name="connsiteX2" fmla="*/ 45209 w 63674"/>
                <a:gd name="connsiteY2" fmla="*/ 13592 h 72374"/>
                <a:gd name="connsiteX3" fmla="*/ 35429 w 63674"/>
                <a:gd name="connsiteY3" fmla="*/ 5335 h 72374"/>
                <a:gd name="connsiteX4" fmla="*/ 19678 w 63674"/>
                <a:gd name="connsiteY4" fmla="*/ 3430 h 72374"/>
                <a:gd name="connsiteX5" fmla="*/ 3545 w 63674"/>
                <a:gd name="connsiteY5" fmla="*/ 635 h 72374"/>
                <a:gd name="connsiteX6" fmla="*/ 2148 w 63674"/>
                <a:gd name="connsiteY6" fmla="*/ 8765 h 72374"/>
                <a:gd name="connsiteX7" fmla="*/ 15359 w 63674"/>
                <a:gd name="connsiteY7" fmla="*/ 20197 h 72374"/>
                <a:gd name="connsiteX8" fmla="*/ 22726 w 63674"/>
                <a:gd name="connsiteY8" fmla="*/ 32391 h 72374"/>
                <a:gd name="connsiteX9" fmla="*/ 25648 w 63674"/>
                <a:gd name="connsiteY9" fmla="*/ 46999 h 72374"/>
                <a:gd name="connsiteX10" fmla="*/ 37206 w 63674"/>
                <a:gd name="connsiteY10" fmla="*/ 55129 h 72374"/>
                <a:gd name="connsiteX11" fmla="*/ 43558 w 63674"/>
                <a:gd name="connsiteY11" fmla="*/ 67704 h 72374"/>
                <a:gd name="connsiteX12" fmla="*/ 51053 w 63674"/>
                <a:gd name="connsiteY12" fmla="*/ 70499 h 72374"/>
                <a:gd name="connsiteX13" fmla="*/ 59309 w 63674"/>
                <a:gd name="connsiteY13" fmla="*/ 57542 h 72374"/>
                <a:gd name="connsiteX14" fmla="*/ 61849 w 63674"/>
                <a:gd name="connsiteY14" fmla="*/ 48905 h 72374"/>
                <a:gd name="connsiteX15" fmla="*/ 59436 w 63674"/>
                <a:gd name="connsiteY15" fmla="*/ 35059 h 72374"/>
                <a:gd name="connsiteX16" fmla="*/ 60961 w 63674"/>
                <a:gd name="connsiteY16" fmla="*/ 27056 h 7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74" h="72374">
                  <a:moveTo>
                    <a:pt x="60834" y="26929"/>
                  </a:moveTo>
                  <a:cubicBezTo>
                    <a:pt x="64263" y="25024"/>
                    <a:pt x="64517" y="23246"/>
                    <a:pt x="61976" y="20070"/>
                  </a:cubicBezTo>
                  <a:cubicBezTo>
                    <a:pt x="59309" y="17021"/>
                    <a:pt x="49909" y="18673"/>
                    <a:pt x="45209" y="13592"/>
                  </a:cubicBezTo>
                  <a:cubicBezTo>
                    <a:pt x="40509" y="8511"/>
                    <a:pt x="40636" y="6224"/>
                    <a:pt x="35429" y="5335"/>
                  </a:cubicBezTo>
                  <a:cubicBezTo>
                    <a:pt x="30220" y="4319"/>
                    <a:pt x="24631" y="5589"/>
                    <a:pt x="19678" y="3430"/>
                  </a:cubicBezTo>
                  <a:cubicBezTo>
                    <a:pt x="14596" y="1143"/>
                    <a:pt x="6721" y="-1143"/>
                    <a:pt x="3545" y="635"/>
                  </a:cubicBezTo>
                  <a:cubicBezTo>
                    <a:pt x="497" y="2414"/>
                    <a:pt x="-1917" y="5589"/>
                    <a:pt x="2148" y="8765"/>
                  </a:cubicBezTo>
                  <a:cubicBezTo>
                    <a:pt x="6213" y="12067"/>
                    <a:pt x="9007" y="17021"/>
                    <a:pt x="15359" y="20197"/>
                  </a:cubicBezTo>
                  <a:cubicBezTo>
                    <a:pt x="21202" y="26040"/>
                    <a:pt x="22345" y="24643"/>
                    <a:pt x="22726" y="32391"/>
                  </a:cubicBezTo>
                  <a:cubicBezTo>
                    <a:pt x="23107" y="40267"/>
                    <a:pt x="18153" y="41537"/>
                    <a:pt x="25648" y="46999"/>
                  </a:cubicBezTo>
                  <a:cubicBezTo>
                    <a:pt x="33142" y="52461"/>
                    <a:pt x="33269" y="48269"/>
                    <a:pt x="37206" y="55129"/>
                  </a:cubicBezTo>
                  <a:cubicBezTo>
                    <a:pt x="41145" y="61988"/>
                    <a:pt x="41145" y="64402"/>
                    <a:pt x="43558" y="67704"/>
                  </a:cubicBezTo>
                  <a:cubicBezTo>
                    <a:pt x="45971" y="71007"/>
                    <a:pt x="47115" y="74691"/>
                    <a:pt x="51053" y="70499"/>
                  </a:cubicBezTo>
                  <a:cubicBezTo>
                    <a:pt x="54990" y="66307"/>
                    <a:pt x="56896" y="60718"/>
                    <a:pt x="59309" y="57542"/>
                  </a:cubicBezTo>
                  <a:cubicBezTo>
                    <a:pt x="61723" y="54240"/>
                    <a:pt x="62104" y="55256"/>
                    <a:pt x="61849" y="48905"/>
                  </a:cubicBezTo>
                  <a:cubicBezTo>
                    <a:pt x="61723" y="42553"/>
                    <a:pt x="60579" y="39251"/>
                    <a:pt x="59436" y="35059"/>
                  </a:cubicBezTo>
                  <a:cubicBezTo>
                    <a:pt x="58293" y="30867"/>
                    <a:pt x="57531" y="28962"/>
                    <a:pt x="60961" y="27056"/>
                  </a:cubicBezTo>
                </a:path>
              </a:pathLst>
            </a:custGeom>
            <a:solidFill>
              <a:srgbClr val="FFFFFF"/>
            </a:solidFill>
            <a:ln w="12700" cap="flat">
              <a:noFill/>
              <a:prstDash val="solid"/>
              <a:miter/>
            </a:ln>
          </p:spPr>
          <p:txBody>
            <a:bodyPr rtlCol="0" anchor="ctr"/>
            <a:lstStyle/>
            <a:p>
              <a:endParaRPr lang="en-GB"/>
            </a:p>
          </p:txBody>
        </p:sp>
        <p:sp>
          <p:nvSpPr>
            <p:cNvPr id="1290" name="Freeform: Shape 1289">
              <a:extLst>
                <a:ext uri="{FF2B5EF4-FFF2-40B4-BE49-F238E27FC236}">
                  <a16:creationId xmlns:a16="http://schemas.microsoft.com/office/drawing/2014/main" id="{610B3FDB-2B4A-76CB-E58A-43EA24DAA1A0}"/>
                </a:ext>
              </a:extLst>
            </p:cNvPr>
            <p:cNvSpPr/>
            <p:nvPr/>
          </p:nvSpPr>
          <p:spPr>
            <a:xfrm>
              <a:off x="11185696" y="2934547"/>
              <a:ext cx="68508" cy="80432"/>
            </a:xfrm>
            <a:custGeom>
              <a:avLst/>
              <a:gdLst>
                <a:gd name="connsiteX0" fmla="*/ 35000 w 68508"/>
                <a:gd name="connsiteY0" fmla="*/ 20649 h 80432"/>
                <a:gd name="connsiteX1" fmla="*/ 17471 w 68508"/>
                <a:gd name="connsiteY1" fmla="*/ 8328 h 80432"/>
                <a:gd name="connsiteX2" fmla="*/ 6038 w 68508"/>
                <a:gd name="connsiteY2" fmla="*/ 1214 h 80432"/>
                <a:gd name="connsiteX3" fmla="*/ 2482 w 68508"/>
                <a:gd name="connsiteY3" fmla="*/ 14171 h 80432"/>
                <a:gd name="connsiteX4" fmla="*/ 10230 w 68508"/>
                <a:gd name="connsiteY4" fmla="*/ 18998 h 80432"/>
                <a:gd name="connsiteX5" fmla="*/ 9214 w 68508"/>
                <a:gd name="connsiteY5" fmla="*/ 33987 h 80432"/>
                <a:gd name="connsiteX6" fmla="*/ 6927 w 68508"/>
                <a:gd name="connsiteY6" fmla="*/ 49230 h 80432"/>
                <a:gd name="connsiteX7" fmla="*/ 4387 w 68508"/>
                <a:gd name="connsiteY7" fmla="*/ 66759 h 80432"/>
                <a:gd name="connsiteX8" fmla="*/ 4387 w 68508"/>
                <a:gd name="connsiteY8" fmla="*/ 80351 h 80432"/>
                <a:gd name="connsiteX9" fmla="*/ 17471 w 68508"/>
                <a:gd name="connsiteY9" fmla="*/ 74127 h 80432"/>
                <a:gd name="connsiteX10" fmla="*/ 36017 w 68508"/>
                <a:gd name="connsiteY10" fmla="*/ 62059 h 80432"/>
                <a:gd name="connsiteX11" fmla="*/ 51005 w 68508"/>
                <a:gd name="connsiteY11" fmla="*/ 52278 h 80432"/>
                <a:gd name="connsiteX12" fmla="*/ 59516 w 68508"/>
                <a:gd name="connsiteY12" fmla="*/ 38941 h 80432"/>
                <a:gd name="connsiteX13" fmla="*/ 68281 w 68508"/>
                <a:gd name="connsiteY13" fmla="*/ 23698 h 80432"/>
                <a:gd name="connsiteX14" fmla="*/ 52275 w 68508"/>
                <a:gd name="connsiteY14" fmla="*/ 23062 h 80432"/>
                <a:gd name="connsiteX15" fmla="*/ 35000 w 68508"/>
                <a:gd name="connsiteY15" fmla="*/ 20522 h 8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08" h="80432">
                  <a:moveTo>
                    <a:pt x="35000" y="20649"/>
                  </a:moveTo>
                  <a:cubicBezTo>
                    <a:pt x="29792" y="15441"/>
                    <a:pt x="23949" y="14171"/>
                    <a:pt x="17471" y="8328"/>
                  </a:cubicBezTo>
                  <a:cubicBezTo>
                    <a:pt x="10992" y="2484"/>
                    <a:pt x="8960" y="-2343"/>
                    <a:pt x="6038" y="1214"/>
                  </a:cubicBezTo>
                  <a:cubicBezTo>
                    <a:pt x="2482" y="6041"/>
                    <a:pt x="-3362" y="11249"/>
                    <a:pt x="2482" y="14171"/>
                  </a:cubicBezTo>
                  <a:cubicBezTo>
                    <a:pt x="8325" y="17092"/>
                    <a:pt x="9722" y="11884"/>
                    <a:pt x="10230" y="18998"/>
                  </a:cubicBezTo>
                  <a:cubicBezTo>
                    <a:pt x="10865" y="26111"/>
                    <a:pt x="10612" y="28143"/>
                    <a:pt x="9214" y="33987"/>
                  </a:cubicBezTo>
                  <a:cubicBezTo>
                    <a:pt x="7944" y="39830"/>
                    <a:pt x="7563" y="40211"/>
                    <a:pt x="6927" y="49230"/>
                  </a:cubicBezTo>
                  <a:cubicBezTo>
                    <a:pt x="6292" y="58375"/>
                    <a:pt x="5912" y="59646"/>
                    <a:pt x="4387" y="66759"/>
                  </a:cubicBezTo>
                  <a:cubicBezTo>
                    <a:pt x="2736" y="73872"/>
                    <a:pt x="195" y="80351"/>
                    <a:pt x="4387" y="80351"/>
                  </a:cubicBezTo>
                  <a:cubicBezTo>
                    <a:pt x="8579" y="80351"/>
                    <a:pt x="11881" y="81621"/>
                    <a:pt x="17471" y="74127"/>
                  </a:cubicBezTo>
                  <a:cubicBezTo>
                    <a:pt x="22933" y="66632"/>
                    <a:pt x="28776" y="65362"/>
                    <a:pt x="36017" y="62059"/>
                  </a:cubicBezTo>
                  <a:cubicBezTo>
                    <a:pt x="43130" y="58756"/>
                    <a:pt x="47448" y="58502"/>
                    <a:pt x="51005" y="52278"/>
                  </a:cubicBezTo>
                  <a:cubicBezTo>
                    <a:pt x="54562" y="46054"/>
                    <a:pt x="52022" y="47070"/>
                    <a:pt x="59516" y="38941"/>
                  </a:cubicBezTo>
                  <a:cubicBezTo>
                    <a:pt x="67011" y="30811"/>
                    <a:pt x="69297" y="26873"/>
                    <a:pt x="68281" y="23698"/>
                  </a:cubicBezTo>
                  <a:cubicBezTo>
                    <a:pt x="67264" y="20395"/>
                    <a:pt x="59770" y="21157"/>
                    <a:pt x="52275" y="23062"/>
                  </a:cubicBezTo>
                  <a:cubicBezTo>
                    <a:pt x="44781" y="24968"/>
                    <a:pt x="40208" y="25730"/>
                    <a:pt x="35000" y="20522"/>
                  </a:cubicBezTo>
                </a:path>
              </a:pathLst>
            </a:custGeom>
            <a:solidFill>
              <a:srgbClr val="FFFFFF"/>
            </a:solidFill>
            <a:ln w="12700" cap="flat">
              <a:noFill/>
              <a:prstDash val="solid"/>
              <a:miter/>
            </a:ln>
          </p:spPr>
          <p:txBody>
            <a:bodyPr rtlCol="0" anchor="ctr"/>
            <a:lstStyle/>
            <a:p>
              <a:endParaRPr lang="en-GB"/>
            </a:p>
          </p:txBody>
        </p:sp>
        <p:sp>
          <p:nvSpPr>
            <p:cNvPr id="1291" name="Freeform: Shape 1290">
              <a:extLst>
                <a:ext uri="{FF2B5EF4-FFF2-40B4-BE49-F238E27FC236}">
                  <a16:creationId xmlns:a16="http://schemas.microsoft.com/office/drawing/2014/main" id="{EA3F00FC-3C9C-95D1-F1A3-DA5DF317739F}"/>
                </a:ext>
              </a:extLst>
            </p:cNvPr>
            <p:cNvSpPr/>
            <p:nvPr/>
          </p:nvSpPr>
          <p:spPr>
            <a:xfrm>
              <a:off x="11186699" y="2546792"/>
              <a:ext cx="4707" cy="7505"/>
            </a:xfrm>
            <a:custGeom>
              <a:avLst/>
              <a:gdLst>
                <a:gd name="connsiteX0" fmla="*/ 1606 w 4707"/>
                <a:gd name="connsiteY0" fmla="*/ 1416 h 7505"/>
                <a:gd name="connsiteX1" fmla="*/ 82 w 4707"/>
                <a:gd name="connsiteY1" fmla="*/ 4719 h 7505"/>
                <a:gd name="connsiteX2" fmla="*/ 3003 w 4707"/>
                <a:gd name="connsiteY2" fmla="*/ 6497 h 7505"/>
                <a:gd name="connsiteX3" fmla="*/ 4654 w 4707"/>
                <a:gd name="connsiteY3" fmla="*/ 2433 h 7505"/>
                <a:gd name="connsiteX4" fmla="*/ 1606 w 4707"/>
                <a:gd name="connsiteY4" fmla="*/ 1416 h 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 h="7505">
                  <a:moveTo>
                    <a:pt x="1606" y="1416"/>
                  </a:moveTo>
                  <a:cubicBezTo>
                    <a:pt x="1606" y="3322"/>
                    <a:pt x="-427" y="2052"/>
                    <a:pt x="82" y="4719"/>
                  </a:cubicBezTo>
                  <a:cubicBezTo>
                    <a:pt x="717" y="7260"/>
                    <a:pt x="2368" y="8530"/>
                    <a:pt x="3003" y="6497"/>
                  </a:cubicBezTo>
                  <a:cubicBezTo>
                    <a:pt x="3638" y="4465"/>
                    <a:pt x="4147" y="5481"/>
                    <a:pt x="4654" y="2433"/>
                  </a:cubicBezTo>
                  <a:cubicBezTo>
                    <a:pt x="5162" y="-616"/>
                    <a:pt x="1859" y="-616"/>
                    <a:pt x="1606" y="1416"/>
                  </a:cubicBezTo>
                </a:path>
              </a:pathLst>
            </a:custGeom>
            <a:solidFill>
              <a:srgbClr val="FFFFFF"/>
            </a:solidFill>
            <a:ln w="12700" cap="flat">
              <a:noFill/>
              <a:prstDash val="solid"/>
              <a:miter/>
            </a:ln>
          </p:spPr>
          <p:txBody>
            <a:bodyPr rtlCol="0" anchor="ctr"/>
            <a:lstStyle/>
            <a:p>
              <a:endParaRPr lang="en-GB"/>
            </a:p>
          </p:txBody>
        </p:sp>
        <p:sp>
          <p:nvSpPr>
            <p:cNvPr id="1292" name="Freeform: Shape 1291">
              <a:extLst>
                <a:ext uri="{FF2B5EF4-FFF2-40B4-BE49-F238E27FC236}">
                  <a16:creationId xmlns:a16="http://schemas.microsoft.com/office/drawing/2014/main" id="{3F0C6E75-9DE0-B30B-9E36-F35612398934}"/>
                </a:ext>
              </a:extLst>
            </p:cNvPr>
            <p:cNvSpPr/>
            <p:nvPr/>
          </p:nvSpPr>
          <p:spPr>
            <a:xfrm>
              <a:off x="11317042" y="2899356"/>
              <a:ext cx="69923" cy="75440"/>
            </a:xfrm>
            <a:custGeom>
              <a:avLst/>
              <a:gdLst>
                <a:gd name="connsiteX0" fmla="*/ 8450 w 69923"/>
                <a:gd name="connsiteY0" fmla="*/ 1855 h 75440"/>
                <a:gd name="connsiteX1" fmla="*/ 1591 w 69923"/>
                <a:gd name="connsiteY1" fmla="*/ 13541 h 75440"/>
                <a:gd name="connsiteX2" fmla="*/ 14928 w 69923"/>
                <a:gd name="connsiteY2" fmla="*/ 25862 h 75440"/>
                <a:gd name="connsiteX3" fmla="*/ 29536 w 69923"/>
                <a:gd name="connsiteY3" fmla="*/ 35008 h 75440"/>
                <a:gd name="connsiteX4" fmla="*/ 37285 w 69923"/>
                <a:gd name="connsiteY4" fmla="*/ 48346 h 75440"/>
                <a:gd name="connsiteX5" fmla="*/ 38300 w 69923"/>
                <a:gd name="connsiteY5" fmla="*/ 61429 h 75440"/>
                <a:gd name="connsiteX6" fmla="*/ 43127 w 69923"/>
                <a:gd name="connsiteY6" fmla="*/ 68924 h 75440"/>
                <a:gd name="connsiteX7" fmla="*/ 56465 w 69923"/>
                <a:gd name="connsiteY7" fmla="*/ 75148 h 75440"/>
                <a:gd name="connsiteX8" fmla="*/ 66246 w 69923"/>
                <a:gd name="connsiteY8" fmla="*/ 66383 h 75440"/>
                <a:gd name="connsiteX9" fmla="*/ 68532 w 69923"/>
                <a:gd name="connsiteY9" fmla="*/ 51140 h 75440"/>
                <a:gd name="connsiteX10" fmla="*/ 64976 w 69923"/>
                <a:gd name="connsiteY10" fmla="*/ 36786 h 75440"/>
                <a:gd name="connsiteX11" fmla="*/ 61419 w 69923"/>
                <a:gd name="connsiteY11" fmla="*/ 16971 h 75440"/>
                <a:gd name="connsiteX12" fmla="*/ 53925 w 69923"/>
                <a:gd name="connsiteY12" fmla="*/ 6936 h 75440"/>
                <a:gd name="connsiteX13" fmla="*/ 39571 w 69923"/>
                <a:gd name="connsiteY13" fmla="*/ 457 h 75440"/>
                <a:gd name="connsiteX14" fmla="*/ 24963 w 69923"/>
                <a:gd name="connsiteY14" fmla="*/ 2109 h 75440"/>
                <a:gd name="connsiteX15" fmla="*/ 8323 w 69923"/>
                <a:gd name="connsiteY15" fmla="*/ 2109 h 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23" h="75440">
                  <a:moveTo>
                    <a:pt x="8450" y="1855"/>
                  </a:moveTo>
                  <a:cubicBezTo>
                    <a:pt x="3242" y="6046"/>
                    <a:pt x="-2983" y="6682"/>
                    <a:pt x="1591" y="13541"/>
                  </a:cubicBezTo>
                  <a:cubicBezTo>
                    <a:pt x="6163" y="20400"/>
                    <a:pt x="7053" y="21670"/>
                    <a:pt x="14928" y="25862"/>
                  </a:cubicBezTo>
                  <a:cubicBezTo>
                    <a:pt x="22677" y="30054"/>
                    <a:pt x="23439" y="28784"/>
                    <a:pt x="29536" y="35008"/>
                  </a:cubicBezTo>
                  <a:cubicBezTo>
                    <a:pt x="35761" y="41232"/>
                    <a:pt x="37030" y="40216"/>
                    <a:pt x="37285" y="48346"/>
                  </a:cubicBezTo>
                  <a:cubicBezTo>
                    <a:pt x="37538" y="56475"/>
                    <a:pt x="34744" y="57492"/>
                    <a:pt x="38300" y="61429"/>
                  </a:cubicBezTo>
                  <a:cubicBezTo>
                    <a:pt x="41857" y="65367"/>
                    <a:pt x="38682" y="62700"/>
                    <a:pt x="43127" y="68924"/>
                  </a:cubicBezTo>
                  <a:cubicBezTo>
                    <a:pt x="47701" y="75148"/>
                    <a:pt x="53289" y="76037"/>
                    <a:pt x="56465" y="75148"/>
                  </a:cubicBezTo>
                  <a:cubicBezTo>
                    <a:pt x="59768" y="74132"/>
                    <a:pt x="64595" y="71845"/>
                    <a:pt x="66246" y="66383"/>
                  </a:cubicBezTo>
                  <a:cubicBezTo>
                    <a:pt x="67897" y="60921"/>
                    <a:pt x="72089" y="58254"/>
                    <a:pt x="68532" y="51140"/>
                  </a:cubicBezTo>
                  <a:cubicBezTo>
                    <a:pt x="64976" y="44027"/>
                    <a:pt x="64976" y="43646"/>
                    <a:pt x="64976" y="36786"/>
                  </a:cubicBezTo>
                  <a:cubicBezTo>
                    <a:pt x="64976" y="29927"/>
                    <a:pt x="67262" y="21543"/>
                    <a:pt x="61419" y="16971"/>
                  </a:cubicBezTo>
                  <a:cubicBezTo>
                    <a:pt x="55576" y="12398"/>
                    <a:pt x="55195" y="10111"/>
                    <a:pt x="53925" y="6936"/>
                  </a:cubicBezTo>
                  <a:cubicBezTo>
                    <a:pt x="52654" y="3633"/>
                    <a:pt x="48082" y="-1575"/>
                    <a:pt x="39571" y="457"/>
                  </a:cubicBezTo>
                  <a:cubicBezTo>
                    <a:pt x="31060" y="2363"/>
                    <a:pt x="28774" y="2109"/>
                    <a:pt x="24963" y="2109"/>
                  </a:cubicBezTo>
                  <a:cubicBezTo>
                    <a:pt x="21152" y="2109"/>
                    <a:pt x="14547" y="-178"/>
                    <a:pt x="8323" y="2109"/>
                  </a:cubicBezTo>
                </a:path>
              </a:pathLst>
            </a:custGeom>
            <a:solidFill>
              <a:srgbClr val="FFFFFF"/>
            </a:solidFill>
            <a:ln w="12700" cap="flat">
              <a:noFill/>
              <a:prstDash val="solid"/>
              <a:miter/>
            </a:ln>
          </p:spPr>
          <p:txBody>
            <a:bodyPr rtlCol="0" anchor="ctr"/>
            <a:lstStyle/>
            <a:p>
              <a:endParaRPr lang="en-GB"/>
            </a:p>
          </p:txBody>
        </p:sp>
        <p:sp>
          <p:nvSpPr>
            <p:cNvPr id="1293" name="Freeform: Shape 1292">
              <a:extLst>
                <a:ext uri="{FF2B5EF4-FFF2-40B4-BE49-F238E27FC236}">
                  <a16:creationId xmlns:a16="http://schemas.microsoft.com/office/drawing/2014/main" id="{272E2B83-A1B8-5A7C-35DB-2EDB111A513E}"/>
                </a:ext>
              </a:extLst>
            </p:cNvPr>
            <p:cNvSpPr/>
            <p:nvPr/>
          </p:nvSpPr>
          <p:spPr>
            <a:xfrm>
              <a:off x="11184738" y="2766310"/>
              <a:ext cx="9732" cy="17790"/>
            </a:xfrm>
            <a:custGeom>
              <a:avLst/>
              <a:gdLst>
                <a:gd name="connsiteX0" fmla="*/ 3567 w 9732"/>
                <a:gd name="connsiteY0" fmla="*/ 17402 h 17790"/>
                <a:gd name="connsiteX1" fmla="*/ 7250 w 9732"/>
                <a:gd name="connsiteY1" fmla="*/ 13973 h 17790"/>
                <a:gd name="connsiteX2" fmla="*/ 9664 w 9732"/>
                <a:gd name="connsiteY2" fmla="*/ 6605 h 17790"/>
                <a:gd name="connsiteX3" fmla="*/ 2805 w 9732"/>
                <a:gd name="connsiteY3" fmla="*/ 0 h 17790"/>
                <a:gd name="connsiteX4" fmla="*/ 10 w 9732"/>
                <a:gd name="connsiteY4" fmla="*/ 4573 h 17790"/>
                <a:gd name="connsiteX5" fmla="*/ 2423 w 9732"/>
                <a:gd name="connsiteY5" fmla="*/ 11178 h 17790"/>
                <a:gd name="connsiteX6" fmla="*/ 3440 w 9732"/>
                <a:gd name="connsiteY6" fmla="*/ 17402 h 1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2" h="17790">
                  <a:moveTo>
                    <a:pt x="3567" y="17402"/>
                  </a:moveTo>
                  <a:cubicBezTo>
                    <a:pt x="6361" y="17783"/>
                    <a:pt x="7123" y="18927"/>
                    <a:pt x="7250" y="13973"/>
                  </a:cubicBezTo>
                  <a:cubicBezTo>
                    <a:pt x="7377" y="9146"/>
                    <a:pt x="9283" y="10416"/>
                    <a:pt x="9664" y="6605"/>
                  </a:cubicBezTo>
                  <a:cubicBezTo>
                    <a:pt x="10171" y="2922"/>
                    <a:pt x="7885" y="0"/>
                    <a:pt x="2805" y="0"/>
                  </a:cubicBezTo>
                  <a:cubicBezTo>
                    <a:pt x="1026" y="762"/>
                    <a:pt x="-118" y="1905"/>
                    <a:pt x="10" y="4573"/>
                  </a:cubicBezTo>
                  <a:cubicBezTo>
                    <a:pt x="137" y="7240"/>
                    <a:pt x="2170" y="8638"/>
                    <a:pt x="2423" y="11178"/>
                  </a:cubicBezTo>
                  <a:cubicBezTo>
                    <a:pt x="2677" y="13846"/>
                    <a:pt x="645" y="17021"/>
                    <a:pt x="3440" y="17402"/>
                  </a:cubicBezTo>
                </a:path>
              </a:pathLst>
            </a:custGeom>
            <a:solidFill>
              <a:srgbClr val="FFFFFF"/>
            </a:solidFill>
            <a:ln w="12700" cap="flat">
              <a:noFill/>
              <a:prstDash val="solid"/>
              <a:miter/>
            </a:ln>
          </p:spPr>
          <p:txBody>
            <a:bodyPr rtlCol="0" anchor="ctr"/>
            <a:lstStyle/>
            <a:p>
              <a:endParaRPr lang="en-GB"/>
            </a:p>
          </p:txBody>
        </p:sp>
        <p:sp>
          <p:nvSpPr>
            <p:cNvPr id="1294" name="Freeform: Shape 1293">
              <a:extLst>
                <a:ext uri="{FF2B5EF4-FFF2-40B4-BE49-F238E27FC236}">
                  <a16:creationId xmlns:a16="http://schemas.microsoft.com/office/drawing/2014/main" id="{9EA7989A-0C31-8A18-6A9A-D77E8E2C5D20}"/>
                </a:ext>
              </a:extLst>
            </p:cNvPr>
            <p:cNvSpPr/>
            <p:nvPr/>
          </p:nvSpPr>
          <p:spPr>
            <a:xfrm>
              <a:off x="11073140" y="2571939"/>
              <a:ext cx="238062" cy="328627"/>
            </a:xfrm>
            <a:custGeom>
              <a:avLst/>
              <a:gdLst>
                <a:gd name="connsiteX0" fmla="*/ 1985 w 238062"/>
                <a:gd name="connsiteY0" fmla="*/ 123745 h 328627"/>
                <a:gd name="connsiteX1" fmla="*/ 1350 w 238062"/>
                <a:gd name="connsiteY1" fmla="*/ 138988 h 328627"/>
                <a:gd name="connsiteX2" fmla="*/ 8463 w 238062"/>
                <a:gd name="connsiteY2" fmla="*/ 151691 h 328627"/>
                <a:gd name="connsiteX3" fmla="*/ 13545 w 238062"/>
                <a:gd name="connsiteY3" fmla="*/ 167569 h 328627"/>
                <a:gd name="connsiteX4" fmla="*/ 14052 w 238062"/>
                <a:gd name="connsiteY4" fmla="*/ 192593 h 328627"/>
                <a:gd name="connsiteX5" fmla="*/ 18879 w 238062"/>
                <a:gd name="connsiteY5" fmla="*/ 207074 h 328627"/>
                <a:gd name="connsiteX6" fmla="*/ 27136 w 238062"/>
                <a:gd name="connsiteY6" fmla="*/ 212790 h 328627"/>
                <a:gd name="connsiteX7" fmla="*/ 33488 w 238062"/>
                <a:gd name="connsiteY7" fmla="*/ 222698 h 328627"/>
                <a:gd name="connsiteX8" fmla="*/ 43904 w 238062"/>
                <a:gd name="connsiteY8" fmla="*/ 223587 h 328627"/>
                <a:gd name="connsiteX9" fmla="*/ 43268 w 238062"/>
                <a:gd name="connsiteY9" fmla="*/ 215330 h 328627"/>
                <a:gd name="connsiteX10" fmla="*/ 43777 w 238062"/>
                <a:gd name="connsiteY10" fmla="*/ 205550 h 328627"/>
                <a:gd name="connsiteX11" fmla="*/ 50636 w 238062"/>
                <a:gd name="connsiteY11" fmla="*/ 210122 h 328627"/>
                <a:gd name="connsiteX12" fmla="*/ 58257 w 238062"/>
                <a:gd name="connsiteY12" fmla="*/ 216982 h 328627"/>
                <a:gd name="connsiteX13" fmla="*/ 63593 w 238062"/>
                <a:gd name="connsiteY13" fmla="*/ 225111 h 328627"/>
                <a:gd name="connsiteX14" fmla="*/ 59273 w 238062"/>
                <a:gd name="connsiteY14" fmla="*/ 231463 h 328627"/>
                <a:gd name="connsiteX15" fmla="*/ 47714 w 238062"/>
                <a:gd name="connsiteY15" fmla="*/ 235909 h 328627"/>
                <a:gd name="connsiteX16" fmla="*/ 46444 w 238062"/>
                <a:gd name="connsiteY16" fmla="*/ 243530 h 328627"/>
                <a:gd name="connsiteX17" fmla="*/ 47842 w 238062"/>
                <a:gd name="connsiteY17" fmla="*/ 252676 h 328627"/>
                <a:gd name="connsiteX18" fmla="*/ 56733 w 238062"/>
                <a:gd name="connsiteY18" fmla="*/ 256487 h 328627"/>
                <a:gd name="connsiteX19" fmla="*/ 62068 w 238062"/>
                <a:gd name="connsiteY19" fmla="*/ 262965 h 328627"/>
                <a:gd name="connsiteX20" fmla="*/ 72738 w 238062"/>
                <a:gd name="connsiteY20" fmla="*/ 270078 h 328627"/>
                <a:gd name="connsiteX21" fmla="*/ 86838 w 238062"/>
                <a:gd name="connsiteY21" fmla="*/ 265886 h 328627"/>
                <a:gd name="connsiteX22" fmla="*/ 97635 w 238062"/>
                <a:gd name="connsiteY22" fmla="*/ 255343 h 328627"/>
                <a:gd name="connsiteX23" fmla="*/ 109956 w 238062"/>
                <a:gd name="connsiteY23" fmla="*/ 254708 h 328627"/>
                <a:gd name="connsiteX24" fmla="*/ 119356 w 238062"/>
                <a:gd name="connsiteY24" fmla="*/ 259662 h 328627"/>
                <a:gd name="connsiteX25" fmla="*/ 126851 w 238062"/>
                <a:gd name="connsiteY25" fmla="*/ 264870 h 328627"/>
                <a:gd name="connsiteX26" fmla="*/ 135870 w 238062"/>
                <a:gd name="connsiteY26" fmla="*/ 270586 h 328627"/>
                <a:gd name="connsiteX27" fmla="*/ 139426 w 238062"/>
                <a:gd name="connsiteY27" fmla="*/ 279097 h 328627"/>
                <a:gd name="connsiteX28" fmla="*/ 146286 w 238062"/>
                <a:gd name="connsiteY28" fmla="*/ 277954 h 328627"/>
                <a:gd name="connsiteX29" fmla="*/ 148572 w 238062"/>
                <a:gd name="connsiteY29" fmla="*/ 267919 h 328627"/>
                <a:gd name="connsiteX30" fmla="*/ 144635 w 238062"/>
                <a:gd name="connsiteY30" fmla="*/ 258265 h 328627"/>
                <a:gd name="connsiteX31" fmla="*/ 148318 w 238062"/>
                <a:gd name="connsiteY31" fmla="*/ 253692 h 328627"/>
                <a:gd name="connsiteX32" fmla="*/ 157083 w 238062"/>
                <a:gd name="connsiteY32" fmla="*/ 257249 h 328627"/>
                <a:gd name="connsiteX33" fmla="*/ 162290 w 238062"/>
                <a:gd name="connsiteY33" fmla="*/ 265251 h 328627"/>
                <a:gd name="connsiteX34" fmla="*/ 169912 w 238062"/>
                <a:gd name="connsiteY34" fmla="*/ 272238 h 328627"/>
                <a:gd name="connsiteX35" fmla="*/ 179058 w 238062"/>
                <a:gd name="connsiteY35" fmla="*/ 282146 h 328627"/>
                <a:gd name="connsiteX36" fmla="*/ 185918 w 238062"/>
                <a:gd name="connsiteY36" fmla="*/ 287227 h 328627"/>
                <a:gd name="connsiteX37" fmla="*/ 190363 w 238062"/>
                <a:gd name="connsiteY37" fmla="*/ 292689 h 328627"/>
                <a:gd name="connsiteX38" fmla="*/ 193793 w 238062"/>
                <a:gd name="connsiteY38" fmla="*/ 302343 h 328627"/>
                <a:gd name="connsiteX39" fmla="*/ 203701 w 238062"/>
                <a:gd name="connsiteY39" fmla="*/ 306407 h 328627"/>
                <a:gd name="connsiteX40" fmla="*/ 214625 w 238062"/>
                <a:gd name="connsiteY40" fmla="*/ 308948 h 328627"/>
                <a:gd name="connsiteX41" fmla="*/ 222374 w 238062"/>
                <a:gd name="connsiteY41" fmla="*/ 307042 h 328627"/>
                <a:gd name="connsiteX42" fmla="*/ 228216 w 238062"/>
                <a:gd name="connsiteY42" fmla="*/ 310091 h 328627"/>
                <a:gd name="connsiteX43" fmla="*/ 224787 w 238062"/>
                <a:gd name="connsiteY43" fmla="*/ 314791 h 328627"/>
                <a:gd name="connsiteX44" fmla="*/ 220595 w 238062"/>
                <a:gd name="connsiteY44" fmla="*/ 319618 h 328627"/>
                <a:gd name="connsiteX45" fmla="*/ 228344 w 238062"/>
                <a:gd name="connsiteY45" fmla="*/ 323810 h 328627"/>
                <a:gd name="connsiteX46" fmla="*/ 233678 w 238062"/>
                <a:gd name="connsiteY46" fmla="*/ 328510 h 328627"/>
                <a:gd name="connsiteX47" fmla="*/ 235076 w 238062"/>
                <a:gd name="connsiteY47" fmla="*/ 324572 h 328627"/>
                <a:gd name="connsiteX48" fmla="*/ 236092 w 238062"/>
                <a:gd name="connsiteY48" fmla="*/ 313521 h 328627"/>
                <a:gd name="connsiteX49" fmla="*/ 237998 w 238062"/>
                <a:gd name="connsiteY49" fmla="*/ 305264 h 328627"/>
                <a:gd name="connsiteX50" fmla="*/ 232790 w 238062"/>
                <a:gd name="connsiteY50" fmla="*/ 300691 h 328627"/>
                <a:gd name="connsiteX51" fmla="*/ 226057 w 238062"/>
                <a:gd name="connsiteY51" fmla="*/ 298786 h 328627"/>
                <a:gd name="connsiteX52" fmla="*/ 218055 w 238062"/>
                <a:gd name="connsiteY52" fmla="*/ 298913 h 328627"/>
                <a:gd name="connsiteX53" fmla="*/ 219960 w 238062"/>
                <a:gd name="connsiteY53" fmla="*/ 293578 h 328627"/>
                <a:gd name="connsiteX54" fmla="*/ 216276 w 238062"/>
                <a:gd name="connsiteY54" fmla="*/ 283924 h 328627"/>
                <a:gd name="connsiteX55" fmla="*/ 206876 w 238062"/>
                <a:gd name="connsiteY55" fmla="*/ 278081 h 328627"/>
                <a:gd name="connsiteX56" fmla="*/ 205606 w 238062"/>
                <a:gd name="connsiteY56" fmla="*/ 267538 h 328627"/>
                <a:gd name="connsiteX57" fmla="*/ 215006 w 238062"/>
                <a:gd name="connsiteY57" fmla="*/ 267538 h 328627"/>
                <a:gd name="connsiteX58" fmla="*/ 223771 w 238062"/>
                <a:gd name="connsiteY58" fmla="*/ 267030 h 328627"/>
                <a:gd name="connsiteX59" fmla="*/ 218436 w 238062"/>
                <a:gd name="connsiteY59" fmla="*/ 262330 h 328627"/>
                <a:gd name="connsiteX60" fmla="*/ 210433 w 238062"/>
                <a:gd name="connsiteY60" fmla="*/ 256995 h 328627"/>
                <a:gd name="connsiteX61" fmla="*/ 201287 w 238062"/>
                <a:gd name="connsiteY61" fmla="*/ 253311 h 328627"/>
                <a:gd name="connsiteX62" fmla="*/ 191507 w 238062"/>
                <a:gd name="connsiteY62" fmla="*/ 253438 h 328627"/>
                <a:gd name="connsiteX63" fmla="*/ 186298 w 238062"/>
                <a:gd name="connsiteY63" fmla="*/ 261186 h 328627"/>
                <a:gd name="connsiteX64" fmla="*/ 177406 w 238062"/>
                <a:gd name="connsiteY64" fmla="*/ 263727 h 328627"/>
                <a:gd name="connsiteX65" fmla="*/ 176136 w 238062"/>
                <a:gd name="connsiteY65" fmla="*/ 251406 h 328627"/>
                <a:gd name="connsiteX66" fmla="*/ 170420 w 238062"/>
                <a:gd name="connsiteY66" fmla="*/ 241116 h 328627"/>
                <a:gd name="connsiteX67" fmla="*/ 161020 w 238062"/>
                <a:gd name="connsiteY67" fmla="*/ 236035 h 328627"/>
                <a:gd name="connsiteX68" fmla="*/ 146539 w 238062"/>
                <a:gd name="connsiteY68" fmla="*/ 233114 h 328627"/>
                <a:gd name="connsiteX69" fmla="*/ 137267 w 238062"/>
                <a:gd name="connsiteY69" fmla="*/ 242387 h 328627"/>
                <a:gd name="connsiteX70" fmla="*/ 131043 w 238062"/>
                <a:gd name="connsiteY70" fmla="*/ 252803 h 328627"/>
                <a:gd name="connsiteX71" fmla="*/ 122024 w 238062"/>
                <a:gd name="connsiteY71" fmla="*/ 248992 h 328627"/>
                <a:gd name="connsiteX72" fmla="*/ 112624 w 238062"/>
                <a:gd name="connsiteY72" fmla="*/ 245308 h 328627"/>
                <a:gd name="connsiteX73" fmla="*/ 105765 w 238062"/>
                <a:gd name="connsiteY73" fmla="*/ 240100 h 328627"/>
                <a:gd name="connsiteX74" fmla="*/ 107416 w 238062"/>
                <a:gd name="connsiteY74" fmla="*/ 229811 h 328627"/>
                <a:gd name="connsiteX75" fmla="*/ 104494 w 238062"/>
                <a:gd name="connsiteY75" fmla="*/ 219395 h 328627"/>
                <a:gd name="connsiteX76" fmla="*/ 104241 w 238062"/>
                <a:gd name="connsiteY76" fmla="*/ 209487 h 328627"/>
                <a:gd name="connsiteX77" fmla="*/ 100302 w 238062"/>
                <a:gd name="connsiteY77" fmla="*/ 203644 h 328627"/>
                <a:gd name="connsiteX78" fmla="*/ 96619 w 238062"/>
                <a:gd name="connsiteY78" fmla="*/ 196658 h 328627"/>
                <a:gd name="connsiteX79" fmla="*/ 91792 w 238062"/>
                <a:gd name="connsiteY79" fmla="*/ 186877 h 328627"/>
                <a:gd name="connsiteX80" fmla="*/ 85695 w 238062"/>
                <a:gd name="connsiteY80" fmla="*/ 178366 h 328627"/>
                <a:gd name="connsiteX81" fmla="*/ 89887 w 238062"/>
                <a:gd name="connsiteY81" fmla="*/ 167315 h 328627"/>
                <a:gd name="connsiteX82" fmla="*/ 99286 w 238062"/>
                <a:gd name="connsiteY82" fmla="*/ 161091 h 328627"/>
                <a:gd name="connsiteX83" fmla="*/ 97000 w 238062"/>
                <a:gd name="connsiteY83" fmla="*/ 151945 h 328627"/>
                <a:gd name="connsiteX84" fmla="*/ 98016 w 238062"/>
                <a:gd name="connsiteY84" fmla="*/ 143180 h 328627"/>
                <a:gd name="connsiteX85" fmla="*/ 122151 w 238062"/>
                <a:gd name="connsiteY85" fmla="*/ 132764 h 328627"/>
                <a:gd name="connsiteX86" fmla="*/ 125707 w 238062"/>
                <a:gd name="connsiteY86" fmla="*/ 126667 h 328627"/>
                <a:gd name="connsiteX87" fmla="*/ 135997 w 238062"/>
                <a:gd name="connsiteY87" fmla="*/ 115997 h 328627"/>
                <a:gd name="connsiteX88" fmla="*/ 137013 w 238062"/>
                <a:gd name="connsiteY88" fmla="*/ 103040 h 328627"/>
                <a:gd name="connsiteX89" fmla="*/ 148064 w 238062"/>
                <a:gd name="connsiteY89" fmla="*/ 87416 h 328627"/>
                <a:gd name="connsiteX90" fmla="*/ 146032 w 238062"/>
                <a:gd name="connsiteY90" fmla="*/ 76111 h 328627"/>
                <a:gd name="connsiteX91" fmla="*/ 133075 w 238062"/>
                <a:gd name="connsiteY91" fmla="*/ 65441 h 328627"/>
                <a:gd name="connsiteX92" fmla="*/ 131423 w 238062"/>
                <a:gd name="connsiteY92" fmla="*/ 49055 h 328627"/>
                <a:gd name="connsiteX93" fmla="*/ 132058 w 238062"/>
                <a:gd name="connsiteY93" fmla="*/ 35082 h 328627"/>
                <a:gd name="connsiteX94" fmla="*/ 135361 w 238062"/>
                <a:gd name="connsiteY94" fmla="*/ 2437 h 328627"/>
                <a:gd name="connsiteX95" fmla="*/ 123294 w 238062"/>
                <a:gd name="connsiteY95" fmla="*/ 7390 h 328627"/>
                <a:gd name="connsiteX96" fmla="*/ 113640 w 238062"/>
                <a:gd name="connsiteY96" fmla="*/ 12725 h 328627"/>
                <a:gd name="connsiteX97" fmla="*/ 102335 w 238062"/>
                <a:gd name="connsiteY97" fmla="*/ 24412 h 328627"/>
                <a:gd name="connsiteX98" fmla="*/ 98397 w 238062"/>
                <a:gd name="connsiteY98" fmla="*/ 19077 h 328627"/>
                <a:gd name="connsiteX99" fmla="*/ 95857 w 238062"/>
                <a:gd name="connsiteY99" fmla="*/ 11074 h 328627"/>
                <a:gd name="connsiteX100" fmla="*/ 87346 w 238062"/>
                <a:gd name="connsiteY100" fmla="*/ 5993 h 328627"/>
                <a:gd name="connsiteX101" fmla="*/ 76422 w 238062"/>
                <a:gd name="connsiteY101" fmla="*/ 1293 h 328627"/>
                <a:gd name="connsiteX102" fmla="*/ 65244 w 238062"/>
                <a:gd name="connsiteY102" fmla="*/ 277 h 328627"/>
                <a:gd name="connsiteX103" fmla="*/ 51779 w 238062"/>
                <a:gd name="connsiteY103" fmla="*/ 1039 h 328627"/>
                <a:gd name="connsiteX104" fmla="*/ 41998 w 238062"/>
                <a:gd name="connsiteY104" fmla="*/ 10185 h 328627"/>
                <a:gd name="connsiteX105" fmla="*/ 38060 w 238062"/>
                <a:gd name="connsiteY105" fmla="*/ 29493 h 328627"/>
                <a:gd name="connsiteX106" fmla="*/ 34630 w 238062"/>
                <a:gd name="connsiteY106" fmla="*/ 44482 h 328627"/>
                <a:gd name="connsiteX107" fmla="*/ 34758 w 238062"/>
                <a:gd name="connsiteY107" fmla="*/ 64425 h 328627"/>
                <a:gd name="connsiteX108" fmla="*/ 36028 w 238062"/>
                <a:gd name="connsiteY108" fmla="*/ 84749 h 328627"/>
                <a:gd name="connsiteX109" fmla="*/ 28788 w 238062"/>
                <a:gd name="connsiteY109" fmla="*/ 103548 h 328627"/>
                <a:gd name="connsiteX110" fmla="*/ 31201 w 238062"/>
                <a:gd name="connsiteY110" fmla="*/ 118283 h 328627"/>
                <a:gd name="connsiteX111" fmla="*/ 34503 w 238062"/>
                <a:gd name="connsiteY111" fmla="*/ 129970 h 328627"/>
                <a:gd name="connsiteX112" fmla="*/ 27009 w 238062"/>
                <a:gd name="connsiteY112" fmla="*/ 137972 h 328627"/>
                <a:gd name="connsiteX113" fmla="*/ 18244 w 238062"/>
                <a:gd name="connsiteY113" fmla="*/ 136194 h 328627"/>
                <a:gd name="connsiteX114" fmla="*/ 10877 w 238062"/>
                <a:gd name="connsiteY114" fmla="*/ 124508 h 328627"/>
                <a:gd name="connsiteX115" fmla="*/ 1477 w 238062"/>
                <a:gd name="connsiteY115" fmla="*/ 123872 h 32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38062" h="328627">
                  <a:moveTo>
                    <a:pt x="1985" y="123745"/>
                  </a:moveTo>
                  <a:cubicBezTo>
                    <a:pt x="-936" y="125905"/>
                    <a:pt x="-174" y="134034"/>
                    <a:pt x="1350" y="138988"/>
                  </a:cubicBezTo>
                  <a:cubicBezTo>
                    <a:pt x="2874" y="144069"/>
                    <a:pt x="5923" y="148261"/>
                    <a:pt x="8463" y="151691"/>
                  </a:cubicBezTo>
                  <a:cubicBezTo>
                    <a:pt x="11131" y="155121"/>
                    <a:pt x="11766" y="160583"/>
                    <a:pt x="13545" y="167569"/>
                  </a:cubicBezTo>
                  <a:cubicBezTo>
                    <a:pt x="15323" y="174555"/>
                    <a:pt x="15196" y="185099"/>
                    <a:pt x="14052" y="192593"/>
                  </a:cubicBezTo>
                  <a:cubicBezTo>
                    <a:pt x="12910" y="200087"/>
                    <a:pt x="14687" y="199579"/>
                    <a:pt x="18879" y="207074"/>
                  </a:cubicBezTo>
                  <a:cubicBezTo>
                    <a:pt x="23071" y="214568"/>
                    <a:pt x="23579" y="208852"/>
                    <a:pt x="27136" y="212790"/>
                  </a:cubicBezTo>
                  <a:cubicBezTo>
                    <a:pt x="30693" y="216728"/>
                    <a:pt x="31836" y="216728"/>
                    <a:pt x="33488" y="222698"/>
                  </a:cubicBezTo>
                  <a:cubicBezTo>
                    <a:pt x="35139" y="228668"/>
                    <a:pt x="40601" y="225619"/>
                    <a:pt x="43904" y="223587"/>
                  </a:cubicBezTo>
                  <a:cubicBezTo>
                    <a:pt x="47206" y="221428"/>
                    <a:pt x="46063" y="220157"/>
                    <a:pt x="43268" y="215330"/>
                  </a:cubicBezTo>
                  <a:cubicBezTo>
                    <a:pt x="40474" y="210504"/>
                    <a:pt x="40601" y="209106"/>
                    <a:pt x="43777" y="205550"/>
                  </a:cubicBezTo>
                  <a:cubicBezTo>
                    <a:pt x="46825" y="201993"/>
                    <a:pt x="48984" y="206820"/>
                    <a:pt x="50636" y="210122"/>
                  </a:cubicBezTo>
                  <a:cubicBezTo>
                    <a:pt x="52287" y="213425"/>
                    <a:pt x="54319" y="213806"/>
                    <a:pt x="58257" y="216982"/>
                  </a:cubicBezTo>
                  <a:cubicBezTo>
                    <a:pt x="62195" y="220030"/>
                    <a:pt x="62958" y="220284"/>
                    <a:pt x="63593" y="225111"/>
                  </a:cubicBezTo>
                  <a:cubicBezTo>
                    <a:pt x="64227" y="229938"/>
                    <a:pt x="62449" y="228668"/>
                    <a:pt x="59273" y="231463"/>
                  </a:cubicBezTo>
                  <a:cubicBezTo>
                    <a:pt x="55971" y="234257"/>
                    <a:pt x="54701" y="233368"/>
                    <a:pt x="47714" y="235909"/>
                  </a:cubicBezTo>
                  <a:cubicBezTo>
                    <a:pt x="40728" y="238322"/>
                    <a:pt x="45554" y="238576"/>
                    <a:pt x="46444" y="243530"/>
                  </a:cubicBezTo>
                  <a:cubicBezTo>
                    <a:pt x="47333" y="248611"/>
                    <a:pt x="46952" y="247214"/>
                    <a:pt x="47842" y="252676"/>
                  </a:cubicBezTo>
                  <a:cubicBezTo>
                    <a:pt x="48857" y="258011"/>
                    <a:pt x="52414" y="255597"/>
                    <a:pt x="56733" y="256487"/>
                  </a:cubicBezTo>
                  <a:cubicBezTo>
                    <a:pt x="61179" y="257249"/>
                    <a:pt x="61179" y="259281"/>
                    <a:pt x="62068" y="262965"/>
                  </a:cubicBezTo>
                  <a:cubicBezTo>
                    <a:pt x="63084" y="266776"/>
                    <a:pt x="69562" y="268300"/>
                    <a:pt x="72738" y="270078"/>
                  </a:cubicBezTo>
                  <a:cubicBezTo>
                    <a:pt x="75786" y="271856"/>
                    <a:pt x="84551" y="270713"/>
                    <a:pt x="86838" y="265886"/>
                  </a:cubicBezTo>
                  <a:cubicBezTo>
                    <a:pt x="89125" y="261059"/>
                    <a:pt x="94840" y="259027"/>
                    <a:pt x="97635" y="255343"/>
                  </a:cubicBezTo>
                  <a:cubicBezTo>
                    <a:pt x="100429" y="251659"/>
                    <a:pt x="106908" y="254708"/>
                    <a:pt x="109956" y="254708"/>
                  </a:cubicBezTo>
                  <a:cubicBezTo>
                    <a:pt x="113005" y="254708"/>
                    <a:pt x="114530" y="256613"/>
                    <a:pt x="119356" y="259662"/>
                  </a:cubicBezTo>
                  <a:cubicBezTo>
                    <a:pt x="124183" y="262584"/>
                    <a:pt x="122151" y="262203"/>
                    <a:pt x="126851" y="264870"/>
                  </a:cubicBezTo>
                  <a:cubicBezTo>
                    <a:pt x="131551" y="267538"/>
                    <a:pt x="132058" y="267665"/>
                    <a:pt x="135870" y="270586"/>
                  </a:cubicBezTo>
                  <a:cubicBezTo>
                    <a:pt x="139680" y="273508"/>
                    <a:pt x="139299" y="275667"/>
                    <a:pt x="139426" y="279097"/>
                  </a:cubicBezTo>
                  <a:cubicBezTo>
                    <a:pt x="139553" y="282527"/>
                    <a:pt x="146286" y="282654"/>
                    <a:pt x="146286" y="277954"/>
                  </a:cubicBezTo>
                  <a:cubicBezTo>
                    <a:pt x="146286" y="273254"/>
                    <a:pt x="147302" y="272111"/>
                    <a:pt x="148572" y="267919"/>
                  </a:cubicBezTo>
                  <a:cubicBezTo>
                    <a:pt x="149842" y="263727"/>
                    <a:pt x="146286" y="262330"/>
                    <a:pt x="144635" y="258265"/>
                  </a:cubicBezTo>
                  <a:cubicBezTo>
                    <a:pt x="142983" y="254200"/>
                    <a:pt x="145904" y="253692"/>
                    <a:pt x="148318" y="253692"/>
                  </a:cubicBezTo>
                  <a:cubicBezTo>
                    <a:pt x="150731" y="253692"/>
                    <a:pt x="153018" y="256995"/>
                    <a:pt x="157083" y="257249"/>
                  </a:cubicBezTo>
                  <a:cubicBezTo>
                    <a:pt x="161148" y="257630"/>
                    <a:pt x="161528" y="261695"/>
                    <a:pt x="162290" y="265251"/>
                  </a:cubicBezTo>
                  <a:cubicBezTo>
                    <a:pt x="163053" y="268808"/>
                    <a:pt x="167117" y="271221"/>
                    <a:pt x="169912" y="272238"/>
                  </a:cubicBezTo>
                  <a:cubicBezTo>
                    <a:pt x="172707" y="273254"/>
                    <a:pt x="178042" y="278081"/>
                    <a:pt x="179058" y="282146"/>
                  </a:cubicBezTo>
                  <a:cubicBezTo>
                    <a:pt x="180074" y="286210"/>
                    <a:pt x="182361" y="285702"/>
                    <a:pt x="185918" y="287227"/>
                  </a:cubicBezTo>
                  <a:cubicBezTo>
                    <a:pt x="189474" y="288624"/>
                    <a:pt x="189855" y="289513"/>
                    <a:pt x="190363" y="292689"/>
                  </a:cubicBezTo>
                  <a:cubicBezTo>
                    <a:pt x="190871" y="295991"/>
                    <a:pt x="192015" y="297897"/>
                    <a:pt x="193793" y="302343"/>
                  </a:cubicBezTo>
                  <a:cubicBezTo>
                    <a:pt x="195571" y="306788"/>
                    <a:pt x="201160" y="305137"/>
                    <a:pt x="203701" y="306407"/>
                  </a:cubicBezTo>
                  <a:cubicBezTo>
                    <a:pt x="206241" y="307678"/>
                    <a:pt x="209417" y="308567"/>
                    <a:pt x="214625" y="308948"/>
                  </a:cubicBezTo>
                  <a:cubicBezTo>
                    <a:pt x="219833" y="309456"/>
                    <a:pt x="219325" y="308694"/>
                    <a:pt x="222374" y="307042"/>
                  </a:cubicBezTo>
                  <a:cubicBezTo>
                    <a:pt x="225422" y="305391"/>
                    <a:pt x="226819" y="307170"/>
                    <a:pt x="228216" y="310091"/>
                  </a:cubicBezTo>
                  <a:cubicBezTo>
                    <a:pt x="229741" y="313013"/>
                    <a:pt x="226946" y="313648"/>
                    <a:pt x="224787" y="314791"/>
                  </a:cubicBezTo>
                  <a:cubicBezTo>
                    <a:pt x="222627" y="315934"/>
                    <a:pt x="220595" y="317077"/>
                    <a:pt x="220595" y="319618"/>
                  </a:cubicBezTo>
                  <a:cubicBezTo>
                    <a:pt x="220595" y="322158"/>
                    <a:pt x="224025" y="323048"/>
                    <a:pt x="228344" y="323810"/>
                  </a:cubicBezTo>
                  <a:cubicBezTo>
                    <a:pt x="232790" y="324572"/>
                    <a:pt x="231901" y="327875"/>
                    <a:pt x="233678" y="328510"/>
                  </a:cubicBezTo>
                  <a:cubicBezTo>
                    <a:pt x="235457" y="329145"/>
                    <a:pt x="235457" y="327112"/>
                    <a:pt x="235076" y="324572"/>
                  </a:cubicBezTo>
                  <a:cubicBezTo>
                    <a:pt x="234695" y="322158"/>
                    <a:pt x="235203" y="318094"/>
                    <a:pt x="236092" y="313521"/>
                  </a:cubicBezTo>
                  <a:cubicBezTo>
                    <a:pt x="236981" y="308948"/>
                    <a:pt x="238379" y="308694"/>
                    <a:pt x="237998" y="305264"/>
                  </a:cubicBezTo>
                  <a:cubicBezTo>
                    <a:pt x="237617" y="301834"/>
                    <a:pt x="235584" y="301961"/>
                    <a:pt x="232790" y="300691"/>
                  </a:cubicBezTo>
                  <a:cubicBezTo>
                    <a:pt x="229995" y="299421"/>
                    <a:pt x="230249" y="298786"/>
                    <a:pt x="226057" y="298786"/>
                  </a:cubicBezTo>
                  <a:cubicBezTo>
                    <a:pt x="221865" y="298786"/>
                    <a:pt x="220850" y="300310"/>
                    <a:pt x="218055" y="298913"/>
                  </a:cubicBezTo>
                  <a:cubicBezTo>
                    <a:pt x="215260" y="297643"/>
                    <a:pt x="217165" y="296753"/>
                    <a:pt x="219960" y="293578"/>
                  </a:cubicBezTo>
                  <a:cubicBezTo>
                    <a:pt x="222754" y="290529"/>
                    <a:pt x="219833" y="290910"/>
                    <a:pt x="216276" y="283924"/>
                  </a:cubicBezTo>
                  <a:cubicBezTo>
                    <a:pt x="212720" y="276938"/>
                    <a:pt x="212974" y="281637"/>
                    <a:pt x="206876" y="278081"/>
                  </a:cubicBezTo>
                  <a:cubicBezTo>
                    <a:pt x="200652" y="274524"/>
                    <a:pt x="203955" y="270967"/>
                    <a:pt x="205606" y="267538"/>
                  </a:cubicBezTo>
                  <a:cubicBezTo>
                    <a:pt x="207258" y="264108"/>
                    <a:pt x="210687" y="266902"/>
                    <a:pt x="215006" y="267538"/>
                  </a:cubicBezTo>
                  <a:cubicBezTo>
                    <a:pt x="219452" y="268173"/>
                    <a:pt x="221357" y="267665"/>
                    <a:pt x="223771" y="267030"/>
                  </a:cubicBezTo>
                  <a:cubicBezTo>
                    <a:pt x="226184" y="266394"/>
                    <a:pt x="223263" y="263600"/>
                    <a:pt x="218436" y="262330"/>
                  </a:cubicBezTo>
                  <a:cubicBezTo>
                    <a:pt x="213609" y="261059"/>
                    <a:pt x="214371" y="260043"/>
                    <a:pt x="210433" y="256995"/>
                  </a:cubicBezTo>
                  <a:cubicBezTo>
                    <a:pt x="206496" y="253946"/>
                    <a:pt x="204717" y="255216"/>
                    <a:pt x="201287" y="253311"/>
                  </a:cubicBezTo>
                  <a:cubicBezTo>
                    <a:pt x="197858" y="251406"/>
                    <a:pt x="191887" y="249119"/>
                    <a:pt x="191507" y="253438"/>
                  </a:cubicBezTo>
                  <a:cubicBezTo>
                    <a:pt x="191252" y="257884"/>
                    <a:pt x="190109" y="258011"/>
                    <a:pt x="186298" y="261186"/>
                  </a:cubicBezTo>
                  <a:cubicBezTo>
                    <a:pt x="182615" y="264489"/>
                    <a:pt x="178931" y="266013"/>
                    <a:pt x="177406" y="263727"/>
                  </a:cubicBezTo>
                  <a:cubicBezTo>
                    <a:pt x="176009" y="261440"/>
                    <a:pt x="176136" y="255470"/>
                    <a:pt x="176136" y="251406"/>
                  </a:cubicBezTo>
                  <a:cubicBezTo>
                    <a:pt x="176136" y="247341"/>
                    <a:pt x="175502" y="245054"/>
                    <a:pt x="170420" y="241116"/>
                  </a:cubicBezTo>
                  <a:cubicBezTo>
                    <a:pt x="165340" y="237179"/>
                    <a:pt x="164450" y="239211"/>
                    <a:pt x="161020" y="236035"/>
                  </a:cubicBezTo>
                  <a:cubicBezTo>
                    <a:pt x="157591" y="232987"/>
                    <a:pt x="151748" y="231971"/>
                    <a:pt x="146539" y="233114"/>
                  </a:cubicBezTo>
                  <a:cubicBezTo>
                    <a:pt x="141332" y="234257"/>
                    <a:pt x="138410" y="237814"/>
                    <a:pt x="137267" y="242387"/>
                  </a:cubicBezTo>
                  <a:cubicBezTo>
                    <a:pt x="136123" y="246960"/>
                    <a:pt x="134599" y="250135"/>
                    <a:pt x="131043" y="252803"/>
                  </a:cubicBezTo>
                  <a:cubicBezTo>
                    <a:pt x="127486" y="255343"/>
                    <a:pt x="125707" y="252803"/>
                    <a:pt x="122024" y="248992"/>
                  </a:cubicBezTo>
                  <a:cubicBezTo>
                    <a:pt x="118467" y="245308"/>
                    <a:pt x="118086" y="246706"/>
                    <a:pt x="112624" y="245308"/>
                  </a:cubicBezTo>
                  <a:cubicBezTo>
                    <a:pt x="107035" y="243911"/>
                    <a:pt x="108432" y="244165"/>
                    <a:pt x="105765" y="240100"/>
                  </a:cubicBezTo>
                  <a:cubicBezTo>
                    <a:pt x="103097" y="236035"/>
                    <a:pt x="107289" y="235146"/>
                    <a:pt x="107416" y="229811"/>
                  </a:cubicBezTo>
                  <a:cubicBezTo>
                    <a:pt x="107543" y="224476"/>
                    <a:pt x="104494" y="222825"/>
                    <a:pt x="104494" y="219395"/>
                  </a:cubicBezTo>
                  <a:cubicBezTo>
                    <a:pt x="104494" y="215966"/>
                    <a:pt x="105129" y="214949"/>
                    <a:pt x="104241" y="209487"/>
                  </a:cubicBezTo>
                  <a:cubicBezTo>
                    <a:pt x="103224" y="204025"/>
                    <a:pt x="103224" y="206566"/>
                    <a:pt x="100302" y="203644"/>
                  </a:cubicBezTo>
                  <a:cubicBezTo>
                    <a:pt x="97381" y="200723"/>
                    <a:pt x="96746" y="199960"/>
                    <a:pt x="96619" y="196658"/>
                  </a:cubicBezTo>
                  <a:cubicBezTo>
                    <a:pt x="96492" y="193355"/>
                    <a:pt x="95984" y="192593"/>
                    <a:pt x="91792" y="186877"/>
                  </a:cubicBezTo>
                  <a:cubicBezTo>
                    <a:pt x="87600" y="181161"/>
                    <a:pt x="86330" y="181288"/>
                    <a:pt x="85695" y="178366"/>
                  </a:cubicBezTo>
                  <a:cubicBezTo>
                    <a:pt x="85060" y="175444"/>
                    <a:pt x="87981" y="169601"/>
                    <a:pt x="89887" y="167315"/>
                  </a:cubicBezTo>
                  <a:cubicBezTo>
                    <a:pt x="91792" y="165029"/>
                    <a:pt x="95349" y="163123"/>
                    <a:pt x="99286" y="161091"/>
                  </a:cubicBezTo>
                  <a:cubicBezTo>
                    <a:pt x="103224" y="159185"/>
                    <a:pt x="100938" y="154612"/>
                    <a:pt x="97000" y="151945"/>
                  </a:cubicBezTo>
                  <a:cubicBezTo>
                    <a:pt x="93062" y="149277"/>
                    <a:pt x="94078" y="145721"/>
                    <a:pt x="98016" y="143180"/>
                  </a:cubicBezTo>
                  <a:cubicBezTo>
                    <a:pt x="101954" y="140513"/>
                    <a:pt x="117578" y="133145"/>
                    <a:pt x="122151" y="132764"/>
                  </a:cubicBezTo>
                  <a:cubicBezTo>
                    <a:pt x="126089" y="135686"/>
                    <a:pt x="124819" y="131367"/>
                    <a:pt x="125707" y="126667"/>
                  </a:cubicBezTo>
                  <a:cubicBezTo>
                    <a:pt x="126724" y="121967"/>
                    <a:pt x="133456" y="121967"/>
                    <a:pt x="135997" y="115997"/>
                  </a:cubicBezTo>
                  <a:cubicBezTo>
                    <a:pt x="138664" y="110027"/>
                    <a:pt x="135997" y="107994"/>
                    <a:pt x="137013" y="103040"/>
                  </a:cubicBezTo>
                  <a:cubicBezTo>
                    <a:pt x="138029" y="98086"/>
                    <a:pt x="144380" y="94657"/>
                    <a:pt x="148064" y="87416"/>
                  </a:cubicBezTo>
                  <a:cubicBezTo>
                    <a:pt x="151748" y="80049"/>
                    <a:pt x="149080" y="80430"/>
                    <a:pt x="146032" y="76111"/>
                  </a:cubicBezTo>
                  <a:cubicBezTo>
                    <a:pt x="142983" y="71792"/>
                    <a:pt x="140061" y="71792"/>
                    <a:pt x="133075" y="65441"/>
                  </a:cubicBezTo>
                  <a:cubicBezTo>
                    <a:pt x="126089" y="59090"/>
                    <a:pt x="130788" y="55787"/>
                    <a:pt x="131423" y="49055"/>
                  </a:cubicBezTo>
                  <a:cubicBezTo>
                    <a:pt x="132058" y="42449"/>
                    <a:pt x="133456" y="41052"/>
                    <a:pt x="132058" y="35082"/>
                  </a:cubicBezTo>
                  <a:cubicBezTo>
                    <a:pt x="130788" y="29112"/>
                    <a:pt x="139045" y="5104"/>
                    <a:pt x="135361" y="2437"/>
                  </a:cubicBezTo>
                  <a:cubicBezTo>
                    <a:pt x="128121" y="150"/>
                    <a:pt x="127232" y="3072"/>
                    <a:pt x="123294" y="7390"/>
                  </a:cubicBezTo>
                  <a:cubicBezTo>
                    <a:pt x="119230" y="11709"/>
                    <a:pt x="119610" y="13234"/>
                    <a:pt x="113640" y="12725"/>
                  </a:cubicBezTo>
                  <a:cubicBezTo>
                    <a:pt x="105765" y="12852"/>
                    <a:pt x="105256" y="20728"/>
                    <a:pt x="102335" y="24412"/>
                  </a:cubicBezTo>
                  <a:cubicBezTo>
                    <a:pt x="99414" y="28096"/>
                    <a:pt x="99540" y="23904"/>
                    <a:pt x="98397" y="19077"/>
                  </a:cubicBezTo>
                  <a:cubicBezTo>
                    <a:pt x="97254" y="14123"/>
                    <a:pt x="98016" y="12725"/>
                    <a:pt x="95857" y="11074"/>
                  </a:cubicBezTo>
                  <a:cubicBezTo>
                    <a:pt x="93570" y="9423"/>
                    <a:pt x="91284" y="9804"/>
                    <a:pt x="87346" y="5993"/>
                  </a:cubicBezTo>
                  <a:cubicBezTo>
                    <a:pt x="83408" y="2310"/>
                    <a:pt x="80486" y="3707"/>
                    <a:pt x="76422" y="1293"/>
                  </a:cubicBezTo>
                  <a:cubicBezTo>
                    <a:pt x="72357" y="-1120"/>
                    <a:pt x="70579" y="658"/>
                    <a:pt x="65244" y="277"/>
                  </a:cubicBezTo>
                  <a:cubicBezTo>
                    <a:pt x="59908" y="23"/>
                    <a:pt x="57241" y="658"/>
                    <a:pt x="51779" y="1039"/>
                  </a:cubicBezTo>
                  <a:cubicBezTo>
                    <a:pt x="46190" y="1547"/>
                    <a:pt x="44919" y="5612"/>
                    <a:pt x="41998" y="10185"/>
                  </a:cubicBezTo>
                  <a:cubicBezTo>
                    <a:pt x="39077" y="14758"/>
                    <a:pt x="41363" y="24666"/>
                    <a:pt x="38060" y="29493"/>
                  </a:cubicBezTo>
                  <a:cubicBezTo>
                    <a:pt x="34758" y="34320"/>
                    <a:pt x="35647" y="37622"/>
                    <a:pt x="34630" y="44482"/>
                  </a:cubicBezTo>
                  <a:cubicBezTo>
                    <a:pt x="33614" y="51341"/>
                    <a:pt x="33488" y="56168"/>
                    <a:pt x="34758" y="64425"/>
                  </a:cubicBezTo>
                  <a:cubicBezTo>
                    <a:pt x="36028" y="72681"/>
                    <a:pt x="36409" y="75984"/>
                    <a:pt x="36028" y="84749"/>
                  </a:cubicBezTo>
                  <a:cubicBezTo>
                    <a:pt x="35647" y="93513"/>
                    <a:pt x="35265" y="97705"/>
                    <a:pt x="28788" y="103548"/>
                  </a:cubicBezTo>
                  <a:cubicBezTo>
                    <a:pt x="22309" y="109392"/>
                    <a:pt x="28914" y="111551"/>
                    <a:pt x="31201" y="118283"/>
                  </a:cubicBezTo>
                  <a:cubicBezTo>
                    <a:pt x="33488" y="125143"/>
                    <a:pt x="33995" y="124508"/>
                    <a:pt x="34503" y="129970"/>
                  </a:cubicBezTo>
                  <a:cubicBezTo>
                    <a:pt x="35012" y="135432"/>
                    <a:pt x="32344" y="134670"/>
                    <a:pt x="27009" y="137972"/>
                  </a:cubicBezTo>
                  <a:cubicBezTo>
                    <a:pt x="21674" y="141275"/>
                    <a:pt x="21293" y="138226"/>
                    <a:pt x="18244" y="136194"/>
                  </a:cubicBezTo>
                  <a:cubicBezTo>
                    <a:pt x="15196" y="134034"/>
                    <a:pt x="12910" y="128572"/>
                    <a:pt x="10877" y="124508"/>
                  </a:cubicBezTo>
                  <a:cubicBezTo>
                    <a:pt x="8972" y="120443"/>
                    <a:pt x="4398" y="121713"/>
                    <a:pt x="1477" y="123872"/>
                  </a:cubicBezTo>
                </a:path>
              </a:pathLst>
            </a:custGeom>
            <a:solidFill>
              <a:srgbClr val="FFFFFF"/>
            </a:solidFill>
            <a:ln w="12700" cap="flat">
              <a:noFill/>
              <a:prstDash val="solid"/>
              <a:miter/>
            </a:ln>
          </p:spPr>
          <p:txBody>
            <a:bodyPr rtlCol="0" anchor="ctr"/>
            <a:lstStyle/>
            <a:p>
              <a:endParaRPr lang="en-GB"/>
            </a:p>
          </p:txBody>
        </p:sp>
        <p:sp>
          <p:nvSpPr>
            <p:cNvPr id="1295" name="Freeform: Shape 1294">
              <a:extLst>
                <a:ext uri="{FF2B5EF4-FFF2-40B4-BE49-F238E27FC236}">
                  <a16:creationId xmlns:a16="http://schemas.microsoft.com/office/drawing/2014/main" id="{16003695-8728-0C5F-A851-2315FF7900D8}"/>
                </a:ext>
              </a:extLst>
            </p:cNvPr>
            <p:cNvSpPr/>
            <p:nvPr/>
          </p:nvSpPr>
          <p:spPr>
            <a:xfrm>
              <a:off x="11189871" y="3054864"/>
              <a:ext cx="249532" cy="222442"/>
            </a:xfrm>
            <a:custGeom>
              <a:avLst/>
              <a:gdLst>
                <a:gd name="connsiteX0" fmla="*/ 208533 w 249532"/>
                <a:gd name="connsiteY0" fmla="*/ 11352 h 222442"/>
                <a:gd name="connsiteX1" fmla="*/ 197609 w 249532"/>
                <a:gd name="connsiteY1" fmla="*/ 3095 h 222442"/>
                <a:gd name="connsiteX2" fmla="*/ 187955 w 249532"/>
                <a:gd name="connsiteY2" fmla="*/ 1444 h 222442"/>
                <a:gd name="connsiteX3" fmla="*/ 189606 w 249532"/>
                <a:gd name="connsiteY3" fmla="*/ 9827 h 222442"/>
                <a:gd name="connsiteX4" fmla="*/ 188590 w 249532"/>
                <a:gd name="connsiteY4" fmla="*/ 19989 h 222442"/>
                <a:gd name="connsiteX5" fmla="*/ 193036 w 249532"/>
                <a:gd name="connsiteY5" fmla="*/ 30024 h 222442"/>
                <a:gd name="connsiteX6" fmla="*/ 188844 w 249532"/>
                <a:gd name="connsiteY6" fmla="*/ 37138 h 222442"/>
                <a:gd name="connsiteX7" fmla="*/ 179063 w 249532"/>
                <a:gd name="connsiteY7" fmla="*/ 34597 h 222442"/>
                <a:gd name="connsiteX8" fmla="*/ 173601 w 249532"/>
                <a:gd name="connsiteY8" fmla="*/ 38027 h 222442"/>
                <a:gd name="connsiteX9" fmla="*/ 171442 w 249532"/>
                <a:gd name="connsiteY9" fmla="*/ 45013 h 222442"/>
                <a:gd name="connsiteX10" fmla="*/ 162550 w 249532"/>
                <a:gd name="connsiteY10" fmla="*/ 42219 h 222442"/>
                <a:gd name="connsiteX11" fmla="*/ 156326 w 249532"/>
                <a:gd name="connsiteY11" fmla="*/ 36248 h 222442"/>
                <a:gd name="connsiteX12" fmla="*/ 153404 w 249532"/>
                <a:gd name="connsiteY12" fmla="*/ 28246 h 222442"/>
                <a:gd name="connsiteX13" fmla="*/ 147941 w 249532"/>
                <a:gd name="connsiteY13" fmla="*/ 28627 h 222442"/>
                <a:gd name="connsiteX14" fmla="*/ 151371 w 249532"/>
                <a:gd name="connsiteY14" fmla="*/ 35105 h 222442"/>
                <a:gd name="connsiteX15" fmla="*/ 153785 w 249532"/>
                <a:gd name="connsiteY15" fmla="*/ 42854 h 222442"/>
                <a:gd name="connsiteX16" fmla="*/ 152006 w 249532"/>
                <a:gd name="connsiteY16" fmla="*/ 53397 h 222442"/>
                <a:gd name="connsiteX17" fmla="*/ 150736 w 249532"/>
                <a:gd name="connsiteY17" fmla="*/ 63686 h 222442"/>
                <a:gd name="connsiteX18" fmla="*/ 143750 w 249532"/>
                <a:gd name="connsiteY18" fmla="*/ 62289 h 222442"/>
                <a:gd name="connsiteX19" fmla="*/ 133334 w 249532"/>
                <a:gd name="connsiteY19" fmla="*/ 60129 h 222442"/>
                <a:gd name="connsiteX20" fmla="*/ 127237 w 249532"/>
                <a:gd name="connsiteY20" fmla="*/ 68386 h 222442"/>
                <a:gd name="connsiteX21" fmla="*/ 118980 w 249532"/>
                <a:gd name="connsiteY21" fmla="*/ 75499 h 222442"/>
                <a:gd name="connsiteX22" fmla="*/ 112883 w 249532"/>
                <a:gd name="connsiteY22" fmla="*/ 82232 h 222442"/>
                <a:gd name="connsiteX23" fmla="*/ 104372 w 249532"/>
                <a:gd name="connsiteY23" fmla="*/ 90869 h 222442"/>
                <a:gd name="connsiteX24" fmla="*/ 96496 w 249532"/>
                <a:gd name="connsiteY24" fmla="*/ 94172 h 222442"/>
                <a:gd name="connsiteX25" fmla="*/ 92305 w 249532"/>
                <a:gd name="connsiteY25" fmla="*/ 91250 h 222442"/>
                <a:gd name="connsiteX26" fmla="*/ 96751 w 249532"/>
                <a:gd name="connsiteY26" fmla="*/ 84899 h 222442"/>
                <a:gd name="connsiteX27" fmla="*/ 101958 w 249532"/>
                <a:gd name="connsiteY27" fmla="*/ 80834 h 222442"/>
                <a:gd name="connsiteX28" fmla="*/ 101958 w 249532"/>
                <a:gd name="connsiteY28" fmla="*/ 74737 h 222442"/>
                <a:gd name="connsiteX29" fmla="*/ 100307 w 249532"/>
                <a:gd name="connsiteY29" fmla="*/ 68894 h 222442"/>
                <a:gd name="connsiteX30" fmla="*/ 97513 w 249532"/>
                <a:gd name="connsiteY30" fmla="*/ 63178 h 222442"/>
                <a:gd name="connsiteX31" fmla="*/ 91162 w 249532"/>
                <a:gd name="connsiteY31" fmla="*/ 61272 h 222442"/>
                <a:gd name="connsiteX32" fmla="*/ 85191 w 249532"/>
                <a:gd name="connsiteY32" fmla="*/ 60256 h 222442"/>
                <a:gd name="connsiteX33" fmla="*/ 78078 w 249532"/>
                <a:gd name="connsiteY33" fmla="*/ 54032 h 222442"/>
                <a:gd name="connsiteX34" fmla="*/ 71600 w 249532"/>
                <a:gd name="connsiteY34" fmla="*/ 56827 h 222442"/>
                <a:gd name="connsiteX35" fmla="*/ 67662 w 249532"/>
                <a:gd name="connsiteY35" fmla="*/ 61019 h 222442"/>
                <a:gd name="connsiteX36" fmla="*/ 61311 w 249532"/>
                <a:gd name="connsiteY36" fmla="*/ 65464 h 222442"/>
                <a:gd name="connsiteX37" fmla="*/ 57500 w 249532"/>
                <a:gd name="connsiteY37" fmla="*/ 72832 h 222442"/>
                <a:gd name="connsiteX38" fmla="*/ 53308 w 249532"/>
                <a:gd name="connsiteY38" fmla="*/ 81597 h 222442"/>
                <a:gd name="connsiteX39" fmla="*/ 42765 w 249532"/>
                <a:gd name="connsiteY39" fmla="*/ 87948 h 222442"/>
                <a:gd name="connsiteX40" fmla="*/ 35525 w 249532"/>
                <a:gd name="connsiteY40" fmla="*/ 90742 h 222442"/>
                <a:gd name="connsiteX41" fmla="*/ 27903 w 249532"/>
                <a:gd name="connsiteY41" fmla="*/ 94299 h 222442"/>
                <a:gd name="connsiteX42" fmla="*/ 19647 w 249532"/>
                <a:gd name="connsiteY42" fmla="*/ 96458 h 222442"/>
                <a:gd name="connsiteX43" fmla="*/ 13677 w 249532"/>
                <a:gd name="connsiteY43" fmla="*/ 100015 h 222442"/>
                <a:gd name="connsiteX44" fmla="*/ 11644 w 249532"/>
                <a:gd name="connsiteY44" fmla="*/ 107002 h 222442"/>
                <a:gd name="connsiteX45" fmla="*/ 8595 w 249532"/>
                <a:gd name="connsiteY45" fmla="*/ 112210 h 222442"/>
                <a:gd name="connsiteX46" fmla="*/ 5928 w 249532"/>
                <a:gd name="connsiteY46" fmla="*/ 119069 h 222442"/>
                <a:gd name="connsiteX47" fmla="*/ 5800 w 249532"/>
                <a:gd name="connsiteY47" fmla="*/ 125801 h 222442"/>
                <a:gd name="connsiteX48" fmla="*/ 1355 w 249532"/>
                <a:gd name="connsiteY48" fmla="*/ 132280 h 222442"/>
                <a:gd name="connsiteX49" fmla="*/ 1355 w 249532"/>
                <a:gd name="connsiteY49" fmla="*/ 140536 h 222442"/>
                <a:gd name="connsiteX50" fmla="*/ 6563 w 249532"/>
                <a:gd name="connsiteY50" fmla="*/ 147649 h 222442"/>
                <a:gd name="connsiteX51" fmla="*/ 10755 w 249532"/>
                <a:gd name="connsiteY51" fmla="*/ 145744 h 222442"/>
                <a:gd name="connsiteX52" fmla="*/ 13677 w 249532"/>
                <a:gd name="connsiteY52" fmla="*/ 137868 h 222442"/>
                <a:gd name="connsiteX53" fmla="*/ 18377 w 249532"/>
                <a:gd name="connsiteY53" fmla="*/ 132788 h 222442"/>
                <a:gd name="connsiteX54" fmla="*/ 20281 w 249532"/>
                <a:gd name="connsiteY54" fmla="*/ 127707 h 222442"/>
                <a:gd name="connsiteX55" fmla="*/ 27903 w 249532"/>
                <a:gd name="connsiteY55" fmla="*/ 116782 h 222442"/>
                <a:gd name="connsiteX56" fmla="*/ 29681 w 249532"/>
                <a:gd name="connsiteY56" fmla="*/ 110050 h 222442"/>
                <a:gd name="connsiteX57" fmla="*/ 32730 w 249532"/>
                <a:gd name="connsiteY57" fmla="*/ 105223 h 222442"/>
                <a:gd name="connsiteX58" fmla="*/ 37557 w 249532"/>
                <a:gd name="connsiteY58" fmla="*/ 106620 h 222442"/>
                <a:gd name="connsiteX59" fmla="*/ 41114 w 249532"/>
                <a:gd name="connsiteY59" fmla="*/ 108907 h 222442"/>
                <a:gd name="connsiteX60" fmla="*/ 47084 w 249532"/>
                <a:gd name="connsiteY60" fmla="*/ 111701 h 222442"/>
                <a:gd name="connsiteX61" fmla="*/ 47592 w 249532"/>
                <a:gd name="connsiteY61" fmla="*/ 116782 h 222442"/>
                <a:gd name="connsiteX62" fmla="*/ 49751 w 249532"/>
                <a:gd name="connsiteY62" fmla="*/ 119831 h 222442"/>
                <a:gd name="connsiteX63" fmla="*/ 52292 w 249532"/>
                <a:gd name="connsiteY63" fmla="*/ 118053 h 222442"/>
                <a:gd name="connsiteX64" fmla="*/ 54706 w 249532"/>
                <a:gd name="connsiteY64" fmla="*/ 115258 h 222442"/>
                <a:gd name="connsiteX65" fmla="*/ 58643 w 249532"/>
                <a:gd name="connsiteY65" fmla="*/ 112972 h 222442"/>
                <a:gd name="connsiteX66" fmla="*/ 62073 w 249532"/>
                <a:gd name="connsiteY66" fmla="*/ 108272 h 222442"/>
                <a:gd name="connsiteX67" fmla="*/ 66264 w 249532"/>
                <a:gd name="connsiteY67" fmla="*/ 110812 h 222442"/>
                <a:gd name="connsiteX68" fmla="*/ 68170 w 249532"/>
                <a:gd name="connsiteY68" fmla="*/ 115766 h 222442"/>
                <a:gd name="connsiteX69" fmla="*/ 73124 w 249532"/>
                <a:gd name="connsiteY69" fmla="*/ 119450 h 222442"/>
                <a:gd name="connsiteX70" fmla="*/ 73886 w 249532"/>
                <a:gd name="connsiteY70" fmla="*/ 124404 h 222442"/>
                <a:gd name="connsiteX71" fmla="*/ 79094 w 249532"/>
                <a:gd name="connsiteY71" fmla="*/ 123388 h 222442"/>
                <a:gd name="connsiteX72" fmla="*/ 80873 w 249532"/>
                <a:gd name="connsiteY72" fmla="*/ 111447 h 222442"/>
                <a:gd name="connsiteX73" fmla="*/ 85065 w 249532"/>
                <a:gd name="connsiteY73" fmla="*/ 103445 h 222442"/>
                <a:gd name="connsiteX74" fmla="*/ 93067 w 249532"/>
                <a:gd name="connsiteY74" fmla="*/ 103953 h 222442"/>
                <a:gd name="connsiteX75" fmla="*/ 100561 w 249532"/>
                <a:gd name="connsiteY75" fmla="*/ 107637 h 222442"/>
                <a:gd name="connsiteX76" fmla="*/ 106023 w 249532"/>
                <a:gd name="connsiteY76" fmla="*/ 115004 h 222442"/>
                <a:gd name="connsiteX77" fmla="*/ 113518 w 249532"/>
                <a:gd name="connsiteY77" fmla="*/ 121482 h 222442"/>
                <a:gd name="connsiteX78" fmla="*/ 123426 w 249532"/>
                <a:gd name="connsiteY78" fmla="*/ 127326 h 222442"/>
                <a:gd name="connsiteX79" fmla="*/ 122918 w 249532"/>
                <a:gd name="connsiteY79" fmla="*/ 134947 h 222442"/>
                <a:gd name="connsiteX80" fmla="*/ 112375 w 249532"/>
                <a:gd name="connsiteY80" fmla="*/ 139901 h 222442"/>
                <a:gd name="connsiteX81" fmla="*/ 109834 w 249532"/>
                <a:gd name="connsiteY81" fmla="*/ 150952 h 222442"/>
                <a:gd name="connsiteX82" fmla="*/ 114280 w 249532"/>
                <a:gd name="connsiteY82" fmla="*/ 160479 h 222442"/>
                <a:gd name="connsiteX83" fmla="*/ 116567 w 249532"/>
                <a:gd name="connsiteY83" fmla="*/ 178644 h 222442"/>
                <a:gd name="connsiteX84" fmla="*/ 124188 w 249532"/>
                <a:gd name="connsiteY84" fmla="*/ 187916 h 222442"/>
                <a:gd name="connsiteX85" fmla="*/ 134604 w 249532"/>
                <a:gd name="connsiteY85" fmla="*/ 195538 h 222442"/>
                <a:gd name="connsiteX86" fmla="*/ 154166 w 249532"/>
                <a:gd name="connsiteY86" fmla="*/ 199984 h 222442"/>
                <a:gd name="connsiteX87" fmla="*/ 163185 w 249532"/>
                <a:gd name="connsiteY87" fmla="*/ 205319 h 222442"/>
                <a:gd name="connsiteX88" fmla="*/ 167631 w 249532"/>
                <a:gd name="connsiteY88" fmla="*/ 202778 h 222442"/>
                <a:gd name="connsiteX89" fmla="*/ 169536 w 249532"/>
                <a:gd name="connsiteY89" fmla="*/ 196173 h 222442"/>
                <a:gd name="connsiteX90" fmla="*/ 177158 w 249532"/>
                <a:gd name="connsiteY90" fmla="*/ 196046 h 222442"/>
                <a:gd name="connsiteX91" fmla="*/ 176014 w 249532"/>
                <a:gd name="connsiteY91" fmla="*/ 203794 h 222442"/>
                <a:gd name="connsiteX92" fmla="*/ 175379 w 249532"/>
                <a:gd name="connsiteY92" fmla="*/ 210400 h 222442"/>
                <a:gd name="connsiteX93" fmla="*/ 180333 w 249532"/>
                <a:gd name="connsiteY93" fmla="*/ 218911 h 222442"/>
                <a:gd name="connsiteX94" fmla="*/ 186049 w 249532"/>
                <a:gd name="connsiteY94" fmla="*/ 220435 h 222442"/>
                <a:gd name="connsiteX95" fmla="*/ 190114 w 249532"/>
                <a:gd name="connsiteY95" fmla="*/ 211543 h 222442"/>
                <a:gd name="connsiteX96" fmla="*/ 199895 w 249532"/>
                <a:gd name="connsiteY96" fmla="*/ 204176 h 222442"/>
                <a:gd name="connsiteX97" fmla="*/ 202054 w 249532"/>
                <a:gd name="connsiteY97" fmla="*/ 195411 h 222442"/>
                <a:gd name="connsiteX98" fmla="*/ 198116 w 249532"/>
                <a:gd name="connsiteY98" fmla="*/ 187789 h 222442"/>
                <a:gd name="connsiteX99" fmla="*/ 198244 w 249532"/>
                <a:gd name="connsiteY99" fmla="*/ 180803 h 222442"/>
                <a:gd name="connsiteX100" fmla="*/ 192909 w 249532"/>
                <a:gd name="connsiteY100" fmla="*/ 172165 h 222442"/>
                <a:gd name="connsiteX101" fmla="*/ 186558 w 249532"/>
                <a:gd name="connsiteY101" fmla="*/ 166703 h 222442"/>
                <a:gd name="connsiteX102" fmla="*/ 185668 w 249532"/>
                <a:gd name="connsiteY102" fmla="*/ 160479 h 222442"/>
                <a:gd name="connsiteX103" fmla="*/ 191892 w 249532"/>
                <a:gd name="connsiteY103" fmla="*/ 151841 h 222442"/>
                <a:gd name="connsiteX104" fmla="*/ 195195 w 249532"/>
                <a:gd name="connsiteY104" fmla="*/ 142060 h 222442"/>
                <a:gd name="connsiteX105" fmla="*/ 202181 w 249532"/>
                <a:gd name="connsiteY105" fmla="*/ 145363 h 222442"/>
                <a:gd name="connsiteX106" fmla="*/ 205611 w 249532"/>
                <a:gd name="connsiteY106" fmla="*/ 144855 h 222442"/>
                <a:gd name="connsiteX107" fmla="*/ 201165 w 249532"/>
                <a:gd name="connsiteY107" fmla="*/ 136852 h 222442"/>
                <a:gd name="connsiteX108" fmla="*/ 206119 w 249532"/>
                <a:gd name="connsiteY108" fmla="*/ 130247 h 222442"/>
                <a:gd name="connsiteX109" fmla="*/ 214884 w 249532"/>
                <a:gd name="connsiteY109" fmla="*/ 139139 h 222442"/>
                <a:gd name="connsiteX110" fmla="*/ 216662 w 249532"/>
                <a:gd name="connsiteY110" fmla="*/ 149174 h 222442"/>
                <a:gd name="connsiteX111" fmla="*/ 222124 w 249532"/>
                <a:gd name="connsiteY111" fmla="*/ 163401 h 222442"/>
                <a:gd name="connsiteX112" fmla="*/ 224284 w 249532"/>
                <a:gd name="connsiteY112" fmla="*/ 175722 h 222442"/>
                <a:gd name="connsiteX113" fmla="*/ 226189 w 249532"/>
                <a:gd name="connsiteY113" fmla="*/ 167211 h 222442"/>
                <a:gd name="connsiteX114" fmla="*/ 226570 w 249532"/>
                <a:gd name="connsiteY114" fmla="*/ 155017 h 222442"/>
                <a:gd name="connsiteX115" fmla="*/ 234065 w 249532"/>
                <a:gd name="connsiteY115" fmla="*/ 153366 h 222442"/>
                <a:gd name="connsiteX116" fmla="*/ 242702 w 249532"/>
                <a:gd name="connsiteY116" fmla="*/ 146125 h 222442"/>
                <a:gd name="connsiteX117" fmla="*/ 249435 w 249532"/>
                <a:gd name="connsiteY117" fmla="*/ 135201 h 222442"/>
                <a:gd name="connsiteX118" fmla="*/ 248292 w 249532"/>
                <a:gd name="connsiteY118" fmla="*/ 120593 h 222442"/>
                <a:gd name="connsiteX119" fmla="*/ 247657 w 249532"/>
                <a:gd name="connsiteY119" fmla="*/ 106493 h 222442"/>
                <a:gd name="connsiteX120" fmla="*/ 238510 w 249532"/>
                <a:gd name="connsiteY120" fmla="*/ 97602 h 222442"/>
                <a:gd name="connsiteX121" fmla="*/ 240289 w 249532"/>
                <a:gd name="connsiteY121" fmla="*/ 92140 h 222442"/>
                <a:gd name="connsiteX122" fmla="*/ 243084 w 249532"/>
                <a:gd name="connsiteY122" fmla="*/ 84137 h 222442"/>
                <a:gd name="connsiteX123" fmla="*/ 238892 w 249532"/>
                <a:gd name="connsiteY123" fmla="*/ 81215 h 222442"/>
                <a:gd name="connsiteX124" fmla="*/ 234700 w 249532"/>
                <a:gd name="connsiteY124" fmla="*/ 77786 h 222442"/>
                <a:gd name="connsiteX125" fmla="*/ 237621 w 249532"/>
                <a:gd name="connsiteY125" fmla="*/ 70291 h 222442"/>
                <a:gd name="connsiteX126" fmla="*/ 231651 w 249532"/>
                <a:gd name="connsiteY126" fmla="*/ 62924 h 222442"/>
                <a:gd name="connsiteX127" fmla="*/ 223649 w 249532"/>
                <a:gd name="connsiteY127" fmla="*/ 61272 h 222442"/>
                <a:gd name="connsiteX128" fmla="*/ 225173 w 249532"/>
                <a:gd name="connsiteY128" fmla="*/ 53651 h 222442"/>
                <a:gd name="connsiteX129" fmla="*/ 231143 w 249532"/>
                <a:gd name="connsiteY129" fmla="*/ 50602 h 222442"/>
                <a:gd name="connsiteX130" fmla="*/ 235716 w 249532"/>
                <a:gd name="connsiteY130" fmla="*/ 44124 h 222442"/>
                <a:gd name="connsiteX131" fmla="*/ 233048 w 249532"/>
                <a:gd name="connsiteY131" fmla="*/ 32438 h 222442"/>
                <a:gd name="connsiteX132" fmla="*/ 230635 w 249532"/>
                <a:gd name="connsiteY132" fmla="*/ 24689 h 222442"/>
                <a:gd name="connsiteX133" fmla="*/ 224030 w 249532"/>
                <a:gd name="connsiteY133" fmla="*/ 23546 h 222442"/>
                <a:gd name="connsiteX134" fmla="*/ 216281 w 249532"/>
                <a:gd name="connsiteY134" fmla="*/ 20498 h 222442"/>
                <a:gd name="connsiteX135" fmla="*/ 208914 w 249532"/>
                <a:gd name="connsiteY135" fmla="*/ 11860 h 22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49532" h="222442">
                  <a:moveTo>
                    <a:pt x="208533" y="11352"/>
                  </a:moveTo>
                  <a:cubicBezTo>
                    <a:pt x="204976" y="5890"/>
                    <a:pt x="201674" y="6144"/>
                    <a:pt x="197609" y="3095"/>
                  </a:cubicBezTo>
                  <a:cubicBezTo>
                    <a:pt x="193925" y="301"/>
                    <a:pt x="189098" y="-1351"/>
                    <a:pt x="187955" y="1444"/>
                  </a:cubicBezTo>
                  <a:cubicBezTo>
                    <a:pt x="186811" y="4238"/>
                    <a:pt x="189987" y="5636"/>
                    <a:pt x="189606" y="9827"/>
                  </a:cubicBezTo>
                  <a:cubicBezTo>
                    <a:pt x="189225" y="14019"/>
                    <a:pt x="188336" y="14527"/>
                    <a:pt x="188590" y="19989"/>
                  </a:cubicBezTo>
                  <a:cubicBezTo>
                    <a:pt x="188971" y="25324"/>
                    <a:pt x="191512" y="27103"/>
                    <a:pt x="193036" y="30024"/>
                  </a:cubicBezTo>
                  <a:cubicBezTo>
                    <a:pt x="194433" y="32946"/>
                    <a:pt x="190750" y="36630"/>
                    <a:pt x="188844" y="37138"/>
                  </a:cubicBezTo>
                  <a:cubicBezTo>
                    <a:pt x="186938" y="37646"/>
                    <a:pt x="183635" y="36122"/>
                    <a:pt x="179063" y="34597"/>
                  </a:cubicBezTo>
                  <a:cubicBezTo>
                    <a:pt x="174490" y="32946"/>
                    <a:pt x="174236" y="34597"/>
                    <a:pt x="173601" y="38027"/>
                  </a:cubicBezTo>
                  <a:cubicBezTo>
                    <a:pt x="172966" y="41457"/>
                    <a:pt x="173601" y="42727"/>
                    <a:pt x="171442" y="45013"/>
                  </a:cubicBezTo>
                  <a:cubicBezTo>
                    <a:pt x="169282" y="47300"/>
                    <a:pt x="166233" y="44505"/>
                    <a:pt x="162550" y="42219"/>
                  </a:cubicBezTo>
                  <a:cubicBezTo>
                    <a:pt x="158866" y="39932"/>
                    <a:pt x="159120" y="39424"/>
                    <a:pt x="156326" y="36248"/>
                  </a:cubicBezTo>
                  <a:cubicBezTo>
                    <a:pt x="153531" y="32946"/>
                    <a:pt x="154928" y="32184"/>
                    <a:pt x="153404" y="28246"/>
                  </a:cubicBezTo>
                  <a:cubicBezTo>
                    <a:pt x="152006" y="24308"/>
                    <a:pt x="150355" y="26595"/>
                    <a:pt x="147941" y="28627"/>
                  </a:cubicBezTo>
                  <a:cubicBezTo>
                    <a:pt x="145528" y="30532"/>
                    <a:pt x="149212" y="32819"/>
                    <a:pt x="151371" y="35105"/>
                  </a:cubicBezTo>
                  <a:cubicBezTo>
                    <a:pt x="153531" y="37392"/>
                    <a:pt x="153150" y="38408"/>
                    <a:pt x="153785" y="42854"/>
                  </a:cubicBezTo>
                  <a:cubicBezTo>
                    <a:pt x="154420" y="47427"/>
                    <a:pt x="152133" y="46665"/>
                    <a:pt x="152006" y="53397"/>
                  </a:cubicBezTo>
                  <a:cubicBezTo>
                    <a:pt x="151879" y="60256"/>
                    <a:pt x="151626" y="59875"/>
                    <a:pt x="150736" y="63686"/>
                  </a:cubicBezTo>
                  <a:cubicBezTo>
                    <a:pt x="149720" y="67370"/>
                    <a:pt x="146291" y="64448"/>
                    <a:pt x="143750" y="62289"/>
                  </a:cubicBezTo>
                  <a:cubicBezTo>
                    <a:pt x="141082" y="60002"/>
                    <a:pt x="137907" y="58859"/>
                    <a:pt x="133334" y="60129"/>
                  </a:cubicBezTo>
                  <a:cubicBezTo>
                    <a:pt x="128761" y="61400"/>
                    <a:pt x="130921" y="63686"/>
                    <a:pt x="127237" y="68386"/>
                  </a:cubicBezTo>
                  <a:cubicBezTo>
                    <a:pt x="123680" y="73086"/>
                    <a:pt x="121267" y="72578"/>
                    <a:pt x="118980" y="75499"/>
                  </a:cubicBezTo>
                  <a:cubicBezTo>
                    <a:pt x="116821" y="78421"/>
                    <a:pt x="114788" y="79183"/>
                    <a:pt x="112883" y="82232"/>
                  </a:cubicBezTo>
                  <a:cubicBezTo>
                    <a:pt x="110978" y="85280"/>
                    <a:pt x="107548" y="87058"/>
                    <a:pt x="104372" y="90869"/>
                  </a:cubicBezTo>
                  <a:cubicBezTo>
                    <a:pt x="101323" y="94553"/>
                    <a:pt x="99545" y="93918"/>
                    <a:pt x="96496" y="94172"/>
                  </a:cubicBezTo>
                  <a:cubicBezTo>
                    <a:pt x="93448" y="94299"/>
                    <a:pt x="93702" y="93664"/>
                    <a:pt x="92305" y="91250"/>
                  </a:cubicBezTo>
                  <a:cubicBezTo>
                    <a:pt x="91035" y="88964"/>
                    <a:pt x="94210" y="86677"/>
                    <a:pt x="96751" y="84899"/>
                  </a:cubicBezTo>
                  <a:cubicBezTo>
                    <a:pt x="99291" y="83121"/>
                    <a:pt x="99926" y="82359"/>
                    <a:pt x="101958" y="80834"/>
                  </a:cubicBezTo>
                  <a:cubicBezTo>
                    <a:pt x="103991" y="79310"/>
                    <a:pt x="103356" y="78294"/>
                    <a:pt x="101958" y="74737"/>
                  </a:cubicBezTo>
                  <a:cubicBezTo>
                    <a:pt x="100561" y="71180"/>
                    <a:pt x="100561" y="72578"/>
                    <a:pt x="100307" y="68894"/>
                  </a:cubicBezTo>
                  <a:cubicBezTo>
                    <a:pt x="100181" y="65337"/>
                    <a:pt x="100054" y="66099"/>
                    <a:pt x="97513" y="63178"/>
                  </a:cubicBezTo>
                  <a:cubicBezTo>
                    <a:pt x="95099" y="60256"/>
                    <a:pt x="94464" y="62289"/>
                    <a:pt x="91162" y="61272"/>
                  </a:cubicBezTo>
                  <a:cubicBezTo>
                    <a:pt x="87859" y="60256"/>
                    <a:pt x="86335" y="60891"/>
                    <a:pt x="85191" y="60256"/>
                  </a:cubicBezTo>
                  <a:cubicBezTo>
                    <a:pt x="84175" y="59748"/>
                    <a:pt x="81762" y="55175"/>
                    <a:pt x="78078" y="54032"/>
                  </a:cubicBezTo>
                  <a:cubicBezTo>
                    <a:pt x="74394" y="52762"/>
                    <a:pt x="74776" y="54413"/>
                    <a:pt x="71600" y="56827"/>
                  </a:cubicBezTo>
                  <a:cubicBezTo>
                    <a:pt x="68424" y="59240"/>
                    <a:pt x="70329" y="59494"/>
                    <a:pt x="67662" y="61019"/>
                  </a:cubicBezTo>
                  <a:cubicBezTo>
                    <a:pt x="64995" y="62543"/>
                    <a:pt x="64360" y="62924"/>
                    <a:pt x="61311" y="65464"/>
                  </a:cubicBezTo>
                  <a:cubicBezTo>
                    <a:pt x="58262" y="67878"/>
                    <a:pt x="58643" y="69656"/>
                    <a:pt x="57500" y="72832"/>
                  </a:cubicBezTo>
                  <a:cubicBezTo>
                    <a:pt x="56230" y="76007"/>
                    <a:pt x="54833" y="78802"/>
                    <a:pt x="53308" y="81597"/>
                  </a:cubicBezTo>
                  <a:cubicBezTo>
                    <a:pt x="51784" y="84391"/>
                    <a:pt x="49879" y="87058"/>
                    <a:pt x="42765" y="87948"/>
                  </a:cubicBezTo>
                  <a:cubicBezTo>
                    <a:pt x="35652" y="88837"/>
                    <a:pt x="38573" y="90615"/>
                    <a:pt x="35525" y="90742"/>
                  </a:cubicBezTo>
                  <a:cubicBezTo>
                    <a:pt x="32476" y="90742"/>
                    <a:pt x="31079" y="92648"/>
                    <a:pt x="27903" y="94299"/>
                  </a:cubicBezTo>
                  <a:cubicBezTo>
                    <a:pt x="24728" y="95950"/>
                    <a:pt x="22695" y="96331"/>
                    <a:pt x="19647" y="96458"/>
                  </a:cubicBezTo>
                  <a:cubicBezTo>
                    <a:pt x="16598" y="96585"/>
                    <a:pt x="16344" y="98237"/>
                    <a:pt x="13677" y="100015"/>
                  </a:cubicBezTo>
                  <a:cubicBezTo>
                    <a:pt x="11009" y="101793"/>
                    <a:pt x="12025" y="103826"/>
                    <a:pt x="11644" y="107002"/>
                  </a:cubicBezTo>
                  <a:cubicBezTo>
                    <a:pt x="11263" y="110177"/>
                    <a:pt x="10755" y="109161"/>
                    <a:pt x="8595" y="112210"/>
                  </a:cubicBezTo>
                  <a:cubicBezTo>
                    <a:pt x="6436" y="115258"/>
                    <a:pt x="7071" y="115512"/>
                    <a:pt x="5928" y="119069"/>
                  </a:cubicBezTo>
                  <a:cubicBezTo>
                    <a:pt x="4785" y="122626"/>
                    <a:pt x="6182" y="121863"/>
                    <a:pt x="5800" y="125801"/>
                  </a:cubicBezTo>
                  <a:cubicBezTo>
                    <a:pt x="5420" y="129739"/>
                    <a:pt x="4531" y="127707"/>
                    <a:pt x="1355" y="132280"/>
                  </a:cubicBezTo>
                  <a:cubicBezTo>
                    <a:pt x="-1694" y="136852"/>
                    <a:pt x="1355" y="136725"/>
                    <a:pt x="1355" y="140536"/>
                  </a:cubicBezTo>
                  <a:cubicBezTo>
                    <a:pt x="1355" y="144347"/>
                    <a:pt x="4403" y="144982"/>
                    <a:pt x="6563" y="147649"/>
                  </a:cubicBezTo>
                  <a:cubicBezTo>
                    <a:pt x="8723" y="150190"/>
                    <a:pt x="8976" y="148666"/>
                    <a:pt x="10755" y="145744"/>
                  </a:cubicBezTo>
                  <a:cubicBezTo>
                    <a:pt x="12533" y="142696"/>
                    <a:pt x="12660" y="140409"/>
                    <a:pt x="13677" y="137868"/>
                  </a:cubicBezTo>
                  <a:cubicBezTo>
                    <a:pt x="14692" y="135455"/>
                    <a:pt x="17360" y="135074"/>
                    <a:pt x="18377" y="132788"/>
                  </a:cubicBezTo>
                  <a:cubicBezTo>
                    <a:pt x="19392" y="130374"/>
                    <a:pt x="19647" y="130247"/>
                    <a:pt x="20281" y="127707"/>
                  </a:cubicBezTo>
                  <a:cubicBezTo>
                    <a:pt x="20916" y="125039"/>
                    <a:pt x="25490" y="120847"/>
                    <a:pt x="27903" y="116782"/>
                  </a:cubicBezTo>
                  <a:cubicBezTo>
                    <a:pt x="30317" y="112718"/>
                    <a:pt x="30698" y="113607"/>
                    <a:pt x="29681" y="110050"/>
                  </a:cubicBezTo>
                  <a:cubicBezTo>
                    <a:pt x="28666" y="106620"/>
                    <a:pt x="30952" y="106875"/>
                    <a:pt x="32730" y="105223"/>
                  </a:cubicBezTo>
                  <a:cubicBezTo>
                    <a:pt x="34508" y="103572"/>
                    <a:pt x="35906" y="105731"/>
                    <a:pt x="37557" y="106620"/>
                  </a:cubicBezTo>
                  <a:cubicBezTo>
                    <a:pt x="39208" y="107383"/>
                    <a:pt x="39082" y="107891"/>
                    <a:pt x="41114" y="108907"/>
                  </a:cubicBezTo>
                  <a:cubicBezTo>
                    <a:pt x="43146" y="109923"/>
                    <a:pt x="44417" y="109669"/>
                    <a:pt x="47084" y="111701"/>
                  </a:cubicBezTo>
                  <a:cubicBezTo>
                    <a:pt x="49879" y="113607"/>
                    <a:pt x="48227" y="114496"/>
                    <a:pt x="47592" y="116782"/>
                  </a:cubicBezTo>
                  <a:cubicBezTo>
                    <a:pt x="47084" y="119069"/>
                    <a:pt x="48354" y="119069"/>
                    <a:pt x="49751" y="119831"/>
                  </a:cubicBezTo>
                  <a:cubicBezTo>
                    <a:pt x="51148" y="120466"/>
                    <a:pt x="51784" y="119450"/>
                    <a:pt x="52292" y="118053"/>
                  </a:cubicBezTo>
                  <a:cubicBezTo>
                    <a:pt x="52800" y="116655"/>
                    <a:pt x="53689" y="115766"/>
                    <a:pt x="54706" y="115258"/>
                  </a:cubicBezTo>
                  <a:cubicBezTo>
                    <a:pt x="55722" y="114750"/>
                    <a:pt x="57754" y="114369"/>
                    <a:pt x="58643" y="112972"/>
                  </a:cubicBezTo>
                  <a:cubicBezTo>
                    <a:pt x="59533" y="111574"/>
                    <a:pt x="60040" y="110177"/>
                    <a:pt x="62073" y="108272"/>
                  </a:cubicBezTo>
                  <a:cubicBezTo>
                    <a:pt x="64232" y="106366"/>
                    <a:pt x="65122" y="108907"/>
                    <a:pt x="66264" y="110812"/>
                  </a:cubicBezTo>
                  <a:cubicBezTo>
                    <a:pt x="67535" y="112718"/>
                    <a:pt x="67154" y="114115"/>
                    <a:pt x="68170" y="115766"/>
                  </a:cubicBezTo>
                  <a:cubicBezTo>
                    <a:pt x="69187" y="117417"/>
                    <a:pt x="71473" y="117926"/>
                    <a:pt x="73124" y="119450"/>
                  </a:cubicBezTo>
                  <a:cubicBezTo>
                    <a:pt x="74776" y="120974"/>
                    <a:pt x="73378" y="121863"/>
                    <a:pt x="73886" y="124404"/>
                  </a:cubicBezTo>
                  <a:cubicBezTo>
                    <a:pt x="74394" y="126944"/>
                    <a:pt x="78332" y="125801"/>
                    <a:pt x="79094" y="123388"/>
                  </a:cubicBezTo>
                  <a:cubicBezTo>
                    <a:pt x="79856" y="120974"/>
                    <a:pt x="81762" y="117036"/>
                    <a:pt x="80873" y="111447"/>
                  </a:cubicBezTo>
                  <a:cubicBezTo>
                    <a:pt x="79856" y="105731"/>
                    <a:pt x="82524" y="105731"/>
                    <a:pt x="85065" y="103445"/>
                  </a:cubicBezTo>
                  <a:cubicBezTo>
                    <a:pt x="87605" y="101158"/>
                    <a:pt x="89256" y="103826"/>
                    <a:pt x="93067" y="103953"/>
                  </a:cubicBezTo>
                  <a:cubicBezTo>
                    <a:pt x="96751" y="104080"/>
                    <a:pt x="96496" y="105096"/>
                    <a:pt x="100561" y="107637"/>
                  </a:cubicBezTo>
                  <a:cubicBezTo>
                    <a:pt x="104626" y="110304"/>
                    <a:pt x="103864" y="110304"/>
                    <a:pt x="106023" y="115004"/>
                  </a:cubicBezTo>
                  <a:cubicBezTo>
                    <a:pt x="108310" y="119704"/>
                    <a:pt x="108818" y="118307"/>
                    <a:pt x="113518" y="121482"/>
                  </a:cubicBezTo>
                  <a:cubicBezTo>
                    <a:pt x="118218" y="124785"/>
                    <a:pt x="120250" y="124404"/>
                    <a:pt x="123426" y="127326"/>
                  </a:cubicBezTo>
                  <a:cubicBezTo>
                    <a:pt x="126728" y="130247"/>
                    <a:pt x="125331" y="131517"/>
                    <a:pt x="122918" y="134947"/>
                  </a:cubicBezTo>
                  <a:cubicBezTo>
                    <a:pt x="120504" y="138377"/>
                    <a:pt x="115932" y="136725"/>
                    <a:pt x="112375" y="139901"/>
                  </a:cubicBezTo>
                  <a:cubicBezTo>
                    <a:pt x="108818" y="142950"/>
                    <a:pt x="108818" y="145490"/>
                    <a:pt x="109834" y="150952"/>
                  </a:cubicBezTo>
                  <a:cubicBezTo>
                    <a:pt x="110850" y="156414"/>
                    <a:pt x="111994" y="154255"/>
                    <a:pt x="114280" y="160479"/>
                  </a:cubicBezTo>
                  <a:cubicBezTo>
                    <a:pt x="116567" y="166830"/>
                    <a:pt x="114661" y="170895"/>
                    <a:pt x="116567" y="178644"/>
                  </a:cubicBezTo>
                  <a:cubicBezTo>
                    <a:pt x="118472" y="186392"/>
                    <a:pt x="120123" y="183090"/>
                    <a:pt x="124188" y="187916"/>
                  </a:cubicBezTo>
                  <a:cubicBezTo>
                    <a:pt x="128253" y="192743"/>
                    <a:pt x="129523" y="192997"/>
                    <a:pt x="134604" y="195538"/>
                  </a:cubicBezTo>
                  <a:cubicBezTo>
                    <a:pt x="139685" y="198205"/>
                    <a:pt x="143623" y="198460"/>
                    <a:pt x="154166" y="199984"/>
                  </a:cubicBezTo>
                  <a:cubicBezTo>
                    <a:pt x="164709" y="201381"/>
                    <a:pt x="159882" y="202778"/>
                    <a:pt x="163185" y="205319"/>
                  </a:cubicBezTo>
                  <a:cubicBezTo>
                    <a:pt x="166487" y="207859"/>
                    <a:pt x="167631" y="205446"/>
                    <a:pt x="167631" y="202778"/>
                  </a:cubicBezTo>
                  <a:cubicBezTo>
                    <a:pt x="167631" y="200111"/>
                    <a:pt x="169155" y="198714"/>
                    <a:pt x="169536" y="196173"/>
                  </a:cubicBezTo>
                  <a:cubicBezTo>
                    <a:pt x="170044" y="193506"/>
                    <a:pt x="174236" y="194395"/>
                    <a:pt x="177158" y="196046"/>
                  </a:cubicBezTo>
                  <a:cubicBezTo>
                    <a:pt x="180079" y="197697"/>
                    <a:pt x="177793" y="201127"/>
                    <a:pt x="176014" y="203794"/>
                  </a:cubicBezTo>
                  <a:cubicBezTo>
                    <a:pt x="174236" y="206589"/>
                    <a:pt x="174363" y="207732"/>
                    <a:pt x="175379" y="210400"/>
                  </a:cubicBezTo>
                  <a:cubicBezTo>
                    <a:pt x="176396" y="213194"/>
                    <a:pt x="178682" y="213957"/>
                    <a:pt x="180333" y="218911"/>
                  </a:cubicBezTo>
                  <a:cubicBezTo>
                    <a:pt x="181985" y="223738"/>
                    <a:pt x="183635" y="222975"/>
                    <a:pt x="186049" y="220435"/>
                  </a:cubicBezTo>
                  <a:cubicBezTo>
                    <a:pt x="188462" y="217894"/>
                    <a:pt x="188717" y="216878"/>
                    <a:pt x="190114" y="211543"/>
                  </a:cubicBezTo>
                  <a:cubicBezTo>
                    <a:pt x="191512" y="206208"/>
                    <a:pt x="195576" y="206335"/>
                    <a:pt x="199895" y="204176"/>
                  </a:cubicBezTo>
                  <a:cubicBezTo>
                    <a:pt x="204087" y="202016"/>
                    <a:pt x="203198" y="200492"/>
                    <a:pt x="202054" y="195411"/>
                  </a:cubicBezTo>
                  <a:cubicBezTo>
                    <a:pt x="200911" y="190330"/>
                    <a:pt x="200911" y="192108"/>
                    <a:pt x="198116" y="187789"/>
                  </a:cubicBezTo>
                  <a:cubicBezTo>
                    <a:pt x="195322" y="183343"/>
                    <a:pt x="197989" y="186265"/>
                    <a:pt x="198244" y="180803"/>
                  </a:cubicBezTo>
                  <a:cubicBezTo>
                    <a:pt x="198625" y="175214"/>
                    <a:pt x="196084" y="175595"/>
                    <a:pt x="192909" y="172165"/>
                  </a:cubicBezTo>
                  <a:cubicBezTo>
                    <a:pt x="189606" y="168736"/>
                    <a:pt x="189225" y="171022"/>
                    <a:pt x="186558" y="166703"/>
                  </a:cubicBezTo>
                  <a:cubicBezTo>
                    <a:pt x="184017" y="162257"/>
                    <a:pt x="185541" y="163655"/>
                    <a:pt x="185668" y="160479"/>
                  </a:cubicBezTo>
                  <a:cubicBezTo>
                    <a:pt x="185795" y="157176"/>
                    <a:pt x="191385" y="155779"/>
                    <a:pt x="191892" y="151841"/>
                  </a:cubicBezTo>
                  <a:cubicBezTo>
                    <a:pt x="192400" y="147904"/>
                    <a:pt x="193162" y="144474"/>
                    <a:pt x="195195" y="142060"/>
                  </a:cubicBezTo>
                  <a:cubicBezTo>
                    <a:pt x="197227" y="139647"/>
                    <a:pt x="199768" y="142822"/>
                    <a:pt x="202181" y="145363"/>
                  </a:cubicBezTo>
                  <a:cubicBezTo>
                    <a:pt x="204595" y="147776"/>
                    <a:pt x="205611" y="146633"/>
                    <a:pt x="205611" y="144855"/>
                  </a:cubicBezTo>
                  <a:cubicBezTo>
                    <a:pt x="205611" y="143077"/>
                    <a:pt x="203452" y="141298"/>
                    <a:pt x="201165" y="136852"/>
                  </a:cubicBezTo>
                  <a:cubicBezTo>
                    <a:pt x="198879" y="132407"/>
                    <a:pt x="202309" y="130628"/>
                    <a:pt x="206119" y="130247"/>
                  </a:cubicBezTo>
                  <a:cubicBezTo>
                    <a:pt x="209803" y="129739"/>
                    <a:pt x="211454" y="134693"/>
                    <a:pt x="214884" y="139139"/>
                  </a:cubicBezTo>
                  <a:cubicBezTo>
                    <a:pt x="218314" y="143712"/>
                    <a:pt x="216535" y="144728"/>
                    <a:pt x="216662" y="149174"/>
                  </a:cubicBezTo>
                  <a:cubicBezTo>
                    <a:pt x="216790" y="153747"/>
                    <a:pt x="220219" y="158320"/>
                    <a:pt x="222124" y="163401"/>
                  </a:cubicBezTo>
                  <a:cubicBezTo>
                    <a:pt x="224030" y="168482"/>
                    <a:pt x="223268" y="173563"/>
                    <a:pt x="224284" y="175722"/>
                  </a:cubicBezTo>
                  <a:cubicBezTo>
                    <a:pt x="225300" y="177881"/>
                    <a:pt x="227586" y="172673"/>
                    <a:pt x="226189" y="167211"/>
                  </a:cubicBezTo>
                  <a:cubicBezTo>
                    <a:pt x="224919" y="161876"/>
                    <a:pt x="225808" y="158320"/>
                    <a:pt x="226570" y="155017"/>
                  </a:cubicBezTo>
                  <a:cubicBezTo>
                    <a:pt x="227206" y="151714"/>
                    <a:pt x="231016" y="153493"/>
                    <a:pt x="234065" y="153366"/>
                  </a:cubicBezTo>
                  <a:cubicBezTo>
                    <a:pt x="237113" y="153239"/>
                    <a:pt x="239400" y="149174"/>
                    <a:pt x="242702" y="146125"/>
                  </a:cubicBezTo>
                  <a:cubicBezTo>
                    <a:pt x="246005" y="143077"/>
                    <a:pt x="248926" y="139647"/>
                    <a:pt x="249435" y="135201"/>
                  </a:cubicBezTo>
                  <a:cubicBezTo>
                    <a:pt x="249943" y="130755"/>
                    <a:pt x="248292" y="127326"/>
                    <a:pt x="248292" y="120593"/>
                  </a:cubicBezTo>
                  <a:cubicBezTo>
                    <a:pt x="248292" y="113861"/>
                    <a:pt x="249561" y="111320"/>
                    <a:pt x="247657" y="106493"/>
                  </a:cubicBezTo>
                  <a:cubicBezTo>
                    <a:pt x="245751" y="101666"/>
                    <a:pt x="240670" y="100523"/>
                    <a:pt x="238510" y="97602"/>
                  </a:cubicBezTo>
                  <a:cubicBezTo>
                    <a:pt x="236351" y="94807"/>
                    <a:pt x="239019" y="94172"/>
                    <a:pt x="240289" y="92140"/>
                  </a:cubicBezTo>
                  <a:cubicBezTo>
                    <a:pt x="241560" y="89980"/>
                    <a:pt x="243592" y="87058"/>
                    <a:pt x="243084" y="84137"/>
                  </a:cubicBezTo>
                  <a:cubicBezTo>
                    <a:pt x="242575" y="81215"/>
                    <a:pt x="241432" y="81851"/>
                    <a:pt x="238892" y="81215"/>
                  </a:cubicBezTo>
                  <a:cubicBezTo>
                    <a:pt x="236224" y="80580"/>
                    <a:pt x="234700" y="80072"/>
                    <a:pt x="234700" y="77786"/>
                  </a:cubicBezTo>
                  <a:cubicBezTo>
                    <a:pt x="234700" y="75499"/>
                    <a:pt x="236986" y="73086"/>
                    <a:pt x="237621" y="70291"/>
                  </a:cubicBezTo>
                  <a:cubicBezTo>
                    <a:pt x="238257" y="67497"/>
                    <a:pt x="236478" y="62924"/>
                    <a:pt x="231651" y="62924"/>
                  </a:cubicBezTo>
                  <a:cubicBezTo>
                    <a:pt x="226824" y="62924"/>
                    <a:pt x="225681" y="62924"/>
                    <a:pt x="223649" y="61272"/>
                  </a:cubicBezTo>
                  <a:cubicBezTo>
                    <a:pt x="221743" y="59621"/>
                    <a:pt x="223394" y="57208"/>
                    <a:pt x="225173" y="53651"/>
                  </a:cubicBezTo>
                  <a:cubicBezTo>
                    <a:pt x="226951" y="50094"/>
                    <a:pt x="229619" y="52000"/>
                    <a:pt x="231143" y="50602"/>
                  </a:cubicBezTo>
                  <a:cubicBezTo>
                    <a:pt x="232795" y="49205"/>
                    <a:pt x="235716" y="47046"/>
                    <a:pt x="235716" y="44124"/>
                  </a:cubicBezTo>
                  <a:cubicBezTo>
                    <a:pt x="235716" y="41202"/>
                    <a:pt x="233938" y="36376"/>
                    <a:pt x="233048" y="32438"/>
                  </a:cubicBezTo>
                  <a:cubicBezTo>
                    <a:pt x="232033" y="28500"/>
                    <a:pt x="232033" y="26976"/>
                    <a:pt x="230635" y="24689"/>
                  </a:cubicBezTo>
                  <a:cubicBezTo>
                    <a:pt x="229238" y="22403"/>
                    <a:pt x="227206" y="22530"/>
                    <a:pt x="224030" y="23546"/>
                  </a:cubicBezTo>
                  <a:cubicBezTo>
                    <a:pt x="220727" y="24562"/>
                    <a:pt x="219965" y="23038"/>
                    <a:pt x="216281" y="20498"/>
                  </a:cubicBezTo>
                  <a:cubicBezTo>
                    <a:pt x="212598" y="17957"/>
                    <a:pt x="212598" y="17449"/>
                    <a:pt x="208914" y="11860"/>
                  </a:cubicBezTo>
                </a:path>
              </a:pathLst>
            </a:custGeom>
            <a:solidFill>
              <a:srgbClr val="FFFFFF"/>
            </a:solidFill>
            <a:ln w="12700" cap="flat">
              <a:noFill/>
              <a:prstDash val="solid"/>
              <a:miter/>
            </a:ln>
          </p:spPr>
          <p:txBody>
            <a:bodyPr rtlCol="0" anchor="ctr"/>
            <a:lstStyle/>
            <a:p>
              <a:endParaRPr lang="en-GB"/>
            </a:p>
          </p:txBody>
        </p:sp>
        <p:sp>
          <p:nvSpPr>
            <p:cNvPr id="1296" name="Freeform: Shape 1295">
              <a:extLst>
                <a:ext uri="{FF2B5EF4-FFF2-40B4-BE49-F238E27FC236}">
                  <a16:creationId xmlns:a16="http://schemas.microsoft.com/office/drawing/2014/main" id="{2AA7D1BB-6E09-C24E-C64D-65E19E44E569}"/>
                </a:ext>
              </a:extLst>
            </p:cNvPr>
            <p:cNvSpPr/>
            <p:nvPr/>
          </p:nvSpPr>
          <p:spPr>
            <a:xfrm>
              <a:off x="11180048" y="2442599"/>
              <a:ext cx="8289" cy="10619"/>
            </a:xfrm>
            <a:custGeom>
              <a:avLst/>
              <a:gdLst>
                <a:gd name="connsiteX0" fmla="*/ 3303 w 8289"/>
                <a:gd name="connsiteY0" fmla="*/ 1322 h 10619"/>
                <a:gd name="connsiteX1" fmla="*/ 0 w 8289"/>
                <a:gd name="connsiteY1" fmla="*/ 7038 h 10619"/>
                <a:gd name="connsiteX2" fmla="*/ 2159 w 8289"/>
                <a:gd name="connsiteY2" fmla="*/ 10341 h 10619"/>
                <a:gd name="connsiteX3" fmla="*/ 8130 w 8289"/>
                <a:gd name="connsiteY3" fmla="*/ 4625 h 10619"/>
                <a:gd name="connsiteX4" fmla="*/ 3303 w 8289"/>
                <a:gd name="connsiteY4" fmla="*/ 1322 h 10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 h="10619">
                  <a:moveTo>
                    <a:pt x="3303" y="1322"/>
                  </a:moveTo>
                  <a:cubicBezTo>
                    <a:pt x="2159" y="5895"/>
                    <a:pt x="0" y="4116"/>
                    <a:pt x="0" y="7038"/>
                  </a:cubicBezTo>
                  <a:cubicBezTo>
                    <a:pt x="0" y="9960"/>
                    <a:pt x="127" y="11230"/>
                    <a:pt x="2159" y="10341"/>
                  </a:cubicBezTo>
                  <a:cubicBezTo>
                    <a:pt x="4065" y="9324"/>
                    <a:pt x="6986" y="8562"/>
                    <a:pt x="8130" y="4625"/>
                  </a:cubicBezTo>
                  <a:cubicBezTo>
                    <a:pt x="9273" y="687"/>
                    <a:pt x="3938" y="-1600"/>
                    <a:pt x="3303" y="1322"/>
                  </a:cubicBezTo>
                </a:path>
              </a:pathLst>
            </a:custGeom>
            <a:solidFill>
              <a:srgbClr val="FFFFFF"/>
            </a:solidFill>
            <a:ln w="12700" cap="flat">
              <a:noFill/>
              <a:prstDash val="solid"/>
              <a:miter/>
            </a:ln>
          </p:spPr>
          <p:txBody>
            <a:bodyPr rtlCol="0" anchor="ctr"/>
            <a:lstStyle/>
            <a:p>
              <a:endParaRPr lang="en-GB"/>
            </a:p>
          </p:txBody>
        </p:sp>
        <p:sp>
          <p:nvSpPr>
            <p:cNvPr id="1297" name="Freeform: Shape 1296">
              <a:extLst>
                <a:ext uri="{FF2B5EF4-FFF2-40B4-BE49-F238E27FC236}">
                  <a16:creationId xmlns:a16="http://schemas.microsoft.com/office/drawing/2014/main" id="{2C053299-4979-D0BF-0F79-F5F541798EB3}"/>
                </a:ext>
              </a:extLst>
            </p:cNvPr>
            <p:cNvSpPr/>
            <p:nvPr/>
          </p:nvSpPr>
          <p:spPr>
            <a:xfrm>
              <a:off x="11405614" y="3039642"/>
              <a:ext cx="10449" cy="12500"/>
            </a:xfrm>
            <a:custGeom>
              <a:avLst/>
              <a:gdLst>
                <a:gd name="connsiteX0" fmla="*/ 5365 w 10449"/>
                <a:gd name="connsiteY0" fmla="*/ 12347 h 12500"/>
                <a:gd name="connsiteX1" fmla="*/ 10447 w 10449"/>
                <a:gd name="connsiteY1" fmla="*/ 8282 h 12500"/>
                <a:gd name="connsiteX2" fmla="*/ 4095 w 10449"/>
                <a:gd name="connsiteY2" fmla="*/ 26 h 12500"/>
                <a:gd name="connsiteX3" fmla="*/ 665 w 10449"/>
                <a:gd name="connsiteY3" fmla="*/ 4725 h 12500"/>
                <a:gd name="connsiteX4" fmla="*/ 5365 w 10449"/>
                <a:gd name="connsiteY4" fmla="*/ 12347 h 1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9" h="12500">
                  <a:moveTo>
                    <a:pt x="5365" y="12347"/>
                  </a:moveTo>
                  <a:cubicBezTo>
                    <a:pt x="8414" y="11331"/>
                    <a:pt x="10192" y="12982"/>
                    <a:pt x="10447" y="8282"/>
                  </a:cubicBezTo>
                  <a:cubicBezTo>
                    <a:pt x="10574" y="3582"/>
                    <a:pt x="5874" y="-356"/>
                    <a:pt x="4095" y="26"/>
                  </a:cubicBezTo>
                  <a:cubicBezTo>
                    <a:pt x="1682" y="2312"/>
                    <a:pt x="-1367" y="407"/>
                    <a:pt x="665" y="4725"/>
                  </a:cubicBezTo>
                  <a:cubicBezTo>
                    <a:pt x="2825" y="9171"/>
                    <a:pt x="2317" y="13363"/>
                    <a:pt x="5365" y="12347"/>
                  </a:cubicBezTo>
                </a:path>
              </a:pathLst>
            </a:custGeom>
            <a:solidFill>
              <a:srgbClr val="FFFFFF"/>
            </a:solidFill>
            <a:ln w="12700" cap="flat">
              <a:noFill/>
              <a:prstDash val="solid"/>
              <a:miter/>
            </a:ln>
          </p:spPr>
          <p:txBody>
            <a:bodyPr rtlCol="0" anchor="ctr"/>
            <a:lstStyle/>
            <a:p>
              <a:endParaRPr lang="en-GB"/>
            </a:p>
          </p:txBody>
        </p:sp>
        <p:sp>
          <p:nvSpPr>
            <p:cNvPr id="1298" name="Freeform: Shape 1297">
              <a:extLst>
                <a:ext uri="{FF2B5EF4-FFF2-40B4-BE49-F238E27FC236}">
                  <a16:creationId xmlns:a16="http://schemas.microsoft.com/office/drawing/2014/main" id="{0B0E9063-9A89-252E-C673-B3B606129079}"/>
                </a:ext>
              </a:extLst>
            </p:cNvPr>
            <p:cNvSpPr/>
            <p:nvPr/>
          </p:nvSpPr>
          <p:spPr>
            <a:xfrm>
              <a:off x="11314927" y="2951427"/>
              <a:ext cx="58721" cy="83623"/>
            </a:xfrm>
            <a:custGeom>
              <a:avLst/>
              <a:gdLst>
                <a:gd name="connsiteX0" fmla="*/ 24156 w 58721"/>
                <a:gd name="connsiteY0" fmla="*/ 62073 h 83623"/>
                <a:gd name="connsiteX1" fmla="*/ 27459 w 58721"/>
                <a:gd name="connsiteY1" fmla="*/ 75030 h 83623"/>
                <a:gd name="connsiteX2" fmla="*/ 34318 w 58721"/>
                <a:gd name="connsiteY2" fmla="*/ 82778 h 83623"/>
                <a:gd name="connsiteX3" fmla="*/ 39145 w 58721"/>
                <a:gd name="connsiteY3" fmla="*/ 63979 h 83623"/>
                <a:gd name="connsiteX4" fmla="*/ 47656 w 58721"/>
                <a:gd name="connsiteY4" fmla="*/ 70457 h 83623"/>
                <a:gd name="connsiteX5" fmla="*/ 57691 w 58721"/>
                <a:gd name="connsiteY5" fmla="*/ 64614 h 83623"/>
                <a:gd name="connsiteX6" fmla="*/ 44353 w 58721"/>
                <a:gd name="connsiteY6" fmla="*/ 51657 h 83623"/>
                <a:gd name="connsiteX7" fmla="*/ 42448 w 58721"/>
                <a:gd name="connsiteY7" fmla="*/ 37049 h 83623"/>
                <a:gd name="connsiteX8" fmla="*/ 39780 w 58721"/>
                <a:gd name="connsiteY8" fmla="*/ 17487 h 83623"/>
                <a:gd name="connsiteX9" fmla="*/ 32667 w 58721"/>
                <a:gd name="connsiteY9" fmla="*/ 15582 h 83623"/>
                <a:gd name="connsiteX10" fmla="*/ 22886 w 58721"/>
                <a:gd name="connsiteY10" fmla="*/ 10120 h 83623"/>
                <a:gd name="connsiteX11" fmla="*/ 16027 w 58721"/>
                <a:gd name="connsiteY11" fmla="*/ 974 h 83623"/>
                <a:gd name="connsiteX12" fmla="*/ 2308 w 58721"/>
                <a:gd name="connsiteY12" fmla="*/ 3896 h 83623"/>
                <a:gd name="connsiteX13" fmla="*/ 2562 w 58721"/>
                <a:gd name="connsiteY13" fmla="*/ 19520 h 83623"/>
                <a:gd name="connsiteX14" fmla="*/ 4213 w 58721"/>
                <a:gd name="connsiteY14" fmla="*/ 31587 h 83623"/>
                <a:gd name="connsiteX15" fmla="*/ 6119 w 58721"/>
                <a:gd name="connsiteY15" fmla="*/ 42003 h 83623"/>
                <a:gd name="connsiteX16" fmla="*/ 15519 w 58721"/>
                <a:gd name="connsiteY16" fmla="*/ 36541 h 83623"/>
                <a:gd name="connsiteX17" fmla="*/ 25554 w 58721"/>
                <a:gd name="connsiteY17" fmla="*/ 36287 h 83623"/>
                <a:gd name="connsiteX18" fmla="*/ 24919 w 58721"/>
                <a:gd name="connsiteY18" fmla="*/ 48990 h 83623"/>
                <a:gd name="connsiteX19" fmla="*/ 23902 w 58721"/>
                <a:gd name="connsiteY19" fmla="*/ 62327 h 8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721" h="83623">
                  <a:moveTo>
                    <a:pt x="24156" y="62073"/>
                  </a:moveTo>
                  <a:cubicBezTo>
                    <a:pt x="27459" y="69187"/>
                    <a:pt x="26061" y="68552"/>
                    <a:pt x="27459" y="75030"/>
                  </a:cubicBezTo>
                  <a:cubicBezTo>
                    <a:pt x="28729" y="81508"/>
                    <a:pt x="29111" y="85446"/>
                    <a:pt x="34318" y="82778"/>
                  </a:cubicBezTo>
                  <a:cubicBezTo>
                    <a:pt x="39526" y="80238"/>
                    <a:pt x="36605" y="64614"/>
                    <a:pt x="39145" y="63979"/>
                  </a:cubicBezTo>
                  <a:cubicBezTo>
                    <a:pt x="41686" y="63344"/>
                    <a:pt x="40797" y="68171"/>
                    <a:pt x="47656" y="70457"/>
                  </a:cubicBezTo>
                  <a:cubicBezTo>
                    <a:pt x="54516" y="72743"/>
                    <a:pt x="61375" y="70711"/>
                    <a:pt x="57691" y="64614"/>
                  </a:cubicBezTo>
                  <a:cubicBezTo>
                    <a:pt x="54134" y="58390"/>
                    <a:pt x="46640" y="57500"/>
                    <a:pt x="44353" y="51657"/>
                  </a:cubicBezTo>
                  <a:cubicBezTo>
                    <a:pt x="42067" y="45814"/>
                    <a:pt x="43083" y="41241"/>
                    <a:pt x="42448" y="37049"/>
                  </a:cubicBezTo>
                  <a:cubicBezTo>
                    <a:pt x="41813" y="32858"/>
                    <a:pt x="42194" y="18504"/>
                    <a:pt x="39780" y="17487"/>
                  </a:cubicBezTo>
                  <a:cubicBezTo>
                    <a:pt x="37494" y="16471"/>
                    <a:pt x="38764" y="16852"/>
                    <a:pt x="32667" y="15582"/>
                  </a:cubicBezTo>
                  <a:cubicBezTo>
                    <a:pt x="26443" y="14312"/>
                    <a:pt x="23522" y="16217"/>
                    <a:pt x="22886" y="10120"/>
                  </a:cubicBezTo>
                  <a:cubicBezTo>
                    <a:pt x="22251" y="3896"/>
                    <a:pt x="17678" y="974"/>
                    <a:pt x="16027" y="974"/>
                  </a:cubicBezTo>
                  <a:cubicBezTo>
                    <a:pt x="14375" y="974"/>
                    <a:pt x="5992" y="-2582"/>
                    <a:pt x="2308" y="3896"/>
                  </a:cubicBezTo>
                  <a:cubicBezTo>
                    <a:pt x="-994" y="10374"/>
                    <a:pt x="-614" y="14693"/>
                    <a:pt x="2562" y="19520"/>
                  </a:cubicBezTo>
                  <a:cubicBezTo>
                    <a:pt x="5865" y="24474"/>
                    <a:pt x="4848" y="24728"/>
                    <a:pt x="4213" y="31587"/>
                  </a:cubicBezTo>
                  <a:cubicBezTo>
                    <a:pt x="3578" y="38447"/>
                    <a:pt x="-359" y="41622"/>
                    <a:pt x="6119" y="42003"/>
                  </a:cubicBezTo>
                  <a:cubicBezTo>
                    <a:pt x="12597" y="42257"/>
                    <a:pt x="11327" y="40352"/>
                    <a:pt x="15519" y="36541"/>
                  </a:cubicBezTo>
                  <a:cubicBezTo>
                    <a:pt x="19710" y="32603"/>
                    <a:pt x="24664" y="31333"/>
                    <a:pt x="25554" y="36287"/>
                  </a:cubicBezTo>
                  <a:cubicBezTo>
                    <a:pt x="26570" y="41114"/>
                    <a:pt x="26570" y="42384"/>
                    <a:pt x="24919" y="48990"/>
                  </a:cubicBezTo>
                  <a:cubicBezTo>
                    <a:pt x="23267" y="55468"/>
                    <a:pt x="20727" y="55214"/>
                    <a:pt x="23902" y="62327"/>
                  </a:cubicBezTo>
                </a:path>
              </a:pathLst>
            </a:custGeom>
            <a:solidFill>
              <a:srgbClr val="FFFFFF"/>
            </a:solidFill>
            <a:ln w="12700" cap="flat">
              <a:noFill/>
              <a:prstDash val="solid"/>
              <a:miter/>
            </a:ln>
          </p:spPr>
          <p:txBody>
            <a:bodyPr rtlCol="0" anchor="ctr"/>
            <a:lstStyle/>
            <a:p>
              <a:endParaRPr lang="en-GB"/>
            </a:p>
          </p:txBody>
        </p:sp>
        <p:sp>
          <p:nvSpPr>
            <p:cNvPr id="1299" name="Freeform: Shape 1298">
              <a:extLst>
                <a:ext uri="{FF2B5EF4-FFF2-40B4-BE49-F238E27FC236}">
                  <a16:creationId xmlns:a16="http://schemas.microsoft.com/office/drawing/2014/main" id="{8D93C68B-40D5-71F1-5BCE-DAF040D001B0}"/>
                </a:ext>
              </a:extLst>
            </p:cNvPr>
            <p:cNvSpPr/>
            <p:nvPr/>
          </p:nvSpPr>
          <p:spPr>
            <a:xfrm>
              <a:off x="11262612" y="2973221"/>
              <a:ext cx="44189" cy="92747"/>
            </a:xfrm>
            <a:custGeom>
              <a:avLst/>
              <a:gdLst>
                <a:gd name="connsiteX0" fmla="*/ 8894 w 44189"/>
                <a:gd name="connsiteY0" fmla="*/ 45742 h 92747"/>
                <a:gd name="connsiteX1" fmla="*/ 4956 w 44189"/>
                <a:gd name="connsiteY1" fmla="*/ 60985 h 92747"/>
                <a:gd name="connsiteX2" fmla="*/ 2289 w 44189"/>
                <a:gd name="connsiteY2" fmla="*/ 75974 h 92747"/>
                <a:gd name="connsiteX3" fmla="*/ 2289 w 44189"/>
                <a:gd name="connsiteY3" fmla="*/ 92614 h 92747"/>
                <a:gd name="connsiteX4" fmla="*/ 10418 w 44189"/>
                <a:gd name="connsiteY4" fmla="*/ 73052 h 92747"/>
                <a:gd name="connsiteX5" fmla="*/ 16642 w 44189"/>
                <a:gd name="connsiteY5" fmla="*/ 57809 h 92747"/>
                <a:gd name="connsiteX6" fmla="*/ 35443 w 44189"/>
                <a:gd name="connsiteY6" fmla="*/ 45488 h 92747"/>
                <a:gd name="connsiteX7" fmla="*/ 40905 w 44189"/>
                <a:gd name="connsiteY7" fmla="*/ 32150 h 92747"/>
                <a:gd name="connsiteX8" fmla="*/ 40523 w 44189"/>
                <a:gd name="connsiteY8" fmla="*/ 14875 h 92747"/>
                <a:gd name="connsiteX9" fmla="*/ 43445 w 44189"/>
                <a:gd name="connsiteY9" fmla="*/ 521 h 92747"/>
                <a:gd name="connsiteX10" fmla="*/ 30742 w 44189"/>
                <a:gd name="connsiteY10" fmla="*/ 13859 h 92747"/>
                <a:gd name="connsiteX11" fmla="*/ 22232 w 44189"/>
                <a:gd name="connsiteY11" fmla="*/ 29102 h 92747"/>
                <a:gd name="connsiteX12" fmla="*/ 8640 w 44189"/>
                <a:gd name="connsiteY12" fmla="*/ 45742 h 9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89" h="92747">
                  <a:moveTo>
                    <a:pt x="8894" y="45742"/>
                  </a:moveTo>
                  <a:cubicBezTo>
                    <a:pt x="7624" y="52220"/>
                    <a:pt x="4956" y="55777"/>
                    <a:pt x="4956" y="60985"/>
                  </a:cubicBezTo>
                  <a:cubicBezTo>
                    <a:pt x="4956" y="66193"/>
                    <a:pt x="2670" y="69750"/>
                    <a:pt x="2289" y="75974"/>
                  </a:cubicBezTo>
                  <a:cubicBezTo>
                    <a:pt x="1908" y="82198"/>
                    <a:pt x="-2665" y="94139"/>
                    <a:pt x="2289" y="92614"/>
                  </a:cubicBezTo>
                  <a:cubicBezTo>
                    <a:pt x="7116" y="90963"/>
                    <a:pt x="8767" y="79277"/>
                    <a:pt x="10418" y="73052"/>
                  </a:cubicBezTo>
                  <a:cubicBezTo>
                    <a:pt x="12070" y="66828"/>
                    <a:pt x="9148" y="62001"/>
                    <a:pt x="16642" y="57809"/>
                  </a:cubicBezTo>
                  <a:cubicBezTo>
                    <a:pt x="24137" y="53618"/>
                    <a:pt x="31631" y="46377"/>
                    <a:pt x="35443" y="45488"/>
                  </a:cubicBezTo>
                  <a:cubicBezTo>
                    <a:pt x="39380" y="44472"/>
                    <a:pt x="41285" y="39264"/>
                    <a:pt x="40905" y="32150"/>
                  </a:cubicBezTo>
                  <a:cubicBezTo>
                    <a:pt x="40523" y="25037"/>
                    <a:pt x="38999" y="22115"/>
                    <a:pt x="40523" y="14875"/>
                  </a:cubicBezTo>
                  <a:cubicBezTo>
                    <a:pt x="42175" y="7762"/>
                    <a:pt x="45732" y="3570"/>
                    <a:pt x="43445" y="521"/>
                  </a:cubicBezTo>
                  <a:cubicBezTo>
                    <a:pt x="41158" y="-2400"/>
                    <a:pt x="31758" y="7635"/>
                    <a:pt x="30742" y="13859"/>
                  </a:cubicBezTo>
                  <a:cubicBezTo>
                    <a:pt x="29091" y="21607"/>
                    <a:pt x="27186" y="20972"/>
                    <a:pt x="22232" y="29102"/>
                  </a:cubicBezTo>
                  <a:cubicBezTo>
                    <a:pt x="17405" y="37231"/>
                    <a:pt x="9911" y="39137"/>
                    <a:pt x="8640" y="45742"/>
                  </a:cubicBezTo>
                </a:path>
              </a:pathLst>
            </a:custGeom>
            <a:solidFill>
              <a:srgbClr val="FFFFFF"/>
            </a:solidFill>
            <a:ln w="12700" cap="flat">
              <a:noFill/>
              <a:prstDash val="solid"/>
              <a:miter/>
            </a:ln>
          </p:spPr>
          <p:txBody>
            <a:bodyPr rtlCol="0" anchor="ctr"/>
            <a:lstStyle/>
            <a:p>
              <a:endParaRPr lang="en-GB"/>
            </a:p>
          </p:txBody>
        </p:sp>
        <p:sp>
          <p:nvSpPr>
            <p:cNvPr id="1300" name="Freeform: Shape 1299">
              <a:extLst>
                <a:ext uri="{FF2B5EF4-FFF2-40B4-BE49-F238E27FC236}">
                  <a16:creationId xmlns:a16="http://schemas.microsoft.com/office/drawing/2014/main" id="{2B34A95C-2923-E090-C736-A31BFB7A5510}"/>
                </a:ext>
              </a:extLst>
            </p:cNvPr>
            <p:cNvSpPr/>
            <p:nvPr/>
          </p:nvSpPr>
          <p:spPr>
            <a:xfrm>
              <a:off x="11213891" y="2987715"/>
              <a:ext cx="64250" cy="101844"/>
            </a:xfrm>
            <a:custGeom>
              <a:avLst/>
              <a:gdLst>
                <a:gd name="connsiteX0" fmla="*/ 54694 w 64250"/>
                <a:gd name="connsiteY0" fmla="*/ 0 h 101844"/>
                <a:gd name="connsiteX1" fmla="*/ 32591 w 64250"/>
                <a:gd name="connsiteY1" fmla="*/ 1016 h 101844"/>
                <a:gd name="connsiteX2" fmla="*/ 23445 w 64250"/>
                <a:gd name="connsiteY2" fmla="*/ 14735 h 101844"/>
                <a:gd name="connsiteX3" fmla="*/ 19253 w 64250"/>
                <a:gd name="connsiteY3" fmla="*/ 35186 h 101844"/>
                <a:gd name="connsiteX4" fmla="*/ 11124 w 64250"/>
                <a:gd name="connsiteY4" fmla="*/ 50175 h 101844"/>
                <a:gd name="connsiteX5" fmla="*/ 72 w 64250"/>
                <a:gd name="connsiteY5" fmla="*/ 58305 h 101844"/>
                <a:gd name="connsiteX6" fmla="*/ 4646 w 64250"/>
                <a:gd name="connsiteY6" fmla="*/ 72277 h 101844"/>
                <a:gd name="connsiteX7" fmla="*/ 10870 w 64250"/>
                <a:gd name="connsiteY7" fmla="*/ 82058 h 101844"/>
                <a:gd name="connsiteX8" fmla="*/ 21539 w 64250"/>
                <a:gd name="connsiteY8" fmla="*/ 84345 h 101844"/>
                <a:gd name="connsiteX9" fmla="*/ 30940 w 64250"/>
                <a:gd name="connsiteY9" fmla="*/ 96412 h 101844"/>
                <a:gd name="connsiteX10" fmla="*/ 41355 w 64250"/>
                <a:gd name="connsiteY10" fmla="*/ 99969 h 101844"/>
                <a:gd name="connsiteX11" fmla="*/ 41355 w 64250"/>
                <a:gd name="connsiteY11" fmla="*/ 82439 h 101844"/>
                <a:gd name="connsiteX12" fmla="*/ 37799 w 64250"/>
                <a:gd name="connsiteY12" fmla="*/ 64275 h 101844"/>
                <a:gd name="connsiteX13" fmla="*/ 45293 w 64250"/>
                <a:gd name="connsiteY13" fmla="*/ 48015 h 101844"/>
                <a:gd name="connsiteX14" fmla="*/ 48596 w 64250"/>
                <a:gd name="connsiteY14" fmla="*/ 27819 h 101844"/>
                <a:gd name="connsiteX15" fmla="*/ 57742 w 64250"/>
                <a:gd name="connsiteY15" fmla="*/ 12830 h 101844"/>
                <a:gd name="connsiteX16" fmla="*/ 64220 w 64250"/>
                <a:gd name="connsiteY16" fmla="*/ 8257 h 101844"/>
                <a:gd name="connsiteX17" fmla="*/ 54820 w 64250"/>
                <a:gd name="connsiteY17" fmla="*/ 127 h 10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250" h="101844">
                  <a:moveTo>
                    <a:pt x="54694" y="0"/>
                  </a:moveTo>
                  <a:cubicBezTo>
                    <a:pt x="48215" y="0"/>
                    <a:pt x="36783" y="635"/>
                    <a:pt x="32591" y="1016"/>
                  </a:cubicBezTo>
                  <a:cubicBezTo>
                    <a:pt x="26113" y="6224"/>
                    <a:pt x="23827" y="3684"/>
                    <a:pt x="23445" y="14735"/>
                  </a:cubicBezTo>
                  <a:cubicBezTo>
                    <a:pt x="23191" y="25786"/>
                    <a:pt x="22175" y="24770"/>
                    <a:pt x="19253" y="35186"/>
                  </a:cubicBezTo>
                  <a:cubicBezTo>
                    <a:pt x="16332" y="45602"/>
                    <a:pt x="16586" y="46237"/>
                    <a:pt x="11124" y="50175"/>
                  </a:cubicBezTo>
                  <a:cubicBezTo>
                    <a:pt x="5661" y="54113"/>
                    <a:pt x="72" y="50556"/>
                    <a:pt x="72" y="58305"/>
                  </a:cubicBezTo>
                  <a:cubicBezTo>
                    <a:pt x="72" y="66053"/>
                    <a:pt x="-943" y="65164"/>
                    <a:pt x="4646" y="72277"/>
                  </a:cubicBezTo>
                  <a:cubicBezTo>
                    <a:pt x="10108" y="79391"/>
                    <a:pt x="5661" y="79772"/>
                    <a:pt x="10870" y="82058"/>
                  </a:cubicBezTo>
                  <a:cubicBezTo>
                    <a:pt x="16077" y="84345"/>
                    <a:pt x="17094" y="78502"/>
                    <a:pt x="21539" y="84345"/>
                  </a:cubicBezTo>
                  <a:cubicBezTo>
                    <a:pt x="26113" y="90188"/>
                    <a:pt x="25477" y="89934"/>
                    <a:pt x="30940" y="96412"/>
                  </a:cubicBezTo>
                  <a:cubicBezTo>
                    <a:pt x="36402" y="102890"/>
                    <a:pt x="39323" y="102890"/>
                    <a:pt x="41355" y="99969"/>
                  </a:cubicBezTo>
                  <a:cubicBezTo>
                    <a:pt x="43261" y="97047"/>
                    <a:pt x="43642" y="88536"/>
                    <a:pt x="41355" y="82439"/>
                  </a:cubicBezTo>
                  <a:cubicBezTo>
                    <a:pt x="39069" y="76215"/>
                    <a:pt x="35131" y="70753"/>
                    <a:pt x="37799" y="64275"/>
                  </a:cubicBezTo>
                  <a:cubicBezTo>
                    <a:pt x="40467" y="57796"/>
                    <a:pt x="45293" y="58051"/>
                    <a:pt x="45293" y="48015"/>
                  </a:cubicBezTo>
                  <a:cubicBezTo>
                    <a:pt x="45293" y="37981"/>
                    <a:pt x="44658" y="34678"/>
                    <a:pt x="48596" y="27819"/>
                  </a:cubicBezTo>
                  <a:cubicBezTo>
                    <a:pt x="52534" y="20959"/>
                    <a:pt x="54185" y="15497"/>
                    <a:pt x="57742" y="12830"/>
                  </a:cubicBezTo>
                  <a:cubicBezTo>
                    <a:pt x="61298" y="10289"/>
                    <a:pt x="64601" y="13084"/>
                    <a:pt x="64220" y="8257"/>
                  </a:cubicBezTo>
                  <a:cubicBezTo>
                    <a:pt x="63839" y="3430"/>
                    <a:pt x="61298" y="127"/>
                    <a:pt x="54820" y="127"/>
                  </a:cubicBezTo>
                </a:path>
              </a:pathLst>
            </a:custGeom>
            <a:solidFill>
              <a:srgbClr val="FFFFFF"/>
            </a:solidFill>
            <a:ln w="12700" cap="flat">
              <a:noFill/>
              <a:prstDash val="solid"/>
              <a:miter/>
            </a:ln>
          </p:spPr>
          <p:txBody>
            <a:bodyPr rtlCol="0" anchor="ctr"/>
            <a:lstStyle/>
            <a:p>
              <a:endParaRPr lang="en-GB"/>
            </a:p>
          </p:txBody>
        </p:sp>
        <p:sp>
          <p:nvSpPr>
            <p:cNvPr id="1301" name="Freeform: Shape 1300">
              <a:extLst>
                <a:ext uri="{FF2B5EF4-FFF2-40B4-BE49-F238E27FC236}">
                  <a16:creationId xmlns:a16="http://schemas.microsoft.com/office/drawing/2014/main" id="{F676FCB4-665B-F818-E6B3-FA5CC53891C1}"/>
                </a:ext>
              </a:extLst>
            </p:cNvPr>
            <p:cNvSpPr/>
            <p:nvPr/>
          </p:nvSpPr>
          <p:spPr>
            <a:xfrm>
              <a:off x="11256517" y="2899099"/>
              <a:ext cx="17670" cy="33269"/>
            </a:xfrm>
            <a:custGeom>
              <a:avLst/>
              <a:gdLst>
                <a:gd name="connsiteX0" fmla="*/ 0 w 17670"/>
                <a:gd name="connsiteY0" fmla="*/ 3763 h 33269"/>
                <a:gd name="connsiteX1" fmla="*/ 3938 w 17670"/>
                <a:gd name="connsiteY1" fmla="*/ 23960 h 33269"/>
                <a:gd name="connsiteX2" fmla="*/ 10416 w 17670"/>
                <a:gd name="connsiteY2" fmla="*/ 30566 h 33269"/>
                <a:gd name="connsiteX3" fmla="*/ 17657 w 17670"/>
                <a:gd name="connsiteY3" fmla="*/ 14560 h 33269"/>
                <a:gd name="connsiteX4" fmla="*/ 127 w 17670"/>
                <a:gd name="connsiteY4" fmla="*/ 3763 h 3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0" h="33269">
                  <a:moveTo>
                    <a:pt x="0" y="3763"/>
                  </a:moveTo>
                  <a:cubicBezTo>
                    <a:pt x="2667" y="14433"/>
                    <a:pt x="3556" y="18371"/>
                    <a:pt x="3938" y="23960"/>
                  </a:cubicBezTo>
                  <a:cubicBezTo>
                    <a:pt x="4318" y="29422"/>
                    <a:pt x="6224" y="37552"/>
                    <a:pt x="10416" y="30566"/>
                  </a:cubicBezTo>
                  <a:cubicBezTo>
                    <a:pt x="14607" y="23579"/>
                    <a:pt x="17910" y="18498"/>
                    <a:pt x="17657" y="14560"/>
                  </a:cubicBezTo>
                  <a:cubicBezTo>
                    <a:pt x="17275" y="8971"/>
                    <a:pt x="-889" y="-7288"/>
                    <a:pt x="127" y="3763"/>
                  </a:cubicBezTo>
                </a:path>
              </a:pathLst>
            </a:custGeom>
            <a:solidFill>
              <a:srgbClr val="FFFFFF"/>
            </a:solidFill>
            <a:ln w="12700" cap="flat">
              <a:noFill/>
              <a:prstDash val="solid"/>
              <a:miter/>
            </a:ln>
          </p:spPr>
          <p:txBody>
            <a:bodyPr rtlCol="0" anchor="ctr"/>
            <a:lstStyle/>
            <a:p>
              <a:endParaRPr lang="en-GB"/>
            </a:p>
          </p:txBody>
        </p:sp>
        <p:sp>
          <p:nvSpPr>
            <p:cNvPr id="1302" name="Freeform: Shape 1301">
              <a:extLst>
                <a:ext uri="{FF2B5EF4-FFF2-40B4-BE49-F238E27FC236}">
                  <a16:creationId xmlns:a16="http://schemas.microsoft.com/office/drawing/2014/main" id="{9947E248-C358-1C5A-A596-0763DE8659BA}"/>
                </a:ext>
              </a:extLst>
            </p:cNvPr>
            <p:cNvSpPr/>
            <p:nvPr/>
          </p:nvSpPr>
          <p:spPr>
            <a:xfrm>
              <a:off x="11288448" y="3032099"/>
              <a:ext cx="40988" cy="29602"/>
            </a:xfrm>
            <a:custGeom>
              <a:avLst/>
              <a:gdLst>
                <a:gd name="connsiteX0" fmla="*/ 13290 w 40988"/>
                <a:gd name="connsiteY0" fmla="*/ 3504 h 29602"/>
                <a:gd name="connsiteX1" fmla="*/ 1857 w 40988"/>
                <a:gd name="connsiteY1" fmla="*/ 13539 h 29602"/>
                <a:gd name="connsiteX2" fmla="*/ 2492 w 40988"/>
                <a:gd name="connsiteY2" fmla="*/ 22939 h 29602"/>
                <a:gd name="connsiteX3" fmla="*/ 14814 w 40988"/>
                <a:gd name="connsiteY3" fmla="*/ 28782 h 29602"/>
                <a:gd name="connsiteX4" fmla="*/ 26882 w 40988"/>
                <a:gd name="connsiteY4" fmla="*/ 23955 h 29602"/>
                <a:gd name="connsiteX5" fmla="*/ 40854 w 40988"/>
                <a:gd name="connsiteY5" fmla="*/ 17731 h 29602"/>
                <a:gd name="connsiteX6" fmla="*/ 38313 w 40988"/>
                <a:gd name="connsiteY6" fmla="*/ 6045 h 29602"/>
                <a:gd name="connsiteX7" fmla="*/ 27517 w 40988"/>
                <a:gd name="connsiteY7" fmla="*/ 3123 h 29602"/>
                <a:gd name="connsiteX8" fmla="*/ 13163 w 40988"/>
                <a:gd name="connsiteY8" fmla="*/ 3377 h 2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88" h="29602">
                  <a:moveTo>
                    <a:pt x="13290" y="3504"/>
                  </a:moveTo>
                  <a:cubicBezTo>
                    <a:pt x="10749" y="7442"/>
                    <a:pt x="2492" y="8331"/>
                    <a:pt x="1857" y="13539"/>
                  </a:cubicBezTo>
                  <a:cubicBezTo>
                    <a:pt x="1222" y="18747"/>
                    <a:pt x="-2334" y="17477"/>
                    <a:pt x="2492" y="22939"/>
                  </a:cubicBezTo>
                  <a:cubicBezTo>
                    <a:pt x="7319" y="28401"/>
                    <a:pt x="8717" y="31069"/>
                    <a:pt x="14814" y="28782"/>
                  </a:cubicBezTo>
                  <a:cubicBezTo>
                    <a:pt x="21038" y="26496"/>
                    <a:pt x="20022" y="24209"/>
                    <a:pt x="26882" y="23955"/>
                  </a:cubicBezTo>
                  <a:cubicBezTo>
                    <a:pt x="33741" y="23701"/>
                    <a:pt x="40854" y="23320"/>
                    <a:pt x="40854" y="17731"/>
                  </a:cubicBezTo>
                  <a:cubicBezTo>
                    <a:pt x="40854" y="12142"/>
                    <a:pt x="41871" y="7950"/>
                    <a:pt x="38313" y="6045"/>
                  </a:cubicBezTo>
                  <a:cubicBezTo>
                    <a:pt x="34757" y="4139"/>
                    <a:pt x="31454" y="6680"/>
                    <a:pt x="27517" y="3123"/>
                  </a:cubicBezTo>
                  <a:cubicBezTo>
                    <a:pt x="23579" y="-433"/>
                    <a:pt x="16846" y="-1704"/>
                    <a:pt x="13163" y="3377"/>
                  </a:cubicBezTo>
                </a:path>
              </a:pathLst>
            </a:custGeom>
            <a:solidFill>
              <a:srgbClr val="FFFFFF"/>
            </a:solidFill>
            <a:ln w="12700" cap="flat">
              <a:noFill/>
              <a:prstDash val="solid"/>
              <a:miter/>
            </a:ln>
          </p:spPr>
          <p:txBody>
            <a:bodyPr rtlCol="0" anchor="ctr"/>
            <a:lstStyle/>
            <a:p>
              <a:endParaRPr lang="en-GB"/>
            </a:p>
          </p:txBody>
        </p:sp>
        <p:sp>
          <p:nvSpPr>
            <p:cNvPr id="1303" name="Freeform: Shape 1302">
              <a:extLst>
                <a:ext uri="{FF2B5EF4-FFF2-40B4-BE49-F238E27FC236}">
                  <a16:creationId xmlns:a16="http://schemas.microsoft.com/office/drawing/2014/main" id="{01649E38-6767-6224-F060-0D958626C8C5}"/>
                </a:ext>
              </a:extLst>
            </p:cNvPr>
            <p:cNvSpPr/>
            <p:nvPr/>
          </p:nvSpPr>
          <p:spPr>
            <a:xfrm>
              <a:off x="11239393" y="2867877"/>
              <a:ext cx="29692" cy="23415"/>
            </a:xfrm>
            <a:custGeom>
              <a:avLst/>
              <a:gdLst>
                <a:gd name="connsiteX0" fmla="*/ 25507 w 29692"/>
                <a:gd name="connsiteY0" fmla="*/ 15804 h 23415"/>
                <a:gd name="connsiteX1" fmla="*/ 12424 w 29692"/>
                <a:gd name="connsiteY1" fmla="*/ 6023 h 23415"/>
                <a:gd name="connsiteX2" fmla="*/ 992 w 29692"/>
                <a:gd name="connsiteY2" fmla="*/ 1069 h 23415"/>
                <a:gd name="connsiteX3" fmla="*/ 5564 w 29692"/>
                <a:gd name="connsiteY3" fmla="*/ 8817 h 23415"/>
                <a:gd name="connsiteX4" fmla="*/ 17251 w 29692"/>
                <a:gd name="connsiteY4" fmla="*/ 18598 h 23415"/>
                <a:gd name="connsiteX5" fmla="*/ 26397 w 29692"/>
                <a:gd name="connsiteY5" fmla="*/ 22790 h 23415"/>
                <a:gd name="connsiteX6" fmla="*/ 25380 w 29692"/>
                <a:gd name="connsiteY6" fmla="*/ 15677 h 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92" h="23415">
                  <a:moveTo>
                    <a:pt x="25507" y="15804"/>
                  </a:moveTo>
                  <a:cubicBezTo>
                    <a:pt x="17632" y="13263"/>
                    <a:pt x="13440" y="9580"/>
                    <a:pt x="12424" y="6023"/>
                  </a:cubicBezTo>
                  <a:cubicBezTo>
                    <a:pt x="11408" y="2466"/>
                    <a:pt x="4676" y="-2107"/>
                    <a:pt x="992" y="1069"/>
                  </a:cubicBezTo>
                  <a:cubicBezTo>
                    <a:pt x="-660" y="2974"/>
                    <a:pt x="-913" y="5261"/>
                    <a:pt x="5564" y="8817"/>
                  </a:cubicBezTo>
                  <a:cubicBezTo>
                    <a:pt x="12043" y="12374"/>
                    <a:pt x="13948" y="16566"/>
                    <a:pt x="17251" y="18598"/>
                  </a:cubicBezTo>
                  <a:cubicBezTo>
                    <a:pt x="20554" y="20504"/>
                    <a:pt x="24365" y="25077"/>
                    <a:pt x="26397" y="22790"/>
                  </a:cubicBezTo>
                  <a:cubicBezTo>
                    <a:pt x="28302" y="20504"/>
                    <a:pt x="33257" y="18217"/>
                    <a:pt x="25380" y="15677"/>
                  </a:cubicBezTo>
                </a:path>
              </a:pathLst>
            </a:custGeom>
            <a:solidFill>
              <a:srgbClr val="FFFFFF"/>
            </a:solidFill>
            <a:ln w="12700" cap="flat">
              <a:noFill/>
              <a:prstDash val="solid"/>
              <a:miter/>
            </a:ln>
          </p:spPr>
          <p:txBody>
            <a:bodyPr rtlCol="0" anchor="ctr"/>
            <a:lstStyle/>
            <a:p>
              <a:endParaRPr lang="en-GB"/>
            </a:p>
          </p:txBody>
        </p:sp>
        <p:sp>
          <p:nvSpPr>
            <p:cNvPr id="1304" name="Freeform: Shape 1303">
              <a:extLst>
                <a:ext uri="{FF2B5EF4-FFF2-40B4-BE49-F238E27FC236}">
                  <a16:creationId xmlns:a16="http://schemas.microsoft.com/office/drawing/2014/main" id="{F40DCDC1-8469-C994-BB13-FB44F14A9005}"/>
                </a:ext>
              </a:extLst>
            </p:cNvPr>
            <p:cNvSpPr/>
            <p:nvPr/>
          </p:nvSpPr>
          <p:spPr>
            <a:xfrm>
              <a:off x="11272310" y="3077892"/>
              <a:ext cx="13669" cy="10520"/>
            </a:xfrm>
            <a:custGeom>
              <a:avLst/>
              <a:gdLst>
                <a:gd name="connsiteX0" fmla="*/ 5040 w 13669"/>
                <a:gd name="connsiteY0" fmla="*/ 646 h 10520"/>
                <a:gd name="connsiteX1" fmla="*/ 1483 w 13669"/>
                <a:gd name="connsiteY1" fmla="*/ 7124 h 10520"/>
                <a:gd name="connsiteX2" fmla="*/ 12280 w 13669"/>
                <a:gd name="connsiteY2" fmla="*/ 8775 h 10520"/>
                <a:gd name="connsiteX3" fmla="*/ 5166 w 13669"/>
                <a:gd name="connsiteY3" fmla="*/ 646 h 10520"/>
              </a:gdLst>
              <a:ahLst/>
              <a:cxnLst>
                <a:cxn ang="0">
                  <a:pos x="connsiteX0" y="connsiteY0"/>
                </a:cxn>
                <a:cxn ang="0">
                  <a:pos x="connsiteX1" y="connsiteY1"/>
                </a:cxn>
                <a:cxn ang="0">
                  <a:pos x="connsiteX2" y="connsiteY2"/>
                </a:cxn>
                <a:cxn ang="0">
                  <a:pos x="connsiteX3" y="connsiteY3"/>
                </a:cxn>
              </a:cxnLst>
              <a:rect l="l" t="t" r="r" b="b"/>
              <a:pathLst>
                <a:path w="13669" h="10520">
                  <a:moveTo>
                    <a:pt x="5040" y="646"/>
                  </a:moveTo>
                  <a:cubicBezTo>
                    <a:pt x="848" y="2297"/>
                    <a:pt x="-1820" y="3948"/>
                    <a:pt x="1483" y="7124"/>
                  </a:cubicBezTo>
                  <a:cubicBezTo>
                    <a:pt x="4786" y="10427"/>
                    <a:pt x="8978" y="11951"/>
                    <a:pt x="12280" y="8775"/>
                  </a:cubicBezTo>
                  <a:cubicBezTo>
                    <a:pt x="15582" y="5473"/>
                    <a:pt x="12915" y="-2276"/>
                    <a:pt x="5166" y="646"/>
                  </a:cubicBezTo>
                </a:path>
              </a:pathLst>
            </a:custGeom>
            <a:solidFill>
              <a:srgbClr val="FFFFFF"/>
            </a:solidFill>
            <a:ln w="12700" cap="flat">
              <a:noFill/>
              <a:prstDash val="solid"/>
              <a:miter/>
            </a:ln>
          </p:spPr>
          <p:txBody>
            <a:bodyPr rtlCol="0" anchor="ctr"/>
            <a:lstStyle/>
            <a:p>
              <a:endParaRPr lang="en-GB"/>
            </a:p>
          </p:txBody>
        </p:sp>
        <p:sp>
          <p:nvSpPr>
            <p:cNvPr id="1305" name="Freeform: Shape 1304">
              <a:extLst>
                <a:ext uri="{FF2B5EF4-FFF2-40B4-BE49-F238E27FC236}">
                  <a16:creationId xmlns:a16="http://schemas.microsoft.com/office/drawing/2014/main" id="{418F743E-2C07-D463-06C7-992C0751CFBF}"/>
                </a:ext>
              </a:extLst>
            </p:cNvPr>
            <p:cNvSpPr/>
            <p:nvPr/>
          </p:nvSpPr>
          <p:spPr>
            <a:xfrm>
              <a:off x="11283285" y="2918935"/>
              <a:ext cx="19722" cy="25432"/>
            </a:xfrm>
            <a:custGeom>
              <a:avLst/>
              <a:gdLst>
                <a:gd name="connsiteX0" fmla="*/ 7655 w 19722"/>
                <a:gd name="connsiteY0" fmla="*/ 19113 h 25432"/>
                <a:gd name="connsiteX1" fmla="*/ 19723 w 19722"/>
                <a:gd name="connsiteY1" fmla="*/ 23305 h 25432"/>
                <a:gd name="connsiteX2" fmla="*/ 13499 w 19722"/>
                <a:gd name="connsiteY2" fmla="*/ 10349 h 25432"/>
                <a:gd name="connsiteX3" fmla="*/ 161 w 19722"/>
                <a:gd name="connsiteY3" fmla="*/ 3235 h 25432"/>
                <a:gd name="connsiteX4" fmla="*/ 7655 w 19722"/>
                <a:gd name="connsiteY4" fmla="*/ 19113 h 2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 h="25432">
                  <a:moveTo>
                    <a:pt x="7655" y="19113"/>
                  </a:moveTo>
                  <a:cubicBezTo>
                    <a:pt x="12229" y="22035"/>
                    <a:pt x="19723" y="28894"/>
                    <a:pt x="19723" y="23305"/>
                  </a:cubicBezTo>
                  <a:cubicBezTo>
                    <a:pt x="19723" y="17716"/>
                    <a:pt x="14515" y="17081"/>
                    <a:pt x="13499" y="10349"/>
                  </a:cubicBezTo>
                  <a:cubicBezTo>
                    <a:pt x="12482" y="3489"/>
                    <a:pt x="161" y="-4640"/>
                    <a:pt x="161" y="3235"/>
                  </a:cubicBezTo>
                  <a:cubicBezTo>
                    <a:pt x="-855" y="8824"/>
                    <a:pt x="3083" y="16192"/>
                    <a:pt x="7655" y="19113"/>
                  </a:cubicBezTo>
                </a:path>
              </a:pathLst>
            </a:custGeom>
            <a:solidFill>
              <a:srgbClr val="FFFFFF"/>
            </a:solidFill>
            <a:ln w="12700" cap="flat">
              <a:noFill/>
              <a:prstDash val="solid"/>
              <a:miter/>
            </a:ln>
          </p:spPr>
          <p:txBody>
            <a:bodyPr rtlCol="0" anchor="ctr"/>
            <a:lstStyle/>
            <a:p>
              <a:endParaRPr lang="en-GB"/>
            </a:p>
          </p:txBody>
        </p:sp>
        <p:sp>
          <p:nvSpPr>
            <p:cNvPr id="1306" name="Freeform: Shape 1305">
              <a:extLst>
                <a:ext uri="{FF2B5EF4-FFF2-40B4-BE49-F238E27FC236}">
                  <a16:creationId xmlns:a16="http://schemas.microsoft.com/office/drawing/2014/main" id="{ABF9D2E7-A886-0CCC-CB87-87309D1785DB}"/>
                </a:ext>
              </a:extLst>
            </p:cNvPr>
            <p:cNvSpPr/>
            <p:nvPr/>
          </p:nvSpPr>
          <p:spPr>
            <a:xfrm>
              <a:off x="11186726" y="2462768"/>
              <a:ext cx="8664" cy="8317"/>
            </a:xfrm>
            <a:custGeom>
              <a:avLst/>
              <a:gdLst>
                <a:gd name="connsiteX0" fmla="*/ 4628 w 8664"/>
                <a:gd name="connsiteY0" fmla="*/ 842 h 8317"/>
                <a:gd name="connsiteX1" fmla="*/ 690 w 8664"/>
                <a:gd name="connsiteY1" fmla="*/ 7320 h 8317"/>
                <a:gd name="connsiteX2" fmla="*/ 7803 w 8664"/>
                <a:gd name="connsiteY2" fmla="*/ 3382 h 8317"/>
                <a:gd name="connsiteX3" fmla="*/ 4501 w 8664"/>
                <a:gd name="connsiteY3" fmla="*/ 842 h 8317"/>
              </a:gdLst>
              <a:ahLst/>
              <a:cxnLst>
                <a:cxn ang="0">
                  <a:pos x="connsiteX0" y="connsiteY0"/>
                </a:cxn>
                <a:cxn ang="0">
                  <a:pos x="connsiteX1" y="connsiteY1"/>
                </a:cxn>
                <a:cxn ang="0">
                  <a:pos x="connsiteX2" y="connsiteY2"/>
                </a:cxn>
                <a:cxn ang="0">
                  <a:pos x="connsiteX3" y="connsiteY3"/>
                </a:cxn>
              </a:cxnLst>
              <a:rect l="l" t="t" r="r" b="b"/>
              <a:pathLst>
                <a:path w="8664" h="8317">
                  <a:moveTo>
                    <a:pt x="4628" y="842"/>
                  </a:moveTo>
                  <a:cubicBezTo>
                    <a:pt x="2341" y="4144"/>
                    <a:pt x="-1596" y="4272"/>
                    <a:pt x="690" y="7320"/>
                  </a:cubicBezTo>
                  <a:cubicBezTo>
                    <a:pt x="2976" y="10369"/>
                    <a:pt x="5517" y="5669"/>
                    <a:pt x="7803" y="3382"/>
                  </a:cubicBezTo>
                  <a:cubicBezTo>
                    <a:pt x="10090" y="1096"/>
                    <a:pt x="7422" y="-1318"/>
                    <a:pt x="4501" y="842"/>
                  </a:cubicBezTo>
                </a:path>
              </a:pathLst>
            </a:custGeom>
            <a:solidFill>
              <a:srgbClr val="FFFFFF"/>
            </a:solidFill>
            <a:ln w="12700" cap="flat">
              <a:noFill/>
              <a:prstDash val="solid"/>
              <a:miter/>
            </a:ln>
          </p:spPr>
          <p:txBody>
            <a:bodyPr rtlCol="0" anchor="ctr"/>
            <a:lstStyle/>
            <a:p>
              <a:endParaRPr lang="en-GB"/>
            </a:p>
          </p:txBody>
        </p:sp>
        <p:sp>
          <p:nvSpPr>
            <p:cNvPr id="1307" name="Freeform: Shape 1306">
              <a:extLst>
                <a:ext uri="{FF2B5EF4-FFF2-40B4-BE49-F238E27FC236}">
                  <a16:creationId xmlns:a16="http://schemas.microsoft.com/office/drawing/2014/main" id="{1468EA8A-98CA-6492-615A-F05C410279E2}"/>
                </a:ext>
              </a:extLst>
            </p:cNvPr>
            <p:cNvSpPr/>
            <p:nvPr/>
          </p:nvSpPr>
          <p:spPr>
            <a:xfrm>
              <a:off x="11156233" y="2521797"/>
              <a:ext cx="14328" cy="10981"/>
            </a:xfrm>
            <a:custGeom>
              <a:avLst/>
              <a:gdLst>
                <a:gd name="connsiteX0" fmla="*/ 5016 w 14328"/>
                <a:gd name="connsiteY0" fmla="*/ 371 h 10981"/>
                <a:gd name="connsiteX1" fmla="*/ 1713 w 14328"/>
                <a:gd name="connsiteY1" fmla="*/ 5198 h 10981"/>
                <a:gd name="connsiteX2" fmla="*/ 9208 w 14328"/>
                <a:gd name="connsiteY2" fmla="*/ 9136 h 10981"/>
                <a:gd name="connsiteX3" fmla="*/ 14289 w 14328"/>
                <a:gd name="connsiteY3" fmla="*/ 6342 h 10981"/>
                <a:gd name="connsiteX4" fmla="*/ 5016 w 14328"/>
                <a:gd name="connsiteY4" fmla="*/ 371 h 1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8" h="10981">
                  <a:moveTo>
                    <a:pt x="5016" y="371"/>
                  </a:moveTo>
                  <a:cubicBezTo>
                    <a:pt x="824" y="2023"/>
                    <a:pt x="-1970" y="2658"/>
                    <a:pt x="1713" y="5198"/>
                  </a:cubicBezTo>
                  <a:cubicBezTo>
                    <a:pt x="5397" y="7866"/>
                    <a:pt x="6540" y="5071"/>
                    <a:pt x="9208" y="9136"/>
                  </a:cubicBezTo>
                  <a:cubicBezTo>
                    <a:pt x="11875" y="13201"/>
                    <a:pt x="13781" y="9771"/>
                    <a:pt x="14289" y="6342"/>
                  </a:cubicBezTo>
                  <a:cubicBezTo>
                    <a:pt x="14797" y="2912"/>
                    <a:pt x="10351" y="-1280"/>
                    <a:pt x="5016" y="371"/>
                  </a:cubicBezTo>
                </a:path>
              </a:pathLst>
            </a:custGeom>
            <a:solidFill>
              <a:srgbClr val="FFFFFF"/>
            </a:solidFill>
            <a:ln w="12700" cap="flat">
              <a:noFill/>
              <a:prstDash val="solid"/>
              <a:miter/>
            </a:ln>
          </p:spPr>
          <p:txBody>
            <a:bodyPr rtlCol="0" anchor="ctr"/>
            <a:lstStyle/>
            <a:p>
              <a:endParaRPr lang="en-GB"/>
            </a:p>
          </p:txBody>
        </p:sp>
        <p:sp>
          <p:nvSpPr>
            <p:cNvPr id="1308" name="Freeform: Shape 1307">
              <a:extLst>
                <a:ext uri="{FF2B5EF4-FFF2-40B4-BE49-F238E27FC236}">
                  <a16:creationId xmlns:a16="http://schemas.microsoft.com/office/drawing/2014/main" id="{604BE80C-1701-AB20-ADE7-DAC0556AADCC}"/>
                </a:ext>
              </a:extLst>
            </p:cNvPr>
            <p:cNvSpPr/>
            <p:nvPr/>
          </p:nvSpPr>
          <p:spPr>
            <a:xfrm>
              <a:off x="11722020" y="3320915"/>
              <a:ext cx="10196" cy="7154"/>
            </a:xfrm>
            <a:custGeom>
              <a:avLst/>
              <a:gdLst>
                <a:gd name="connsiteX0" fmla="*/ 3219 w 10196"/>
                <a:gd name="connsiteY0" fmla="*/ 3162 h 7154"/>
                <a:gd name="connsiteX1" fmla="*/ 1314 w 10196"/>
                <a:gd name="connsiteY1" fmla="*/ 7099 h 7154"/>
                <a:gd name="connsiteX2" fmla="*/ 10079 w 10196"/>
                <a:gd name="connsiteY2" fmla="*/ 3162 h 7154"/>
                <a:gd name="connsiteX3" fmla="*/ 3219 w 10196"/>
                <a:gd name="connsiteY3" fmla="*/ 3162 h 7154"/>
              </a:gdLst>
              <a:ahLst/>
              <a:cxnLst>
                <a:cxn ang="0">
                  <a:pos x="connsiteX0" y="connsiteY0"/>
                </a:cxn>
                <a:cxn ang="0">
                  <a:pos x="connsiteX1" y="connsiteY1"/>
                </a:cxn>
                <a:cxn ang="0">
                  <a:pos x="connsiteX2" y="connsiteY2"/>
                </a:cxn>
                <a:cxn ang="0">
                  <a:pos x="connsiteX3" y="connsiteY3"/>
                </a:cxn>
              </a:cxnLst>
              <a:rect l="l" t="t" r="r" b="b"/>
              <a:pathLst>
                <a:path w="10196" h="7154">
                  <a:moveTo>
                    <a:pt x="3219" y="3162"/>
                  </a:moveTo>
                  <a:cubicBezTo>
                    <a:pt x="933" y="5448"/>
                    <a:pt x="-1607" y="6718"/>
                    <a:pt x="1314" y="7099"/>
                  </a:cubicBezTo>
                  <a:cubicBezTo>
                    <a:pt x="4235" y="7354"/>
                    <a:pt x="9062" y="6846"/>
                    <a:pt x="10079" y="3162"/>
                  </a:cubicBezTo>
                  <a:cubicBezTo>
                    <a:pt x="11095" y="-395"/>
                    <a:pt x="5252" y="-1665"/>
                    <a:pt x="3219" y="3162"/>
                  </a:cubicBezTo>
                </a:path>
              </a:pathLst>
            </a:custGeom>
            <a:solidFill>
              <a:srgbClr val="FFFFFF"/>
            </a:solidFill>
            <a:ln w="12700" cap="flat">
              <a:noFill/>
              <a:prstDash val="solid"/>
              <a:miter/>
            </a:ln>
          </p:spPr>
          <p:txBody>
            <a:bodyPr rtlCol="0" anchor="ctr"/>
            <a:lstStyle/>
            <a:p>
              <a:endParaRPr lang="en-GB"/>
            </a:p>
          </p:txBody>
        </p:sp>
        <p:sp>
          <p:nvSpPr>
            <p:cNvPr id="1309" name="Freeform: Shape 1308">
              <a:extLst>
                <a:ext uri="{FF2B5EF4-FFF2-40B4-BE49-F238E27FC236}">
                  <a16:creationId xmlns:a16="http://schemas.microsoft.com/office/drawing/2014/main" id="{3758D7B0-C443-4239-121E-53916B057363}"/>
                </a:ext>
              </a:extLst>
            </p:cNvPr>
            <p:cNvSpPr/>
            <p:nvPr/>
          </p:nvSpPr>
          <p:spPr>
            <a:xfrm>
              <a:off x="11658741" y="4010355"/>
              <a:ext cx="17011" cy="18879"/>
            </a:xfrm>
            <a:custGeom>
              <a:avLst/>
              <a:gdLst>
                <a:gd name="connsiteX0" fmla="*/ 9337 w 17011"/>
                <a:gd name="connsiteY0" fmla="*/ 1308 h 18879"/>
                <a:gd name="connsiteX1" fmla="*/ 2223 w 17011"/>
                <a:gd name="connsiteY1" fmla="*/ 14646 h 18879"/>
                <a:gd name="connsiteX2" fmla="*/ 3875 w 17011"/>
                <a:gd name="connsiteY2" fmla="*/ 18075 h 18879"/>
                <a:gd name="connsiteX3" fmla="*/ 16959 w 17011"/>
                <a:gd name="connsiteY3" fmla="*/ 8167 h 18879"/>
                <a:gd name="connsiteX4" fmla="*/ 9464 w 17011"/>
                <a:gd name="connsiteY4" fmla="*/ 1308 h 1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1" h="18879">
                  <a:moveTo>
                    <a:pt x="9337" y="1308"/>
                  </a:moveTo>
                  <a:cubicBezTo>
                    <a:pt x="6415" y="6643"/>
                    <a:pt x="4511" y="11978"/>
                    <a:pt x="2223" y="14646"/>
                  </a:cubicBezTo>
                  <a:cubicBezTo>
                    <a:pt x="-63" y="17313"/>
                    <a:pt x="-1968" y="20362"/>
                    <a:pt x="3875" y="18075"/>
                  </a:cubicBezTo>
                  <a:cubicBezTo>
                    <a:pt x="9718" y="15789"/>
                    <a:pt x="16197" y="11216"/>
                    <a:pt x="16959" y="8167"/>
                  </a:cubicBezTo>
                  <a:cubicBezTo>
                    <a:pt x="17594" y="3975"/>
                    <a:pt x="12386" y="-2884"/>
                    <a:pt x="9464" y="1308"/>
                  </a:cubicBezTo>
                </a:path>
              </a:pathLst>
            </a:custGeom>
            <a:solidFill>
              <a:srgbClr val="FFFFFF"/>
            </a:solidFill>
            <a:ln w="12700" cap="flat">
              <a:noFill/>
              <a:prstDash val="solid"/>
              <a:miter/>
            </a:ln>
          </p:spPr>
          <p:txBody>
            <a:bodyPr rtlCol="0" anchor="ctr"/>
            <a:lstStyle/>
            <a:p>
              <a:endParaRPr lang="en-GB"/>
            </a:p>
          </p:txBody>
        </p:sp>
        <p:sp>
          <p:nvSpPr>
            <p:cNvPr id="1310" name="Freeform: Shape 1309">
              <a:extLst>
                <a:ext uri="{FF2B5EF4-FFF2-40B4-BE49-F238E27FC236}">
                  <a16:creationId xmlns:a16="http://schemas.microsoft.com/office/drawing/2014/main" id="{568B06E3-2D6A-E72B-AABA-66038B28EAFE}"/>
                </a:ext>
              </a:extLst>
            </p:cNvPr>
            <p:cNvSpPr/>
            <p:nvPr/>
          </p:nvSpPr>
          <p:spPr>
            <a:xfrm>
              <a:off x="11477927" y="3978125"/>
              <a:ext cx="10457" cy="12040"/>
            </a:xfrm>
            <a:custGeom>
              <a:avLst/>
              <a:gdLst>
                <a:gd name="connsiteX0" fmla="*/ 6854 w 10457"/>
                <a:gd name="connsiteY0" fmla="*/ 9785 h 12040"/>
                <a:gd name="connsiteX1" fmla="*/ 10411 w 10457"/>
                <a:gd name="connsiteY1" fmla="*/ 4068 h 12040"/>
                <a:gd name="connsiteX2" fmla="*/ 4695 w 10457"/>
                <a:gd name="connsiteY2" fmla="*/ 3433 h 12040"/>
                <a:gd name="connsiteX3" fmla="*/ 249 w 10457"/>
                <a:gd name="connsiteY3" fmla="*/ 10801 h 12040"/>
                <a:gd name="connsiteX4" fmla="*/ 6727 w 10457"/>
                <a:gd name="connsiteY4" fmla="*/ 9785 h 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 h="12040">
                  <a:moveTo>
                    <a:pt x="6854" y="9785"/>
                  </a:moveTo>
                  <a:cubicBezTo>
                    <a:pt x="8760" y="7244"/>
                    <a:pt x="10792" y="6101"/>
                    <a:pt x="10411" y="4068"/>
                  </a:cubicBezTo>
                  <a:cubicBezTo>
                    <a:pt x="10029" y="2163"/>
                    <a:pt x="4949" y="-3680"/>
                    <a:pt x="4695" y="3433"/>
                  </a:cubicBezTo>
                  <a:cubicBezTo>
                    <a:pt x="4695" y="6863"/>
                    <a:pt x="-1275" y="8768"/>
                    <a:pt x="249" y="10801"/>
                  </a:cubicBezTo>
                  <a:cubicBezTo>
                    <a:pt x="1900" y="12706"/>
                    <a:pt x="4822" y="12452"/>
                    <a:pt x="6727" y="9785"/>
                  </a:cubicBezTo>
                </a:path>
              </a:pathLst>
            </a:custGeom>
            <a:solidFill>
              <a:srgbClr val="FFFFFF"/>
            </a:solidFill>
            <a:ln w="12700" cap="flat">
              <a:noFill/>
              <a:prstDash val="solid"/>
              <a:miter/>
            </a:ln>
          </p:spPr>
          <p:txBody>
            <a:bodyPr rtlCol="0" anchor="ctr"/>
            <a:lstStyle/>
            <a:p>
              <a:endParaRPr lang="en-GB"/>
            </a:p>
          </p:txBody>
        </p:sp>
        <p:sp>
          <p:nvSpPr>
            <p:cNvPr id="1311" name="Freeform: Shape 1310">
              <a:extLst>
                <a:ext uri="{FF2B5EF4-FFF2-40B4-BE49-F238E27FC236}">
                  <a16:creationId xmlns:a16="http://schemas.microsoft.com/office/drawing/2014/main" id="{D01F7A5C-FD3E-48E1-FBEF-CB7ADEBE4C16}"/>
                </a:ext>
              </a:extLst>
            </p:cNvPr>
            <p:cNvSpPr/>
            <p:nvPr/>
          </p:nvSpPr>
          <p:spPr>
            <a:xfrm>
              <a:off x="11018321" y="3485135"/>
              <a:ext cx="500348" cy="398876"/>
            </a:xfrm>
            <a:custGeom>
              <a:avLst/>
              <a:gdLst>
                <a:gd name="connsiteX0" fmla="*/ 206059 w 500348"/>
                <a:gd name="connsiteY0" fmla="*/ 329132 h 398876"/>
                <a:gd name="connsiteX1" fmla="*/ 217110 w 500348"/>
                <a:gd name="connsiteY1" fmla="*/ 330148 h 398876"/>
                <a:gd name="connsiteX2" fmla="*/ 222318 w 500348"/>
                <a:gd name="connsiteY2" fmla="*/ 323288 h 398876"/>
                <a:gd name="connsiteX3" fmla="*/ 220413 w 500348"/>
                <a:gd name="connsiteY3" fmla="*/ 314651 h 398876"/>
                <a:gd name="connsiteX4" fmla="*/ 214824 w 500348"/>
                <a:gd name="connsiteY4" fmla="*/ 316937 h 398876"/>
                <a:gd name="connsiteX5" fmla="*/ 208981 w 500348"/>
                <a:gd name="connsiteY5" fmla="*/ 311602 h 398876"/>
                <a:gd name="connsiteX6" fmla="*/ 207583 w 500348"/>
                <a:gd name="connsiteY6" fmla="*/ 306521 h 398876"/>
                <a:gd name="connsiteX7" fmla="*/ 205424 w 500348"/>
                <a:gd name="connsiteY7" fmla="*/ 299662 h 398876"/>
                <a:gd name="connsiteX8" fmla="*/ 197294 w 500348"/>
                <a:gd name="connsiteY8" fmla="*/ 294454 h 398876"/>
                <a:gd name="connsiteX9" fmla="*/ 188276 w 500348"/>
                <a:gd name="connsiteY9" fmla="*/ 287595 h 398876"/>
                <a:gd name="connsiteX10" fmla="*/ 190689 w 500348"/>
                <a:gd name="connsiteY10" fmla="*/ 282895 h 398876"/>
                <a:gd name="connsiteX11" fmla="*/ 195135 w 500348"/>
                <a:gd name="connsiteY11" fmla="*/ 274257 h 398876"/>
                <a:gd name="connsiteX12" fmla="*/ 194246 w 500348"/>
                <a:gd name="connsiteY12" fmla="*/ 266382 h 398876"/>
                <a:gd name="connsiteX13" fmla="*/ 198945 w 500348"/>
                <a:gd name="connsiteY13" fmla="*/ 263587 h 398876"/>
                <a:gd name="connsiteX14" fmla="*/ 194754 w 500348"/>
                <a:gd name="connsiteY14" fmla="*/ 255584 h 398876"/>
                <a:gd name="connsiteX15" fmla="*/ 183957 w 500348"/>
                <a:gd name="connsiteY15" fmla="*/ 248598 h 398876"/>
                <a:gd name="connsiteX16" fmla="*/ 175700 w 500348"/>
                <a:gd name="connsiteY16" fmla="*/ 238690 h 398876"/>
                <a:gd name="connsiteX17" fmla="*/ 170492 w 500348"/>
                <a:gd name="connsiteY17" fmla="*/ 228401 h 398876"/>
                <a:gd name="connsiteX18" fmla="*/ 165157 w 500348"/>
                <a:gd name="connsiteY18" fmla="*/ 217604 h 398876"/>
                <a:gd name="connsiteX19" fmla="*/ 154360 w 500348"/>
                <a:gd name="connsiteY19" fmla="*/ 205918 h 398876"/>
                <a:gd name="connsiteX20" fmla="*/ 139244 w 500348"/>
                <a:gd name="connsiteY20" fmla="*/ 199947 h 398876"/>
                <a:gd name="connsiteX21" fmla="*/ 139752 w 500348"/>
                <a:gd name="connsiteY21" fmla="*/ 190039 h 398876"/>
                <a:gd name="connsiteX22" fmla="*/ 150930 w 500348"/>
                <a:gd name="connsiteY22" fmla="*/ 194231 h 398876"/>
                <a:gd name="connsiteX23" fmla="*/ 159822 w 500348"/>
                <a:gd name="connsiteY23" fmla="*/ 193088 h 398876"/>
                <a:gd name="connsiteX24" fmla="*/ 172778 w 500348"/>
                <a:gd name="connsiteY24" fmla="*/ 184450 h 398876"/>
                <a:gd name="connsiteX25" fmla="*/ 181797 w 500348"/>
                <a:gd name="connsiteY25" fmla="*/ 173272 h 398876"/>
                <a:gd name="connsiteX26" fmla="*/ 193611 w 500348"/>
                <a:gd name="connsiteY26" fmla="*/ 162983 h 398876"/>
                <a:gd name="connsiteX27" fmla="*/ 206948 w 500348"/>
                <a:gd name="connsiteY27" fmla="*/ 156378 h 398876"/>
                <a:gd name="connsiteX28" fmla="*/ 212283 w 500348"/>
                <a:gd name="connsiteY28" fmla="*/ 147105 h 398876"/>
                <a:gd name="connsiteX29" fmla="*/ 221556 w 500348"/>
                <a:gd name="connsiteY29" fmla="*/ 140500 h 398876"/>
                <a:gd name="connsiteX30" fmla="*/ 231337 w 500348"/>
                <a:gd name="connsiteY30" fmla="*/ 138975 h 398876"/>
                <a:gd name="connsiteX31" fmla="*/ 241880 w 500348"/>
                <a:gd name="connsiteY31" fmla="*/ 140500 h 398876"/>
                <a:gd name="connsiteX32" fmla="*/ 244802 w 500348"/>
                <a:gd name="connsiteY32" fmla="*/ 148883 h 398876"/>
                <a:gd name="connsiteX33" fmla="*/ 248866 w 500348"/>
                <a:gd name="connsiteY33" fmla="*/ 145835 h 398876"/>
                <a:gd name="connsiteX34" fmla="*/ 249883 w 500348"/>
                <a:gd name="connsiteY34" fmla="*/ 138467 h 398876"/>
                <a:gd name="connsiteX35" fmla="*/ 248866 w 500348"/>
                <a:gd name="connsiteY35" fmla="*/ 128559 h 398876"/>
                <a:gd name="connsiteX36" fmla="*/ 242642 w 500348"/>
                <a:gd name="connsiteY36" fmla="*/ 127289 h 398876"/>
                <a:gd name="connsiteX37" fmla="*/ 232988 w 500348"/>
                <a:gd name="connsiteY37" fmla="*/ 124241 h 398876"/>
                <a:gd name="connsiteX38" fmla="*/ 226764 w 500348"/>
                <a:gd name="connsiteY38" fmla="*/ 131608 h 398876"/>
                <a:gd name="connsiteX39" fmla="*/ 215840 w 500348"/>
                <a:gd name="connsiteY39" fmla="*/ 134656 h 398876"/>
                <a:gd name="connsiteX40" fmla="*/ 198945 w 500348"/>
                <a:gd name="connsiteY40" fmla="*/ 134530 h 398876"/>
                <a:gd name="connsiteX41" fmla="*/ 184973 w 500348"/>
                <a:gd name="connsiteY41" fmla="*/ 135418 h 398876"/>
                <a:gd name="connsiteX42" fmla="*/ 175573 w 500348"/>
                <a:gd name="connsiteY42" fmla="*/ 141897 h 398876"/>
                <a:gd name="connsiteX43" fmla="*/ 165157 w 500348"/>
                <a:gd name="connsiteY43" fmla="*/ 142278 h 398876"/>
                <a:gd name="connsiteX44" fmla="*/ 152455 w 500348"/>
                <a:gd name="connsiteY44" fmla="*/ 137197 h 398876"/>
                <a:gd name="connsiteX45" fmla="*/ 143563 w 500348"/>
                <a:gd name="connsiteY45" fmla="*/ 148248 h 398876"/>
                <a:gd name="connsiteX46" fmla="*/ 136577 w 500348"/>
                <a:gd name="connsiteY46" fmla="*/ 155870 h 398876"/>
                <a:gd name="connsiteX47" fmla="*/ 127812 w 500348"/>
                <a:gd name="connsiteY47" fmla="*/ 166286 h 398876"/>
                <a:gd name="connsiteX48" fmla="*/ 116126 w 500348"/>
                <a:gd name="connsiteY48" fmla="*/ 169080 h 398876"/>
                <a:gd name="connsiteX49" fmla="*/ 104566 w 500348"/>
                <a:gd name="connsiteY49" fmla="*/ 164888 h 398876"/>
                <a:gd name="connsiteX50" fmla="*/ 98850 w 500348"/>
                <a:gd name="connsiteY50" fmla="*/ 151424 h 398876"/>
                <a:gd name="connsiteX51" fmla="*/ 91356 w 500348"/>
                <a:gd name="connsiteY51" fmla="*/ 142024 h 398876"/>
                <a:gd name="connsiteX52" fmla="*/ 81067 w 500348"/>
                <a:gd name="connsiteY52" fmla="*/ 137578 h 398876"/>
                <a:gd name="connsiteX53" fmla="*/ 75350 w 500348"/>
                <a:gd name="connsiteY53" fmla="*/ 131227 h 398876"/>
                <a:gd name="connsiteX54" fmla="*/ 71413 w 500348"/>
                <a:gd name="connsiteY54" fmla="*/ 123351 h 398876"/>
                <a:gd name="connsiteX55" fmla="*/ 68110 w 500348"/>
                <a:gd name="connsiteY55" fmla="*/ 107854 h 398876"/>
                <a:gd name="connsiteX56" fmla="*/ 71031 w 500348"/>
                <a:gd name="connsiteY56" fmla="*/ 92865 h 398876"/>
                <a:gd name="connsiteX57" fmla="*/ 75096 w 500348"/>
                <a:gd name="connsiteY57" fmla="*/ 85244 h 398876"/>
                <a:gd name="connsiteX58" fmla="*/ 82082 w 500348"/>
                <a:gd name="connsiteY58" fmla="*/ 79020 h 398876"/>
                <a:gd name="connsiteX59" fmla="*/ 94404 w 500348"/>
                <a:gd name="connsiteY59" fmla="*/ 65682 h 398876"/>
                <a:gd name="connsiteX60" fmla="*/ 105075 w 500348"/>
                <a:gd name="connsiteY60" fmla="*/ 65301 h 398876"/>
                <a:gd name="connsiteX61" fmla="*/ 126668 w 500348"/>
                <a:gd name="connsiteY61" fmla="*/ 66571 h 398876"/>
                <a:gd name="connsiteX62" fmla="*/ 146484 w 500348"/>
                <a:gd name="connsiteY62" fmla="*/ 70763 h 398876"/>
                <a:gd name="connsiteX63" fmla="*/ 166936 w 500348"/>
                <a:gd name="connsiteY63" fmla="*/ 67587 h 398876"/>
                <a:gd name="connsiteX64" fmla="*/ 185862 w 500348"/>
                <a:gd name="connsiteY64" fmla="*/ 68222 h 398876"/>
                <a:gd name="connsiteX65" fmla="*/ 209107 w 500348"/>
                <a:gd name="connsiteY65" fmla="*/ 65174 h 398876"/>
                <a:gd name="connsiteX66" fmla="*/ 227780 w 500348"/>
                <a:gd name="connsiteY66" fmla="*/ 66190 h 398876"/>
                <a:gd name="connsiteX67" fmla="*/ 241626 w 500348"/>
                <a:gd name="connsiteY67" fmla="*/ 69111 h 398876"/>
                <a:gd name="connsiteX68" fmla="*/ 252550 w 500348"/>
                <a:gd name="connsiteY68" fmla="*/ 76479 h 398876"/>
                <a:gd name="connsiteX69" fmla="*/ 266523 w 500348"/>
                <a:gd name="connsiteY69" fmla="*/ 79909 h 398876"/>
                <a:gd name="connsiteX70" fmla="*/ 277447 w 500348"/>
                <a:gd name="connsiteY70" fmla="*/ 75463 h 398876"/>
                <a:gd name="connsiteX71" fmla="*/ 292436 w 500348"/>
                <a:gd name="connsiteY71" fmla="*/ 71017 h 398876"/>
                <a:gd name="connsiteX72" fmla="*/ 302852 w 500348"/>
                <a:gd name="connsiteY72" fmla="*/ 65301 h 398876"/>
                <a:gd name="connsiteX73" fmla="*/ 309965 w 500348"/>
                <a:gd name="connsiteY73" fmla="*/ 56663 h 398876"/>
                <a:gd name="connsiteX74" fmla="*/ 322033 w 500348"/>
                <a:gd name="connsiteY74" fmla="*/ 45739 h 398876"/>
                <a:gd name="connsiteX75" fmla="*/ 329528 w 500348"/>
                <a:gd name="connsiteY75" fmla="*/ 37101 h 398876"/>
                <a:gd name="connsiteX76" fmla="*/ 337022 w 500348"/>
                <a:gd name="connsiteY76" fmla="*/ 26050 h 398876"/>
                <a:gd name="connsiteX77" fmla="*/ 345024 w 500348"/>
                <a:gd name="connsiteY77" fmla="*/ 10934 h 398876"/>
                <a:gd name="connsiteX78" fmla="*/ 342611 w 500348"/>
                <a:gd name="connsiteY78" fmla="*/ 518 h 398876"/>
                <a:gd name="connsiteX79" fmla="*/ 329273 w 500348"/>
                <a:gd name="connsiteY79" fmla="*/ 4710 h 398876"/>
                <a:gd name="connsiteX80" fmla="*/ 322414 w 500348"/>
                <a:gd name="connsiteY80" fmla="*/ 15888 h 398876"/>
                <a:gd name="connsiteX81" fmla="*/ 313777 w 500348"/>
                <a:gd name="connsiteY81" fmla="*/ 18428 h 398876"/>
                <a:gd name="connsiteX82" fmla="*/ 314412 w 500348"/>
                <a:gd name="connsiteY82" fmla="*/ 24272 h 398876"/>
                <a:gd name="connsiteX83" fmla="*/ 309330 w 500348"/>
                <a:gd name="connsiteY83" fmla="*/ 28717 h 398876"/>
                <a:gd name="connsiteX84" fmla="*/ 297898 w 500348"/>
                <a:gd name="connsiteY84" fmla="*/ 36974 h 398876"/>
                <a:gd name="connsiteX85" fmla="*/ 287609 w 500348"/>
                <a:gd name="connsiteY85" fmla="*/ 41039 h 398876"/>
                <a:gd name="connsiteX86" fmla="*/ 280877 w 500348"/>
                <a:gd name="connsiteY86" fmla="*/ 46755 h 398876"/>
                <a:gd name="connsiteX87" fmla="*/ 273763 w 500348"/>
                <a:gd name="connsiteY87" fmla="*/ 49042 h 398876"/>
                <a:gd name="connsiteX88" fmla="*/ 265761 w 500348"/>
                <a:gd name="connsiteY88" fmla="*/ 46628 h 398876"/>
                <a:gd name="connsiteX89" fmla="*/ 252423 w 500348"/>
                <a:gd name="connsiteY89" fmla="*/ 44469 h 398876"/>
                <a:gd name="connsiteX90" fmla="*/ 245056 w 500348"/>
                <a:gd name="connsiteY90" fmla="*/ 45231 h 398876"/>
                <a:gd name="connsiteX91" fmla="*/ 235656 w 500348"/>
                <a:gd name="connsiteY91" fmla="*/ 43961 h 398876"/>
                <a:gd name="connsiteX92" fmla="*/ 227526 w 500348"/>
                <a:gd name="connsiteY92" fmla="*/ 47898 h 398876"/>
                <a:gd name="connsiteX93" fmla="*/ 220413 w 500348"/>
                <a:gd name="connsiteY93" fmla="*/ 50820 h 398876"/>
                <a:gd name="connsiteX94" fmla="*/ 210759 w 500348"/>
                <a:gd name="connsiteY94" fmla="*/ 47771 h 398876"/>
                <a:gd name="connsiteX95" fmla="*/ 199835 w 500348"/>
                <a:gd name="connsiteY95" fmla="*/ 42436 h 398876"/>
                <a:gd name="connsiteX96" fmla="*/ 186497 w 500348"/>
                <a:gd name="connsiteY96" fmla="*/ 37990 h 398876"/>
                <a:gd name="connsiteX97" fmla="*/ 176335 w 500348"/>
                <a:gd name="connsiteY97" fmla="*/ 37355 h 398876"/>
                <a:gd name="connsiteX98" fmla="*/ 164268 w 500348"/>
                <a:gd name="connsiteY98" fmla="*/ 38499 h 398876"/>
                <a:gd name="connsiteX99" fmla="*/ 153852 w 500348"/>
                <a:gd name="connsiteY99" fmla="*/ 36847 h 398876"/>
                <a:gd name="connsiteX100" fmla="*/ 149914 w 500348"/>
                <a:gd name="connsiteY100" fmla="*/ 29353 h 398876"/>
                <a:gd name="connsiteX101" fmla="*/ 143055 w 500348"/>
                <a:gd name="connsiteY101" fmla="*/ 23255 h 398876"/>
                <a:gd name="connsiteX102" fmla="*/ 132639 w 500348"/>
                <a:gd name="connsiteY102" fmla="*/ 24907 h 398876"/>
                <a:gd name="connsiteX103" fmla="*/ 124128 w 500348"/>
                <a:gd name="connsiteY103" fmla="*/ 24907 h 398876"/>
                <a:gd name="connsiteX104" fmla="*/ 117014 w 500348"/>
                <a:gd name="connsiteY104" fmla="*/ 20842 h 398876"/>
                <a:gd name="connsiteX105" fmla="*/ 109139 w 500348"/>
                <a:gd name="connsiteY105" fmla="*/ 25034 h 398876"/>
                <a:gd name="connsiteX106" fmla="*/ 109139 w 500348"/>
                <a:gd name="connsiteY106" fmla="*/ 35958 h 398876"/>
                <a:gd name="connsiteX107" fmla="*/ 104312 w 500348"/>
                <a:gd name="connsiteY107" fmla="*/ 42817 h 398876"/>
                <a:gd name="connsiteX108" fmla="*/ 95801 w 500348"/>
                <a:gd name="connsiteY108" fmla="*/ 49423 h 398876"/>
                <a:gd name="connsiteX109" fmla="*/ 85767 w 500348"/>
                <a:gd name="connsiteY109" fmla="*/ 44723 h 398876"/>
                <a:gd name="connsiteX110" fmla="*/ 77256 w 500348"/>
                <a:gd name="connsiteY110" fmla="*/ 46374 h 398876"/>
                <a:gd name="connsiteX111" fmla="*/ 72429 w 500348"/>
                <a:gd name="connsiteY111" fmla="*/ 53741 h 398876"/>
                <a:gd name="connsiteX112" fmla="*/ 66713 w 500348"/>
                <a:gd name="connsiteY112" fmla="*/ 59458 h 398876"/>
                <a:gd name="connsiteX113" fmla="*/ 58964 w 500348"/>
                <a:gd name="connsiteY113" fmla="*/ 65428 h 398876"/>
                <a:gd name="connsiteX114" fmla="*/ 57948 w 500348"/>
                <a:gd name="connsiteY114" fmla="*/ 75082 h 398876"/>
                <a:gd name="connsiteX115" fmla="*/ 51977 w 500348"/>
                <a:gd name="connsiteY115" fmla="*/ 85117 h 398876"/>
                <a:gd name="connsiteX116" fmla="*/ 50326 w 500348"/>
                <a:gd name="connsiteY116" fmla="*/ 94009 h 398876"/>
                <a:gd name="connsiteX117" fmla="*/ 56677 w 500348"/>
                <a:gd name="connsiteY117" fmla="*/ 99724 h 398876"/>
                <a:gd name="connsiteX118" fmla="*/ 59218 w 500348"/>
                <a:gd name="connsiteY118" fmla="*/ 122716 h 398876"/>
                <a:gd name="connsiteX119" fmla="*/ 58456 w 500348"/>
                <a:gd name="connsiteY119" fmla="*/ 130719 h 398876"/>
                <a:gd name="connsiteX120" fmla="*/ 53121 w 500348"/>
                <a:gd name="connsiteY120" fmla="*/ 130592 h 398876"/>
                <a:gd name="connsiteX121" fmla="*/ 44991 w 500348"/>
                <a:gd name="connsiteY121" fmla="*/ 134021 h 398876"/>
                <a:gd name="connsiteX122" fmla="*/ 39402 w 500348"/>
                <a:gd name="connsiteY122" fmla="*/ 143294 h 398876"/>
                <a:gd name="connsiteX123" fmla="*/ 32035 w 500348"/>
                <a:gd name="connsiteY123" fmla="*/ 151297 h 398876"/>
                <a:gd name="connsiteX124" fmla="*/ 29113 w 500348"/>
                <a:gd name="connsiteY124" fmla="*/ 162221 h 398876"/>
                <a:gd name="connsiteX125" fmla="*/ 30892 w 500348"/>
                <a:gd name="connsiteY125" fmla="*/ 178353 h 398876"/>
                <a:gd name="connsiteX126" fmla="*/ 29240 w 500348"/>
                <a:gd name="connsiteY126" fmla="*/ 197153 h 398876"/>
                <a:gd name="connsiteX127" fmla="*/ 20476 w 500348"/>
                <a:gd name="connsiteY127" fmla="*/ 205409 h 398876"/>
                <a:gd name="connsiteX128" fmla="*/ 15268 w 500348"/>
                <a:gd name="connsiteY128" fmla="*/ 216588 h 398876"/>
                <a:gd name="connsiteX129" fmla="*/ 5994 w 500348"/>
                <a:gd name="connsiteY129" fmla="*/ 223066 h 398876"/>
                <a:gd name="connsiteX130" fmla="*/ 2565 w 500348"/>
                <a:gd name="connsiteY130" fmla="*/ 236276 h 398876"/>
                <a:gd name="connsiteX131" fmla="*/ 8789 w 500348"/>
                <a:gd name="connsiteY131" fmla="*/ 245041 h 398876"/>
                <a:gd name="connsiteX132" fmla="*/ 3835 w 500348"/>
                <a:gd name="connsiteY132" fmla="*/ 252663 h 398876"/>
                <a:gd name="connsiteX133" fmla="*/ 152 w 500348"/>
                <a:gd name="connsiteY133" fmla="*/ 260538 h 398876"/>
                <a:gd name="connsiteX134" fmla="*/ 8662 w 500348"/>
                <a:gd name="connsiteY134" fmla="*/ 269811 h 398876"/>
                <a:gd name="connsiteX135" fmla="*/ 15776 w 500348"/>
                <a:gd name="connsiteY135" fmla="*/ 282260 h 398876"/>
                <a:gd name="connsiteX136" fmla="*/ 31399 w 500348"/>
                <a:gd name="connsiteY136" fmla="*/ 281497 h 398876"/>
                <a:gd name="connsiteX137" fmla="*/ 39402 w 500348"/>
                <a:gd name="connsiteY137" fmla="*/ 285562 h 398876"/>
                <a:gd name="connsiteX138" fmla="*/ 36861 w 500348"/>
                <a:gd name="connsiteY138" fmla="*/ 294708 h 398876"/>
                <a:gd name="connsiteX139" fmla="*/ 43594 w 500348"/>
                <a:gd name="connsiteY139" fmla="*/ 304616 h 398876"/>
                <a:gd name="connsiteX140" fmla="*/ 48421 w 500348"/>
                <a:gd name="connsiteY140" fmla="*/ 311094 h 398876"/>
                <a:gd name="connsiteX141" fmla="*/ 46770 w 500348"/>
                <a:gd name="connsiteY141" fmla="*/ 315032 h 398876"/>
                <a:gd name="connsiteX142" fmla="*/ 42324 w 500348"/>
                <a:gd name="connsiteY142" fmla="*/ 321256 h 398876"/>
                <a:gd name="connsiteX143" fmla="*/ 42324 w 500348"/>
                <a:gd name="connsiteY143" fmla="*/ 335229 h 398876"/>
                <a:gd name="connsiteX144" fmla="*/ 42324 w 500348"/>
                <a:gd name="connsiteY144" fmla="*/ 343359 h 398876"/>
                <a:gd name="connsiteX145" fmla="*/ 36354 w 500348"/>
                <a:gd name="connsiteY145" fmla="*/ 352631 h 398876"/>
                <a:gd name="connsiteX146" fmla="*/ 38005 w 500348"/>
                <a:gd name="connsiteY146" fmla="*/ 364826 h 398876"/>
                <a:gd name="connsiteX147" fmla="*/ 36481 w 500348"/>
                <a:gd name="connsiteY147" fmla="*/ 375242 h 398876"/>
                <a:gd name="connsiteX148" fmla="*/ 36861 w 500348"/>
                <a:gd name="connsiteY148" fmla="*/ 383753 h 398876"/>
                <a:gd name="connsiteX149" fmla="*/ 40926 w 500348"/>
                <a:gd name="connsiteY149" fmla="*/ 391628 h 398876"/>
                <a:gd name="connsiteX150" fmla="*/ 50200 w 500348"/>
                <a:gd name="connsiteY150" fmla="*/ 389977 h 398876"/>
                <a:gd name="connsiteX151" fmla="*/ 57313 w 500348"/>
                <a:gd name="connsiteY151" fmla="*/ 394550 h 398876"/>
                <a:gd name="connsiteX152" fmla="*/ 64934 w 500348"/>
                <a:gd name="connsiteY152" fmla="*/ 398614 h 398876"/>
                <a:gd name="connsiteX153" fmla="*/ 73826 w 500348"/>
                <a:gd name="connsiteY153" fmla="*/ 388833 h 398876"/>
                <a:gd name="connsiteX154" fmla="*/ 83099 w 500348"/>
                <a:gd name="connsiteY154" fmla="*/ 390104 h 398876"/>
                <a:gd name="connsiteX155" fmla="*/ 91229 w 500348"/>
                <a:gd name="connsiteY155" fmla="*/ 389849 h 398876"/>
                <a:gd name="connsiteX156" fmla="*/ 88815 w 500348"/>
                <a:gd name="connsiteY156" fmla="*/ 377274 h 398876"/>
                <a:gd name="connsiteX157" fmla="*/ 81956 w 500348"/>
                <a:gd name="connsiteY157" fmla="*/ 371304 h 398876"/>
                <a:gd name="connsiteX158" fmla="*/ 82591 w 500348"/>
                <a:gd name="connsiteY158" fmla="*/ 363175 h 398876"/>
                <a:gd name="connsiteX159" fmla="*/ 86529 w 500348"/>
                <a:gd name="connsiteY159" fmla="*/ 356950 h 398876"/>
                <a:gd name="connsiteX160" fmla="*/ 91483 w 500348"/>
                <a:gd name="connsiteY160" fmla="*/ 346788 h 398876"/>
                <a:gd name="connsiteX161" fmla="*/ 90466 w 500348"/>
                <a:gd name="connsiteY161" fmla="*/ 333577 h 398876"/>
                <a:gd name="connsiteX162" fmla="*/ 85894 w 500348"/>
                <a:gd name="connsiteY162" fmla="*/ 311475 h 398876"/>
                <a:gd name="connsiteX163" fmla="*/ 92626 w 500348"/>
                <a:gd name="connsiteY163" fmla="*/ 297121 h 398876"/>
                <a:gd name="connsiteX164" fmla="*/ 91991 w 500348"/>
                <a:gd name="connsiteY164" fmla="*/ 280862 h 398876"/>
                <a:gd name="connsiteX165" fmla="*/ 91356 w 500348"/>
                <a:gd name="connsiteY165" fmla="*/ 268033 h 398876"/>
                <a:gd name="connsiteX166" fmla="*/ 84369 w 500348"/>
                <a:gd name="connsiteY166" fmla="*/ 256855 h 398876"/>
                <a:gd name="connsiteX167" fmla="*/ 87291 w 500348"/>
                <a:gd name="connsiteY167" fmla="*/ 249106 h 398876"/>
                <a:gd name="connsiteX168" fmla="*/ 95928 w 500348"/>
                <a:gd name="connsiteY168" fmla="*/ 241484 h 398876"/>
                <a:gd name="connsiteX169" fmla="*/ 106979 w 500348"/>
                <a:gd name="connsiteY169" fmla="*/ 237674 h 398876"/>
                <a:gd name="connsiteX170" fmla="*/ 119809 w 500348"/>
                <a:gd name="connsiteY170" fmla="*/ 239833 h 398876"/>
                <a:gd name="connsiteX171" fmla="*/ 122730 w 500348"/>
                <a:gd name="connsiteY171" fmla="*/ 249233 h 398876"/>
                <a:gd name="connsiteX172" fmla="*/ 124636 w 500348"/>
                <a:gd name="connsiteY172" fmla="*/ 257617 h 398876"/>
                <a:gd name="connsiteX173" fmla="*/ 121841 w 500348"/>
                <a:gd name="connsiteY173" fmla="*/ 269430 h 398876"/>
                <a:gd name="connsiteX174" fmla="*/ 115236 w 500348"/>
                <a:gd name="connsiteY174" fmla="*/ 276924 h 398876"/>
                <a:gd name="connsiteX175" fmla="*/ 117396 w 500348"/>
                <a:gd name="connsiteY175" fmla="*/ 282133 h 398876"/>
                <a:gd name="connsiteX176" fmla="*/ 127812 w 500348"/>
                <a:gd name="connsiteY176" fmla="*/ 290770 h 398876"/>
                <a:gd name="connsiteX177" fmla="*/ 135179 w 500348"/>
                <a:gd name="connsiteY177" fmla="*/ 297883 h 398876"/>
                <a:gd name="connsiteX178" fmla="*/ 142039 w 500348"/>
                <a:gd name="connsiteY178" fmla="*/ 305378 h 398876"/>
                <a:gd name="connsiteX179" fmla="*/ 154106 w 500348"/>
                <a:gd name="connsiteY179" fmla="*/ 311221 h 398876"/>
                <a:gd name="connsiteX180" fmla="*/ 152328 w 500348"/>
                <a:gd name="connsiteY180" fmla="*/ 319351 h 398876"/>
                <a:gd name="connsiteX181" fmla="*/ 151565 w 500348"/>
                <a:gd name="connsiteY181" fmla="*/ 326718 h 398876"/>
                <a:gd name="connsiteX182" fmla="*/ 148135 w 500348"/>
                <a:gd name="connsiteY182" fmla="*/ 336753 h 398876"/>
                <a:gd name="connsiteX183" fmla="*/ 149660 w 500348"/>
                <a:gd name="connsiteY183" fmla="*/ 342978 h 398876"/>
                <a:gd name="connsiteX184" fmla="*/ 156773 w 500348"/>
                <a:gd name="connsiteY184" fmla="*/ 350726 h 398876"/>
                <a:gd name="connsiteX185" fmla="*/ 165538 w 500348"/>
                <a:gd name="connsiteY185" fmla="*/ 350726 h 398876"/>
                <a:gd name="connsiteX186" fmla="*/ 178749 w 500348"/>
                <a:gd name="connsiteY186" fmla="*/ 353521 h 398876"/>
                <a:gd name="connsiteX187" fmla="*/ 182305 w 500348"/>
                <a:gd name="connsiteY187" fmla="*/ 347042 h 398876"/>
                <a:gd name="connsiteX188" fmla="*/ 180400 w 500348"/>
                <a:gd name="connsiteY188" fmla="*/ 341199 h 398876"/>
                <a:gd name="connsiteX189" fmla="*/ 176208 w 500348"/>
                <a:gd name="connsiteY189" fmla="*/ 335610 h 398876"/>
                <a:gd name="connsiteX190" fmla="*/ 182560 w 500348"/>
                <a:gd name="connsiteY190" fmla="*/ 331672 h 398876"/>
                <a:gd name="connsiteX191" fmla="*/ 193992 w 500348"/>
                <a:gd name="connsiteY191" fmla="*/ 330402 h 398876"/>
                <a:gd name="connsiteX192" fmla="*/ 206059 w 500348"/>
                <a:gd name="connsiteY192" fmla="*/ 328878 h 398876"/>
                <a:gd name="connsiteX193" fmla="*/ 456680 w 500348"/>
                <a:gd name="connsiteY193" fmla="*/ 135418 h 398876"/>
                <a:gd name="connsiteX194" fmla="*/ 453250 w 500348"/>
                <a:gd name="connsiteY194" fmla="*/ 128051 h 398876"/>
                <a:gd name="connsiteX195" fmla="*/ 451344 w 500348"/>
                <a:gd name="connsiteY195" fmla="*/ 133132 h 398876"/>
                <a:gd name="connsiteX196" fmla="*/ 456680 w 500348"/>
                <a:gd name="connsiteY196" fmla="*/ 135418 h 398876"/>
                <a:gd name="connsiteX197" fmla="*/ 460871 w 500348"/>
                <a:gd name="connsiteY197" fmla="*/ 80544 h 398876"/>
                <a:gd name="connsiteX198" fmla="*/ 466079 w 500348"/>
                <a:gd name="connsiteY198" fmla="*/ 76860 h 398876"/>
                <a:gd name="connsiteX199" fmla="*/ 463920 w 500348"/>
                <a:gd name="connsiteY199" fmla="*/ 71398 h 398876"/>
                <a:gd name="connsiteX200" fmla="*/ 459347 w 500348"/>
                <a:gd name="connsiteY200" fmla="*/ 77368 h 398876"/>
                <a:gd name="connsiteX201" fmla="*/ 460745 w 500348"/>
                <a:gd name="connsiteY201" fmla="*/ 80671 h 398876"/>
                <a:gd name="connsiteX202" fmla="*/ 460236 w 500348"/>
                <a:gd name="connsiteY202" fmla="*/ 52090 h 398876"/>
                <a:gd name="connsiteX203" fmla="*/ 465698 w 500348"/>
                <a:gd name="connsiteY203" fmla="*/ 53615 h 398876"/>
                <a:gd name="connsiteX204" fmla="*/ 464682 w 500348"/>
                <a:gd name="connsiteY204" fmla="*/ 48407 h 398876"/>
                <a:gd name="connsiteX205" fmla="*/ 459220 w 500348"/>
                <a:gd name="connsiteY205" fmla="*/ 47390 h 398876"/>
                <a:gd name="connsiteX206" fmla="*/ 460236 w 500348"/>
                <a:gd name="connsiteY206" fmla="*/ 52090 h 398876"/>
                <a:gd name="connsiteX207" fmla="*/ 456806 w 500348"/>
                <a:gd name="connsiteY207" fmla="*/ 114333 h 398876"/>
                <a:gd name="connsiteX208" fmla="*/ 450582 w 500348"/>
                <a:gd name="connsiteY208" fmla="*/ 110141 h 398876"/>
                <a:gd name="connsiteX209" fmla="*/ 451091 w 500348"/>
                <a:gd name="connsiteY209" fmla="*/ 115984 h 398876"/>
                <a:gd name="connsiteX210" fmla="*/ 456806 w 500348"/>
                <a:gd name="connsiteY210" fmla="*/ 114333 h 398876"/>
                <a:gd name="connsiteX211" fmla="*/ 386942 w 500348"/>
                <a:gd name="connsiteY211" fmla="*/ 215825 h 398876"/>
                <a:gd name="connsiteX212" fmla="*/ 391134 w 500348"/>
                <a:gd name="connsiteY212" fmla="*/ 218874 h 398876"/>
                <a:gd name="connsiteX213" fmla="*/ 388975 w 500348"/>
                <a:gd name="connsiteY213" fmla="*/ 210236 h 398876"/>
                <a:gd name="connsiteX214" fmla="*/ 382497 w 500348"/>
                <a:gd name="connsiteY214" fmla="*/ 202234 h 398876"/>
                <a:gd name="connsiteX215" fmla="*/ 381989 w 500348"/>
                <a:gd name="connsiteY215" fmla="*/ 208331 h 398876"/>
                <a:gd name="connsiteX216" fmla="*/ 386816 w 500348"/>
                <a:gd name="connsiteY216" fmla="*/ 215825 h 398876"/>
                <a:gd name="connsiteX217" fmla="*/ 447788 w 500348"/>
                <a:gd name="connsiteY217" fmla="*/ 289119 h 398876"/>
                <a:gd name="connsiteX218" fmla="*/ 454139 w 500348"/>
                <a:gd name="connsiteY218" fmla="*/ 282386 h 398876"/>
                <a:gd name="connsiteX219" fmla="*/ 453630 w 500348"/>
                <a:gd name="connsiteY219" fmla="*/ 274003 h 398876"/>
                <a:gd name="connsiteX220" fmla="*/ 449185 w 500348"/>
                <a:gd name="connsiteY220" fmla="*/ 270573 h 398876"/>
                <a:gd name="connsiteX221" fmla="*/ 439912 w 500348"/>
                <a:gd name="connsiteY221" fmla="*/ 264095 h 398876"/>
                <a:gd name="connsiteX222" fmla="*/ 426701 w 500348"/>
                <a:gd name="connsiteY222" fmla="*/ 256346 h 398876"/>
                <a:gd name="connsiteX223" fmla="*/ 410950 w 500348"/>
                <a:gd name="connsiteY223" fmla="*/ 258887 h 398876"/>
                <a:gd name="connsiteX224" fmla="*/ 398883 w 500348"/>
                <a:gd name="connsiteY224" fmla="*/ 262190 h 398876"/>
                <a:gd name="connsiteX225" fmla="*/ 388213 w 500348"/>
                <a:gd name="connsiteY225" fmla="*/ 265873 h 398876"/>
                <a:gd name="connsiteX226" fmla="*/ 392405 w 500348"/>
                <a:gd name="connsiteY226" fmla="*/ 276416 h 398876"/>
                <a:gd name="connsiteX227" fmla="*/ 401678 w 500348"/>
                <a:gd name="connsiteY227" fmla="*/ 284292 h 398876"/>
                <a:gd name="connsiteX228" fmla="*/ 410950 w 500348"/>
                <a:gd name="connsiteY228" fmla="*/ 290897 h 398876"/>
                <a:gd name="connsiteX229" fmla="*/ 424669 w 500348"/>
                <a:gd name="connsiteY229" fmla="*/ 298138 h 398876"/>
                <a:gd name="connsiteX230" fmla="*/ 435212 w 500348"/>
                <a:gd name="connsiteY230" fmla="*/ 292040 h 398876"/>
                <a:gd name="connsiteX231" fmla="*/ 447788 w 500348"/>
                <a:gd name="connsiteY231" fmla="*/ 289119 h 398876"/>
                <a:gd name="connsiteX232" fmla="*/ 378178 w 500348"/>
                <a:gd name="connsiteY232" fmla="*/ 193596 h 398876"/>
                <a:gd name="connsiteX233" fmla="*/ 379194 w 500348"/>
                <a:gd name="connsiteY233" fmla="*/ 190548 h 398876"/>
                <a:gd name="connsiteX234" fmla="*/ 367635 w 500348"/>
                <a:gd name="connsiteY234" fmla="*/ 189658 h 398876"/>
                <a:gd name="connsiteX235" fmla="*/ 362427 w 500348"/>
                <a:gd name="connsiteY235" fmla="*/ 189404 h 398876"/>
                <a:gd name="connsiteX236" fmla="*/ 356965 w 500348"/>
                <a:gd name="connsiteY236" fmla="*/ 195120 h 398876"/>
                <a:gd name="connsiteX237" fmla="*/ 363443 w 500348"/>
                <a:gd name="connsiteY237" fmla="*/ 197407 h 398876"/>
                <a:gd name="connsiteX238" fmla="*/ 370302 w 500348"/>
                <a:gd name="connsiteY238" fmla="*/ 194739 h 398876"/>
                <a:gd name="connsiteX239" fmla="*/ 378305 w 500348"/>
                <a:gd name="connsiteY239" fmla="*/ 193596 h 398876"/>
                <a:gd name="connsiteX240" fmla="*/ 347819 w 500348"/>
                <a:gd name="connsiteY240" fmla="*/ 192834 h 398876"/>
                <a:gd name="connsiteX241" fmla="*/ 344771 w 500348"/>
                <a:gd name="connsiteY241" fmla="*/ 186991 h 398876"/>
                <a:gd name="connsiteX242" fmla="*/ 334355 w 500348"/>
                <a:gd name="connsiteY242" fmla="*/ 186737 h 398876"/>
                <a:gd name="connsiteX243" fmla="*/ 322160 w 500348"/>
                <a:gd name="connsiteY243" fmla="*/ 186228 h 398876"/>
                <a:gd name="connsiteX244" fmla="*/ 306409 w 500348"/>
                <a:gd name="connsiteY244" fmla="*/ 184323 h 398876"/>
                <a:gd name="connsiteX245" fmla="*/ 304503 w 500348"/>
                <a:gd name="connsiteY245" fmla="*/ 195882 h 398876"/>
                <a:gd name="connsiteX246" fmla="*/ 309712 w 500348"/>
                <a:gd name="connsiteY246" fmla="*/ 200456 h 398876"/>
                <a:gd name="connsiteX247" fmla="*/ 319239 w 500348"/>
                <a:gd name="connsiteY247" fmla="*/ 197407 h 398876"/>
                <a:gd name="connsiteX248" fmla="*/ 330417 w 500348"/>
                <a:gd name="connsiteY248" fmla="*/ 195755 h 398876"/>
                <a:gd name="connsiteX249" fmla="*/ 339562 w 500348"/>
                <a:gd name="connsiteY249" fmla="*/ 195247 h 398876"/>
                <a:gd name="connsiteX250" fmla="*/ 347819 w 500348"/>
                <a:gd name="connsiteY250" fmla="*/ 192961 h 398876"/>
                <a:gd name="connsiteX251" fmla="*/ 480941 w 500348"/>
                <a:gd name="connsiteY251" fmla="*/ 130846 h 398876"/>
                <a:gd name="connsiteX252" fmla="*/ 475733 w 500348"/>
                <a:gd name="connsiteY252" fmla="*/ 124622 h 398876"/>
                <a:gd name="connsiteX253" fmla="*/ 473573 w 500348"/>
                <a:gd name="connsiteY253" fmla="*/ 117000 h 398876"/>
                <a:gd name="connsiteX254" fmla="*/ 466587 w 500348"/>
                <a:gd name="connsiteY254" fmla="*/ 115095 h 398876"/>
                <a:gd name="connsiteX255" fmla="*/ 462015 w 500348"/>
                <a:gd name="connsiteY255" fmla="*/ 118016 h 398876"/>
                <a:gd name="connsiteX256" fmla="*/ 465698 w 500348"/>
                <a:gd name="connsiteY256" fmla="*/ 123732 h 398876"/>
                <a:gd name="connsiteX257" fmla="*/ 466714 w 500348"/>
                <a:gd name="connsiteY257" fmla="*/ 128432 h 398876"/>
                <a:gd name="connsiteX258" fmla="*/ 468493 w 500348"/>
                <a:gd name="connsiteY258" fmla="*/ 133894 h 398876"/>
                <a:gd name="connsiteX259" fmla="*/ 475860 w 500348"/>
                <a:gd name="connsiteY259" fmla="*/ 132497 h 398876"/>
                <a:gd name="connsiteX260" fmla="*/ 480941 w 500348"/>
                <a:gd name="connsiteY260" fmla="*/ 130846 h 398876"/>
                <a:gd name="connsiteX261" fmla="*/ 470525 w 500348"/>
                <a:gd name="connsiteY261" fmla="*/ 155997 h 398876"/>
                <a:gd name="connsiteX262" fmla="*/ 469890 w 500348"/>
                <a:gd name="connsiteY262" fmla="*/ 159045 h 398876"/>
                <a:gd name="connsiteX263" fmla="*/ 477511 w 500348"/>
                <a:gd name="connsiteY263" fmla="*/ 160823 h 398876"/>
                <a:gd name="connsiteX264" fmla="*/ 478655 w 500348"/>
                <a:gd name="connsiteY264" fmla="*/ 157394 h 398876"/>
                <a:gd name="connsiteX265" fmla="*/ 470525 w 500348"/>
                <a:gd name="connsiteY265" fmla="*/ 155997 h 398876"/>
                <a:gd name="connsiteX266" fmla="*/ 246326 w 500348"/>
                <a:gd name="connsiteY266" fmla="*/ 166921 h 398876"/>
                <a:gd name="connsiteX267" fmla="*/ 251788 w 500348"/>
                <a:gd name="connsiteY267" fmla="*/ 163872 h 398876"/>
                <a:gd name="connsiteX268" fmla="*/ 239594 w 500348"/>
                <a:gd name="connsiteY268" fmla="*/ 164634 h 398876"/>
                <a:gd name="connsiteX269" fmla="*/ 235148 w 500348"/>
                <a:gd name="connsiteY269" fmla="*/ 172510 h 398876"/>
                <a:gd name="connsiteX270" fmla="*/ 237307 w 500348"/>
                <a:gd name="connsiteY270" fmla="*/ 180258 h 398876"/>
                <a:gd name="connsiteX271" fmla="*/ 243531 w 500348"/>
                <a:gd name="connsiteY271" fmla="*/ 175051 h 398876"/>
                <a:gd name="connsiteX272" fmla="*/ 246326 w 500348"/>
                <a:gd name="connsiteY272" fmla="*/ 166921 h 398876"/>
                <a:gd name="connsiteX273" fmla="*/ 476114 w 500348"/>
                <a:gd name="connsiteY273" fmla="*/ 183053 h 398876"/>
                <a:gd name="connsiteX274" fmla="*/ 487038 w 500348"/>
                <a:gd name="connsiteY274" fmla="*/ 182291 h 398876"/>
                <a:gd name="connsiteX275" fmla="*/ 499868 w 500348"/>
                <a:gd name="connsiteY275" fmla="*/ 181910 h 398876"/>
                <a:gd name="connsiteX276" fmla="*/ 496819 w 500348"/>
                <a:gd name="connsiteY276" fmla="*/ 177210 h 398876"/>
                <a:gd name="connsiteX277" fmla="*/ 486403 w 500348"/>
                <a:gd name="connsiteY277" fmla="*/ 170350 h 398876"/>
                <a:gd name="connsiteX278" fmla="*/ 482211 w 500348"/>
                <a:gd name="connsiteY278" fmla="*/ 166921 h 398876"/>
                <a:gd name="connsiteX279" fmla="*/ 470525 w 500348"/>
                <a:gd name="connsiteY279" fmla="*/ 169842 h 398876"/>
                <a:gd name="connsiteX280" fmla="*/ 467984 w 500348"/>
                <a:gd name="connsiteY280" fmla="*/ 176320 h 398876"/>
                <a:gd name="connsiteX281" fmla="*/ 476241 w 500348"/>
                <a:gd name="connsiteY281" fmla="*/ 183053 h 398876"/>
                <a:gd name="connsiteX282" fmla="*/ 491484 w 500348"/>
                <a:gd name="connsiteY282" fmla="*/ 261808 h 398876"/>
                <a:gd name="connsiteX283" fmla="*/ 488182 w 500348"/>
                <a:gd name="connsiteY283" fmla="*/ 272351 h 398876"/>
                <a:gd name="connsiteX284" fmla="*/ 488309 w 500348"/>
                <a:gd name="connsiteY284" fmla="*/ 280608 h 398876"/>
                <a:gd name="connsiteX285" fmla="*/ 492882 w 500348"/>
                <a:gd name="connsiteY285" fmla="*/ 275273 h 398876"/>
                <a:gd name="connsiteX286" fmla="*/ 498089 w 500348"/>
                <a:gd name="connsiteY286" fmla="*/ 269049 h 398876"/>
                <a:gd name="connsiteX287" fmla="*/ 498089 w 500348"/>
                <a:gd name="connsiteY287" fmla="*/ 262190 h 398876"/>
                <a:gd name="connsiteX288" fmla="*/ 491484 w 500348"/>
                <a:gd name="connsiteY288" fmla="*/ 261681 h 398876"/>
                <a:gd name="connsiteX289" fmla="*/ 257123 w 500348"/>
                <a:gd name="connsiteY289" fmla="*/ 183180 h 398876"/>
                <a:gd name="connsiteX290" fmla="*/ 259029 w 500348"/>
                <a:gd name="connsiteY290" fmla="*/ 176067 h 398876"/>
                <a:gd name="connsiteX291" fmla="*/ 255599 w 500348"/>
                <a:gd name="connsiteY291" fmla="*/ 172002 h 398876"/>
                <a:gd name="connsiteX292" fmla="*/ 254202 w 500348"/>
                <a:gd name="connsiteY292" fmla="*/ 177210 h 398876"/>
                <a:gd name="connsiteX293" fmla="*/ 257123 w 500348"/>
                <a:gd name="connsiteY293" fmla="*/ 183180 h 398876"/>
                <a:gd name="connsiteX294" fmla="*/ 277066 w 500348"/>
                <a:gd name="connsiteY294" fmla="*/ 199312 h 398876"/>
                <a:gd name="connsiteX295" fmla="*/ 275669 w 500348"/>
                <a:gd name="connsiteY295" fmla="*/ 193596 h 398876"/>
                <a:gd name="connsiteX296" fmla="*/ 269318 w 500348"/>
                <a:gd name="connsiteY296" fmla="*/ 192580 h 398876"/>
                <a:gd name="connsiteX297" fmla="*/ 272112 w 500348"/>
                <a:gd name="connsiteY297" fmla="*/ 198550 h 398876"/>
                <a:gd name="connsiteX298" fmla="*/ 277193 w 500348"/>
                <a:gd name="connsiteY298" fmla="*/ 199185 h 398876"/>
                <a:gd name="connsiteX299" fmla="*/ 174049 w 500348"/>
                <a:gd name="connsiteY299" fmla="*/ 113189 h 398876"/>
                <a:gd name="connsiteX300" fmla="*/ 171127 w 500348"/>
                <a:gd name="connsiteY300" fmla="*/ 108743 h 398876"/>
                <a:gd name="connsiteX301" fmla="*/ 164903 w 500348"/>
                <a:gd name="connsiteY301" fmla="*/ 115349 h 398876"/>
                <a:gd name="connsiteX302" fmla="*/ 156138 w 500348"/>
                <a:gd name="connsiteY302" fmla="*/ 115984 h 398876"/>
                <a:gd name="connsiteX303" fmla="*/ 156265 w 500348"/>
                <a:gd name="connsiteY303" fmla="*/ 123097 h 398876"/>
                <a:gd name="connsiteX304" fmla="*/ 164776 w 500348"/>
                <a:gd name="connsiteY304" fmla="*/ 120811 h 398876"/>
                <a:gd name="connsiteX305" fmla="*/ 172143 w 500348"/>
                <a:gd name="connsiteY305" fmla="*/ 118651 h 398876"/>
                <a:gd name="connsiteX306" fmla="*/ 174049 w 500348"/>
                <a:gd name="connsiteY306" fmla="*/ 112935 h 398876"/>
                <a:gd name="connsiteX307" fmla="*/ 188276 w 500348"/>
                <a:gd name="connsiteY307" fmla="*/ 101884 h 398876"/>
                <a:gd name="connsiteX308" fmla="*/ 189165 w 500348"/>
                <a:gd name="connsiteY308" fmla="*/ 106711 h 398876"/>
                <a:gd name="connsiteX309" fmla="*/ 195008 w 500348"/>
                <a:gd name="connsiteY309" fmla="*/ 109759 h 398876"/>
                <a:gd name="connsiteX310" fmla="*/ 197168 w 500348"/>
                <a:gd name="connsiteY310" fmla="*/ 106965 h 398876"/>
                <a:gd name="connsiteX311" fmla="*/ 188403 w 500348"/>
                <a:gd name="connsiteY311" fmla="*/ 101757 h 398876"/>
                <a:gd name="connsiteX312" fmla="*/ 219651 w 500348"/>
                <a:gd name="connsiteY312" fmla="*/ 175177 h 398876"/>
                <a:gd name="connsiteX313" fmla="*/ 226256 w 500348"/>
                <a:gd name="connsiteY313" fmla="*/ 173780 h 398876"/>
                <a:gd name="connsiteX314" fmla="*/ 228543 w 500348"/>
                <a:gd name="connsiteY314" fmla="*/ 165905 h 398876"/>
                <a:gd name="connsiteX315" fmla="*/ 235275 w 500348"/>
                <a:gd name="connsiteY315" fmla="*/ 161713 h 398876"/>
                <a:gd name="connsiteX316" fmla="*/ 239975 w 500348"/>
                <a:gd name="connsiteY316" fmla="*/ 159299 h 398876"/>
                <a:gd name="connsiteX317" fmla="*/ 224732 w 500348"/>
                <a:gd name="connsiteY317" fmla="*/ 157013 h 398876"/>
                <a:gd name="connsiteX318" fmla="*/ 218888 w 500348"/>
                <a:gd name="connsiteY318" fmla="*/ 165650 h 398876"/>
                <a:gd name="connsiteX319" fmla="*/ 219778 w 500348"/>
                <a:gd name="connsiteY319" fmla="*/ 175304 h 398876"/>
                <a:gd name="connsiteX320" fmla="*/ 231464 w 500348"/>
                <a:gd name="connsiteY320" fmla="*/ 188515 h 398876"/>
                <a:gd name="connsiteX321" fmla="*/ 234259 w 500348"/>
                <a:gd name="connsiteY321" fmla="*/ 191945 h 398876"/>
                <a:gd name="connsiteX322" fmla="*/ 239086 w 500348"/>
                <a:gd name="connsiteY322" fmla="*/ 194739 h 398876"/>
                <a:gd name="connsiteX323" fmla="*/ 236799 w 500348"/>
                <a:gd name="connsiteY323" fmla="*/ 188515 h 398876"/>
                <a:gd name="connsiteX324" fmla="*/ 231464 w 500348"/>
                <a:gd name="connsiteY324" fmla="*/ 188515 h 398876"/>
                <a:gd name="connsiteX325" fmla="*/ 168333 w 500348"/>
                <a:gd name="connsiteY325" fmla="*/ 365969 h 398876"/>
                <a:gd name="connsiteX326" fmla="*/ 164903 w 500348"/>
                <a:gd name="connsiteY326" fmla="*/ 370669 h 398876"/>
                <a:gd name="connsiteX327" fmla="*/ 167316 w 500348"/>
                <a:gd name="connsiteY327" fmla="*/ 378672 h 398876"/>
                <a:gd name="connsiteX328" fmla="*/ 173160 w 500348"/>
                <a:gd name="connsiteY328" fmla="*/ 381466 h 398876"/>
                <a:gd name="connsiteX329" fmla="*/ 172651 w 500348"/>
                <a:gd name="connsiteY329" fmla="*/ 372066 h 398876"/>
                <a:gd name="connsiteX330" fmla="*/ 168206 w 500348"/>
                <a:gd name="connsiteY330" fmla="*/ 366096 h 398876"/>
                <a:gd name="connsiteX331" fmla="*/ 194627 w 500348"/>
                <a:gd name="connsiteY331" fmla="*/ 382101 h 398876"/>
                <a:gd name="connsiteX332" fmla="*/ 202248 w 500348"/>
                <a:gd name="connsiteY332" fmla="*/ 379434 h 398876"/>
                <a:gd name="connsiteX333" fmla="*/ 204662 w 500348"/>
                <a:gd name="connsiteY333" fmla="*/ 369526 h 398876"/>
                <a:gd name="connsiteX334" fmla="*/ 208600 w 500348"/>
                <a:gd name="connsiteY334" fmla="*/ 362666 h 398876"/>
                <a:gd name="connsiteX335" fmla="*/ 214061 w 500348"/>
                <a:gd name="connsiteY335" fmla="*/ 353267 h 398876"/>
                <a:gd name="connsiteX336" fmla="*/ 211140 w 500348"/>
                <a:gd name="connsiteY336" fmla="*/ 345137 h 398876"/>
                <a:gd name="connsiteX337" fmla="*/ 199454 w 500348"/>
                <a:gd name="connsiteY337" fmla="*/ 345518 h 398876"/>
                <a:gd name="connsiteX338" fmla="*/ 193738 w 500348"/>
                <a:gd name="connsiteY338" fmla="*/ 355934 h 398876"/>
                <a:gd name="connsiteX339" fmla="*/ 193738 w 500348"/>
                <a:gd name="connsiteY339" fmla="*/ 365080 h 398876"/>
                <a:gd name="connsiteX340" fmla="*/ 192341 w 500348"/>
                <a:gd name="connsiteY340" fmla="*/ 374607 h 398876"/>
                <a:gd name="connsiteX341" fmla="*/ 194627 w 500348"/>
                <a:gd name="connsiteY341" fmla="*/ 382101 h 398876"/>
                <a:gd name="connsiteX342" fmla="*/ 234005 w 500348"/>
                <a:gd name="connsiteY342" fmla="*/ 350853 h 398876"/>
                <a:gd name="connsiteX343" fmla="*/ 240356 w 500348"/>
                <a:gd name="connsiteY343" fmla="*/ 351107 h 398876"/>
                <a:gd name="connsiteX344" fmla="*/ 235783 w 500348"/>
                <a:gd name="connsiteY344" fmla="*/ 340183 h 398876"/>
                <a:gd name="connsiteX345" fmla="*/ 229812 w 500348"/>
                <a:gd name="connsiteY345" fmla="*/ 333196 h 398876"/>
                <a:gd name="connsiteX346" fmla="*/ 224097 w 500348"/>
                <a:gd name="connsiteY346" fmla="*/ 340945 h 398876"/>
                <a:gd name="connsiteX347" fmla="*/ 223716 w 500348"/>
                <a:gd name="connsiteY347" fmla="*/ 349583 h 398876"/>
                <a:gd name="connsiteX348" fmla="*/ 220413 w 500348"/>
                <a:gd name="connsiteY348" fmla="*/ 356569 h 398876"/>
                <a:gd name="connsiteX349" fmla="*/ 219143 w 500348"/>
                <a:gd name="connsiteY349" fmla="*/ 366223 h 398876"/>
                <a:gd name="connsiteX350" fmla="*/ 217364 w 500348"/>
                <a:gd name="connsiteY350" fmla="*/ 374861 h 398876"/>
                <a:gd name="connsiteX351" fmla="*/ 212029 w 500348"/>
                <a:gd name="connsiteY351" fmla="*/ 381085 h 398876"/>
                <a:gd name="connsiteX352" fmla="*/ 213046 w 500348"/>
                <a:gd name="connsiteY352" fmla="*/ 387563 h 398876"/>
                <a:gd name="connsiteX353" fmla="*/ 220413 w 500348"/>
                <a:gd name="connsiteY353" fmla="*/ 392263 h 398876"/>
                <a:gd name="connsiteX354" fmla="*/ 227145 w 500348"/>
                <a:gd name="connsiteY354" fmla="*/ 386547 h 398876"/>
                <a:gd name="connsiteX355" fmla="*/ 237180 w 500348"/>
                <a:gd name="connsiteY355" fmla="*/ 377782 h 398876"/>
                <a:gd name="connsiteX356" fmla="*/ 235402 w 500348"/>
                <a:gd name="connsiteY356" fmla="*/ 370415 h 398876"/>
                <a:gd name="connsiteX357" fmla="*/ 228924 w 500348"/>
                <a:gd name="connsiteY357" fmla="*/ 362285 h 398876"/>
                <a:gd name="connsiteX358" fmla="*/ 230702 w 500348"/>
                <a:gd name="connsiteY358" fmla="*/ 352504 h 398876"/>
                <a:gd name="connsiteX359" fmla="*/ 234132 w 500348"/>
                <a:gd name="connsiteY359" fmla="*/ 350726 h 398876"/>
                <a:gd name="connsiteX360" fmla="*/ 242515 w 500348"/>
                <a:gd name="connsiteY360" fmla="*/ 314016 h 398876"/>
                <a:gd name="connsiteX361" fmla="*/ 232735 w 500348"/>
                <a:gd name="connsiteY361" fmla="*/ 307029 h 398876"/>
                <a:gd name="connsiteX362" fmla="*/ 230321 w 500348"/>
                <a:gd name="connsiteY362" fmla="*/ 313508 h 398876"/>
                <a:gd name="connsiteX363" fmla="*/ 236926 w 500348"/>
                <a:gd name="connsiteY363" fmla="*/ 319478 h 398876"/>
                <a:gd name="connsiteX364" fmla="*/ 242515 w 500348"/>
                <a:gd name="connsiteY364" fmla="*/ 313889 h 39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500348" h="398876">
                  <a:moveTo>
                    <a:pt x="206059" y="329132"/>
                  </a:moveTo>
                  <a:cubicBezTo>
                    <a:pt x="209870" y="329259"/>
                    <a:pt x="213427" y="330783"/>
                    <a:pt x="217110" y="330148"/>
                  </a:cubicBezTo>
                  <a:cubicBezTo>
                    <a:pt x="220794" y="329513"/>
                    <a:pt x="220540" y="326718"/>
                    <a:pt x="222318" y="323288"/>
                  </a:cubicBezTo>
                  <a:cubicBezTo>
                    <a:pt x="224097" y="319859"/>
                    <a:pt x="222699" y="316556"/>
                    <a:pt x="220413" y="314651"/>
                  </a:cubicBezTo>
                  <a:cubicBezTo>
                    <a:pt x="218126" y="312746"/>
                    <a:pt x="217491" y="316937"/>
                    <a:pt x="214824" y="316937"/>
                  </a:cubicBezTo>
                  <a:cubicBezTo>
                    <a:pt x="212157" y="316937"/>
                    <a:pt x="211521" y="316302"/>
                    <a:pt x="208981" y="311602"/>
                  </a:cubicBezTo>
                  <a:cubicBezTo>
                    <a:pt x="206313" y="306902"/>
                    <a:pt x="207075" y="309443"/>
                    <a:pt x="207583" y="306521"/>
                  </a:cubicBezTo>
                  <a:cubicBezTo>
                    <a:pt x="208092" y="303600"/>
                    <a:pt x="207965" y="302457"/>
                    <a:pt x="205424" y="299662"/>
                  </a:cubicBezTo>
                  <a:cubicBezTo>
                    <a:pt x="203010" y="296867"/>
                    <a:pt x="201486" y="297121"/>
                    <a:pt x="197294" y="294454"/>
                  </a:cubicBezTo>
                  <a:cubicBezTo>
                    <a:pt x="193103" y="291913"/>
                    <a:pt x="190562" y="291024"/>
                    <a:pt x="188276" y="287595"/>
                  </a:cubicBezTo>
                  <a:cubicBezTo>
                    <a:pt x="185989" y="284165"/>
                    <a:pt x="188656" y="284292"/>
                    <a:pt x="190689" y="282895"/>
                  </a:cubicBezTo>
                  <a:cubicBezTo>
                    <a:pt x="192849" y="281497"/>
                    <a:pt x="196405" y="278830"/>
                    <a:pt x="195135" y="274257"/>
                  </a:cubicBezTo>
                  <a:cubicBezTo>
                    <a:pt x="193865" y="269684"/>
                    <a:pt x="193865" y="269049"/>
                    <a:pt x="194246" y="266382"/>
                  </a:cubicBezTo>
                  <a:cubicBezTo>
                    <a:pt x="194754" y="263714"/>
                    <a:pt x="197803" y="265492"/>
                    <a:pt x="198945" y="263587"/>
                  </a:cubicBezTo>
                  <a:cubicBezTo>
                    <a:pt x="200089" y="261681"/>
                    <a:pt x="198818" y="259141"/>
                    <a:pt x="194754" y="255584"/>
                  </a:cubicBezTo>
                  <a:cubicBezTo>
                    <a:pt x="190689" y="252028"/>
                    <a:pt x="189291" y="252790"/>
                    <a:pt x="183957" y="248598"/>
                  </a:cubicBezTo>
                  <a:cubicBezTo>
                    <a:pt x="178749" y="244406"/>
                    <a:pt x="180273" y="245549"/>
                    <a:pt x="175700" y="238690"/>
                  </a:cubicBezTo>
                  <a:cubicBezTo>
                    <a:pt x="171127" y="231831"/>
                    <a:pt x="172651" y="233990"/>
                    <a:pt x="170492" y="228401"/>
                  </a:cubicBezTo>
                  <a:cubicBezTo>
                    <a:pt x="168333" y="222812"/>
                    <a:pt x="166300" y="221287"/>
                    <a:pt x="165157" y="217604"/>
                  </a:cubicBezTo>
                  <a:cubicBezTo>
                    <a:pt x="164014" y="214047"/>
                    <a:pt x="159187" y="208839"/>
                    <a:pt x="154360" y="205918"/>
                  </a:cubicBezTo>
                  <a:cubicBezTo>
                    <a:pt x="149533" y="202996"/>
                    <a:pt x="142166" y="201980"/>
                    <a:pt x="139244" y="199947"/>
                  </a:cubicBezTo>
                  <a:cubicBezTo>
                    <a:pt x="136322" y="197788"/>
                    <a:pt x="137593" y="191945"/>
                    <a:pt x="139752" y="190039"/>
                  </a:cubicBezTo>
                  <a:cubicBezTo>
                    <a:pt x="141911" y="188134"/>
                    <a:pt x="146231" y="192453"/>
                    <a:pt x="150930" y="194231"/>
                  </a:cubicBezTo>
                  <a:cubicBezTo>
                    <a:pt x="155630" y="196010"/>
                    <a:pt x="157535" y="194612"/>
                    <a:pt x="159822" y="193088"/>
                  </a:cubicBezTo>
                  <a:cubicBezTo>
                    <a:pt x="162109" y="191691"/>
                    <a:pt x="171889" y="188515"/>
                    <a:pt x="172778" y="184450"/>
                  </a:cubicBezTo>
                  <a:cubicBezTo>
                    <a:pt x="173795" y="180385"/>
                    <a:pt x="179002" y="177591"/>
                    <a:pt x="181797" y="173272"/>
                  </a:cubicBezTo>
                  <a:cubicBezTo>
                    <a:pt x="184592" y="168826"/>
                    <a:pt x="189546" y="166921"/>
                    <a:pt x="193611" y="162983"/>
                  </a:cubicBezTo>
                  <a:cubicBezTo>
                    <a:pt x="197676" y="159045"/>
                    <a:pt x="203010" y="159553"/>
                    <a:pt x="206948" y="156378"/>
                  </a:cubicBezTo>
                  <a:cubicBezTo>
                    <a:pt x="210886" y="153075"/>
                    <a:pt x="211394" y="151932"/>
                    <a:pt x="212283" y="147105"/>
                  </a:cubicBezTo>
                  <a:cubicBezTo>
                    <a:pt x="213299" y="142278"/>
                    <a:pt x="217110" y="143167"/>
                    <a:pt x="221556" y="140500"/>
                  </a:cubicBezTo>
                  <a:cubicBezTo>
                    <a:pt x="226002" y="137705"/>
                    <a:pt x="226764" y="140500"/>
                    <a:pt x="231337" y="138975"/>
                  </a:cubicBezTo>
                  <a:cubicBezTo>
                    <a:pt x="235910" y="137451"/>
                    <a:pt x="239594" y="139992"/>
                    <a:pt x="241880" y="140500"/>
                  </a:cubicBezTo>
                  <a:cubicBezTo>
                    <a:pt x="244166" y="141008"/>
                    <a:pt x="243786" y="145200"/>
                    <a:pt x="244802" y="148883"/>
                  </a:cubicBezTo>
                  <a:cubicBezTo>
                    <a:pt x="245818" y="152567"/>
                    <a:pt x="249502" y="149010"/>
                    <a:pt x="248866" y="145835"/>
                  </a:cubicBezTo>
                  <a:cubicBezTo>
                    <a:pt x="248231" y="142532"/>
                    <a:pt x="249375" y="141643"/>
                    <a:pt x="249883" y="138467"/>
                  </a:cubicBezTo>
                  <a:cubicBezTo>
                    <a:pt x="250390" y="135418"/>
                    <a:pt x="250899" y="130846"/>
                    <a:pt x="248866" y="128559"/>
                  </a:cubicBezTo>
                  <a:cubicBezTo>
                    <a:pt x="246961" y="126273"/>
                    <a:pt x="245310" y="128432"/>
                    <a:pt x="242642" y="127289"/>
                  </a:cubicBezTo>
                  <a:cubicBezTo>
                    <a:pt x="239975" y="126146"/>
                    <a:pt x="239594" y="124876"/>
                    <a:pt x="232988" y="124241"/>
                  </a:cubicBezTo>
                  <a:cubicBezTo>
                    <a:pt x="226510" y="123605"/>
                    <a:pt x="229559" y="126527"/>
                    <a:pt x="226764" y="131608"/>
                  </a:cubicBezTo>
                  <a:cubicBezTo>
                    <a:pt x="223970" y="136689"/>
                    <a:pt x="219778" y="134530"/>
                    <a:pt x="215840" y="134656"/>
                  </a:cubicBezTo>
                  <a:cubicBezTo>
                    <a:pt x="211902" y="134783"/>
                    <a:pt x="208092" y="134656"/>
                    <a:pt x="198945" y="134530"/>
                  </a:cubicBezTo>
                  <a:cubicBezTo>
                    <a:pt x="189800" y="134402"/>
                    <a:pt x="191959" y="134656"/>
                    <a:pt x="184973" y="135418"/>
                  </a:cubicBezTo>
                  <a:cubicBezTo>
                    <a:pt x="177987" y="136054"/>
                    <a:pt x="179638" y="138467"/>
                    <a:pt x="175573" y="141897"/>
                  </a:cubicBezTo>
                  <a:cubicBezTo>
                    <a:pt x="171508" y="145326"/>
                    <a:pt x="169095" y="143802"/>
                    <a:pt x="165157" y="142278"/>
                  </a:cubicBezTo>
                  <a:cubicBezTo>
                    <a:pt x="161219" y="140626"/>
                    <a:pt x="158171" y="136308"/>
                    <a:pt x="152455" y="137197"/>
                  </a:cubicBezTo>
                  <a:cubicBezTo>
                    <a:pt x="146738" y="138213"/>
                    <a:pt x="147882" y="143675"/>
                    <a:pt x="143563" y="148248"/>
                  </a:cubicBezTo>
                  <a:cubicBezTo>
                    <a:pt x="139117" y="152821"/>
                    <a:pt x="138863" y="152440"/>
                    <a:pt x="136577" y="155870"/>
                  </a:cubicBezTo>
                  <a:cubicBezTo>
                    <a:pt x="134290" y="159299"/>
                    <a:pt x="130860" y="164380"/>
                    <a:pt x="127812" y="166286"/>
                  </a:cubicBezTo>
                  <a:cubicBezTo>
                    <a:pt x="124763" y="168191"/>
                    <a:pt x="120826" y="169715"/>
                    <a:pt x="116126" y="169080"/>
                  </a:cubicBezTo>
                  <a:cubicBezTo>
                    <a:pt x="111426" y="168445"/>
                    <a:pt x="107361" y="167937"/>
                    <a:pt x="104566" y="164888"/>
                  </a:cubicBezTo>
                  <a:cubicBezTo>
                    <a:pt x="101772" y="161840"/>
                    <a:pt x="99612" y="153710"/>
                    <a:pt x="98850" y="151424"/>
                  </a:cubicBezTo>
                  <a:cubicBezTo>
                    <a:pt x="97960" y="149137"/>
                    <a:pt x="96056" y="146089"/>
                    <a:pt x="91356" y="142024"/>
                  </a:cubicBezTo>
                  <a:cubicBezTo>
                    <a:pt x="86656" y="137959"/>
                    <a:pt x="87291" y="140245"/>
                    <a:pt x="81067" y="137578"/>
                  </a:cubicBezTo>
                  <a:cubicBezTo>
                    <a:pt x="74843" y="134911"/>
                    <a:pt x="77129" y="135799"/>
                    <a:pt x="75350" y="131227"/>
                  </a:cubicBezTo>
                  <a:cubicBezTo>
                    <a:pt x="73572" y="126654"/>
                    <a:pt x="72429" y="128178"/>
                    <a:pt x="71413" y="123351"/>
                  </a:cubicBezTo>
                  <a:cubicBezTo>
                    <a:pt x="70396" y="118651"/>
                    <a:pt x="68618" y="112935"/>
                    <a:pt x="68110" y="107854"/>
                  </a:cubicBezTo>
                  <a:cubicBezTo>
                    <a:pt x="67602" y="102773"/>
                    <a:pt x="71158" y="99089"/>
                    <a:pt x="71031" y="92865"/>
                  </a:cubicBezTo>
                  <a:cubicBezTo>
                    <a:pt x="70905" y="86641"/>
                    <a:pt x="72810" y="87657"/>
                    <a:pt x="75096" y="85244"/>
                  </a:cubicBezTo>
                  <a:cubicBezTo>
                    <a:pt x="77382" y="82830"/>
                    <a:pt x="79923" y="81560"/>
                    <a:pt x="82082" y="79020"/>
                  </a:cubicBezTo>
                  <a:cubicBezTo>
                    <a:pt x="84242" y="76606"/>
                    <a:pt x="91863" y="66190"/>
                    <a:pt x="94404" y="65682"/>
                  </a:cubicBezTo>
                  <a:cubicBezTo>
                    <a:pt x="97072" y="65174"/>
                    <a:pt x="100374" y="65809"/>
                    <a:pt x="105075" y="65301"/>
                  </a:cubicBezTo>
                  <a:cubicBezTo>
                    <a:pt x="109774" y="64793"/>
                    <a:pt x="119682" y="63649"/>
                    <a:pt x="126668" y="66571"/>
                  </a:cubicBezTo>
                  <a:cubicBezTo>
                    <a:pt x="133655" y="69493"/>
                    <a:pt x="140641" y="70763"/>
                    <a:pt x="146484" y="70763"/>
                  </a:cubicBezTo>
                  <a:cubicBezTo>
                    <a:pt x="152328" y="70763"/>
                    <a:pt x="161219" y="69747"/>
                    <a:pt x="166936" y="67587"/>
                  </a:cubicBezTo>
                  <a:cubicBezTo>
                    <a:pt x="172651" y="65428"/>
                    <a:pt x="178367" y="68604"/>
                    <a:pt x="185862" y="68222"/>
                  </a:cubicBezTo>
                  <a:cubicBezTo>
                    <a:pt x="193356" y="67968"/>
                    <a:pt x="202756" y="65809"/>
                    <a:pt x="209107" y="65174"/>
                  </a:cubicBezTo>
                  <a:cubicBezTo>
                    <a:pt x="215459" y="64539"/>
                    <a:pt x="218381" y="65428"/>
                    <a:pt x="227780" y="66190"/>
                  </a:cubicBezTo>
                  <a:cubicBezTo>
                    <a:pt x="237180" y="66825"/>
                    <a:pt x="237434" y="68730"/>
                    <a:pt x="241626" y="69111"/>
                  </a:cubicBezTo>
                  <a:cubicBezTo>
                    <a:pt x="245818" y="69366"/>
                    <a:pt x="247469" y="72414"/>
                    <a:pt x="252550" y="76479"/>
                  </a:cubicBezTo>
                  <a:cubicBezTo>
                    <a:pt x="257631" y="80544"/>
                    <a:pt x="260553" y="79909"/>
                    <a:pt x="266523" y="79909"/>
                  </a:cubicBezTo>
                  <a:cubicBezTo>
                    <a:pt x="272493" y="79909"/>
                    <a:pt x="271096" y="79146"/>
                    <a:pt x="277447" y="75463"/>
                  </a:cubicBezTo>
                  <a:cubicBezTo>
                    <a:pt x="283798" y="71906"/>
                    <a:pt x="286212" y="71906"/>
                    <a:pt x="292436" y="71017"/>
                  </a:cubicBezTo>
                  <a:cubicBezTo>
                    <a:pt x="298661" y="70128"/>
                    <a:pt x="298406" y="69747"/>
                    <a:pt x="302852" y="65301"/>
                  </a:cubicBezTo>
                  <a:cubicBezTo>
                    <a:pt x="307298" y="60855"/>
                    <a:pt x="305392" y="62252"/>
                    <a:pt x="309965" y="56663"/>
                  </a:cubicBezTo>
                  <a:cubicBezTo>
                    <a:pt x="314539" y="51201"/>
                    <a:pt x="317333" y="49042"/>
                    <a:pt x="322033" y="45739"/>
                  </a:cubicBezTo>
                  <a:cubicBezTo>
                    <a:pt x="326733" y="42563"/>
                    <a:pt x="329146" y="41547"/>
                    <a:pt x="329528" y="37101"/>
                  </a:cubicBezTo>
                  <a:cubicBezTo>
                    <a:pt x="329908" y="32655"/>
                    <a:pt x="331432" y="31258"/>
                    <a:pt x="337022" y="26050"/>
                  </a:cubicBezTo>
                  <a:cubicBezTo>
                    <a:pt x="342484" y="20842"/>
                    <a:pt x="340959" y="15126"/>
                    <a:pt x="345024" y="10934"/>
                  </a:cubicBezTo>
                  <a:cubicBezTo>
                    <a:pt x="349089" y="6742"/>
                    <a:pt x="345786" y="2169"/>
                    <a:pt x="342611" y="518"/>
                  </a:cubicBezTo>
                  <a:cubicBezTo>
                    <a:pt x="339308" y="-1133"/>
                    <a:pt x="332957" y="1407"/>
                    <a:pt x="329273" y="4710"/>
                  </a:cubicBezTo>
                  <a:cubicBezTo>
                    <a:pt x="325590" y="8139"/>
                    <a:pt x="324828" y="15126"/>
                    <a:pt x="322414" y="15888"/>
                  </a:cubicBezTo>
                  <a:cubicBezTo>
                    <a:pt x="320001" y="16650"/>
                    <a:pt x="316825" y="16523"/>
                    <a:pt x="313777" y="18428"/>
                  </a:cubicBezTo>
                  <a:cubicBezTo>
                    <a:pt x="310727" y="20334"/>
                    <a:pt x="314157" y="20588"/>
                    <a:pt x="314412" y="24272"/>
                  </a:cubicBezTo>
                  <a:cubicBezTo>
                    <a:pt x="314792" y="28083"/>
                    <a:pt x="311617" y="28717"/>
                    <a:pt x="309330" y="28717"/>
                  </a:cubicBezTo>
                  <a:cubicBezTo>
                    <a:pt x="307044" y="28717"/>
                    <a:pt x="300438" y="32782"/>
                    <a:pt x="297898" y="36974"/>
                  </a:cubicBezTo>
                  <a:cubicBezTo>
                    <a:pt x="295485" y="41166"/>
                    <a:pt x="292690" y="40531"/>
                    <a:pt x="287609" y="41039"/>
                  </a:cubicBezTo>
                  <a:cubicBezTo>
                    <a:pt x="282528" y="41547"/>
                    <a:pt x="282528" y="42817"/>
                    <a:pt x="280877" y="46755"/>
                  </a:cubicBezTo>
                  <a:cubicBezTo>
                    <a:pt x="279225" y="50693"/>
                    <a:pt x="276939" y="48660"/>
                    <a:pt x="273763" y="49042"/>
                  </a:cubicBezTo>
                  <a:cubicBezTo>
                    <a:pt x="270461" y="49423"/>
                    <a:pt x="268682" y="48914"/>
                    <a:pt x="265761" y="46628"/>
                  </a:cubicBezTo>
                  <a:cubicBezTo>
                    <a:pt x="262839" y="44342"/>
                    <a:pt x="259155" y="44469"/>
                    <a:pt x="252423" y="44469"/>
                  </a:cubicBezTo>
                  <a:cubicBezTo>
                    <a:pt x="249121" y="44469"/>
                    <a:pt x="246580" y="44723"/>
                    <a:pt x="245056" y="45231"/>
                  </a:cubicBezTo>
                  <a:cubicBezTo>
                    <a:pt x="243404" y="45739"/>
                    <a:pt x="240864" y="45231"/>
                    <a:pt x="235656" y="43961"/>
                  </a:cubicBezTo>
                  <a:cubicBezTo>
                    <a:pt x="230448" y="42690"/>
                    <a:pt x="231083" y="45485"/>
                    <a:pt x="227526" y="47898"/>
                  </a:cubicBezTo>
                  <a:cubicBezTo>
                    <a:pt x="223970" y="50312"/>
                    <a:pt x="222699" y="51836"/>
                    <a:pt x="220413" y="50820"/>
                  </a:cubicBezTo>
                  <a:cubicBezTo>
                    <a:pt x="218126" y="49804"/>
                    <a:pt x="216856" y="49169"/>
                    <a:pt x="210759" y="47771"/>
                  </a:cubicBezTo>
                  <a:cubicBezTo>
                    <a:pt x="204789" y="46374"/>
                    <a:pt x="203010" y="47263"/>
                    <a:pt x="199835" y="42436"/>
                  </a:cubicBezTo>
                  <a:cubicBezTo>
                    <a:pt x="196786" y="37609"/>
                    <a:pt x="191324" y="37737"/>
                    <a:pt x="186497" y="37990"/>
                  </a:cubicBezTo>
                  <a:cubicBezTo>
                    <a:pt x="181670" y="38118"/>
                    <a:pt x="180781" y="39515"/>
                    <a:pt x="176335" y="37355"/>
                  </a:cubicBezTo>
                  <a:cubicBezTo>
                    <a:pt x="172016" y="35196"/>
                    <a:pt x="170492" y="37228"/>
                    <a:pt x="164268" y="38499"/>
                  </a:cubicBezTo>
                  <a:cubicBezTo>
                    <a:pt x="158171" y="39769"/>
                    <a:pt x="159060" y="38372"/>
                    <a:pt x="153852" y="36847"/>
                  </a:cubicBezTo>
                  <a:cubicBezTo>
                    <a:pt x="148644" y="35323"/>
                    <a:pt x="150295" y="33926"/>
                    <a:pt x="149914" y="29353"/>
                  </a:cubicBezTo>
                  <a:cubicBezTo>
                    <a:pt x="149533" y="24780"/>
                    <a:pt x="146484" y="24780"/>
                    <a:pt x="143055" y="23255"/>
                  </a:cubicBezTo>
                  <a:cubicBezTo>
                    <a:pt x="139625" y="21858"/>
                    <a:pt x="138355" y="23890"/>
                    <a:pt x="132639" y="24907"/>
                  </a:cubicBezTo>
                  <a:cubicBezTo>
                    <a:pt x="126923" y="25923"/>
                    <a:pt x="128066" y="24907"/>
                    <a:pt x="124128" y="24907"/>
                  </a:cubicBezTo>
                  <a:cubicBezTo>
                    <a:pt x="120190" y="24907"/>
                    <a:pt x="119682" y="23255"/>
                    <a:pt x="117014" y="20842"/>
                  </a:cubicBezTo>
                  <a:cubicBezTo>
                    <a:pt x="114220" y="18428"/>
                    <a:pt x="111679" y="21985"/>
                    <a:pt x="109139" y="25034"/>
                  </a:cubicBezTo>
                  <a:cubicBezTo>
                    <a:pt x="106725" y="28083"/>
                    <a:pt x="109139" y="29607"/>
                    <a:pt x="109139" y="35958"/>
                  </a:cubicBezTo>
                  <a:cubicBezTo>
                    <a:pt x="109139" y="42309"/>
                    <a:pt x="106979" y="39642"/>
                    <a:pt x="104312" y="42817"/>
                  </a:cubicBezTo>
                  <a:cubicBezTo>
                    <a:pt x="101518" y="45866"/>
                    <a:pt x="100628" y="48407"/>
                    <a:pt x="95801" y="49423"/>
                  </a:cubicBezTo>
                  <a:cubicBezTo>
                    <a:pt x="91101" y="50566"/>
                    <a:pt x="89323" y="47263"/>
                    <a:pt x="85767" y="44723"/>
                  </a:cubicBezTo>
                  <a:cubicBezTo>
                    <a:pt x="82209" y="42182"/>
                    <a:pt x="81447" y="43452"/>
                    <a:pt x="77256" y="46374"/>
                  </a:cubicBezTo>
                  <a:cubicBezTo>
                    <a:pt x="73191" y="49295"/>
                    <a:pt x="74843" y="49677"/>
                    <a:pt x="72429" y="53741"/>
                  </a:cubicBezTo>
                  <a:cubicBezTo>
                    <a:pt x="70016" y="57806"/>
                    <a:pt x="70143" y="57425"/>
                    <a:pt x="66713" y="59458"/>
                  </a:cubicBezTo>
                  <a:cubicBezTo>
                    <a:pt x="63283" y="61363"/>
                    <a:pt x="62648" y="61998"/>
                    <a:pt x="58964" y="65428"/>
                  </a:cubicBezTo>
                  <a:cubicBezTo>
                    <a:pt x="55280" y="68857"/>
                    <a:pt x="58329" y="70636"/>
                    <a:pt x="57948" y="75082"/>
                  </a:cubicBezTo>
                  <a:cubicBezTo>
                    <a:pt x="57567" y="79527"/>
                    <a:pt x="55662" y="81052"/>
                    <a:pt x="51977" y="85117"/>
                  </a:cubicBezTo>
                  <a:cubicBezTo>
                    <a:pt x="48294" y="89182"/>
                    <a:pt x="49818" y="89690"/>
                    <a:pt x="50326" y="94009"/>
                  </a:cubicBezTo>
                  <a:cubicBezTo>
                    <a:pt x="50835" y="98454"/>
                    <a:pt x="52486" y="95787"/>
                    <a:pt x="56677" y="99724"/>
                  </a:cubicBezTo>
                  <a:cubicBezTo>
                    <a:pt x="60869" y="103662"/>
                    <a:pt x="56932" y="119286"/>
                    <a:pt x="59218" y="122716"/>
                  </a:cubicBezTo>
                  <a:cubicBezTo>
                    <a:pt x="61504" y="126146"/>
                    <a:pt x="59853" y="127289"/>
                    <a:pt x="58456" y="130719"/>
                  </a:cubicBezTo>
                  <a:cubicBezTo>
                    <a:pt x="56932" y="134148"/>
                    <a:pt x="56297" y="131735"/>
                    <a:pt x="53121" y="130592"/>
                  </a:cubicBezTo>
                  <a:cubicBezTo>
                    <a:pt x="49818" y="129448"/>
                    <a:pt x="48675" y="131608"/>
                    <a:pt x="44991" y="134021"/>
                  </a:cubicBezTo>
                  <a:cubicBezTo>
                    <a:pt x="41181" y="136435"/>
                    <a:pt x="42070" y="137959"/>
                    <a:pt x="39402" y="143294"/>
                  </a:cubicBezTo>
                  <a:cubicBezTo>
                    <a:pt x="36735" y="148629"/>
                    <a:pt x="36735" y="148629"/>
                    <a:pt x="32035" y="151297"/>
                  </a:cubicBezTo>
                  <a:cubicBezTo>
                    <a:pt x="27335" y="153837"/>
                    <a:pt x="30892" y="155870"/>
                    <a:pt x="29113" y="162221"/>
                  </a:cubicBezTo>
                  <a:cubicBezTo>
                    <a:pt x="27335" y="168572"/>
                    <a:pt x="28605" y="172764"/>
                    <a:pt x="30892" y="178353"/>
                  </a:cubicBezTo>
                  <a:cubicBezTo>
                    <a:pt x="33178" y="183815"/>
                    <a:pt x="32670" y="194485"/>
                    <a:pt x="29240" y="197153"/>
                  </a:cubicBezTo>
                  <a:cubicBezTo>
                    <a:pt x="25810" y="199693"/>
                    <a:pt x="23016" y="202361"/>
                    <a:pt x="20476" y="205409"/>
                  </a:cubicBezTo>
                  <a:cubicBezTo>
                    <a:pt x="17808" y="208458"/>
                    <a:pt x="19586" y="211252"/>
                    <a:pt x="15268" y="216588"/>
                  </a:cubicBezTo>
                  <a:cubicBezTo>
                    <a:pt x="10949" y="221923"/>
                    <a:pt x="10949" y="221160"/>
                    <a:pt x="5994" y="223066"/>
                  </a:cubicBezTo>
                  <a:cubicBezTo>
                    <a:pt x="1167" y="224971"/>
                    <a:pt x="1549" y="230560"/>
                    <a:pt x="2565" y="236276"/>
                  </a:cubicBezTo>
                  <a:cubicBezTo>
                    <a:pt x="3581" y="241993"/>
                    <a:pt x="5994" y="239198"/>
                    <a:pt x="8789" y="245041"/>
                  </a:cubicBezTo>
                  <a:cubicBezTo>
                    <a:pt x="11584" y="250884"/>
                    <a:pt x="9043" y="251266"/>
                    <a:pt x="3835" y="252663"/>
                  </a:cubicBezTo>
                  <a:cubicBezTo>
                    <a:pt x="-1372" y="254187"/>
                    <a:pt x="279" y="255584"/>
                    <a:pt x="152" y="260538"/>
                  </a:cubicBezTo>
                  <a:cubicBezTo>
                    <a:pt x="25" y="265365"/>
                    <a:pt x="2438" y="267144"/>
                    <a:pt x="8662" y="269811"/>
                  </a:cubicBezTo>
                  <a:cubicBezTo>
                    <a:pt x="14886" y="272478"/>
                    <a:pt x="11838" y="279211"/>
                    <a:pt x="15776" y="282260"/>
                  </a:cubicBezTo>
                  <a:cubicBezTo>
                    <a:pt x="19713" y="285308"/>
                    <a:pt x="27589" y="283149"/>
                    <a:pt x="31399" y="281497"/>
                  </a:cubicBezTo>
                  <a:cubicBezTo>
                    <a:pt x="35084" y="279846"/>
                    <a:pt x="36481" y="281878"/>
                    <a:pt x="39402" y="285562"/>
                  </a:cubicBezTo>
                  <a:cubicBezTo>
                    <a:pt x="42324" y="289246"/>
                    <a:pt x="39275" y="289754"/>
                    <a:pt x="36861" y="294708"/>
                  </a:cubicBezTo>
                  <a:cubicBezTo>
                    <a:pt x="34448" y="299535"/>
                    <a:pt x="39021" y="299535"/>
                    <a:pt x="43594" y="304616"/>
                  </a:cubicBezTo>
                  <a:cubicBezTo>
                    <a:pt x="48167" y="309697"/>
                    <a:pt x="47659" y="308300"/>
                    <a:pt x="48421" y="311094"/>
                  </a:cubicBezTo>
                  <a:cubicBezTo>
                    <a:pt x="49183" y="313889"/>
                    <a:pt x="48294" y="314143"/>
                    <a:pt x="46770" y="315032"/>
                  </a:cubicBezTo>
                  <a:cubicBezTo>
                    <a:pt x="45373" y="315794"/>
                    <a:pt x="44356" y="317445"/>
                    <a:pt x="42324" y="321256"/>
                  </a:cubicBezTo>
                  <a:cubicBezTo>
                    <a:pt x="40419" y="324940"/>
                    <a:pt x="41562" y="329386"/>
                    <a:pt x="42324" y="335229"/>
                  </a:cubicBezTo>
                  <a:cubicBezTo>
                    <a:pt x="43086" y="341072"/>
                    <a:pt x="42832" y="339421"/>
                    <a:pt x="42324" y="343359"/>
                  </a:cubicBezTo>
                  <a:cubicBezTo>
                    <a:pt x="41816" y="347296"/>
                    <a:pt x="40037" y="348059"/>
                    <a:pt x="36354" y="352631"/>
                  </a:cubicBezTo>
                  <a:cubicBezTo>
                    <a:pt x="32670" y="357204"/>
                    <a:pt x="35846" y="358220"/>
                    <a:pt x="38005" y="364826"/>
                  </a:cubicBezTo>
                  <a:cubicBezTo>
                    <a:pt x="40164" y="371558"/>
                    <a:pt x="38005" y="370542"/>
                    <a:pt x="36481" y="375242"/>
                  </a:cubicBezTo>
                  <a:cubicBezTo>
                    <a:pt x="35084" y="379942"/>
                    <a:pt x="36608" y="380704"/>
                    <a:pt x="36861" y="383753"/>
                  </a:cubicBezTo>
                  <a:cubicBezTo>
                    <a:pt x="36989" y="386674"/>
                    <a:pt x="38005" y="389215"/>
                    <a:pt x="40926" y="391628"/>
                  </a:cubicBezTo>
                  <a:cubicBezTo>
                    <a:pt x="43848" y="393914"/>
                    <a:pt x="46770" y="391501"/>
                    <a:pt x="50200" y="389977"/>
                  </a:cubicBezTo>
                  <a:cubicBezTo>
                    <a:pt x="53629" y="388452"/>
                    <a:pt x="55662" y="390485"/>
                    <a:pt x="57313" y="394550"/>
                  </a:cubicBezTo>
                  <a:cubicBezTo>
                    <a:pt x="58964" y="398614"/>
                    <a:pt x="60234" y="399376"/>
                    <a:pt x="64934" y="398614"/>
                  </a:cubicBezTo>
                  <a:cubicBezTo>
                    <a:pt x="69634" y="397852"/>
                    <a:pt x="71286" y="391501"/>
                    <a:pt x="73826" y="388833"/>
                  </a:cubicBezTo>
                  <a:cubicBezTo>
                    <a:pt x="76494" y="386166"/>
                    <a:pt x="81320" y="388961"/>
                    <a:pt x="83099" y="390104"/>
                  </a:cubicBezTo>
                  <a:cubicBezTo>
                    <a:pt x="84877" y="391247"/>
                    <a:pt x="90594" y="393660"/>
                    <a:pt x="91229" y="389849"/>
                  </a:cubicBezTo>
                  <a:cubicBezTo>
                    <a:pt x="91863" y="385912"/>
                    <a:pt x="90847" y="382990"/>
                    <a:pt x="88815" y="377274"/>
                  </a:cubicBezTo>
                  <a:cubicBezTo>
                    <a:pt x="86656" y="371558"/>
                    <a:pt x="85132" y="374480"/>
                    <a:pt x="81956" y="371304"/>
                  </a:cubicBezTo>
                  <a:cubicBezTo>
                    <a:pt x="78907" y="368002"/>
                    <a:pt x="81320" y="367493"/>
                    <a:pt x="82591" y="363175"/>
                  </a:cubicBezTo>
                  <a:cubicBezTo>
                    <a:pt x="83861" y="358729"/>
                    <a:pt x="84242" y="358982"/>
                    <a:pt x="86529" y="356950"/>
                  </a:cubicBezTo>
                  <a:cubicBezTo>
                    <a:pt x="88815" y="355045"/>
                    <a:pt x="90466" y="350345"/>
                    <a:pt x="91483" y="346788"/>
                  </a:cubicBezTo>
                  <a:cubicBezTo>
                    <a:pt x="92498" y="343232"/>
                    <a:pt x="92118" y="339294"/>
                    <a:pt x="90466" y="333577"/>
                  </a:cubicBezTo>
                  <a:cubicBezTo>
                    <a:pt x="88815" y="327862"/>
                    <a:pt x="85132" y="321256"/>
                    <a:pt x="85894" y="311475"/>
                  </a:cubicBezTo>
                  <a:cubicBezTo>
                    <a:pt x="86783" y="301694"/>
                    <a:pt x="93515" y="301567"/>
                    <a:pt x="92626" y="297121"/>
                  </a:cubicBezTo>
                  <a:cubicBezTo>
                    <a:pt x="91609" y="292675"/>
                    <a:pt x="91991" y="287213"/>
                    <a:pt x="91991" y="280862"/>
                  </a:cubicBezTo>
                  <a:cubicBezTo>
                    <a:pt x="91991" y="274511"/>
                    <a:pt x="93515" y="274257"/>
                    <a:pt x="91356" y="268033"/>
                  </a:cubicBezTo>
                  <a:cubicBezTo>
                    <a:pt x="89196" y="261808"/>
                    <a:pt x="87418" y="263587"/>
                    <a:pt x="84369" y="256855"/>
                  </a:cubicBezTo>
                  <a:cubicBezTo>
                    <a:pt x="81320" y="249995"/>
                    <a:pt x="84877" y="252028"/>
                    <a:pt x="87291" y="249106"/>
                  </a:cubicBezTo>
                  <a:cubicBezTo>
                    <a:pt x="89704" y="246184"/>
                    <a:pt x="93134" y="246439"/>
                    <a:pt x="95928" y="241484"/>
                  </a:cubicBezTo>
                  <a:cubicBezTo>
                    <a:pt x="98723" y="236403"/>
                    <a:pt x="101645" y="238817"/>
                    <a:pt x="106979" y="237674"/>
                  </a:cubicBezTo>
                  <a:cubicBezTo>
                    <a:pt x="112314" y="236531"/>
                    <a:pt x="115744" y="238690"/>
                    <a:pt x="119809" y="239833"/>
                  </a:cubicBezTo>
                  <a:cubicBezTo>
                    <a:pt x="123874" y="240977"/>
                    <a:pt x="122858" y="244660"/>
                    <a:pt x="122730" y="249233"/>
                  </a:cubicBezTo>
                  <a:cubicBezTo>
                    <a:pt x="122603" y="253806"/>
                    <a:pt x="122730" y="252154"/>
                    <a:pt x="124636" y="257617"/>
                  </a:cubicBezTo>
                  <a:cubicBezTo>
                    <a:pt x="126541" y="263079"/>
                    <a:pt x="125271" y="264476"/>
                    <a:pt x="121841" y="269430"/>
                  </a:cubicBezTo>
                  <a:cubicBezTo>
                    <a:pt x="118412" y="274511"/>
                    <a:pt x="116761" y="272351"/>
                    <a:pt x="115236" y="276924"/>
                  </a:cubicBezTo>
                  <a:cubicBezTo>
                    <a:pt x="113585" y="281497"/>
                    <a:pt x="117014" y="279211"/>
                    <a:pt x="117396" y="282133"/>
                  </a:cubicBezTo>
                  <a:cubicBezTo>
                    <a:pt x="117650" y="285054"/>
                    <a:pt x="122858" y="288357"/>
                    <a:pt x="127812" y="290770"/>
                  </a:cubicBezTo>
                  <a:cubicBezTo>
                    <a:pt x="132766" y="293184"/>
                    <a:pt x="133019" y="293692"/>
                    <a:pt x="135179" y="297883"/>
                  </a:cubicBezTo>
                  <a:cubicBezTo>
                    <a:pt x="137339" y="302076"/>
                    <a:pt x="138228" y="303219"/>
                    <a:pt x="142039" y="305378"/>
                  </a:cubicBezTo>
                  <a:cubicBezTo>
                    <a:pt x="145722" y="307538"/>
                    <a:pt x="150295" y="308681"/>
                    <a:pt x="154106" y="311221"/>
                  </a:cubicBezTo>
                  <a:cubicBezTo>
                    <a:pt x="157917" y="313762"/>
                    <a:pt x="154233" y="314778"/>
                    <a:pt x="152328" y="319351"/>
                  </a:cubicBezTo>
                  <a:cubicBezTo>
                    <a:pt x="150422" y="323924"/>
                    <a:pt x="152200" y="324559"/>
                    <a:pt x="151565" y="326718"/>
                  </a:cubicBezTo>
                  <a:cubicBezTo>
                    <a:pt x="150930" y="328878"/>
                    <a:pt x="148644" y="331926"/>
                    <a:pt x="148135" y="336753"/>
                  </a:cubicBezTo>
                  <a:cubicBezTo>
                    <a:pt x="147628" y="341580"/>
                    <a:pt x="149279" y="340437"/>
                    <a:pt x="149660" y="342978"/>
                  </a:cubicBezTo>
                  <a:cubicBezTo>
                    <a:pt x="149914" y="345391"/>
                    <a:pt x="154233" y="348693"/>
                    <a:pt x="156773" y="350726"/>
                  </a:cubicBezTo>
                  <a:cubicBezTo>
                    <a:pt x="159314" y="352886"/>
                    <a:pt x="164776" y="350726"/>
                    <a:pt x="165538" y="350726"/>
                  </a:cubicBezTo>
                  <a:cubicBezTo>
                    <a:pt x="166300" y="350726"/>
                    <a:pt x="174938" y="353774"/>
                    <a:pt x="178749" y="353521"/>
                  </a:cubicBezTo>
                  <a:cubicBezTo>
                    <a:pt x="182432" y="353139"/>
                    <a:pt x="180527" y="349837"/>
                    <a:pt x="182305" y="347042"/>
                  </a:cubicBezTo>
                  <a:cubicBezTo>
                    <a:pt x="184084" y="344248"/>
                    <a:pt x="182814" y="342850"/>
                    <a:pt x="180400" y="341199"/>
                  </a:cubicBezTo>
                  <a:cubicBezTo>
                    <a:pt x="177987" y="339548"/>
                    <a:pt x="176463" y="338532"/>
                    <a:pt x="176208" y="335610"/>
                  </a:cubicBezTo>
                  <a:cubicBezTo>
                    <a:pt x="175827" y="332688"/>
                    <a:pt x="179002" y="332307"/>
                    <a:pt x="182560" y="331672"/>
                  </a:cubicBezTo>
                  <a:cubicBezTo>
                    <a:pt x="186116" y="331037"/>
                    <a:pt x="189038" y="331799"/>
                    <a:pt x="193992" y="330402"/>
                  </a:cubicBezTo>
                  <a:cubicBezTo>
                    <a:pt x="198818" y="328878"/>
                    <a:pt x="202248" y="328750"/>
                    <a:pt x="206059" y="328878"/>
                  </a:cubicBezTo>
                  <a:moveTo>
                    <a:pt x="456680" y="135418"/>
                  </a:moveTo>
                  <a:cubicBezTo>
                    <a:pt x="458331" y="131862"/>
                    <a:pt x="454393" y="123351"/>
                    <a:pt x="453250" y="128051"/>
                  </a:cubicBezTo>
                  <a:cubicBezTo>
                    <a:pt x="452868" y="130846"/>
                    <a:pt x="449185" y="130592"/>
                    <a:pt x="451344" y="133132"/>
                  </a:cubicBezTo>
                  <a:cubicBezTo>
                    <a:pt x="453504" y="135546"/>
                    <a:pt x="455028" y="138975"/>
                    <a:pt x="456680" y="135418"/>
                  </a:cubicBezTo>
                  <a:moveTo>
                    <a:pt x="460871" y="80544"/>
                  </a:moveTo>
                  <a:cubicBezTo>
                    <a:pt x="464174" y="80163"/>
                    <a:pt x="464555" y="79782"/>
                    <a:pt x="466079" y="76860"/>
                  </a:cubicBezTo>
                  <a:cubicBezTo>
                    <a:pt x="467477" y="73938"/>
                    <a:pt x="465063" y="66571"/>
                    <a:pt x="463920" y="71398"/>
                  </a:cubicBezTo>
                  <a:cubicBezTo>
                    <a:pt x="462777" y="74955"/>
                    <a:pt x="459855" y="74700"/>
                    <a:pt x="459347" y="77368"/>
                  </a:cubicBezTo>
                  <a:cubicBezTo>
                    <a:pt x="458839" y="80163"/>
                    <a:pt x="457569" y="80925"/>
                    <a:pt x="460745" y="80671"/>
                  </a:cubicBezTo>
                  <a:moveTo>
                    <a:pt x="460236" y="52090"/>
                  </a:moveTo>
                  <a:cubicBezTo>
                    <a:pt x="462395" y="53106"/>
                    <a:pt x="465063" y="57298"/>
                    <a:pt x="465698" y="53615"/>
                  </a:cubicBezTo>
                  <a:cubicBezTo>
                    <a:pt x="466333" y="49804"/>
                    <a:pt x="465444" y="50693"/>
                    <a:pt x="464682" y="48407"/>
                  </a:cubicBezTo>
                  <a:cubicBezTo>
                    <a:pt x="464047" y="46120"/>
                    <a:pt x="460109" y="44977"/>
                    <a:pt x="459220" y="47390"/>
                  </a:cubicBezTo>
                  <a:cubicBezTo>
                    <a:pt x="458585" y="50439"/>
                    <a:pt x="458077" y="51074"/>
                    <a:pt x="460236" y="52090"/>
                  </a:cubicBezTo>
                  <a:moveTo>
                    <a:pt x="456806" y="114333"/>
                  </a:moveTo>
                  <a:cubicBezTo>
                    <a:pt x="457188" y="112046"/>
                    <a:pt x="451726" y="108235"/>
                    <a:pt x="450582" y="110141"/>
                  </a:cubicBezTo>
                  <a:cubicBezTo>
                    <a:pt x="449439" y="113062"/>
                    <a:pt x="448296" y="115730"/>
                    <a:pt x="451091" y="115984"/>
                  </a:cubicBezTo>
                  <a:cubicBezTo>
                    <a:pt x="453885" y="116238"/>
                    <a:pt x="456425" y="116619"/>
                    <a:pt x="456806" y="114333"/>
                  </a:cubicBezTo>
                  <a:moveTo>
                    <a:pt x="386942" y="215825"/>
                  </a:moveTo>
                  <a:cubicBezTo>
                    <a:pt x="389229" y="220525"/>
                    <a:pt x="391643" y="222939"/>
                    <a:pt x="391134" y="218874"/>
                  </a:cubicBezTo>
                  <a:cubicBezTo>
                    <a:pt x="390627" y="214809"/>
                    <a:pt x="388975" y="214301"/>
                    <a:pt x="388975" y="210236"/>
                  </a:cubicBezTo>
                  <a:cubicBezTo>
                    <a:pt x="388975" y="206171"/>
                    <a:pt x="385545" y="200328"/>
                    <a:pt x="382497" y="202234"/>
                  </a:cubicBezTo>
                  <a:cubicBezTo>
                    <a:pt x="380083" y="203758"/>
                    <a:pt x="378813" y="204647"/>
                    <a:pt x="381989" y="208331"/>
                  </a:cubicBezTo>
                  <a:cubicBezTo>
                    <a:pt x="385292" y="211888"/>
                    <a:pt x="384656" y="211126"/>
                    <a:pt x="386816" y="215825"/>
                  </a:cubicBezTo>
                  <a:moveTo>
                    <a:pt x="447788" y="289119"/>
                  </a:moveTo>
                  <a:cubicBezTo>
                    <a:pt x="451853" y="287976"/>
                    <a:pt x="453250" y="286705"/>
                    <a:pt x="454139" y="282386"/>
                  </a:cubicBezTo>
                  <a:cubicBezTo>
                    <a:pt x="455028" y="278068"/>
                    <a:pt x="454774" y="277306"/>
                    <a:pt x="453630" y="274003"/>
                  </a:cubicBezTo>
                  <a:cubicBezTo>
                    <a:pt x="452488" y="270700"/>
                    <a:pt x="452868" y="271844"/>
                    <a:pt x="449185" y="270573"/>
                  </a:cubicBezTo>
                  <a:cubicBezTo>
                    <a:pt x="445629" y="269303"/>
                    <a:pt x="443850" y="268160"/>
                    <a:pt x="439912" y="264095"/>
                  </a:cubicBezTo>
                  <a:cubicBezTo>
                    <a:pt x="436610" y="258125"/>
                    <a:pt x="430131" y="257109"/>
                    <a:pt x="426701" y="256346"/>
                  </a:cubicBezTo>
                  <a:cubicBezTo>
                    <a:pt x="423272" y="255457"/>
                    <a:pt x="413872" y="258125"/>
                    <a:pt x="410950" y="258887"/>
                  </a:cubicBezTo>
                  <a:cubicBezTo>
                    <a:pt x="408029" y="260030"/>
                    <a:pt x="403964" y="262190"/>
                    <a:pt x="398883" y="262190"/>
                  </a:cubicBezTo>
                  <a:cubicBezTo>
                    <a:pt x="393802" y="262190"/>
                    <a:pt x="390627" y="263587"/>
                    <a:pt x="388213" y="265873"/>
                  </a:cubicBezTo>
                  <a:cubicBezTo>
                    <a:pt x="385800" y="268160"/>
                    <a:pt x="391769" y="272478"/>
                    <a:pt x="392405" y="276416"/>
                  </a:cubicBezTo>
                  <a:cubicBezTo>
                    <a:pt x="393040" y="280227"/>
                    <a:pt x="396978" y="282260"/>
                    <a:pt x="401678" y="284292"/>
                  </a:cubicBezTo>
                  <a:cubicBezTo>
                    <a:pt x="406378" y="286451"/>
                    <a:pt x="408410" y="288229"/>
                    <a:pt x="410950" y="290897"/>
                  </a:cubicBezTo>
                  <a:cubicBezTo>
                    <a:pt x="413491" y="293692"/>
                    <a:pt x="420731" y="297502"/>
                    <a:pt x="424669" y="298138"/>
                  </a:cubicBezTo>
                  <a:cubicBezTo>
                    <a:pt x="428607" y="298773"/>
                    <a:pt x="431148" y="297249"/>
                    <a:pt x="435212" y="292040"/>
                  </a:cubicBezTo>
                  <a:cubicBezTo>
                    <a:pt x="439277" y="286705"/>
                    <a:pt x="443723" y="290262"/>
                    <a:pt x="447788" y="289119"/>
                  </a:cubicBezTo>
                  <a:moveTo>
                    <a:pt x="378178" y="193596"/>
                  </a:moveTo>
                  <a:cubicBezTo>
                    <a:pt x="379703" y="191945"/>
                    <a:pt x="381607" y="191310"/>
                    <a:pt x="379194" y="190548"/>
                  </a:cubicBezTo>
                  <a:cubicBezTo>
                    <a:pt x="376780" y="189658"/>
                    <a:pt x="370049" y="189531"/>
                    <a:pt x="367635" y="189658"/>
                  </a:cubicBezTo>
                  <a:cubicBezTo>
                    <a:pt x="365222" y="189785"/>
                    <a:pt x="364205" y="188134"/>
                    <a:pt x="362427" y="189404"/>
                  </a:cubicBezTo>
                  <a:cubicBezTo>
                    <a:pt x="356457" y="190674"/>
                    <a:pt x="355313" y="193088"/>
                    <a:pt x="356965" y="195120"/>
                  </a:cubicBezTo>
                  <a:cubicBezTo>
                    <a:pt x="358616" y="197026"/>
                    <a:pt x="358362" y="198677"/>
                    <a:pt x="363443" y="197407"/>
                  </a:cubicBezTo>
                  <a:cubicBezTo>
                    <a:pt x="368524" y="196136"/>
                    <a:pt x="365729" y="195629"/>
                    <a:pt x="370302" y="194739"/>
                  </a:cubicBezTo>
                  <a:cubicBezTo>
                    <a:pt x="374876" y="193977"/>
                    <a:pt x="376780" y="195247"/>
                    <a:pt x="378305" y="193596"/>
                  </a:cubicBezTo>
                  <a:moveTo>
                    <a:pt x="347819" y="192834"/>
                  </a:moveTo>
                  <a:cubicBezTo>
                    <a:pt x="347819" y="188769"/>
                    <a:pt x="349598" y="187118"/>
                    <a:pt x="344771" y="186991"/>
                  </a:cubicBezTo>
                  <a:cubicBezTo>
                    <a:pt x="339944" y="186864"/>
                    <a:pt x="337657" y="188261"/>
                    <a:pt x="334355" y="186737"/>
                  </a:cubicBezTo>
                  <a:cubicBezTo>
                    <a:pt x="331052" y="185085"/>
                    <a:pt x="326225" y="184958"/>
                    <a:pt x="322160" y="186228"/>
                  </a:cubicBezTo>
                  <a:cubicBezTo>
                    <a:pt x="313522" y="186737"/>
                    <a:pt x="308822" y="183434"/>
                    <a:pt x="306409" y="184323"/>
                  </a:cubicBezTo>
                  <a:cubicBezTo>
                    <a:pt x="303995" y="185212"/>
                    <a:pt x="302725" y="191691"/>
                    <a:pt x="304503" y="195882"/>
                  </a:cubicBezTo>
                  <a:cubicBezTo>
                    <a:pt x="306282" y="200074"/>
                    <a:pt x="305012" y="200582"/>
                    <a:pt x="309712" y="200456"/>
                  </a:cubicBezTo>
                  <a:cubicBezTo>
                    <a:pt x="314412" y="200328"/>
                    <a:pt x="313395" y="198804"/>
                    <a:pt x="319239" y="197407"/>
                  </a:cubicBezTo>
                  <a:cubicBezTo>
                    <a:pt x="325081" y="195882"/>
                    <a:pt x="326352" y="195247"/>
                    <a:pt x="330417" y="195755"/>
                  </a:cubicBezTo>
                  <a:cubicBezTo>
                    <a:pt x="334482" y="196263"/>
                    <a:pt x="334608" y="195755"/>
                    <a:pt x="339562" y="195247"/>
                  </a:cubicBezTo>
                  <a:cubicBezTo>
                    <a:pt x="344389" y="194739"/>
                    <a:pt x="347819" y="197026"/>
                    <a:pt x="347819" y="192961"/>
                  </a:cubicBezTo>
                  <a:moveTo>
                    <a:pt x="480941" y="130846"/>
                  </a:moveTo>
                  <a:cubicBezTo>
                    <a:pt x="480052" y="127289"/>
                    <a:pt x="477385" y="127797"/>
                    <a:pt x="475733" y="124622"/>
                  </a:cubicBezTo>
                  <a:cubicBezTo>
                    <a:pt x="474082" y="121573"/>
                    <a:pt x="474717" y="118905"/>
                    <a:pt x="473573" y="117000"/>
                  </a:cubicBezTo>
                  <a:cubicBezTo>
                    <a:pt x="472431" y="115095"/>
                    <a:pt x="469001" y="115095"/>
                    <a:pt x="466587" y="115095"/>
                  </a:cubicBezTo>
                  <a:cubicBezTo>
                    <a:pt x="462904" y="115730"/>
                    <a:pt x="460363" y="113952"/>
                    <a:pt x="462015" y="118016"/>
                  </a:cubicBezTo>
                  <a:cubicBezTo>
                    <a:pt x="463666" y="122081"/>
                    <a:pt x="464809" y="120938"/>
                    <a:pt x="465698" y="123732"/>
                  </a:cubicBezTo>
                  <a:cubicBezTo>
                    <a:pt x="466714" y="126527"/>
                    <a:pt x="466207" y="125257"/>
                    <a:pt x="466714" y="128432"/>
                  </a:cubicBezTo>
                  <a:cubicBezTo>
                    <a:pt x="467222" y="131735"/>
                    <a:pt x="464047" y="133259"/>
                    <a:pt x="468493" y="133894"/>
                  </a:cubicBezTo>
                  <a:cubicBezTo>
                    <a:pt x="472939" y="134530"/>
                    <a:pt x="472431" y="132116"/>
                    <a:pt x="475860" y="132497"/>
                  </a:cubicBezTo>
                  <a:cubicBezTo>
                    <a:pt x="479290" y="132751"/>
                    <a:pt x="481703" y="134402"/>
                    <a:pt x="480941" y="130846"/>
                  </a:cubicBezTo>
                  <a:moveTo>
                    <a:pt x="470525" y="155997"/>
                  </a:moveTo>
                  <a:cubicBezTo>
                    <a:pt x="469382" y="157648"/>
                    <a:pt x="465952" y="157267"/>
                    <a:pt x="469890" y="159045"/>
                  </a:cubicBezTo>
                  <a:cubicBezTo>
                    <a:pt x="473828" y="160823"/>
                    <a:pt x="475733" y="162475"/>
                    <a:pt x="477511" y="160823"/>
                  </a:cubicBezTo>
                  <a:cubicBezTo>
                    <a:pt x="479290" y="159172"/>
                    <a:pt x="480306" y="158918"/>
                    <a:pt x="478655" y="157394"/>
                  </a:cubicBezTo>
                  <a:cubicBezTo>
                    <a:pt x="477003" y="155997"/>
                    <a:pt x="475733" y="154980"/>
                    <a:pt x="470525" y="155997"/>
                  </a:cubicBezTo>
                  <a:moveTo>
                    <a:pt x="246326" y="166921"/>
                  </a:moveTo>
                  <a:cubicBezTo>
                    <a:pt x="250518" y="165778"/>
                    <a:pt x="255217" y="164380"/>
                    <a:pt x="251788" y="163872"/>
                  </a:cubicBezTo>
                  <a:cubicBezTo>
                    <a:pt x="248358" y="163364"/>
                    <a:pt x="242515" y="162729"/>
                    <a:pt x="239594" y="164634"/>
                  </a:cubicBezTo>
                  <a:cubicBezTo>
                    <a:pt x="236672" y="166540"/>
                    <a:pt x="235021" y="169715"/>
                    <a:pt x="235148" y="172510"/>
                  </a:cubicBezTo>
                  <a:cubicBezTo>
                    <a:pt x="235275" y="176575"/>
                    <a:pt x="232988" y="180513"/>
                    <a:pt x="237307" y="180258"/>
                  </a:cubicBezTo>
                  <a:cubicBezTo>
                    <a:pt x="241499" y="180131"/>
                    <a:pt x="244928" y="179750"/>
                    <a:pt x="243531" y="175051"/>
                  </a:cubicBezTo>
                  <a:cubicBezTo>
                    <a:pt x="242134" y="170350"/>
                    <a:pt x="242134" y="168064"/>
                    <a:pt x="246326" y="166921"/>
                  </a:cubicBezTo>
                  <a:moveTo>
                    <a:pt x="476114" y="183053"/>
                  </a:moveTo>
                  <a:cubicBezTo>
                    <a:pt x="480814" y="183053"/>
                    <a:pt x="480052" y="182037"/>
                    <a:pt x="487038" y="182291"/>
                  </a:cubicBezTo>
                  <a:cubicBezTo>
                    <a:pt x="494025" y="182418"/>
                    <a:pt x="499106" y="183942"/>
                    <a:pt x="499868" y="181910"/>
                  </a:cubicBezTo>
                  <a:cubicBezTo>
                    <a:pt x="500757" y="180004"/>
                    <a:pt x="500757" y="180131"/>
                    <a:pt x="496819" y="177210"/>
                  </a:cubicBezTo>
                  <a:cubicBezTo>
                    <a:pt x="492882" y="174288"/>
                    <a:pt x="488309" y="172510"/>
                    <a:pt x="486403" y="170350"/>
                  </a:cubicBezTo>
                  <a:cubicBezTo>
                    <a:pt x="484498" y="168191"/>
                    <a:pt x="485387" y="166667"/>
                    <a:pt x="482211" y="166921"/>
                  </a:cubicBezTo>
                  <a:cubicBezTo>
                    <a:pt x="478909" y="167302"/>
                    <a:pt x="473701" y="168826"/>
                    <a:pt x="470525" y="169842"/>
                  </a:cubicBezTo>
                  <a:cubicBezTo>
                    <a:pt x="468239" y="171621"/>
                    <a:pt x="465444" y="171621"/>
                    <a:pt x="467984" y="176320"/>
                  </a:cubicBezTo>
                  <a:cubicBezTo>
                    <a:pt x="470398" y="181021"/>
                    <a:pt x="471541" y="183053"/>
                    <a:pt x="476241" y="183053"/>
                  </a:cubicBezTo>
                  <a:moveTo>
                    <a:pt x="491484" y="261808"/>
                  </a:moveTo>
                  <a:cubicBezTo>
                    <a:pt x="488182" y="264095"/>
                    <a:pt x="488182" y="268668"/>
                    <a:pt x="488182" y="272351"/>
                  </a:cubicBezTo>
                  <a:cubicBezTo>
                    <a:pt x="488182" y="276035"/>
                    <a:pt x="487547" y="278576"/>
                    <a:pt x="488309" y="280608"/>
                  </a:cubicBezTo>
                  <a:cubicBezTo>
                    <a:pt x="489071" y="282767"/>
                    <a:pt x="491865" y="279211"/>
                    <a:pt x="492882" y="275273"/>
                  </a:cubicBezTo>
                  <a:cubicBezTo>
                    <a:pt x="493898" y="271335"/>
                    <a:pt x="496184" y="271208"/>
                    <a:pt x="498089" y="269049"/>
                  </a:cubicBezTo>
                  <a:cubicBezTo>
                    <a:pt x="499995" y="266889"/>
                    <a:pt x="498978" y="264349"/>
                    <a:pt x="498089" y="262190"/>
                  </a:cubicBezTo>
                  <a:cubicBezTo>
                    <a:pt x="497327" y="260030"/>
                    <a:pt x="493898" y="260538"/>
                    <a:pt x="491484" y="261681"/>
                  </a:cubicBezTo>
                  <a:moveTo>
                    <a:pt x="257123" y="183180"/>
                  </a:moveTo>
                  <a:cubicBezTo>
                    <a:pt x="258902" y="180766"/>
                    <a:pt x="258775" y="178607"/>
                    <a:pt x="259029" y="176067"/>
                  </a:cubicBezTo>
                  <a:cubicBezTo>
                    <a:pt x="259410" y="173399"/>
                    <a:pt x="257377" y="171494"/>
                    <a:pt x="255599" y="172002"/>
                  </a:cubicBezTo>
                  <a:cubicBezTo>
                    <a:pt x="254582" y="174796"/>
                    <a:pt x="253185" y="173399"/>
                    <a:pt x="254202" y="177210"/>
                  </a:cubicBezTo>
                  <a:cubicBezTo>
                    <a:pt x="255217" y="180894"/>
                    <a:pt x="255345" y="185721"/>
                    <a:pt x="257123" y="183180"/>
                  </a:cubicBezTo>
                  <a:moveTo>
                    <a:pt x="277066" y="199312"/>
                  </a:moveTo>
                  <a:cubicBezTo>
                    <a:pt x="277193" y="196263"/>
                    <a:pt x="276939" y="194612"/>
                    <a:pt x="275669" y="193596"/>
                  </a:cubicBezTo>
                  <a:cubicBezTo>
                    <a:pt x="274398" y="192580"/>
                    <a:pt x="271731" y="190167"/>
                    <a:pt x="269318" y="192580"/>
                  </a:cubicBezTo>
                  <a:cubicBezTo>
                    <a:pt x="267158" y="194485"/>
                    <a:pt x="270969" y="197026"/>
                    <a:pt x="272112" y="198550"/>
                  </a:cubicBezTo>
                  <a:cubicBezTo>
                    <a:pt x="273256" y="200201"/>
                    <a:pt x="276939" y="202234"/>
                    <a:pt x="277193" y="199185"/>
                  </a:cubicBezTo>
                  <a:moveTo>
                    <a:pt x="174049" y="113189"/>
                  </a:moveTo>
                  <a:cubicBezTo>
                    <a:pt x="176589" y="111538"/>
                    <a:pt x="175192" y="107854"/>
                    <a:pt x="171127" y="108743"/>
                  </a:cubicBezTo>
                  <a:cubicBezTo>
                    <a:pt x="167571" y="112300"/>
                    <a:pt x="168968" y="114840"/>
                    <a:pt x="164903" y="115349"/>
                  </a:cubicBezTo>
                  <a:cubicBezTo>
                    <a:pt x="160838" y="115857"/>
                    <a:pt x="157790" y="112681"/>
                    <a:pt x="156138" y="115984"/>
                  </a:cubicBezTo>
                  <a:cubicBezTo>
                    <a:pt x="154487" y="119286"/>
                    <a:pt x="152073" y="122462"/>
                    <a:pt x="156265" y="123097"/>
                  </a:cubicBezTo>
                  <a:cubicBezTo>
                    <a:pt x="160457" y="123732"/>
                    <a:pt x="162617" y="122335"/>
                    <a:pt x="164776" y="120811"/>
                  </a:cubicBezTo>
                  <a:cubicBezTo>
                    <a:pt x="166936" y="119286"/>
                    <a:pt x="170492" y="121827"/>
                    <a:pt x="172143" y="118651"/>
                  </a:cubicBezTo>
                  <a:cubicBezTo>
                    <a:pt x="173795" y="115603"/>
                    <a:pt x="171508" y="114587"/>
                    <a:pt x="174049" y="112935"/>
                  </a:cubicBezTo>
                  <a:moveTo>
                    <a:pt x="188276" y="101884"/>
                  </a:moveTo>
                  <a:cubicBezTo>
                    <a:pt x="185735" y="103281"/>
                    <a:pt x="185862" y="104932"/>
                    <a:pt x="189165" y="106711"/>
                  </a:cubicBezTo>
                  <a:cubicBezTo>
                    <a:pt x="192467" y="108489"/>
                    <a:pt x="192721" y="108870"/>
                    <a:pt x="195008" y="109759"/>
                  </a:cubicBezTo>
                  <a:cubicBezTo>
                    <a:pt x="197294" y="110776"/>
                    <a:pt x="199454" y="108616"/>
                    <a:pt x="197168" y="106965"/>
                  </a:cubicBezTo>
                  <a:cubicBezTo>
                    <a:pt x="194881" y="105314"/>
                    <a:pt x="191579" y="99979"/>
                    <a:pt x="188403" y="101757"/>
                  </a:cubicBezTo>
                  <a:moveTo>
                    <a:pt x="219651" y="175177"/>
                  </a:moveTo>
                  <a:cubicBezTo>
                    <a:pt x="223081" y="176067"/>
                    <a:pt x="225367" y="177845"/>
                    <a:pt x="226256" y="173780"/>
                  </a:cubicBezTo>
                  <a:cubicBezTo>
                    <a:pt x="227273" y="169715"/>
                    <a:pt x="225367" y="167810"/>
                    <a:pt x="228543" y="165905"/>
                  </a:cubicBezTo>
                  <a:cubicBezTo>
                    <a:pt x="231591" y="164126"/>
                    <a:pt x="231845" y="162475"/>
                    <a:pt x="235275" y="161713"/>
                  </a:cubicBezTo>
                  <a:cubicBezTo>
                    <a:pt x="238704" y="160951"/>
                    <a:pt x="241880" y="162221"/>
                    <a:pt x="239975" y="159299"/>
                  </a:cubicBezTo>
                  <a:cubicBezTo>
                    <a:pt x="238069" y="156378"/>
                    <a:pt x="229305" y="155235"/>
                    <a:pt x="224732" y="157013"/>
                  </a:cubicBezTo>
                  <a:cubicBezTo>
                    <a:pt x="219270" y="159807"/>
                    <a:pt x="218761" y="160316"/>
                    <a:pt x="218888" y="165650"/>
                  </a:cubicBezTo>
                  <a:cubicBezTo>
                    <a:pt x="219016" y="170986"/>
                    <a:pt x="216348" y="174415"/>
                    <a:pt x="219778" y="175304"/>
                  </a:cubicBezTo>
                  <a:moveTo>
                    <a:pt x="231464" y="188515"/>
                  </a:moveTo>
                  <a:cubicBezTo>
                    <a:pt x="231464" y="191183"/>
                    <a:pt x="231972" y="187372"/>
                    <a:pt x="234259" y="191945"/>
                  </a:cubicBezTo>
                  <a:cubicBezTo>
                    <a:pt x="236545" y="196518"/>
                    <a:pt x="238832" y="198169"/>
                    <a:pt x="239086" y="194739"/>
                  </a:cubicBezTo>
                  <a:cubicBezTo>
                    <a:pt x="239339" y="191310"/>
                    <a:pt x="238704" y="191310"/>
                    <a:pt x="236799" y="188515"/>
                  </a:cubicBezTo>
                  <a:cubicBezTo>
                    <a:pt x="234894" y="185721"/>
                    <a:pt x="230448" y="183307"/>
                    <a:pt x="231464" y="188515"/>
                  </a:cubicBezTo>
                  <a:moveTo>
                    <a:pt x="168333" y="365969"/>
                  </a:moveTo>
                  <a:cubicBezTo>
                    <a:pt x="167062" y="369399"/>
                    <a:pt x="165030" y="367620"/>
                    <a:pt x="164903" y="370669"/>
                  </a:cubicBezTo>
                  <a:cubicBezTo>
                    <a:pt x="164776" y="373717"/>
                    <a:pt x="164649" y="375496"/>
                    <a:pt x="167316" y="378672"/>
                  </a:cubicBezTo>
                  <a:cubicBezTo>
                    <a:pt x="170111" y="381720"/>
                    <a:pt x="172016" y="384896"/>
                    <a:pt x="173160" y="381466"/>
                  </a:cubicBezTo>
                  <a:cubicBezTo>
                    <a:pt x="174303" y="378036"/>
                    <a:pt x="171889" y="377909"/>
                    <a:pt x="172651" y="372066"/>
                  </a:cubicBezTo>
                  <a:cubicBezTo>
                    <a:pt x="173540" y="366223"/>
                    <a:pt x="170111" y="362158"/>
                    <a:pt x="168206" y="366096"/>
                  </a:cubicBezTo>
                  <a:moveTo>
                    <a:pt x="194627" y="382101"/>
                  </a:moveTo>
                  <a:cubicBezTo>
                    <a:pt x="198056" y="382863"/>
                    <a:pt x="199835" y="383371"/>
                    <a:pt x="202248" y="379434"/>
                  </a:cubicBezTo>
                  <a:cubicBezTo>
                    <a:pt x="204662" y="375496"/>
                    <a:pt x="204027" y="372701"/>
                    <a:pt x="204662" y="369526"/>
                  </a:cubicBezTo>
                  <a:cubicBezTo>
                    <a:pt x="205297" y="366223"/>
                    <a:pt x="204535" y="367239"/>
                    <a:pt x="208600" y="362666"/>
                  </a:cubicBezTo>
                  <a:cubicBezTo>
                    <a:pt x="212664" y="358093"/>
                    <a:pt x="214951" y="357204"/>
                    <a:pt x="214061" y="353267"/>
                  </a:cubicBezTo>
                  <a:cubicBezTo>
                    <a:pt x="213299" y="349329"/>
                    <a:pt x="212919" y="348821"/>
                    <a:pt x="211140" y="345137"/>
                  </a:cubicBezTo>
                  <a:cubicBezTo>
                    <a:pt x="209362" y="341453"/>
                    <a:pt x="204027" y="342342"/>
                    <a:pt x="199454" y="345518"/>
                  </a:cubicBezTo>
                  <a:cubicBezTo>
                    <a:pt x="194246" y="349583"/>
                    <a:pt x="192341" y="352250"/>
                    <a:pt x="193738" y="355934"/>
                  </a:cubicBezTo>
                  <a:cubicBezTo>
                    <a:pt x="195262" y="359618"/>
                    <a:pt x="194627" y="361015"/>
                    <a:pt x="193738" y="365080"/>
                  </a:cubicBezTo>
                  <a:cubicBezTo>
                    <a:pt x="192976" y="369145"/>
                    <a:pt x="192086" y="370542"/>
                    <a:pt x="192341" y="374607"/>
                  </a:cubicBezTo>
                  <a:cubicBezTo>
                    <a:pt x="192467" y="378672"/>
                    <a:pt x="191197" y="381339"/>
                    <a:pt x="194627" y="382101"/>
                  </a:cubicBezTo>
                  <a:moveTo>
                    <a:pt x="234005" y="350853"/>
                  </a:moveTo>
                  <a:cubicBezTo>
                    <a:pt x="237562" y="353012"/>
                    <a:pt x="240229" y="354537"/>
                    <a:pt x="240356" y="351107"/>
                  </a:cubicBezTo>
                  <a:cubicBezTo>
                    <a:pt x="240483" y="347677"/>
                    <a:pt x="236164" y="343994"/>
                    <a:pt x="235783" y="340183"/>
                  </a:cubicBezTo>
                  <a:cubicBezTo>
                    <a:pt x="235402" y="336499"/>
                    <a:pt x="232862" y="332815"/>
                    <a:pt x="229812" y="333196"/>
                  </a:cubicBezTo>
                  <a:cubicBezTo>
                    <a:pt x="225113" y="335991"/>
                    <a:pt x="224478" y="336753"/>
                    <a:pt x="224097" y="340945"/>
                  </a:cubicBezTo>
                  <a:cubicBezTo>
                    <a:pt x="223716" y="345137"/>
                    <a:pt x="223716" y="347169"/>
                    <a:pt x="223716" y="349583"/>
                  </a:cubicBezTo>
                  <a:cubicBezTo>
                    <a:pt x="223716" y="351996"/>
                    <a:pt x="221810" y="352250"/>
                    <a:pt x="220413" y="356569"/>
                  </a:cubicBezTo>
                  <a:cubicBezTo>
                    <a:pt x="219143" y="361015"/>
                    <a:pt x="218126" y="362666"/>
                    <a:pt x="219143" y="366223"/>
                  </a:cubicBezTo>
                  <a:cubicBezTo>
                    <a:pt x="220159" y="369780"/>
                    <a:pt x="219778" y="372955"/>
                    <a:pt x="217364" y="374861"/>
                  </a:cubicBezTo>
                  <a:cubicBezTo>
                    <a:pt x="214951" y="376766"/>
                    <a:pt x="212157" y="378163"/>
                    <a:pt x="212029" y="381085"/>
                  </a:cubicBezTo>
                  <a:cubicBezTo>
                    <a:pt x="211902" y="384006"/>
                    <a:pt x="211013" y="384387"/>
                    <a:pt x="213046" y="387563"/>
                  </a:cubicBezTo>
                  <a:cubicBezTo>
                    <a:pt x="214951" y="390866"/>
                    <a:pt x="216602" y="393533"/>
                    <a:pt x="220413" y="392263"/>
                  </a:cubicBezTo>
                  <a:cubicBezTo>
                    <a:pt x="224097" y="390993"/>
                    <a:pt x="222573" y="391247"/>
                    <a:pt x="227145" y="386547"/>
                  </a:cubicBezTo>
                  <a:cubicBezTo>
                    <a:pt x="231718" y="381847"/>
                    <a:pt x="236037" y="379560"/>
                    <a:pt x="237180" y="377782"/>
                  </a:cubicBezTo>
                  <a:cubicBezTo>
                    <a:pt x="238324" y="376004"/>
                    <a:pt x="238451" y="372447"/>
                    <a:pt x="235402" y="370415"/>
                  </a:cubicBezTo>
                  <a:cubicBezTo>
                    <a:pt x="232353" y="368509"/>
                    <a:pt x="228797" y="367747"/>
                    <a:pt x="228924" y="362285"/>
                  </a:cubicBezTo>
                  <a:cubicBezTo>
                    <a:pt x="229050" y="356696"/>
                    <a:pt x="230194" y="354410"/>
                    <a:pt x="230702" y="352504"/>
                  </a:cubicBezTo>
                  <a:cubicBezTo>
                    <a:pt x="231210" y="350599"/>
                    <a:pt x="230575" y="348566"/>
                    <a:pt x="234132" y="350726"/>
                  </a:cubicBezTo>
                  <a:moveTo>
                    <a:pt x="242515" y="314016"/>
                  </a:moveTo>
                  <a:cubicBezTo>
                    <a:pt x="241880" y="310967"/>
                    <a:pt x="236291" y="306394"/>
                    <a:pt x="232735" y="307029"/>
                  </a:cubicBezTo>
                  <a:cubicBezTo>
                    <a:pt x="229940" y="309570"/>
                    <a:pt x="226891" y="310078"/>
                    <a:pt x="230321" y="313508"/>
                  </a:cubicBezTo>
                  <a:cubicBezTo>
                    <a:pt x="233750" y="316937"/>
                    <a:pt x="233877" y="321002"/>
                    <a:pt x="236926" y="319478"/>
                  </a:cubicBezTo>
                  <a:cubicBezTo>
                    <a:pt x="239975" y="318080"/>
                    <a:pt x="243151" y="317064"/>
                    <a:pt x="242515" y="313889"/>
                  </a:cubicBezTo>
                </a:path>
              </a:pathLst>
            </a:custGeom>
            <a:solidFill>
              <a:srgbClr val="FFFFFF"/>
            </a:solidFill>
            <a:ln w="12700" cap="flat">
              <a:noFill/>
              <a:prstDash val="solid"/>
              <a:miter/>
            </a:ln>
          </p:spPr>
          <p:txBody>
            <a:bodyPr rtlCol="0" anchor="ctr"/>
            <a:lstStyle/>
            <a:p>
              <a:endParaRPr lang="en-GB"/>
            </a:p>
          </p:txBody>
        </p:sp>
        <p:sp>
          <p:nvSpPr>
            <p:cNvPr id="1312" name="Freeform: Shape 1311">
              <a:extLst>
                <a:ext uri="{FF2B5EF4-FFF2-40B4-BE49-F238E27FC236}">
                  <a16:creationId xmlns:a16="http://schemas.microsoft.com/office/drawing/2014/main" id="{AECF9E0D-4621-DE2A-6BCE-F06668F5AEB5}"/>
                </a:ext>
              </a:extLst>
            </p:cNvPr>
            <p:cNvSpPr/>
            <p:nvPr/>
          </p:nvSpPr>
          <p:spPr>
            <a:xfrm>
              <a:off x="10684837" y="3884849"/>
              <a:ext cx="678380" cy="281948"/>
            </a:xfrm>
            <a:custGeom>
              <a:avLst/>
              <a:gdLst>
                <a:gd name="connsiteX0" fmla="*/ 593274 w 678380"/>
                <a:gd name="connsiteY0" fmla="*/ 247996 h 281948"/>
                <a:gd name="connsiteX1" fmla="*/ 607882 w 678380"/>
                <a:gd name="connsiteY1" fmla="*/ 246980 h 281948"/>
                <a:gd name="connsiteX2" fmla="*/ 632652 w 678380"/>
                <a:gd name="connsiteY2" fmla="*/ 241772 h 281948"/>
                <a:gd name="connsiteX3" fmla="*/ 651833 w 678380"/>
                <a:gd name="connsiteY3" fmla="*/ 228180 h 281948"/>
                <a:gd name="connsiteX4" fmla="*/ 671394 w 678380"/>
                <a:gd name="connsiteY4" fmla="*/ 210651 h 281948"/>
                <a:gd name="connsiteX5" fmla="*/ 678380 w 678380"/>
                <a:gd name="connsiteY5" fmla="*/ 204935 h 281948"/>
                <a:gd name="connsiteX6" fmla="*/ 671649 w 678380"/>
                <a:gd name="connsiteY6" fmla="*/ 180292 h 281948"/>
                <a:gd name="connsiteX7" fmla="*/ 663011 w 678380"/>
                <a:gd name="connsiteY7" fmla="*/ 175084 h 281948"/>
                <a:gd name="connsiteX8" fmla="*/ 652849 w 678380"/>
                <a:gd name="connsiteY8" fmla="*/ 180419 h 281948"/>
                <a:gd name="connsiteX9" fmla="*/ 639511 w 678380"/>
                <a:gd name="connsiteY9" fmla="*/ 194392 h 281948"/>
                <a:gd name="connsiteX10" fmla="*/ 621601 w 678380"/>
                <a:gd name="connsiteY10" fmla="*/ 199600 h 281948"/>
                <a:gd name="connsiteX11" fmla="*/ 604071 w 678380"/>
                <a:gd name="connsiteY11" fmla="*/ 206078 h 281948"/>
                <a:gd name="connsiteX12" fmla="*/ 597847 w 678380"/>
                <a:gd name="connsiteY12" fmla="*/ 223353 h 281948"/>
                <a:gd name="connsiteX13" fmla="*/ 598863 w 678380"/>
                <a:gd name="connsiteY13" fmla="*/ 237707 h 281948"/>
                <a:gd name="connsiteX14" fmla="*/ 593274 w 678380"/>
                <a:gd name="connsiteY14" fmla="*/ 248123 h 281948"/>
                <a:gd name="connsiteX15" fmla="*/ 185905 w 678380"/>
                <a:gd name="connsiteY15" fmla="*/ 160476 h 281948"/>
                <a:gd name="connsiteX16" fmla="*/ 180316 w 678380"/>
                <a:gd name="connsiteY16" fmla="*/ 166446 h 281948"/>
                <a:gd name="connsiteX17" fmla="*/ 190351 w 678380"/>
                <a:gd name="connsiteY17" fmla="*/ 168733 h 281948"/>
                <a:gd name="connsiteX18" fmla="*/ 201402 w 678380"/>
                <a:gd name="connsiteY18" fmla="*/ 172543 h 281948"/>
                <a:gd name="connsiteX19" fmla="*/ 214613 w 678380"/>
                <a:gd name="connsiteY19" fmla="*/ 168733 h 281948"/>
                <a:gd name="connsiteX20" fmla="*/ 219313 w 678380"/>
                <a:gd name="connsiteY20" fmla="*/ 163651 h 281948"/>
                <a:gd name="connsiteX21" fmla="*/ 222742 w 678380"/>
                <a:gd name="connsiteY21" fmla="*/ 152728 h 281948"/>
                <a:gd name="connsiteX22" fmla="*/ 226426 w 678380"/>
                <a:gd name="connsiteY22" fmla="*/ 145741 h 281948"/>
                <a:gd name="connsiteX23" fmla="*/ 219693 w 678380"/>
                <a:gd name="connsiteY23" fmla="*/ 138374 h 281948"/>
                <a:gd name="connsiteX24" fmla="*/ 195178 w 678380"/>
                <a:gd name="connsiteY24" fmla="*/ 140533 h 281948"/>
                <a:gd name="connsiteX25" fmla="*/ 192383 w 678380"/>
                <a:gd name="connsiteY25" fmla="*/ 154887 h 281948"/>
                <a:gd name="connsiteX26" fmla="*/ 185778 w 678380"/>
                <a:gd name="connsiteY26" fmla="*/ 160476 h 281948"/>
                <a:gd name="connsiteX27" fmla="*/ 167613 w 678380"/>
                <a:gd name="connsiteY27" fmla="*/ 139136 h 281948"/>
                <a:gd name="connsiteX28" fmla="*/ 156816 w 678380"/>
                <a:gd name="connsiteY28" fmla="*/ 131514 h 281948"/>
                <a:gd name="connsiteX29" fmla="*/ 139286 w 678380"/>
                <a:gd name="connsiteY29" fmla="*/ 126941 h 281948"/>
                <a:gd name="connsiteX30" fmla="*/ 126584 w 678380"/>
                <a:gd name="connsiteY30" fmla="*/ 130498 h 281948"/>
                <a:gd name="connsiteX31" fmla="*/ 112484 w 678380"/>
                <a:gd name="connsiteY31" fmla="*/ 131768 h 281948"/>
                <a:gd name="connsiteX32" fmla="*/ 108546 w 678380"/>
                <a:gd name="connsiteY32" fmla="*/ 137484 h 281948"/>
                <a:gd name="connsiteX33" fmla="*/ 117184 w 678380"/>
                <a:gd name="connsiteY33" fmla="*/ 144344 h 281948"/>
                <a:gd name="connsiteX34" fmla="*/ 130903 w 678380"/>
                <a:gd name="connsiteY34" fmla="*/ 147266 h 281948"/>
                <a:gd name="connsiteX35" fmla="*/ 137381 w 678380"/>
                <a:gd name="connsiteY35" fmla="*/ 156157 h 281948"/>
                <a:gd name="connsiteX36" fmla="*/ 137889 w 678380"/>
                <a:gd name="connsiteY36" fmla="*/ 165557 h 281948"/>
                <a:gd name="connsiteX37" fmla="*/ 145511 w 678380"/>
                <a:gd name="connsiteY37" fmla="*/ 161111 h 281948"/>
                <a:gd name="connsiteX38" fmla="*/ 154657 w 678380"/>
                <a:gd name="connsiteY38" fmla="*/ 152855 h 281948"/>
                <a:gd name="connsiteX39" fmla="*/ 165454 w 678380"/>
                <a:gd name="connsiteY39" fmla="*/ 147011 h 281948"/>
                <a:gd name="connsiteX40" fmla="*/ 167741 w 678380"/>
                <a:gd name="connsiteY40" fmla="*/ 139009 h 281948"/>
                <a:gd name="connsiteX41" fmla="*/ 159484 w 678380"/>
                <a:gd name="connsiteY41" fmla="*/ 161746 h 281948"/>
                <a:gd name="connsiteX42" fmla="*/ 160119 w 678380"/>
                <a:gd name="connsiteY42" fmla="*/ 167716 h 281948"/>
                <a:gd name="connsiteX43" fmla="*/ 165581 w 678380"/>
                <a:gd name="connsiteY43" fmla="*/ 166446 h 281948"/>
                <a:gd name="connsiteX44" fmla="*/ 159356 w 678380"/>
                <a:gd name="connsiteY44" fmla="*/ 161746 h 281948"/>
                <a:gd name="connsiteX45" fmla="*/ 327411 w 678380"/>
                <a:gd name="connsiteY45" fmla="*/ 167589 h 281948"/>
                <a:gd name="connsiteX46" fmla="*/ 336684 w 678380"/>
                <a:gd name="connsiteY46" fmla="*/ 163651 h 281948"/>
                <a:gd name="connsiteX47" fmla="*/ 349386 w 678380"/>
                <a:gd name="connsiteY47" fmla="*/ 163017 h 281948"/>
                <a:gd name="connsiteX48" fmla="*/ 354467 w 678380"/>
                <a:gd name="connsiteY48" fmla="*/ 160603 h 281948"/>
                <a:gd name="connsiteX49" fmla="*/ 349767 w 678380"/>
                <a:gd name="connsiteY49" fmla="*/ 156157 h 281948"/>
                <a:gd name="connsiteX50" fmla="*/ 348751 w 678380"/>
                <a:gd name="connsiteY50" fmla="*/ 148790 h 281948"/>
                <a:gd name="connsiteX51" fmla="*/ 343924 w 678380"/>
                <a:gd name="connsiteY51" fmla="*/ 141422 h 281948"/>
                <a:gd name="connsiteX52" fmla="*/ 335287 w 678380"/>
                <a:gd name="connsiteY52" fmla="*/ 143582 h 281948"/>
                <a:gd name="connsiteX53" fmla="*/ 332999 w 678380"/>
                <a:gd name="connsiteY53" fmla="*/ 149171 h 281948"/>
                <a:gd name="connsiteX54" fmla="*/ 327030 w 678380"/>
                <a:gd name="connsiteY54" fmla="*/ 148028 h 281948"/>
                <a:gd name="connsiteX55" fmla="*/ 328681 w 678380"/>
                <a:gd name="connsiteY55" fmla="*/ 141422 h 281948"/>
                <a:gd name="connsiteX56" fmla="*/ 323981 w 678380"/>
                <a:gd name="connsiteY56" fmla="*/ 138628 h 281948"/>
                <a:gd name="connsiteX57" fmla="*/ 316614 w 678380"/>
                <a:gd name="connsiteY57" fmla="*/ 142311 h 281948"/>
                <a:gd name="connsiteX58" fmla="*/ 309754 w 678380"/>
                <a:gd name="connsiteY58" fmla="*/ 143328 h 281948"/>
                <a:gd name="connsiteX59" fmla="*/ 303784 w 678380"/>
                <a:gd name="connsiteY59" fmla="*/ 135452 h 281948"/>
                <a:gd name="connsiteX60" fmla="*/ 294766 w 678380"/>
                <a:gd name="connsiteY60" fmla="*/ 133547 h 281948"/>
                <a:gd name="connsiteX61" fmla="*/ 284857 w 678380"/>
                <a:gd name="connsiteY61" fmla="*/ 130625 h 281948"/>
                <a:gd name="connsiteX62" fmla="*/ 282317 w 678380"/>
                <a:gd name="connsiteY62" fmla="*/ 136977 h 281948"/>
                <a:gd name="connsiteX63" fmla="*/ 288287 w 678380"/>
                <a:gd name="connsiteY63" fmla="*/ 144979 h 281948"/>
                <a:gd name="connsiteX64" fmla="*/ 303784 w 678380"/>
                <a:gd name="connsiteY64" fmla="*/ 151330 h 281948"/>
                <a:gd name="connsiteX65" fmla="*/ 310008 w 678380"/>
                <a:gd name="connsiteY65" fmla="*/ 154252 h 281948"/>
                <a:gd name="connsiteX66" fmla="*/ 318646 w 678380"/>
                <a:gd name="connsiteY66" fmla="*/ 157300 h 281948"/>
                <a:gd name="connsiteX67" fmla="*/ 315597 w 678380"/>
                <a:gd name="connsiteY67" fmla="*/ 166954 h 281948"/>
                <a:gd name="connsiteX68" fmla="*/ 327665 w 678380"/>
                <a:gd name="connsiteY68" fmla="*/ 167589 h 281948"/>
                <a:gd name="connsiteX69" fmla="*/ 499910 w 678380"/>
                <a:gd name="connsiteY69" fmla="*/ 258666 h 281948"/>
                <a:gd name="connsiteX70" fmla="*/ 495338 w 678380"/>
                <a:gd name="connsiteY70" fmla="*/ 262858 h 281948"/>
                <a:gd name="connsiteX71" fmla="*/ 501816 w 678380"/>
                <a:gd name="connsiteY71" fmla="*/ 265526 h 281948"/>
                <a:gd name="connsiteX72" fmla="*/ 507024 w 678380"/>
                <a:gd name="connsiteY72" fmla="*/ 259937 h 281948"/>
                <a:gd name="connsiteX73" fmla="*/ 499910 w 678380"/>
                <a:gd name="connsiteY73" fmla="*/ 258666 h 281948"/>
                <a:gd name="connsiteX74" fmla="*/ 515916 w 678380"/>
                <a:gd name="connsiteY74" fmla="*/ 165557 h 281948"/>
                <a:gd name="connsiteX75" fmla="*/ 521251 w 678380"/>
                <a:gd name="connsiteY75" fmla="*/ 162254 h 281948"/>
                <a:gd name="connsiteX76" fmla="*/ 517567 w 678380"/>
                <a:gd name="connsiteY76" fmla="*/ 159333 h 281948"/>
                <a:gd name="connsiteX77" fmla="*/ 514264 w 678380"/>
                <a:gd name="connsiteY77" fmla="*/ 154760 h 281948"/>
                <a:gd name="connsiteX78" fmla="*/ 502959 w 678380"/>
                <a:gd name="connsiteY78" fmla="*/ 151076 h 281948"/>
                <a:gd name="connsiteX79" fmla="*/ 489114 w 678380"/>
                <a:gd name="connsiteY79" fmla="*/ 150568 h 281948"/>
                <a:gd name="connsiteX80" fmla="*/ 483270 w 678380"/>
                <a:gd name="connsiteY80" fmla="*/ 155903 h 281948"/>
                <a:gd name="connsiteX81" fmla="*/ 473998 w 678380"/>
                <a:gd name="connsiteY81" fmla="*/ 153363 h 281948"/>
                <a:gd name="connsiteX82" fmla="*/ 464725 w 678380"/>
                <a:gd name="connsiteY82" fmla="*/ 146503 h 281948"/>
                <a:gd name="connsiteX83" fmla="*/ 449863 w 678380"/>
                <a:gd name="connsiteY83" fmla="*/ 144090 h 281948"/>
                <a:gd name="connsiteX84" fmla="*/ 439955 w 678380"/>
                <a:gd name="connsiteY84" fmla="*/ 142439 h 281948"/>
                <a:gd name="connsiteX85" fmla="*/ 427888 w 678380"/>
                <a:gd name="connsiteY85" fmla="*/ 141295 h 281948"/>
                <a:gd name="connsiteX86" fmla="*/ 411502 w 678380"/>
                <a:gd name="connsiteY86" fmla="*/ 142057 h 281948"/>
                <a:gd name="connsiteX87" fmla="*/ 402355 w 678380"/>
                <a:gd name="connsiteY87" fmla="*/ 144725 h 281948"/>
                <a:gd name="connsiteX88" fmla="*/ 395877 w 678380"/>
                <a:gd name="connsiteY88" fmla="*/ 150695 h 281948"/>
                <a:gd name="connsiteX89" fmla="*/ 392066 w 678380"/>
                <a:gd name="connsiteY89" fmla="*/ 161492 h 281948"/>
                <a:gd name="connsiteX90" fmla="*/ 403499 w 678380"/>
                <a:gd name="connsiteY90" fmla="*/ 162763 h 281948"/>
                <a:gd name="connsiteX91" fmla="*/ 414931 w 678380"/>
                <a:gd name="connsiteY91" fmla="*/ 165684 h 281948"/>
                <a:gd name="connsiteX92" fmla="*/ 431317 w 678380"/>
                <a:gd name="connsiteY92" fmla="*/ 165303 h 281948"/>
                <a:gd name="connsiteX93" fmla="*/ 445036 w 678380"/>
                <a:gd name="connsiteY93" fmla="*/ 164795 h 281948"/>
                <a:gd name="connsiteX94" fmla="*/ 452023 w 678380"/>
                <a:gd name="connsiteY94" fmla="*/ 171400 h 281948"/>
                <a:gd name="connsiteX95" fmla="*/ 461422 w 678380"/>
                <a:gd name="connsiteY95" fmla="*/ 171908 h 281948"/>
                <a:gd name="connsiteX96" fmla="*/ 474887 w 678380"/>
                <a:gd name="connsiteY96" fmla="*/ 165938 h 281948"/>
                <a:gd name="connsiteX97" fmla="*/ 482635 w 678380"/>
                <a:gd name="connsiteY97" fmla="*/ 168352 h 281948"/>
                <a:gd name="connsiteX98" fmla="*/ 493814 w 678380"/>
                <a:gd name="connsiteY98" fmla="*/ 172416 h 281948"/>
                <a:gd name="connsiteX99" fmla="*/ 502070 w 678380"/>
                <a:gd name="connsiteY99" fmla="*/ 167844 h 281948"/>
                <a:gd name="connsiteX100" fmla="*/ 515661 w 678380"/>
                <a:gd name="connsiteY100" fmla="*/ 165430 h 281948"/>
                <a:gd name="connsiteX101" fmla="*/ 157832 w 678380"/>
                <a:gd name="connsiteY101" fmla="*/ 68764 h 281948"/>
                <a:gd name="connsiteX102" fmla="*/ 147416 w 678380"/>
                <a:gd name="connsiteY102" fmla="*/ 61650 h 281948"/>
                <a:gd name="connsiteX103" fmla="*/ 146781 w 678380"/>
                <a:gd name="connsiteY103" fmla="*/ 68129 h 281948"/>
                <a:gd name="connsiteX104" fmla="*/ 157832 w 678380"/>
                <a:gd name="connsiteY104" fmla="*/ 68764 h 281948"/>
                <a:gd name="connsiteX105" fmla="*/ 355865 w 678380"/>
                <a:gd name="connsiteY105" fmla="*/ 134182 h 281948"/>
                <a:gd name="connsiteX106" fmla="*/ 351165 w 678380"/>
                <a:gd name="connsiteY106" fmla="*/ 129482 h 281948"/>
                <a:gd name="connsiteX107" fmla="*/ 351673 w 678380"/>
                <a:gd name="connsiteY107" fmla="*/ 135452 h 281948"/>
                <a:gd name="connsiteX108" fmla="*/ 355865 w 678380"/>
                <a:gd name="connsiteY108" fmla="*/ 134182 h 281948"/>
                <a:gd name="connsiteX109" fmla="*/ 252466 w 678380"/>
                <a:gd name="connsiteY109" fmla="*/ 179784 h 281948"/>
                <a:gd name="connsiteX110" fmla="*/ 269614 w 678380"/>
                <a:gd name="connsiteY110" fmla="*/ 175719 h 281948"/>
                <a:gd name="connsiteX111" fmla="*/ 283206 w 678380"/>
                <a:gd name="connsiteY111" fmla="*/ 171146 h 281948"/>
                <a:gd name="connsiteX112" fmla="*/ 299465 w 678380"/>
                <a:gd name="connsiteY112" fmla="*/ 166446 h 281948"/>
                <a:gd name="connsiteX113" fmla="*/ 305690 w 678380"/>
                <a:gd name="connsiteY113" fmla="*/ 161365 h 281948"/>
                <a:gd name="connsiteX114" fmla="*/ 298068 w 678380"/>
                <a:gd name="connsiteY114" fmla="*/ 161365 h 281948"/>
                <a:gd name="connsiteX115" fmla="*/ 285365 w 678380"/>
                <a:gd name="connsiteY115" fmla="*/ 164414 h 281948"/>
                <a:gd name="connsiteX116" fmla="*/ 274695 w 678380"/>
                <a:gd name="connsiteY116" fmla="*/ 160730 h 281948"/>
                <a:gd name="connsiteX117" fmla="*/ 266058 w 678380"/>
                <a:gd name="connsiteY117" fmla="*/ 153744 h 281948"/>
                <a:gd name="connsiteX118" fmla="*/ 253736 w 678380"/>
                <a:gd name="connsiteY118" fmla="*/ 148282 h 281948"/>
                <a:gd name="connsiteX119" fmla="*/ 240144 w 678380"/>
                <a:gd name="connsiteY119" fmla="*/ 148917 h 281948"/>
                <a:gd name="connsiteX120" fmla="*/ 234429 w 678380"/>
                <a:gd name="connsiteY120" fmla="*/ 158317 h 281948"/>
                <a:gd name="connsiteX121" fmla="*/ 231888 w 678380"/>
                <a:gd name="connsiteY121" fmla="*/ 170384 h 281948"/>
                <a:gd name="connsiteX122" fmla="*/ 235318 w 678380"/>
                <a:gd name="connsiteY122" fmla="*/ 179784 h 281948"/>
                <a:gd name="connsiteX123" fmla="*/ 252720 w 678380"/>
                <a:gd name="connsiteY123" fmla="*/ 179784 h 281948"/>
                <a:gd name="connsiteX124" fmla="*/ 369583 w 678380"/>
                <a:gd name="connsiteY124" fmla="*/ 161492 h 281948"/>
                <a:gd name="connsiteX125" fmla="*/ 378475 w 678380"/>
                <a:gd name="connsiteY125" fmla="*/ 157300 h 281948"/>
                <a:gd name="connsiteX126" fmla="*/ 371107 w 678380"/>
                <a:gd name="connsiteY126" fmla="*/ 148409 h 281948"/>
                <a:gd name="connsiteX127" fmla="*/ 370345 w 678380"/>
                <a:gd name="connsiteY127" fmla="*/ 155903 h 281948"/>
                <a:gd name="connsiteX128" fmla="*/ 369456 w 678380"/>
                <a:gd name="connsiteY128" fmla="*/ 161619 h 281948"/>
                <a:gd name="connsiteX129" fmla="*/ 4132 w 678380"/>
                <a:gd name="connsiteY129" fmla="*/ 932 h 281948"/>
                <a:gd name="connsiteX130" fmla="*/ 1719 w 678380"/>
                <a:gd name="connsiteY130" fmla="*/ 9062 h 281948"/>
                <a:gd name="connsiteX131" fmla="*/ 7308 w 678380"/>
                <a:gd name="connsiteY131" fmla="*/ 6776 h 281948"/>
                <a:gd name="connsiteX132" fmla="*/ 4259 w 678380"/>
                <a:gd name="connsiteY132" fmla="*/ 932 h 281948"/>
                <a:gd name="connsiteX133" fmla="*/ 426109 w 678380"/>
                <a:gd name="connsiteY133" fmla="*/ 40310 h 281948"/>
                <a:gd name="connsiteX134" fmla="*/ 429157 w 678380"/>
                <a:gd name="connsiteY134" fmla="*/ 33705 h 281948"/>
                <a:gd name="connsiteX135" fmla="*/ 429157 w 678380"/>
                <a:gd name="connsiteY135" fmla="*/ 28497 h 281948"/>
                <a:gd name="connsiteX136" fmla="*/ 425728 w 678380"/>
                <a:gd name="connsiteY136" fmla="*/ 30148 h 281948"/>
                <a:gd name="connsiteX137" fmla="*/ 424458 w 678380"/>
                <a:gd name="connsiteY137" fmla="*/ 36500 h 281948"/>
                <a:gd name="connsiteX138" fmla="*/ 426109 w 678380"/>
                <a:gd name="connsiteY138" fmla="*/ 40437 h 281948"/>
                <a:gd name="connsiteX139" fmla="*/ 44399 w 678380"/>
                <a:gd name="connsiteY139" fmla="*/ 62921 h 281948"/>
                <a:gd name="connsiteX140" fmla="*/ 24202 w 678380"/>
                <a:gd name="connsiteY140" fmla="*/ 65842 h 281948"/>
                <a:gd name="connsiteX141" fmla="*/ 17088 w 678380"/>
                <a:gd name="connsiteY141" fmla="*/ 73972 h 281948"/>
                <a:gd name="connsiteX142" fmla="*/ 25218 w 678380"/>
                <a:gd name="connsiteY142" fmla="*/ 78164 h 281948"/>
                <a:gd name="connsiteX143" fmla="*/ 38937 w 678380"/>
                <a:gd name="connsiteY143" fmla="*/ 82737 h 281948"/>
                <a:gd name="connsiteX144" fmla="*/ 51640 w 678380"/>
                <a:gd name="connsiteY144" fmla="*/ 80069 h 281948"/>
                <a:gd name="connsiteX145" fmla="*/ 65612 w 678380"/>
                <a:gd name="connsiteY145" fmla="*/ 75496 h 281948"/>
                <a:gd name="connsiteX146" fmla="*/ 71074 w 678380"/>
                <a:gd name="connsiteY146" fmla="*/ 65715 h 281948"/>
                <a:gd name="connsiteX147" fmla="*/ 44399 w 678380"/>
                <a:gd name="connsiteY147" fmla="*/ 62794 h 281948"/>
                <a:gd name="connsiteX148" fmla="*/ 362597 w 678380"/>
                <a:gd name="connsiteY148" fmla="*/ 217764 h 281948"/>
                <a:gd name="connsiteX149" fmla="*/ 374664 w 678380"/>
                <a:gd name="connsiteY149" fmla="*/ 219924 h 281948"/>
                <a:gd name="connsiteX150" fmla="*/ 389399 w 678380"/>
                <a:gd name="connsiteY150" fmla="*/ 222337 h 281948"/>
                <a:gd name="connsiteX151" fmla="*/ 398545 w 678380"/>
                <a:gd name="connsiteY151" fmla="*/ 230848 h 281948"/>
                <a:gd name="connsiteX152" fmla="*/ 410104 w 678380"/>
                <a:gd name="connsiteY152" fmla="*/ 236564 h 281948"/>
                <a:gd name="connsiteX153" fmla="*/ 416455 w 678380"/>
                <a:gd name="connsiteY153" fmla="*/ 243550 h 281948"/>
                <a:gd name="connsiteX154" fmla="*/ 425220 w 678380"/>
                <a:gd name="connsiteY154" fmla="*/ 246345 h 281948"/>
                <a:gd name="connsiteX155" fmla="*/ 433477 w 678380"/>
                <a:gd name="connsiteY155" fmla="*/ 241645 h 281948"/>
                <a:gd name="connsiteX156" fmla="*/ 441606 w 678380"/>
                <a:gd name="connsiteY156" fmla="*/ 238850 h 281948"/>
                <a:gd name="connsiteX157" fmla="*/ 441225 w 678380"/>
                <a:gd name="connsiteY157" fmla="*/ 229959 h 281948"/>
                <a:gd name="connsiteX158" fmla="*/ 434874 w 678380"/>
                <a:gd name="connsiteY158" fmla="*/ 223607 h 281948"/>
                <a:gd name="connsiteX159" fmla="*/ 432715 w 678380"/>
                <a:gd name="connsiteY159" fmla="*/ 216875 h 281948"/>
                <a:gd name="connsiteX160" fmla="*/ 423568 w 678380"/>
                <a:gd name="connsiteY160" fmla="*/ 213827 h 281948"/>
                <a:gd name="connsiteX161" fmla="*/ 414423 w 678380"/>
                <a:gd name="connsiteY161" fmla="*/ 211159 h 281948"/>
                <a:gd name="connsiteX162" fmla="*/ 410231 w 678380"/>
                <a:gd name="connsiteY162" fmla="*/ 203791 h 281948"/>
                <a:gd name="connsiteX163" fmla="*/ 403499 w 678380"/>
                <a:gd name="connsiteY163" fmla="*/ 199219 h 281948"/>
                <a:gd name="connsiteX164" fmla="*/ 391812 w 678380"/>
                <a:gd name="connsiteY164" fmla="*/ 195662 h 281948"/>
                <a:gd name="connsiteX165" fmla="*/ 377458 w 678380"/>
                <a:gd name="connsiteY165" fmla="*/ 196297 h 281948"/>
                <a:gd name="connsiteX166" fmla="*/ 357769 w 678380"/>
                <a:gd name="connsiteY166" fmla="*/ 201759 h 281948"/>
                <a:gd name="connsiteX167" fmla="*/ 351291 w 678380"/>
                <a:gd name="connsiteY167" fmla="*/ 204681 h 281948"/>
                <a:gd name="connsiteX168" fmla="*/ 347227 w 678380"/>
                <a:gd name="connsiteY168" fmla="*/ 211540 h 281948"/>
                <a:gd name="connsiteX169" fmla="*/ 362343 w 678380"/>
                <a:gd name="connsiteY169" fmla="*/ 217764 h 281948"/>
                <a:gd name="connsiteX170" fmla="*/ 429793 w 678380"/>
                <a:gd name="connsiteY170" fmla="*/ 18208 h 281948"/>
                <a:gd name="connsiteX171" fmla="*/ 432207 w 678380"/>
                <a:gd name="connsiteY171" fmla="*/ 13127 h 281948"/>
                <a:gd name="connsiteX172" fmla="*/ 426363 w 678380"/>
                <a:gd name="connsiteY172" fmla="*/ 5632 h 281948"/>
                <a:gd name="connsiteX173" fmla="*/ 428142 w 678380"/>
                <a:gd name="connsiteY173" fmla="*/ 13508 h 281948"/>
                <a:gd name="connsiteX174" fmla="*/ 429793 w 678380"/>
                <a:gd name="connsiteY174" fmla="*/ 18208 h 281948"/>
                <a:gd name="connsiteX175" fmla="*/ 643195 w 678380"/>
                <a:gd name="connsiteY175" fmla="*/ 149933 h 281948"/>
                <a:gd name="connsiteX176" fmla="*/ 658057 w 678380"/>
                <a:gd name="connsiteY176" fmla="*/ 145233 h 281948"/>
                <a:gd name="connsiteX177" fmla="*/ 661232 w 678380"/>
                <a:gd name="connsiteY177" fmla="*/ 134690 h 281948"/>
                <a:gd name="connsiteX178" fmla="*/ 638622 w 678380"/>
                <a:gd name="connsiteY178" fmla="*/ 131514 h 281948"/>
                <a:gd name="connsiteX179" fmla="*/ 636971 w 678380"/>
                <a:gd name="connsiteY179" fmla="*/ 138246 h 281948"/>
                <a:gd name="connsiteX180" fmla="*/ 634303 w 678380"/>
                <a:gd name="connsiteY180" fmla="*/ 147647 h 281948"/>
                <a:gd name="connsiteX181" fmla="*/ 643068 w 678380"/>
                <a:gd name="connsiteY181" fmla="*/ 149933 h 281948"/>
                <a:gd name="connsiteX182" fmla="*/ 587177 w 678380"/>
                <a:gd name="connsiteY182" fmla="*/ 152855 h 281948"/>
                <a:gd name="connsiteX183" fmla="*/ 581334 w 678380"/>
                <a:gd name="connsiteY183" fmla="*/ 147773 h 281948"/>
                <a:gd name="connsiteX184" fmla="*/ 578412 w 678380"/>
                <a:gd name="connsiteY184" fmla="*/ 152855 h 281948"/>
                <a:gd name="connsiteX185" fmla="*/ 587177 w 678380"/>
                <a:gd name="connsiteY185" fmla="*/ 152855 h 281948"/>
                <a:gd name="connsiteX186" fmla="*/ 620457 w 678380"/>
                <a:gd name="connsiteY186" fmla="*/ 139771 h 281948"/>
                <a:gd name="connsiteX187" fmla="*/ 612963 w 678380"/>
                <a:gd name="connsiteY187" fmla="*/ 144725 h 281948"/>
                <a:gd name="connsiteX188" fmla="*/ 617028 w 678380"/>
                <a:gd name="connsiteY188" fmla="*/ 149171 h 281948"/>
                <a:gd name="connsiteX189" fmla="*/ 625031 w 678380"/>
                <a:gd name="connsiteY189" fmla="*/ 144598 h 281948"/>
                <a:gd name="connsiteX190" fmla="*/ 620457 w 678380"/>
                <a:gd name="connsiteY190" fmla="*/ 139898 h 281948"/>
                <a:gd name="connsiteX191" fmla="*/ 580318 w 678380"/>
                <a:gd name="connsiteY191" fmla="*/ 239994 h 281948"/>
                <a:gd name="connsiteX192" fmla="*/ 579174 w 678380"/>
                <a:gd name="connsiteY192" fmla="*/ 248886 h 281948"/>
                <a:gd name="connsiteX193" fmla="*/ 585907 w 678380"/>
                <a:gd name="connsiteY193" fmla="*/ 239994 h 281948"/>
                <a:gd name="connsiteX194" fmla="*/ 580445 w 678380"/>
                <a:gd name="connsiteY194" fmla="*/ 239994 h 281948"/>
                <a:gd name="connsiteX195" fmla="*/ 531794 w 678380"/>
                <a:gd name="connsiteY195" fmla="*/ 160349 h 281948"/>
                <a:gd name="connsiteX196" fmla="*/ 541702 w 678380"/>
                <a:gd name="connsiteY196" fmla="*/ 157555 h 281948"/>
                <a:gd name="connsiteX197" fmla="*/ 555675 w 678380"/>
                <a:gd name="connsiteY197" fmla="*/ 152219 h 281948"/>
                <a:gd name="connsiteX198" fmla="*/ 559358 w 678380"/>
                <a:gd name="connsiteY198" fmla="*/ 140533 h 281948"/>
                <a:gd name="connsiteX199" fmla="*/ 548434 w 678380"/>
                <a:gd name="connsiteY199" fmla="*/ 140660 h 281948"/>
                <a:gd name="connsiteX200" fmla="*/ 537510 w 678380"/>
                <a:gd name="connsiteY200" fmla="*/ 148663 h 281948"/>
                <a:gd name="connsiteX201" fmla="*/ 531667 w 678380"/>
                <a:gd name="connsiteY201" fmla="*/ 160349 h 281948"/>
                <a:gd name="connsiteX202" fmla="*/ 597720 w 678380"/>
                <a:gd name="connsiteY202" fmla="*/ 136722 h 281948"/>
                <a:gd name="connsiteX203" fmla="*/ 598355 w 678380"/>
                <a:gd name="connsiteY203" fmla="*/ 142692 h 281948"/>
                <a:gd name="connsiteX204" fmla="*/ 604706 w 678380"/>
                <a:gd name="connsiteY204" fmla="*/ 139263 h 281948"/>
                <a:gd name="connsiteX205" fmla="*/ 597720 w 678380"/>
                <a:gd name="connsiteY205" fmla="*/ 136722 h 281948"/>
                <a:gd name="connsiteX206" fmla="*/ 552753 w 678380"/>
                <a:gd name="connsiteY206" fmla="*/ 281531 h 281948"/>
                <a:gd name="connsiteX207" fmla="*/ 560375 w 678380"/>
                <a:gd name="connsiteY207" fmla="*/ 278228 h 281948"/>
                <a:gd name="connsiteX208" fmla="*/ 569647 w 678380"/>
                <a:gd name="connsiteY208" fmla="*/ 273655 h 281948"/>
                <a:gd name="connsiteX209" fmla="*/ 582223 w 678380"/>
                <a:gd name="connsiteY209" fmla="*/ 268193 h 281948"/>
                <a:gd name="connsiteX210" fmla="*/ 583239 w 678380"/>
                <a:gd name="connsiteY210" fmla="*/ 257777 h 281948"/>
                <a:gd name="connsiteX211" fmla="*/ 574601 w 678380"/>
                <a:gd name="connsiteY211" fmla="*/ 260572 h 281948"/>
                <a:gd name="connsiteX212" fmla="*/ 566599 w 678380"/>
                <a:gd name="connsiteY212" fmla="*/ 264764 h 281948"/>
                <a:gd name="connsiteX213" fmla="*/ 555675 w 678380"/>
                <a:gd name="connsiteY213" fmla="*/ 270480 h 281948"/>
                <a:gd name="connsiteX214" fmla="*/ 552753 w 678380"/>
                <a:gd name="connsiteY214" fmla="*/ 281531 h 28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78380" h="281948">
                  <a:moveTo>
                    <a:pt x="593274" y="247996"/>
                  </a:moveTo>
                  <a:cubicBezTo>
                    <a:pt x="598482" y="251553"/>
                    <a:pt x="595306" y="252188"/>
                    <a:pt x="607882" y="246980"/>
                  </a:cubicBezTo>
                  <a:cubicBezTo>
                    <a:pt x="620584" y="241772"/>
                    <a:pt x="623506" y="244694"/>
                    <a:pt x="632652" y="241772"/>
                  </a:cubicBezTo>
                  <a:cubicBezTo>
                    <a:pt x="641798" y="238850"/>
                    <a:pt x="643068" y="236564"/>
                    <a:pt x="651833" y="228180"/>
                  </a:cubicBezTo>
                  <a:cubicBezTo>
                    <a:pt x="660597" y="219670"/>
                    <a:pt x="661232" y="219035"/>
                    <a:pt x="671394" y="210651"/>
                  </a:cubicBezTo>
                  <a:cubicBezTo>
                    <a:pt x="673935" y="208618"/>
                    <a:pt x="676221" y="206586"/>
                    <a:pt x="678380" y="204935"/>
                  </a:cubicBezTo>
                  <a:cubicBezTo>
                    <a:pt x="677746" y="194646"/>
                    <a:pt x="675967" y="182705"/>
                    <a:pt x="671649" y="180292"/>
                  </a:cubicBezTo>
                  <a:cubicBezTo>
                    <a:pt x="667965" y="178260"/>
                    <a:pt x="665297" y="176608"/>
                    <a:pt x="663011" y="175084"/>
                  </a:cubicBezTo>
                  <a:cubicBezTo>
                    <a:pt x="657676" y="177116"/>
                    <a:pt x="658819" y="173814"/>
                    <a:pt x="652849" y="180419"/>
                  </a:cubicBezTo>
                  <a:cubicBezTo>
                    <a:pt x="645609" y="188168"/>
                    <a:pt x="644719" y="189565"/>
                    <a:pt x="639511" y="194392"/>
                  </a:cubicBezTo>
                  <a:cubicBezTo>
                    <a:pt x="634303" y="199345"/>
                    <a:pt x="631000" y="196678"/>
                    <a:pt x="621601" y="199600"/>
                  </a:cubicBezTo>
                  <a:cubicBezTo>
                    <a:pt x="612201" y="202521"/>
                    <a:pt x="608644" y="197948"/>
                    <a:pt x="604071" y="206078"/>
                  </a:cubicBezTo>
                  <a:cubicBezTo>
                    <a:pt x="599498" y="214208"/>
                    <a:pt x="597212" y="214589"/>
                    <a:pt x="597847" y="223353"/>
                  </a:cubicBezTo>
                  <a:cubicBezTo>
                    <a:pt x="598482" y="232118"/>
                    <a:pt x="602674" y="231483"/>
                    <a:pt x="598863" y="237707"/>
                  </a:cubicBezTo>
                  <a:cubicBezTo>
                    <a:pt x="594926" y="243931"/>
                    <a:pt x="588193" y="244567"/>
                    <a:pt x="593274" y="248123"/>
                  </a:cubicBezTo>
                  <a:moveTo>
                    <a:pt x="185905" y="160476"/>
                  </a:moveTo>
                  <a:cubicBezTo>
                    <a:pt x="181078" y="162635"/>
                    <a:pt x="176886" y="164033"/>
                    <a:pt x="180316" y="166446"/>
                  </a:cubicBezTo>
                  <a:cubicBezTo>
                    <a:pt x="183745" y="168860"/>
                    <a:pt x="184889" y="168097"/>
                    <a:pt x="190351" y="168733"/>
                  </a:cubicBezTo>
                  <a:cubicBezTo>
                    <a:pt x="195813" y="169368"/>
                    <a:pt x="197718" y="169622"/>
                    <a:pt x="201402" y="172543"/>
                  </a:cubicBezTo>
                  <a:cubicBezTo>
                    <a:pt x="205086" y="175465"/>
                    <a:pt x="212199" y="172162"/>
                    <a:pt x="214613" y="168733"/>
                  </a:cubicBezTo>
                  <a:cubicBezTo>
                    <a:pt x="217026" y="165303"/>
                    <a:pt x="216899" y="167589"/>
                    <a:pt x="219313" y="163651"/>
                  </a:cubicBezTo>
                  <a:cubicBezTo>
                    <a:pt x="221726" y="159714"/>
                    <a:pt x="221090" y="155522"/>
                    <a:pt x="222742" y="152728"/>
                  </a:cubicBezTo>
                  <a:cubicBezTo>
                    <a:pt x="224393" y="149933"/>
                    <a:pt x="226807" y="148535"/>
                    <a:pt x="226426" y="145741"/>
                  </a:cubicBezTo>
                  <a:cubicBezTo>
                    <a:pt x="226045" y="142947"/>
                    <a:pt x="223378" y="139263"/>
                    <a:pt x="219693" y="138374"/>
                  </a:cubicBezTo>
                  <a:cubicBezTo>
                    <a:pt x="216137" y="137484"/>
                    <a:pt x="206991" y="133038"/>
                    <a:pt x="195178" y="140533"/>
                  </a:cubicBezTo>
                  <a:cubicBezTo>
                    <a:pt x="189970" y="144725"/>
                    <a:pt x="194670" y="151076"/>
                    <a:pt x="192383" y="154887"/>
                  </a:cubicBezTo>
                  <a:cubicBezTo>
                    <a:pt x="190096" y="158698"/>
                    <a:pt x="190605" y="158317"/>
                    <a:pt x="185778" y="160476"/>
                  </a:cubicBezTo>
                  <a:moveTo>
                    <a:pt x="167613" y="139136"/>
                  </a:moveTo>
                  <a:cubicBezTo>
                    <a:pt x="165962" y="135833"/>
                    <a:pt x="162024" y="135706"/>
                    <a:pt x="156816" y="131514"/>
                  </a:cubicBezTo>
                  <a:cubicBezTo>
                    <a:pt x="151608" y="127323"/>
                    <a:pt x="149067" y="127576"/>
                    <a:pt x="139286" y="126941"/>
                  </a:cubicBezTo>
                  <a:cubicBezTo>
                    <a:pt x="135095" y="126941"/>
                    <a:pt x="131157" y="128593"/>
                    <a:pt x="126584" y="130498"/>
                  </a:cubicBezTo>
                  <a:cubicBezTo>
                    <a:pt x="122011" y="132403"/>
                    <a:pt x="120741" y="130879"/>
                    <a:pt x="112484" y="131768"/>
                  </a:cubicBezTo>
                  <a:cubicBezTo>
                    <a:pt x="104228" y="132785"/>
                    <a:pt x="107149" y="134690"/>
                    <a:pt x="108546" y="137484"/>
                  </a:cubicBezTo>
                  <a:cubicBezTo>
                    <a:pt x="109944" y="140279"/>
                    <a:pt x="112739" y="141930"/>
                    <a:pt x="117184" y="144344"/>
                  </a:cubicBezTo>
                  <a:cubicBezTo>
                    <a:pt x="121630" y="146757"/>
                    <a:pt x="124679" y="146122"/>
                    <a:pt x="130903" y="147266"/>
                  </a:cubicBezTo>
                  <a:cubicBezTo>
                    <a:pt x="137000" y="148409"/>
                    <a:pt x="136238" y="152092"/>
                    <a:pt x="137381" y="156157"/>
                  </a:cubicBezTo>
                  <a:cubicBezTo>
                    <a:pt x="138524" y="160222"/>
                    <a:pt x="137254" y="161238"/>
                    <a:pt x="137889" y="165557"/>
                  </a:cubicBezTo>
                  <a:cubicBezTo>
                    <a:pt x="138524" y="170003"/>
                    <a:pt x="143225" y="166192"/>
                    <a:pt x="145511" y="161111"/>
                  </a:cubicBezTo>
                  <a:cubicBezTo>
                    <a:pt x="147798" y="156030"/>
                    <a:pt x="151354" y="155395"/>
                    <a:pt x="154657" y="152855"/>
                  </a:cubicBezTo>
                  <a:cubicBezTo>
                    <a:pt x="157959" y="150314"/>
                    <a:pt x="162151" y="149933"/>
                    <a:pt x="165454" y="147011"/>
                  </a:cubicBezTo>
                  <a:cubicBezTo>
                    <a:pt x="168756" y="144090"/>
                    <a:pt x="169392" y="142311"/>
                    <a:pt x="167741" y="139009"/>
                  </a:cubicBezTo>
                  <a:moveTo>
                    <a:pt x="159484" y="161746"/>
                  </a:moveTo>
                  <a:cubicBezTo>
                    <a:pt x="158340" y="164668"/>
                    <a:pt x="158467" y="165049"/>
                    <a:pt x="160119" y="167716"/>
                  </a:cubicBezTo>
                  <a:cubicBezTo>
                    <a:pt x="161770" y="170511"/>
                    <a:pt x="165327" y="170130"/>
                    <a:pt x="165581" y="166446"/>
                  </a:cubicBezTo>
                  <a:cubicBezTo>
                    <a:pt x="165835" y="162763"/>
                    <a:pt x="162024" y="157681"/>
                    <a:pt x="159356" y="161746"/>
                  </a:cubicBezTo>
                  <a:moveTo>
                    <a:pt x="327411" y="167589"/>
                  </a:moveTo>
                  <a:cubicBezTo>
                    <a:pt x="331857" y="165430"/>
                    <a:pt x="333381" y="166954"/>
                    <a:pt x="336684" y="163651"/>
                  </a:cubicBezTo>
                  <a:cubicBezTo>
                    <a:pt x="339986" y="160349"/>
                    <a:pt x="344686" y="163651"/>
                    <a:pt x="349386" y="163017"/>
                  </a:cubicBezTo>
                  <a:cubicBezTo>
                    <a:pt x="354086" y="162382"/>
                    <a:pt x="353705" y="162635"/>
                    <a:pt x="354467" y="160603"/>
                  </a:cubicBezTo>
                  <a:cubicBezTo>
                    <a:pt x="355102" y="158443"/>
                    <a:pt x="353324" y="158190"/>
                    <a:pt x="349767" y="156157"/>
                  </a:cubicBezTo>
                  <a:cubicBezTo>
                    <a:pt x="346211" y="154252"/>
                    <a:pt x="348497" y="153363"/>
                    <a:pt x="348751" y="148790"/>
                  </a:cubicBezTo>
                  <a:cubicBezTo>
                    <a:pt x="349132" y="144217"/>
                    <a:pt x="347735" y="144090"/>
                    <a:pt x="343924" y="141422"/>
                  </a:cubicBezTo>
                  <a:cubicBezTo>
                    <a:pt x="342019" y="138628"/>
                    <a:pt x="338081" y="141295"/>
                    <a:pt x="335287" y="143582"/>
                  </a:cubicBezTo>
                  <a:cubicBezTo>
                    <a:pt x="332492" y="145868"/>
                    <a:pt x="334778" y="146503"/>
                    <a:pt x="332999" y="149171"/>
                  </a:cubicBezTo>
                  <a:cubicBezTo>
                    <a:pt x="331222" y="151711"/>
                    <a:pt x="328935" y="149298"/>
                    <a:pt x="327030" y="148028"/>
                  </a:cubicBezTo>
                  <a:cubicBezTo>
                    <a:pt x="325124" y="146757"/>
                    <a:pt x="328554" y="144090"/>
                    <a:pt x="328681" y="141422"/>
                  </a:cubicBezTo>
                  <a:cubicBezTo>
                    <a:pt x="328808" y="138628"/>
                    <a:pt x="327665" y="139263"/>
                    <a:pt x="323981" y="138628"/>
                  </a:cubicBezTo>
                  <a:cubicBezTo>
                    <a:pt x="320297" y="137993"/>
                    <a:pt x="318900" y="139136"/>
                    <a:pt x="316614" y="142311"/>
                  </a:cubicBezTo>
                  <a:cubicBezTo>
                    <a:pt x="314327" y="145614"/>
                    <a:pt x="313819" y="144852"/>
                    <a:pt x="309754" y="143328"/>
                  </a:cubicBezTo>
                  <a:cubicBezTo>
                    <a:pt x="305690" y="141676"/>
                    <a:pt x="305308" y="139136"/>
                    <a:pt x="303784" y="135452"/>
                  </a:cubicBezTo>
                  <a:cubicBezTo>
                    <a:pt x="302132" y="131895"/>
                    <a:pt x="300735" y="134055"/>
                    <a:pt x="294766" y="133547"/>
                  </a:cubicBezTo>
                  <a:cubicBezTo>
                    <a:pt x="288922" y="133038"/>
                    <a:pt x="289557" y="131260"/>
                    <a:pt x="284857" y="130625"/>
                  </a:cubicBezTo>
                  <a:cubicBezTo>
                    <a:pt x="280157" y="129990"/>
                    <a:pt x="282317" y="133166"/>
                    <a:pt x="282317" y="136977"/>
                  </a:cubicBezTo>
                  <a:cubicBezTo>
                    <a:pt x="282317" y="140787"/>
                    <a:pt x="284730" y="142692"/>
                    <a:pt x="288287" y="144979"/>
                  </a:cubicBezTo>
                  <a:cubicBezTo>
                    <a:pt x="291843" y="147266"/>
                    <a:pt x="297052" y="147901"/>
                    <a:pt x="303784" y="151330"/>
                  </a:cubicBezTo>
                  <a:cubicBezTo>
                    <a:pt x="310389" y="154760"/>
                    <a:pt x="307722" y="154760"/>
                    <a:pt x="310008" y="154252"/>
                  </a:cubicBezTo>
                  <a:cubicBezTo>
                    <a:pt x="312295" y="153744"/>
                    <a:pt x="316614" y="155903"/>
                    <a:pt x="318646" y="157300"/>
                  </a:cubicBezTo>
                  <a:cubicBezTo>
                    <a:pt x="320551" y="158825"/>
                    <a:pt x="316995" y="161873"/>
                    <a:pt x="315597" y="166954"/>
                  </a:cubicBezTo>
                  <a:cubicBezTo>
                    <a:pt x="314200" y="172035"/>
                    <a:pt x="323219" y="169749"/>
                    <a:pt x="327665" y="167589"/>
                  </a:cubicBezTo>
                  <a:moveTo>
                    <a:pt x="499910" y="258666"/>
                  </a:moveTo>
                  <a:cubicBezTo>
                    <a:pt x="496481" y="259301"/>
                    <a:pt x="492797" y="260318"/>
                    <a:pt x="495338" y="262858"/>
                  </a:cubicBezTo>
                  <a:cubicBezTo>
                    <a:pt x="497878" y="265526"/>
                    <a:pt x="500038" y="266923"/>
                    <a:pt x="501816" y="265526"/>
                  </a:cubicBezTo>
                  <a:cubicBezTo>
                    <a:pt x="503595" y="264002"/>
                    <a:pt x="507024" y="262604"/>
                    <a:pt x="507024" y="259937"/>
                  </a:cubicBezTo>
                  <a:cubicBezTo>
                    <a:pt x="507024" y="257269"/>
                    <a:pt x="503595" y="257523"/>
                    <a:pt x="499910" y="258666"/>
                  </a:cubicBezTo>
                  <a:moveTo>
                    <a:pt x="515916" y="165557"/>
                  </a:moveTo>
                  <a:cubicBezTo>
                    <a:pt x="521759" y="165557"/>
                    <a:pt x="521251" y="165303"/>
                    <a:pt x="521251" y="162254"/>
                  </a:cubicBezTo>
                  <a:cubicBezTo>
                    <a:pt x="521251" y="159206"/>
                    <a:pt x="520488" y="161492"/>
                    <a:pt x="517567" y="159333"/>
                  </a:cubicBezTo>
                  <a:cubicBezTo>
                    <a:pt x="514646" y="157173"/>
                    <a:pt x="516297" y="157173"/>
                    <a:pt x="514264" y="154760"/>
                  </a:cubicBezTo>
                  <a:cubicBezTo>
                    <a:pt x="512359" y="152346"/>
                    <a:pt x="508548" y="152474"/>
                    <a:pt x="502959" y="151076"/>
                  </a:cubicBezTo>
                  <a:cubicBezTo>
                    <a:pt x="497243" y="149552"/>
                    <a:pt x="494830" y="150441"/>
                    <a:pt x="489114" y="150568"/>
                  </a:cubicBezTo>
                  <a:cubicBezTo>
                    <a:pt x="483397" y="150695"/>
                    <a:pt x="486827" y="152728"/>
                    <a:pt x="483270" y="155903"/>
                  </a:cubicBezTo>
                  <a:cubicBezTo>
                    <a:pt x="479714" y="159206"/>
                    <a:pt x="478570" y="156284"/>
                    <a:pt x="473998" y="153363"/>
                  </a:cubicBezTo>
                  <a:cubicBezTo>
                    <a:pt x="469425" y="150441"/>
                    <a:pt x="470060" y="150568"/>
                    <a:pt x="464725" y="146503"/>
                  </a:cubicBezTo>
                  <a:cubicBezTo>
                    <a:pt x="459389" y="142439"/>
                    <a:pt x="459389" y="144090"/>
                    <a:pt x="449863" y="144090"/>
                  </a:cubicBezTo>
                  <a:cubicBezTo>
                    <a:pt x="440336" y="144090"/>
                    <a:pt x="444655" y="143963"/>
                    <a:pt x="439955" y="142439"/>
                  </a:cubicBezTo>
                  <a:cubicBezTo>
                    <a:pt x="435255" y="140914"/>
                    <a:pt x="433857" y="141295"/>
                    <a:pt x="427888" y="141295"/>
                  </a:cubicBezTo>
                  <a:cubicBezTo>
                    <a:pt x="422680" y="141803"/>
                    <a:pt x="414677" y="141422"/>
                    <a:pt x="411502" y="142057"/>
                  </a:cubicBezTo>
                  <a:cubicBezTo>
                    <a:pt x="408199" y="142692"/>
                    <a:pt x="408834" y="143963"/>
                    <a:pt x="402355" y="144725"/>
                  </a:cubicBezTo>
                  <a:cubicBezTo>
                    <a:pt x="395877" y="145360"/>
                    <a:pt x="398418" y="148028"/>
                    <a:pt x="395877" y="150695"/>
                  </a:cubicBezTo>
                  <a:cubicBezTo>
                    <a:pt x="393210" y="153490"/>
                    <a:pt x="391686" y="155268"/>
                    <a:pt x="392066" y="161492"/>
                  </a:cubicBezTo>
                  <a:cubicBezTo>
                    <a:pt x="392574" y="167716"/>
                    <a:pt x="396004" y="163144"/>
                    <a:pt x="403499" y="162763"/>
                  </a:cubicBezTo>
                  <a:cubicBezTo>
                    <a:pt x="410993" y="162382"/>
                    <a:pt x="410612" y="163779"/>
                    <a:pt x="414931" y="165684"/>
                  </a:cubicBezTo>
                  <a:cubicBezTo>
                    <a:pt x="419123" y="167589"/>
                    <a:pt x="424712" y="167335"/>
                    <a:pt x="431317" y="165303"/>
                  </a:cubicBezTo>
                  <a:cubicBezTo>
                    <a:pt x="437922" y="163398"/>
                    <a:pt x="439446" y="164795"/>
                    <a:pt x="445036" y="164795"/>
                  </a:cubicBezTo>
                  <a:cubicBezTo>
                    <a:pt x="450625" y="164795"/>
                    <a:pt x="448847" y="168225"/>
                    <a:pt x="452023" y="171400"/>
                  </a:cubicBezTo>
                  <a:cubicBezTo>
                    <a:pt x="455325" y="174703"/>
                    <a:pt x="457103" y="173559"/>
                    <a:pt x="461422" y="171908"/>
                  </a:cubicBezTo>
                  <a:cubicBezTo>
                    <a:pt x="465868" y="170257"/>
                    <a:pt x="466884" y="168225"/>
                    <a:pt x="474887" y="165938"/>
                  </a:cubicBezTo>
                  <a:cubicBezTo>
                    <a:pt x="482890" y="163651"/>
                    <a:pt x="481111" y="166827"/>
                    <a:pt x="482635" y="168352"/>
                  </a:cubicBezTo>
                  <a:cubicBezTo>
                    <a:pt x="484287" y="170003"/>
                    <a:pt x="489494" y="172416"/>
                    <a:pt x="493814" y="172416"/>
                  </a:cubicBezTo>
                  <a:cubicBezTo>
                    <a:pt x="498132" y="172416"/>
                    <a:pt x="498513" y="170638"/>
                    <a:pt x="502070" y="167844"/>
                  </a:cubicBezTo>
                  <a:cubicBezTo>
                    <a:pt x="505627" y="165049"/>
                    <a:pt x="509819" y="165430"/>
                    <a:pt x="515661" y="165430"/>
                  </a:cubicBezTo>
                  <a:moveTo>
                    <a:pt x="157832" y="68764"/>
                  </a:moveTo>
                  <a:cubicBezTo>
                    <a:pt x="161643" y="68129"/>
                    <a:pt x="153260" y="56570"/>
                    <a:pt x="147416" y="61650"/>
                  </a:cubicBezTo>
                  <a:cubicBezTo>
                    <a:pt x="145130" y="63810"/>
                    <a:pt x="141700" y="66986"/>
                    <a:pt x="146781" y="68129"/>
                  </a:cubicBezTo>
                  <a:cubicBezTo>
                    <a:pt x="151862" y="69272"/>
                    <a:pt x="154149" y="69399"/>
                    <a:pt x="157832" y="68764"/>
                  </a:cubicBezTo>
                  <a:moveTo>
                    <a:pt x="355865" y="134182"/>
                  </a:moveTo>
                  <a:cubicBezTo>
                    <a:pt x="356500" y="131387"/>
                    <a:pt x="353070" y="125417"/>
                    <a:pt x="351165" y="129482"/>
                  </a:cubicBezTo>
                  <a:cubicBezTo>
                    <a:pt x="350656" y="132022"/>
                    <a:pt x="349005" y="135198"/>
                    <a:pt x="351673" y="135452"/>
                  </a:cubicBezTo>
                  <a:cubicBezTo>
                    <a:pt x="354340" y="135833"/>
                    <a:pt x="355229" y="136977"/>
                    <a:pt x="355865" y="134182"/>
                  </a:cubicBezTo>
                  <a:moveTo>
                    <a:pt x="252466" y="179784"/>
                  </a:moveTo>
                  <a:cubicBezTo>
                    <a:pt x="260976" y="178260"/>
                    <a:pt x="266185" y="177370"/>
                    <a:pt x="269614" y="175719"/>
                  </a:cubicBezTo>
                  <a:cubicBezTo>
                    <a:pt x="273044" y="174068"/>
                    <a:pt x="280285" y="174449"/>
                    <a:pt x="283206" y="171146"/>
                  </a:cubicBezTo>
                  <a:cubicBezTo>
                    <a:pt x="286128" y="167844"/>
                    <a:pt x="294257" y="168225"/>
                    <a:pt x="299465" y="166446"/>
                  </a:cubicBezTo>
                  <a:cubicBezTo>
                    <a:pt x="304673" y="164668"/>
                    <a:pt x="305435" y="164287"/>
                    <a:pt x="305690" y="161365"/>
                  </a:cubicBezTo>
                  <a:cubicBezTo>
                    <a:pt x="305817" y="158443"/>
                    <a:pt x="302641" y="160730"/>
                    <a:pt x="298068" y="161365"/>
                  </a:cubicBezTo>
                  <a:cubicBezTo>
                    <a:pt x="293495" y="162000"/>
                    <a:pt x="291081" y="164160"/>
                    <a:pt x="285365" y="164414"/>
                  </a:cubicBezTo>
                  <a:cubicBezTo>
                    <a:pt x="279650" y="164795"/>
                    <a:pt x="280157" y="164287"/>
                    <a:pt x="274695" y="160730"/>
                  </a:cubicBezTo>
                  <a:cubicBezTo>
                    <a:pt x="269106" y="157173"/>
                    <a:pt x="269741" y="157681"/>
                    <a:pt x="266058" y="153744"/>
                  </a:cubicBezTo>
                  <a:cubicBezTo>
                    <a:pt x="262374" y="149806"/>
                    <a:pt x="261739" y="150187"/>
                    <a:pt x="253736" y="148282"/>
                  </a:cubicBezTo>
                  <a:cubicBezTo>
                    <a:pt x="249163" y="147011"/>
                    <a:pt x="242558" y="147901"/>
                    <a:pt x="240144" y="148917"/>
                  </a:cubicBezTo>
                  <a:cubicBezTo>
                    <a:pt x="237731" y="149933"/>
                    <a:pt x="236715" y="153363"/>
                    <a:pt x="234429" y="158317"/>
                  </a:cubicBezTo>
                  <a:cubicBezTo>
                    <a:pt x="232142" y="163398"/>
                    <a:pt x="232269" y="165684"/>
                    <a:pt x="231888" y="170384"/>
                  </a:cubicBezTo>
                  <a:cubicBezTo>
                    <a:pt x="231379" y="175084"/>
                    <a:pt x="233031" y="177243"/>
                    <a:pt x="235318" y="179784"/>
                  </a:cubicBezTo>
                  <a:cubicBezTo>
                    <a:pt x="237604" y="182324"/>
                    <a:pt x="244209" y="181181"/>
                    <a:pt x="252720" y="179784"/>
                  </a:cubicBezTo>
                  <a:moveTo>
                    <a:pt x="369583" y="161492"/>
                  </a:moveTo>
                  <a:cubicBezTo>
                    <a:pt x="374156" y="161619"/>
                    <a:pt x="378221" y="159841"/>
                    <a:pt x="378475" y="157300"/>
                  </a:cubicBezTo>
                  <a:cubicBezTo>
                    <a:pt x="378729" y="154760"/>
                    <a:pt x="377332" y="142820"/>
                    <a:pt x="371107" y="148409"/>
                  </a:cubicBezTo>
                  <a:cubicBezTo>
                    <a:pt x="369837" y="151203"/>
                    <a:pt x="371107" y="152600"/>
                    <a:pt x="370345" y="155903"/>
                  </a:cubicBezTo>
                  <a:cubicBezTo>
                    <a:pt x="369456" y="159206"/>
                    <a:pt x="365010" y="161365"/>
                    <a:pt x="369456" y="161619"/>
                  </a:cubicBezTo>
                  <a:moveTo>
                    <a:pt x="4132" y="932"/>
                  </a:moveTo>
                  <a:cubicBezTo>
                    <a:pt x="1210" y="5125"/>
                    <a:pt x="-2092" y="8681"/>
                    <a:pt x="1719" y="9062"/>
                  </a:cubicBezTo>
                  <a:cubicBezTo>
                    <a:pt x="5529" y="9443"/>
                    <a:pt x="1846" y="11476"/>
                    <a:pt x="7308" y="6776"/>
                  </a:cubicBezTo>
                  <a:cubicBezTo>
                    <a:pt x="12643" y="2076"/>
                    <a:pt x="6292" y="-1862"/>
                    <a:pt x="4259" y="932"/>
                  </a:cubicBezTo>
                  <a:moveTo>
                    <a:pt x="426109" y="40310"/>
                  </a:moveTo>
                  <a:cubicBezTo>
                    <a:pt x="429031" y="38532"/>
                    <a:pt x="428395" y="36754"/>
                    <a:pt x="429157" y="33705"/>
                  </a:cubicBezTo>
                  <a:cubicBezTo>
                    <a:pt x="429920" y="30656"/>
                    <a:pt x="430428" y="29005"/>
                    <a:pt x="429157" y="28497"/>
                  </a:cubicBezTo>
                  <a:cubicBezTo>
                    <a:pt x="427888" y="27989"/>
                    <a:pt x="425855" y="27354"/>
                    <a:pt x="425728" y="30148"/>
                  </a:cubicBezTo>
                  <a:cubicBezTo>
                    <a:pt x="426490" y="34213"/>
                    <a:pt x="424458" y="32816"/>
                    <a:pt x="424458" y="36500"/>
                  </a:cubicBezTo>
                  <a:cubicBezTo>
                    <a:pt x="424458" y="40183"/>
                    <a:pt x="423188" y="42216"/>
                    <a:pt x="426109" y="40437"/>
                  </a:cubicBezTo>
                  <a:moveTo>
                    <a:pt x="44399" y="62921"/>
                  </a:moveTo>
                  <a:cubicBezTo>
                    <a:pt x="37540" y="62921"/>
                    <a:pt x="30045" y="63937"/>
                    <a:pt x="24202" y="65842"/>
                  </a:cubicBezTo>
                  <a:cubicBezTo>
                    <a:pt x="18359" y="67748"/>
                    <a:pt x="18359" y="68764"/>
                    <a:pt x="17088" y="73972"/>
                  </a:cubicBezTo>
                  <a:cubicBezTo>
                    <a:pt x="15818" y="79180"/>
                    <a:pt x="20391" y="77529"/>
                    <a:pt x="25218" y="78164"/>
                  </a:cubicBezTo>
                  <a:cubicBezTo>
                    <a:pt x="30172" y="78799"/>
                    <a:pt x="31697" y="81721"/>
                    <a:pt x="38937" y="82737"/>
                  </a:cubicBezTo>
                  <a:cubicBezTo>
                    <a:pt x="46050" y="83753"/>
                    <a:pt x="46431" y="82991"/>
                    <a:pt x="51640" y="80069"/>
                  </a:cubicBezTo>
                  <a:cubicBezTo>
                    <a:pt x="56847" y="77147"/>
                    <a:pt x="57483" y="76513"/>
                    <a:pt x="65612" y="75496"/>
                  </a:cubicBezTo>
                  <a:cubicBezTo>
                    <a:pt x="73742" y="74480"/>
                    <a:pt x="80601" y="66096"/>
                    <a:pt x="71074" y="65715"/>
                  </a:cubicBezTo>
                  <a:cubicBezTo>
                    <a:pt x="61674" y="65461"/>
                    <a:pt x="58118" y="62794"/>
                    <a:pt x="44399" y="62794"/>
                  </a:cubicBezTo>
                  <a:moveTo>
                    <a:pt x="362597" y="217764"/>
                  </a:moveTo>
                  <a:cubicBezTo>
                    <a:pt x="367931" y="219543"/>
                    <a:pt x="369964" y="219670"/>
                    <a:pt x="374664" y="219924"/>
                  </a:cubicBezTo>
                  <a:cubicBezTo>
                    <a:pt x="379364" y="220051"/>
                    <a:pt x="384318" y="221067"/>
                    <a:pt x="389399" y="222337"/>
                  </a:cubicBezTo>
                  <a:cubicBezTo>
                    <a:pt x="394607" y="223607"/>
                    <a:pt x="395115" y="226402"/>
                    <a:pt x="398545" y="230848"/>
                  </a:cubicBezTo>
                  <a:cubicBezTo>
                    <a:pt x="401975" y="235294"/>
                    <a:pt x="406039" y="234786"/>
                    <a:pt x="410104" y="236564"/>
                  </a:cubicBezTo>
                  <a:cubicBezTo>
                    <a:pt x="414169" y="238342"/>
                    <a:pt x="415439" y="239994"/>
                    <a:pt x="416455" y="243550"/>
                  </a:cubicBezTo>
                  <a:cubicBezTo>
                    <a:pt x="417471" y="247107"/>
                    <a:pt x="422426" y="246599"/>
                    <a:pt x="425220" y="246345"/>
                  </a:cubicBezTo>
                  <a:cubicBezTo>
                    <a:pt x="428015" y="246091"/>
                    <a:pt x="430809" y="244567"/>
                    <a:pt x="433477" y="241645"/>
                  </a:cubicBezTo>
                  <a:cubicBezTo>
                    <a:pt x="436271" y="238723"/>
                    <a:pt x="438812" y="240375"/>
                    <a:pt x="441606" y="238850"/>
                  </a:cubicBezTo>
                  <a:cubicBezTo>
                    <a:pt x="444401" y="237326"/>
                    <a:pt x="443004" y="231483"/>
                    <a:pt x="441225" y="229959"/>
                  </a:cubicBezTo>
                  <a:cubicBezTo>
                    <a:pt x="439446" y="228307"/>
                    <a:pt x="438431" y="228180"/>
                    <a:pt x="434874" y="223607"/>
                  </a:cubicBezTo>
                  <a:cubicBezTo>
                    <a:pt x="431317" y="219035"/>
                    <a:pt x="434239" y="219924"/>
                    <a:pt x="432715" y="216875"/>
                  </a:cubicBezTo>
                  <a:cubicBezTo>
                    <a:pt x="431317" y="213954"/>
                    <a:pt x="428268" y="214970"/>
                    <a:pt x="423568" y="213827"/>
                  </a:cubicBezTo>
                  <a:cubicBezTo>
                    <a:pt x="418868" y="212683"/>
                    <a:pt x="418868" y="213445"/>
                    <a:pt x="414423" y="211159"/>
                  </a:cubicBezTo>
                  <a:cubicBezTo>
                    <a:pt x="409977" y="208872"/>
                    <a:pt x="412264" y="208365"/>
                    <a:pt x="410231" y="203791"/>
                  </a:cubicBezTo>
                  <a:cubicBezTo>
                    <a:pt x="408072" y="199219"/>
                    <a:pt x="408579" y="203029"/>
                    <a:pt x="403499" y="199219"/>
                  </a:cubicBezTo>
                  <a:cubicBezTo>
                    <a:pt x="398418" y="195408"/>
                    <a:pt x="397656" y="196805"/>
                    <a:pt x="391812" y="195662"/>
                  </a:cubicBezTo>
                  <a:cubicBezTo>
                    <a:pt x="385969" y="194519"/>
                    <a:pt x="383809" y="196297"/>
                    <a:pt x="377458" y="196297"/>
                  </a:cubicBezTo>
                  <a:cubicBezTo>
                    <a:pt x="369710" y="196805"/>
                    <a:pt x="361199" y="199600"/>
                    <a:pt x="357769" y="201759"/>
                  </a:cubicBezTo>
                  <a:cubicBezTo>
                    <a:pt x="354340" y="204046"/>
                    <a:pt x="353578" y="203538"/>
                    <a:pt x="351291" y="204681"/>
                  </a:cubicBezTo>
                  <a:cubicBezTo>
                    <a:pt x="349005" y="205824"/>
                    <a:pt x="345448" y="208872"/>
                    <a:pt x="347227" y="211540"/>
                  </a:cubicBezTo>
                  <a:cubicBezTo>
                    <a:pt x="349005" y="214208"/>
                    <a:pt x="357007" y="215986"/>
                    <a:pt x="362343" y="217764"/>
                  </a:cubicBezTo>
                  <a:moveTo>
                    <a:pt x="429793" y="18208"/>
                  </a:moveTo>
                  <a:cubicBezTo>
                    <a:pt x="431952" y="17319"/>
                    <a:pt x="432587" y="15922"/>
                    <a:pt x="432207" y="13127"/>
                  </a:cubicBezTo>
                  <a:cubicBezTo>
                    <a:pt x="431825" y="10333"/>
                    <a:pt x="427760" y="932"/>
                    <a:pt x="426363" y="5632"/>
                  </a:cubicBezTo>
                  <a:cubicBezTo>
                    <a:pt x="426236" y="9824"/>
                    <a:pt x="428523" y="9316"/>
                    <a:pt x="428142" y="13508"/>
                  </a:cubicBezTo>
                  <a:cubicBezTo>
                    <a:pt x="427760" y="17573"/>
                    <a:pt x="427633" y="18970"/>
                    <a:pt x="429793" y="18208"/>
                  </a:cubicBezTo>
                  <a:moveTo>
                    <a:pt x="643195" y="149933"/>
                  </a:moveTo>
                  <a:cubicBezTo>
                    <a:pt x="649165" y="149425"/>
                    <a:pt x="647006" y="146249"/>
                    <a:pt x="658057" y="145233"/>
                  </a:cubicBezTo>
                  <a:cubicBezTo>
                    <a:pt x="669108" y="144344"/>
                    <a:pt x="668219" y="142947"/>
                    <a:pt x="661232" y="134690"/>
                  </a:cubicBezTo>
                  <a:cubicBezTo>
                    <a:pt x="654373" y="126433"/>
                    <a:pt x="651960" y="135198"/>
                    <a:pt x="638622" y="131514"/>
                  </a:cubicBezTo>
                  <a:cubicBezTo>
                    <a:pt x="635827" y="130371"/>
                    <a:pt x="636082" y="136214"/>
                    <a:pt x="636971" y="138246"/>
                  </a:cubicBezTo>
                  <a:cubicBezTo>
                    <a:pt x="637733" y="140406"/>
                    <a:pt x="635320" y="144725"/>
                    <a:pt x="634303" y="147647"/>
                  </a:cubicBezTo>
                  <a:cubicBezTo>
                    <a:pt x="633287" y="150568"/>
                    <a:pt x="637097" y="150441"/>
                    <a:pt x="643068" y="149933"/>
                  </a:cubicBezTo>
                  <a:moveTo>
                    <a:pt x="587177" y="152855"/>
                  </a:moveTo>
                  <a:cubicBezTo>
                    <a:pt x="589337" y="148917"/>
                    <a:pt x="588955" y="145106"/>
                    <a:pt x="581334" y="147773"/>
                  </a:cubicBezTo>
                  <a:cubicBezTo>
                    <a:pt x="578031" y="149933"/>
                    <a:pt x="574221" y="151838"/>
                    <a:pt x="578412" y="152855"/>
                  </a:cubicBezTo>
                  <a:cubicBezTo>
                    <a:pt x="582604" y="153871"/>
                    <a:pt x="585145" y="156792"/>
                    <a:pt x="587177" y="152855"/>
                  </a:cubicBezTo>
                  <a:moveTo>
                    <a:pt x="620457" y="139771"/>
                  </a:moveTo>
                  <a:cubicBezTo>
                    <a:pt x="617663" y="142692"/>
                    <a:pt x="613344" y="141041"/>
                    <a:pt x="612963" y="144725"/>
                  </a:cubicBezTo>
                  <a:cubicBezTo>
                    <a:pt x="612582" y="148282"/>
                    <a:pt x="612836" y="148917"/>
                    <a:pt x="617028" y="149171"/>
                  </a:cubicBezTo>
                  <a:cubicBezTo>
                    <a:pt x="621219" y="149298"/>
                    <a:pt x="624014" y="148282"/>
                    <a:pt x="625031" y="144598"/>
                  </a:cubicBezTo>
                  <a:cubicBezTo>
                    <a:pt x="626046" y="140914"/>
                    <a:pt x="623887" y="136977"/>
                    <a:pt x="620457" y="139898"/>
                  </a:cubicBezTo>
                  <a:moveTo>
                    <a:pt x="580318" y="239994"/>
                  </a:moveTo>
                  <a:cubicBezTo>
                    <a:pt x="580063" y="243804"/>
                    <a:pt x="577396" y="245329"/>
                    <a:pt x="579174" y="248886"/>
                  </a:cubicBezTo>
                  <a:cubicBezTo>
                    <a:pt x="581334" y="250410"/>
                    <a:pt x="585907" y="241772"/>
                    <a:pt x="585907" y="239994"/>
                  </a:cubicBezTo>
                  <a:cubicBezTo>
                    <a:pt x="585907" y="238215"/>
                    <a:pt x="580572" y="236564"/>
                    <a:pt x="580445" y="239994"/>
                  </a:cubicBezTo>
                  <a:moveTo>
                    <a:pt x="531794" y="160349"/>
                  </a:moveTo>
                  <a:cubicBezTo>
                    <a:pt x="536494" y="160603"/>
                    <a:pt x="537129" y="161111"/>
                    <a:pt x="541702" y="157555"/>
                  </a:cubicBezTo>
                  <a:cubicBezTo>
                    <a:pt x="546275" y="153998"/>
                    <a:pt x="552118" y="155776"/>
                    <a:pt x="555675" y="152219"/>
                  </a:cubicBezTo>
                  <a:cubicBezTo>
                    <a:pt x="559232" y="148663"/>
                    <a:pt x="560375" y="147392"/>
                    <a:pt x="559358" y="140533"/>
                  </a:cubicBezTo>
                  <a:cubicBezTo>
                    <a:pt x="558342" y="133674"/>
                    <a:pt x="552753" y="133420"/>
                    <a:pt x="548434" y="140660"/>
                  </a:cubicBezTo>
                  <a:cubicBezTo>
                    <a:pt x="545131" y="145868"/>
                    <a:pt x="542210" y="141930"/>
                    <a:pt x="537510" y="148663"/>
                  </a:cubicBezTo>
                  <a:cubicBezTo>
                    <a:pt x="532810" y="155395"/>
                    <a:pt x="526967" y="160095"/>
                    <a:pt x="531667" y="160349"/>
                  </a:cubicBezTo>
                  <a:moveTo>
                    <a:pt x="597720" y="136722"/>
                  </a:moveTo>
                  <a:cubicBezTo>
                    <a:pt x="595561" y="139263"/>
                    <a:pt x="596069" y="142565"/>
                    <a:pt x="598355" y="142692"/>
                  </a:cubicBezTo>
                  <a:cubicBezTo>
                    <a:pt x="600641" y="142820"/>
                    <a:pt x="603055" y="143074"/>
                    <a:pt x="604706" y="139263"/>
                  </a:cubicBezTo>
                  <a:cubicBezTo>
                    <a:pt x="606358" y="135579"/>
                    <a:pt x="600006" y="134182"/>
                    <a:pt x="597720" y="136722"/>
                  </a:cubicBezTo>
                  <a:moveTo>
                    <a:pt x="552753" y="281531"/>
                  </a:moveTo>
                  <a:cubicBezTo>
                    <a:pt x="555167" y="282801"/>
                    <a:pt x="557961" y="281023"/>
                    <a:pt x="560375" y="278228"/>
                  </a:cubicBezTo>
                  <a:cubicBezTo>
                    <a:pt x="562788" y="275434"/>
                    <a:pt x="563042" y="276069"/>
                    <a:pt x="569647" y="273655"/>
                  </a:cubicBezTo>
                  <a:cubicBezTo>
                    <a:pt x="576253" y="271242"/>
                    <a:pt x="581842" y="270607"/>
                    <a:pt x="582223" y="268193"/>
                  </a:cubicBezTo>
                  <a:cubicBezTo>
                    <a:pt x="582604" y="265780"/>
                    <a:pt x="584510" y="257904"/>
                    <a:pt x="583239" y="257777"/>
                  </a:cubicBezTo>
                  <a:cubicBezTo>
                    <a:pt x="581969" y="257650"/>
                    <a:pt x="578539" y="257904"/>
                    <a:pt x="574601" y="260572"/>
                  </a:cubicBezTo>
                  <a:cubicBezTo>
                    <a:pt x="570664" y="263366"/>
                    <a:pt x="571680" y="261334"/>
                    <a:pt x="566599" y="264764"/>
                  </a:cubicBezTo>
                  <a:cubicBezTo>
                    <a:pt x="561518" y="268193"/>
                    <a:pt x="559994" y="265018"/>
                    <a:pt x="555675" y="270480"/>
                  </a:cubicBezTo>
                  <a:cubicBezTo>
                    <a:pt x="551483" y="275815"/>
                    <a:pt x="550340" y="280261"/>
                    <a:pt x="552753" y="281531"/>
                  </a:cubicBezTo>
                </a:path>
              </a:pathLst>
            </a:custGeom>
            <a:solidFill>
              <a:srgbClr val="FFFFFF"/>
            </a:solidFill>
            <a:ln w="12700" cap="flat">
              <a:noFill/>
              <a:prstDash val="solid"/>
              <a:miter/>
            </a:ln>
          </p:spPr>
          <p:txBody>
            <a:bodyPr rtlCol="0" anchor="ctr"/>
            <a:lstStyle/>
            <a:p>
              <a:endParaRPr lang="en-GB"/>
            </a:p>
          </p:txBody>
        </p:sp>
        <p:sp>
          <p:nvSpPr>
            <p:cNvPr id="1313" name="Freeform: Shape 1312">
              <a:extLst>
                <a:ext uri="{FF2B5EF4-FFF2-40B4-BE49-F238E27FC236}">
                  <a16:creationId xmlns:a16="http://schemas.microsoft.com/office/drawing/2014/main" id="{4CED8B54-C396-A90E-0990-45E4DB1D6A02}"/>
                </a:ext>
              </a:extLst>
            </p:cNvPr>
            <p:cNvSpPr/>
            <p:nvPr/>
          </p:nvSpPr>
          <p:spPr>
            <a:xfrm>
              <a:off x="11504740" y="4012653"/>
              <a:ext cx="15498" cy="11806"/>
            </a:xfrm>
            <a:custGeom>
              <a:avLst/>
              <a:gdLst>
                <a:gd name="connsiteX0" fmla="*/ 4431 w 15498"/>
                <a:gd name="connsiteY0" fmla="*/ 5997 h 11806"/>
                <a:gd name="connsiteX1" fmla="*/ 9638 w 15498"/>
                <a:gd name="connsiteY1" fmla="*/ 11713 h 11806"/>
                <a:gd name="connsiteX2" fmla="*/ 15482 w 15498"/>
                <a:gd name="connsiteY2" fmla="*/ 6632 h 11806"/>
                <a:gd name="connsiteX3" fmla="*/ 4557 w 15498"/>
                <a:gd name="connsiteY3" fmla="*/ 1551 h 11806"/>
                <a:gd name="connsiteX4" fmla="*/ 111 w 15498"/>
                <a:gd name="connsiteY4" fmla="*/ 1170 h 11806"/>
                <a:gd name="connsiteX5" fmla="*/ 4303 w 15498"/>
                <a:gd name="connsiteY5" fmla="*/ 5870 h 1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8" h="11806">
                  <a:moveTo>
                    <a:pt x="4431" y="5997"/>
                  </a:moveTo>
                  <a:cubicBezTo>
                    <a:pt x="7352" y="8410"/>
                    <a:pt x="5573" y="12475"/>
                    <a:pt x="9638" y="11713"/>
                  </a:cubicBezTo>
                  <a:cubicBezTo>
                    <a:pt x="13703" y="10951"/>
                    <a:pt x="15227" y="9426"/>
                    <a:pt x="15482" y="6632"/>
                  </a:cubicBezTo>
                  <a:cubicBezTo>
                    <a:pt x="15862" y="3837"/>
                    <a:pt x="9511" y="4472"/>
                    <a:pt x="4557" y="1551"/>
                  </a:cubicBezTo>
                  <a:cubicBezTo>
                    <a:pt x="1636" y="-100"/>
                    <a:pt x="-524" y="-735"/>
                    <a:pt x="111" y="1170"/>
                  </a:cubicBezTo>
                  <a:cubicBezTo>
                    <a:pt x="746" y="3075"/>
                    <a:pt x="1381" y="3456"/>
                    <a:pt x="4303" y="5870"/>
                  </a:cubicBezTo>
                </a:path>
              </a:pathLst>
            </a:custGeom>
            <a:solidFill>
              <a:srgbClr val="FFFFFF"/>
            </a:solidFill>
            <a:ln w="12700" cap="flat">
              <a:noFill/>
              <a:prstDash val="solid"/>
              <a:miter/>
            </a:ln>
          </p:spPr>
          <p:txBody>
            <a:bodyPr rtlCol="0" anchor="ctr"/>
            <a:lstStyle/>
            <a:p>
              <a:endParaRPr lang="en-GB"/>
            </a:p>
          </p:txBody>
        </p:sp>
        <p:sp>
          <p:nvSpPr>
            <p:cNvPr id="1314" name="Freeform: Shape 1313">
              <a:extLst>
                <a:ext uri="{FF2B5EF4-FFF2-40B4-BE49-F238E27FC236}">
                  <a16:creationId xmlns:a16="http://schemas.microsoft.com/office/drawing/2014/main" id="{C73F4DD8-D8DC-11E0-064A-1D9C75E4E5BB}"/>
                </a:ext>
              </a:extLst>
            </p:cNvPr>
            <p:cNvSpPr/>
            <p:nvPr/>
          </p:nvSpPr>
          <p:spPr>
            <a:xfrm>
              <a:off x="11397364" y="3983646"/>
              <a:ext cx="53614" cy="25226"/>
            </a:xfrm>
            <a:custGeom>
              <a:avLst/>
              <a:gdLst>
                <a:gd name="connsiteX0" fmla="*/ 2691 w 53614"/>
                <a:gd name="connsiteY0" fmla="*/ 25096 h 25226"/>
                <a:gd name="connsiteX1" fmla="*/ 10821 w 53614"/>
                <a:gd name="connsiteY1" fmla="*/ 20650 h 25226"/>
                <a:gd name="connsiteX2" fmla="*/ 18569 w 53614"/>
                <a:gd name="connsiteY2" fmla="*/ 18363 h 25226"/>
                <a:gd name="connsiteX3" fmla="*/ 26318 w 53614"/>
                <a:gd name="connsiteY3" fmla="*/ 21666 h 25226"/>
                <a:gd name="connsiteX4" fmla="*/ 38385 w 53614"/>
                <a:gd name="connsiteY4" fmla="*/ 21412 h 25226"/>
                <a:gd name="connsiteX5" fmla="*/ 46896 w 53614"/>
                <a:gd name="connsiteY5" fmla="*/ 16331 h 25226"/>
                <a:gd name="connsiteX6" fmla="*/ 53501 w 53614"/>
                <a:gd name="connsiteY6" fmla="*/ 8329 h 25226"/>
                <a:gd name="connsiteX7" fmla="*/ 46134 w 53614"/>
                <a:gd name="connsiteY7" fmla="*/ 1850 h 25226"/>
                <a:gd name="connsiteX8" fmla="*/ 38640 w 53614"/>
                <a:gd name="connsiteY8" fmla="*/ 2993 h 25226"/>
                <a:gd name="connsiteX9" fmla="*/ 25810 w 53614"/>
                <a:gd name="connsiteY9" fmla="*/ 7693 h 25226"/>
                <a:gd name="connsiteX10" fmla="*/ 18442 w 53614"/>
                <a:gd name="connsiteY10" fmla="*/ 7566 h 25226"/>
                <a:gd name="connsiteX11" fmla="*/ 11329 w 53614"/>
                <a:gd name="connsiteY11" fmla="*/ 4645 h 25226"/>
                <a:gd name="connsiteX12" fmla="*/ 7137 w 53614"/>
                <a:gd name="connsiteY12" fmla="*/ 12520 h 25226"/>
                <a:gd name="connsiteX13" fmla="*/ 1294 w 53614"/>
                <a:gd name="connsiteY13" fmla="*/ 20142 h 25226"/>
                <a:gd name="connsiteX14" fmla="*/ 2564 w 53614"/>
                <a:gd name="connsiteY14" fmla="*/ 25223 h 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614" h="25226">
                  <a:moveTo>
                    <a:pt x="2691" y="25096"/>
                  </a:moveTo>
                  <a:cubicBezTo>
                    <a:pt x="3708" y="24969"/>
                    <a:pt x="8662" y="23445"/>
                    <a:pt x="10821" y="20650"/>
                  </a:cubicBezTo>
                  <a:cubicBezTo>
                    <a:pt x="12980" y="17855"/>
                    <a:pt x="14377" y="18871"/>
                    <a:pt x="18569" y="18363"/>
                  </a:cubicBezTo>
                  <a:cubicBezTo>
                    <a:pt x="22762" y="17855"/>
                    <a:pt x="23142" y="19507"/>
                    <a:pt x="26318" y="21666"/>
                  </a:cubicBezTo>
                  <a:cubicBezTo>
                    <a:pt x="29621" y="23826"/>
                    <a:pt x="36099" y="24080"/>
                    <a:pt x="38385" y="21412"/>
                  </a:cubicBezTo>
                  <a:cubicBezTo>
                    <a:pt x="40672" y="18618"/>
                    <a:pt x="42577" y="18745"/>
                    <a:pt x="46896" y="16331"/>
                  </a:cubicBezTo>
                  <a:cubicBezTo>
                    <a:pt x="51088" y="13918"/>
                    <a:pt x="54263" y="10996"/>
                    <a:pt x="53501" y="8329"/>
                  </a:cubicBezTo>
                  <a:cubicBezTo>
                    <a:pt x="52866" y="5788"/>
                    <a:pt x="50453" y="5788"/>
                    <a:pt x="46134" y="1850"/>
                  </a:cubicBezTo>
                  <a:cubicBezTo>
                    <a:pt x="41942" y="-2088"/>
                    <a:pt x="41434" y="1215"/>
                    <a:pt x="38640" y="2993"/>
                  </a:cubicBezTo>
                  <a:cubicBezTo>
                    <a:pt x="35845" y="4772"/>
                    <a:pt x="32288" y="5280"/>
                    <a:pt x="25810" y="7693"/>
                  </a:cubicBezTo>
                  <a:cubicBezTo>
                    <a:pt x="22889" y="8455"/>
                    <a:pt x="21110" y="8329"/>
                    <a:pt x="18442" y="7566"/>
                  </a:cubicBezTo>
                  <a:cubicBezTo>
                    <a:pt x="15902" y="6677"/>
                    <a:pt x="14250" y="5153"/>
                    <a:pt x="11329" y="4645"/>
                  </a:cubicBezTo>
                  <a:cubicBezTo>
                    <a:pt x="8408" y="4136"/>
                    <a:pt x="7646" y="8836"/>
                    <a:pt x="7137" y="12520"/>
                  </a:cubicBezTo>
                  <a:cubicBezTo>
                    <a:pt x="6629" y="16077"/>
                    <a:pt x="4470" y="17855"/>
                    <a:pt x="1294" y="20142"/>
                  </a:cubicBezTo>
                  <a:cubicBezTo>
                    <a:pt x="-1881" y="22428"/>
                    <a:pt x="1675" y="25350"/>
                    <a:pt x="2564" y="25223"/>
                  </a:cubicBezTo>
                </a:path>
              </a:pathLst>
            </a:custGeom>
            <a:solidFill>
              <a:srgbClr val="FFFFFF"/>
            </a:solidFill>
            <a:ln w="12700" cap="flat">
              <a:noFill/>
              <a:prstDash val="solid"/>
              <a:miter/>
            </a:ln>
          </p:spPr>
          <p:txBody>
            <a:bodyPr rtlCol="0" anchor="ctr"/>
            <a:lstStyle/>
            <a:p>
              <a:endParaRPr lang="en-GB"/>
            </a:p>
          </p:txBody>
        </p:sp>
        <p:sp>
          <p:nvSpPr>
            <p:cNvPr id="1315" name="Freeform: Shape 1314">
              <a:extLst>
                <a:ext uri="{FF2B5EF4-FFF2-40B4-BE49-F238E27FC236}">
                  <a16:creationId xmlns:a16="http://schemas.microsoft.com/office/drawing/2014/main" id="{8BB26F4D-3397-EF80-3682-99D94CFB7AB9}"/>
                </a:ext>
              </a:extLst>
            </p:cNvPr>
            <p:cNvSpPr/>
            <p:nvPr/>
          </p:nvSpPr>
          <p:spPr>
            <a:xfrm>
              <a:off x="11377584" y="4012303"/>
              <a:ext cx="12944" cy="10921"/>
            </a:xfrm>
            <a:custGeom>
              <a:avLst/>
              <a:gdLst>
                <a:gd name="connsiteX0" fmla="*/ 8118 w 12944"/>
                <a:gd name="connsiteY0" fmla="*/ 2663 h 10921"/>
                <a:gd name="connsiteX1" fmla="*/ 3291 w 12944"/>
                <a:gd name="connsiteY1" fmla="*/ 7998 h 10921"/>
                <a:gd name="connsiteX2" fmla="*/ 1131 w 12944"/>
                <a:gd name="connsiteY2" fmla="*/ 10157 h 10921"/>
                <a:gd name="connsiteX3" fmla="*/ 9007 w 12944"/>
                <a:gd name="connsiteY3" fmla="*/ 9014 h 10921"/>
                <a:gd name="connsiteX4" fmla="*/ 12945 w 12944"/>
                <a:gd name="connsiteY4" fmla="*/ 3933 h 10921"/>
                <a:gd name="connsiteX5" fmla="*/ 8245 w 12944"/>
                <a:gd name="connsiteY5" fmla="*/ 2663 h 1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4" h="10921">
                  <a:moveTo>
                    <a:pt x="8118" y="2663"/>
                  </a:moveTo>
                  <a:cubicBezTo>
                    <a:pt x="7483" y="5076"/>
                    <a:pt x="4561" y="7363"/>
                    <a:pt x="3291" y="7998"/>
                  </a:cubicBezTo>
                  <a:cubicBezTo>
                    <a:pt x="2021" y="8633"/>
                    <a:pt x="-1917" y="9268"/>
                    <a:pt x="1131" y="10157"/>
                  </a:cubicBezTo>
                  <a:cubicBezTo>
                    <a:pt x="4180" y="10919"/>
                    <a:pt x="6721" y="11809"/>
                    <a:pt x="9007" y="9014"/>
                  </a:cubicBezTo>
                  <a:cubicBezTo>
                    <a:pt x="11293" y="6220"/>
                    <a:pt x="12945" y="5711"/>
                    <a:pt x="12945" y="3933"/>
                  </a:cubicBezTo>
                  <a:cubicBezTo>
                    <a:pt x="12945" y="2155"/>
                    <a:pt x="10658" y="-3180"/>
                    <a:pt x="8245" y="2663"/>
                  </a:cubicBezTo>
                </a:path>
              </a:pathLst>
            </a:custGeom>
            <a:solidFill>
              <a:srgbClr val="FFFFFF"/>
            </a:solidFill>
            <a:ln w="12700" cap="flat">
              <a:noFill/>
              <a:prstDash val="solid"/>
              <a:miter/>
            </a:ln>
          </p:spPr>
          <p:txBody>
            <a:bodyPr rtlCol="0" anchor="ctr"/>
            <a:lstStyle/>
            <a:p>
              <a:endParaRPr lang="en-GB"/>
            </a:p>
          </p:txBody>
        </p:sp>
        <p:sp>
          <p:nvSpPr>
            <p:cNvPr id="1316" name="Freeform: Shape 1315">
              <a:extLst>
                <a:ext uri="{FF2B5EF4-FFF2-40B4-BE49-F238E27FC236}">
                  <a16:creationId xmlns:a16="http://schemas.microsoft.com/office/drawing/2014/main" id="{D4875FDA-301D-C9E1-AF3D-C225CABDCB0B}"/>
                </a:ext>
              </a:extLst>
            </p:cNvPr>
            <p:cNvSpPr/>
            <p:nvPr/>
          </p:nvSpPr>
          <p:spPr>
            <a:xfrm>
              <a:off x="3735240" y="2083551"/>
              <a:ext cx="632711" cy="699399"/>
            </a:xfrm>
            <a:custGeom>
              <a:avLst/>
              <a:gdLst>
                <a:gd name="connsiteX0" fmla="*/ 36583 w 632711"/>
                <a:gd name="connsiteY0" fmla="*/ 583045 h 699399"/>
                <a:gd name="connsiteX1" fmla="*/ 30232 w 632711"/>
                <a:gd name="connsiteY1" fmla="*/ 603369 h 699399"/>
                <a:gd name="connsiteX2" fmla="*/ 41410 w 632711"/>
                <a:gd name="connsiteY2" fmla="*/ 598542 h 699399"/>
                <a:gd name="connsiteX3" fmla="*/ 56145 w 632711"/>
                <a:gd name="connsiteY3" fmla="*/ 597526 h 699399"/>
                <a:gd name="connsiteX4" fmla="*/ 70245 w 632711"/>
                <a:gd name="connsiteY4" fmla="*/ 597526 h 699399"/>
                <a:gd name="connsiteX5" fmla="*/ 91077 w 632711"/>
                <a:gd name="connsiteY5" fmla="*/ 594350 h 699399"/>
                <a:gd name="connsiteX6" fmla="*/ 113814 w 632711"/>
                <a:gd name="connsiteY6" fmla="*/ 591174 h 699399"/>
                <a:gd name="connsiteX7" fmla="*/ 125374 w 632711"/>
                <a:gd name="connsiteY7" fmla="*/ 590285 h 699399"/>
                <a:gd name="connsiteX8" fmla="*/ 145698 w 632711"/>
                <a:gd name="connsiteY8" fmla="*/ 593461 h 699399"/>
                <a:gd name="connsiteX9" fmla="*/ 154844 w 632711"/>
                <a:gd name="connsiteY9" fmla="*/ 603623 h 699399"/>
                <a:gd name="connsiteX10" fmla="*/ 164498 w 632711"/>
                <a:gd name="connsiteY10" fmla="*/ 612642 h 699399"/>
                <a:gd name="connsiteX11" fmla="*/ 178089 w 632711"/>
                <a:gd name="connsiteY11" fmla="*/ 615436 h 699399"/>
                <a:gd name="connsiteX12" fmla="*/ 190919 w 632711"/>
                <a:gd name="connsiteY12" fmla="*/ 619374 h 699399"/>
                <a:gd name="connsiteX13" fmla="*/ 195111 w 632711"/>
                <a:gd name="connsiteY13" fmla="*/ 628647 h 699399"/>
                <a:gd name="connsiteX14" fmla="*/ 203494 w 632711"/>
                <a:gd name="connsiteY14" fmla="*/ 644906 h 699399"/>
                <a:gd name="connsiteX15" fmla="*/ 211497 w 632711"/>
                <a:gd name="connsiteY15" fmla="*/ 652527 h 699399"/>
                <a:gd name="connsiteX16" fmla="*/ 228518 w 632711"/>
                <a:gd name="connsiteY16" fmla="*/ 670057 h 699399"/>
                <a:gd name="connsiteX17" fmla="*/ 243634 w 632711"/>
                <a:gd name="connsiteY17" fmla="*/ 685808 h 699399"/>
                <a:gd name="connsiteX18" fmla="*/ 255574 w 632711"/>
                <a:gd name="connsiteY18" fmla="*/ 698764 h 699399"/>
                <a:gd name="connsiteX19" fmla="*/ 255955 w 632711"/>
                <a:gd name="connsiteY19" fmla="*/ 699400 h 699399"/>
                <a:gd name="connsiteX20" fmla="*/ 273358 w 632711"/>
                <a:gd name="connsiteY20" fmla="*/ 684411 h 699399"/>
                <a:gd name="connsiteX21" fmla="*/ 277042 w 632711"/>
                <a:gd name="connsiteY21" fmla="*/ 666881 h 699399"/>
                <a:gd name="connsiteX22" fmla="*/ 278820 w 632711"/>
                <a:gd name="connsiteY22" fmla="*/ 655830 h 699399"/>
                <a:gd name="connsiteX23" fmla="*/ 284917 w 632711"/>
                <a:gd name="connsiteY23" fmla="*/ 647065 h 699399"/>
                <a:gd name="connsiteX24" fmla="*/ 295714 w 632711"/>
                <a:gd name="connsiteY24" fmla="*/ 645922 h 699399"/>
                <a:gd name="connsiteX25" fmla="*/ 314641 w 632711"/>
                <a:gd name="connsiteY25" fmla="*/ 660276 h 699399"/>
                <a:gd name="connsiteX26" fmla="*/ 326708 w 632711"/>
                <a:gd name="connsiteY26" fmla="*/ 671073 h 699399"/>
                <a:gd name="connsiteX27" fmla="*/ 330011 w 632711"/>
                <a:gd name="connsiteY27" fmla="*/ 665992 h 699399"/>
                <a:gd name="connsiteX28" fmla="*/ 340808 w 632711"/>
                <a:gd name="connsiteY28" fmla="*/ 655449 h 699399"/>
                <a:gd name="connsiteX29" fmla="*/ 360243 w 632711"/>
                <a:gd name="connsiteY29" fmla="*/ 655703 h 699399"/>
                <a:gd name="connsiteX30" fmla="*/ 397461 w 632711"/>
                <a:gd name="connsiteY30" fmla="*/ 655576 h 699399"/>
                <a:gd name="connsiteX31" fmla="*/ 400891 w 632711"/>
                <a:gd name="connsiteY31" fmla="*/ 653036 h 699399"/>
                <a:gd name="connsiteX32" fmla="*/ 405845 w 632711"/>
                <a:gd name="connsiteY32" fmla="*/ 646557 h 699399"/>
                <a:gd name="connsiteX33" fmla="*/ 419945 w 632711"/>
                <a:gd name="connsiteY33" fmla="*/ 649479 h 699399"/>
                <a:gd name="connsiteX34" fmla="*/ 427693 w 632711"/>
                <a:gd name="connsiteY34" fmla="*/ 653036 h 699399"/>
                <a:gd name="connsiteX35" fmla="*/ 494254 w 632711"/>
                <a:gd name="connsiteY35" fmla="*/ 652527 h 699399"/>
                <a:gd name="connsiteX36" fmla="*/ 601591 w 632711"/>
                <a:gd name="connsiteY36" fmla="*/ 651765 h 699399"/>
                <a:gd name="connsiteX37" fmla="*/ 612515 w 632711"/>
                <a:gd name="connsiteY37" fmla="*/ 645541 h 699399"/>
                <a:gd name="connsiteX38" fmla="*/ 613023 w 632711"/>
                <a:gd name="connsiteY38" fmla="*/ 643255 h 699399"/>
                <a:gd name="connsiteX39" fmla="*/ 615436 w 632711"/>
                <a:gd name="connsiteY39" fmla="*/ 628139 h 699399"/>
                <a:gd name="connsiteX40" fmla="*/ 616452 w 632711"/>
                <a:gd name="connsiteY40" fmla="*/ 612260 h 699399"/>
                <a:gd name="connsiteX41" fmla="*/ 614039 w 632711"/>
                <a:gd name="connsiteY41" fmla="*/ 605655 h 699399"/>
                <a:gd name="connsiteX42" fmla="*/ 608704 w 632711"/>
                <a:gd name="connsiteY42" fmla="*/ 592064 h 699399"/>
                <a:gd name="connsiteX43" fmla="*/ 566151 w 632711"/>
                <a:gd name="connsiteY43" fmla="*/ 232329 h 699399"/>
                <a:gd name="connsiteX44" fmla="*/ 555226 w 632711"/>
                <a:gd name="connsiteY44" fmla="*/ 138965 h 699399"/>
                <a:gd name="connsiteX45" fmla="*/ 555099 w 632711"/>
                <a:gd name="connsiteY45" fmla="*/ 127914 h 699399"/>
                <a:gd name="connsiteX46" fmla="*/ 564372 w 632711"/>
                <a:gd name="connsiteY46" fmla="*/ 122071 h 699399"/>
                <a:gd name="connsiteX47" fmla="*/ 632712 w 632711"/>
                <a:gd name="connsiteY47" fmla="*/ 121817 h 699399"/>
                <a:gd name="connsiteX48" fmla="*/ 449415 w 632711"/>
                <a:gd name="connsiteY48" fmla="*/ 0 h 699399"/>
                <a:gd name="connsiteX49" fmla="*/ 449161 w 632711"/>
                <a:gd name="connsiteY49" fmla="*/ 57669 h 699399"/>
                <a:gd name="connsiteX50" fmla="*/ 449161 w 632711"/>
                <a:gd name="connsiteY50" fmla="*/ 57923 h 699399"/>
                <a:gd name="connsiteX51" fmla="*/ 435442 w 632711"/>
                <a:gd name="connsiteY51" fmla="*/ 71388 h 699399"/>
                <a:gd name="connsiteX52" fmla="*/ 275136 w 632711"/>
                <a:gd name="connsiteY52" fmla="*/ 71642 h 699399"/>
                <a:gd name="connsiteX53" fmla="*/ 274501 w 632711"/>
                <a:gd name="connsiteY53" fmla="*/ 71642 h 699399"/>
                <a:gd name="connsiteX54" fmla="*/ 271198 w 632711"/>
                <a:gd name="connsiteY54" fmla="*/ 74056 h 699399"/>
                <a:gd name="connsiteX55" fmla="*/ 271198 w 632711"/>
                <a:gd name="connsiteY55" fmla="*/ 198667 h 699399"/>
                <a:gd name="connsiteX56" fmla="*/ 271198 w 632711"/>
                <a:gd name="connsiteY56" fmla="*/ 202097 h 699399"/>
                <a:gd name="connsiteX57" fmla="*/ 271198 w 632711"/>
                <a:gd name="connsiteY57" fmla="*/ 202986 h 699399"/>
                <a:gd name="connsiteX58" fmla="*/ 264847 w 632711"/>
                <a:gd name="connsiteY58" fmla="*/ 216069 h 699399"/>
                <a:gd name="connsiteX59" fmla="*/ 257226 w 632711"/>
                <a:gd name="connsiteY59" fmla="*/ 218737 h 699399"/>
                <a:gd name="connsiteX60" fmla="*/ 232202 w 632711"/>
                <a:gd name="connsiteY60" fmla="*/ 228518 h 699399"/>
                <a:gd name="connsiteX61" fmla="*/ 217721 w 632711"/>
                <a:gd name="connsiteY61" fmla="*/ 240458 h 699399"/>
                <a:gd name="connsiteX62" fmla="*/ 211624 w 632711"/>
                <a:gd name="connsiteY62" fmla="*/ 250239 h 699399"/>
                <a:gd name="connsiteX63" fmla="*/ 210989 w 632711"/>
                <a:gd name="connsiteY63" fmla="*/ 268404 h 699399"/>
                <a:gd name="connsiteX64" fmla="*/ 213021 w 632711"/>
                <a:gd name="connsiteY64" fmla="*/ 293682 h 699399"/>
                <a:gd name="connsiteX65" fmla="*/ 214799 w 632711"/>
                <a:gd name="connsiteY65" fmla="*/ 316800 h 699399"/>
                <a:gd name="connsiteX66" fmla="*/ 215308 w 632711"/>
                <a:gd name="connsiteY66" fmla="*/ 324549 h 699399"/>
                <a:gd name="connsiteX67" fmla="*/ 214164 w 632711"/>
                <a:gd name="connsiteY67" fmla="*/ 331281 h 699399"/>
                <a:gd name="connsiteX68" fmla="*/ 207813 w 632711"/>
                <a:gd name="connsiteY68" fmla="*/ 334838 h 699399"/>
                <a:gd name="connsiteX69" fmla="*/ 0 w 632711"/>
                <a:gd name="connsiteY69" fmla="*/ 336616 h 699399"/>
                <a:gd name="connsiteX70" fmla="*/ 2286 w 632711"/>
                <a:gd name="connsiteY70" fmla="*/ 345000 h 699399"/>
                <a:gd name="connsiteX71" fmla="*/ 11559 w 632711"/>
                <a:gd name="connsiteY71" fmla="*/ 358846 h 699399"/>
                <a:gd name="connsiteX72" fmla="*/ 18164 w 632711"/>
                <a:gd name="connsiteY72" fmla="*/ 371675 h 699399"/>
                <a:gd name="connsiteX73" fmla="*/ 26294 w 632711"/>
                <a:gd name="connsiteY73" fmla="*/ 372183 h 699399"/>
                <a:gd name="connsiteX74" fmla="*/ 34551 w 632711"/>
                <a:gd name="connsiteY74" fmla="*/ 379551 h 699399"/>
                <a:gd name="connsiteX75" fmla="*/ 39124 w 632711"/>
                <a:gd name="connsiteY75" fmla="*/ 391237 h 699399"/>
                <a:gd name="connsiteX76" fmla="*/ 41664 w 632711"/>
                <a:gd name="connsiteY76" fmla="*/ 407750 h 699399"/>
                <a:gd name="connsiteX77" fmla="*/ 35059 w 632711"/>
                <a:gd name="connsiteY77" fmla="*/ 421723 h 699399"/>
                <a:gd name="connsiteX78" fmla="*/ 33916 w 632711"/>
                <a:gd name="connsiteY78" fmla="*/ 435061 h 699399"/>
                <a:gd name="connsiteX79" fmla="*/ 28581 w 632711"/>
                <a:gd name="connsiteY79" fmla="*/ 444969 h 699399"/>
                <a:gd name="connsiteX80" fmla="*/ 36329 w 632711"/>
                <a:gd name="connsiteY80" fmla="*/ 457544 h 699399"/>
                <a:gd name="connsiteX81" fmla="*/ 42045 w 632711"/>
                <a:gd name="connsiteY81" fmla="*/ 467325 h 699399"/>
                <a:gd name="connsiteX82" fmla="*/ 45729 w 632711"/>
                <a:gd name="connsiteY82" fmla="*/ 503527 h 699399"/>
                <a:gd name="connsiteX83" fmla="*/ 49540 w 632711"/>
                <a:gd name="connsiteY83" fmla="*/ 528551 h 699399"/>
                <a:gd name="connsiteX84" fmla="*/ 45094 w 632711"/>
                <a:gd name="connsiteY84" fmla="*/ 550018 h 699399"/>
                <a:gd name="connsiteX85" fmla="*/ 35948 w 632711"/>
                <a:gd name="connsiteY85" fmla="*/ 583172 h 69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2711" h="699399">
                  <a:moveTo>
                    <a:pt x="36583" y="583045"/>
                  </a:moveTo>
                  <a:cubicBezTo>
                    <a:pt x="33535" y="593588"/>
                    <a:pt x="31502" y="598923"/>
                    <a:pt x="30232" y="603369"/>
                  </a:cubicBezTo>
                  <a:cubicBezTo>
                    <a:pt x="33916" y="601209"/>
                    <a:pt x="37726" y="599431"/>
                    <a:pt x="41410" y="598542"/>
                  </a:cubicBezTo>
                  <a:cubicBezTo>
                    <a:pt x="47380" y="597144"/>
                    <a:pt x="50937" y="597272"/>
                    <a:pt x="56145" y="597526"/>
                  </a:cubicBezTo>
                  <a:cubicBezTo>
                    <a:pt x="59575" y="597653"/>
                    <a:pt x="63767" y="597780"/>
                    <a:pt x="70245" y="597526"/>
                  </a:cubicBezTo>
                  <a:cubicBezTo>
                    <a:pt x="77485" y="597272"/>
                    <a:pt x="84345" y="595747"/>
                    <a:pt x="91077" y="594350"/>
                  </a:cubicBezTo>
                  <a:cubicBezTo>
                    <a:pt x="98444" y="592826"/>
                    <a:pt x="105685" y="591301"/>
                    <a:pt x="113814" y="591174"/>
                  </a:cubicBezTo>
                  <a:cubicBezTo>
                    <a:pt x="118260" y="591174"/>
                    <a:pt x="122071" y="590666"/>
                    <a:pt x="125374" y="590285"/>
                  </a:cubicBezTo>
                  <a:cubicBezTo>
                    <a:pt x="133249" y="589396"/>
                    <a:pt x="138330" y="588761"/>
                    <a:pt x="145698" y="593461"/>
                  </a:cubicBezTo>
                  <a:cubicBezTo>
                    <a:pt x="150398" y="596509"/>
                    <a:pt x="152684" y="600066"/>
                    <a:pt x="154844" y="603623"/>
                  </a:cubicBezTo>
                  <a:cubicBezTo>
                    <a:pt x="157130" y="607180"/>
                    <a:pt x="159289" y="610736"/>
                    <a:pt x="164498" y="612642"/>
                  </a:cubicBezTo>
                  <a:cubicBezTo>
                    <a:pt x="169451" y="614420"/>
                    <a:pt x="174024" y="614928"/>
                    <a:pt x="178089" y="615436"/>
                  </a:cubicBezTo>
                  <a:cubicBezTo>
                    <a:pt x="183297" y="616071"/>
                    <a:pt x="187489" y="616452"/>
                    <a:pt x="190919" y="619374"/>
                  </a:cubicBezTo>
                  <a:cubicBezTo>
                    <a:pt x="193840" y="621787"/>
                    <a:pt x="194348" y="624836"/>
                    <a:pt x="195111" y="628647"/>
                  </a:cubicBezTo>
                  <a:cubicBezTo>
                    <a:pt x="195873" y="632966"/>
                    <a:pt x="196889" y="638555"/>
                    <a:pt x="203494" y="644906"/>
                  </a:cubicBezTo>
                  <a:cubicBezTo>
                    <a:pt x="206924" y="648209"/>
                    <a:pt x="209464" y="650495"/>
                    <a:pt x="211497" y="652527"/>
                  </a:cubicBezTo>
                  <a:cubicBezTo>
                    <a:pt x="216451" y="657227"/>
                    <a:pt x="218991" y="659514"/>
                    <a:pt x="228518" y="670057"/>
                  </a:cubicBezTo>
                  <a:cubicBezTo>
                    <a:pt x="234615" y="676789"/>
                    <a:pt x="239569" y="681743"/>
                    <a:pt x="243634" y="685808"/>
                  </a:cubicBezTo>
                  <a:cubicBezTo>
                    <a:pt x="248715" y="690762"/>
                    <a:pt x="252526" y="694573"/>
                    <a:pt x="255574" y="698764"/>
                  </a:cubicBezTo>
                  <a:lnTo>
                    <a:pt x="255955" y="699400"/>
                  </a:lnTo>
                  <a:cubicBezTo>
                    <a:pt x="260401" y="696986"/>
                    <a:pt x="270436" y="690889"/>
                    <a:pt x="273358" y="684411"/>
                  </a:cubicBezTo>
                  <a:cubicBezTo>
                    <a:pt x="275771" y="679076"/>
                    <a:pt x="276407" y="672597"/>
                    <a:pt x="277042" y="666881"/>
                  </a:cubicBezTo>
                  <a:cubicBezTo>
                    <a:pt x="277423" y="662816"/>
                    <a:pt x="277931" y="659006"/>
                    <a:pt x="278820" y="655830"/>
                  </a:cubicBezTo>
                  <a:cubicBezTo>
                    <a:pt x="280217" y="651130"/>
                    <a:pt x="281869" y="648590"/>
                    <a:pt x="284917" y="647065"/>
                  </a:cubicBezTo>
                  <a:cubicBezTo>
                    <a:pt x="287585" y="645795"/>
                    <a:pt x="290887" y="645668"/>
                    <a:pt x="295714" y="645922"/>
                  </a:cubicBezTo>
                  <a:cubicBezTo>
                    <a:pt x="301558" y="646176"/>
                    <a:pt x="308290" y="653417"/>
                    <a:pt x="314641" y="660276"/>
                  </a:cubicBezTo>
                  <a:cubicBezTo>
                    <a:pt x="319722" y="665738"/>
                    <a:pt x="324676" y="671073"/>
                    <a:pt x="326708" y="671073"/>
                  </a:cubicBezTo>
                  <a:cubicBezTo>
                    <a:pt x="327979" y="671073"/>
                    <a:pt x="328995" y="668533"/>
                    <a:pt x="330011" y="665992"/>
                  </a:cubicBezTo>
                  <a:cubicBezTo>
                    <a:pt x="332044" y="661038"/>
                    <a:pt x="334203" y="655830"/>
                    <a:pt x="340808" y="655449"/>
                  </a:cubicBezTo>
                  <a:cubicBezTo>
                    <a:pt x="344111" y="655322"/>
                    <a:pt x="351605" y="655449"/>
                    <a:pt x="360243" y="655703"/>
                  </a:cubicBezTo>
                  <a:cubicBezTo>
                    <a:pt x="374851" y="656084"/>
                    <a:pt x="392634" y="656592"/>
                    <a:pt x="397461" y="655576"/>
                  </a:cubicBezTo>
                  <a:cubicBezTo>
                    <a:pt x="400129" y="654941"/>
                    <a:pt x="400510" y="654052"/>
                    <a:pt x="400891" y="653036"/>
                  </a:cubicBezTo>
                  <a:cubicBezTo>
                    <a:pt x="401653" y="650876"/>
                    <a:pt x="402415" y="648590"/>
                    <a:pt x="405845" y="646557"/>
                  </a:cubicBezTo>
                  <a:cubicBezTo>
                    <a:pt x="410799" y="643509"/>
                    <a:pt x="415245" y="646303"/>
                    <a:pt x="419945" y="649479"/>
                  </a:cubicBezTo>
                  <a:cubicBezTo>
                    <a:pt x="422612" y="651257"/>
                    <a:pt x="425407" y="653036"/>
                    <a:pt x="427693" y="653036"/>
                  </a:cubicBezTo>
                  <a:cubicBezTo>
                    <a:pt x="432520" y="653036"/>
                    <a:pt x="461228" y="652781"/>
                    <a:pt x="494254" y="652527"/>
                  </a:cubicBezTo>
                  <a:cubicBezTo>
                    <a:pt x="540873" y="652146"/>
                    <a:pt x="595620" y="651765"/>
                    <a:pt x="601591" y="651765"/>
                  </a:cubicBezTo>
                  <a:cubicBezTo>
                    <a:pt x="611118" y="651765"/>
                    <a:pt x="611244" y="650749"/>
                    <a:pt x="612515" y="645541"/>
                  </a:cubicBezTo>
                  <a:cubicBezTo>
                    <a:pt x="612515" y="645033"/>
                    <a:pt x="612769" y="644271"/>
                    <a:pt x="613023" y="643255"/>
                  </a:cubicBezTo>
                  <a:cubicBezTo>
                    <a:pt x="614039" y="638809"/>
                    <a:pt x="614801" y="633474"/>
                    <a:pt x="615436" y="628139"/>
                  </a:cubicBezTo>
                  <a:cubicBezTo>
                    <a:pt x="616071" y="622423"/>
                    <a:pt x="616452" y="616706"/>
                    <a:pt x="616452" y="612260"/>
                  </a:cubicBezTo>
                  <a:cubicBezTo>
                    <a:pt x="616452" y="609085"/>
                    <a:pt x="615436" y="607561"/>
                    <a:pt x="614039" y="605655"/>
                  </a:cubicBezTo>
                  <a:cubicBezTo>
                    <a:pt x="612134" y="602861"/>
                    <a:pt x="609847" y="599431"/>
                    <a:pt x="608704" y="592064"/>
                  </a:cubicBezTo>
                  <a:cubicBezTo>
                    <a:pt x="607180" y="582664"/>
                    <a:pt x="581394" y="362275"/>
                    <a:pt x="566151" y="232329"/>
                  </a:cubicBezTo>
                  <a:cubicBezTo>
                    <a:pt x="559926" y="178978"/>
                    <a:pt x="555480" y="140744"/>
                    <a:pt x="555226" y="138965"/>
                  </a:cubicBezTo>
                  <a:cubicBezTo>
                    <a:pt x="554591" y="134392"/>
                    <a:pt x="554210" y="130709"/>
                    <a:pt x="555099" y="127914"/>
                  </a:cubicBezTo>
                  <a:cubicBezTo>
                    <a:pt x="556243" y="124103"/>
                    <a:pt x="558910" y="122071"/>
                    <a:pt x="564372" y="122071"/>
                  </a:cubicBezTo>
                  <a:cubicBezTo>
                    <a:pt x="570978" y="122071"/>
                    <a:pt x="612261" y="121944"/>
                    <a:pt x="632712" y="121817"/>
                  </a:cubicBezTo>
                  <a:cubicBezTo>
                    <a:pt x="544810" y="63258"/>
                    <a:pt x="468849" y="12829"/>
                    <a:pt x="449415" y="0"/>
                  </a:cubicBezTo>
                  <a:cubicBezTo>
                    <a:pt x="449415" y="28962"/>
                    <a:pt x="449287" y="55510"/>
                    <a:pt x="449161" y="57669"/>
                  </a:cubicBezTo>
                  <a:lnTo>
                    <a:pt x="449161" y="57923"/>
                  </a:lnTo>
                  <a:cubicBezTo>
                    <a:pt x="448906" y="64148"/>
                    <a:pt x="448525" y="71515"/>
                    <a:pt x="435442" y="71388"/>
                  </a:cubicBezTo>
                  <a:cubicBezTo>
                    <a:pt x="425534" y="71388"/>
                    <a:pt x="275644" y="71642"/>
                    <a:pt x="275136" y="71642"/>
                  </a:cubicBezTo>
                  <a:lnTo>
                    <a:pt x="274501" y="71642"/>
                  </a:lnTo>
                  <a:cubicBezTo>
                    <a:pt x="274501" y="71642"/>
                    <a:pt x="271198" y="71007"/>
                    <a:pt x="271198" y="74056"/>
                  </a:cubicBezTo>
                  <a:cubicBezTo>
                    <a:pt x="271452" y="80788"/>
                    <a:pt x="271198" y="178724"/>
                    <a:pt x="271198" y="198667"/>
                  </a:cubicBezTo>
                  <a:lnTo>
                    <a:pt x="271198" y="202097"/>
                  </a:lnTo>
                  <a:cubicBezTo>
                    <a:pt x="271198" y="202097"/>
                    <a:pt x="271198" y="202605"/>
                    <a:pt x="271198" y="202986"/>
                  </a:cubicBezTo>
                  <a:cubicBezTo>
                    <a:pt x="271580" y="206670"/>
                    <a:pt x="272342" y="213275"/>
                    <a:pt x="264847" y="216069"/>
                  </a:cubicBezTo>
                  <a:cubicBezTo>
                    <a:pt x="263323" y="216705"/>
                    <a:pt x="260528" y="217594"/>
                    <a:pt x="257226" y="218737"/>
                  </a:cubicBezTo>
                  <a:cubicBezTo>
                    <a:pt x="248715" y="221659"/>
                    <a:pt x="236648" y="225723"/>
                    <a:pt x="232202" y="228518"/>
                  </a:cubicBezTo>
                  <a:cubicBezTo>
                    <a:pt x="228518" y="230804"/>
                    <a:pt x="222421" y="235377"/>
                    <a:pt x="217721" y="240458"/>
                  </a:cubicBezTo>
                  <a:cubicBezTo>
                    <a:pt x="214672" y="243761"/>
                    <a:pt x="212259" y="247318"/>
                    <a:pt x="211624" y="250239"/>
                  </a:cubicBezTo>
                  <a:cubicBezTo>
                    <a:pt x="210862" y="254177"/>
                    <a:pt x="210734" y="261036"/>
                    <a:pt x="210989" y="268404"/>
                  </a:cubicBezTo>
                  <a:cubicBezTo>
                    <a:pt x="211243" y="277168"/>
                    <a:pt x="212005" y="286822"/>
                    <a:pt x="213021" y="293682"/>
                  </a:cubicBezTo>
                  <a:cubicBezTo>
                    <a:pt x="214164" y="301684"/>
                    <a:pt x="214545" y="310449"/>
                    <a:pt x="214799" y="316800"/>
                  </a:cubicBezTo>
                  <a:cubicBezTo>
                    <a:pt x="214926" y="320611"/>
                    <a:pt x="215180" y="323533"/>
                    <a:pt x="215308" y="324549"/>
                  </a:cubicBezTo>
                  <a:cubicBezTo>
                    <a:pt x="215816" y="327216"/>
                    <a:pt x="215561" y="329376"/>
                    <a:pt x="214164" y="331281"/>
                  </a:cubicBezTo>
                  <a:cubicBezTo>
                    <a:pt x="212894" y="333060"/>
                    <a:pt x="210862" y="334203"/>
                    <a:pt x="207813" y="334838"/>
                  </a:cubicBezTo>
                  <a:cubicBezTo>
                    <a:pt x="203621" y="335727"/>
                    <a:pt x="38997" y="336489"/>
                    <a:pt x="0" y="336616"/>
                  </a:cubicBezTo>
                  <a:cubicBezTo>
                    <a:pt x="508" y="340046"/>
                    <a:pt x="1397" y="343094"/>
                    <a:pt x="2286" y="345000"/>
                  </a:cubicBezTo>
                  <a:cubicBezTo>
                    <a:pt x="4573" y="349954"/>
                    <a:pt x="8257" y="354781"/>
                    <a:pt x="11559" y="358846"/>
                  </a:cubicBezTo>
                  <a:cubicBezTo>
                    <a:pt x="14862" y="362910"/>
                    <a:pt x="16895" y="369897"/>
                    <a:pt x="18164" y="371675"/>
                  </a:cubicBezTo>
                  <a:cubicBezTo>
                    <a:pt x="19435" y="373453"/>
                    <a:pt x="21467" y="370024"/>
                    <a:pt x="26294" y="372183"/>
                  </a:cubicBezTo>
                  <a:cubicBezTo>
                    <a:pt x="31248" y="374343"/>
                    <a:pt x="32773" y="376883"/>
                    <a:pt x="34551" y="379551"/>
                  </a:cubicBezTo>
                  <a:cubicBezTo>
                    <a:pt x="36329" y="382218"/>
                    <a:pt x="35948" y="384124"/>
                    <a:pt x="39124" y="391237"/>
                  </a:cubicBezTo>
                  <a:cubicBezTo>
                    <a:pt x="42426" y="398223"/>
                    <a:pt x="44586" y="397842"/>
                    <a:pt x="41664" y="407750"/>
                  </a:cubicBezTo>
                  <a:cubicBezTo>
                    <a:pt x="38743" y="417658"/>
                    <a:pt x="36583" y="415245"/>
                    <a:pt x="35059" y="421723"/>
                  </a:cubicBezTo>
                  <a:cubicBezTo>
                    <a:pt x="33408" y="428201"/>
                    <a:pt x="35567" y="431250"/>
                    <a:pt x="33916" y="435061"/>
                  </a:cubicBezTo>
                  <a:cubicBezTo>
                    <a:pt x="32264" y="438744"/>
                    <a:pt x="28581" y="441031"/>
                    <a:pt x="28581" y="444969"/>
                  </a:cubicBezTo>
                  <a:cubicBezTo>
                    <a:pt x="28581" y="448906"/>
                    <a:pt x="32518" y="453606"/>
                    <a:pt x="36329" y="457544"/>
                  </a:cubicBezTo>
                  <a:cubicBezTo>
                    <a:pt x="40267" y="461482"/>
                    <a:pt x="42045" y="461482"/>
                    <a:pt x="42045" y="467325"/>
                  </a:cubicBezTo>
                  <a:cubicBezTo>
                    <a:pt x="42045" y="473168"/>
                    <a:pt x="44205" y="492095"/>
                    <a:pt x="45729" y="503527"/>
                  </a:cubicBezTo>
                  <a:cubicBezTo>
                    <a:pt x="47253" y="514959"/>
                    <a:pt x="48524" y="520803"/>
                    <a:pt x="49540" y="528551"/>
                  </a:cubicBezTo>
                  <a:cubicBezTo>
                    <a:pt x="50556" y="536300"/>
                    <a:pt x="45983" y="544302"/>
                    <a:pt x="45094" y="550018"/>
                  </a:cubicBezTo>
                  <a:cubicBezTo>
                    <a:pt x="44332" y="555734"/>
                    <a:pt x="41918" y="562213"/>
                    <a:pt x="35948" y="583172"/>
                  </a:cubicBezTo>
                </a:path>
              </a:pathLst>
            </a:custGeom>
            <a:solidFill>
              <a:srgbClr val="FFFFFF"/>
            </a:solidFill>
            <a:ln w="12700" cap="flat">
              <a:noFill/>
              <a:prstDash val="solid"/>
              <a:miter/>
            </a:ln>
          </p:spPr>
          <p:txBody>
            <a:bodyPr rtlCol="0" anchor="ctr"/>
            <a:lstStyle/>
            <a:p>
              <a:endParaRPr lang="en-GB"/>
            </a:p>
          </p:txBody>
        </p:sp>
        <p:sp>
          <p:nvSpPr>
            <p:cNvPr id="1317" name="Freeform: Shape 1316">
              <a:extLst>
                <a:ext uri="{FF2B5EF4-FFF2-40B4-BE49-F238E27FC236}">
                  <a16:creationId xmlns:a16="http://schemas.microsoft.com/office/drawing/2014/main" id="{E50471E2-FF8A-14DE-9FD1-F95E3E29459F}"/>
                </a:ext>
              </a:extLst>
            </p:cNvPr>
            <p:cNvSpPr/>
            <p:nvPr/>
          </p:nvSpPr>
          <p:spPr>
            <a:xfrm>
              <a:off x="5741039" y="768969"/>
              <a:ext cx="499387" cy="302678"/>
            </a:xfrm>
            <a:custGeom>
              <a:avLst/>
              <a:gdLst>
                <a:gd name="connsiteX0" fmla="*/ 325491 w 499387"/>
                <a:gd name="connsiteY0" fmla="*/ 11686 h 302678"/>
                <a:gd name="connsiteX1" fmla="*/ 298815 w 499387"/>
                <a:gd name="connsiteY1" fmla="*/ 22229 h 302678"/>
                <a:gd name="connsiteX2" fmla="*/ 278873 w 499387"/>
                <a:gd name="connsiteY2" fmla="*/ 23373 h 302678"/>
                <a:gd name="connsiteX3" fmla="*/ 261597 w 499387"/>
                <a:gd name="connsiteY3" fmla="*/ 24262 h 302678"/>
                <a:gd name="connsiteX4" fmla="*/ 252578 w 499387"/>
                <a:gd name="connsiteY4" fmla="*/ 30232 h 302678"/>
                <a:gd name="connsiteX5" fmla="*/ 242671 w 499387"/>
                <a:gd name="connsiteY5" fmla="*/ 36456 h 302678"/>
                <a:gd name="connsiteX6" fmla="*/ 229714 w 499387"/>
                <a:gd name="connsiteY6" fmla="*/ 29597 h 302678"/>
                <a:gd name="connsiteX7" fmla="*/ 215741 w 499387"/>
                <a:gd name="connsiteY7" fmla="*/ 20578 h 302678"/>
                <a:gd name="connsiteX8" fmla="*/ 188939 w 499387"/>
                <a:gd name="connsiteY8" fmla="*/ 19435 h 302678"/>
                <a:gd name="connsiteX9" fmla="*/ 171283 w 499387"/>
                <a:gd name="connsiteY9" fmla="*/ 19943 h 302678"/>
                <a:gd name="connsiteX10" fmla="*/ 155658 w 499387"/>
                <a:gd name="connsiteY10" fmla="*/ 16513 h 302678"/>
                <a:gd name="connsiteX11" fmla="*/ 148291 w 499387"/>
                <a:gd name="connsiteY11" fmla="*/ 14227 h 302678"/>
                <a:gd name="connsiteX12" fmla="*/ 132794 w 499387"/>
                <a:gd name="connsiteY12" fmla="*/ 20070 h 302678"/>
                <a:gd name="connsiteX13" fmla="*/ 130888 w 499387"/>
                <a:gd name="connsiteY13" fmla="*/ 21340 h 302678"/>
                <a:gd name="connsiteX14" fmla="*/ 123648 w 499387"/>
                <a:gd name="connsiteY14" fmla="*/ 28454 h 302678"/>
                <a:gd name="connsiteX15" fmla="*/ 102562 w 499387"/>
                <a:gd name="connsiteY15" fmla="*/ 44332 h 302678"/>
                <a:gd name="connsiteX16" fmla="*/ 83127 w 499387"/>
                <a:gd name="connsiteY16" fmla="*/ 62750 h 302678"/>
                <a:gd name="connsiteX17" fmla="*/ 72711 w 499387"/>
                <a:gd name="connsiteY17" fmla="*/ 78501 h 302678"/>
                <a:gd name="connsiteX18" fmla="*/ 65598 w 499387"/>
                <a:gd name="connsiteY18" fmla="*/ 91077 h 302678"/>
                <a:gd name="connsiteX19" fmla="*/ 55309 w 499387"/>
                <a:gd name="connsiteY19" fmla="*/ 111909 h 302678"/>
                <a:gd name="connsiteX20" fmla="*/ 47814 w 499387"/>
                <a:gd name="connsiteY20" fmla="*/ 124739 h 302678"/>
                <a:gd name="connsiteX21" fmla="*/ 47433 w 499387"/>
                <a:gd name="connsiteY21" fmla="*/ 125247 h 302678"/>
                <a:gd name="connsiteX22" fmla="*/ 32571 w 499387"/>
                <a:gd name="connsiteY22" fmla="*/ 134647 h 302678"/>
                <a:gd name="connsiteX23" fmla="*/ 22663 w 499387"/>
                <a:gd name="connsiteY23" fmla="*/ 139601 h 302678"/>
                <a:gd name="connsiteX24" fmla="*/ 22663 w 499387"/>
                <a:gd name="connsiteY24" fmla="*/ 139601 h 302678"/>
                <a:gd name="connsiteX25" fmla="*/ 21647 w 499387"/>
                <a:gd name="connsiteY25" fmla="*/ 140617 h 302678"/>
                <a:gd name="connsiteX26" fmla="*/ 21647 w 499387"/>
                <a:gd name="connsiteY26" fmla="*/ 140617 h 302678"/>
                <a:gd name="connsiteX27" fmla="*/ 14915 w 499387"/>
                <a:gd name="connsiteY27" fmla="*/ 144300 h 302678"/>
                <a:gd name="connsiteX28" fmla="*/ 6785 w 499387"/>
                <a:gd name="connsiteY28" fmla="*/ 144808 h 302678"/>
                <a:gd name="connsiteX29" fmla="*/ 1323 w 499387"/>
                <a:gd name="connsiteY29" fmla="*/ 145444 h 302678"/>
                <a:gd name="connsiteX30" fmla="*/ 53 w 499387"/>
                <a:gd name="connsiteY30" fmla="*/ 146968 h 302678"/>
                <a:gd name="connsiteX31" fmla="*/ 2593 w 499387"/>
                <a:gd name="connsiteY31" fmla="*/ 151414 h 302678"/>
                <a:gd name="connsiteX32" fmla="*/ 5896 w 499387"/>
                <a:gd name="connsiteY32" fmla="*/ 155733 h 302678"/>
                <a:gd name="connsiteX33" fmla="*/ 15931 w 499387"/>
                <a:gd name="connsiteY33" fmla="*/ 167292 h 302678"/>
                <a:gd name="connsiteX34" fmla="*/ 25712 w 499387"/>
                <a:gd name="connsiteY34" fmla="*/ 178851 h 302678"/>
                <a:gd name="connsiteX35" fmla="*/ 27617 w 499387"/>
                <a:gd name="connsiteY35" fmla="*/ 183424 h 302678"/>
                <a:gd name="connsiteX36" fmla="*/ 31809 w 499387"/>
                <a:gd name="connsiteY36" fmla="*/ 188759 h 302678"/>
                <a:gd name="connsiteX37" fmla="*/ 42733 w 499387"/>
                <a:gd name="connsiteY37" fmla="*/ 193840 h 302678"/>
                <a:gd name="connsiteX38" fmla="*/ 57468 w 499387"/>
                <a:gd name="connsiteY38" fmla="*/ 201208 h 302678"/>
                <a:gd name="connsiteX39" fmla="*/ 57468 w 499387"/>
                <a:gd name="connsiteY39" fmla="*/ 201208 h 302678"/>
                <a:gd name="connsiteX40" fmla="*/ 58484 w 499387"/>
                <a:gd name="connsiteY40" fmla="*/ 202097 h 302678"/>
                <a:gd name="connsiteX41" fmla="*/ 58484 w 499387"/>
                <a:gd name="connsiteY41" fmla="*/ 202097 h 302678"/>
                <a:gd name="connsiteX42" fmla="*/ 64454 w 499387"/>
                <a:gd name="connsiteY42" fmla="*/ 213656 h 302678"/>
                <a:gd name="connsiteX43" fmla="*/ 61279 w 499387"/>
                <a:gd name="connsiteY43" fmla="*/ 222421 h 302678"/>
                <a:gd name="connsiteX44" fmla="*/ 61279 w 499387"/>
                <a:gd name="connsiteY44" fmla="*/ 222421 h 302678"/>
                <a:gd name="connsiteX45" fmla="*/ 59500 w 499387"/>
                <a:gd name="connsiteY45" fmla="*/ 226994 h 302678"/>
                <a:gd name="connsiteX46" fmla="*/ 75252 w 499387"/>
                <a:gd name="connsiteY46" fmla="*/ 235504 h 302678"/>
                <a:gd name="connsiteX47" fmla="*/ 85795 w 499387"/>
                <a:gd name="connsiteY47" fmla="*/ 240712 h 302678"/>
                <a:gd name="connsiteX48" fmla="*/ 91003 w 499387"/>
                <a:gd name="connsiteY48" fmla="*/ 245031 h 302678"/>
                <a:gd name="connsiteX49" fmla="*/ 92908 w 499387"/>
                <a:gd name="connsiteY49" fmla="*/ 245793 h 302678"/>
                <a:gd name="connsiteX50" fmla="*/ 102562 w 499387"/>
                <a:gd name="connsiteY50" fmla="*/ 238299 h 302678"/>
                <a:gd name="connsiteX51" fmla="*/ 103197 w 499387"/>
                <a:gd name="connsiteY51" fmla="*/ 237664 h 302678"/>
                <a:gd name="connsiteX52" fmla="*/ 112597 w 499387"/>
                <a:gd name="connsiteY52" fmla="*/ 236012 h 302678"/>
                <a:gd name="connsiteX53" fmla="*/ 123267 w 499387"/>
                <a:gd name="connsiteY53" fmla="*/ 242110 h 302678"/>
                <a:gd name="connsiteX54" fmla="*/ 123394 w 499387"/>
                <a:gd name="connsiteY54" fmla="*/ 251509 h 302678"/>
                <a:gd name="connsiteX55" fmla="*/ 121235 w 499387"/>
                <a:gd name="connsiteY55" fmla="*/ 253796 h 302678"/>
                <a:gd name="connsiteX56" fmla="*/ 118948 w 499387"/>
                <a:gd name="connsiteY56" fmla="*/ 256336 h 302678"/>
                <a:gd name="connsiteX57" fmla="*/ 118059 w 499387"/>
                <a:gd name="connsiteY57" fmla="*/ 259258 h 302678"/>
                <a:gd name="connsiteX58" fmla="*/ 119710 w 499387"/>
                <a:gd name="connsiteY58" fmla="*/ 263577 h 302678"/>
                <a:gd name="connsiteX59" fmla="*/ 121235 w 499387"/>
                <a:gd name="connsiteY59" fmla="*/ 265101 h 302678"/>
                <a:gd name="connsiteX60" fmla="*/ 124156 w 499387"/>
                <a:gd name="connsiteY60" fmla="*/ 269039 h 302678"/>
                <a:gd name="connsiteX61" fmla="*/ 140797 w 499387"/>
                <a:gd name="connsiteY61" fmla="*/ 275009 h 302678"/>
                <a:gd name="connsiteX62" fmla="*/ 142575 w 499387"/>
                <a:gd name="connsiteY62" fmla="*/ 286568 h 302678"/>
                <a:gd name="connsiteX63" fmla="*/ 142194 w 499387"/>
                <a:gd name="connsiteY63" fmla="*/ 292412 h 302678"/>
                <a:gd name="connsiteX64" fmla="*/ 152991 w 499387"/>
                <a:gd name="connsiteY64" fmla="*/ 291776 h 302678"/>
                <a:gd name="connsiteX65" fmla="*/ 166328 w 499387"/>
                <a:gd name="connsiteY65" fmla="*/ 290379 h 302678"/>
                <a:gd name="connsiteX66" fmla="*/ 188812 w 499387"/>
                <a:gd name="connsiteY66" fmla="*/ 297493 h 302678"/>
                <a:gd name="connsiteX67" fmla="*/ 200879 w 499387"/>
                <a:gd name="connsiteY67" fmla="*/ 302320 h 302678"/>
                <a:gd name="connsiteX68" fmla="*/ 215995 w 499387"/>
                <a:gd name="connsiteY68" fmla="*/ 299652 h 302678"/>
                <a:gd name="connsiteX69" fmla="*/ 215995 w 499387"/>
                <a:gd name="connsiteY69" fmla="*/ 299652 h 302678"/>
                <a:gd name="connsiteX70" fmla="*/ 228825 w 499387"/>
                <a:gd name="connsiteY70" fmla="*/ 295968 h 302678"/>
                <a:gd name="connsiteX71" fmla="*/ 254611 w 499387"/>
                <a:gd name="connsiteY71" fmla="*/ 299017 h 302678"/>
                <a:gd name="connsiteX72" fmla="*/ 274681 w 499387"/>
                <a:gd name="connsiteY72" fmla="*/ 301938 h 302678"/>
                <a:gd name="connsiteX73" fmla="*/ 289797 w 499387"/>
                <a:gd name="connsiteY73" fmla="*/ 298636 h 302678"/>
                <a:gd name="connsiteX74" fmla="*/ 305294 w 499387"/>
                <a:gd name="connsiteY74" fmla="*/ 289617 h 302678"/>
                <a:gd name="connsiteX75" fmla="*/ 322188 w 499387"/>
                <a:gd name="connsiteY75" fmla="*/ 281106 h 302678"/>
                <a:gd name="connsiteX76" fmla="*/ 338320 w 499387"/>
                <a:gd name="connsiteY76" fmla="*/ 278947 h 302678"/>
                <a:gd name="connsiteX77" fmla="*/ 351404 w 499387"/>
                <a:gd name="connsiteY77" fmla="*/ 276787 h 302678"/>
                <a:gd name="connsiteX78" fmla="*/ 370330 w 499387"/>
                <a:gd name="connsiteY78" fmla="*/ 274120 h 302678"/>
                <a:gd name="connsiteX79" fmla="*/ 392941 w 499387"/>
                <a:gd name="connsiteY79" fmla="*/ 279582 h 302678"/>
                <a:gd name="connsiteX80" fmla="*/ 407422 w 499387"/>
                <a:gd name="connsiteY80" fmla="*/ 284409 h 302678"/>
                <a:gd name="connsiteX81" fmla="*/ 432319 w 499387"/>
                <a:gd name="connsiteY81" fmla="*/ 292666 h 302678"/>
                <a:gd name="connsiteX82" fmla="*/ 439305 w 499387"/>
                <a:gd name="connsiteY82" fmla="*/ 295460 h 302678"/>
                <a:gd name="connsiteX83" fmla="*/ 440830 w 499387"/>
                <a:gd name="connsiteY83" fmla="*/ 288601 h 302678"/>
                <a:gd name="connsiteX84" fmla="*/ 441465 w 499387"/>
                <a:gd name="connsiteY84" fmla="*/ 263450 h 302678"/>
                <a:gd name="connsiteX85" fmla="*/ 454929 w 499387"/>
                <a:gd name="connsiteY85" fmla="*/ 249604 h 302678"/>
                <a:gd name="connsiteX86" fmla="*/ 455818 w 499387"/>
                <a:gd name="connsiteY86" fmla="*/ 235250 h 302678"/>
                <a:gd name="connsiteX87" fmla="*/ 454548 w 499387"/>
                <a:gd name="connsiteY87" fmla="*/ 220515 h 302678"/>
                <a:gd name="connsiteX88" fmla="*/ 468394 w 499387"/>
                <a:gd name="connsiteY88" fmla="*/ 215307 h 302678"/>
                <a:gd name="connsiteX89" fmla="*/ 473602 w 499387"/>
                <a:gd name="connsiteY89" fmla="*/ 226104 h 302678"/>
                <a:gd name="connsiteX90" fmla="*/ 493545 w 499387"/>
                <a:gd name="connsiteY90" fmla="*/ 222167 h 302678"/>
                <a:gd name="connsiteX91" fmla="*/ 499134 w 499387"/>
                <a:gd name="connsiteY91" fmla="*/ 206543 h 302678"/>
                <a:gd name="connsiteX92" fmla="*/ 499388 w 499387"/>
                <a:gd name="connsiteY92" fmla="*/ 204637 h 302678"/>
                <a:gd name="connsiteX93" fmla="*/ 484272 w 499387"/>
                <a:gd name="connsiteY93" fmla="*/ 192316 h 302678"/>
                <a:gd name="connsiteX94" fmla="*/ 467123 w 499387"/>
                <a:gd name="connsiteY94" fmla="*/ 196508 h 302678"/>
                <a:gd name="connsiteX95" fmla="*/ 452135 w 499387"/>
                <a:gd name="connsiteY95" fmla="*/ 201589 h 302678"/>
                <a:gd name="connsiteX96" fmla="*/ 426730 w 499387"/>
                <a:gd name="connsiteY96" fmla="*/ 196127 h 302678"/>
                <a:gd name="connsiteX97" fmla="*/ 407041 w 499387"/>
                <a:gd name="connsiteY97" fmla="*/ 179867 h 302678"/>
                <a:gd name="connsiteX98" fmla="*/ 406406 w 499387"/>
                <a:gd name="connsiteY98" fmla="*/ 155733 h 302678"/>
                <a:gd name="connsiteX99" fmla="*/ 407168 w 499387"/>
                <a:gd name="connsiteY99" fmla="*/ 148873 h 302678"/>
                <a:gd name="connsiteX100" fmla="*/ 411360 w 499387"/>
                <a:gd name="connsiteY100" fmla="*/ 129693 h 302678"/>
                <a:gd name="connsiteX101" fmla="*/ 414408 w 499387"/>
                <a:gd name="connsiteY101" fmla="*/ 113814 h 302678"/>
                <a:gd name="connsiteX102" fmla="*/ 414408 w 499387"/>
                <a:gd name="connsiteY102" fmla="*/ 111274 h 302678"/>
                <a:gd name="connsiteX103" fmla="*/ 406024 w 499387"/>
                <a:gd name="connsiteY103" fmla="*/ 85869 h 302678"/>
                <a:gd name="connsiteX104" fmla="*/ 387225 w 499387"/>
                <a:gd name="connsiteY104" fmla="*/ 67069 h 302678"/>
                <a:gd name="connsiteX105" fmla="*/ 376047 w 499387"/>
                <a:gd name="connsiteY105" fmla="*/ 51699 h 302678"/>
                <a:gd name="connsiteX106" fmla="*/ 368298 w 499387"/>
                <a:gd name="connsiteY106" fmla="*/ 36075 h 302678"/>
                <a:gd name="connsiteX107" fmla="*/ 358390 w 499387"/>
                <a:gd name="connsiteY107" fmla="*/ 17656 h 302678"/>
                <a:gd name="connsiteX108" fmla="*/ 342131 w 499387"/>
                <a:gd name="connsiteY108" fmla="*/ 0 h 302678"/>
                <a:gd name="connsiteX109" fmla="*/ 336542 w 499387"/>
                <a:gd name="connsiteY109" fmla="*/ 4192 h 302678"/>
                <a:gd name="connsiteX110" fmla="*/ 327777 w 499387"/>
                <a:gd name="connsiteY110" fmla="*/ 10289 h 302678"/>
                <a:gd name="connsiteX111" fmla="*/ 325999 w 499387"/>
                <a:gd name="connsiteY111" fmla="*/ 11178 h 30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99387" h="302678">
                  <a:moveTo>
                    <a:pt x="325491" y="11686"/>
                  </a:moveTo>
                  <a:cubicBezTo>
                    <a:pt x="319267" y="14989"/>
                    <a:pt x="307961" y="20959"/>
                    <a:pt x="298815" y="22229"/>
                  </a:cubicBezTo>
                  <a:cubicBezTo>
                    <a:pt x="293608" y="22992"/>
                    <a:pt x="286240" y="23119"/>
                    <a:pt x="278873" y="23373"/>
                  </a:cubicBezTo>
                  <a:cubicBezTo>
                    <a:pt x="272648" y="23500"/>
                    <a:pt x="266424" y="23754"/>
                    <a:pt x="261597" y="24262"/>
                  </a:cubicBezTo>
                  <a:cubicBezTo>
                    <a:pt x="257405" y="24770"/>
                    <a:pt x="254865" y="27564"/>
                    <a:pt x="252578" y="30232"/>
                  </a:cubicBezTo>
                  <a:cubicBezTo>
                    <a:pt x="249784" y="33408"/>
                    <a:pt x="247370" y="36329"/>
                    <a:pt x="242671" y="36456"/>
                  </a:cubicBezTo>
                  <a:cubicBezTo>
                    <a:pt x="237843" y="36583"/>
                    <a:pt x="234160" y="33408"/>
                    <a:pt x="229714" y="29597"/>
                  </a:cubicBezTo>
                  <a:cubicBezTo>
                    <a:pt x="225903" y="26294"/>
                    <a:pt x="221457" y="22483"/>
                    <a:pt x="215741" y="20578"/>
                  </a:cubicBezTo>
                  <a:cubicBezTo>
                    <a:pt x="208501" y="18038"/>
                    <a:pt x="198720" y="18800"/>
                    <a:pt x="188939" y="19435"/>
                  </a:cubicBezTo>
                  <a:cubicBezTo>
                    <a:pt x="182842" y="19816"/>
                    <a:pt x="176872" y="20324"/>
                    <a:pt x="171283" y="19943"/>
                  </a:cubicBezTo>
                  <a:cubicBezTo>
                    <a:pt x="162137" y="19435"/>
                    <a:pt x="158961" y="18038"/>
                    <a:pt x="155658" y="16513"/>
                  </a:cubicBezTo>
                  <a:cubicBezTo>
                    <a:pt x="153753" y="15624"/>
                    <a:pt x="151848" y="14862"/>
                    <a:pt x="148291" y="14227"/>
                  </a:cubicBezTo>
                  <a:cubicBezTo>
                    <a:pt x="142702" y="13211"/>
                    <a:pt x="136605" y="17402"/>
                    <a:pt x="132794" y="20070"/>
                  </a:cubicBezTo>
                  <a:cubicBezTo>
                    <a:pt x="132159" y="20578"/>
                    <a:pt x="131396" y="20959"/>
                    <a:pt x="130888" y="21340"/>
                  </a:cubicBezTo>
                  <a:cubicBezTo>
                    <a:pt x="130253" y="23754"/>
                    <a:pt x="128094" y="26167"/>
                    <a:pt x="123648" y="28454"/>
                  </a:cubicBezTo>
                  <a:cubicBezTo>
                    <a:pt x="119456" y="30613"/>
                    <a:pt x="110946" y="37345"/>
                    <a:pt x="102562" y="44332"/>
                  </a:cubicBezTo>
                  <a:cubicBezTo>
                    <a:pt x="93797" y="51699"/>
                    <a:pt x="85541" y="59448"/>
                    <a:pt x="83127" y="62750"/>
                  </a:cubicBezTo>
                  <a:cubicBezTo>
                    <a:pt x="80586" y="66180"/>
                    <a:pt x="76395" y="72531"/>
                    <a:pt x="72711" y="78501"/>
                  </a:cubicBezTo>
                  <a:cubicBezTo>
                    <a:pt x="69535" y="83582"/>
                    <a:pt x="66614" y="88536"/>
                    <a:pt x="65598" y="91077"/>
                  </a:cubicBezTo>
                  <a:cubicBezTo>
                    <a:pt x="64073" y="94634"/>
                    <a:pt x="59500" y="103779"/>
                    <a:pt x="55309" y="111909"/>
                  </a:cubicBezTo>
                  <a:cubicBezTo>
                    <a:pt x="52514" y="117371"/>
                    <a:pt x="49719" y="122198"/>
                    <a:pt x="47814" y="124739"/>
                  </a:cubicBezTo>
                  <a:lnTo>
                    <a:pt x="47433" y="125247"/>
                  </a:lnTo>
                  <a:cubicBezTo>
                    <a:pt x="42733" y="131725"/>
                    <a:pt x="40701" y="134392"/>
                    <a:pt x="32571" y="134647"/>
                  </a:cubicBezTo>
                  <a:cubicBezTo>
                    <a:pt x="27871" y="134773"/>
                    <a:pt x="25204" y="137187"/>
                    <a:pt x="22663" y="139601"/>
                  </a:cubicBezTo>
                  <a:lnTo>
                    <a:pt x="22663" y="139601"/>
                  </a:lnTo>
                  <a:cubicBezTo>
                    <a:pt x="22663" y="139601"/>
                    <a:pt x="21647" y="140617"/>
                    <a:pt x="21647" y="140617"/>
                  </a:cubicBezTo>
                  <a:lnTo>
                    <a:pt x="21647" y="140617"/>
                  </a:lnTo>
                  <a:cubicBezTo>
                    <a:pt x="19487" y="142522"/>
                    <a:pt x="17455" y="143792"/>
                    <a:pt x="14915" y="144300"/>
                  </a:cubicBezTo>
                  <a:cubicBezTo>
                    <a:pt x="12628" y="144808"/>
                    <a:pt x="10088" y="144936"/>
                    <a:pt x="6785" y="144808"/>
                  </a:cubicBezTo>
                  <a:cubicBezTo>
                    <a:pt x="4245" y="144808"/>
                    <a:pt x="2466" y="144808"/>
                    <a:pt x="1323" y="145444"/>
                  </a:cubicBezTo>
                  <a:cubicBezTo>
                    <a:pt x="688" y="145698"/>
                    <a:pt x="180" y="146206"/>
                    <a:pt x="53" y="146968"/>
                  </a:cubicBezTo>
                  <a:cubicBezTo>
                    <a:pt x="-201" y="147857"/>
                    <a:pt x="434" y="148746"/>
                    <a:pt x="2593" y="151414"/>
                  </a:cubicBezTo>
                  <a:cubicBezTo>
                    <a:pt x="3609" y="152684"/>
                    <a:pt x="4880" y="154335"/>
                    <a:pt x="5896" y="155733"/>
                  </a:cubicBezTo>
                  <a:cubicBezTo>
                    <a:pt x="8564" y="159162"/>
                    <a:pt x="12374" y="163354"/>
                    <a:pt x="15931" y="167292"/>
                  </a:cubicBezTo>
                  <a:cubicBezTo>
                    <a:pt x="20250" y="171992"/>
                    <a:pt x="24187" y="176311"/>
                    <a:pt x="25712" y="178851"/>
                  </a:cubicBezTo>
                  <a:cubicBezTo>
                    <a:pt x="26728" y="180630"/>
                    <a:pt x="27109" y="182154"/>
                    <a:pt x="27617" y="183424"/>
                  </a:cubicBezTo>
                  <a:cubicBezTo>
                    <a:pt x="28125" y="185329"/>
                    <a:pt x="28633" y="186854"/>
                    <a:pt x="31809" y="188759"/>
                  </a:cubicBezTo>
                  <a:cubicBezTo>
                    <a:pt x="34350" y="190283"/>
                    <a:pt x="38541" y="192062"/>
                    <a:pt x="42733" y="193840"/>
                  </a:cubicBezTo>
                  <a:cubicBezTo>
                    <a:pt x="48576" y="196381"/>
                    <a:pt x="54673" y="198921"/>
                    <a:pt x="57468" y="201208"/>
                  </a:cubicBezTo>
                  <a:lnTo>
                    <a:pt x="57468" y="201208"/>
                  </a:lnTo>
                  <a:lnTo>
                    <a:pt x="58484" y="202097"/>
                  </a:lnTo>
                  <a:lnTo>
                    <a:pt x="58484" y="202097"/>
                  </a:lnTo>
                  <a:cubicBezTo>
                    <a:pt x="62930" y="205781"/>
                    <a:pt x="64454" y="206924"/>
                    <a:pt x="64454" y="213656"/>
                  </a:cubicBezTo>
                  <a:cubicBezTo>
                    <a:pt x="64454" y="217340"/>
                    <a:pt x="62803" y="219880"/>
                    <a:pt x="61279" y="222421"/>
                  </a:cubicBezTo>
                  <a:lnTo>
                    <a:pt x="61279" y="222421"/>
                  </a:lnTo>
                  <a:cubicBezTo>
                    <a:pt x="60262" y="224072"/>
                    <a:pt x="59374" y="225723"/>
                    <a:pt x="59500" y="226994"/>
                  </a:cubicBezTo>
                  <a:cubicBezTo>
                    <a:pt x="59627" y="228264"/>
                    <a:pt x="68011" y="232075"/>
                    <a:pt x="75252" y="235504"/>
                  </a:cubicBezTo>
                  <a:cubicBezTo>
                    <a:pt x="79570" y="237410"/>
                    <a:pt x="83508" y="239315"/>
                    <a:pt x="85795" y="240712"/>
                  </a:cubicBezTo>
                  <a:cubicBezTo>
                    <a:pt x="88589" y="242618"/>
                    <a:pt x="89987" y="244015"/>
                    <a:pt x="91003" y="245031"/>
                  </a:cubicBezTo>
                  <a:cubicBezTo>
                    <a:pt x="91511" y="245539"/>
                    <a:pt x="91765" y="245793"/>
                    <a:pt x="92908" y="245793"/>
                  </a:cubicBezTo>
                  <a:cubicBezTo>
                    <a:pt x="95830" y="245666"/>
                    <a:pt x="99640" y="241475"/>
                    <a:pt x="102562" y="238299"/>
                  </a:cubicBezTo>
                  <a:lnTo>
                    <a:pt x="103197" y="237664"/>
                  </a:lnTo>
                  <a:cubicBezTo>
                    <a:pt x="105610" y="234996"/>
                    <a:pt x="109040" y="234869"/>
                    <a:pt x="112597" y="236012"/>
                  </a:cubicBezTo>
                  <a:cubicBezTo>
                    <a:pt x="116662" y="237283"/>
                    <a:pt x="121107" y="240331"/>
                    <a:pt x="123267" y="242110"/>
                  </a:cubicBezTo>
                  <a:cubicBezTo>
                    <a:pt x="127078" y="245285"/>
                    <a:pt x="126062" y="248334"/>
                    <a:pt x="123394" y="251509"/>
                  </a:cubicBezTo>
                  <a:cubicBezTo>
                    <a:pt x="122632" y="252399"/>
                    <a:pt x="121997" y="253161"/>
                    <a:pt x="121235" y="253796"/>
                  </a:cubicBezTo>
                  <a:cubicBezTo>
                    <a:pt x="120345" y="254558"/>
                    <a:pt x="119583" y="255447"/>
                    <a:pt x="118948" y="256336"/>
                  </a:cubicBezTo>
                  <a:cubicBezTo>
                    <a:pt x="118313" y="257226"/>
                    <a:pt x="118059" y="258242"/>
                    <a:pt x="118059" y="259258"/>
                  </a:cubicBezTo>
                  <a:cubicBezTo>
                    <a:pt x="118059" y="260782"/>
                    <a:pt x="118948" y="262307"/>
                    <a:pt x="119710" y="263577"/>
                  </a:cubicBezTo>
                  <a:cubicBezTo>
                    <a:pt x="120218" y="264212"/>
                    <a:pt x="120726" y="264720"/>
                    <a:pt x="121235" y="265101"/>
                  </a:cubicBezTo>
                  <a:cubicBezTo>
                    <a:pt x="122632" y="266371"/>
                    <a:pt x="123775" y="267388"/>
                    <a:pt x="124156" y="269039"/>
                  </a:cubicBezTo>
                  <a:cubicBezTo>
                    <a:pt x="128983" y="270055"/>
                    <a:pt x="137875" y="272342"/>
                    <a:pt x="140797" y="275009"/>
                  </a:cubicBezTo>
                  <a:cubicBezTo>
                    <a:pt x="143845" y="277677"/>
                    <a:pt x="143210" y="282123"/>
                    <a:pt x="142575" y="286568"/>
                  </a:cubicBezTo>
                  <a:cubicBezTo>
                    <a:pt x="142194" y="289363"/>
                    <a:pt x="141813" y="292285"/>
                    <a:pt x="142194" y="292412"/>
                  </a:cubicBezTo>
                  <a:cubicBezTo>
                    <a:pt x="143464" y="293301"/>
                    <a:pt x="147910" y="292666"/>
                    <a:pt x="152991" y="291776"/>
                  </a:cubicBezTo>
                  <a:cubicBezTo>
                    <a:pt x="157056" y="291141"/>
                    <a:pt x="161756" y="290379"/>
                    <a:pt x="166328" y="290379"/>
                  </a:cubicBezTo>
                  <a:cubicBezTo>
                    <a:pt x="173569" y="290379"/>
                    <a:pt x="181317" y="294063"/>
                    <a:pt x="188812" y="297493"/>
                  </a:cubicBezTo>
                  <a:cubicBezTo>
                    <a:pt x="193131" y="299525"/>
                    <a:pt x="197322" y="301557"/>
                    <a:pt x="200879" y="302320"/>
                  </a:cubicBezTo>
                  <a:cubicBezTo>
                    <a:pt x="205579" y="303463"/>
                    <a:pt x="210660" y="301684"/>
                    <a:pt x="215995" y="299652"/>
                  </a:cubicBezTo>
                  <a:lnTo>
                    <a:pt x="215995" y="299652"/>
                  </a:lnTo>
                  <a:cubicBezTo>
                    <a:pt x="220060" y="298128"/>
                    <a:pt x="224125" y="296603"/>
                    <a:pt x="228825" y="295968"/>
                  </a:cubicBezTo>
                  <a:cubicBezTo>
                    <a:pt x="235176" y="295079"/>
                    <a:pt x="245084" y="297112"/>
                    <a:pt x="254611" y="299017"/>
                  </a:cubicBezTo>
                  <a:cubicBezTo>
                    <a:pt x="262359" y="300541"/>
                    <a:pt x="269981" y="302192"/>
                    <a:pt x="274681" y="301938"/>
                  </a:cubicBezTo>
                  <a:cubicBezTo>
                    <a:pt x="279889" y="301684"/>
                    <a:pt x="284843" y="300668"/>
                    <a:pt x="289797" y="298636"/>
                  </a:cubicBezTo>
                  <a:cubicBezTo>
                    <a:pt x="294878" y="296603"/>
                    <a:pt x="299959" y="293555"/>
                    <a:pt x="305294" y="289617"/>
                  </a:cubicBezTo>
                  <a:cubicBezTo>
                    <a:pt x="311264" y="285171"/>
                    <a:pt x="316853" y="282631"/>
                    <a:pt x="322188" y="281106"/>
                  </a:cubicBezTo>
                  <a:cubicBezTo>
                    <a:pt x="327523" y="279582"/>
                    <a:pt x="332731" y="279074"/>
                    <a:pt x="338320" y="278947"/>
                  </a:cubicBezTo>
                  <a:cubicBezTo>
                    <a:pt x="342639" y="278947"/>
                    <a:pt x="346958" y="277804"/>
                    <a:pt x="351404" y="276787"/>
                  </a:cubicBezTo>
                  <a:cubicBezTo>
                    <a:pt x="357120" y="275390"/>
                    <a:pt x="363090" y="273993"/>
                    <a:pt x="370330" y="274120"/>
                  </a:cubicBezTo>
                  <a:cubicBezTo>
                    <a:pt x="378841" y="274247"/>
                    <a:pt x="385320" y="276660"/>
                    <a:pt x="392941" y="279582"/>
                  </a:cubicBezTo>
                  <a:cubicBezTo>
                    <a:pt x="397133" y="281233"/>
                    <a:pt x="401833" y="282885"/>
                    <a:pt x="407422" y="284409"/>
                  </a:cubicBezTo>
                  <a:cubicBezTo>
                    <a:pt x="414916" y="286441"/>
                    <a:pt x="424062" y="289617"/>
                    <a:pt x="432319" y="292666"/>
                  </a:cubicBezTo>
                  <a:cubicBezTo>
                    <a:pt x="434732" y="293682"/>
                    <a:pt x="437146" y="294571"/>
                    <a:pt x="439305" y="295460"/>
                  </a:cubicBezTo>
                  <a:cubicBezTo>
                    <a:pt x="439559" y="293555"/>
                    <a:pt x="440067" y="291268"/>
                    <a:pt x="440830" y="288601"/>
                  </a:cubicBezTo>
                  <a:cubicBezTo>
                    <a:pt x="443370" y="279074"/>
                    <a:pt x="436765" y="272088"/>
                    <a:pt x="441465" y="263450"/>
                  </a:cubicBezTo>
                  <a:cubicBezTo>
                    <a:pt x="446292" y="254812"/>
                    <a:pt x="451500" y="255701"/>
                    <a:pt x="454929" y="249604"/>
                  </a:cubicBezTo>
                  <a:cubicBezTo>
                    <a:pt x="458359" y="243507"/>
                    <a:pt x="457470" y="243126"/>
                    <a:pt x="455818" y="235250"/>
                  </a:cubicBezTo>
                  <a:cubicBezTo>
                    <a:pt x="454040" y="227502"/>
                    <a:pt x="450610" y="226613"/>
                    <a:pt x="454548" y="220515"/>
                  </a:cubicBezTo>
                  <a:cubicBezTo>
                    <a:pt x="458486" y="214418"/>
                    <a:pt x="467505" y="208829"/>
                    <a:pt x="468394" y="215307"/>
                  </a:cubicBezTo>
                  <a:cubicBezTo>
                    <a:pt x="469283" y="221786"/>
                    <a:pt x="464964" y="225723"/>
                    <a:pt x="473602" y="226104"/>
                  </a:cubicBezTo>
                  <a:cubicBezTo>
                    <a:pt x="482239" y="226613"/>
                    <a:pt x="488337" y="225215"/>
                    <a:pt x="493545" y="222167"/>
                  </a:cubicBezTo>
                  <a:cubicBezTo>
                    <a:pt x="498753" y="219118"/>
                    <a:pt x="498372" y="213910"/>
                    <a:pt x="499134" y="206543"/>
                  </a:cubicBezTo>
                  <a:cubicBezTo>
                    <a:pt x="499134" y="205908"/>
                    <a:pt x="499261" y="205145"/>
                    <a:pt x="499388" y="204637"/>
                  </a:cubicBezTo>
                  <a:cubicBezTo>
                    <a:pt x="494815" y="198159"/>
                    <a:pt x="491259" y="193459"/>
                    <a:pt x="484272" y="192316"/>
                  </a:cubicBezTo>
                  <a:cubicBezTo>
                    <a:pt x="478810" y="191427"/>
                    <a:pt x="473094" y="193840"/>
                    <a:pt x="467123" y="196508"/>
                  </a:cubicBezTo>
                  <a:cubicBezTo>
                    <a:pt x="462424" y="198540"/>
                    <a:pt x="457597" y="200572"/>
                    <a:pt x="452135" y="201589"/>
                  </a:cubicBezTo>
                  <a:cubicBezTo>
                    <a:pt x="445402" y="202859"/>
                    <a:pt x="435494" y="200191"/>
                    <a:pt x="426730" y="196127"/>
                  </a:cubicBezTo>
                  <a:cubicBezTo>
                    <a:pt x="417076" y="191681"/>
                    <a:pt x="408565" y="185075"/>
                    <a:pt x="407041" y="179867"/>
                  </a:cubicBezTo>
                  <a:cubicBezTo>
                    <a:pt x="404627" y="172246"/>
                    <a:pt x="405262" y="166911"/>
                    <a:pt x="406406" y="155733"/>
                  </a:cubicBezTo>
                  <a:cubicBezTo>
                    <a:pt x="406660" y="153446"/>
                    <a:pt x="406914" y="151033"/>
                    <a:pt x="407168" y="148873"/>
                  </a:cubicBezTo>
                  <a:cubicBezTo>
                    <a:pt x="407930" y="140998"/>
                    <a:pt x="409708" y="135155"/>
                    <a:pt x="411360" y="129693"/>
                  </a:cubicBezTo>
                  <a:cubicBezTo>
                    <a:pt x="413011" y="124357"/>
                    <a:pt x="414408" y="119531"/>
                    <a:pt x="414408" y="113814"/>
                  </a:cubicBezTo>
                  <a:cubicBezTo>
                    <a:pt x="414408" y="110893"/>
                    <a:pt x="414408" y="113433"/>
                    <a:pt x="414408" y="111274"/>
                  </a:cubicBezTo>
                  <a:cubicBezTo>
                    <a:pt x="414408" y="101239"/>
                    <a:pt x="414408" y="93363"/>
                    <a:pt x="406024" y="85869"/>
                  </a:cubicBezTo>
                  <a:cubicBezTo>
                    <a:pt x="400309" y="80788"/>
                    <a:pt x="393068" y="73674"/>
                    <a:pt x="387225" y="67069"/>
                  </a:cubicBezTo>
                  <a:cubicBezTo>
                    <a:pt x="382017" y="61226"/>
                    <a:pt x="377698" y="55510"/>
                    <a:pt x="376047" y="51699"/>
                  </a:cubicBezTo>
                  <a:cubicBezTo>
                    <a:pt x="374649" y="48397"/>
                    <a:pt x="371474" y="42299"/>
                    <a:pt x="368298" y="36075"/>
                  </a:cubicBezTo>
                  <a:cubicBezTo>
                    <a:pt x="364360" y="28581"/>
                    <a:pt x="360296" y="20959"/>
                    <a:pt x="358390" y="17656"/>
                  </a:cubicBezTo>
                  <a:cubicBezTo>
                    <a:pt x="355596" y="12830"/>
                    <a:pt x="345434" y="3049"/>
                    <a:pt x="342131" y="0"/>
                  </a:cubicBezTo>
                  <a:cubicBezTo>
                    <a:pt x="340226" y="1397"/>
                    <a:pt x="338320" y="2795"/>
                    <a:pt x="336542" y="4192"/>
                  </a:cubicBezTo>
                  <a:cubicBezTo>
                    <a:pt x="333112" y="6732"/>
                    <a:pt x="330064" y="9146"/>
                    <a:pt x="327777" y="10289"/>
                  </a:cubicBezTo>
                  <a:lnTo>
                    <a:pt x="325999" y="11178"/>
                  </a:lnTo>
                  <a:close/>
                </a:path>
              </a:pathLst>
            </a:custGeom>
            <a:solidFill>
              <a:srgbClr val="FFFFFF"/>
            </a:solidFill>
            <a:ln w="12700" cap="flat">
              <a:noFill/>
              <a:prstDash val="solid"/>
              <a:miter/>
            </a:ln>
          </p:spPr>
          <p:txBody>
            <a:bodyPr rtlCol="0" anchor="ctr"/>
            <a:lstStyle/>
            <a:p>
              <a:endParaRPr lang="en-GB"/>
            </a:p>
          </p:txBody>
        </p:sp>
        <p:sp>
          <p:nvSpPr>
            <p:cNvPr id="1318" name="Freeform: Shape 1317">
              <a:extLst>
                <a:ext uri="{FF2B5EF4-FFF2-40B4-BE49-F238E27FC236}">
                  <a16:creationId xmlns:a16="http://schemas.microsoft.com/office/drawing/2014/main" id="{6DBF91C3-3DC3-1029-BEA2-7CD1C23F0CA4}"/>
                </a:ext>
              </a:extLst>
            </p:cNvPr>
            <p:cNvSpPr/>
            <p:nvPr/>
          </p:nvSpPr>
          <p:spPr>
            <a:xfrm>
              <a:off x="5248870" y="-802"/>
              <a:ext cx="327597" cy="258495"/>
            </a:xfrm>
            <a:custGeom>
              <a:avLst/>
              <a:gdLst>
                <a:gd name="connsiteX0" fmla="*/ 0 w 327597"/>
                <a:gd name="connsiteY0" fmla="*/ 127 h 258495"/>
                <a:gd name="connsiteX1" fmla="*/ 254 w 327597"/>
                <a:gd name="connsiteY1" fmla="*/ 635 h 258495"/>
                <a:gd name="connsiteX2" fmla="*/ 2795 w 327597"/>
                <a:gd name="connsiteY2" fmla="*/ 17275 h 258495"/>
                <a:gd name="connsiteX3" fmla="*/ 5843 w 327597"/>
                <a:gd name="connsiteY3" fmla="*/ 29597 h 258495"/>
                <a:gd name="connsiteX4" fmla="*/ 18419 w 327597"/>
                <a:gd name="connsiteY4" fmla="*/ 26929 h 258495"/>
                <a:gd name="connsiteX5" fmla="*/ 25405 w 327597"/>
                <a:gd name="connsiteY5" fmla="*/ 22865 h 258495"/>
                <a:gd name="connsiteX6" fmla="*/ 23500 w 327597"/>
                <a:gd name="connsiteY6" fmla="*/ 33916 h 258495"/>
                <a:gd name="connsiteX7" fmla="*/ 26802 w 327597"/>
                <a:gd name="connsiteY7" fmla="*/ 37980 h 258495"/>
                <a:gd name="connsiteX8" fmla="*/ 33535 w 327597"/>
                <a:gd name="connsiteY8" fmla="*/ 33662 h 258495"/>
                <a:gd name="connsiteX9" fmla="*/ 37473 w 327597"/>
                <a:gd name="connsiteY9" fmla="*/ 38489 h 258495"/>
                <a:gd name="connsiteX10" fmla="*/ 33662 w 327597"/>
                <a:gd name="connsiteY10" fmla="*/ 47761 h 258495"/>
                <a:gd name="connsiteX11" fmla="*/ 27437 w 327597"/>
                <a:gd name="connsiteY11" fmla="*/ 57669 h 258495"/>
                <a:gd name="connsiteX12" fmla="*/ 29216 w 327597"/>
                <a:gd name="connsiteY12" fmla="*/ 65799 h 258495"/>
                <a:gd name="connsiteX13" fmla="*/ 34551 w 327597"/>
                <a:gd name="connsiteY13" fmla="*/ 69991 h 258495"/>
                <a:gd name="connsiteX14" fmla="*/ 32518 w 327597"/>
                <a:gd name="connsiteY14" fmla="*/ 77739 h 258495"/>
                <a:gd name="connsiteX15" fmla="*/ 37091 w 327597"/>
                <a:gd name="connsiteY15" fmla="*/ 85107 h 258495"/>
                <a:gd name="connsiteX16" fmla="*/ 41283 w 327597"/>
                <a:gd name="connsiteY16" fmla="*/ 101366 h 258495"/>
                <a:gd name="connsiteX17" fmla="*/ 47507 w 327597"/>
                <a:gd name="connsiteY17" fmla="*/ 118133 h 258495"/>
                <a:gd name="connsiteX18" fmla="*/ 54748 w 327597"/>
                <a:gd name="connsiteY18" fmla="*/ 133376 h 258495"/>
                <a:gd name="connsiteX19" fmla="*/ 66434 w 327597"/>
                <a:gd name="connsiteY19" fmla="*/ 142268 h 258495"/>
                <a:gd name="connsiteX20" fmla="*/ 73293 w 327597"/>
                <a:gd name="connsiteY20" fmla="*/ 154589 h 258495"/>
                <a:gd name="connsiteX21" fmla="*/ 88283 w 327597"/>
                <a:gd name="connsiteY21" fmla="*/ 161957 h 258495"/>
                <a:gd name="connsiteX22" fmla="*/ 88918 w 327597"/>
                <a:gd name="connsiteY22" fmla="*/ 176438 h 258495"/>
                <a:gd name="connsiteX23" fmla="*/ 77739 w 327597"/>
                <a:gd name="connsiteY23" fmla="*/ 177200 h 258495"/>
                <a:gd name="connsiteX24" fmla="*/ 80280 w 327597"/>
                <a:gd name="connsiteY24" fmla="*/ 188505 h 258495"/>
                <a:gd name="connsiteX25" fmla="*/ 73167 w 327597"/>
                <a:gd name="connsiteY25" fmla="*/ 193332 h 258495"/>
                <a:gd name="connsiteX26" fmla="*/ 80915 w 327597"/>
                <a:gd name="connsiteY26" fmla="*/ 212132 h 258495"/>
                <a:gd name="connsiteX27" fmla="*/ 96158 w 327597"/>
                <a:gd name="connsiteY27" fmla="*/ 227502 h 258495"/>
                <a:gd name="connsiteX28" fmla="*/ 97047 w 327597"/>
                <a:gd name="connsiteY28" fmla="*/ 241983 h 258495"/>
                <a:gd name="connsiteX29" fmla="*/ 92093 w 327597"/>
                <a:gd name="connsiteY29" fmla="*/ 253542 h 258495"/>
                <a:gd name="connsiteX30" fmla="*/ 103399 w 327597"/>
                <a:gd name="connsiteY30" fmla="*/ 258369 h 258495"/>
                <a:gd name="connsiteX31" fmla="*/ 116355 w 327597"/>
                <a:gd name="connsiteY31" fmla="*/ 255955 h 258495"/>
                <a:gd name="connsiteX32" fmla="*/ 135663 w 327597"/>
                <a:gd name="connsiteY32" fmla="*/ 255955 h 258495"/>
                <a:gd name="connsiteX33" fmla="*/ 151922 w 327597"/>
                <a:gd name="connsiteY33" fmla="*/ 253161 h 258495"/>
                <a:gd name="connsiteX34" fmla="*/ 165641 w 327597"/>
                <a:gd name="connsiteY34" fmla="*/ 247064 h 258495"/>
                <a:gd name="connsiteX35" fmla="*/ 165895 w 327597"/>
                <a:gd name="connsiteY35" fmla="*/ 233599 h 258495"/>
                <a:gd name="connsiteX36" fmla="*/ 164116 w 327597"/>
                <a:gd name="connsiteY36" fmla="*/ 221278 h 258495"/>
                <a:gd name="connsiteX37" fmla="*/ 177835 w 327597"/>
                <a:gd name="connsiteY37" fmla="*/ 209591 h 258495"/>
                <a:gd name="connsiteX38" fmla="*/ 191935 w 327597"/>
                <a:gd name="connsiteY38" fmla="*/ 204383 h 258495"/>
                <a:gd name="connsiteX39" fmla="*/ 209083 w 327597"/>
                <a:gd name="connsiteY39" fmla="*/ 200445 h 258495"/>
                <a:gd name="connsiteX40" fmla="*/ 223564 w 327597"/>
                <a:gd name="connsiteY40" fmla="*/ 195873 h 258495"/>
                <a:gd name="connsiteX41" fmla="*/ 233726 w 327597"/>
                <a:gd name="connsiteY41" fmla="*/ 195237 h 258495"/>
                <a:gd name="connsiteX42" fmla="*/ 244777 w 327597"/>
                <a:gd name="connsiteY42" fmla="*/ 203240 h 258495"/>
                <a:gd name="connsiteX43" fmla="*/ 256464 w 327597"/>
                <a:gd name="connsiteY43" fmla="*/ 190665 h 258495"/>
                <a:gd name="connsiteX44" fmla="*/ 270309 w 327597"/>
                <a:gd name="connsiteY44" fmla="*/ 170341 h 258495"/>
                <a:gd name="connsiteX45" fmla="*/ 278566 w 327597"/>
                <a:gd name="connsiteY45" fmla="*/ 153827 h 258495"/>
                <a:gd name="connsiteX46" fmla="*/ 280344 w 327597"/>
                <a:gd name="connsiteY46" fmla="*/ 134265 h 258495"/>
                <a:gd name="connsiteX47" fmla="*/ 285171 w 327597"/>
                <a:gd name="connsiteY47" fmla="*/ 126263 h 258495"/>
                <a:gd name="connsiteX48" fmla="*/ 283393 w 327597"/>
                <a:gd name="connsiteY48" fmla="*/ 116482 h 258495"/>
                <a:gd name="connsiteX49" fmla="*/ 290506 w 327597"/>
                <a:gd name="connsiteY49" fmla="*/ 103525 h 258495"/>
                <a:gd name="connsiteX50" fmla="*/ 291649 w 327597"/>
                <a:gd name="connsiteY50" fmla="*/ 93617 h 258495"/>
                <a:gd name="connsiteX51" fmla="*/ 287458 w 327597"/>
                <a:gd name="connsiteY51" fmla="*/ 85361 h 258495"/>
                <a:gd name="connsiteX52" fmla="*/ 292285 w 327597"/>
                <a:gd name="connsiteY52" fmla="*/ 75326 h 258495"/>
                <a:gd name="connsiteX53" fmla="*/ 285171 w 327597"/>
                <a:gd name="connsiteY53" fmla="*/ 64656 h 258495"/>
                <a:gd name="connsiteX54" fmla="*/ 292920 w 327597"/>
                <a:gd name="connsiteY54" fmla="*/ 62242 h 258495"/>
                <a:gd name="connsiteX55" fmla="*/ 294825 w 327597"/>
                <a:gd name="connsiteY55" fmla="*/ 53986 h 258495"/>
                <a:gd name="connsiteX56" fmla="*/ 298509 w 327597"/>
                <a:gd name="connsiteY56" fmla="*/ 45348 h 258495"/>
                <a:gd name="connsiteX57" fmla="*/ 300668 w 327597"/>
                <a:gd name="connsiteY57" fmla="*/ 35186 h 258495"/>
                <a:gd name="connsiteX58" fmla="*/ 289871 w 327597"/>
                <a:gd name="connsiteY58" fmla="*/ 27437 h 258495"/>
                <a:gd name="connsiteX59" fmla="*/ 280979 w 327597"/>
                <a:gd name="connsiteY59" fmla="*/ 21086 h 258495"/>
                <a:gd name="connsiteX60" fmla="*/ 290252 w 327597"/>
                <a:gd name="connsiteY60" fmla="*/ 21975 h 258495"/>
                <a:gd name="connsiteX61" fmla="*/ 301303 w 327597"/>
                <a:gd name="connsiteY61" fmla="*/ 21594 h 258495"/>
                <a:gd name="connsiteX62" fmla="*/ 299398 w 327597"/>
                <a:gd name="connsiteY62" fmla="*/ 13973 h 258495"/>
                <a:gd name="connsiteX63" fmla="*/ 289236 w 327597"/>
                <a:gd name="connsiteY63" fmla="*/ 12448 h 258495"/>
                <a:gd name="connsiteX64" fmla="*/ 277296 w 327597"/>
                <a:gd name="connsiteY64" fmla="*/ 9019 h 258495"/>
                <a:gd name="connsiteX65" fmla="*/ 295333 w 327597"/>
                <a:gd name="connsiteY65" fmla="*/ 7240 h 258495"/>
                <a:gd name="connsiteX66" fmla="*/ 308544 w 327597"/>
                <a:gd name="connsiteY66" fmla="*/ 5335 h 258495"/>
                <a:gd name="connsiteX67" fmla="*/ 326073 w 327597"/>
                <a:gd name="connsiteY67" fmla="*/ 1016 h 258495"/>
                <a:gd name="connsiteX68" fmla="*/ 327598 w 327597"/>
                <a:gd name="connsiteY68" fmla="*/ 0 h 258495"/>
                <a:gd name="connsiteX69" fmla="*/ 0 w 327597"/>
                <a:gd name="connsiteY69" fmla="*/ 0 h 2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7597" h="258495">
                  <a:moveTo>
                    <a:pt x="0" y="127"/>
                  </a:moveTo>
                  <a:cubicBezTo>
                    <a:pt x="0" y="127"/>
                    <a:pt x="127" y="508"/>
                    <a:pt x="254" y="635"/>
                  </a:cubicBezTo>
                  <a:cubicBezTo>
                    <a:pt x="2667" y="4954"/>
                    <a:pt x="2795" y="12067"/>
                    <a:pt x="2795" y="17275"/>
                  </a:cubicBezTo>
                  <a:cubicBezTo>
                    <a:pt x="2795" y="22483"/>
                    <a:pt x="2795" y="28073"/>
                    <a:pt x="5843" y="29597"/>
                  </a:cubicBezTo>
                  <a:cubicBezTo>
                    <a:pt x="8892" y="31121"/>
                    <a:pt x="15751" y="30486"/>
                    <a:pt x="18419" y="26929"/>
                  </a:cubicBezTo>
                  <a:cubicBezTo>
                    <a:pt x="21086" y="23373"/>
                    <a:pt x="23881" y="18419"/>
                    <a:pt x="25405" y="22865"/>
                  </a:cubicBezTo>
                  <a:cubicBezTo>
                    <a:pt x="26802" y="27310"/>
                    <a:pt x="23246" y="32010"/>
                    <a:pt x="23500" y="33916"/>
                  </a:cubicBezTo>
                  <a:cubicBezTo>
                    <a:pt x="23754" y="35821"/>
                    <a:pt x="24516" y="38743"/>
                    <a:pt x="26802" y="37980"/>
                  </a:cubicBezTo>
                  <a:cubicBezTo>
                    <a:pt x="29089" y="37345"/>
                    <a:pt x="30613" y="33408"/>
                    <a:pt x="33535" y="33662"/>
                  </a:cubicBezTo>
                  <a:cubicBezTo>
                    <a:pt x="36456" y="33916"/>
                    <a:pt x="37726" y="36075"/>
                    <a:pt x="37473" y="38489"/>
                  </a:cubicBezTo>
                  <a:cubicBezTo>
                    <a:pt x="37218" y="40902"/>
                    <a:pt x="34932" y="45348"/>
                    <a:pt x="33662" y="47761"/>
                  </a:cubicBezTo>
                  <a:cubicBezTo>
                    <a:pt x="32391" y="50175"/>
                    <a:pt x="27184" y="54240"/>
                    <a:pt x="27437" y="57669"/>
                  </a:cubicBezTo>
                  <a:cubicBezTo>
                    <a:pt x="27691" y="61099"/>
                    <a:pt x="27056" y="63640"/>
                    <a:pt x="29216" y="65799"/>
                  </a:cubicBezTo>
                  <a:cubicBezTo>
                    <a:pt x="31248" y="67958"/>
                    <a:pt x="33789" y="67704"/>
                    <a:pt x="34551" y="69991"/>
                  </a:cubicBezTo>
                  <a:cubicBezTo>
                    <a:pt x="35313" y="72404"/>
                    <a:pt x="32518" y="76342"/>
                    <a:pt x="32518" y="77739"/>
                  </a:cubicBezTo>
                  <a:cubicBezTo>
                    <a:pt x="32518" y="79137"/>
                    <a:pt x="36075" y="83964"/>
                    <a:pt x="37091" y="85107"/>
                  </a:cubicBezTo>
                  <a:cubicBezTo>
                    <a:pt x="38108" y="86250"/>
                    <a:pt x="40267" y="93999"/>
                    <a:pt x="41283" y="101366"/>
                  </a:cubicBezTo>
                  <a:cubicBezTo>
                    <a:pt x="42426" y="108733"/>
                    <a:pt x="43697" y="113306"/>
                    <a:pt x="47507" y="118133"/>
                  </a:cubicBezTo>
                  <a:cubicBezTo>
                    <a:pt x="51445" y="122960"/>
                    <a:pt x="51699" y="130455"/>
                    <a:pt x="54748" y="133376"/>
                  </a:cubicBezTo>
                  <a:cubicBezTo>
                    <a:pt x="57796" y="136171"/>
                    <a:pt x="61861" y="136171"/>
                    <a:pt x="66434" y="142268"/>
                  </a:cubicBezTo>
                  <a:cubicBezTo>
                    <a:pt x="71007" y="148365"/>
                    <a:pt x="69864" y="152303"/>
                    <a:pt x="73293" y="154589"/>
                  </a:cubicBezTo>
                  <a:cubicBezTo>
                    <a:pt x="76723" y="157003"/>
                    <a:pt x="86758" y="159416"/>
                    <a:pt x="88283" y="161957"/>
                  </a:cubicBezTo>
                  <a:cubicBezTo>
                    <a:pt x="89807" y="164497"/>
                    <a:pt x="91331" y="174532"/>
                    <a:pt x="88918" y="176438"/>
                  </a:cubicBezTo>
                  <a:cubicBezTo>
                    <a:pt x="86504" y="178343"/>
                    <a:pt x="80153" y="172627"/>
                    <a:pt x="77739" y="177200"/>
                  </a:cubicBezTo>
                  <a:cubicBezTo>
                    <a:pt x="75326" y="181773"/>
                    <a:pt x="82566" y="184313"/>
                    <a:pt x="80280" y="188505"/>
                  </a:cubicBezTo>
                  <a:cubicBezTo>
                    <a:pt x="78120" y="192570"/>
                    <a:pt x="73167" y="187870"/>
                    <a:pt x="73167" y="193332"/>
                  </a:cubicBezTo>
                  <a:cubicBezTo>
                    <a:pt x="73167" y="198794"/>
                    <a:pt x="73548" y="207178"/>
                    <a:pt x="80915" y="212132"/>
                  </a:cubicBezTo>
                  <a:cubicBezTo>
                    <a:pt x="88283" y="217086"/>
                    <a:pt x="93236" y="221024"/>
                    <a:pt x="96158" y="227502"/>
                  </a:cubicBezTo>
                  <a:cubicBezTo>
                    <a:pt x="98953" y="233980"/>
                    <a:pt x="99461" y="237664"/>
                    <a:pt x="97047" y="241983"/>
                  </a:cubicBezTo>
                  <a:cubicBezTo>
                    <a:pt x="94634" y="246301"/>
                    <a:pt x="90823" y="249731"/>
                    <a:pt x="92093" y="253542"/>
                  </a:cubicBezTo>
                  <a:cubicBezTo>
                    <a:pt x="93363" y="257226"/>
                    <a:pt x="98317" y="259004"/>
                    <a:pt x="103399" y="258369"/>
                  </a:cubicBezTo>
                  <a:cubicBezTo>
                    <a:pt x="108352" y="257734"/>
                    <a:pt x="108606" y="255320"/>
                    <a:pt x="116355" y="255955"/>
                  </a:cubicBezTo>
                  <a:cubicBezTo>
                    <a:pt x="124230" y="256591"/>
                    <a:pt x="129185" y="257226"/>
                    <a:pt x="135663" y="255955"/>
                  </a:cubicBezTo>
                  <a:cubicBezTo>
                    <a:pt x="142141" y="254685"/>
                    <a:pt x="145444" y="252907"/>
                    <a:pt x="151922" y="253161"/>
                  </a:cubicBezTo>
                  <a:cubicBezTo>
                    <a:pt x="158400" y="253415"/>
                    <a:pt x="163608" y="251891"/>
                    <a:pt x="165641" y="247064"/>
                  </a:cubicBezTo>
                  <a:cubicBezTo>
                    <a:pt x="167546" y="242237"/>
                    <a:pt x="167800" y="238807"/>
                    <a:pt x="165895" y="233599"/>
                  </a:cubicBezTo>
                  <a:cubicBezTo>
                    <a:pt x="163989" y="228391"/>
                    <a:pt x="162465" y="225342"/>
                    <a:pt x="164116" y="221278"/>
                  </a:cubicBezTo>
                  <a:cubicBezTo>
                    <a:pt x="165895" y="217086"/>
                    <a:pt x="173008" y="213021"/>
                    <a:pt x="177835" y="209591"/>
                  </a:cubicBezTo>
                  <a:cubicBezTo>
                    <a:pt x="182662" y="206162"/>
                    <a:pt x="186727" y="204637"/>
                    <a:pt x="191935" y="204383"/>
                  </a:cubicBezTo>
                  <a:cubicBezTo>
                    <a:pt x="197143" y="204129"/>
                    <a:pt x="204256" y="202605"/>
                    <a:pt x="209083" y="200445"/>
                  </a:cubicBezTo>
                  <a:cubicBezTo>
                    <a:pt x="213910" y="198286"/>
                    <a:pt x="218610" y="196381"/>
                    <a:pt x="223564" y="195873"/>
                  </a:cubicBezTo>
                  <a:cubicBezTo>
                    <a:pt x="228518" y="195491"/>
                    <a:pt x="227756" y="192443"/>
                    <a:pt x="233726" y="195237"/>
                  </a:cubicBezTo>
                  <a:cubicBezTo>
                    <a:pt x="239823" y="198032"/>
                    <a:pt x="238934" y="205018"/>
                    <a:pt x="244777" y="203240"/>
                  </a:cubicBezTo>
                  <a:cubicBezTo>
                    <a:pt x="250620" y="201462"/>
                    <a:pt x="255447" y="195491"/>
                    <a:pt x="256464" y="190665"/>
                  </a:cubicBezTo>
                  <a:cubicBezTo>
                    <a:pt x="257607" y="185838"/>
                    <a:pt x="267134" y="176946"/>
                    <a:pt x="270309" y="170341"/>
                  </a:cubicBezTo>
                  <a:cubicBezTo>
                    <a:pt x="273612" y="163608"/>
                    <a:pt x="276407" y="159543"/>
                    <a:pt x="278566" y="153827"/>
                  </a:cubicBezTo>
                  <a:cubicBezTo>
                    <a:pt x="280725" y="148238"/>
                    <a:pt x="279201" y="139092"/>
                    <a:pt x="280344" y="134265"/>
                  </a:cubicBezTo>
                  <a:cubicBezTo>
                    <a:pt x="281487" y="129438"/>
                    <a:pt x="285171" y="132106"/>
                    <a:pt x="285171" y="126263"/>
                  </a:cubicBezTo>
                  <a:cubicBezTo>
                    <a:pt x="285171" y="120420"/>
                    <a:pt x="282758" y="121055"/>
                    <a:pt x="283393" y="116482"/>
                  </a:cubicBezTo>
                  <a:cubicBezTo>
                    <a:pt x="284028" y="111909"/>
                    <a:pt x="287712" y="105685"/>
                    <a:pt x="290506" y="103525"/>
                  </a:cubicBezTo>
                  <a:cubicBezTo>
                    <a:pt x="293301" y="101366"/>
                    <a:pt x="293682" y="97301"/>
                    <a:pt x="291649" y="93617"/>
                  </a:cubicBezTo>
                  <a:cubicBezTo>
                    <a:pt x="289744" y="89934"/>
                    <a:pt x="283393" y="91839"/>
                    <a:pt x="287458" y="85361"/>
                  </a:cubicBezTo>
                  <a:cubicBezTo>
                    <a:pt x="291649" y="78883"/>
                    <a:pt x="294190" y="78883"/>
                    <a:pt x="292285" y="75326"/>
                  </a:cubicBezTo>
                  <a:cubicBezTo>
                    <a:pt x="290379" y="71896"/>
                    <a:pt x="283139" y="67958"/>
                    <a:pt x="285171" y="64656"/>
                  </a:cubicBezTo>
                  <a:cubicBezTo>
                    <a:pt x="287077" y="61353"/>
                    <a:pt x="289363" y="65799"/>
                    <a:pt x="292920" y="62242"/>
                  </a:cubicBezTo>
                  <a:cubicBezTo>
                    <a:pt x="296603" y="58813"/>
                    <a:pt x="294698" y="57923"/>
                    <a:pt x="294825" y="53986"/>
                  </a:cubicBezTo>
                  <a:cubicBezTo>
                    <a:pt x="295079" y="50048"/>
                    <a:pt x="294825" y="49032"/>
                    <a:pt x="298509" y="45348"/>
                  </a:cubicBezTo>
                  <a:cubicBezTo>
                    <a:pt x="302193" y="41664"/>
                    <a:pt x="303717" y="39886"/>
                    <a:pt x="300668" y="35186"/>
                  </a:cubicBezTo>
                  <a:cubicBezTo>
                    <a:pt x="297619" y="30359"/>
                    <a:pt x="296603" y="29343"/>
                    <a:pt x="289871" y="27437"/>
                  </a:cubicBezTo>
                  <a:cubicBezTo>
                    <a:pt x="283139" y="25532"/>
                    <a:pt x="278820" y="21721"/>
                    <a:pt x="280979" y="21086"/>
                  </a:cubicBezTo>
                  <a:cubicBezTo>
                    <a:pt x="283139" y="20451"/>
                    <a:pt x="286823" y="20832"/>
                    <a:pt x="290252" y="21975"/>
                  </a:cubicBezTo>
                  <a:cubicBezTo>
                    <a:pt x="293682" y="22992"/>
                    <a:pt x="300033" y="25278"/>
                    <a:pt x="301303" y="21594"/>
                  </a:cubicBezTo>
                  <a:cubicBezTo>
                    <a:pt x="302574" y="17911"/>
                    <a:pt x="300922" y="14481"/>
                    <a:pt x="299398" y="13973"/>
                  </a:cubicBezTo>
                  <a:cubicBezTo>
                    <a:pt x="297874" y="13592"/>
                    <a:pt x="293555" y="13084"/>
                    <a:pt x="289236" y="12448"/>
                  </a:cubicBezTo>
                  <a:cubicBezTo>
                    <a:pt x="284917" y="11813"/>
                    <a:pt x="277296" y="13338"/>
                    <a:pt x="277296" y="9019"/>
                  </a:cubicBezTo>
                  <a:cubicBezTo>
                    <a:pt x="277296" y="4700"/>
                    <a:pt x="288982" y="7113"/>
                    <a:pt x="295333" y="7240"/>
                  </a:cubicBezTo>
                  <a:cubicBezTo>
                    <a:pt x="301684" y="7494"/>
                    <a:pt x="303590" y="6986"/>
                    <a:pt x="308544" y="5335"/>
                  </a:cubicBezTo>
                  <a:cubicBezTo>
                    <a:pt x="313498" y="3557"/>
                    <a:pt x="322390" y="3557"/>
                    <a:pt x="326073" y="1016"/>
                  </a:cubicBezTo>
                  <a:cubicBezTo>
                    <a:pt x="326454" y="762"/>
                    <a:pt x="327089" y="381"/>
                    <a:pt x="327598" y="0"/>
                  </a:cubicBezTo>
                  <a:lnTo>
                    <a:pt x="0" y="0"/>
                  </a:lnTo>
                  <a:close/>
                </a:path>
              </a:pathLst>
            </a:custGeom>
            <a:solidFill>
              <a:srgbClr val="FFFFFF"/>
            </a:solidFill>
            <a:ln w="12700" cap="flat">
              <a:noFill/>
              <a:prstDash val="solid"/>
              <a:miter/>
            </a:ln>
          </p:spPr>
          <p:txBody>
            <a:bodyPr rtlCol="0" anchor="ctr"/>
            <a:lstStyle/>
            <a:p>
              <a:endParaRPr lang="en-GB"/>
            </a:p>
          </p:txBody>
        </p:sp>
        <p:sp>
          <p:nvSpPr>
            <p:cNvPr id="1319" name="Freeform: Shape 1318">
              <a:extLst>
                <a:ext uri="{FF2B5EF4-FFF2-40B4-BE49-F238E27FC236}">
                  <a16:creationId xmlns:a16="http://schemas.microsoft.com/office/drawing/2014/main" id="{BA1C32CD-96C4-8354-6D62-20704226957A}"/>
                </a:ext>
              </a:extLst>
            </p:cNvPr>
            <p:cNvSpPr/>
            <p:nvPr/>
          </p:nvSpPr>
          <p:spPr>
            <a:xfrm>
              <a:off x="12173029" y="3128444"/>
              <a:ext cx="11787" cy="9591"/>
            </a:xfrm>
            <a:custGeom>
              <a:avLst/>
              <a:gdLst>
                <a:gd name="connsiteX0" fmla="*/ 11660 w 11787"/>
                <a:gd name="connsiteY0" fmla="*/ 5984 h 9591"/>
                <a:gd name="connsiteX1" fmla="*/ 4547 w 11787"/>
                <a:gd name="connsiteY1" fmla="*/ 1412 h 9591"/>
                <a:gd name="connsiteX2" fmla="*/ 2641 w 11787"/>
                <a:gd name="connsiteY2" fmla="*/ 9541 h 9591"/>
                <a:gd name="connsiteX3" fmla="*/ 11788 w 11787"/>
                <a:gd name="connsiteY3" fmla="*/ 5984 h 9591"/>
              </a:gdLst>
              <a:ahLst/>
              <a:cxnLst>
                <a:cxn ang="0">
                  <a:pos x="connsiteX0" y="connsiteY0"/>
                </a:cxn>
                <a:cxn ang="0">
                  <a:pos x="connsiteX1" y="connsiteY1"/>
                </a:cxn>
                <a:cxn ang="0">
                  <a:pos x="connsiteX2" y="connsiteY2"/>
                </a:cxn>
                <a:cxn ang="0">
                  <a:pos x="connsiteX3" y="connsiteY3"/>
                </a:cxn>
              </a:cxnLst>
              <a:rect l="l" t="t" r="r" b="b"/>
              <a:pathLst>
                <a:path w="11787" h="9591">
                  <a:moveTo>
                    <a:pt x="11660" y="5984"/>
                  </a:moveTo>
                  <a:cubicBezTo>
                    <a:pt x="11660" y="2682"/>
                    <a:pt x="10390" y="-2526"/>
                    <a:pt x="4547" y="1412"/>
                  </a:cubicBezTo>
                  <a:cubicBezTo>
                    <a:pt x="1625" y="5349"/>
                    <a:pt x="-2948" y="9160"/>
                    <a:pt x="2641" y="9541"/>
                  </a:cubicBezTo>
                  <a:cubicBezTo>
                    <a:pt x="8103" y="9795"/>
                    <a:pt x="11788" y="9160"/>
                    <a:pt x="11788" y="5984"/>
                  </a:cubicBezTo>
                </a:path>
              </a:pathLst>
            </a:custGeom>
            <a:solidFill>
              <a:srgbClr val="FFFFFF"/>
            </a:solidFill>
            <a:ln w="12700" cap="flat">
              <a:noFill/>
              <a:prstDash val="solid"/>
              <a:miter/>
            </a:ln>
          </p:spPr>
          <p:txBody>
            <a:bodyPr rtlCol="0" anchor="ctr"/>
            <a:lstStyle/>
            <a:p>
              <a:endParaRPr lang="en-GB"/>
            </a:p>
          </p:txBody>
        </p:sp>
        <p:sp>
          <p:nvSpPr>
            <p:cNvPr id="1320" name="Freeform: Shape 1319">
              <a:extLst>
                <a:ext uri="{FF2B5EF4-FFF2-40B4-BE49-F238E27FC236}">
                  <a16:creationId xmlns:a16="http://schemas.microsoft.com/office/drawing/2014/main" id="{3F7E5496-2187-BC72-3B16-677E05B83CBF}"/>
                </a:ext>
              </a:extLst>
            </p:cNvPr>
            <p:cNvSpPr/>
            <p:nvPr/>
          </p:nvSpPr>
          <p:spPr>
            <a:xfrm>
              <a:off x="12047760" y="3057839"/>
              <a:ext cx="19557" cy="13301"/>
            </a:xfrm>
            <a:custGeom>
              <a:avLst/>
              <a:gdLst>
                <a:gd name="connsiteX0" fmla="*/ 19558 w 19557"/>
                <a:gd name="connsiteY0" fmla="*/ 7361 h 13301"/>
                <a:gd name="connsiteX1" fmla="*/ 9777 w 19557"/>
                <a:gd name="connsiteY1" fmla="*/ 1518 h 13301"/>
                <a:gd name="connsiteX2" fmla="*/ 3298 w 19557"/>
                <a:gd name="connsiteY2" fmla="*/ 13204 h 13301"/>
                <a:gd name="connsiteX3" fmla="*/ 19558 w 19557"/>
                <a:gd name="connsiteY3" fmla="*/ 7361 h 13301"/>
              </a:gdLst>
              <a:ahLst/>
              <a:cxnLst>
                <a:cxn ang="0">
                  <a:pos x="connsiteX0" y="connsiteY0"/>
                </a:cxn>
                <a:cxn ang="0">
                  <a:pos x="connsiteX1" y="connsiteY1"/>
                </a:cxn>
                <a:cxn ang="0">
                  <a:pos x="connsiteX2" y="connsiteY2"/>
                </a:cxn>
                <a:cxn ang="0">
                  <a:pos x="connsiteX3" y="connsiteY3"/>
                </a:cxn>
              </a:cxnLst>
              <a:rect l="l" t="t" r="r" b="b"/>
              <a:pathLst>
                <a:path w="19557" h="13301">
                  <a:moveTo>
                    <a:pt x="19558" y="7361"/>
                  </a:moveTo>
                  <a:cubicBezTo>
                    <a:pt x="19558" y="3423"/>
                    <a:pt x="15493" y="-2928"/>
                    <a:pt x="9777" y="1518"/>
                  </a:cubicBezTo>
                  <a:cubicBezTo>
                    <a:pt x="3298" y="8631"/>
                    <a:pt x="-4577" y="12569"/>
                    <a:pt x="3298" y="13204"/>
                  </a:cubicBezTo>
                  <a:cubicBezTo>
                    <a:pt x="11047" y="13839"/>
                    <a:pt x="19558" y="11299"/>
                    <a:pt x="19558" y="7361"/>
                  </a:cubicBezTo>
                </a:path>
              </a:pathLst>
            </a:custGeom>
            <a:solidFill>
              <a:srgbClr val="FFFFFF"/>
            </a:solidFill>
            <a:ln w="12700" cap="flat">
              <a:noFill/>
              <a:prstDash val="solid"/>
              <a:miter/>
            </a:ln>
          </p:spPr>
          <p:txBody>
            <a:bodyPr rtlCol="0" anchor="ctr"/>
            <a:lstStyle/>
            <a:p>
              <a:endParaRPr lang="en-GB"/>
            </a:p>
          </p:txBody>
        </p:sp>
        <p:sp>
          <p:nvSpPr>
            <p:cNvPr id="1321" name="Freeform: Shape 1320">
              <a:extLst>
                <a:ext uri="{FF2B5EF4-FFF2-40B4-BE49-F238E27FC236}">
                  <a16:creationId xmlns:a16="http://schemas.microsoft.com/office/drawing/2014/main" id="{49E20588-B47E-36CA-34CA-E2DC636D28BE}"/>
                </a:ext>
              </a:extLst>
            </p:cNvPr>
            <p:cNvSpPr/>
            <p:nvPr/>
          </p:nvSpPr>
          <p:spPr>
            <a:xfrm>
              <a:off x="11855241" y="3161747"/>
              <a:ext cx="19486" cy="31208"/>
            </a:xfrm>
            <a:custGeom>
              <a:avLst/>
              <a:gdLst>
                <a:gd name="connsiteX0" fmla="*/ 6677 w 19486"/>
                <a:gd name="connsiteY0" fmla="*/ 19427 h 31208"/>
                <a:gd name="connsiteX1" fmla="*/ 452 w 19486"/>
                <a:gd name="connsiteY1" fmla="*/ 28191 h 31208"/>
                <a:gd name="connsiteX2" fmla="*/ 8963 w 19486"/>
                <a:gd name="connsiteY2" fmla="*/ 28573 h 31208"/>
                <a:gd name="connsiteX3" fmla="*/ 15823 w 19486"/>
                <a:gd name="connsiteY3" fmla="*/ 14219 h 31208"/>
                <a:gd name="connsiteX4" fmla="*/ 19379 w 19486"/>
                <a:gd name="connsiteY4" fmla="*/ 7740 h 31208"/>
                <a:gd name="connsiteX5" fmla="*/ 15188 w 19486"/>
                <a:gd name="connsiteY5" fmla="*/ 1516 h 31208"/>
                <a:gd name="connsiteX6" fmla="*/ 7693 w 19486"/>
                <a:gd name="connsiteY6" fmla="*/ 11297 h 31208"/>
                <a:gd name="connsiteX7" fmla="*/ 6677 w 19486"/>
                <a:gd name="connsiteY7" fmla="*/ 19427 h 3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6" h="31208">
                  <a:moveTo>
                    <a:pt x="6677" y="19427"/>
                  </a:moveTo>
                  <a:cubicBezTo>
                    <a:pt x="1850" y="22729"/>
                    <a:pt x="-1199" y="25270"/>
                    <a:pt x="452" y="28191"/>
                  </a:cubicBezTo>
                  <a:cubicBezTo>
                    <a:pt x="2104" y="31113"/>
                    <a:pt x="6931" y="33018"/>
                    <a:pt x="8963" y="28573"/>
                  </a:cubicBezTo>
                  <a:cubicBezTo>
                    <a:pt x="10869" y="24000"/>
                    <a:pt x="13790" y="16505"/>
                    <a:pt x="15823" y="14219"/>
                  </a:cubicBezTo>
                  <a:cubicBezTo>
                    <a:pt x="17728" y="11932"/>
                    <a:pt x="18744" y="11551"/>
                    <a:pt x="19379" y="7740"/>
                  </a:cubicBezTo>
                  <a:cubicBezTo>
                    <a:pt x="20014" y="3803"/>
                    <a:pt x="17728" y="-3057"/>
                    <a:pt x="15188" y="1516"/>
                  </a:cubicBezTo>
                  <a:cubicBezTo>
                    <a:pt x="8709" y="8375"/>
                    <a:pt x="6677" y="7359"/>
                    <a:pt x="7693" y="11297"/>
                  </a:cubicBezTo>
                  <a:cubicBezTo>
                    <a:pt x="8709" y="15235"/>
                    <a:pt x="11631" y="16124"/>
                    <a:pt x="6677" y="19427"/>
                  </a:cubicBezTo>
                </a:path>
              </a:pathLst>
            </a:custGeom>
            <a:solidFill>
              <a:srgbClr val="FFFFFF"/>
            </a:solidFill>
            <a:ln w="12700" cap="flat">
              <a:noFill/>
              <a:prstDash val="solid"/>
              <a:miter/>
            </a:ln>
          </p:spPr>
          <p:txBody>
            <a:bodyPr rtlCol="0" anchor="ctr"/>
            <a:lstStyle/>
            <a:p>
              <a:endParaRPr lang="en-GB"/>
            </a:p>
          </p:txBody>
        </p:sp>
        <p:sp>
          <p:nvSpPr>
            <p:cNvPr id="1322" name="Freeform: Shape 1321">
              <a:extLst>
                <a:ext uri="{FF2B5EF4-FFF2-40B4-BE49-F238E27FC236}">
                  <a16:creationId xmlns:a16="http://schemas.microsoft.com/office/drawing/2014/main" id="{C9C4AF56-5FF7-A5F6-FE0F-064DCB9F3AAB}"/>
                </a:ext>
              </a:extLst>
            </p:cNvPr>
            <p:cNvSpPr/>
            <p:nvPr/>
          </p:nvSpPr>
          <p:spPr>
            <a:xfrm>
              <a:off x="11706706" y="3813507"/>
              <a:ext cx="7356" cy="8336"/>
            </a:xfrm>
            <a:custGeom>
              <a:avLst/>
              <a:gdLst>
                <a:gd name="connsiteX0" fmla="*/ 7229 w 7356"/>
                <a:gd name="connsiteY0" fmla="*/ 6857 h 8336"/>
                <a:gd name="connsiteX1" fmla="*/ 1893 w 7356"/>
                <a:gd name="connsiteY1" fmla="*/ 1648 h 8336"/>
                <a:gd name="connsiteX2" fmla="*/ 1767 w 7356"/>
                <a:gd name="connsiteY2" fmla="*/ 6857 h 8336"/>
                <a:gd name="connsiteX3" fmla="*/ 7356 w 7356"/>
                <a:gd name="connsiteY3" fmla="*/ 6857 h 8336"/>
              </a:gdLst>
              <a:ahLst/>
              <a:cxnLst>
                <a:cxn ang="0">
                  <a:pos x="connsiteX0" y="connsiteY0"/>
                </a:cxn>
                <a:cxn ang="0">
                  <a:pos x="connsiteX1" y="connsiteY1"/>
                </a:cxn>
                <a:cxn ang="0">
                  <a:pos x="connsiteX2" y="connsiteY2"/>
                </a:cxn>
                <a:cxn ang="0">
                  <a:pos x="connsiteX3" y="connsiteY3"/>
                </a:cxn>
              </a:cxnLst>
              <a:rect l="l" t="t" r="r" b="b"/>
              <a:pathLst>
                <a:path w="7356" h="8336">
                  <a:moveTo>
                    <a:pt x="7229" y="6857"/>
                  </a:moveTo>
                  <a:cubicBezTo>
                    <a:pt x="7482" y="5078"/>
                    <a:pt x="4307" y="-3560"/>
                    <a:pt x="1893" y="1648"/>
                  </a:cubicBezTo>
                  <a:cubicBezTo>
                    <a:pt x="369" y="4697"/>
                    <a:pt x="-1409" y="4697"/>
                    <a:pt x="1767" y="6857"/>
                  </a:cubicBezTo>
                  <a:cubicBezTo>
                    <a:pt x="4815" y="9016"/>
                    <a:pt x="6975" y="8635"/>
                    <a:pt x="7356" y="6857"/>
                  </a:cubicBezTo>
                </a:path>
              </a:pathLst>
            </a:custGeom>
            <a:solidFill>
              <a:srgbClr val="FFFFFF"/>
            </a:solidFill>
            <a:ln w="12700" cap="flat">
              <a:noFill/>
              <a:prstDash val="solid"/>
              <a:miter/>
            </a:ln>
          </p:spPr>
          <p:txBody>
            <a:bodyPr rtlCol="0" anchor="ctr"/>
            <a:lstStyle/>
            <a:p>
              <a:endParaRPr lang="en-GB"/>
            </a:p>
          </p:txBody>
        </p:sp>
        <p:sp>
          <p:nvSpPr>
            <p:cNvPr id="1323" name="Freeform: Shape 1322">
              <a:extLst>
                <a:ext uri="{FF2B5EF4-FFF2-40B4-BE49-F238E27FC236}">
                  <a16:creationId xmlns:a16="http://schemas.microsoft.com/office/drawing/2014/main" id="{42BEFE29-7D05-0C52-0ED5-5E513EF6D74C}"/>
                </a:ext>
              </a:extLst>
            </p:cNvPr>
            <p:cNvSpPr/>
            <p:nvPr/>
          </p:nvSpPr>
          <p:spPr>
            <a:xfrm>
              <a:off x="11697178" y="3789573"/>
              <a:ext cx="5834" cy="7485"/>
            </a:xfrm>
            <a:custGeom>
              <a:avLst/>
              <a:gdLst>
                <a:gd name="connsiteX0" fmla="*/ 5831 w 5834"/>
                <a:gd name="connsiteY0" fmla="*/ 4878 h 7485"/>
                <a:gd name="connsiteX1" fmla="*/ 497 w 5834"/>
                <a:gd name="connsiteY1" fmla="*/ 1829 h 7485"/>
                <a:gd name="connsiteX2" fmla="*/ 1640 w 5834"/>
                <a:gd name="connsiteY2" fmla="*/ 7164 h 7485"/>
                <a:gd name="connsiteX3" fmla="*/ 5831 w 5834"/>
                <a:gd name="connsiteY3" fmla="*/ 4878 h 7485"/>
              </a:gdLst>
              <a:ahLst/>
              <a:cxnLst>
                <a:cxn ang="0">
                  <a:pos x="connsiteX0" y="connsiteY0"/>
                </a:cxn>
                <a:cxn ang="0">
                  <a:pos x="connsiteX1" y="connsiteY1"/>
                </a:cxn>
                <a:cxn ang="0">
                  <a:pos x="connsiteX2" y="connsiteY2"/>
                </a:cxn>
                <a:cxn ang="0">
                  <a:pos x="connsiteX3" y="connsiteY3"/>
                </a:cxn>
              </a:cxnLst>
              <a:rect l="l" t="t" r="r" b="b"/>
              <a:pathLst>
                <a:path w="5834" h="7485">
                  <a:moveTo>
                    <a:pt x="5831" y="4878"/>
                  </a:moveTo>
                  <a:cubicBezTo>
                    <a:pt x="5959" y="2718"/>
                    <a:pt x="1640" y="-2871"/>
                    <a:pt x="497" y="1829"/>
                  </a:cubicBezTo>
                  <a:cubicBezTo>
                    <a:pt x="-138" y="4115"/>
                    <a:pt x="-520" y="6402"/>
                    <a:pt x="1640" y="7164"/>
                  </a:cubicBezTo>
                  <a:cubicBezTo>
                    <a:pt x="3799" y="8053"/>
                    <a:pt x="5705" y="7037"/>
                    <a:pt x="5831" y="4878"/>
                  </a:cubicBezTo>
                </a:path>
              </a:pathLst>
            </a:custGeom>
            <a:solidFill>
              <a:srgbClr val="FFFFFF"/>
            </a:solidFill>
            <a:ln w="12700" cap="flat">
              <a:noFill/>
              <a:prstDash val="solid"/>
              <a:miter/>
            </a:ln>
          </p:spPr>
          <p:txBody>
            <a:bodyPr rtlCol="0" anchor="ctr"/>
            <a:lstStyle/>
            <a:p>
              <a:endParaRPr lang="en-GB"/>
            </a:p>
          </p:txBody>
        </p:sp>
        <p:sp>
          <p:nvSpPr>
            <p:cNvPr id="1324" name="Freeform: Shape 1323">
              <a:extLst>
                <a:ext uri="{FF2B5EF4-FFF2-40B4-BE49-F238E27FC236}">
                  <a16:creationId xmlns:a16="http://schemas.microsoft.com/office/drawing/2014/main" id="{390D944B-521F-302A-0C72-6ED2F6E915EC}"/>
                </a:ext>
              </a:extLst>
            </p:cNvPr>
            <p:cNvSpPr/>
            <p:nvPr/>
          </p:nvSpPr>
          <p:spPr>
            <a:xfrm>
              <a:off x="12019721" y="3118682"/>
              <a:ext cx="8091" cy="10157"/>
            </a:xfrm>
            <a:custGeom>
              <a:avLst/>
              <a:gdLst>
                <a:gd name="connsiteX0" fmla="*/ 3900 w 8091"/>
                <a:gd name="connsiteY0" fmla="*/ 10157 h 10157"/>
                <a:gd name="connsiteX1" fmla="*/ 8092 w 8091"/>
                <a:gd name="connsiteY1" fmla="*/ 5584 h 10157"/>
                <a:gd name="connsiteX2" fmla="*/ 978 w 8091"/>
                <a:gd name="connsiteY2" fmla="*/ 2282 h 10157"/>
                <a:gd name="connsiteX3" fmla="*/ 3900 w 8091"/>
                <a:gd name="connsiteY3" fmla="*/ 10030 h 10157"/>
              </a:gdLst>
              <a:ahLst/>
              <a:cxnLst>
                <a:cxn ang="0">
                  <a:pos x="connsiteX0" y="connsiteY0"/>
                </a:cxn>
                <a:cxn ang="0">
                  <a:pos x="connsiteX1" y="connsiteY1"/>
                </a:cxn>
                <a:cxn ang="0">
                  <a:pos x="connsiteX2" y="connsiteY2"/>
                </a:cxn>
                <a:cxn ang="0">
                  <a:pos x="connsiteX3" y="connsiteY3"/>
                </a:cxn>
              </a:cxnLst>
              <a:rect l="l" t="t" r="r" b="b"/>
              <a:pathLst>
                <a:path w="8091" h="10157">
                  <a:moveTo>
                    <a:pt x="3900" y="10157"/>
                  </a:moveTo>
                  <a:cubicBezTo>
                    <a:pt x="6440" y="9522"/>
                    <a:pt x="8092" y="10538"/>
                    <a:pt x="8092" y="5584"/>
                  </a:cubicBezTo>
                  <a:cubicBezTo>
                    <a:pt x="8092" y="630"/>
                    <a:pt x="4789" y="-2291"/>
                    <a:pt x="978" y="2282"/>
                  </a:cubicBezTo>
                  <a:cubicBezTo>
                    <a:pt x="-1562" y="6219"/>
                    <a:pt x="1360" y="10792"/>
                    <a:pt x="3900" y="10030"/>
                  </a:cubicBezTo>
                </a:path>
              </a:pathLst>
            </a:custGeom>
            <a:solidFill>
              <a:srgbClr val="FFFFFF"/>
            </a:solidFill>
            <a:ln w="12700" cap="flat">
              <a:noFill/>
              <a:prstDash val="solid"/>
              <a:miter/>
            </a:ln>
          </p:spPr>
          <p:txBody>
            <a:bodyPr rtlCol="0" anchor="ctr"/>
            <a:lstStyle/>
            <a:p>
              <a:endParaRPr lang="en-GB"/>
            </a:p>
          </p:txBody>
        </p:sp>
        <p:sp>
          <p:nvSpPr>
            <p:cNvPr id="1325" name="Freeform: Shape 1324">
              <a:extLst>
                <a:ext uri="{FF2B5EF4-FFF2-40B4-BE49-F238E27FC236}">
                  <a16:creationId xmlns:a16="http://schemas.microsoft.com/office/drawing/2014/main" id="{41637109-9F79-B9D0-0BB5-4651A55EDD08}"/>
                </a:ext>
              </a:extLst>
            </p:cNvPr>
            <p:cNvSpPr/>
            <p:nvPr/>
          </p:nvSpPr>
          <p:spPr>
            <a:xfrm>
              <a:off x="11737598" y="3284126"/>
              <a:ext cx="10111" cy="12772"/>
            </a:xfrm>
            <a:custGeom>
              <a:avLst/>
              <a:gdLst>
                <a:gd name="connsiteX0" fmla="*/ 980 w 10111"/>
                <a:gd name="connsiteY0" fmla="*/ 2860 h 12772"/>
                <a:gd name="connsiteX1" fmla="*/ 3520 w 10111"/>
                <a:gd name="connsiteY1" fmla="*/ 12259 h 12772"/>
                <a:gd name="connsiteX2" fmla="*/ 9998 w 10111"/>
                <a:gd name="connsiteY2" fmla="*/ 5400 h 12772"/>
                <a:gd name="connsiteX3" fmla="*/ 852 w 10111"/>
                <a:gd name="connsiteY3" fmla="*/ 2860 h 12772"/>
              </a:gdLst>
              <a:ahLst/>
              <a:cxnLst>
                <a:cxn ang="0">
                  <a:pos x="connsiteX0" y="connsiteY0"/>
                </a:cxn>
                <a:cxn ang="0">
                  <a:pos x="connsiteX1" y="connsiteY1"/>
                </a:cxn>
                <a:cxn ang="0">
                  <a:pos x="connsiteX2" y="connsiteY2"/>
                </a:cxn>
                <a:cxn ang="0">
                  <a:pos x="connsiteX3" y="connsiteY3"/>
                </a:cxn>
              </a:cxnLst>
              <a:rect l="l" t="t" r="r" b="b"/>
              <a:pathLst>
                <a:path w="10111" h="12772">
                  <a:moveTo>
                    <a:pt x="980" y="2860"/>
                  </a:moveTo>
                  <a:cubicBezTo>
                    <a:pt x="-926" y="4765"/>
                    <a:pt x="-37" y="15181"/>
                    <a:pt x="3520" y="12259"/>
                  </a:cubicBezTo>
                  <a:cubicBezTo>
                    <a:pt x="7077" y="9338"/>
                    <a:pt x="8728" y="10608"/>
                    <a:pt x="9998" y="5400"/>
                  </a:cubicBezTo>
                  <a:cubicBezTo>
                    <a:pt x="11269" y="192"/>
                    <a:pt x="1487" y="-2348"/>
                    <a:pt x="852" y="2860"/>
                  </a:cubicBezTo>
                </a:path>
              </a:pathLst>
            </a:custGeom>
            <a:solidFill>
              <a:srgbClr val="FFFFFF"/>
            </a:solidFill>
            <a:ln w="12700" cap="flat">
              <a:noFill/>
              <a:prstDash val="solid"/>
              <a:miter/>
            </a:ln>
          </p:spPr>
          <p:txBody>
            <a:bodyPr rtlCol="0" anchor="ctr"/>
            <a:lstStyle/>
            <a:p>
              <a:endParaRPr lang="en-GB"/>
            </a:p>
          </p:txBody>
        </p:sp>
        <p:sp>
          <p:nvSpPr>
            <p:cNvPr id="1326" name="Freeform: Shape 1325">
              <a:extLst>
                <a:ext uri="{FF2B5EF4-FFF2-40B4-BE49-F238E27FC236}">
                  <a16:creationId xmlns:a16="http://schemas.microsoft.com/office/drawing/2014/main" id="{C8F27CE5-6418-EDF5-97D6-D4A0FC951690}"/>
                </a:ext>
              </a:extLst>
            </p:cNvPr>
            <p:cNvSpPr/>
            <p:nvPr/>
          </p:nvSpPr>
          <p:spPr>
            <a:xfrm>
              <a:off x="5831026" y="4024366"/>
              <a:ext cx="619399" cy="529893"/>
            </a:xfrm>
            <a:custGeom>
              <a:avLst/>
              <a:gdLst>
                <a:gd name="connsiteX0" fmla="*/ 446874 w 619399"/>
                <a:gd name="connsiteY0" fmla="*/ 357449 h 529893"/>
                <a:gd name="connsiteX1" fmla="*/ 579107 w 619399"/>
                <a:gd name="connsiteY1" fmla="*/ 310576 h 529893"/>
                <a:gd name="connsiteX2" fmla="*/ 572882 w 619399"/>
                <a:gd name="connsiteY2" fmla="*/ 301812 h 529893"/>
                <a:gd name="connsiteX3" fmla="*/ 566277 w 619399"/>
                <a:gd name="connsiteY3" fmla="*/ 284409 h 529893"/>
                <a:gd name="connsiteX4" fmla="*/ 573391 w 619399"/>
                <a:gd name="connsiteY4" fmla="*/ 275771 h 529893"/>
                <a:gd name="connsiteX5" fmla="*/ 581266 w 619399"/>
                <a:gd name="connsiteY5" fmla="*/ 266880 h 529893"/>
                <a:gd name="connsiteX6" fmla="*/ 583045 w 619399"/>
                <a:gd name="connsiteY6" fmla="*/ 256082 h 529893"/>
                <a:gd name="connsiteX7" fmla="*/ 583045 w 619399"/>
                <a:gd name="connsiteY7" fmla="*/ 246809 h 529893"/>
                <a:gd name="connsiteX8" fmla="*/ 592572 w 619399"/>
                <a:gd name="connsiteY8" fmla="*/ 229661 h 529893"/>
                <a:gd name="connsiteX9" fmla="*/ 595112 w 619399"/>
                <a:gd name="connsiteY9" fmla="*/ 228137 h 529893"/>
                <a:gd name="connsiteX10" fmla="*/ 602098 w 619399"/>
                <a:gd name="connsiteY10" fmla="*/ 224707 h 529893"/>
                <a:gd name="connsiteX11" fmla="*/ 605020 w 619399"/>
                <a:gd name="connsiteY11" fmla="*/ 223437 h 529893"/>
                <a:gd name="connsiteX12" fmla="*/ 608831 w 619399"/>
                <a:gd name="connsiteY12" fmla="*/ 220642 h 529893"/>
                <a:gd name="connsiteX13" fmla="*/ 604766 w 619399"/>
                <a:gd name="connsiteY13" fmla="*/ 214037 h 529893"/>
                <a:gd name="connsiteX14" fmla="*/ 597780 w 619399"/>
                <a:gd name="connsiteY14" fmla="*/ 198794 h 529893"/>
                <a:gd name="connsiteX15" fmla="*/ 596636 w 619399"/>
                <a:gd name="connsiteY15" fmla="*/ 171992 h 529893"/>
                <a:gd name="connsiteX16" fmla="*/ 596636 w 619399"/>
                <a:gd name="connsiteY16" fmla="*/ 170722 h 529893"/>
                <a:gd name="connsiteX17" fmla="*/ 596509 w 619399"/>
                <a:gd name="connsiteY17" fmla="*/ 153446 h 529893"/>
                <a:gd name="connsiteX18" fmla="*/ 600193 w 619399"/>
                <a:gd name="connsiteY18" fmla="*/ 138076 h 529893"/>
                <a:gd name="connsiteX19" fmla="*/ 611879 w 619399"/>
                <a:gd name="connsiteY19" fmla="*/ 126390 h 529893"/>
                <a:gd name="connsiteX20" fmla="*/ 619374 w 619399"/>
                <a:gd name="connsiteY20" fmla="*/ 119022 h 529893"/>
                <a:gd name="connsiteX21" fmla="*/ 610990 w 619399"/>
                <a:gd name="connsiteY21" fmla="*/ 108226 h 529893"/>
                <a:gd name="connsiteX22" fmla="*/ 597271 w 619399"/>
                <a:gd name="connsiteY22" fmla="*/ 87901 h 529893"/>
                <a:gd name="connsiteX23" fmla="*/ 595112 w 619399"/>
                <a:gd name="connsiteY23" fmla="*/ 67069 h 529893"/>
                <a:gd name="connsiteX24" fmla="*/ 595112 w 619399"/>
                <a:gd name="connsiteY24" fmla="*/ 65926 h 529893"/>
                <a:gd name="connsiteX25" fmla="*/ 571104 w 619399"/>
                <a:gd name="connsiteY25" fmla="*/ 57288 h 529893"/>
                <a:gd name="connsiteX26" fmla="*/ 560815 w 619399"/>
                <a:gd name="connsiteY26" fmla="*/ 52715 h 529893"/>
                <a:gd name="connsiteX27" fmla="*/ 539602 w 619399"/>
                <a:gd name="connsiteY27" fmla="*/ 43188 h 529893"/>
                <a:gd name="connsiteX28" fmla="*/ 522962 w 619399"/>
                <a:gd name="connsiteY28" fmla="*/ 34297 h 529893"/>
                <a:gd name="connsiteX29" fmla="*/ 514451 w 619399"/>
                <a:gd name="connsiteY29" fmla="*/ 29470 h 529893"/>
                <a:gd name="connsiteX30" fmla="*/ 494762 w 619399"/>
                <a:gd name="connsiteY30" fmla="*/ 20451 h 529893"/>
                <a:gd name="connsiteX31" fmla="*/ 489427 w 619399"/>
                <a:gd name="connsiteY31" fmla="*/ 18927 h 529893"/>
                <a:gd name="connsiteX32" fmla="*/ 488284 w 619399"/>
                <a:gd name="connsiteY32" fmla="*/ 18673 h 529893"/>
                <a:gd name="connsiteX33" fmla="*/ 473041 w 619399"/>
                <a:gd name="connsiteY33" fmla="*/ 21594 h 529893"/>
                <a:gd name="connsiteX34" fmla="*/ 446620 w 619399"/>
                <a:gd name="connsiteY34" fmla="*/ 10289 h 529893"/>
                <a:gd name="connsiteX35" fmla="*/ 443952 w 619399"/>
                <a:gd name="connsiteY35" fmla="*/ 0 h 529893"/>
                <a:gd name="connsiteX36" fmla="*/ 430234 w 619399"/>
                <a:gd name="connsiteY36" fmla="*/ 2160 h 529893"/>
                <a:gd name="connsiteX37" fmla="*/ 375613 w 619399"/>
                <a:gd name="connsiteY37" fmla="*/ 11559 h 529893"/>
                <a:gd name="connsiteX38" fmla="*/ 373707 w 619399"/>
                <a:gd name="connsiteY38" fmla="*/ 15624 h 529893"/>
                <a:gd name="connsiteX39" fmla="*/ 371929 w 619399"/>
                <a:gd name="connsiteY39" fmla="*/ 24262 h 529893"/>
                <a:gd name="connsiteX40" fmla="*/ 357829 w 619399"/>
                <a:gd name="connsiteY40" fmla="*/ 39632 h 529893"/>
                <a:gd name="connsiteX41" fmla="*/ 347667 w 619399"/>
                <a:gd name="connsiteY41" fmla="*/ 49921 h 529893"/>
                <a:gd name="connsiteX42" fmla="*/ 350843 w 619399"/>
                <a:gd name="connsiteY42" fmla="*/ 58304 h 529893"/>
                <a:gd name="connsiteX43" fmla="*/ 356432 w 619399"/>
                <a:gd name="connsiteY43" fmla="*/ 72658 h 529893"/>
                <a:gd name="connsiteX44" fmla="*/ 353383 w 619399"/>
                <a:gd name="connsiteY44" fmla="*/ 90696 h 529893"/>
                <a:gd name="connsiteX45" fmla="*/ 351351 w 619399"/>
                <a:gd name="connsiteY45" fmla="*/ 97936 h 529893"/>
                <a:gd name="connsiteX46" fmla="*/ 352875 w 619399"/>
                <a:gd name="connsiteY46" fmla="*/ 102890 h 529893"/>
                <a:gd name="connsiteX47" fmla="*/ 355670 w 619399"/>
                <a:gd name="connsiteY47" fmla="*/ 120039 h 529893"/>
                <a:gd name="connsiteX48" fmla="*/ 347413 w 619399"/>
                <a:gd name="connsiteY48" fmla="*/ 148746 h 529893"/>
                <a:gd name="connsiteX49" fmla="*/ 341443 w 619399"/>
                <a:gd name="connsiteY49" fmla="*/ 169070 h 529893"/>
                <a:gd name="connsiteX50" fmla="*/ 343094 w 619399"/>
                <a:gd name="connsiteY50" fmla="*/ 179995 h 529893"/>
                <a:gd name="connsiteX51" fmla="*/ 348048 w 619399"/>
                <a:gd name="connsiteY51" fmla="*/ 189013 h 529893"/>
                <a:gd name="connsiteX52" fmla="*/ 353891 w 619399"/>
                <a:gd name="connsiteY52" fmla="*/ 193205 h 529893"/>
                <a:gd name="connsiteX53" fmla="*/ 364689 w 619399"/>
                <a:gd name="connsiteY53" fmla="*/ 202224 h 529893"/>
                <a:gd name="connsiteX54" fmla="*/ 370151 w 619399"/>
                <a:gd name="connsiteY54" fmla="*/ 212005 h 529893"/>
                <a:gd name="connsiteX55" fmla="*/ 376121 w 619399"/>
                <a:gd name="connsiteY55" fmla="*/ 219499 h 529893"/>
                <a:gd name="connsiteX56" fmla="*/ 376121 w 619399"/>
                <a:gd name="connsiteY56" fmla="*/ 219499 h 529893"/>
                <a:gd name="connsiteX57" fmla="*/ 380059 w 619399"/>
                <a:gd name="connsiteY57" fmla="*/ 220770 h 529893"/>
                <a:gd name="connsiteX58" fmla="*/ 390220 w 619399"/>
                <a:gd name="connsiteY58" fmla="*/ 220770 h 529893"/>
                <a:gd name="connsiteX59" fmla="*/ 397969 w 619399"/>
                <a:gd name="connsiteY59" fmla="*/ 208829 h 529893"/>
                <a:gd name="connsiteX60" fmla="*/ 397969 w 619399"/>
                <a:gd name="connsiteY60" fmla="*/ 208829 h 529893"/>
                <a:gd name="connsiteX61" fmla="*/ 408385 w 619399"/>
                <a:gd name="connsiteY61" fmla="*/ 204383 h 529893"/>
                <a:gd name="connsiteX62" fmla="*/ 416515 w 619399"/>
                <a:gd name="connsiteY62" fmla="*/ 209846 h 529893"/>
                <a:gd name="connsiteX63" fmla="*/ 419690 w 619399"/>
                <a:gd name="connsiteY63" fmla="*/ 222929 h 529893"/>
                <a:gd name="connsiteX64" fmla="*/ 419436 w 619399"/>
                <a:gd name="connsiteY64" fmla="*/ 248588 h 529893"/>
                <a:gd name="connsiteX65" fmla="*/ 419183 w 619399"/>
                <a:gd name="connsiteY65" fmla="*/ 265101 h 529893"/>
                <a:gd name="connsiteX66" fmla="*/ 392126 w 619399"/>
                <a:gd name="connsiteY66" fmla="*/ 283393 h 529893"/>
                <a:gd name="connsiteX67" fmla="*/ 389458 w 619399"/>
                <a:gd name="connsiteY67" fmla="*/ 284282 h 529893"/>
                <a:gd name="connsiteX68" fmla="*/ 372691 w 619399"/>
                <a:gd name="connsiteY68" fmla="*/ 273866 h 529893"/>
                <a:gd name="connsiteX69" fmla="*/ 371167 w 619399"/>
                <a:gd name="connsiteY69" fmla="*/ 271580 h 529893"/>
                <a:gd name="connsiteX70" fmla="*/ 353002 w 619399"/>
                <a:gd name="connsiteY70" fmla="*/ 248207 h 529893"/>
                <a:gd name="connsiteX71" fmla="*/ 339538 w 619399"/>
                <a:gd name="connsiteY71" fmla="*/ 231693 h 529893"/>
                <a:gd name="connsiteX72" fmla="*/ 323659 w 619399"/>
                <a:gd name="connsiteY72" fmla="*/ 225850 h 529893"/>
                <a:gd name="connsiteX73" fmla="*/ 308290 w 619399"/>
                <a:gd name="connsiteY73" fmla="*/ 221532 h 529893"/>
                <a:gd name="connsiteX74" fmla="*/ 293936 w 619399"/>
                <a:gd name="connsiteY74" fmla="*/ 211624 h 529893"/>
                <a:gd name="connsiteX75" fmla="*/ 285425 w 619399"/>
                <a:gd name="connsiteY75" fmla="*/ 198286 h 529893"/>
                <a:gd name="connsiteX76" fmla="*/ 277295 w 619399"/>
                <a:gd name="connsiteY76" fmla="*/ 186600 h 529893"/>
                <a:gd name="connsiteX77" fmla="*/ 271198 w 619399"/>
                <a:gd name="connsiteY77" fmla="*/ 182662 h 529893"/>
                <a:gd name="connsiteX78" fmla="*/ 267641 w 619399"/>
                <a:gd name="connsiteY78" fmla="*/ 187743 h 529893"/>
                <a:gd name="connsiteX79" fmla="*/ 264212 w 619399"/>
                <a:gd name="connsiteY79" fmla="*/ 194221 h 529893"/>
                <a:gd name="connsiteX80" fmla="*/ 251763 w 619399"/>
                <a:gd name="connsiteY80" fmla="*/ 200954 h 529893"/>
                <a:gd name="connsiteX81" fmla="*/ 237028 w 619399"/>
                <a:gd name="connsiteY81" fmla="*/ 200445 h 529893"/>
                <a:gd name="connsiteX82" fmla="*/ 205526 w 619399"/>
                <a:gd name="connsiteY82" fmla="*/ 194730 h 529893"/>
                <a:gd name="connsiteX83" fmla="*/ 186473 w 619399"/>
                <a:gd name="connsiteY83" fmla="*/ 190284 h 529893"/>
                <a:gd name="connsiteX84" fmla="*/ 177327 w 619399"/>
                <a:gd name="connsiteY84" fmla="*/ 182535 h 529893"/>
                <a:gd name="connsiteX85" fmla="*/ 172881 w 619399"/>
                <a:gd name="connsiteY85" fmla="*/ 171484 h 529893"/>
                <a:gd name="connsiteX86" fmla="*/ 172500 w 619399"/>
                <a:gd name="connsiteY86" fmla="*/ 168181 h 529893"/>
                <a:gd name="connsiteX87" fmla="*/ 170340 w 619399"/>
                <a:gd name="connsiteY87" fmla="*/ 161322 h 529893"/>
                <a:gd name="connsiteX88" fmla="*/ 165005 w 619399"/>
                <a:gd name="connsiteY88" fmla="*/ 162846 h 529893"/>
                <a:gd name="connsiteX89" fmla="*/ 152684 w 619399"/>
                <a:gd name="connsiteY89" fmla="*/ 167292 h 529893"/>
                <a:gd name="connsiteX90" fmla="*/ 148746 w 619399"/>
                <a:gd name="connsiteY90" fmla="*/ 168308 h 529893"/>
                <a:gd name="connsiteX91" fmla="*/ 124230 w 619399"/>
                <a:gd name="connsiteY91" fmla="*/ 167927 h 529893"/>
                <a:gd name="connsiteX92" fmla="*/ 124230 w 619399"/>
                <a:gd name="connsiteY92" fmla="*/ 161068 h 529893"/>
                <a:gd name="connsiteX93" fmla="*/ 122452 w 619399"/>
                <a:gd name="connsiteY93" fmla="*/ 155987 h 529893"/>
                <a:gd name="connsiteX94" fmla="*/ 114068 w 619399"/>
                <a:gd name="connsiteY94" fmla="*/ 149509 h 529893"/>
                <a:gd name="connsiteX95" fmla="*/ 106193 w 619399"/>
                <a:gd name="connsiteY95" fmla="*/ 146714 h 529893"/>
                <a:gd name="connsiteX96" fmla="*/ 106320 w 619399"/>
                <a:gd name="connsiteY96" fmla="*/ 166149 h 529893"/>
                <a:gd name="connsiteX97" fmla="*/ 107209 w 619399"/>
                <a:gd name="connsiteY97" fmla="*/ 197651 h 529893"/>
                <a:gd name="connsiteX98" fmla="*/ 108225 w 619399"/>
                <a:gd name="connsiteY98" fmla="*/ 206670 h 529893"/>
                <a:gd name="connsiteX99" fmla="*/ 106066 w 619399"/>
                <a:gd name="connsiteY99" fmla="*/ 225469 h 529893"/>
                <a:gd name="connsiteX100" fmla="*/ 104287 w 619399"/>
                <a:gd name="connsiteY100" fmla="*/ 229153 h 529893"/>
                <a:gd name="connsiteX101" fmla="*/ 101239 w 619399"/>
                <a:gd name="connsiteY101" fmla="*/ 240585 h 529893"/>
                <a:gd name="connsiteX102" fmla="*/ 102128 w 619399"/>
                <a:gd name="connsiteY102" fmla="*/ 243380 h 529893"/>
                <a:gd name="connsiteX103" fmla="*/ 103906 w 619399"/>
                <a:gd name="connsiteY103" fmla="*/ 254431 h 529893"/>
                <a:gd name="connsiteX104" fmla="*/ 94633 w 619399"/>
                <a:gd name="connsiteY104" fmla="*/ 260020 h 529893"/>
                <a:gd name="connsiteX105" fmla="*/ 77104 w 619399"/>
                <a:gd name="connsiteY105" fmla="*/ 260020 h 529893"/>
                <a:gd name="connsiteX106" fmla="*/ 51318 w 619399"/>
                <a:gd name="connsiteY106" fmla="*/ 259385 h 529893"/>
                <a:gd name="connsiteX107" fmla="*/ 4065 w 619399"/>
                <a:gd name="connsiteY107" fmla="*/ 259004 h 529893"/>
                <a:gd name="connsiteX108" fmla="*/ 1651 w 619399"/>
                <a:gd name="connsiteY108" fmla="*/ 259512 h 529893"/>
                <a:gd name="connsiteX109" fmla="*/ 762 w 619399"/>
                <a:gd name="connsiteY109" fmla="*/ 264085 h 529893"/>
                <a:gd name="connsiteX110" fmla="*/ 762 w 619399"/>
                <a:gd name="connsiteY110" fmla="*/ 306639 h 529893"/>
                <a:gd name="connsiteX111" fmla="*/ 762 w 619399"/>
                <a:gd name="connsiteY111" fmla="*/ 349446 h 529893"/>
                <a:gd name="connsiteX112" fmla="*/ 762 w 619399"/>
                <a:gd name="connsiteY112" fmla="*/ 376248 h 529893"/>
                <a:gd name="connsiteX113" fmla="*/ 0 w 619399"/>
                <a:gd name="connsiteY113" fmla="*/ 421850 h 529893"/>
                <a:gd name="connsiteX114" fmla="*/ 2540 w 619399"/>
                <a:gd name="connsiteY114" fmla="*/ 433664 h 529893"/>
                <a:gd name="connsiteX115" fmla="*/ 7621 w 619399"/>
                <a:gd name="connsiteY115" fmla="*/ 443317 h 529893"/>
                <a:gd name="connsiteX116" fmla="*/ 34424 w 619399"/>
                <a:gd name="connsiteY116" fmla="*/ 468087 h 529893"/>
                <a:gd name="connsiteX117" fmla="*/ 69737 w 619399"/>
                <a:gd name="connsiteY117" fmla="*/ 498954 h 529893"/>
                <a:gd name="connsiteX118" fmla="*/ 76596 w 619399"/>
                <a:gd name="connsiteY118" fmla="*/ 502511 h 529893"/>
                <a:gd name="connsiteX119" fmla="*/ 83582 w 619399"/>
                <a:gd name="connsiteY119" fmla="*/ 503146 h 529893"/>
                <a:gd name="connsiteX120" fmla="*/ 93363 w 619399"/>
                <a:gd name="connsiteY120" fmla="*/ 501622 h 529893"/>
                <a:gd name="connsiteX121" fmla="*/ 112163 w 619399"/>
                <a:gd name="connsiteY121" fmla="*/ 498954 h 529893"/>
                <a:gd name="connsiteX122" fmla="*/ 126898 w 619399"/>
                <a:gd name="connsiteY122" fmla="*/ 498192 h 529893"/>
                <a:gd name="connsiteX123" fmla="*/ 141252 w 619399"/>
                <a:gd name="connsiteY123" fmla="*/ 498954 h 529893"/>
                <a:gd name="connsiteX124" fmla="*/ 159543 w 619399"/>
                <a:gd name="connsiteY124" fmla="*/ 503908 h 529893"/>
                <a:gd name="connsiteX125" fmla="*/ 170467 w 619399"/>
                <a:gd name="connsiteY125" fmla="*/ 510767 h 529893"/>
                <a:gd name="connsiteX126" fmla="*/ 175040 w 619399"/>
                <a:gd name="connsiteY126" fmla="*/ 516992 h 529893"/>
                <a:gd name="connsiteX127" fmla="*/ 187616 w 619399"/>
                <a:gd name="connsiteY127" fmla="*/ 516484 h 529893"/>
                <a:gd name="connsiteX128" fmla="*/ 215180 w 619399"/>
                <a:gd name="connsiteY128" fmla="*/ 522835 h 529893"/>
                <a:gd name="connsiteX129" fmla="*/ 234107 w 619399"/>
                <a:gd name="connsiteY129" fmla="*/ 527789 h 529893"/>
                <a:gd name="connsiteX130" fmla="*/ 241348 w 619399"/>
                <a:gd name="connsiteY130" fmla="*/ 529059 h 529893"/>
                <a:gd name="connsiteX131" fmla="*/ 259258 w 619399"/>
                <a:gd name="connsiteY131" fmla="*/ 524740 h 529893"/>
                <a:gd name="connsiteX132" fmla="*/ 278820 w 619399"/>
                <a:gd name="connsiteY132" fmla="*/ 503781 h 529893"/>
                <a:gd name="connsiteX133" fmla="*/ 296222 w 619399"/>
                <a:gd name="connsiteY133" fmla="*/ 483711 h 529893"/>
                <a:gd name="connsiteX134" fmla="*/ 303209 w 619399"/>
                <a:gd name="connsiteY134" fmla="*/ 476979 h 529893"/>
                <a:gd name="connsiteX135" fmla="*/ 329503 w 619399"/>
                <a:gd name="connsiteY135" fmla="*/ 458941 h 529893"/>
                <a:gd name="connsiteX136" fmla="*/ 345508 w 619399"/>
                <a:gd name="connsiteY136" fmla="*/ 453860 h 529893"/>
                <a:gd name="connsiteX137" fmla="*/ 354781 w 619399"/>
                <a:gd name="connsiteY137" fmla="*/ 449923 h 529893"/>
                <a:gd name="connsiteX138" fmla="*/ 357575 w 619399"/>
                <a:gd name="connsiteY138" fmla="*/ 440904 h 529893"/>
                <a:gd name="connsiteX139" fmla="*/ 363799 w 619399"/>
                <a:gd name="connsiteY139" fmla="*/ 422739 h 529893"/>
                <a:gd name="connsiteX140" fmla="*/ 378280 w 619399"/>
                <a:gd name="connsiteY140" fmla="*/ 410418 h 529893"/>
                <a:gd name="connsiteX141" fmla="*/ 384123 w 619399"/>
                <a:gd name="connsiteY141" fmla="*/ 408004 h 529893"/>
                <a:gd name="connsiteX142" fmla="*/ 389204 w 619399"/>
                <a:gd name="connsiteY142" fmla="*/ 405591 h 529893"/>
                <a:gd name="connsiteX143" fmla="*/ 408766 w 619399"/>
                <a:gd name="connsiteY143" fmla="*/ 401018 h 529893"/>
                <a:gd name="connsiteX144" fmla="*/ 441793 w 619399"/>
                <a:gd name="connsiteY144" fmla="*/ 398477 h 529893"/>
                <a:gd name="connsiteX145" fmla="*/ 435061 w 619399"/>
                <a:gd name="connsiteY145" fmla="*/ 371548 h 529893"/>
                <a:gd name="connsiteX146" fmla="*/ 437347 w 619399"/>
                <a:gd name="connsiteY146" fmla="*/ 363673 h 529893"/>
                <a:gd name="connsiteX147" fmla="*/ 447382 w 619399"/>
                <a:gd name="connsiteY147" fmla="*/ 357321 h 52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19399" h="529893">
                  <a:moveTo>
                    <a:pt x="446874" y="357449"/>
                  </a:moveTo>
                  <a:cubicBezTo>
                    <a:pt x="455130" y="354019"/>
                    <a:pt x="554464" y="319214"/>
                    <a:pt x="579107" y="310576"/>
                  </a:cubicBezTo>
                  <a:cubicBezTo>
                    <a:pt x="576947" y="308290"/>
                    <a:pt x="574788" y="305114"/>
                    <a:pt x="572882" y="301812"/>
                  </a:cubicBezTo>
                  <a:cubicBezTo>
                    <a:pt x="568691" y="294825"/>
                    <a:pt x="565388" y="286568"/>
                    <a:pt x="566277" y="284409"/>
                  </a:cubicBezTo>
                  <a:cubicBezTo>
                    <a:pt x="566912" y="282503"/>
                    <a:pt x="569961" y="279328"/>
                    <a:pt x="573391" y="275771"/>
                  </a:cubicBezTo>
                  <a:cubicBezTo>
                    <a:pt x="576312" y="272723"/>
                    <a:pt x="579488" y="269293"/>
                    <a:pt x="581266" y="266880"/>
                  </a:cubicBezTo>
                  <a:cubicBezTo>
                    <a:pt x="583299" y="264085"/>
                    <a:pt x="583171" y="261037"/>
                    <a:pt x="583045" y="256082"/>
                  </a:cubicBezTo>
                  <a:cubicBezTo>
                    <a:pt x="583045" y="253542"/>
                    <a:pt x="582918" y="250493"/>
                    <a:pt x="583045" y="246809"/>
                  </a:cubicBezTo>
                  <a:cubicBezTo>
                    <a:pt x="583426" y="234742"/>
                    <a:pt x="586474" y="233091"/>
                    <a:pt x="592572" y="229661"/>
                  </a:cubicBezTo>
                  <a:cubicBezTo>
                    <a:pt x="593334" y="229153"/>
                    <a:pt x="594096" y="228772"/>
                    <a:pt x="595112" y="228137"/>
                  </a:cubicBezTo>
                  <a:cubicBezTo>
                    <a:pt x="597271" y="226867"/>
                    <a:pt x="599685" y="225724"/>
                    <a:pt x="602098" y="224707"/>
                  </a:cubicBezTo>
                  <a:cubicBezTo>
                    <a:pt x="603114" y="224326"/>
                    <a:pt x="604004" y="223818"/>
                    <a:pt x="605020" y="223437"/>
                  </a:cubicBezTo>
                  <a:cubicBezTo>
                    <a:pt x="607307" y="222294"/>
                    <a:pt x="609212" y="221404"/>
                    <a:pt x="608831" y="220642"/>
                  </a:cubicBezTo>
                  <a:cubicBezTo>
                    <a:pt x="607941" y="218737"/>
                    <a:pt x="606417" y="216451"/>
                    <a:pt x="604766" y="214037"/>
                  </a:cubicBezTo>
                  <a:cubicBezTo>
                    <a:pt x="601463" y="209083"/>
                    <a:pt x="597780" y="203875"/>
                    <a:pt x="597780" y="198794"/>
                  </a:cubicBezTo>
                  <a:cubicBezTo>
                    <a:pt x="597780" y="192697"/>
                    <a:pt x="597271" y="183424"/>
                    <a:pt x="596636" y="171992"/>
                  </a:cubicBezTo>
                  <a:lnTo>
                    <a:pt x="596636" y="170722"/>
                  </a:lnTo>
                  <a:cubicBezTo>
                    <a:pt x="596255" y="164498"/>
                    <a:pt x="596001" y="158781"/>
                    <a:pt x="596509" y="153446"/>
                  </a:cubicBezTo>
                  <a:cubicBezTo>
                    <a:pt x="597018" y="147984"/>
                    <a:pt x="598034" y="142776"/>
                    <a:pt x="600193" y="138076"/>
                  </a:cubicBezTo>
                  <a:cubicBezTo>
                    <a:pt x="602352" y="133249"/>
                    <a:pt x="607307" y="129820"/>
                    <a:pt x="611879" y="126390"/>
                  </a:cubicBezTo>
                  <a:cubicBezTo>
                    <a:pt x="615944" y="123341"/>
                    <a:pt x="619755" y="120674"/>
                    <a:pt x="619374" y="119022"/>
                  </a:cubicBezTo>
                  <a:cubicBezTo>
                    <a:pt x="618865" y="116736"/>
                    <a:pt x="615055" y="112671"/>
                    <a:pt x="610990" y="108226"/>
                  </a:cubicBezTo>
                  <a:cubicBezTo>
                    <a:pt x="605147" y="101874"/>
                    <a:pt x="598669" y="94761"/>
                    <a:pt x="597271" y="87901"/>
                  </a:cubicBezTo>
                  <a:cubicBezTo>
                    <a:pt x="595620" y="79645"/>
                    <a:pt x="595366" y="72531"/>
                    <a:pt x="595112" y="67069"/>
                  </a:cubicBezTo>
                  <a:lnTo>
                    <a:pt x="595112" y="65926"/>
                  </a:lnTo>
                  <a:cubicBezTo>
                    <a:pt x="583553" y="62878"/>
                    <a:pt x="579869" y="61226"/>
                    <a:pt x="571104" y="57288"/>
                  </a:cubicBezTo>
                  <a:cubicBezTo>
                    <a:pt x="568564" y="56145"/>
                    <a:pt x="565642" y="54875"/>
                    <a:pt x="560815" y="52715"/>
                  </a:cubicBezTo>
                  <a:cubicBezTo>
                    <a:pt x="550653" y="48270"/>
                    <a:pt x="544810" y="45729"/>
                    <a:pt x="539602" y="43188"/>
                  </a:cubicBezTo>
                  <a:cubicBezTo>
                    <a:pt x="534394" y="40648"/>
                    <a:pt x="530202" y="38362"/>
                    <a:pt x="522962" y="34297"/>
                  </a:cubicBezTo>
                  <a:cubicBezTo>
                    <a:pt x="519786" y="32646"/>
                    <a:pt x="516992" y="30994"/>
                    <a:pt x="514451" y="29470"/>
                  </a:cubicBezTo>
                  <a:cubicBezTo>
                    <a:pt x="506830" y="25151"/>
                    <a:pt x="503400" y="23119"/>
                    <a:pt x="494762" y="20451"/>
                  </a:cubicBezTo>
                  <a:cubicBezTo>
                    <a:pt x="492857" y="19816"/>
                    <a:pt x="491078" y="19435"/>
                    <a:pt x="489427" y="18927"/>
                  </a:cubicBezTo>
                  <a:lnTo>
                    <a:pt x="488284" y="18673"/>
                  </a:lnTo>
                  <a:cubicBezTo>
                    <a:pt x="483330" y="21721"/>
                    <a:pt x="477106" y="23373"/>
                    <a:pt x="473041" y="21594"/>
                  </a:cubicBezTo>
                  <a:cubicBezTo>
                    <a:pt x="465292" y="18164"/>
                    <a:pt x="450939" y="12068"/>
                    <a:pt x="446620" y="10289"/>
                  </a:cubicBezTo>
                  <a:cubicBezTo>
                    <a:pt x="444460" y="9400"/>
                    <a:pt x="444079" y="5462"/>
                    <a:pt x="443952" y="0"/>
                  </a:cubicBezTo>
                  <a:cubicBezTo>
                    <a:pt x="439633" y="635"/>
                    <a:pt x="435061" y="1397"/>
                    <a:pt x="430234" y="2160"/>
                  </a:cubicBezTo>
                  <a:cubicBezTo>
                    <a:pt x="406607" y="5843"/>
                    <a:pt x="379296" y="10543"/>
                    <a:pt x="375613" y="11559"/>
                  </a:cubicBezTo>
                  <a:cubicBezTo>
                    <a:pt x="373961" y="12068"/>
                    <a:pt x="373834" y="13592"/>
                    <a:pt x="373707" y="15624"/>
                  </a:cubicBezTo>
                  <a:cubicBezTo>
                    <a:pt x="373580" y="18038"/>
                    <a:pt x="373326" y="20959"/>
                    <a:pt x="371929" y="24262"/>
                  </a:cubicBezTo>
                  <a:cubicBezTo>
                    <a:pt x="370024" y="28835"/>
                    <a:pt x="363799" y="34424"/>
                    <a:pt x="357829" y="39632"/>
                  </a:cubicBezTo>
                  <a:cubicBezTo>
                    <a:pt x="352875" y="43951"/>
                    <a:pt x="348302" y="48143"/>
                    <a:pt x="347667" y="49921"/>
                  </a:cubicBezTo>
                  <a:cubicBezTo>
                    <a:pt x="347159" y="51445"/>
                    <a:pt x="348811" y="54621"/>
                    <a:pt x="350843" y="58304"/>
                  </a:cubicBezTo>
                  <a:cubicBezTo>
                    <a:pt x="353002" y="62496"/>
                    <a:pt x="355543" y="67196"/>
                    <a:pt x="356432" y="72658"/>
                  </a:cubicBezTo>
                  <a:cubicBezTo>
                    <a:pt x="357702" y="79899"/>
                    <a:pt x="355416" y="85615"/>
                    <a:pt x="353383" y="90696"/>
                  </a:cubicBezTo>
                  <a:cubicBezTo>
                    <a:pt x="352240" y="93491"/>
                    <a:pt x="351351" y="96031"/>
                    <a:pt x="351351" y="97936"/>
                  </a:cubicBezTo>
                  <a:cubicBezTo>
                    <a:pt x="351351" y="99715"/>
                    <a:pt x="352113" y="101239"/>
                    <a:pt x="352875" y="102890"/>
                  </a:cubicBezTo>
                  <a:cubicBezTo>
                    <a:pt x="354654" y="106701"/>
                    <a:pt x="356813" y="111020"/>
                    <a:pt x="355670" y="120039"/>
                  </a:cubicBezTo>
                  <a:cubicBezTo>
                    <a:pt x="354781" y="127152"/>
                    <a:pt x="350843" y="138457"/>
                    <a:pt x="347413" y="148746"/>
                  </a:cubicBezTo>
                  <a:cubicBezTo>
                    <a:pt x="344237" y="157892"/>
                    <a:pt x="341443" y="166276"/>
                    <a:pt x="341443" y="169070"/>
                  </a:cubicBezTo>
                  <a:cubicBezTo>
                    <a:pt x="341443" y="172500"/>
                    <a:pt x="341951" y="176311"/>
                    <a:pt x="343094" y="179995"/>
                  </a:cubicBezTo>
                  <a:cubicBezTo>
                    <a:pt x="344111" y="183043"/>
                    <a:pt x="345635" y="186092"/>
                    <a:pt x="348048" y="189013"/>
                  </a:cubicBezTo>
                  <a:cubicBezTo>
                    <a:pt x="350081" y="191427"/>
                    <a:pt x="351986" y="192316"/>
                    <a:pt x="353891" y="193205"/>
                  </a:cubicBezTo>
                  <a:cubicBezTo>
                    <a:pt x="357194" y="194730"/>
                    <a:pt x="360624" y="196127"/>
                    <a:pt x="364689" y="202224"/>
                  </a:cubicBezTo>
                  <a:cubicBezTo>
                    <a:pt x="367102" y="205907"/>
                    <a:pt x="368754" y="209210"/>
                    <a:pt x="370151" y="212005"/>
                  </a:cubicBezTo>
                  <a:cubicBezTo>
                    <a:pt x="372056" y="215943"/>
                    <a:pt x="373453" y="218864"/>
                    <a:pt x="376121" y="219499"/>
                  </a:cubicBezTo>
                  <a:lnTo>
                    <a:pt x="376121" y="219499"/>
                  </a:lnTo>
                  <a:cubicBezTo>
                    <a:pt x="377264" y="219753"/>
                    <a:pt x="378662" y="220261"/>
                    <a:pt x="380059" y="220770"/>
                  </a:cubicBezTo>
                  <a:cubicBezTo>
                    <a:pt x="384377" y="222167"/>
                    <a:pt x="388951" y="223691"/>
                    <a:pt x="390220" y="220770"/>
                  </a:cubicBezTo>
                  <a:cubicBezTo>
                    <a:pt x="391999" y="216451"/>
                    <a:pt x="394921" y="212005"/>
                    <a:pt x="397969" y="208829"/>
                  </a:cubicBezTo>
                  <a:lnTo>
                    <a:pt x="397969" y="208829"/>
                  </a:lnTo>
                  <a:cubicBezTo>
                    <a:pt x="401145" y="205654"/>
                    <a:pt x="404829" y="203748"/>
                    <a:pt x="408385" y="204383"/>
                  </a:cubicBezTo>
                  <a:cubicBezTo>
                    <a:pt x="411688" y="205019"/>
                    <a:pt x="414482" y="206543"/>
                    <a:pt x="416515" y="209846"/>
                  </a:cubicBezTo>
                  <a:cubicBezTo>
                    <a:pt x="418293" y="212640"/>
                    <a:pt x="419309" y="216832"/>
                    <a:pt x="419690" y="222929"/>
                  </a:cubicBezTo>
                  <a:cubicBezTo>
                    <a:pt x="420071" y="229153"/>
                    <a:pt x="419690" y="239442"/>
                    <a:pt x="419436" y="248588"/>
                  </a:cubicBezTo>
                  <a:cubicBezTo>
                    <a:pt x="419183" y="255829"/>
                    <a:pt x="419055" y="262180"/>
                    <a:pt x="419183" y="265101"/>
                  </a:cubicBezTo>
                  <a:cubicBezTo>
                    <a:pt x="419817" y="273612"/>
                    <a:pt x="401145" y="280217"/>
                    <a:pt x="392126" y="283393"/>
                  </a:cubicBezTo>
                  <a:cubicBezTo>
                    <a:pt x="390856" y="283901"/>
                    <a:pt x="389839" y="284282"/>
                    <a:pt x="389458" y="284282"/>
                  </a:cubicBezTo>
                  <a:cubicBezTo>
                    <a:pt x="381710" y="287204"/>
                    <a:pt x="376629" y="279709"/>
                    <a:pt x="372691" y="273866"/>
                  </a:cubicBezTo>
                  <a:cubicBezTo>
                    <a:pt x="372183" y="273104"/>
                    <a:pt x="371802" y="272469"/>
                    <a:pt x="371167" y="271580"/>
                  </a:cubicBezTo>
                  <a:cubicBezTo>
                    <a:pt x="369135" y="268785"/>
                    <a:pt x="360751" y="257988"/>
                    <a:pt x="353002" y="248207"/>
                  </a:cubicBezTo>
                  <a:cubicBezTo>
                    <a:pt x="347286" y="240966"/>
                    <a:pt x="341824" y="234234"/>
                    <a:pt x="339538" y="231693"/>
                  </a:cubicBezTo>
                  <a:cubicBezTo>
                    <a:pt x="336870" y="228772"/>
                    <a:pt x="330519" y="227375"/>
                    <a:pt x="323659" y="225850"/>
                  </a:cubicBezTo>
                  <a:cubicBezTo>
                    <a:pt x="318579" y="224707"/>
                    <a:pt x="313117" y="223564"/>
                    <a:pt x="308290" y="221532"/>
                  </a:cubicBezTo>
                  <a:cubicBezTo>
                    <a:pt x="302065" y="218991"/>
                    <a:pt x="297492" y="215561"/>
                    <a:pt x="293936" y="211624"/>
                  </a:cubicBezTo>
                  <a:cubicBezTo>
                    <a:pt x="290506" y="207686"/>
                    <a:pt x="287965" y="203240"/>
                    <a:pt x="285425" y="198286"/>
                  </a:cubicBezTo>
                  <a:cubicBezTo>
                    <a:pt x="283138" y="193713"/>
                    <a:pt x="280217" y="189648"/>
                    <a:pt x="277295" y="186600"/>
                  </a:cubicBezTo>
                  <a:cubicBezTo>
                    <a:pt x="274882" y="184186"/>
                    <a:pt x="272596" y="182662"/>
                    <a:pt x="271198" y="182662"/>
                  </a:cubicBezTo>
                  <a:cubicBezTo>
                    <a:pt x="270055" y="182662"/>
                    <a:pt x="268912" y="184948"/>
                    <a:pt x="267641" y="187743"/>
                  </a:cubicBezTo>
                  <a:cubicBezTo>
                    <a:pt x="266625" y="189775"/>
                    <a:pt x="265609" y="192062"/>
                    <a:pt x="264212" y="194221"/>
                  </a:cubicBezTo>
                  <a:cubicBezTo>
                    <a:pt x="261544" y="198286"/>
                    <a:pt x="256971" y="200319"/>
                    <a:pt x="251763" y="200954"/>
                  </a:cubicBezTo>
                  <a:cubicBezTo>
                    <a:pt x="247063" y="201589"/>
                    <a:pt x="241855" y="201208"/>
                    <a:pt x="237028" y="200445"/>
                  </a:cubicBezTo>
                  <a:cubicBezTo>
                    <a:pt x="231693" y="199683"/>
                    <a:pt x="217467" y="197143"/>
                    <a:pt x="205526" y="194730"/>
                  </a:cubicBezTo>
                  <a:cubicBezTo>
                    <a:pt x="196634" y="192951"/>
                    <a:pt x="188759" y="191173"/>
                    <a:pt x="186473" y="190284"/>
                  </a:cubicBezTo>
                  <a:cubicBezTo>
                    <a:pt x="183297" y="189013"/>
                    <a:pt x="179994" y="186219"/>
                    <a:pt x="177327" y="182535"/>
                  </a:cubicBezTo>
                  <a:cubicBezTo>
                    <a:pt x="175040" y="179359"/>
                    <a:pt x="173389" y="175549"/>
                    <a:pt x="172881" y="171484"/>
                  </a:cubicBezTo>
                  <a:cubicBezTo>
                    <a:pt x="172881" y="170722"/>
                    <a:pt x="172627" y="169451"/>
                    <a:pt x="172500" y="168181"/>
                  </a:cubicBezTo>
                  <a:cubicBezTo>
                    <a:pt x="172119" y="164243"/>
                    <a:pt x="171865" y="161322"/>
                    <a:pt x="170340" y="161322"/>
                  </a:cubicBezTo>
                  <a:cubicBezTo>
                    <a:pt x="168435" y="161322"/>
                    <a:pt x="167165" y="161830"/>
                    <a:pt x="165005" y="162846"/>
                  </a:cubicBezTo>
                  <a:cubicBezTo>
                    <a:pt x="162465" y="164116"/>
                    <a:pt x="158908" y="165641"/>
                    <a:pt x="152684" y="167292"/>
                  </a:cubicBezTo>
                  <a:cubicBezTo>
                    <a:pt x="151922" y="167419"/>
                    <a:pt x="150270" y="167927"/>
                    <a:pt x="148746" y="168308"/>
                  </a:cubicBezTo>
                  <a:cubicBezTo>
                    <a:pt x="136679" y="171484"/>
                    <a:pt x="127406" y="174024"/>
                    <a:pt x="124230" y="167927"/>
                  </a:cubicBezTo>
                  <a:cubicBezTo>
                    <a:pt x="122579" y="164879"/>
                    <a:pt x="123341" y="163100"/>
                    <a:pt x="124230" y="161068"/>
                  </a:cubicBezTo>
                  <a:cubicBezTo>
                    <a:pt x="124611" y="160052"/>
                    <a:pt x="125119" y="159036"/>
                    <a:pt x="122452" y="155987"/>
                  </a:cubicBezTo>
                  <a:cubicBezTo>
                    <a:pt x="120038" y="153192"/>
                    <a:pt x="117117" y="151033"/>
                    <a:pt x="114068" y="149509"/>
                  </a:cubicBezTo>
                  <a:cubicBezTo>
                    <a:pt x="111274" y="148111"/>
                    <a:pt x="108479" y="147222"/>
                    <a:pt x="106193" y="146714"/>
                  </a:cubicBezTo>
                  <a:cubicBezTo>
                    <a:pt x="106193" y="151287"/>
                    <a:pt x="106193" y="158400"/>
                    <a:pt x="106320" y="166149"/>
                  </a:cubicBezTo>
                  <a:cubicBezTo>
                    <a:pt x="106447" y="177962"/>
                    <a:pt x="106828" y="191046"/>
                    <a:pt x="107209" y="197651"/>
                  </a:cubicBezTo>
                  <a:cubicBezTo>
                    <a:pt x="107463" y="201208"/>
                    <a:pt x="107844" y="204129"/>
                    <a:pt x="108225" y="206670"/>
                  </a:cubicBezTo>
                  <a:cubicBezTo>
                    <a:pt x="109241" y="213148"/>
                    <a:pt x="109749" y="217467"/>
                    <a:pt x="106066" y="225469"/>
                  </a:cubicBezTo>
                  <a:cubicBezTo>
                    <a:pt x="104796" y="228264"/>
                    <a:pt x="104541" y="228772"/>
                    <a:pt x="104287" y="229153"/>
                  </a:cubicBezTo>
                  <a:cubicBezTo>
                    <a:pt x="101239" y="235504"/>
                    <a:pt x="100350" y="237537"/>
                    <a:pt x="101239" y="240585"/>
                  </a:cubicBezTo>
                  <a:cubicBezTo>
                    <a:pt x="101493" y="241348"/>
                    <a:pt x="101747" y="242364"/>
                    <a:pt x="102128" y="243380"/>
                  </a:cubicBezTo>
                  <a:cubicBezTo>
                    <a:pt x="103525" y="247572"/>
                    <a:pt x="104668" y="251129"/>
                    <a:pt x="103906" y="254431"/>
                  </a:cubicBezTo>
                  <a:cubicBezTo>
                    <a:pt x="103144" y="257607"/>
                    <a:pt x="100095" y="259385"/>
                    <a:pt x="94633" y="260020"/>
                  </a:cubicBezTo>
                  <a:cubicBezTo>
                    <a:pt x="90569" y="260528"/>
                    <a:pt x="84725" y="260401"/>
                    <a:pt x="77104" y="260020"/>
                  </a:cubicBezTo>
                  <a:cubicBezTo>
                    <a:pt x="72023" y="259766"/>
                    <a:pt x="62115" y="259512"/>
                    <a:pt x="51318" y="259385"/>
                  </a:cubicBezTo>
                  <a:cubicBezTo>
                    <a:pt x="31248" y="259131"/>
                    <a:pt x="6097" y="259004"/>
                    <a:pt x="4065" y="259004"/>
                  </a:cubicBezTo>
                  <a:cubicBezTo>
                    <a:pt x="3176" y="259004"/>
                    <a:pt x="2159" y="259004"/>
                    <a:pt x="1651" y="259512"/>
                  </a:cubicBezTo>
                  <a:cubicBezTo>
                    <a:pt x="1016" y="260020"/>
                    <a:pt x="635" y="261418"/>
                    <a:pt x="762" y="264085"/>
                  </a:cubicBezTo>
                  <a:cubicBezTo>
                    <a:pt x="1016" y="268150"/>
                    <a:pt x="889" y="287331"/>
                    <a:pt x="762" y="306639"/>
                  </a:cubicBezTo>
                  <a:cubicBezTo>
                    <a:pt x="762" y="325819"/>
                    <a:pt x="762" y="345000"/>
                    <a:pt x="762" y="349446"/>
                  </a:cubicBezTo>
                  <a:cubicBezTo>
                    <a:pt x="889" y="352875"/>
                    <a:pt x="889" y="363800"/>
                    <a:pt x="762" y="376248"/>
                  </a:cubicBezTo>
                  <a:cubicBezTo>
                    <a:pt x="508" y="395683"/>
                    <a:pt x="127" y="418801"/>
                    <a:pt x="0" y="421850"/>
                  </a:cubicBezTo>
                  <a:cubicBezTo>
                    <a:pt x="0" y="424263"/>
                    <a:pt x="889" y="428964"/>
                    <a:pt x="2540" y="433664"/>
                  </a:cubicBezTo>
                  <a:cubicBezTo>
                    <a:pt x="3938" y="437347"/>
                    <a:pt x="5589" y="441031"/>
                    <a:pt x="7621" y="443317"/>
                  </a:cubicBezTo>
                  <a:cubicBezTo>
                    <a:pt x="9908" y="445858"/>
                    <a:pt x="21721" y="456655"/>
                    <a:pt x="34424" y="468087"/>
                  </a:cubicBezTo>
                  <a:cubicBezTo>
                    <a:pt x="50047" y="482060"/>
                    <a:pt x="67069" y="497049"/>
                    <a:pt x="69737" y="498954"/>
                  </a:cubicBezTo>
                  <a:cubicBezTo>
                    <a:pt x="71896" y="500606"/>
                    <a:pt x="74183" y="501749"/>
                    <a:pt x="76596" y="502511"/>
                  </a:cubicBezTo>
                  <a:cubicBezTo>
                    <a:pt x="78755" y="503146"/>
                    <a:pt x="81169" y="503400"/>
                    <a:pt x="83582" y="503146"/>
                  </a:cubicBezTo>
                  <a:cubicBezTo>
                    <a:pt x="85869" y="502892"/>
                    <a:pt x="89425" y="502257"/>
                    <a:pt x="93363" y="501622"/>
                  </a:cubicBezTo>
                  <a:cubicBezTo>
                    <a:pt x="99588" y="500606"/>
                    <a:pt x="106955" y="499335"/>
                    <a:pt x="112163" y="498954"/>
                  </a:cubicBezTo>
                  <a:cubicBezTo>
                    <a:pt x="116355" y="498573"/>
                    <a:pt x="121563" y="498319"/>
                    <a:pt x="126898" y="498192"/>
                  </a:cubicBezTo>
                  <a:cubicBezTo>
                    <a:pt x="132233" y="498192"/>
                    <a:pt x="137314" y="498192"/>
                    <a:pt x="141252" y="498954"/>
                  </a:cubicBezTo>
                  <a:cubicBezTo>
                    <a:pt x="145697" y="499716"/>
                    <a:pt x="153192" y="501495"/>
                    <a:pt x="159543" y="503908"/>
                  </a:cubicBezTo>
                  <a:cubicBezTo>
                    <a:pt x="164243" y="505687"/>
                    <a:pt x="168308" y="507973"/>
                    <a:pt x="170467" y="510767"/>
                  </a:cubicBezTo>
                  <a:cubicBezTo>
                    <a:pt x="171611" y="512292"/>
                    <a:pt x="173135" y="514451"/>
                    <a:pt x="175040" y="516992"/>
                  </a:cubicBezTo>
                  <a:cubicBezTo>
                    <a:pt x="179486" y="516738"/>
                    <a:pt x="183932" y="516484"/>
                    <a:pt x="187616" y="516484"/>
                  </a:cubicBezTo>
                  <a:cubicBezTo>
                    <a:pt x="195237" y="516611"/>
                    <a:pt x="205526" y="519786"/>
                    <a:pt x="215180" y="522835"/>
                  </a:cubicBezTo>
                  <a:cubicBezTo>
                    <a:pt x="222421" y="525121"/>
                    <a:pt x="229280" y="527154"/>
                    <a:pt x="234107" y="527789"/>
                  </a:cubicBezTo>
                  <a:cubicBezTo>
                    <a:pt x="237028" y="528170"/>
                    <a:pt x="239315" y="528678"/>
                    <a:pt x="241348" y="529059"/>
                  </a:cubicBezTo>
                  <a:cubicBezTo>
                    <a:pt x="247191" y="530329"/>
                    <a:pt x="250366" y="530965"/>
                    <a:pt x="259258" y="524740"/>
                  </a:cubicBezTo>
                  <a:cubicBezTo>
                    <a:pt x="266117" y="519786"/>
                    <a:pt x="272214" y="512038"/>
                    <a:pt x="278820" y="503781"/>
                  </a:cubicBezTo>
                  <a:cubicBezTo>
                    <a:pt x="284155" y="497049"/>
                    <a:pt x="289744" y="489936"/>
                    <a:pt x="296222" y="483711"/>
                  </a:cubicBezTo>
                  <a:cubicBezTo>
                    <a:pt x="298890" y="481044"/>
                    <a:pt x="301176" y="478884"/>
                    <a:pt x="303209" y="476979"/>
                  </a:cubicBezTo>
                  <a:cubicBezTo>
                    <a:pt x="312227" y="468087"/>
                    <a:pt x="316165" y="464149"/>
                    <a:pt x="329503" y="458941"/>
                  </a:cubicBezTo>
                  <a:cubicBezTo>
                    <a:pt x="336489" y="456274"/>
                    <a:pt x="341570" y="454877"/>
                    <a:pt x="345508" y="453860"/>
                  </a:cubicBezTo>
                  <a:cubicBezTo>
                    <a:pt x="350081" y="452717"/>
                    <a:pt x="352875" y="451955"/>
                    <a:pt x="354781" y="449923"/>
                  </a:cubicBezTo>
                  <a:cubicBezTo>
                    <a:pt x="356178" y="448525"/>
                    <a:pt x="356813" y="445096"/>
                    <a:pt x="357575" y="440904"/>
                  </a:cubicBezTo>
                  <a:cubicBezTo>
                    <a:pt x="358591" y="435315"/>
                    <a:pt x="359862" y="428709"/>
                    <a:pt x="363799" y="422739"/>
                  </a:cubicBezTo>
                  <a:cubicBezTo>
                    <a:pt x="369642" y="413721"/>
                    <a:pt x="371929" y="412831"/>
                    <a:pt x="378280" y="410418"/>
                  </a:cubicBezTo>
                  <a:cubicBezTo>
                    <a:pt x="379805" y="409783"/>
                    <a:pt x="381710" y="409147"/>
                    <a:pt x="384123" y="408004"/>
                  </a:cubicBezTo>
                  <a:cubicBezTo>
                    <a:pt x="386156" y="407115"/>
                    <a:pt x="387807" y="406353"/>
                    <a:pt x="389204" y="405591"/>
                  </a:cubicBezTo>
                  <a:cubicBezTo>
                    <a:pt x="395556" y="402542"/>
                    <a:pt x="397588" y="401653"/>
                    <a:pt x="408766" y="401018"/>
                  </a:cubicBezTo>
                  <a:cubicBezTo>
                    <a:pt x="418420" y="400510"/>
                    <a:pt x="434679" y="399113"/>
                    <a:pt x="441793" y="398477"/>
                  </a:cubicBezTo>
                  <a:cubicBezTo>
                    <a:pt x="438490" y="386664"/>
                    <a:pt x="435315" y="373708"/>
                    <a:pt x="435061" y="371548"/>
                  </a:cubicBezTo>
                  <a:cubicBezTo>
                    <a:pt x="434806" y="368881"/>
                    <a:pt x="435061" y="366340"/>
                    <a:pt x="437347" y="363673"/>
                  </a:cubicBezTo>
                  <a:cubicBezTo>
                    <a:pt x="439125" y="361513"/>
                    <a:pt x="442301" y="359481"/>
                    <a:pt x="447382" y="357321"/>
                  </a:cubicBezTo>
                </a:path>
              </a:pathLst>
            </a:custGeom>
            <a:solidFill>
              <a:srgbClr val="FFFFFF"/>
            </a:solidFill>
            <a:ln w="12700" cap="flat">
              <a:noFill/>
              <a:prstDash val="solid"/>
              <a:miter/>
            </a:ln>
          </p:spPr>
          <p:txBody>
            <a:bodyPr rtlCol="0" anchor="ctr"/>
            <a:lstStyle/>
            <a:p>
              <a:endParaRPr lang="en-GB"/>
            </a:p>
          </p:txBody>
        </p:sp>
        <p:sp>
          <p:nvSpPr>
            <p:cNvPr id="1327" name="Freeform: Shape 1326">
              <a:extLst>
                <a:ext uri="{FF2B5EF4-FFF2-40B4-BE49-F238E27FC236}">
                  <a16:creationId xmlns:a16="http://schemas.microsoft.com/office/drawing/2014/main" id="{88DB7D8C-30E1-43BF-D0EB-63389D0D6A45}"/>
                </a:ext>
              </a:extLst>
            </p:cNvPr>
            <p:cNvSpPr/>
            <p:nvPr/>
          </p:nvSpPr>
          <p:spPr>
            <a:xfrm>
              <a:off x="7372836" y="2148649"/>
              <a:ext cx="40238" cy="78313"/>
            </a:xfrm>
            <a:custGeom>
              <a:avLst/>
              <a:gdLst>
                <a:gd name="connsiteX0" fmla="*/ 5608 w 40238"/>
                <a:gd name="connsiteY0" fmla="*/ 66119 h 78313"/>
                <a:gd name="connsiteX1" fmla="*/ 20851 w 40238"/>
                <a:gd name="connsiteY1" fmla="*/ 74884 h 78313"/>
                <a:gd name="connsiteX2" fmla="*/ 31902 w 40238"/>
                <a:gd name="connsiteY2" fmla="*/ 78313 h 78313"/>
                <a:gd name="connsiteX3" fmla="*/ 39269 w 40238"/>
                <a:gd name="connsiteY3" fmla="*/ 68278 h 78313"/>
                <a:gd name="connsiteX4" fmla="*/ 39524 w 40238"/>
                <a:gd name="connsiteY4" fmla="*/ 37030 h 78313"/>
                <a:gd name="connsiteX5" fmla="*/ 39142 w 40238"/>
                <a:gd name="connsiteY5" fmla="*/ 21025 h 78313"/>
                <a:gd name="connsiteX6" fmla="*/ 31775 w 40238"/>
                <a:gd name="connsiteY6" fmla="*/ 5655 h 78313"/>
                <a:gd name="connsiteX7" fmla="*/ 18056 w 40238"/>
                <a:gd name="connsiteY7" fmla="*/ 66 h 78313"/>
                <a:gd name="connsiteX8" fmla="*/ 8910 w 40238"/>
                <a:gd name="connsiteY8" fmla="*/ 7433 h 78313"/>
                <a:gd name="connsiteX9" fmla="*/ 1670 w 40238"/>
                <a:gd name="connsiteY9" fmla="*/ 27376 h 78313"/>
                <a:gd name="connsiteX10" fmla="*/ 781 w 40238"/>
                <a:gd name="connsiteY10" fmla="*/ 49479 h 78313"/>
                <a:gd name="connsiteX11" fmla="*/ 400 w 40238"/>
                <a:gd name="connsiteY11" fmla="*/ 58497 h 78313"/>
                <a:gd name="connsiteX12" fmla="*/ 5608 w 40238"/>
                <a:gd name="connsiteY12" fmla="*/ 66246 h 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238" h="78313">
                  <a:moveTo>
                    <a:pt x="5608" y="66119"/>
                  </a:moveTo>
                  <a:cubicBezTo>
                    <a:pt x="8784" y="69295"/>
                    <a:pt x="14499" y="72470"/>
                    <a:pt x="20851" y="74884"/>
                  </a:cubicBezTo>
                  <a:cubicBezTo>
                    <a:pt x="24535" y="76281"/>
                    <a:pt x="28345" y="77424"/>
                    <a:pt x="31902" y="78313"/>
                  </a:cubicBezTo>
                  <a:cubicBezTo>
                    <a:pt x="32537" y="72216"/>
                    <a:pt x="38380" y="74249"/>
                    <a:pt x="39269" y="68278"/>
                  </a:cubicBezTo>
                  <a:cubicBezTo>
                    <a:pt x="40159" y="62181"/>
                    <a:pt x="40794" y="43127"/>
                    <a:pt x="39524" y="37030"/>
                  </a:cubicBezTo>
                  <a:cubicBezTo>
                    <a:pt x="38254" y="30933"/>
                    <a:pt x="39142" y="27757"/>
                    <a:pt x="39142" y="21025"/>
                  </a:cubicBezTo>
                  <a:cubicBezTo>
                    <a:pt x="39142" y="14293"/>
                    <a:pt x="36094" y="10355"/>
                    <a:pt x="31775" y="5655"/>
                  </a:cubicBezTo>
                  <a:cubicBezTo>
                    <a:pt x="27456" y="828"/>
                    <a:pt x="26059" y="701"/>
                    <a:pt x="18056" y="66"/>
                  </a:cubicBezTo>
                  <a:cubicBezTo>
                    <a:pt x="10054" y="-569"/>
                    <a:pt x="13484" y="3495"/>
                    <a:pt x="8910" y="7433"/>
                  </a:cubicBezTo>
                  <a:cubicBezTo>
                    <a:pt x="4337" y="11244"/>
                    <a:pt x="4719" y="16706"/>
                    <a:pt x="1670" y="27376"/>
                  </a:cubicBezTo>
                  <a:cubicBezTo>
                    <a:pt x="-1379" y="38046"/>
                    <a:pt x="654" y="37792"/>
                    <a:pt x="781" y="49479"/>
                  </a:cubicBezTo>
                  <a:cubicBezTo>
                    <a:pt x="781" y="53670"/>
                    <a:pt x="781" y="56592"/>
                    <a:pt x="400" y="58497"/>
                  </a:cubicBezTo>
                  <a:cubicBezTo>
                    <a:pt x="1797" y="61419"/>
                    <a:pt x="3575" y="64213"/>
                    <a:pt x="5608" y="66246"/>
                  </a:cubicBezTo>
                </a:path>
              </a:pathLst>
            </a:custGeom>
            <a:solidFill>
              <a:srgbClr val="FFFFFF"/>
            </a:solidFill>
            <a:ln w="12700" cap="flat">
              <a:noFill/>
              <a:prstDash val="solid"/>
              <a:miter/>
            </a:ln>
          </p:spPr>
          <p:txBody>
            <a:bodyPr rtlCol="0" anchor="ctr"/>
            <a:lstStyle/>
            <a:p>
              <a:endParaRPr lang="en-GB"/>
            </a:p>
          </p:txBody>
        </p:sp>
        <p:sp>
          <p:nvSpPr>
            <p:cNvPr id="1328" name="Freeform: Shape 1327">
              <a:extLst>
                <a:ext uri="{FF2B5EF4-FFF2-40B4-BE49-F238E27FC236}">
                  <a16:creationId xmlns:a16="http://schemas.microsoft.com/office/drawing/2014/main" id="{C6131B3F-ABAA-A673-3B56-8F5D4CB755B9}"/>
                </a:ext>
              </a:extLst>
            </p:cNvPr>
            <p:cNvSpPr/>
            <p:nvPr/>
          </p:nvSpPr>
          <p:spPr>
            <a:xfrm>
              <a:off x="7354314" y="2136585"/>
              <a:ext cx="9775" cy="24359"/>
            </a:xfrm>
            <a:custGeom>
              <a:avLst/>
              <a:gdLst>
                <a:gd name="connsiteX0" fmla="*/ 3170 w 9775"/>
                <a:gd name="connsiteY0" fmla="*/ 189 h 24359"/>
                <a:gd name="connsiteX1" fmla="*/ 1265 w 9775"/>
                <a:gd name="connsiteY1" fmla="*/ 10605 h 24359"/>
                <a:gd name="connsiteX2" fmla="*/ 3552 w 9775"/>
                <a:gd name="connsiteY2" fmla="*/ 23689 h 24359"/>
                <a:gd name="connsiteX3" fmla="*/ 8505 w 9775"/>
                <a:gd name="connsiteY3" fmla="*/ 18481 h 24359"/>
                <a:gd name="connsiteX4" fmla="*/ 9776 w 9775"/>
                <a:gd name="connsiteY4" fmla="*/ 4762 h 24359"/>
                <a:gd name="connsiteX5" fmla="*/ 3298 w 9775"/>
                <a:gd name="connsiteY5" fmla="*/ 189 h 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5" h="24359">
                  <a:moveTo>
                    <a:pt x="3170" y="189"/>
                  </a:moveTo>
                  <a:cubicBezTo>
                    <a:pt x="-1022" y="3492"/>
                    <a:pt x="-386" y="5397"/>
                    <a:pt x="1265" y="10605"/>
                  </a:cubicBezTo>
                  <a:cubicBezTo>
                    <a:pt x="2916" y="15813"/>
                    <a:pt x="1519" y="22037"/>
                    <a:pt x="3552" y="23689"/>
                  </a:cubicBezTo>
                  <a:cubicBezTo>
                    <a:pt x="5457" y="25340"/>
                    <a:pt x="8505" y="24070"/>
                    <a:pt x="8505" y="18481"/>
                  </a:cubicBezTo>
                  <a:cubicBezTo>
                    <a:pt x="8505" y="12892"/>
                    <a:pt x="9776" y="7048"/>
                    <a:pt x="9776" y="4762"/>
                  </a:cubicBezTo>
                  <a:cubicBezTo>
                    <a:pt x="9776" y="2475"/>
                    <a:pt x="6346" y="-827"/>
                    <a:pt x="3298" y="189"/>
                  </a:cubicBezTo>
                </a:path>
              </a:pathLst>
            </a:custGeom>
            <a:solidFill>
              <a:srgbClr val="FFFFFF"/>
            </a:solidFill>
            <a:ln w="12700" cap="flat">
              <a:noFill/>
              <a:prstDash val="solid"/>
              <a:miter/>
            </a:ln>
          </p:spPr>
          <p:txBody>
            <a:bodyPr rtlCol="0" anchor="ctr"/>
            <a:lstStyle/>
            <a:p>
              <a:endParaRPr lang="en-GB"/>
            </a:p>
          </p:txBody>
        </p:sp>
        <p:sp>
          <p:nvSpPr>
            <p:cNvPr id="1329" name="Freeform: Shape 1328">
              <a:extLst>
                <a:ext uri="{FF2B5EF4-FFF2-40B4-BE49-F238E27FC236}">
                  <a16:creationId xmlns:a16="http://schemas.microsoft.com/office/drawing/2014/main" id="{A963255A-91C9-C5AD-058F-7F2B5D533077}"/>
                </a:ext>
              </a:extLst>
            </p:cNvPr>
            <p:cNvSpPr/>
            <p:nvPr/>
          </p:nvSpPr>
          <p:spPr>
            <a:xfrm>
              <a:off x="6987207" y="1236421"/>
              <a:ext cx="162211" cy="147251"/>
            </a:xfrm>
            <a:custGeom>
              <a:avLst/>
              <a:gdLst>
                <a:gd name="connsiteX0" fmla="*/ 133885 w 162211"/>
                <a:gd name="connsiteY0" fmla="*/ 129693 h 147251"/>
                <a:gd name="connsiteX1" fmla="*/ 137695 w 162211"/>
                <a:gd name="connsiteY1" fmla="*/ 146968 h 147251"/>
                <a:gd name="connsiteX2" fmla="*/ 152684 w 162211"/>
                <a:gd name="connsiteY2" fmla="*/ 145317 h 147251"/>
                <a:gd name="connsiteX3" fmla="*/ 162211 w 162211"/>
                <a:gd name="connsiteY3" fmla="*/ 139474 h 147251"/>
                <a:gd name="connsiteX4" fmla="*/ 159671 w 162211"/>
                <a:gd name="connsiteY4" fmla="*/ 135790 h 147251"/>
                <a:gd name="connsiteX5" fmla="*/ 153066 w 162211"/>
                <a:gd name="connsiteY5" fmla="*/ 120928 h 147251"/>
                <a:gd name="connsiteX6" fmla="*/ 153066 w 162211"/>
                <a:gd name="connsiteY6" fmla="*/ 115212 h 147251"/>
                <a:gd name="connsiteX7" fmla="*/ 144809 w 162211"/>
                <a:gd name="connsiteY7" fmla="*/ 104034 h 147251"/>
                <a:gd name="connsiteX8" fmla="*/ 131090 w 162211"/>
                <a:gd name="connsiteY8" fmla="*/ 96285 h 147251"/>
                <a:gd name="connsiteX9" fmla="*/ 113180 w 162211"/>
                <a:gd name="connsiteY9" fmla="*/ 80153 h 147251"/>
                <a:gd name="connsiteX10" fmla="*/ 115720 w 162211"/>
                <a:gd name="connsiteY10" fmla="*/ 71642 h 147251"/>
                <a:gd name="connsiteX11" fmla="*/ 117117 w 162211"/>
                <a:gd name="connsiteY11" fmla="*/ 62750 h 147251"/>
                <a:gd name="connsiteX12" fmla="*/ 111147 w 162211"/>
                <a:gd name="connsiteY12" fmla="*/ 53478 h 147251"/>
                <a:gd name="connsiteX13" fmla="*/ 102001 w 162211"/>
                <a:gd name="connsiteY13" fmla="*/ 39632 h 147251"/>
                <a:gd name="connsiteX14" fmla="*/ 100732 w 162211"/>
                <a:gd name="connsiteY14" fmla="*/ 26929 h 147251"/>
                <a:gd name="connsiteX15" fmla="*/ 98826 w 162211"/>
                <a:gd name="connsiteY15" fmla="*/ 19689 h 147251"/>
                <a:gd name="connsiteX16" fmla="*/ 74945 w 162211"/>
                <a:gd name="connsiteY16" fmla="*/ 0 h 147251"/>
                <a:gd name="connsiteX17" fmla="*/ 66688 w 162211"/>
                <a:gd name="connsiteY17" fmla="*/ 1270 h 147251"/>
                <a:gd name="connsiteX18" fmla="*/ 50175 w 162211"/>
                <a:gd name="connsiteY18" fmla="*/ 1524 h 147251"/>
                <a:gd name="connsiteX19" fmla="*/ 24389 w 162211"/>
                <a:gd name="connsiteY19" fmla="*/ 2159 h 147251"/>
                <a:gd name="connsiteX20" fmla="*/ 17530 w 162211"/>
                <a:gd name="connsiteY20" fmla="*/ 2540 h 147251"/>
                <a:gd name="connsiteX21" fmla="*/ 0 w 162211"/>
                <a:gd name="connsiteY21" fmla="*/ 4827 h 147251"/>
                <a:gd name="connsiteX22" fmla="*/ 3303 w 162211"/>
                <a:gd name="connsiteY22" fmla="*/ 9908 h 147251"/>
                <a:gd name="connsiteX23" fmla="*/ 6733 w 162211"/>
                <a:gd name="connsiteY23" fmla="*/ 23881 h 147251"/>
                <a:gd name="connsiteX24" fmla="*/ 6478 w 162211"/>
                <a:gd name="connsiteY24" fmla="*/ 37345 h 147251"/>
                <a:gd name="connsiteX25" fmla="*/ 6351 w 162211"/>
                <a:gd name="connsiteY25" fmla="*/ 50048 h 147251"/>
                <a:gd name="connsiteX26" fmla="*/ 6098 w 162211"/>
                <a:gd name="connsiteY26" fmla="*/ 56907 h 147251"/>
                <a:gd name="connsiteX27" fmla="*/ 9908 w 162211"/>
                <a:gd name="connsiteY27" fmla="*/ 62496 h 147251"/>
                <a:gd name="connsiteX28" fmla="*/ 9908 w 162211"/>
                <a:gd name="connsiteY28" fmla="*/ 62496 h 147251"/>
                <a:gd name="connsiteX29" fmla="*/ 34043 w 162211"/>
                <a:gd name="connsiteY29" fmla="*/ 70245 h 147251"/>
                <a:gd name="connsiteX30" fmla="*/ 46999 w 162211"/>
                <a:gd name="connsiteY30" fmla="*/ 72531 h 147251"/>
                <a:gd name="connsiteX31" fmla="*/ 53605 w 162211"/>
                <a:gd name="connsiteY31" fmla="*/ 76596 h 147251"/>
                <a:gd name="connsiteX32" fmla="*/ 56908 w 162211"/>
                <a:gd name="connsiteY32" fmla="*/ 83582 h 147251"/>
                <a:gd name="connsiteX33" fmla="*/ 56908 w 162211"/>
                <a:gd name="connsiteY33" fmla="*/ 84218 h 147251"/>
                <a:gd name="connsiteX34" fmla="*/ 67070 w 162211"/>
                <a:gd name="connsiteY34" fmla="*/ 83328 h 147251"/>
                <a:gd name="connsiteX35" fmla="*/ 81423 w 162211"/>
                <a:gd name="connsiteY35" fmla="*/ 88028 h 147251"/>
                <a:gd name="connsiteX36" fmla="*/ 94634 w 162211"/>
                <a:gd name="connsiteY36" fmla="*/ 99461 h 147251"/>
                <a:gd name="connsiteX37" fmla="*/ 103780 w 162211"/>
                <a:gd name="connsiteY37" fmla="*/ 103144 h 147251"/>
                <a:gd name="connsiteX38" fmla="*/ 115848 w 162211"/>
                <a:gd name="connsiteY38" fmla="*/ 106066 h 147251"/>
                <a:gd name="connsiteX39" fmla="*/ 133631 w 162211"/>
                <a:gd name="connsiteY39" fmla="*/ 129057 h 147251"/>
                <a:gd name="connsiteX40" fmla="*/ 134012 w 162211"/>
                <a:gd name="connsiteY40" fmla="*/ 129820 h 1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2211" h="147251">
                  <a:moveTo>
                    <a:pt x="133885" y="129693"/>
                  </a:moveTo>
                  <a:cubicBezTo>
                    <a:pt x="136806" y="136552"/>
                    <a:pt x="137314" y="140617"/>
                    <a:pt x="137695" y="146968"/>
                  </a:cubicBezTo>
                  <a:cubicBezTo>
                    <a:pt x="143285" y="147603"/>
                    <a:pt x="148492" y="147222"/>
                    <a:pt x="152684" y="145317"/>
                  </a:cubicBezTo>
                  <a:cubicBezTo>
                    <a:pt x="155352" y="144046"/>
                    <a:pt x="158655" y="142014"/>
                    <a:pt x="162211" y="139474"/>
                  </a:cubicBezTo>
                  <a:cubicBezTo>
                    <a:pt x="161449" y="138203"/>
                    <a:pt x="160560" y="137060"/>
                    <a:pt x="159671" y="135790"/>
                  </a:cubicBezTo>
                  <a:cubicBezTo>
                    <a:pt x="156749" y="131852"/>
                    <a:pt x="153574" y="127660"/>
                    <a:pt x="153066" y="120928"/>
                  </a:cubicBezTo>
                  <a:cubicBezTo>
                    <a:pt x="152939" y="118641"/>
                    <a:pt x="153066" y="116736"/>
                    <a:pt x="153066" y="115212"/>
                  </a:cubicBezTo>
                  <a:cubicBezTo>
                    <a:pt x="153192" y="111274"/>
                    <a:pt x="153319" y="109750"/>
                    <a:pt x="144809" y="104034"/>
                  </a:cubicBezTo>
                  <a:cubicBezTo>
                    <a:pt x="140617" y="101112"/>
                    <a:pt x="135663" y="98571"/>
                    <a:pt x="131090" y="96285"/>
                  </a:cubicBezTo>
                  <a:cubicBezTo>
                    <a:pt x="121436" y="91204"/>
                    <a:pt x="113180" y="87012"/>
                    <a:pt x="113180" y="80153"/>
                  </a:cubicBezTo>
                  <a:cubicBezTo>
                    <a:pt x="113180" y="76342"/>
                    <a:pt x="114450" y="73929"/>
                    <a:pt x="115720" y="71642"/>
                  </a:cubicBezTo>
                  <a:cubicBezTo>
                    <a:pt x="116863" y="69483"/>
                    <a:pt x="118134" y="67196"/>
                    <a:pt x="117117" y="62750"/>
                  </a:cubicBezTo>
                  <a:cubicBezTo>
                    <a:pt x="116228" y="58813"/>
                    <a:pt x="113815" y="56272"/>
                    <a:pt x="111147" y="53478"/>
                  </a:cubicBezTo>
                  <a:cubicBezTo>
                    <a:pt x="107845" y="50048"/>
                    <a:pt x="104288" y="46364"/>
                    <a:pt x="102001" y="39632"/>
                  </a:cubicBezTo>
                  <a:cubicBezTo>
                    <a:pt x="99969" y="33408"/>
                    <a:pt x="100350" y="29851"/>
                    <a:pt x="100732" y="26929"/>
                  </a:cubicBezTo>
                  <a:cubicBezTo>
                    <a:pt x="100985" y="24770"/>
                    <a:pt x="101239" y="23119"/>
                    <a:pt x="98826" y="19689"/>
                  </a:cubicBezTo>
                  <a:cubicBezTo>
                    <a:pt x="93491" y="12321"/>
                    <a:pt x="77231" y="1524"/>
                    <a:pt x="74945" y="0"/>
                  </a:cubicBezTo>
                  <a:cubicBezTo>
                    <a:pt x="72659" y="635"/>
                    <a:pt x="69864" y="1143"/>
                    <a:pt x="66688" y="1270"/>
                  </a:cubicBezTo>
                  <a:cubicBezTo>
                    <a:pt x="62370" y="1524"/>
                    <a:pt x="56526" y="1524"/>
                    <a:pt x="50175" y="1524"/>
                  </a:cubicBezTo>
                  <a:cubicBezTo>
                    <a:pt x="42172" y="1524"/>
                    <a:pt x="33154" y="1524"/>
                    <a:pt x="24389" y="2159"/>
                  </a:cubicBezTo>
                  <a:cubicBezTo>
                    <a:pt x="22103" y="2286"/>
                    <a:pt x="19689" y="2414"/>
                    <a:pt x="17530" y="2540"/>
                  </a:cubicBezTo>
                  <a:cubicBezTo>
                    <a:pt x="9273" y="3049"/>
                    <a:pt x="3557" y="3430"/>
                    <a:pt x="0" y="4827"/>
                  </a:cubicBezTo>
                  <a:cubicBezTo>
                    <a:pt x="1271" y="6478"/>
                    <a:pt x="2414" y="8130"/>
                    <a:pt x="3303" y="9908"/>
                  </a:cubicBezTo>
                  <a:cubicBezTo>
                    <a:pt x="5589" y="14100"/>
                    <a:pt x="6478" y="18419"/>
                    <a:pt x="6733" y="23881"/>
                  </a:cubicBezTo>
                  <a:cubicBezTo>
                    <a:pt x="6987" y="28835"/>
                    <a:pt x="6733" y="33154"/>
                    <a:pt x="6478" y="37345"/>
                  </a:cubicBezTo>
                  <a:cubicBezTo>
                    <a:pt x="6225" y="41664"/>
                    <a:pt x="5971" y="45729"/>
                    <a:pt x="6351" y="50048"/>
                  </a:cubicBezTo>
                  <a:cubicBezTo>
                    <a:pt x="6606" y="52969"/>
                    <a:pt x="6351" y="55129"/>
                    <a:pt x="6098" y="56907"/>
                  </a:cubicBezTo>
                  <a:cubicBezTo>
                    <a:pt x="5843" y="59194"/>
                    <a:pt x="5716" y="60464"/>
                    <a:pt x="9908" y="62496"/>
                  </a:cubicBezTo>
                  <a:lnTo>
                    <a:pt x="9908" y="62496"/>
                  </a:lnTo>
                  <a:cubicBezTo>
                    <a:pt x="18673" y="66815"/>
                    <a:pt x="22738" y="68975"/>
                    <a:pt x="34043" y="70245"/>
                  </a:cubicBezTo>
                  <a:cubicBezTo>
                    <a:pt x="40267" y="70880"/>
                    <a:pt x="44205" y="71642"/>
                    <a:pt x="46999" y="72531"/>
                  </a:cubicBezTo>
                  <a:cubicBezTo>
                    <a:pt x="50302" y="73547"/>
                    <a:pt x="52081" y="74818"/>
                    <a:pt x="53605" y="76596"/>
                  </a:cubicBezTo>
                  <a:cubicBezTo>
                    <a:pt x="55129" y="78247"/>
                    <a:pt x="56273" y="80915"/>
                    <a:pt x="56908" y="83582"/>
                  </a:cubicBezTo>
                  <a:lnTo>
                    <a:pt x="56908" y="84218"/>
                  </a:lnTo>
                  <a:cubicBezTo>
                    <a:pt x="59448" y="83455"/>
                    <a:pt x="62750" y="82947"/>
                    <a:pt x="67070" y="83328"/>
                  </a:cubicBezTo>
                  <a:cubicBezTo>
                    <a:pt x="72151" y="83710"/>
                    <a:pt x="76977" y="85361"/>
                    <a:pt x="81423" y="88028"/>
                  </a:cubicBezTo>
                  <a:cubicBezTo>
                    <a:pt x="86378" y="91077"/>
                    <a:pt x="90950" y="95142"/>
                    <a:pt x="94634" y="99461"/>
                  </a:cubicBezTo>
                  <a:cubicBezTo>
                    <a:pt x="97429" y="102636"/>
                    <a:pt x="100350" y="102890"/>
                    <a:pt x="103780" y="103144"/>
                  </a:cubicBezTo>
                  <a:cubicBezTo>
                    <a:pt x="107336" y="103398"/>
                    <a:pt x="111147" y="103652"/>
                    <a:pt x="115848" y="106066"/>
                  </a:cubicBezTo>
                  <a:cubicBezTo>
                    <a:pt x="126009" y="111274"/>
                    <a:pt x="130201" y="121182"/>
                    <a:pt x="133631" y="129057"/>
                  </a:cubicBezTo>
                  <a:lnTo>
                    <a:pt x="134012" y="129820"/>
                  </a:lnTo>
                  <a:close/>
                </a:path>
              </a:pathLst>
            </a:custGeom>
            <a:solidFill>
              <a:srgbClr val="FFFFFF"/>
            </a:solidFill>
            <a:ln w="12700" cap="flat">
              <a:noFill/>
              <a:prstDash val="solid"/>
              <a:miter/>
            </a:ln>
          </p:spPr>
          <p:txBody>
            <a:bodyPr rtlCol="0" anchor="ctr"/>
            <a:lstStyle/>
            <a:p>
              <a:endParaRPr lang="en-GB"/>
            </a:p>
          </p:txBody>
        </p:sp>
        <p:sp>
          <p:nvSpPr>
            <p:cNvPr id="1330" name="Freeform: Shape 1329">
              <a:extLst>
                <a:ext uri="{FF2B5EF4-FFF2-40B4-BE49-F238E27FC236}">
                  <a16:creationId xmlns:a16="http://schemas.microsoft.com/office/drawing/2014/main" id="{A662044F-033F-BF47-F1C5-F6BA4D8798D3}"/>
                </a:ext>
              </a:extLst>
            </p:cNvPr>
            <p:cNvSpPr/>
            <p:nvPr/>
          </p:nvSpPr>
          <p:spPr>
            <a:xfrm>
              <a:off x="6235614" y="3356849"/>
              <a:ext cx="282870" cy="293983"/>
            </a:xfrm>
            <a:custGeom>
              <a:avLst/>
              <a:gdLst>
                <a:gd name="connsiteX0" fmla="*/ 237777 w 282870"/>
                <a:gd name="connsiteY0" fmla="*/ 9273 h 293983"/>
                <a:gd name="connsiteX1" fmla="*/ 233331 w 282870"/>
                <a:gd name="connsiteY1" fmla="*/ 1270 h 293983"/>
                <a:gd name="connsiteX2" fmla="*/ 232187 w 282870"/>
                <a:gd name="connsiteY2" fmla="*/ 0 h 293983"/>
                <a:gd name="connsiteX3" fmla="*/ 229012 w 282870"/>
                <a:gd name="connsiteY3" fmla="*/ 3811 h 293983"/>
                <a:gd name="connsiteX4" fmla="*/ 227615 w 282870"/>
                <a:gd name="connsiteY4" fmla="*/ 5462 h 293983"/>
                <a:gd name="connsiteX5" fmla="*/ 226471 w 282870"/>
                <a:gd name="connsiteY5" fmla="*/ 6859 h 293983"/>
                <a:gd name="connsiteX6" fmla="*/ 226471 w 282870"/>
                <a:gd name="connsiteY6" fmla="*/ 6859 h 293983"/>
                <a:gd name="connsiteX7" fmla="*/ 205258 w 282870"/>
                <a:gd name="connsiteY7" fmla="*/ 21848 h 293983"/>
                <a:gd name="connsiteX8" fmla="*/ 189888 w 282870"/>
                <a:gd name="connsiteY8" fmla="*/ 19308 h 293983"/>
                <a:gd name="connsiteX9" fmla="*/ 189888 w 282870"/>
                <a:gd name="connsiteY9" fmla="*/ 19308 h 293983"/>
                <a:gd name="connsiteX10" fmla="*/ 179853 w 282870"/>
                <a:gd name="connsiteY10" fmla="*/ 17275 h 293983"/>
                <a:gd name="connsiteX11" fmla="*/ 168548 w 282870"/>
                <a:gd name="connsiteY11" fmla="*/ 18164 h 293983"/>
                <a:gd name="connsiteX12" fmla="*/ 154829 w 282870"/>
                <a:gd name="connsiteY12" fmla="*/ 22610 h 293983"/>
                <a:gd name="connsiteX13" fmla="*/ 146064 w 282870"/>
                <a:gd name="connsiteY13" fmla="*/ 28200 h 293983"/>
                <a:gd name="connsiteX14" fmla="*/ 132981 w 282870"/>
                <a:gd name="connsiteY14" fmla="*/ 33534 h 293983"/>
                <a:gd name="connsiteX15" fmla="*/ 121168 w 282870"/>
                <a:gd name="connsiteY15" fmla="*/ 25024 h 293983"/>
                <a:gd name="connsiteX16" fmla="*/ 117230 w 282870"/>
                <a:gd name="connsiteY16" fmla="*/ 20959 h 293983"/>
                <a:gd name="connsiteX17" fmla="*/ 111641 w 282870"/>
                <a:gd name="connsiteY17" fmla="*/ 24389 h 293983"/>
                <a:gd name="connsiteX18" fmla="*/ 97922 w 282870"/>
                <a:gd name="connsiteY18" fmla="*/ 29597 h 293983"/>
                <a:gd name="connsiteX19" fmla="*/ 86617 w 282870"/>
                <a:gd name="connsiteY19" fmla="*/ 24897 h 293983"/>
                <a:gd name="connsiteX20" fmla="*/ 81282 w 282870"/>
                <a:gd name="connsiteY20" fmla="*/ 22610 h 293983"/>
                <a:gd name="connsiteX21" fmla="*/ 69849 w 282870"/>
                <a:gd name="connsiteY21" fmla="*/ 32518 h 293983"/>
                <a:gd name="connsiteX22" fmla="*/ 70104 w 282870"/>
                <a:gd name="connsiteY22" fmla="*/ 33153 h 293983"/>
                <a:gd name="connsiteX23" fmla="*/ 67690 w 282870"/>
                <a:gd name="connsiteY23" fmla="*/ 43951 h 293983"/>
                <a:gd name="connsiteX24" fmla="*/ 65150 w 282870"/>
                <a:gd name="connsiteY24" fmla="*/ 51064 h 293983"/>
                <a:gd name="connsiteX25" fmla="*/ 64769 w 282870"/>
                <a:gd name="connsiteY25" fmla="*/ 61226 h 293983"/>
                <a:gd name="connsiteX26" fmla="*/ 64515 w 282870"/>
                <a:gd name="connsiteY26" fmla="*/ 81296 h 293983"/>
                <a:gd name="connsiteX27" fmla="*/ 72390 w 282870"/>
                <a:gd name="connsiteY27" fmla="*/ 87139 h 293983"/>
                <a:gd name="connsiteX28" fmla="*/ 79631 w 282870"/>
                <a:gd name="connsiteY28" fmla="*/ 91331 h 293983"/>
                <a:gd name="connsiteX29" fmla="*/ 88522 w 282870"/>
                <a:gd name="connsiteY29" fmla="*/ 97555 h 293983"/>
                <a:gd name="connsiteX30" fmla="*/ 92206 w 282870"/>
                <a:gd name="connsiteY30" fmla="*/ 105050 h 293983"/>
                <a:gd name="connsiteX31" fmla="*/ 83822 w 282870"/>
                <a:gd name="connsiteY31" fmla="*/ 118006 h 293983"/>
                <a:gd name="connsiteX32" fmla="*/ 70993 w 282870"/>
                <a:gd name="connsiteY32" fmla="*/ 132106 h 293983"/>
                <a:gd name="connsiteX33" fmla="*/ 52574 w 282870"/>
                <a:gd name="connsiteY33" fmla="*/ 149635 h 293983"/>
                <a:gd name="connsiteX34" fmla="*/ 38348 w 282870"/>
                <a:gd name="connsiteY34" fmla="*/ 163227 h 293983"/>
                <a:gd name="connsiteX35" fmla="*/ 27296 w 282870"/>
                <a:gd name="connsiteY35" fmla="*/ 174405 h 293983"/>
                <a:gd name="connsiteX36" fmla="*/ 21834 w 282870"/>
                <a:gd name="connsiteY36" fmla="*/ 182027 h 293983"/>
                <a:gd name="connsiteX37" fmla="*/ 13959 w 282870"/>
                <a:gd name="connsiteY37" fmla="*/ 203113 h 293983"/>
                <a:gd name="connsiteX38" fmla="*/ 9640 w 282870"/>
                <a:gd name="connsiteY38" fmla="*/ 221151 h 293983"/>
                <a:gd name="connsiteX39" fmla="*/ 4432 w 282870"/>
                <a:gd name="connsiteY39" fmla="*/ 248715 h 293983"/>
                <a:gd name="connsiteX40" fmla="*/ 113 w 282870"/>
                <a:gd name="connsiteY40" fmla="*/ 272468 h 293983"/>
                <a:gd name="connsiteX41" fmla="*/ 113 w 282870"/>
                <a:gd name="connsiteY41" fmla="*/ 281487 h 293983"/>
                <a:gd name="connsiteX42" fmla="*/ 113 w 282870"/>
                <a:gd name="connsiteY42" fmla="*/ 288601 h 293983"/>
                <a:gd name="connsiteX43" fmla="*/ 11418 w 282870"/>
                <a:gd name="connsiteY43" fmla="*/ 290633 h 293983"/>
                <a:gd name="connsiteX44" fmla="*/ 17642 w 282870"/>
                <a:gd name="connsiteY44" fmla="*/ 293174 h 293983"/>
                <a:gd name="connsiteX45" fmla="*/ 21453 w 282870"/>
                <a:gd name="connsiteY45" fmla="*/ 293809 h 293983"/>
                <a:gd name="connsiteX46" fmla="*/ 34283 w 282870"/>
                <a:gd name="connsiteY46" fmla="*/ 283520 h 293983"/>
                <a:gd name="connsiteX47" fmla="*/ 36823 w 282870"/>
                <a:gd name="connsiteY47" fmla="*/ 280979 h 293983"/>
                <a:gd name="connsiteX48" fmla="*/ 46731 w 282870"/>
                <a:gd name="connsiteY48" fmla="*/ 273993 h 293983"/>
                <a:gd name="connsiteX49" fmla="*/ 58036 w 282870"/>
                <a:gd name="connsiteY49" fmla="*/ 271452 h 293983"/>
                <a:gd name="connsiteX50" fmla="*/ 116468 w 282870"/>
                <a:gd name="connsiteY50" fmla="*/ 271961 h 293983"/>
                <a:gd name="connsiteX51" fmla="*/ 116087 w 282870"/>
                <a:gd name="connsiteY51" fmla="*/ 270817 h 293983"/>
                <a:gd name="connsiteX52" fmla="*/ 118881 w 282870"/>
                <a:gd name="connsiteY52" fmla="*/ 251890 h 293983"/>
                <a:gd name="connsiteX53" fmla="*/ 128027 w 282870"/>
                <a:gd name="connsiteY53" fmla="*/ 234996 h 293983"/>
                <a:gd name="connsiteX54" fmla="*/ 129043 w 282870"/>
                <a:gd name="connsiteY54" fmla="*/ 221786 h 293983"/>
                <a:gd name="connsiteX55" fmla="*/ 144286 w 282870"/>
                <a:gd name="connsiteY55" fmla="*/ 219626 h 293983"/>
                <a:gd name="connsiteX56" fmla="*/ 162324 w 282870"/>
                <a:gd name="connsiteY56" fmla="*/ 208067 h 293983"/>
                <a:gd name="connsiteX57" fmla="*/ 175788 w 282870"/>
                <a:gd name="connsiteY57" fmla="*/ 214164 h 293983"/>
                <a:gd name="connsiteX58" fmla="*/ 188364 w 282870"/>
                <a:gd name="connsiteY58" fmla="*/ 202478 h 293983"/>
                <a:gd name="connsiteX59" fmla="*/ 202845 w 282870"/>
                <a:gd name="connsiteY59" fmla="*/ 200954 h 293983"/>
                <a:gd name="connsiteX60" fmla="*/ 213642 w 282870"/>
                <a:gd name="connsiteY60" fmla="*/ 209845 h 293983"/>
                <a:gd name="connsiteX61" fmla="*/ 229012 w 282870"/>
                <a:gd name="connsiteY61" fmla="*/ 211750 h 293983"/>
                <a:gd name="connsiteX62" fmla="*/ 230536 w 282870"/>
                <a:gd name="connsiteY62" fmla="*/ 209845 h 293983"/>
                <a:gd name="connsiteX63" fmla="*/ 235998 w 282870"/>
                <a:gd name="connsiteY63" fmla="*/ 200064 h 293983"/>
                <a:gd name="connsiteX64" fmla="*/ 245271 w 282870"/>
                <a:gd name="connsiteY64" fmla="*/ 181265 h 293983"/>
                <a:gd name="connsiteX65" fmla="*/ 263055 w 282870"/>
                <a:gd name="connsiteY65" fmla="*/ 155606 h 293983"/>
                <a:gd name="connsiteX66" fmla="*/ 276519 w 282870"/>
                <a:gd name="connsiteY66" fmla="*/ 132868 h 293983"/>
                <a:gd name="connsiteX67" fmla="*/ 282871 w 282870"/>
                <a:gd name="connsiteY67" fmla="*/ 114830 h 293983"/>
                <a:gd name="connsiteX68" fmla="*/ 282236 w 282870"/>
                <a:gd name="connsiteY68" fmla="*/ 103525 h 293983"/>
                <a:gd name="connsiteX69" fmla="*/ 281346 w 282870"/>
                <a:gd name="connsiteY69" fmla="*/ 91458 h 293983"/>
                <a:gd name="connsiteX70" fmla="*/ 274106 w 282870"/>
                <a:gd name="connsiteY70" fmla="*/ 75453 h 293983"/>
                <a:gd name="connsiteX71" fmla="*/ 267373 w 282870"/>
                <a:gd name="connsiteY71" fmla="*/ 66053 h 293983"/>
                <a:gd name="connsiteX72" fmla="*/ 260133 w 282870"/>
                <a:gd name="connsiteY72" fmla="*/ 46745 h 293983"/>
                <a:gd name="connsiteX73" fmla="*/ 260514 w 282870"/>
                <a:gd name="connsiteY73" fmla="*/ 39759 h 293983"/>
                <a:gd name="connsiteX74" fmla="*/ 254544 w 282870"/>
                <a:gd name="connsiteY74" fmla="*/ 27056 h 293983"/>
                <a:gd name="connsiteX75" fmla="*/ 252639 w 282870"/>
                <a:gd name="connsiteY75" fmla="*/ 25786 h 293983"/>
                <a:gd name="connsiteX76" fmla="*/ 251368 w 282870"/>
                <a:gd name="connsiteY76" fmla="*/ 24897 h 293983"/>
                <a:gd name="connsiteX77" fmla="*/ 251368 w 282870"/>
                <a:gd name="connsiteY77" fmla="*/ 24897 h 293983"/>
                <a:gd name="connsiteX78" fmla="*/ 237777 w 282870"/>
                <a:gd name="connsiteY78" fmla="*/ 8892 h 29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82870" h="293983">
                  <a:moveTo>
                    <a:pt x="237777" y="9273"/>
                  </a:moveTo>
                  <a:cubicBezTo>
                    <a:pt x="235744" y="3938"/>
                    <a:pt x="234728" y="2795"/>
                    <a:pt x="233331" y="1270"/>
                  </a:cubicBezTo>
                  <a:cubicBezTo>
                    <a:pt x="232950" y="889"/>
                    <a:pt x="232568" y="508"/>
                    <a:pt x="232187" y="0"/>
                  </a:cubicBezTo>
                  <a:cubicBezTo>
                    <a:pt x="231044" y="1397"/>
                    <a:pt x="229901" y="2667"/>
                    <a:pt x="229012" y="3811"/>
                  </a:cubicBezTo>
                  <a:lnTo>
                    <a:pt x="227615" y="5462"/>
                  </a:lnTo>
                  <a:lnTo>
                    <a:pt x="226471" y="6859"/>
                  </a:lnTo>
                  <a:lnTo>
                    <a:pt x="226471" y="6859"/>
                  </a:lnTo>
                  <a:cubicBezTo>
                    <a:pt x="220628" y="13846"/>
                    <a:pt x="214023" y="21721"/>
                    <a:pt x="205258" y="21848"/>
                  </a:cubicBezTo>
                  <a:cubicBezTo>
                    <a:pt x="200431" y="21848"/>
                    <a:pt x="194969" y="20578"/>
                    <a:pt x="189888" y="19308"/>
                  </a:cubicBezTo>
                  <a:lnTo>
                    <a:pt x="189888" y="19308"/>
                  </a:lnTo>
                  <a:cubicBezTo>
                    <a:pt x="186204" y="18418"/>
                    <a:pt x="182648" y="17530"/>
                    <a:pt x="179853" y="17275"/>
                  </a:cubicBezTo>
                  <a:cubicBezTo>
                    <a:pt x="176551" y="17021"/>
                    <a:pt x="172740" y="17275"/>
                    <a:pt x="168548" y="18164"/>
                  </a:cubicBezTo>
                  <a:cubicBezTo>
                    <a:pt x="164229" y="19054"/>
                    <a:pt x="159656" y="20578"/>
                    <a:pt x="154829" y="22610"/>
                  </a:cubicBezTo>
                  <a:cubicBezTo>
                    <a:pt x="151019" y="24262"/>
                    <a:pt x="148351" y="26421"/>
                    <a:pt x="146064" y="28200"/>
                  </a:cubicBezTo>
                  <a:cubicBezTo>
                    <a:pt x="142254" y="31248"/>
                    <a:pt x="139078" y="33789"/>
                    <a:pt x="132981" y="33534"/>
                  </a:cubicBezTo>
                  <a:cubicBezTo>
                    <a:pt x="127138" y="33280"/>
                    <a:pt x="123962" y="28962"/>
                    <a:pt x="121168" y="25024"/>
                  </a:cubicBezTo>
                  <a:cubicBezTo>
                    <a:pt x="119643" y="22864"/>
                    <a:pt x="118119" y="20832"/>
                    <a:pt x="117230" y="20959"/>
                  </a:cubicBezTo>
                  <a:cubicBezTo>
                    <a:pt x="115451" y="21340"/>
                    <a:pt x="113546" y="22864"/>
                    <a:pt x="111641" y="24389"/>
                  </a:cubicBezTo>
                  <a:cubicBezTo>
                    <a:pt x="107957" y="27437"/>
                    <a:pt x="104019" y="30486"/>
                    <a:pt x="97922" y="29597"/>
                  </a:cubicBezTo>
                  <a:cubicBezTo>
                    <a:pt x="93222" y="28962"/>
                    <a:pt x="89665" y="26802"/>
                    <a:pt x="86617" y="24897"/>
                  </a:cubicBezTo>
                  <a:cubicBezTo>
                    <a:pt x="84330" y="23500"/>
                    <a:pt x="82298" y="22229"/>
                    <a:pt x="81282" y="22610"/>
                  </a:cubicBezTo>
                  <a:cubicBezTo>
                    <a:pt x="78233" y="23500"/>
                    <a:pt x="73025" y="29216"/>
                    <a:pt x="69849" y="32518"/>
                  </a:cubicBezTo>
                  <a:cubicBezTo>
                    <a:pt x="69849" y="32772"/>
                    <a:pt x="69977" y="32899"/>
                    <a:pt x="70104" y="33153"/>
                  </a:cubicBezTo>
                  <a:cubicBezTo>
                    <a:pt x="71374" y="36964"/>
                    <a:pt x="69596" y="40394"/>
                    <a:pt x="67690" y="43951"/>
                  </a:cubicBezTo>
                  <a:cubicBezTo>
                    <a:pt x="66420" y="46364"/>
                    <a:pt x="65150" y="48905"/>
                    <a:pt x="65150" y="51064"/>
                  </a:cubicBezTo>
                  <a:cubicBezTo>
                    <a:pt x="65150" y="53224"/>
                    <a:pt x="65022" y="56907"/>
                    <a:pt x="64769" y="61226"/>
                  </a:cubicBezTo>
                  <a:cubicBezTo>
                    <a:pt x="64387" y="68974"/>
                    <a:pt x="63879" y="78247"/>
                    <a:pt x="64515" y="81296"/>
                  </a:cubicBezTo>
                  <a:cubicBezTo>
                    <a:pt x="64769" y="83074"/>
                    <a:pt x="68198" y="84853"/>
                    <a:pt x="72390" y="87139"/>
                  </a:cubicBezTo>
                  <a:cubicBezTo>
                    <a:pt x="74676" y="88409"/>
                    <a:pt x="77090" y="89680"/>
                    <a:pt x="79631" y="91331"/>
                  </a:cubicBezTo>
                  <a:cubicBezTo>
                    <a:pt x="83568" y="93871"/>
                    <a:pt x="86490" y="95904"/>
                    <a:pt x="88522" y="97555"/>
                  </a:cubicBezTo>
                  <a:cubicBezTo>
                    <a:pt x="91317" y="100096"/>
                    <a:pt x="92587" y="102382"/>
                    <a:pt x="92206" y="105050"/>
                  </a:cubicBezTo>
                  <a:cubicBezTo>
                    <a:pt x="91825" y="107082"/>
                    <a:pt x="88268" y="112417"/>
                    <a:pt x="83822" y="118006"/>
                  </a:cubicBezTo>
                  <a:cubicBezTo>
                    <a:pt x="79757" y="123087"/>
                    <a:pt x="74676" y="128676"/>
                    <a:pt x="70993" y="132106"/>
                  </a:cubicBezTo>
                  <a:cubicBezTo>
                    <a:pt x="66801" y="135917"/>
                    <a:pt x="59560" y="142776"/>
                    <a:pt x="52574" y="149635"/>
                  </a:cubicBezTo>
                  <a:cubicBezTo>
                    <a:pt x="47366" y="154716"/>
                    <a:pt x="42158" y="159671"/>
                    <a:pt x="38348" y="163227"/>
                  </a:cubicBezTo>
                  <a:cubicBezTo>
                    <a:pt x="33902" y="167419"/>
                    <a:pt x="30218" y="171103"/>
                    <a:pt x="27296" y="174405"/>
                  </a:cubicBezTo>
                  <a:cubicBezTo>
                    <a:pt x="24629" y="177454"/>
                    <a:pt x="22723" y="180121"/>
                    <a:pt x="21834" y="182027"/>
                  </a:cubicBezTo>
                  <a:cubicBezTo>
                    <a:pt x="20564" y="184948"/>
                    <a:pt x="17007" y="193332"/>
                    <a:pt x="13959" y="203113"/>
                  </a:cubicBezTo>
                  <a:cubicBezTo>
                    <a:pt x="12180" y="208956"/>
                    <a:pt x="10529" y="215180"/>
                    <a:pt x="9640" y="221151"/>
                  </a:cubicBezTo>
                  <a:cubicBezTo>
                    <a:pt x="8497" y="228899"/>
                    <a:pt x="6337" y="239188"/>
                    <a:pt x="4432" y="248715"/>
                  </a:cubicBezTo>
                  <a:cubicBezTo>
                    <a:pt x="2272" y="258877"/>
                    <a:pt x="494" y="268150"/>
                    <a:pt x="113" y="272468"/>
                  </a:cubicBezTo>
                  <a:cubicBezTo>
                    <a:pt x="-141" y="275898"/>
                    <a:pt x="113" y="278820"/>
                    <a:pt x="113" y="281487"/>
                  </a:cubicBezTo>
                  <a:cubicBezTo>
                    <a:pt x="113" y="283901"/>
                    <a:pt x="367" y="286187"/>
                    <a:pt x="113" y="288601"/>
                  </a:cubicBezTo>
                  <a:cubicBezTo>
                    <a:pt x="2654" y="288601"/>
                    <a:pt x="6718" y="289109"/>
                    <a:pt x="11418" y="290633"/>
                  </a:cubicBezTo>
                  <a:cubicBezTo>
                    <a:pt x="14467" y="291649"/>
                    <a:pt x="16245" y="292539"/>
                    <a:pt x="17642" y="293174"/>
                  </a:cubicBezTo>
                  <a:cubicBezTo>
                    <a:pt x="19039" y="293936"/>
                    <a:pt x="19675" y="294190"/>
                    <a:pt x="21453" y="293809"/>
                  </a:cubicBezTo>
                  <a:cubicBezTo>
                    <a:pt x="24502" y="293047"/>
                    <a:pt x="29456" y="288220"/>
                    <a:pt x="34283" y="283520"/>
                  </a:cubicBezTo>
                  <a:cubicBezTo>
                    <a:pt x="35172" y="282631"/>
                    <a:pt x="36061" y="281741"/>
                    <a:pt x="36823" y="280979"/>
                  </a:cubicBezTo>
                  <a:cubicBezTo>
                    <a:pt x="39999" y="277931"/>
                    <a:pt x="43301" y="275644"/>
                    <a:pt x="46731" y="273993"/>
                  </a:cubicBezTo>
                  <a:cubicBezTo>
                    <a:pt x="50161" y="272468"/>
                    <a:pt x="53971" y="271580"/>
                    <a:pt x="58036" y="271452"/>
                  </a:cubicBezTo>
                  <a:cubicBezTo>
                    <a:pt x="60958" y="271452"/>
                    <a:pt x="86490" y="271706"/>
                    <a:pt x="116468" y="271961"/>
                  </a:cubicBezTo>
                  <a:cubicBezTo>
                    <a:pt x="116468" y="271580"/>
                    <a:pt x="116214" y="271198"/>
                    <a:pt x="116087" y="270817"/>
                  </a:cubicBezTo>
                  <a:cubicBezTo>
                    <a:pt x="113673" y="263704"/>
                    <a:pt x="112403" y="260782"/>
                    <a:pt x="118881" y="251890"/>
                  </a:cubicBezTo>
                  <a:cubicBezTo>
                    <a:pt x="121803" y="246809"/>
                    <a:pt x="128916" y="239950"/>
                    <a:pt x="128027" y="234996"/>
                  </a:cubicBezTo>
                  <a:cubicBezTo>
                    <a:pt x="127138" y="230042"/>
                    <a:pt x="126503" y="228518"/>
                    <a:pt x="129043" y="221786"/>
                  </a:cubicBezTo>
                  <a:cubicBezTo>
                    <a:pt x="131711" y="215053"/>
                    <a:pt x="140349" y="220896"/>
                    <a:pt x="144286" y="219626"/>
                  </a:cubicBezTo>
                  <a:cubicBezTo>
                    <a:pt x="148224" y="218356"/>
                    <a:pt x="154067" y="210099"/>
                    <a:pt x="162324" y="208067"/>
                  </a:cubicBezTo>
                  <a:cubicBezTo>
                    <a:pt x="170581" y="206161"/>
                    <a:pt x="169945" y="212005"/>
                    <a:pt x="175788" y="214164"/>
                  </a:cubicBezTo>
                  <a:cubicBezTo>
                    <a:pt x="181632" y="216324"/>
                    <a:pt x="186459" y="209591"/>
                    <a:pt x="188364" y="202478"/>
                  </a:cubicBezTo>
                  <a:cubicBezTo>
                    <a:pt x="190269" y="195237"/>
                    <a:pt x="199669" y="196634"/>
                    <a:pt x="202845" y="200954"/>
                  </a:cubicBezTo>
                  <a:cubicBezTo>
                    <a:pt x="206147" y="205272"/>
                    <a:pt x="210593" y="206416"/>
                    <a:pt x="213642" y="209845"/>
                  </a:cubicBezTo>
                  <a:cubicBezTo>
                    <a:pt x="216436" y="213021"/>
                    <a:pt x="221391" y="211369"/>
                    <a:pt x="229012" y="211750"/>
                  </a:cubicBezTo>
                  <a:cubicBezTo>
                    <a:pt x="229520" y="211115"/>
                    <a:pt x="230028" y="210481"/>
                    <a:pt x="230536" y="209845"/>
                  </a:cubicBezTo>
                  <a:cubicBezTo>
                    <a:pt x="232696" y="207178"/>
                    <a:pt x="234728" y="204383"/>
                    <a:pt x="235998" y="200064"/>
                  </a:cubicBezTo>
                  <a:cubicBezTo>
                    <a:pt x="237395" y="194983"/>
                    <a:pt x="240952" y="188124"/>
                    <a:pt x="245271" y="181265"/>
                  </a:cubicBezTo>
                  <a:cubicBezTo>
                    <a:pt x="251114" y="171738"/>
                    <a:pt x="258228" y="161830"/>
                    <a:pt x="263055" y="155606"/>
                  </a:cubicBezTo>
                  <a:cubicBezTo>
                    <a:pt x="267247" y="150270"/>
                    <a:pt x="272454" y="141252"/>
                    <a:pt x="276519" y="132868"/>
                  </a:cubicBezTo>
                  <a:cubicBezTo>
                    <a:pt x="280076" y="125374"/>
                    <a:pt x="282743" y="118387"/>
                    <a:pt x="282871" y="114830"/>
                  </a:cubicBezTo>
                  <a:cubicBezTo>
                    <a:pt x="282871" y="110639"/>
                    <a:pt x="282616" y="107209"/>
                    <a:pt x="282236" y="103525"/>
                  </a:cubicBezTo>
                  <a:cubicBezTo>
                    <a:pt x="281854" y="100096"/>
                    <a:pt x="281474" y="96539"/>
                    <a:pt x="281346" y="91458"/>
                  </a:cubicBezTo>
                  <a:cubicBezTo>
                    <a:pt x="281219" y="84980"/>
                    <a:pt x="279186" y="82185"/>
                    <a:pt x="274106" y="75453"/>
                  </a:cubicBezTo>
                  <a:cubicBezTo>
                    <a:pt x="272200" y="72912"/>
                    <a:pt x="269914" y="69864"/>
                    <a:pt x="267373" y="66053"/>
                  </a:cubicBezTo>
                  <a:cubicBezTo>
                    <a:pt x="259244" y="54112"/>
                    <a:pt x="259371" y="52080"/>
                    <a:pt x="260133" y="46745"/>
                  </a:cubicBezTo>
                  <a:cubicBezTo>
                    <a:pt x="260387" y="45094"/>
                    <a:pt x="260641" y="42935"/>
                    <a:pt x="260514" y="39759"/>
                  </a:cubicBezTo>
                  <a:cubicBezTo>
                    <a:pt x="260260" y="30740"/>
                    <a:pt x="258355" y="29470"/>
                    <a:pt x="254544" y="27056"/>
                  </a:cubicBezTo>
                  <a:cubicBezTo>
                    <a:pt x="254036" y="26675"/>
                    <a:pt x="253528" y="26421"/>
                    <a:pt x="252639" y="25786"/>
                  </a:cubicBezTo>
                  <a:lnTo>
                    <a:pt x="251368" y="24897"/>
                  </a:lnTo>
                  <a:lnTo>
                    <a:pt x="251368" y="24897"/>
                  </a:lnTo>
                  <a:cubicBezTo>
                    <a:pt x="245398" y="20959"/>
                    <a:pt x="241079" y="18037"/>
                    <a:pt x="237777" y="8892"/>
                  </a:cubicBezTo>
                </a:path>
              </a:pathLst>
            </a:custGeom>
            <a:solidFill>
              <a:srgbClr val="FFFFFF"/>
            </a:solidFill>
            <a:ln w="12700" cap="flat">
              <a:noFill/>
              <a:prstDash val="solid"/>
              <a:miter/>
            </a:ln>
          </p:spPr>
          <p:txBody>
            <a:bodyPr rtlCol="0" anchor="ctr"/>
            <a:lstStyle/>
            <a:p>
              <a:endParaRPr lang="en-GB"/>
            </a:p>
          </p:txBody>
        </p:sp>
        <p:sp>
          <p:nvSpPr>
            <p:cNvPr id="1331" name="Freeform: Shape 1330">
              <a:extLst>
                <a:ext uri="{FF2B5EF4-FFF2-40B4-BE49-F238E27FC236}">
                  <a16:creationId xmlns:a16="http://schemas.microsoft.com/office/drawing/2014/main" id="{7B6841E1-6A48-9DEE-40D3-475CDE959E27}"/>
                </a:ext>
              </a:extLst>
            </p:cNvPr>
            <p:cNvSpPr/>
            <p:nvPr/>
          </p:nvSpPr>
          <p:spPr>
            <a:xfrm>
              <a:off x="7460629" y="1139591"/>
              <a:ext cx="756688" cy="466227"/>
            </a:xfrm>
            <a:custGeom>
              <a:avLst/>
              <a:gdLst>
                <a:gd name="connsiteX0" fmla="*/ 118260 w 756688"/>
                <a:gd name="connsiteY0" fmla="*/ 320775 h 466227"/>
                <a:gd name="connsiteX1" fmla="*/ 142395 w 756688"/>
                <a:gd name="connsiteY1" fmla="*/ 297783 h 466227"/>
                <a:gd name="connsiteX2" fmla="*/ 157384 w 756688"/>
                <a:gd name="connsiteY2" fmla="*/ 290543 h 466227"/>
                <a:gd name="connsiteX3" fmla="*/ 174024 w 756688"/>
                <a:gd name="connsiteY3" fmla="*/ 287621 h 466227"/>
                <a:gd name="connsiteX4" fmla="*/ 187362 w 756688"/>
                <a:gd name="connsiteY4" fmla="*/ 288510 h 466227"/>
                <a:gd name="connsiteX5" fmla="*/ 199175 w 756688"/>
                <a:gd name="connsiteY5" fmla="*/ 288764 h 466227"/>
                <a:gd name="connsiteX6" fmla="*/ 204256 w 756688"/>
                <a:gd name="connsiteY6" fmla="*/ 284572 h 466227"/>
                <a:gd name="connsiteX7" fmla="*/ 213148 w 756688"/>
                <a:gd name="connsiteY7" fmla="*/ 277967 h 466227"/>
                <a:gd name="connsiteX8" fmla="*/ 230296 w 756688"/>
                <a:gd name="connsiteY8" fmla="*/ 276824 h 466227"/>
                <a:gd name="connsiteX9" fmla="*/ 250367 w 756688"/>
                <a:gd name="connsiteY9" fmla="*/ 278094 h 466227"/>
                <a:gd name="connsiteX10" fmla="*/ 264593 w 756688"/>
                <a:gd name="connsiteY10" fmla="*/ 291305 h 466227"/>
                <a:gd name="connsiteX11" fmla="*/ 266753 w 756688"/>
                <a:gd name="connsiteY11" fmla="*/ 294226 h 466227"/>
                <a:gd name="connsiteX12" fmla="*/ 273104 w 756688"/>
                <a:gd name="connsiteY12" fmla="*/ 296132 h 466227"/>
                <a:gd name="connsiteX13" fmla="*/ 287203 w 756688"/>
                <a:gd name="connsiteY13" fmla="*/ 299053 h 466227"/>
                <a:gd name="connsiteX14" fmla="*/ 297619 w 756688"/>
                <a:gd name="connsiteY14" fmla="*/ 307691 h 466227"/>
                <a:gd name="connsiteX15" fmla="*/ 308290 w 756688"/>
                <a:gd name="connsiteY15" fmla="*/ 314550 h 466227"/>
                <a:gd name="connsiteX16" fmla="*/ 332424 w 756688"/>
                <a:gd name="connsiteY16" fmla="*/ 315821 h 466227"/>
                <a:gd name="connsiteX17" fmla="*/ 350335 w 756688"/>
                <a:gd name="connsiteY17" fmla="*/ 316329 h 466227"/>
                <a:gd name="connsiteX18" fmla="*/ 368373 w 756688"/>
                <a:gd name="connsiteY18" fmla="*/ 324966 h 466227"/>
                <a:gd name="connsiteX19" fmla="*/ 381964 w 756688"/>
                <a:gd name="connsiteY19" fmla="*/ 340082 h 466227"/>
                <a:gd name="connsiteX20" fmla="*/ 397080 w 756688"/>
                <a:gd name="connsiteY20" fmla="*/ 350117 h 466227"/>
                <a:gd name="connsiteX21" fmla="*/ 402288 w 756688"/>
                <a:gd name="connsiteY21" fmla="*/ 351515 h 466227"/>
                <a:gd name="connsiteX22" fmla="*/ 411688 w 756688"/>
                <a:gd name="connsiteY22" fmla="*/ 359771 h 466227"/>
                <a:gd name="connsiteX23" fmla="*/ 420707 w 756688"/>
                <a:gd name="connsiteY23" fmla="*/ 369679 h 466227"/>
                <a:gd name="connsiteX24" fmla="*/ 450812 w 756688"/>
                <a:gd name="connsiteY24" fmla="*/ 374379 h 466227"/>
                <a:gd name="connsiteX25" fmla="*/ 463387 w 756688"/>
                <a:gd name="connsiteY25" fmla="*/ 375268 h 466227"/>
                <a:gd name="connsiteX26" fmla="*/ 469230 w 756688"/>
                <a:gd name="connsiteY26" fmla="*/ 387971 h 466227"/>
                <a:gd name="connsiteX27" fmla="*/ 470247 w 756688"/>
                <a:gd name="connsiteY27" fmla="*/ 399784 h 466227"/>
                <a:gd name="connsiteX28" fmla="*/ 472914 w 756688"/>
                <a:gd name="connsiteY28" fmla="*/ 429635 h 466227"/>
                <a:gd name="connsiteX29" fmla="*/ 473803 w 756688"/>
                <a:gd name="connsiteY29" fmla="*/ 441575 h 466227"/>
                <a:gd name="connsiteX30" fmla="*/ 473803 w 756688"/>
                <a:gd name="connsiteY30" fmla="*/ 442083 h 466227"/>
                <a:gd name="connsiteX31" fmla="*/ 481298 w 756688"/>
                <a:gd name="connsiteY31" fmla="*/ 442465 h 466227"/>
                <a:gd name="connsiteX32" fmla="*/ 494890 w 756688"/>
                <a:gd name="connsiteY32" fmla="*/ 445132 h 466227"/>
                <a:gd name="connsiteX33" fmla="*/ 499717 w 756688"/>
                <a:gd name="connsiteY33" fmla="*/ 446402 h 466227"/>
                <a:gd name="connsiteX34" fmla="*/ 518389 w 756688"/>
                <a:gd name="connsiteY34" fmla="*/ 455802 h 466227"/>
                <a:gd name="connsiteX35" fmla="*/ 521565 w 756688"/>
                <a:gd name="connsiteY35" fmla="*/ 459740 h 466227"/>
                <a:gd name="connsiteX36" fmla="*/ 528551 w 756688"/>
                <a:gd name="connsiteY36" fmla="*/ 466218 h 466227"/>
                <a:gd name="connsiteX37" fmla="*/ 532743 w 756688"/>
                <a:gd name="connsiteY37" fmla="*/ 463678 h 466227"/>
                <a:gd name="connsiteX38" fmla="*/ 539729 w 756688"/>
                <a:gd name="connsiteY38" fmla="*/ 458978 h 466227"/>
                <a:gd name="connsiteX39" fmla="*/ 553702 w 756688"/>
                <a:gd name="connsiteY39" fmla="*/ 457072 h 466227"/>
                <a:gd name="connsiteX40" fmla="*/ 558783 w 756688"/>
                <a:gd name="connsiteY40" fmla="*/ 457072 h 466227"/>
                <a:gd name="connsiteX41" fmla="*/ 566151 w 756688"/>
                <a:gd name="connsiteY41" fmla="*/ 450721 h 466227"/>
                <a:gd name="connsiteX42" fmla="*/ 573010 w 756688"/>
                <a:gd name="connsiteY42" fmla="*/ 441321 h 466227"/>
                <a:gd name="connsiteX43" fmla="*/ 572248 w 756688"/>
                <a:gd name="connsiteY43" fmla="*/ 438400 h 466227"/>
                <a:gd name="connsiteX44" fmla="*/ 575170 w 756688"/>
                <a:gd name="connsiteY44" fmla="*/ 425062 h 466227"/>
                <a:gd name="connsiteX45" fmla="*/ 585331 w 756688"/>
                <a:gd name="connsiteY45" fmla="*/ 421505 h 466227"/>
                <a:gd name="connsiteX46" fmla="*/ 595493 w 756688"/>
                <a:gd name="connsiteY46" fmla="*/ 420489 h 466227"/>
                <a:gd name="connsiteX47" fmla="*/ 605147 w 756688"/>
                <a:gd name="connsiteY47" fmla="*/ 417187 h 466227"/>
                <a:gd name="connsiteX48" fmla="*/ 614420 w 756688"/>
                <a:gd name="connsiteY48" fmla="*/ 413122 h 466227"/>
                <a:gd name="connsiteX49" fmla="*/ 618358 w 756688"/>
                <a:gd name="connsiteY49" fmla="*/ 411852 h 466227"/>
                <a:gd name="connsiteX50" fmla="*/ 641349 w 756688"/>
                <a:gd name="connsiteY50" fmla="*/ 401436 h 466227"/>
                <a:gd name="connsiteX51" fmla="*/ 644652 w 756688"/>
                <a:gd name="connsiteY51" fmla="*/ 398768 h 466227"/>
                <a:gd name="connsiteX52" fmla="*/ 647700 w 756688"/>
                <a:gd name="connsiteY52" fmla="*/ 391019 h 466227"/>
                <a:gd name="connsiteX53" fmla="*/ 649098 w 756688"/>
                <a:gd name="connsiteY53" fmla="*/ 379333 h 466227"/>
                <a:gd name="connsiteX54" fmla="*/ 653924 w 756688"/>
                <a:gd name="connsiteY54" fmla="*/ 369298 h 466227"/>
                <a:gd name="connsiteX55" fmla="*/ 656592 w 756688"/>
                <a:gd name="connsiteY55" fmla="*/ 360406 h 466227"/>
                <a:gd name="connsiteX56" fmla="*/ 659260 w 756688"/>
                <a:gd name="connsiteY56" fmla="*/ 350498 h 466227"/>
                <a:gd name="connsiteX57" fmla="*/ 668278 w 756688"/>
                <a:gd name="connsiteY57" fmla="*/ 342877 h 466227"/>
                <a:gd name="connsiteX58" fmla="*/ 683014 w 756688"/>
                <a:gd name="connsiteY58" fmla="*/ 340972 h 466227"/>
                <a:gd name="connsiteX59" fmla="*/ 688349 w 756688"/>
                <a:gd name="connsiteY59" fmla="*/ 340972 h 466227"/>
                <a:gd name="connsiteX60" fmla="*/ 701178 w 756688"/>
                <a:gd name="connsiteY60" fmla="*/ 337034 h 466227"/>
                <a:gd name="connsiteX61" fmla="*/ 704989 w 756688"/>
                <a:gd name="connsiteY61" fmla="*/ 332842 h 466227"/>
                <a:gd name="connsiteX62" fmla="*/ 713499 w 756688"/>
                <a:gd name="connsiteY62" fmla="*/ 326491 h 466227"/>
                <a:gd name="connsiteX63" fmla="*/ 726710 w 756688"/>
                <a:gd name="connsiteY63" fmla="*/ 328396 h 466227"/>
                <a:gd name="connsiteX64" fmla="*/ 742334 w 756688"/>
                <a:gd name="connsiteY64" fmla="*/ 332334 h 466227"/>
                <a:gd name="connsiteX65" fmla="*/ 753640 w 756688"/>
                <a:gd name="connsiteY65" fmla="*/ 332842 h 466227"/>
                <a:gd name="connsiteX66" fmla="*/ 756307 w 756688"/>
                <a:gd name="connsiteY66" fmla="*/ 307437 h 466227"/>
                <a:gd name="connsiteX67" fmla="*/ 753131 w 756688"/>
                <a:gd name="connsiteY67" fmla="*/ 297529 h 466227"/>
                <a:gd name="connsiteX68" fmla="*/ 753131 w 756688"/>
                <a:gd name="connsiteY68" fmla="*/ 297529 h 466227"/>
                <a:gd name="connsiteX69" fmla="*/ 751480 w 756688"/>
                <a:gd name="connsiteY69" fmla="*/ 296259 h 466227"/>
                <a:gd name="connsiteX70" fmla="*/ 751480 w 756688"/>
                <a:gd name="connsiteY70" fmla="*/ 296259 h 466227"/>
                <a:gd name="connsiteX71" fmla="*/ 740302 w 756688"/>
                <a:gd name="connsiteY71" fmla="*/ 289526 h 466227"/>
                <a:gd name="connsiteX72" fmla="*/ 726075 w 756688"/>
                <a:gd name="connsiteY72" fmla="*/ 284064 h 466227"/>
                <a:gd name="connsiteX73" fmla="*/ 716040 w 756688"/>
                <a:gd name="connsiteY73" fmla="*/ 284064 h 466227"/>
                <a:gd name="connsiteX74" fmla="*/ 701940 w 756688"/>
                <a:gd name="connsiteY74" fmla="*/ 284446 h 466227"/>
                <a:gd name="connsiteX75" fmla="*/ 674503 w 756688"/>
                <a:gd name="connsiteY75" fmla="*/ 266408 h 466227"/>
                <a:gd name="connsiteX76" fmla="*/ 662309 w 756688"/>
                <a:gd name="connsiteY76" fmla="*/ 256119 h 466227"/>
                <a:gd name="connsiteX77" fmla="*/ 637666 w 756688"/>
                <a:gd name="connsiteY77" fmla="*/ 241384 h 466227"/>
                <a:gd name="connsiteX78" fmla="*/ 628519 w 756688"/>
                <a:gd name="connsiteY78" fmla="*/ 236684 h 466227"/>
                <a:gd name="connsiteX79" fmla="*/ 575042 w 756688"/>
                <a:gd name="connsiteY79" fmla="*/ 201752 h 466227"/>
                <a:gd name="connsiteX80" fmla="*/ 552051 w 756688"/>
                <a:gd name="connsiteY80" fmla="*/ 186128 h 466227"/>
                <a:gd name="connsiteX81" fmla="*/ 539094 w 756688"/>
                <a:gd name="connsiteY81" fmla="*/ 175458 h 466227"/>
                <a:gd name="connsiteX82" fmla="*/ 533251 w 756688"/>
                <a:gd name="connsiteY82" fmla="*/ 160723 h 466227"/>
                <a:gd name="connsiteX83" fmla="*/ 524613 w 756688"/>
                <a:gd name="connsiteY83" fmla="*/ 146623 h 466227"/>
                <a:gd name="connsiteX84" fmla="*/ 519024 w 756688"/>
                <a:gd name="connsiteY84" fmla="*/ 141796 h 466227"/>
                <a:gd name="connsiteX85" fmla="*/ 509624 w 756688"/>
                <a:gd name="connsiteY85" fmla="*/ 125918 h 466227"/>
                <a:gd name="connsiteX86" fmla="*/ 506830 w 756688"/>
                <a:gd name="connsiteY86" fmla="*/ 115756 h 466227"/>
                <a:gd name="connsiteX87" fmla="*/ 498192 w 756688"/>
                <a:gd name="connsiteY87" fmla="*/ 102800 h 466227"/>
                <a:gd name="connsiteX88" fmla="*/ 485743 w 756688"/>
                <a:gd name="connsiteY88" fmla="*/ 94670 h 466227"/>
                <a:gd name="connsiteX89" fmla="*/ 477995 w 756688"/>
                <a:gd name="connsiteY89" fmla="*/ 96321 h 466227"/>
                <a:gd name="connsiteX90" fmla="*/ 469612 w 756688"/>
                <a:gd name="connsiteY90" fmla="*/ 99878 h 466227"/>
                <a:gd name="connsiteX91" fmla="*/ 455131 w 756688"/>
                <a:gd name="connsiteY91" fmla="*/ 99243 h 466227"/>
                <a:gd name="connsiteX92" fmla="*/ 433791 w 756688"/>
                <a:gd name="connsiteY92" fmla="*/ 94162 h 466227"/>
                <a:gd name="connsiteX93" fmla="*/ 413593 w 756688"/>
                <a:gd name="connsiteY93" fmla="*/ 86413 h 466227"/>
                <a:gd name="connsiteX94" fmla="*/ 411434 w 756688"/>
                <a:gd name="connsiteY94" fmla="*/ 82476 h 466227"/>
                <a:gd name="connsiteX95" fmla="*/ 409401 w 756688"/>
                <a:gd name="connsiteY95" fmla="*/ 66344 h 466227"/>
                <a:gd name="connsiteX96" fmla="*/ 411815 w 756688"/>
                <a:gd name="connsiteY96" fmla="*/ 60500 h 466227"/>
                <a:gd name="connsiteX97" fmla="*/ 410799 w 756688"/>
                <a:gd name="connsiteY97" fmla="*/ 56436 h 466227"/>
                <a:gd name="connsiteX98" fmla="*/ 403432 w 756688"/>
                <a:gd name="connsiteY98" fmla="*/ 49068 h 466227"/>
                <a:gd name="connsiteX99" fmla="*/ 402162 w 756688"/>
                <a:gd name="connsiteY99" fmla="*/ 35603 h 466227"/>
                <a:gd name="connsiteX100" fmla="*/ 403050 w 756688"/>
                <a:gd name="connsiteY100" fmla="*/ 31793 h 466227"/>
                <a:gd name="connsiteX101" fmla="*/ 397335 w 756688"/>
                <a:gd name="connsiteY101" fmla="*/ 29887 h 466227"/>
                <a:gd name="connsiteX102" fmla="*/ 390983 w 756688"/>
                <a:gd name="connsiteY102" fmla="*/ 29633 h 466227"/>
                <a:gd name="connsiteX103" fmla="*/ 379932 w 756688"/>
                <a:gd name="connsiteY103" fmla="*/ 26839 h 466227"/>
                <a:gd name="connsiteX104" fmla="*/ 366213 w 756688"/>
                <a:gd name="connsiteY104" fmla="*/ 19598 h 466227"/>
                <a:gd name="connsiteX105" fmla="*/ 357956 w 756688"/>
                <a:gd name="connsiteY105" fmla="*/ 15407 h 466227"/>
                <a:gd name="connsiteX106" fmla="*/ 351478 w 756688"/>
                <a:gd name="connsiteY106" fmla="*/ 14390 h 466227"/>
                <a:gd name="connsiteX107" fmla="*/ 338395 w 756688"/>
                <a:gd name="connsiteY107" fmla="*/ 4863 h 466227"/>
                <a:gd name="connsiteX108" fmla="*/ 333948 w 756688"/>
                <a:gd name="connsiteY108" fmla="*/ 418 h 466227"/>
                <a:gd name="connsiteX109" fmla="*/ 330900 w 756688"/>
                <a:gd name="connsiteY109" fmla="*/ 545 h 466227"/>
                <a:gd name="connsiteX110" fmla="*/ 325947 w 756688"/>
                <a:gd name="connsiteY110" fmla="*/ 7023 h 466227"/>
                <a:gd name="connsiteX111" fmla="*/ 325311 w 756688"/>
                <a:gd name="connsiteY111" fmla="*/ 15152 h 466227"/>
                <a:gd name="connsiteX112" fmla="*/ 320992 w 756688"/>
                <a:gd name="connsiteY112" fmla="*/ 24806 h 466227"/>
                <a:gd name="connsiteX113" fmla="*/ 310576 w 756688"/>
                <a:gd name="connsiteY113" fmla="*/ 20487 h 466227"/>
                <a:gd name="connsiteX114" fmla="*/ 301049 w 756688"/>
                <a:gd name="connsiteY114" fmla="*/ 15661 h 466227"/>
                <a:gd name="connsiteX115" fmla="*/ 296095 w 756688"/>
                <a:gd name="connsiteY115" fmla="*/ 22774 h 466227"/>
                <a:gd name="connsiteX116" fmla="*/ 294952 w 756688"/>
                <a:gd name="connsiteY116" fmla="*/ 27093 h 466227"/>
                <a:gd name="connsiteX117" fmla="*/ 294698 w 756688"/>
                <a:gd name="connsiteY117" fmla="*/ 28109 h 466227"/>
                <a:gd name="connsiteX118" fmla="*/ 294698 w 756688"/>
                <a:gd name="connsiteY118" fmla="*/ 28109 h 466227"/>
                <a:gd name="connsiteX119" fmla="*/ 290633 w 756688"/>
                <a:gd name="connsiteY119" fmla="*/ 35731 h 466227"/>
                <a:gd name="connsiteX120" fmla="*/ 280979 w 756688"/>
                <a:gd name="connsiteY120" fmla="*/ 40049 h 466227"/>
                <a:gd name="connsiteX121" fmla="*/ 278693 w 756688"/>
                <a:gd name="connsiteY121" fmla="*/ 40939 h 466227"/>
                <a:gd name="connsiteX122" fmla="*/ 264974 w 756688"/>
                <a:gd name="connsiteY122" fmla="*/ 44241 h 466227"/>
                <a:gd name="connsiteX123" fmla="*/ 256336 w 756688"/>
                <a:gd name="connsiteY123" fmla="*/ 47036 h 466227"/>
                <a:gd name="connsiteX124" fmla="*/ 250112 w 756688"/>
                <a:gd name="connsiteY124" fmla="*/ 56055 h 466227"/>
                <a:gd name="connsiteX125" fmla="*/ 247826 w 756688"/>
                <a:gd name="connsiteY125" fmla="*/ 69265 h 466227"/>
                <a:gd name="connsiteX126" fmla="*/ 251764 w 756688"/>
                <a:gd name="connsiteY126" fmla="*/ 78157 h 466227"/>
                <a:gd name="connsiteX127" fmla="*/ 254685 w 756688"/>
                <a:gd name="connsiteY127" fmla="*/ 84381 h 466227"/>
                <a:gd name="connsiteX128" fmla="*/ 249858 w 756688"/>
                <a:gd name="connsiteY128" fmla="*/ 90224 h 466227"/>
                <a:gd name="connsiteX129" fmla="*/ 203367 w 756688"/>
                <a:gd name="connsiteY129" fmla="*/ 90986 h 466227"/>
                <a:gd name="connsiteX130" fmla="*/ 162465 w 756688"/>
                <a:gd name="connsiteY130" fmla="*/ 90097 h 466227"/>
                <a:gd name="connsiteX131" fmla="*/ 126263 w 756688"/>
                <a:gd name="connsiteY131" fmla="*/ 58087 h 466227"/>
                <a:gd name="connsiteX132" fmla="*/ 125120 w 756688"/>
                <a:gd name="connsiteY132" fmla="*/ 56563 h 466227"/>
                <a:gd name="connsiteX133" fmla="*/ 105177 w 756688"/>
                <a:gd name="connsiteY133" fmla="*/ 37763 h 466227"/>
                <a:gd name="connsiteX134" fmla="*/ 87648 w 756688"/>
                <a:gd name="connsiteY134" fmla="*/ 25441 h 466227"/>
                <a:gd name="connsiteX135" fmla="*/ 51318 w 756688"/>
                <a:gd name="connsiteY135" fmla="*/ 31666 h 466227"/>
                <a:gd name="connsiteX136" fmla="*/ 33535 w 756688"/>
                <a:gd name="connsiteY136" fmla="*/ 35603 h 466227"/>
                <a:gd name="connsiteX137" fmla="*/ 31121 w 756688"/>
                <a:gd name="connsiteY137" fmla="*/ 36620 h 466227"/>
                <a:gd name="connsiteX138" fmla="*/ 17275 w 756688"/>
                <a:gd name="connsiteY138" fmla="*/ 44114 h 466227"/>
                <a:gd name="connsiteX139" fmla="*/ 5462 w 756688"/>
                <a:gd name="connsiteY139" fmla="*/ 55419 h 466227"/>
                <a:gd name="connsiteX140" fmla="*/ 0 w 756688"/>
                <a:gd name="connsiteY140" fmla="*/ 60500 h 466227"/>
                <a:gd name="connsiteX141" fmla="*/ 7495 w 756688"/>
                <a:gd name="connsiteY141" fmla="*/ 71425 h 466227"/>
                <a:gd name="connsiteX142" fmla="*/ 15751 w 756688"/>
                <a:gd name="connsiteY142" fmla="*/ 94797 h 466227"/>
                <a:gd name="connsiteX143" fmla="*/ 22229 w 756688"/>
                <a:gd name="connsiteY143" fmla="*/ 85651 h 466227"/>
                <a:gd name="connsiteX144" fmla="*/ 29216 w 756688"/>
                <a:gd name="connsiteY144" fmla="*/ 70408 h 466227"/>
                <a:gd name="connsiteX145" fmla="*/ 23626 w 756688"/>
                <a:gd name="connsiteY145" fmla="*/ 57833 h 466227"/>
                <a:gd name="connsiteX146" fmla="*/ 29216 w 756688"/>
                <a:gd name="connsiteY146" fmla="*/ 43987 h 466227"/>
                <a:gd name="connsiteX147" fmla="*/ 73039 w 756688"/>
                <a:gd name="connsiteY147" fmla="*/ 36239 h 466227"/>
                <a:gd name="connsiteX148" fmla="*/ 83456 w 756688"/>
                <a:gd name="connsiteY148" fmla="*/ 69265 h 466227"/>
                <a:gd name="connsiteX149" fmla="*/ 105558 w 756688"/>
                <a:gd name="connsiteY149" fmla="*/ 89716 h 466227"/>
                <a:gd name="connsiteX150" fmla="*/ 120293 w 756688"/>
                <a:gd name="connsiteY150" fmla="*/ 109278 h 466227"/>
                <a:gd name="connsiteX151" fmla="*/ 102001 w 756688"/>
                <a:gd name="connsiteY151" fmla="*/ 117535 h 466227"/>
                <a:gd name="connsiteX152" fmla="*/ 86377 w 756688"/>
                <a:gd name="connsiteY152" fmla="*/ 129602 h 466227"/>
                <a:gd name="connsiteX153" fmla="*/ 74183 w 756688"/>
                <a:gd name="connsiteY153" fmla="*/ 120964 h 466227"/>
                <a:gd name="connsiteX154" fmla="*/ 55510 w 756688"/>
                <a:gd name="connsiteY154" fmla="*/ 122743 h 466227"/>
                <a:gd name="connsiteX155" fmla="*/ 37345 w 756688"/>
                <a:gd name="connsiteY155" fmla="*/ 114105 h 466227"/>
                <a:gd name="connsiteX156" fmla="*/ 21722 w 756688"/>
                <a:gd name="connsiteY156" fmla="*/ 108516 h 466227"/>
                <a:gd name="connsiteX157" fmla="*/ 18673 w 756688"/>
                <a:gd name="connsiteY157" fmla="*/ 130237 h 466227"/>
                <a:gd name="connsiteX158" fmla="*/ 12195 w 756688"/>
                <a:gd name="connsiteY158" fmla="*/ 151958 h 466227"/>
                <a:gd name="connsiteX159" fmla="*/ 26929 w 756688"/>
                <a:gd name="connsiteY159" fmla="*/ 169361 h 466227"/>
                <a:gd name="connsiteX160" fmla="*/ 48142 w 756688"/>
                <a:gd name="connsiteY160" fmla="*/ 171901 h 466227"/>
                <a:gd name="connsiteX161" fmla="*/ 55510 w 756688"/>
                <a:gd name="connsiteY161" fmla="*/ 184858 h 466227"/>
                <a:gd name="connsiteX162" fmla="*/ 62878 w 756688"/>
                <a:gd name="connsiteY162" fmla="*/ 197433 h 466227"/>
                <a:gd name="connsiteX163" fmla="*/ 50683 w 756688"/>
                <a:gd name="connsiteY163" fmla="*/ 190955 h 466227"/>
                <a:gd name="connsiteX164" fmla="*/ 32900 w 756688"/>
                <a:gd name="connsiteY164" fmla="*/ 202641 h 466227"/>
                <a:gd name="connsiteX165" fmla="*/ 40648 w 756688"/>
                <a:gd name="connsiteY165" fmla="*/ 218265 h 466227"/>
                <a:gd name="connsiteX166" fmla="*/ 52843 w 756688"/>
                <a:gd name="connsiteY166" fmla="*/ 214328 h 466227"/>
                <a:gd name="connsiteX167" fmla="*/ 76215 w 756688"/>
                <a:gd name="connsiteY167" fmla="*/ 231222 h 466227"/>
                <a:gd name="connsiteX168" fmla="*/ 75834 w 756688"/>
                <a:gd name="connsiteY168" fmla="*/ 245957 h 466227"/>
                <a:gd name="connsiteX169" fmla="*/ 70626 w 756688"/>
                <a:gd name="connsiteY169" fmla="*/ 293210 h 466227"/>
                <a:gd name="connsiteX170" fmla="*/ 78374 w 756688"/>
                <a:gd name="connsiteY170" fmla="*/ 329666 h 466227"/>
                <a:gd name="connsiteX171" fmla="*/ 80153 w 756688"/>
                <a:gd name="connsiteY171" fmla="*/ 335764 h 466227"/>
                <a:gd name="connsiteX172" fmla="*/ 104288 w 756688"/>
                <a:gd name="connsiteY172" fmla="*/ 333985 h 466227"/>
                <a:gd name="connsiteX173" fmla="*/ 117371 w 756688"/>
                <a:gd name="connsiteY173" fmla="*/ 320902 h 46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756688" h="466227">
                  <a:moveTo>
                    <a:pt x="118260" y="320775"/>
                  </a:moveTo>
                  <a:cubicBezTo>
                    <a:pt x="126771" y="311756"/>
                    <a:pt x="136679" y="301213"/>
                    <a:pt x="142395" y="297783"/>
                  </a:cubicBezTo>
                  <a:cubicBezTo>
                    <a:pt x="147349" y="294862"/>
                    <a:pt x="152303" y="292321"/>
                    <a:pt x="157384" y="290543"/>
                  </a:cubicBezTo>
                  <a:cubicBezTo>
                    <a:pt x="162592" y="288764"/>
                    <a:pt x="168054" y="287621"/>
                    <a:pt x="174024" y="287621"/>
                  </a:cubicBezTo>
                  <a:cubicBezTo>
                    <a:pt x="178470" y="287621"/>
                    <a:pt x="183170" y="288129"/>
                    <a:pt x="187362" y="288510"/>
                  </a:cubicBezTo>
                  <a:cubicBezTo>
                    <a:pt x="192951" y="289018"/>
                    <a:pt x="197778" y="289526"/>
                    <a:pt x="199175" y="288764"/>
                  </a:cubicBezTo>
                  <a:cubicBezTo>
                    <a:pt x="200446" y="288129"/>
                    <a:pt x="202351" y="286351"/>
                    <a:pt x="204256" y="284572"/>
                  </a:cubicBezTo>
                  <a:cubicBezTo>
                    <a:pt x="207178" y="281905"/>
                    <a:pt x="210099" y="279110"/>
                    <a:pt x="213148" y="277967"/>
                  </a:cubicBezTo>
                  <a:cubicBezTo>
                    <a:pt x="215562" y="277078"/>
                    <a:pt x="222802" y="276824"/>
                    <a:pt x="230296" y="276824"/>
                  </a:cubicBezTo>
                  <a:cubicBezTo>
                    <a:pt x="238426" y="276824"/>
                    <a:pt x="247191" y="277332"/>
                    <a:pt x="250367" y="278094"/>
                  </a:cubicBezTo>
                  <a:cubicBezTo>
                    <a:pt x="256209" y="279491"/>
                    <a:pt x="260783" y="285843"/>
                    <a:pt x="264593" y="291305"/>
                  </a:cubicBezTo>
                  <a:cubicBezTo>
                    <a:pt x="265483" y="292448"/>
                    <a:pt x="266245" y="293591"/>
                    <a:pt x="266753" y="294226"/>
                  </a:cubicBezTo>
                  <a:cubicBezTo>
                    <a:pt x="267896" y="295751"/>
                    <a:pt x="270055" y="295878"/>
                    <a:pt x="273104" y="296132"/>
                  </a:cubicBezTo>
                  <a:cubicBezTo>
                    <a:pt x="276787" y="296386"/>
                    <a:pt x="281361" y="296640"/>
                    <a:pt x="287203" y="299053"/>
                  </a:cubicBezTo>
                  <a:cubicBezTo>
                    <a:pt x="293174" y="301467"/>
                    <a:pt x="295460" y="304642"/>
                    <a:pt x="297619" y="307691"/>
                  </a:cubicBezTo>
                  <a:cubicBezTo>
                    <a:pt x="299652" y="310486"/>
                    <a:pt x="301557" y="313153"/>
                    <a:pt x="308290" y="314550"/>
                  </a:cubicBezTo>
                  <a:cubicBezTo>
                    <a:pt x="316038" y="316202"/>
                    <a:pt x="324549" y="315948"/>
                    <a:pt x="332424" y="315821"/>
                  </a:cubicBezTo>
                  <a:cubicBezTo>
                    <a:pt x="338903" y="315694"/>
                    <a:pt x="345000" y="315567"/>
                    <a:pt x="350335" y="316329"/>
                  </a:cubicBezTo>
                  <a:cubicBezTo>
                    <a:pt x="357067" y="317345"/>
                    <a:pt x="363038" y="320521"/>
                    <a:pt x="368373" y="324966"/>
                  </a:cubicBezTo>
                  <a:cubicBezTo>
                    <a:pt x="373454" y="329285"/>
                    <a:pt x="378027" y="334620"/>
                    <a:pt x="381964" y="340082"/>
                  </a:cubicBezTo>
                  <a:cubicBezTo>
                    <a:pt x="387172" y="347450"/>
                    <a:pt x="391110" y="348466"/>
                    <a:pt x="397080" y="350117"/>
                  </a:cubicBezTo>
                  <a:cubicBezTo>
                    <a:pt x="398732" y="350498"/>
                    <a:pt x="400383" y="351007"/>
                    <a:pt x="402288" y="351515"/>
                  </a:cubicBezTo>
                  <a:cubicBezTo>
                    <a:pt x="408513" y="353420"/>
                    <a:pt x="409783" y="356215"/>
                    <a:pt x="411688" y="359771"/>
                  </a:cubicBezTo>
                  <a:cubicBezTo>
                    <a:pt x="412958" y="362439"/>
                    <a:pt x="414610" y="365741"/>
                    <a:pt x="420707" y="369679"/>
                  </a:cubicBezTo>
                  <a:cubicBezTo>
                    <a:pt x="428582" y="374887"/>
                    <a:pt x="441539" y="374633"/>
                    <a:pt x="450812" y="374379"/>
                  </a:cubicBezTo>
                  <a:cubicBezTo>
                    <a:pt x="456401" y="374379"/>
                    <a:pt x="460847" y="374125"/>
                    <a:pt x="463387" y="375268"/>
                  </a:cubicBezTo>
                  <a:cubicBezTo>
                    <a:pt x="468850" y="377682"/>
                    <a:pt x="468976" y="380857"/>
                    <a:pt x="469230" y="387971"/>
                  </a:cubicBezTo>
                  <a:cubicBezTo>
                    <a:pt x="469358" y="390892"/>
                    <a:pt x="469485" y="394703"/>
                    <a:pt x="470247" y="399784"/>
                  </a:cubicBezTo>
                  <a:cubicBezTo>
                    <a:pt x="471644" y="409311"/>
                    <a:pt x="472279" y="420743"/>
                    <a:pt x="472914" y="429635"/>
                  </a:cubicBezTo>
                  <a:cubicBezTo>
                    <a:pt x="473168" y="434589"/>
                    <a:pt x="473422" y="438781"/>
                    <a:pt x="473803" y="441575"/>
                  </a:cubicBezTo>
                  <a:lnTo>
                    <a:pt x="473803" y="442083"/>
                  </a:lnTo>
                  <a:cubicBezTo>
                    <a:pt x="476089" y="442083"/>
                    <a:pt x="478503" y="442083"/>
                    <a:pt x="481298" y="442465"/>
                  </a:cubicBezTo>
                  <a:cubicBezTo>
                    <a:pt x="485236" y="442846"/>
                    <a:pt x="489681" y="443608"/>
                    <a:pt x="494890" y="445132"/>
                  </a:cubicBezTo>
                  <a:cubicBezTo>
                    <a:pt x="496668" y="445640"/>
                    <a:pt x="498192" y="446021"/>
                    <a:pt x="499717" y="446402"/>
                  </a:cubicBezTo>
                  <a:cubicBezTo>
                    <a:pt x="507846" y="448562"/>
                    <a:pt x="513562" y="450086"/>
                    <a:pt x="518389" y="455802"/>
                  </a:cubicBezTo>
                  <a:cubicBezTo>
                    <a:pt x="519405" y="457072"/>
                    <a:pt x="520548" y="458470"/>
                    <a:pt x="521565" y="459740"/>
                  </a:cubicBezTo>
                  <a:cubicBezTo>
                    <a:pt x="524360" y="463170"/>
                    <a:pt x="526392" y="465837"/>
                    <a:pt x="528551" y="466218"/>
                  </a:cubicBezTo>
                  <a:cubicBezTo>
                    <a:pt x="529694" y="466345"/>
                    <a:pt x="531092" y="465202"/>
                    <a:pt x="532743" y="463678"/>
                  </a:cubicBezTo>
                  <a:cubicBezTo>
                    <a:pt x="534649" y="462026"/>
                    <a:pt x="536808" y="460248"/>
                    <a:pt x="539729" y="458978"/>
                  </a:cubicBezTo>
                  <a:cubicBezTo>
                    <a:pt x="544303" y="456945"/>
                    <a:pt x="549383" y="457072"/>
                    <a:pt x="553702" y="457072"/>
                  </a:cubicBezTo>
                  <a:cubicBezTo>
                    <a:pt x="555607" y="457072"/>
                    <a:pt x="557513" y="457072"/>
                    <a:pt x="558783" y="457072"/>
                  </a:cubicBezTo>
                  <a:cubicBezTo>
                    <a:pt x="560054" y="456818"/>
                    <a:pt x="563102" y="454024"/>
                    <a:pt x="566151" y="450721"/>
                  </a:cubicBezTo>
                  <a:cubicBezTo>
                    <a:pt x="569708" y="446783"/>
                    <a:pt x="572883" y="442592"/>
                    <a:pt x="573010" y="441321"/>
                  </a:cubicBezTo>
                  <a:cubicBezTo>
                    <a:pt x="573010" y="440813"/>
                    <a:pt x="572629" y="439670"/>
                    <a:pt x="572248" y="438400"/>
                  </a:cubicBezTo>
                  <a:cubicBezTo>
                    <a:pt x="570596" y="433827"/>
                    <a:pt x="568818" y="428619"/>
                    <a:pt x="575170" y="425062"/>
                  </a:cubicBezTo>
                  <a:cubicBezTo>
                    <a:pt x="578345" y="423284"/>
                    <a:pt x="581774" y="422141"/>
                    <a:pt x="585331" y="421505"/>
                  </a:cubicBezTo>
                  <a:cubicBezTo>
                    <a:pt x="588634" y="420870"/>
                    <a:pt x="592063" y="420616"/>
                    <a:pt x="595493" y="420489"/>
                  </a:cubicBezTo>
                  <a:cubicBezTo>
                    <a:pt x="598796" y="420362"/>
                    <a:pt x="601717" y="418838"/>
                    <a:pt x="605147" y="417187"/>
                  </a:cubicBezTo>
                  <a:cubicBezTo>
                    <a:pt x="607815" y="415916"/>
                    <a:pt x="610736" y="414392"/>
                    <a:pt x="614420" y="413122"/>
                  </a:cubicBezTo>
                  <a:cubicBezTo>
                    <a:pt x="616071" y="412614"/>
                    <a:pt x="617215" y="412233"/>
                    <a:pt x="618358" y="411852"/>
                  </a:cubicBezTo>
                  <a:cubicBezTo>
                    <a:pt x="626487" y="409184"/>
                    <a:pt x="636649" y="405754"/>
                    <a:pt x="641349" y="401436"/>
                  </a:cubicBezTo>
                  <a:cubicBezTo>
                    <a:pt x="642747" y="400165"/>
                    <a:pt x="643763" y="399403"/>
                    <a:pt x="644652" y="398768"/>
                  </a:cubicBezTo>
                  <a:cubicBezTo>
                    <a:pt x="647193" y="396736"/>
                    <a:pt x="647828" y="396227"/>
                    <a:pt x="647700" y="391019"/>
                  </a:cubicBezTo>
                  <a:cubicBezTo>
                    <a:pt x="647700" y="386701"/>
                    <a:pt x="648082" y="382763"/>
                    <a:pt x="649098" y="379333"/>
                  </a:cubicBezTo>
                  <a:cubicBezTo>
                    <a:pt x="650241" y="375268"/>
                    <a:pt x="652020" y="371966"/>
                    <a:pt x="653924" y="369298"/>
                  </a:cubicBezTo>
                  <a:cubicBezTo>
                    <a:pt x="655195" y="367520"/>
                    <a:pt x="655957" y="363963"/>
                    <a:pt x="656592" y="360406"/>
                  </a:cubicBezTo>
                  <a:cubicBezTo>
                    <a:pt x="657227" y="356977"/>
                    <a:pt x="657989" y="353420"/>
                    <a:pt x="659260" y="350498"/>
                  </a:cubicBezTo>
                  <a:cubicBezTo>
                    <a:pt x="661038" y="346815"/>
                    <a:pt x="663960" y="344401"/>
                    <a:pt x="668278" y="342877"/>
                  </a:cubicBezTo>
                  <a:cubicBezTo>
                    <a:pt x="671963" y="341607"/>
                    <a:pt x="676916" y="341099"/>
                    <a:pt x="683014" y="340972"/>
                  </a:cubicBezTo>
                  <a:cubicBezTo>
                    <a:pt x="685046" y="340972"/>
                    <a:pt x="686824" y="340972"/>
                    <a:pt x="688349" y="340972"/>
                  </a:cubicBezTo>
                  <a:cubicBezTo>
                    <a:pt x="694700" y="340972"/>
                    <a:pt x="697368" y="340972"/>
                    <a:pt x="701178" y="337034"/>
                  </a:cubicBezTo>
                  <a:cubicBezTo>
                    <a:pt x="702830" y="335256"/>
                    <a:pt x="703972" y="333985"/>
                    <a:pt x="704989" y="332842"/>
                  </a:cubicBezTo>
                  <a:cubicBezTo>
                    <a:pt x="707657" y="329666"/>
                    <a:pt x="708927" y="328269"/>
                    <a:pt x="713499" y="326491"/>
                  </a:cubicBezTo>
                  <a:cubicBezTo>
                    <a:pt x="717437" y="324966"/>
                    <a:pt x="721502" y="326491"/>
                    <a:pt x="726710" y="328396"/>
                  </a:cubicBezTo>
                  <a:cubicBezTo>
                    <a:pt x="730902" y="329920"/>
                    <a:pt x="736110" y="331826"/>
                    <a:pt x="742334" y="332334"/>
                  </a:cubicBezTo>
                  <a:cubicBezTo>
                    <a:pt x="746145" y="332588"/>
                    <a:pt x="749955" y="332715"/>
                    <a:pt x="753640" y="332842"/>
                  </a:cubicBezTo>
                  <a:cubicBezTo>
                    <a:pt x="754147" y="326872"/>
                    <a:pt x="755291" y="314550"/>
                    <a:pt x="756307" y="307437"/>
                  </a:cubicBezTo>
                  <a:cubicBezTo>
                    <a:pt x="757196" y="300705"/>
                    <a:pt x="756688" y="300324"/>
                    <a:pt x="753131" y="297529"/>
                  </a:cubicBezTo>
                  <a:lnTo>
                    <a:pt x="753131" y="297529"/>
                  </a:lnTo>
                  <a:lnTo>
                    <a:pt x="751480" y="296259"/>
                  </a:lnTo>
                  <a:lnTo>
                    <a:pt x="751480" y="296259"/>
                  </a:lnTo>
                  <a:cubicBezTo>
                    <a:pt x="748685" y="293972"/>
                    <a:pt x="744621" y="291686"/>
                    <a:pt x="740302" y="289526"/>
                  </a:cubicBezTo>
                  <a:cubicBezTo>
                    <a:pt x="735602" y="287240"/>
                    <a:pt x="730521" y="285335"/>
                    <a:pt x="726075" y="284064"/>
                  </a:cubicBezTo>
                  <a:cubicBezTo>
                    <a:pt x="722264" y="282921"/>
                    <a:pt x="719343" y="283429"/>
                    <a:pt x="716040" y="284064"/>
                  </a:cubicBezTo>
                  <a:cubicBezTo>
                    <a:pt x="712229" y="284700"/>
                    <a:pt x="708164" y="285462"/>
                    <a:pt x="701940" y="284446"/>
                  </a:cubicBezTo>
                  <a:cubicBezTo>
                    <a:pt x="693176" y="282921"/>
                    <a:pt x="683776" y="274665"/>
                    <a:pt x="674503" y="266408"/>
                  </a:cubicBezTo>
                  <a:cubicBezTo>
                    <a:pt x="670311" y="262724"/>
                    <a:pt x="666119" y="258913"/>
                    <a:pt x="662309" y="256119"/>
                  </a:cubicBezTo>
                  <a:cubicBezTo>
                    <a:pt x="652274" y="248624"/>
                    <a:pt x="649225" y="247100"/>
                    <a:pt x="637666" y="241384"/>
                  </a:cubicBezTo>
                  <a:cubicBezTo>
                    <a:pt x="635506" y="240368"/>
                    <a:pt x="632966" y="239097"/>
                    <a:pt x="628519" y="236684"/>
                  </a:cubicBezTo>
                  <a:cubicBezTo>
                    <a:pt x="615691" y="230079"/>
                    <a:pt x="592953" y="214201"/>
                    <a:pt x="575042" y="201752"/>
                  </a:cubicBezTo>
                  <a:cubicBezTo>
                    <a:pt x="564881" y="194639"/>
                    <a:pt x="556369" y="188669"/>
                    <a:pt x="552051" y="186128"/>
                  </a:cubicBezTo>
                  <a:cubicBezTo>
                    <a:pt x="545827" y="182444"/>
                    <a:pt x="541889" y="179396"/>
                    <a:pt x="539094" y="175458"/>
                  </a:cubicBezTo>
                  <a:cubicBezTo>
                    <a:pt x="536300" y="171647"/>
                    <a:pt x="534902" y="167201"/>
                    <a:pt x="533251" y="160723"/>
                  </a:cubicBezTo>
                  <a:cubicBezTo>
                    <a:pt x="531092" y="152085"/>
                    <a:pt x="529949" y="151069"/>
                    <a:pt x="524613" y="146623"/>
                  </a:cubicBezTo>
                  <a:cubicBezTo>
                    <a:pt x="523089" y="145353"/>
                    <a:pt x="521184" y="143702"/>
                    <a:pt x="519024" y="141796"/>
                  </a:cubicBezTo>
                  <a:cubicBezTo>
                    <a:pt x="511148" y="134683"/>
                    <a:pt x="510641" y="131380"/>
                    <a:pt x="509624" y="125918"/>
                  </a:cubicBezTo>
                  <a:cubicBezTo>
                    <a:pt x="509116" y="123378"/>
                    <a:pt x="508608" y="120329"/>
                    <a:pt x="506830" y="115756"/>
                  </a:cubicBezTo>
                  <a:cubicBezTo>
                    <a:pt x="504797" y="110548"/>
                    <a:pt x="501622" y="106229"/>
                    <a:pt x="498192" y="102800"/>
                  </a:cubicBezTo>
                  <a:cubicBezTo>
                    <a:pt x="493619" y="98354"/>
                    <a:pt x="488792" y="95559"/>
                    <a:pt x="485743" y="94670"/>
                  </a:cubicBezTo>
                  <a:cubicBezTo>
                    <a:pt x="483076" y="93908"/>
                    <a:pt x="481171" y="94797"/>
                    <a:pt x="477995" y="96321"/>
                  </a:cubicBezTo>
                  <a:cubicBezTo>
                    <a:pt x="475836" y="97338"/>
                    <a:pt x="473295" y="98608"/>
                    <a:pt x="469612" y="99878"/>
                  </a:cubicBezTo>
                  <a:cubicBezTo>
                    <a:pt x="463133" y="102165"/>
                    <a:pt x="460593" y="101148"/>
                    <a:pt x="455131" y="99243"/>
                  </a:cubicBezTo>
                  <a:cubicBezTo>
                    <a:pt x="451066" y="97846"/>
                    <a:pt x="445222" y="95686"/>
                    <a:pt x="433791" y="94162"/>
                  </a:cubicBezTo>
                  <a:cubicBezTo>
                    <a:pt x="414356" y="91494"/>
                    <a:pt x="414356" y="91113"/>
                    <a:pt x="413593" y="86413"/>
                  </a:cubicBezTo>
                  <a:cubicBezTo>
                    <a:pt x="413466" y="85651"/>
                    <a:pt x="413213" y="84508"/>
                    <a:pt x="411434" y="82476"/>
                  </a:cubicBezTo>
                  <a:cubicBezTo>
                    <a:pt x="404829" y="74854"/>
                    <a:pt x="406734" y="71425"/>
                    <a:pt x="409401" y="66344"/>
                  </a:cubicBezTo>
                  <a:cubicBezTo>
                    <a:pt x="410291" y="64692"/>
                    <a:pt x="411180" y="62914"/>
                    <a:pt x="411815" y="60500"/>
                  </a:cubicBezTo>
                  <a:cubicBezTo>
                    <a:pt x="412451" y="57579"/>
                    <a:pt x="411942" y="57198"/>
                    <a:pt x="410799" y="56436"/>
                  </a:cubicBezTo>
                  <a:cubicBezTo>
                    <a:pt x="408894" y="55038"/>
                    <a:pt x="406353" y="53260"/>
                    <a:pt x="403432" y="49068"/>
                  </a:cubicBezTo>
                  <a:cubicBezTo>
                    <a:pt x="398477" y="41955"/>
                    <a:pt x="400256" y="38906"/>
                    <a:pt x="402162" y="35603"/>
                  </a:cubicBezTo>
                  <a:cubicBezTo>
                    <a:pt x="402797" y="34587"/>
                    <a:pt x="403432" y="33444"/>
                    <a:pt x="403050" y="31793"/>
                  </a:cubicBezTo>
                  <a:cubicBezTo>
                    <a:pt x="402669" y="29633"/>
                    <a:pt x="400129" y="29760"/>
                    <a:pt x="397335" y="29887"/>
                  </a:cubicBezTo>
                  <a:cubicBezTo>
                    <a:pt x="395302" y="29887"/>
                    <a:pt x="393143" y="30141"/>
                    <a:pt x="390983" y="29633"/>
                  </a:cubicBezTo>
                  <a:cubicBezTo>
                    <a:pt x="387934" y="28998"/>
                    <a:pt x="384123" y="28363"/>
                    <a:pt x="379932" y="26839"/>
                  </a:cubicBezTo>
                  <a:cubicBezTo>
                    <a:pt x="375613" y="25314"/>
                    <a:pt x="370913" y="23155"/>
                    <a:pt x="366213" y="19598"/>
                  </a:cubicBezTo>
                  <a:cubicBezTo>
                    <a:pt x="360878" y="15661"/>
                    <a:pt x="360116" y="15661"/>
                    <a:pt x="357956" y="15407"/>
                  </a:cubicBezTo>
                  <a:cubicBezTo>
                    <a:pt x="356432" y="15279"/>
                    <a:pt x="354527" y="15025"/>
                    <a:pt x="351478" y="14390"/>
                  </a:cubicBezTo>
                  <a:cubicBezTo>
                    <a:pt x="344873" y="12866"/>
                    <a:pt x="341443" y="8674"/>
                    <a:pt x="338395" y="4863"/>
                  </a:cubicBezTo>
                  <a:cubicBezTo>
                    <a:pt x="336871" y="2958"/>
                    <a:pt x="335346" y="1180"/>
                    <a:pt x="333948" y="418"/>
                  </a:cubicBezTo>
                  <a:cubicBezTo>
                    <a:pt x="332679" y="-218"/>
                    <a:pt x="331789" y="-91"/>
                    <a:pt x="330900" y="545"/>
                  </a:cubicBezTo>
                  <a:cubicBezTo>
                    <a:pt x="329503" y="1688"/>
                    <a:pt x="327852" y="4101"/>
                    <a:pt x="325947" y="7023"/>
                  </a:cubicBezTo>
                  <a:cubicBezTo>
                    <a:pt x="324549" y="9182"/>
                    <a:pt x="324930" y="12485"/>
                    <a:pt x="325311" y="15152"/>
                  </a:cubicBezTo>
                  <a:cubicBezTo>
                    <a:pt x="325947" y="20106"/>
                    <a:pt x="326454" y="23917"/>
                    <a:pt x="320992" y="24806"/>
                  </a:cubicBezTo>
                  <a:cubicBezTo>
                    <a:pt x="317563" y="25314"/>
                    <a:pt x="314260" y="23028"/>
                    <a:pt x="310576" y="20487"/>
                  </a:cubicBezTo>
                  <a:cubicBezTo>
                    <a:pt x="307528" y="18328"/>
                    <a:pt x="303971" y="16042"/>
                    <a:pt x="301049" y="15661"/>
                  </a:cubicBezTo>
                  <a:cubicBezTo>
                    <a:pt x="298001" y="15407"/>
                    <a:pt x="297112" y="18582"/>
                    <a:pt x="296095" y="22774"/>
                  </a:cubicBezTo>
                  <a:cubicBezTo>
                    <a:pt x="295715" y="24044"/>
                    <a:pt x="295460" y="25314"/>
                    <a:pt x="294952" y="27093"/>
                  </a:cubicBezTo>
                  <a:lnTo>
                    <a:pt x="294698" y="28109"/>
                  </a:lnTo>
                  <a:lnTo>
                    <a:pt x="294698" y="28109"/>
                  </a:lnTo>
                  <a:cubicBezTo>
                    <a:pt x="293555" y="31920"/>
                    <a:pt x="292920" y="33825"/>
                    <a:pt x="290633" y="35731"/>
                  </a:cubicBezTo>
                  <a:cubicBezTo>
                    <a:pt x="288728" y="37255"/>
                    <a:pt x="286188" y="38271"/>
                    <a:pt x="280979" y="40049"/>
                  </a:cubicBezTo>
                  <a:lnTo>
                    <a:pt x="278693" y="40939"/>
                  </a:lnTo>
                  <a:cubicBezTo>
                    <a:pt x="272596" y="43225"/>
                    <a:pt x="268404" y="43733"/>
                    <a:pt x="264974" y="44241"/>
                  </a:cubicBezTo>
                  <a:cubicBezTo>
                    <a:pt x="261672" y="44622"/>
                    <a:pt x="259258" y="45003"/>
                    <a:pt x="256336" y="47036"/>
                  </a:cubicBezTo>
                  <a:cubicBezTo>
                    <a:pt x="253796" y="48814"/>
                    <a:pt x="251637" y="52244"/>
                    <a:pt x="250112" y="56055"/>
                  </a:cubicBezTo>
                  <a:cubicBezTo>
                    <a:pt x="248334" y="60500"/>
                    <a:pt x="247572" y="65454"/>
                    <a:pt x="247826" y="69265"/>
                  </a:cubicBezTo>
                  <a:cubicBezTo>
                    <a:pt x="248080" y="72060"/>
                    <a:pt x="250112" y="75489"/>
                    <a:pt x="251764" y="78157"/>
                  </a:cubicBezTo>
                  <a:cubicBezTo>
                    <a:pt x="253161" y="80443"/>
                    <a:pt x="254431" y="82476"/>
                    <a:pt x="254685" y="84381"/>
                  </a:cubicBezTo>
                  <a:cubicBezTo>
                    <a:pt x="255194" y="87557"/>
                    <a:pt x="253923" y="89716"/>
                    <a:pt x="249858" y="90224"/>
                  </a:cubicBezTo>
                  <a:cubicBezTo>
                    <a:pt x="246429" y="90732"/>
                    <a:pt x="224580" y="90986"/>
                    <a:pt x="203367" y="90986"/>
                  </a:cubicBezTo>
                  <a:cubicBezTo>
                    <a:pt x="185583" y="90986"/>
                    <a:pt x="168181" y="90605"/>
                    <a:pt x="162465" y="90097"/>
                  </a:cubicBezTo>
                  <a:cubicBezTo>
                    <a:pt x="149127" y="88700"/>
                    <a:pt x="135155" y="70027"/>
                    <a:pt x="126263" y="58087"/>
                  </a:cubicBezTo>
                  <a:lnTo>
                    <a:pt x="125120" y="56563"/>
                  </a:lnTo>
                  <a:cubicBezTo>
                    <a:pt x="121309" y="51482"/>
                    <a:pt x="113180" y="44114"/>
                    <a:pt x="105177" y="37763"/>
                  </a:cubicBezTo>
                  <a:cubicBezTo>
                    <a:pt x="96666" y="30904"/>
                    <a:pt x="88790" y="25314"/>
                    <a:pt x="87648" y="25441"/>
                  </a:cubicBezTo>
                  <a:cubicBezTo>
                    <a:pt x="85234" y="25696"/>
                    <a:pt x="66307" y="28871"/>
                    <a:pt x="51318" y="31666"/>
                  </a:cubicBezTo>
                  <a:cubicBezTo>
                    <a:pt x="42427" y="33317"/>
                    <a:pt x="35059" y="34841"/>
                    <a:pt x="33535" y="35603"/>
                  </a:cubicBezTo>
                  <a:cubicBezTo>
                    <a:pt x="32646" y="35985"/>
                    <a:pt x="31883" y="36366"/>
                    <a:pt x="31121" y="36620"/>
                  </a:cubicBezTo>
                  <a:cubicBezTo>
                    <a:pt x="26421" y="38779"/>
                    <a:pt x="19689" y="41701"/>
                    <a:pt x="17275" y="44114"/>
                  </a:cubicBezTo>
                  <a:cubicBezTo>
                    <a:pt x="15624" y="45766"/>
                    <a:pt x="10416" y="50719"/>
                    <a:pt x="5462" y="55419"/>
                  </a:cubicBezTo>
                  <a:cubicBezTo>
                    <a:pt x="3557" y="57198"/>
                    <a:pt x="1651" y="58976"/>
                    <a:pt x="0" y="60500"/>
                  </a:cubicBezTo>
                  <a:cubicBezTo>
                    <a:pt x="1779" y="63295"/>
                    <a:pt x="4192" y="66471"/>
                    <a:pt x="7495" y="71425"/>
                  </a:cubicBezTo>
                  <a:cubicBezTo>
                    <a:pt x="16640" y="85270"/>
                    <a:pt x="11813" y="90478"/>
                    <a:pt x="15751" y="94797"/>
                  </a:cubicBezTo>
                  <a:cubicBezTo>
                    <a:pt x="19689" y="99116"/>
                    <a:pt x="20959" y="95305"/>
                    <a:pt x="22229" y="85651"/>
                  </a:cubicBezTo>
                  <a:cubicBezTo>
                    <a:pt x="23500" y="76124"/>
                    <a:pt x="29597" y="75616"/>
                    <a:pt x="29216" y="70408"/>
                  </a:cubicBezTo>
                  <a:cubicBezTo>
                    <a:pt x="28835" y="65200"/>
                    <a:pt x="24008" y="66979"/>
                    <a:pt x="23626" y="57833"/>
                  </a:cubicBezTo>
                  <a:cubicBezTo>
                    <a:pt x="23119" y="48687"/>
                    <a:pt x="24516" y="50084"/>
                    <a:pt x="29216" y="43987"/>
                  </a:cubicBezTo>
                  <a:cubicBezTo>
                    <a:pt x="34043" y="37890"/>
                    <a:pt x="58305" y="28871"/>
                    <a:pt x="73039" y="36239"/>
                  </a:cubicBezTo>
                  <a:cubicBezTo>
                    <a:pt x="87775" y="43606"/>
                    <a:pt x="81296" y="51863"/>
                    <a:pt x="83456" y="69265"/>
                  </a:cubicBezTo>
                  <a:cubicBezTo>
                    <a:pt x="85615" y="86667"/>
                    <a:pt x="90315" y="81460"/>
                    <a:pt x="105558" y="89716"/>
                  </a:cubicBezTo>
                  <a:cubicBezTo>
                    <a:pt x="120674" y="97973"/>
                    <a:pt x="127279" y="105721"/>
                    <a:pt x="120293" y="109278"/>
                  </a:cubicBezTo>
                  <a:cubicBezTo>
                    <a:pt x="113306" y="112708"/>
                    <a:pt x="102509" y="109786"/>
                    <a:pt x="102001" y="117535"/>
                  </a:cubicBezTo>
                  <a:cubicBezTo>
                    <a:pt x="101620" y="125283"/>
                    <a:pt x="97174" y="129221"/>
                    <a:pt x="86377" y="129602"/>
                  </a:cubicBezTo>
                  <a:cubicBezTo>
                    <a:pt x="75580" y="130110"/>
                    <a:pt x="78629" y="128332"/>
                    <a:pt x="74183" y="120964"/>
                  </a:cubicBezTo>
                  <a:cubicBezTo>
                    <a:pt x="69864" y="113597"/>
                    <a:pt x="66815" y="120456"/>
                    <a:pt x="55510" y="122743"/>
                  </a:cubicBezTo>
                  <a:cubicBezTo>
                    <a:pt x="44204" y="124902"/>
                    <a:pt x="40775" y="122235"/>
                    <a:pt x="37345" y="114105"/>
                  </a:cubicBezTo>
                  <a:cubicBezTo>
                    <a:pt x="33915" y="105848"/>
                    <a:pt x="28200" y="107627"/>
                    <a:pt x="21722" y="108516"/>
                  </a:cubicBezTo>
                  <a:cubicBezTo>
                    <a:pt x="15243" y="109405"/>
                    <a:pt x="20832" y="117662"/>
                    <a:pt x="18673" y="130237"/>
                  </a:cubicBezTo>
                  <a:cubicBezTo>
                    <a:pt x="16513" y="142813"/>
                    <a:pt x="12575" y="138875"/>
                    <a:pt x="12195" y="151958"/>
                  </a:cubicBezTo>
                  <a:cubicBezTo>
                    <a:pt x="11813" y="164915"/>
                    <a:pt x="12575" y="164915"/>
                    <a:pt x="26929" y="169361"/>
                  </a:cubicBezTo>
                  <a:cubicBezTo>
                    <a:pt x="41283" y="173680"/>
                    <a:pt x="36965" y="169361"/>
                    <a:pt x="48142" y="171901"/>
                  </a:cubicBezTo>
                  <a:cubicBezTo>
                    <a:pt x="59448" y="174569"/>
                    <a:pt x="50810" y="177998"/>
                    <a:pt x="55510" y="184858"/>
                  </a:cubicBezTo>
                  <a:cubicBezTo>
                    <a:pt x="60337" y="191844"/>
                    <a:pt x="66307" y="193114"/>
                    <a:pt x="62878" y="197433"/>
                  </a:cubicBezTo>
                  <a:cubicBezTo>
                    <a:pt x="59448" y="201752"/>
                    <a:pt x="53731" y="195655"/>
                    <a:pt x="50683" y="190955"/>
                  </a:cubicBezTo>
                  <a:cubicBezTo>
                    <a:pt x="47634" y="186128"/>
                    <a:pt x="34551" y="194004"/>
                    <a:pt x="32900" y="202641"/>
                  </a:cubicBezTo>
                  <a:cubicBezTo>
                    <a:pt x="31121" y="211279"/>
                    <a:pt x="33789" y="213947"/>
                    <a:pt x="40648" y="218265"/>
                  </a:cubicBezTo>
                  <a:cubicBezTo>
                    <a:pt x="47634" y="222584"/>
                    <a:pt x="46237" y="216487"/>
                    <a:pt x="52843" y="214328"/>
                  </a:cubicBezTo>
                  <a:cubicBezTo>
                    <a:pt x="59320" y="212168"/>
                    <a:pt x="67577" y="221695"/>
                    <a:pt x="76215" y="231222"/>
                  </a:cubicBezTo>
                  <a:cubicBezTo>
                    <a:pt x="84853" y="240749"/>
                    <a:pt x="77486" y="238589"/>
                    <a:pt x="75834" y="245957"/>
                  </a:cubicBezTo>
                  <a:cubicBezTo>
                    <a:pt x="74056" y="253324"/>
                    <a:pt x="70245" y="280635"/>
                    <a:pt x="70626" y="293210"/>
                  </a:cubicBezTo>
                  <a:cubicBezTo>
                    <a:pt x="71134" y="305786"/>
                    <a:pt x="74564" y="316583"/>
                    <a:pt x="78374" y="329666"/>
                  </a:cubicBezTo>
                  <a:cubicBezTo>
                    <a:pt x="79010" y="331826"/>
                    <a:pt x="79645" y="333858"/>
                    <a:pt x="80153" y="335764"/>
                  </a:cubicBezTo>
                  <a:cubicBezTo>
                    <a:pt x="89934" y="335764"/>
                    <a:pt x="101493" y="335382"/>
                    <a:pt x="104288" y="333985"/>
                  </a:cubicBezTo>
                  <a:cubicBezTo>
                    <a:pt x="105812" y="333223"/>
                    <a:pt x="111147" y="327507"/>
                    <a:pt x="117371" y="320902"/>
                  </a:cubicBezTo>
                </a:path>
              </a:pathLst>
            </a:custGeom>
            <a:solidFill>
              <a:srgbClr val="FFFFFF"/>
            </a:solidFill>
            <a:ln w="12700" cap="flat">
              <a:noFill/>
              <a:prstDash val="solid"/>
              <a:miter/>
            </a:ln>
          </p:spPr>
          <p:txBody>
            <a:bodyPr rtlCol="0" anchor="ctr"/>
            <a:lstStyle/>
            <a:p>
              <a:endParaRPr lang="en-GB"/>
            </a:p>
          </p:txBody>
        </p:sp>
        <p:sp>
          <p:nvSpPr>
            <p:cNvPr id="1332" name="Freeform: Shape 1331">
              <a:extLst>
                <a:ext uri="{FF2B5EF4-FFF2-40B4-BE49-F238E27FC236}">
                  <a16:creationId xmlns:a16="http://schemas.microsoft.com/office/drawing/2014/main" id="{2BDFFD0A-D85D-FCB8-BD7E-381FD92388F1}"/>
                </a:ext>
              </a:extLst>
            </p:cNvPr>
            <p:cNvSpPr/>
            <p:nvPr/>
          </p:nvSpPr>
          <p:spPr>
            <a:xfrm>
              <a:off x="10023993" y="2356493"/>
              <a:ext cx="393567" cy="464486"/>
            </a:xfrm>
            <a:custGeom>
              <a:avLst/>
              <a:gdLst>
                <a:gd name="connsiteX0" fmla="*/ 85869 w 393567"/>
                <a:gd name="connsiteY0" fmla="*/ 72566 h 464486"/>
                <a:gd name="connsiteX1" fmla="*/ 75707 w 393567"/>
                <a:gd name="connsiteY1" fmla="*/ 74090 h 464486"/>
                <a:gd name="connsiteX2" fmla="*/ 64021 w 393567"/>
                <a:gd name="connsiteY2" fmla="*/ 71549 h 464486"/>
                <a:gd name="connsiteX3" fmla="*/ 55129 w 393567"/>
                <a:gd name="connsiteY3" fmla="*/ 64309 h 464486"/>
                <a:gd name="connsiteX4" fmla="*/ 50556 w 393567"/>
                <a:gd name="connsiteY4" fmla="*/ 53893 h 464486"/>
                <a:gd name="connsiteX5" fmla="*/ 50175 w 393567"/>
                <a:gd name="connsiteY5" fmla="*/ 52369 h 464486"/>
                <a:gd name="connsiteX6" fmla="*/ 32518 w 393567"/>
                <a:gd name="connsiteY6" fmla="*/ 61006 h 464486"/>
                <a:gd name="connsiteX7" fmla="*/ 26041 w 393567"/>
                <a:gd name="connsiteY7" fmla="*/ 69517 h 464486"/>
                <a:gd name="connsiteX8" fmla="*/ 25405 w 393567"/>
                <a:gd name="connsiteY8" fmla="*/ 73963 h 464486"/>
                <a:gd name="connsiteX9" fmla="*/ 24897 w 393567"/>
                <a:gd name="connsiteY9" fmla="*/ 78028 h 464486"/>
                <a:gd name="connsiteX10" fmla="*/ 15751 w 393567"/>
                <a:gd name="connsiteY10" fmla="*/ 92255 h 464486"/>
                <a:gd name="connsiteX11" fmla="*/ 3938 w 393567"/>
                <a:gd name="connsiteY11" fmla="*/ 100892 h 464486"/>
                <a:gd name="connsiteX12" fmla="*/ 3684 w 393567"/>
                <a:gd name="connsiteY12" fmla="*/ 101146 h 464486"/>
                <a:gd name="connsiteX13" fmla="*/ 762 w 393567"/>
                <a:gd name="connsiteY13" fmla="*/ 106608 h 464486"/>
                <a:gd name="connsiteX14" fmla="*/ 0 w 393567"/>
                <a:gd name="connsiteY14" fmla="*/ 108387 h 464486"/>
                <a:gd name="connsiteX15" fmla="*/ 636 w 393567"/>
                <a:gd name="connsiteY15" fmla="*/ 108641 h 464486"/>
                <a:gd name="connsiteX16" fmla="*/ 7368 w 393567"/>
                <a:gd name="connsiteY16" fmla="*/ 111689 h 464486"/>
                <a:gd name="connsiteX17" fmla="*/ 8257 w 393567"/>
                <a:gd name="connsiteY17" fmla="*/ 112197 h 464486"/>
                <a:gd name="connsiteX18" fmla="*/ 19054 w 393567"/>
                <a:gd name="connsiteY18" fmla="*/ 123249 h 464486"/>
                <a:gd name="connsiteX19" fmla="*/ 18038 w 393567"/>
                <a:gd name="connsiteY19" fmla="*/ 139254 h 464486"/>
                <a:gd name="connsiteX20" fmla="*/ 16514 w 393567"/>
                <a:gd name="connsiteY20" fmla="*/ 145224 h 464486"/>
                <a:gd name="connsiteX21" fmla="*/ 16514 w 393567"/>
                <a:gd name="connsiteY21" fmla="*/ 150813 h 464486"/>
                <a:gd name="connsiteX22" fmla="*/ 20197 w 393567"/>
                <a:gd name="connsiteY22" fmla="*/ 155259 h 464486"/>
                <a:gd name="connsiteX23" fmla="*/ 28708 w 393567"/>
                <a:gd name="connsiteY23" fmla="*/ 158943 h 464486"/>
                <a:gd name="connsiteX24" fmla="*/ 39759 w 393567"/>
                <a:gd name="connsiteY24" fmla="*/ 158307 h 464486"/>
                <a:gd name="connsiteX25" fmla="*/ 51699 w 393567"/>
                <a:gd name="connsiteY25" fmla="*/ 159578 h 464486"/>
                <a:gd name="connsiteX26" fmla="*/ 60083 w 393567"/>
                <a:gd name="connsiteY26" fmla="*/ 169105 h 464486"/>
                <a:gd name="connsiteX27" fmla="*/ 60083 w 393567"/>
                <a:gd name="connsiteY27" fmla="*/ 169105 h 464486"/>
                <a:gd name="connsiteX28" fmla="*/ 62497 w 393567"/>
                <a:gd name="connsiteY28" fmla="*/ 188793 h 464486"/>
                <a:gd name="connsiteX29" fmla="*/ 60337 w 393567"/>
                <a:gd name="connsiteY29" fmla="*/ 203528 h 464486"/>
                <a:gd name="connsiteX30" fmla="*/ 57416 w 393567"/>
                <a:gd name="connsiteY30" fmla="*/ 209244 h 464486"/>
                <a:gd name="connsiteX31" fmla="*/ 53478 w 393567"/>
                <a:gd name="connsiteY31" fmla="*/ 222709 h 464486"/>
                <a:gd name="connsiteX32" fmla="*/ 55129 w 393567"/>
                <a:gd name="connsiteY32" fmla="*/ 229569 h 464486"/>
                <a:gd name="connsiteX33" fmla="*/ 53858 w 393567"/>
                <a:gd name="connsiteY33" fmla="*/ 241890 h 464486"/>
                <a:gd name="connsiteX34" fmla="*/ 48396 w 393567"/>
                <a:gd name="connsiteY34" fmla="*/ 250782 h 464486"/>
                <a:gd name="connsiteX35" fmla="*/ 44713 w 393567"/>
                <a:gd name="connsiteY35" fmla="*/ 261325 h 464486"/>
                <a:gd name="connsiteX36" fmla="*/ 44332 w 393567"/>
                <a:gd name="connsiteY36" fmla="*/ 267295 h 464486"/>
                <a:gd name="connsiteX37" fmla="*/ 46872 w 393567"/>
                <a:gd name="connsiteY37" fmla="*/ 268946 h 464486"/>
                <a:gd name="connsiteX38" fmla="*/ 54113 w 393567"/>
                <a:gd name="connsiteY38" fmla="*/ 268057 h 464486"/>
                <a:gd name="connsiteX39" fmla="*/ 65037 w 393567"/>
                <a:gd name="connsiteY39" fmla="*/ 259546 h 464486"/>
                <a:gd name="connsiteX40" fmla="*/ 82821 w 393567"/>
                <a:gd name="connsiteY40" fmla="*/ 242779 h 464486"/>
                <a:gd name="connsiteX41" fmla="*/ 94126 w 393567"/>
                <a:gd name="connsiteY41" fmla="*/ 234649 h 464486"/>
                <a:gd name="connsiteX42" fmla="*/ 110766 w 393567"/>
                <a:gd name="connsiteY42" fmla="*/ 239985 h 464486"/>
                <a:gd name="connsiteX43" fmla="*/ 124611 w 393567"/>
                <a:gd name="connsiteY43" fmla="*/ 246971 h 464486"/>
                <a:gd name="connsiteX44" fmla="*/ 136171 w 393567"/>
                <a:gd name="connsiteY44" fmla="*/ 246209 h 464486"/>
                <a:gd name="connsiteX45" fmla="*/ 138838 w 393567"/>
                <a:gd name="connsiteY45" fmla="*/ 244176 h 464486"/>
                <a:gd name="connsiteX46" fmla="*/ 150652 w 393567"/>
                <a:gd name="connsiteY46" fmla="*/ 234141 h 464486"/>
                <a:gd name="connsiteX47" fmla="*/ 163355 w 393567"/>
                <a:gd name="connsiteY47" fmla="*/ 223217 h 464486"/>
                <a:gd name="connsiteX48" fmla="*/ 180757 w 393567"/>
                <a:gd name="connsiteY48" fmla="*/ 219661 h 464486"/>
                <a:gd name="connsiteX49" fmla="*/ 200700 w 393567"/>
                <a:gd name="connsiteY49" fmla="*/ 224742 h 464486"/>
                <a:gd name="connsiteX50" fmla="*/ 219245 w 393567"/>
                <a:gd name="connsiteY50" fmla="*/ 244939 h 464486"/>
                <a:gd name="connsiteX51" fmla="*/ 225089 w 393567"/>
                <a:gd name="connsiteY51" fmla="*/ 253322 h 464486"/>
                <a:gd name="connsiteX52" fmla="*/ 236775 w 393567"/>
                <a:gd name="connsiteY52" fmla="*/ 265390 h 464486"/>
                <a:gd name="connsiteX53" fmla="*/ 245794 w 393567"/>
                <a:gd name="connsiteY53" fmla="*/ 274789 h 464486"/>
                <a:gd name="connsiteX54" fmla="*/ 248335 w 393567"/>
                <a:gd name="connsiteY54" fmla="*/ 285333 h 464486"/>
                <a:gd name="connsiteX55" fmla="*/ 247826 w 393567"/>
                <a:gd name="connsiteY55" fmla="*/ 292446 h 464486"/>
                <a:gd name="connsiteX56" fmla="*/ 247445 w 393567"/>
                <a:gd name="connsiteY56" fmla="*/ 302100 h 464486"/>
                <a:gd name="connsiteX57" fmla="*/ 247445 w 393567"/>
                <a:gd name="connsiteY57" fmla="*/ 316835 h 464486"/>
                <a:gd name="connsiteX58" fmla="*/ 249859 w 393567"/>
                <a:gd name="connsiteY58" fmla="*/ 325218 h 464486"/>
                <a:gd name="connsiteX59" fmla="*/ 256972 w 393567"/>
                <a:gd name="connsiteY59" fmla="*/ 332967 h 464486"/>
                <a:gd name="connsiteX60" fmla="*/ 265228 w 393567"/>
                <a:gd name="connsiteY60" fmla="*/ 339699 h 464486"/>
                <a:gd name="connsiteX61" fmla="*/ 280599 w 393567"/>
                <a:gd name="connsiteY61" fmla="*/ 354307 h 464486"/>
                <a:gd name="connsiteX62" fmla="*/ 282377 w 393567"/>
                <a:gd name="connsiteY62" fmla="*/ 357229 h 464486"/>
                <a:gd name="connsiteX63" fmla="*/ 289236 w 393567"/>
                <a:gd name="connsiteY63" fmla="*/ 375774 h 464486"/>
                <a:gd name="connsiteX64" fmla="*/ 287839 w 393567"/>
                <a:gd name="connsiteY64" fmla="*/ 393685 h 464486"/>
                <a:gd name="connsiteX65" fmla="*/ 286315 w 393567"/>
                <a:gd name="connsiteY65" fmla="*/ 405625 h 464486"/>
                <a:gd name="connsiteX66" fmla="*/ 286823 w 393567"/>
                <a:gd name="connsiteY66" fmla="*/ 425314 h 464486"/>
                <a:gd name="connsiteX67" fmla="*/ 286823 w 393567"/>
                <a:gd name="connsiteY67" fmla="*/ 429760 h 464486"/>
                <a:gd name="connsiteX68" fmla="*/ 271072 w 393567"/>
                <a:gd name="connsiteY68" fmla="*/ 452116 h 464486"/>
                <a:gd name="connsiteX69" fmla="*/ 280217 w 393567"/>
                <a:gd name="connsiteY69" fmla="*/ 454784 h 464486"/>
                <a:gd name="connsiteX70" fmla="*/ 290125 w 393567"/>
                <a:gd name="connsiteY70" fmla="*/ 457197 h 464486"/>
                <a:gd name="connsiteX71" fmla="*/ 296477 w 393567"/>
                <a:gd name="connsiteY71" fmla="*/ 459484 h 464486"/>
                <a:gd name="connsiteX72" fmla="*/ 305241 w 393567"/>
                <a:gd name="connsiteY72" fmla="*/ 462659 h 464486"/>
                <a:gd name="connsiteX73" fmla="*/ 314133 w 393567"/>
                <a:gd name="connsiteY73" fmla="*/ 464438 h 464486"/>
                <a:gd name="connsiteX74" fmla="*/ 313498 w 393567"/>
                <a:gd name="connsiteY74" fmla="*/ 463041 h 464486"/>
                <a:gd name="connsiteX75" fmla="*/ 312101 w 393567"/>
                <a:gd name="connsiteY75" fmla="*/ 458468 h 464486"/>
                <a:gd name="connsiteX76" fmla="*/ 310322 w 393567"/>
                <a:gd name="connsiteY76" fmla="*/ 448179 h 464486"/>
                <a:gd name="connsiteX77" fmla="*/ 318579 w 393567"/>
                <a:gd name="connsiteY77" fmla="*/ 437254 h 464486"/>
                <a:gd name="connsiteX78" fmla="*/ 332933 w 393567"/>
                <a:gd name="connsiteY78" fmla="*/ 431411 h 464486"/>
                <a:gd name="connsiteX79" fmla="*/ 349065 w 393567"/>
                <a:gd name="connsiteY79" fmla="*/ 436365 h 464486"/>
                <a:gd name="connsiteX80" fmla="*/ 354400 w 393567"/>
                <a:gd name="connsiteY80" fmla="*/ 439287 h 464486"/>
                <a:gd name="connsiteX81" fmla="*/ 363419 w 393567"/>
                <a:gd name="connsiteY81" fmla="*/ 441192 h 464486"/>
                <a:gd name="connsiteX82" fmla="*/ 371802 w 393567"/>
                <a:gd name="connsiteY82" fmla="*/ 438652 h 464486"/>
                <a:gd name="connsiteX83" fmla="*/ 372184 w 393567"/>
                <a:gd name="connsiteY83" fmla="*/ 438398 h 464486"/>
                <a:gd name="connsiteX84" fmla="*/ 382981 w 393567"/>
                <a:gd name="connsiteY84" fmla="*/ 428617 h 464486"/>
                <a:gd name="connsiteX85" fmla="*/ 386537 w 393567"/>
                <a:gd name="connsiteY85" fmla="*/ 418455 h 464486"/>
                <a:gd name="connsiteX86" fmla="*/ 387173 w 393567"/>
                <a:gd name="connsiteY86" fmla="*/ 414771 h 464486"/>
                <a:gd name="connsiteX87" fmla="*/ 391745 w 393567"/>
                <a:gd name="connsiteY87" fmla="*/ 403847 h 464486"/>
                <a:gd name="connsiteX88" fmla="*/ 393524 w 393567"/>
                <a:gd name="connsiteY88" fmla="*/ 398385 h 464486"/>
                <a:gd name="connsiteX89" fmla="*/ 390983 w 393567"/>
                <a:gd name="connsiteY89" fmla="*/ 391017 h 464486"/>
                <a:gd name="connsiteX90" fmla="*/ 385521 w 393567"/>
                <a:gd name="connsiteY90" fmla="*/ 385301 h 464486"/>
                <a:gd name="connsiteX91" fmla="*/ 374089 w 393567"/>
                <a:gd name="connsiteY91" fmla="*/ 376537 h 464486"/>
                <a:gd name="connsiteX92" fmla="*/ 369770 w 393567"/>
                <a:gd name="connsiteY92" fmla="*/ 367264 h 464486"/>
                <a:gd name="connsiteX93" fmla="*/ 377264 w 393567"/>
                <a:gd name="connsiteY93" fmla="*/ 360023 h 464486"/>
                <a:gd name="connsiteX94" fmla="*/ 383361 w 393567"/>
                <a:gd name="connsiteY94" fmla="*/ 353672 h 464486"/>
                <a:gd name="connsiteX95" fmla="*/ 377646 w 393567"/>
                <a:gd name="connsiteY95" fmla="*/ 345796 h 464486"/>
                <a:gd name="connsiteX96" fmla="*/ 377646 w 393567"/>
                <a:gd name="connsiteY96" fmla="*/ 345796 h 464486"/>
                <a:gd name="connsiteX97" fmla="*/ 373962 w 393567"/>
                <a:gd name="connsiteY97" fmla="*/ 344272 h 464486"/>
                <a:gd name="connsiteX98" fmla="*/ 359735 w 393567"/>
                <a:gd name="connsiteY98" fmla="*/ 334364 h 464486"/>
                <a:gd name="connsiteX99" fmla="*/ 357449 w 393567"/>
                <a:gd name="connsiteY99" fmla="*/ 332332 h 464486"/>
                <a:gd name="connsiteX100" fmla="*/ 354400 w 393567"/>
                <a:gd name="connsiteY100" fmla="*/ 332332 h 464486"/>
                <a:gd name="connsiteX101" fmla="*/ 342333 w 393567"/>
                <a:gd name="connsiteY101" fmla="*/ 325472 h 464486"/>
                <a:gd name="connsiteX102" fmla="*/ 341570 w 393567"/>
                <a:gd name="connsiteY102" fmla="*/ 317216 h 464486"/>
                <a:gd name="connsiteX103" fmla="*/ 337252 w 393567"/>
                <a:gd name="connsiteY103" fmla="*/ 301211 h 464486"/>
                <a:gd name="connsiteX104" fmla="*/ 324550 w 393567"/>
                <a:gd name="connsiteY104" fmla="*/ 289651 h 464486"/>
                <a:gd name="connsiteX105" fmla="*/ 314006 w 393567"/>
                <a:gd name="connsiteY105" fmla="*/ 281903 h 464486"/>
                <a:gd name="connsiteX106" fmla="*/ 292158 w 393567"/>
                <a:gd name="connsiteY106" fmla="*/ 257006 h 464486"/>
                <a:gd name="connsiteX107" fmla="*/ 291015 w 393567"/>
                <a:gd name="connsiteY107" fmla="*/ 255355 h 464486"/>
                <a:gd name="connsiteX108" fmla="*/ 291015 w 393567"/>
                <a:gd name="connsiteY108" fmla="*/ 255355 h 464486"/>
                <a:gd name="connsiteX109" fmla="*/ 278439 w 393567"/>
                <a:gd name="connsiteY109" fmla="*/ 242525 h 464486"/>
                <a:gd name="connsiteX110" fmla="*/ 274628 w 393567"/>
                <a:gd name="connsiteY110" fmla="*/ 239476 h 464486"/>
                <a:gd name="connsiteX111" fmla="*/ 269547 w 393567"/>
                <a:gd name="connsiteY111" fmla="*/ 236047 h 464486"/>
                <a:gd name="connsiteX112" fmla="*/ 262561 w 393567"/>
                <a:gd name="connsiteY112" fmla="*/ 223725 h 464486"/>
                <a:gd name="connsiteX113" fmla="*/ 260401 w 393567"/>
                <a:gd name="connsiteY113" fmla="*/ 214834 h 464486"/>
                <a:gd name="connsiteX114" fmla="*/ 255448 w 393567"/>
                <a:gd name="connsiteY114" fmla="*/ 209499 h 464486"/>
                <a:gd name="connsiteX115" fmla="*/ 244905 w 393567"/>
                <a:gd name="connsiteY115" fmla="*/ 203401 h 464486"/>
                <a:gd name="connsiteX116" fmla="*/ 225597 w 393567"/>
                <a:gd name="connsiteY116" fmla="*/ 194383 h 464486"/>
                <a:gd name="connsiteX117" fmla="*/ 221532 w 393567"/>
                <a:gd name="connsiteY117" fmla="*/ 192731 h 464486"/>
                <a:gd name="connsiteX118" fmla="*/ 202859 w 393567"/>
                <a:gd name="connsiteY118" fmla="*/ 181553 h 464486"/>
                <a:gd name="connsiteX119" fmla="*/ 200954 w 393567"/>
                <a:gd name="connsiteY119" fmla="*/ 167961 h 464486"/>
                <a:gd name="connsiteX120" fmla="*/ 201716 w 393567"/>
                <a:gd name="connsiteY120" fmla="*/ 165929 h 464486"/>
                <a:gd name="connsiteX121" fmla="*/ 202732 w 393567"/>
                <a:gd name="connsiteY121" fmla="*/ 161483 h 464486"/>
                <a:gd name="connsiteX122" fmla="*/ 207940 w 393567"/>
                <a:gd name="connsiteY122" fmla="*/ 153099 h 464486"/>
                <a:gd name="connsiteX123" fmla="*/ 219245 w 393567"/>
                <a:gd name="connsiteY123" fmla="*/ 152718 h 464486"/>
                <a:gd name="connsiteX124" fmla="*/ 231567 w 393567"/>
                <a:gd name="connsiteY124" fmla="*/ 152972 h 464486"/>
                <a:gd name="connsiteX125" fmla="*/ 245032 w 393567"/>
                <a:gd name="connsiteY125" fmla="*/ 142683 h 464486"/>
                <a:gd name="connsiteX126" fmla="*/ 250621 w 393567"/>
                <a:gd name="connsiteY126" fmla="*/ 137221 h 464486"/>
                <a:gd name="connsiteX127" fmla="*/ 250747 w 393567"/>
                <a:gd name="connsiteY127" fmla="*/ 137094 h 464486"/>
                <a:gd name="connsiteX128" fmla="*/ 250621 w 393567"/>
                <a:gd name="connsiteY128" fmla="*/ 131505 h 464486"/>
                <a:gd name="connsiteX129" fmla="*/ 245794 w 393567"/>
                <a:gd name="connsiteY129" fmla="*/ 122868 h 464486"/>
                <a:gd name="connsiteX130" fmla="*/ 244523 w 393567"/>
                <a:gd name="connsiteY130" fmla="*/ 121470 h 464486"/>
                <a:gd name="connsiteX131" fmla="*/ 239950 w 393567"/>
                <a:gd name="connsiteY131" fmla="*/ 119438 h 464486"/>
                <a:gd name="connsiteX132" fmla="*/ 239950 w 393567"/>
                <a:gd name="connsiteY132" fmla="*/ 119438 h 464486"/>
                <a:gd name="connsiteX133" fmla="*/ 231186 w 393567"/>
                <a:gd name="connsiteY133" fmla="*/ 112833 h 464486"/>
                <a:gd name="connsiteX134" fmla="*/ 230043 w 393567"/>
                <a:gd name="connsiteY134" fmla="*/ 104830 h 464486"/>
                <a:gd name="connsiteX135" fmla="*/ 229661 w 393567"/>
                <a:gd name="connsiteY135" fmla="*/ 100638 h 464486"/>
                <a:gd name="connsiteX136" fmla="*/ 222675 w 393567"/>
                <a:gd name="connsiteY136" fmla="*/ 92890 h 464486"/>
                <a:gd name="connsiteX137" fmla="*/ 212513 w 393567"/>
                <a:gd name="connsiteY137" fmla="*/ 87555 h 464486"/>
                <a:gd name="connsiteX138" fmla="*/ 204891 w 393567"/>
                <a:gd name="connsiteY138" fmla="*/ 91873 h 464486"/>
                <a:gd name="connsiteX139" fmla="*/ 200192 w 393567"/>
                <a:gd name="connsiteY139" fmla="*/ 96065 h 464486"/>
                <a:gd name="connsiteX140" fmla="*/ 185584 w 393567"/>
                <a:gd name="connsiteY140" fmla="*/ 98479 h 464486"/>
                <a:gd name="connsiteX141" fmla="*/ 168308 w 393567"/>
                <a:gd name="connsiteY141" fmla="*/ 93779 h 464486"/>
                <a:gd name="connsiteX142" fmla="*/ 157766 w 393567"/>
                <a:gd name="connsiteY142" fmla="*/ 85776 h 464486"/>
                <a:gd name="connsiteX143" fmla="*/ 146968 w 393567"/>
                <a:gd name="connsiteY143" fmla="*/ 74725 h 464486"/>
                <a:gd name="connsiteX144" fmla="*/ 142141 w 393567"/>
                <a:gd name="connsiteY144" fmla="*/ 65198 h 464486"/>
                <a:gd name="connsiteX145" fmla="*/ 142268 w 393567"/>
                <a:gd name="connsiteY145" fmla="*/ 53766 h 464486"/>
                <a:gd name="connsiteX146" fmla="*/ 142395 w 393567"/>
                <a:gd name="connsiteY146" fmla="*/ 45763 h 464486"/>
                <a:gd name="connsiteX147" fmla="*/ 141760 w 393567"/>
                <a:gd name="connsiteY147" fmla="*/ 44366 h 464486"/>
                <a:gd name="connsiteX148" fmla="*/ 140744 w 393567"/>
                <a:gd name="connsiteY148" fmla="*/ 44620 h 464486"/>
                <a:gd name="connsiteX149" fmla="*/ 127534 w 393567"/>
                <a:gd name="connsiteY149" fmla="*/ 38650 h 464486"/>
                <a:gd name="connsiteX150" fmla="*/ 122579 w 393567"/>
                <a:gd name="connsiteY150" fmla="*/ 28234 h 464486"/>
                <a:gd name="connsiteX151" fmla="*/ 121563 w 393567"/>
                <a:gd name="connsiteY151" fmla="*/ 25566 h 464486"/>
                <a:gd name="connsiteX152" fmla="*/ 114069 w 393567"/>
                <a:gd name="connsiteY152" fmla="*/ 16294 h 464486"/>
                <a:gd name="connsiteX153" fmla="*/ 114069 w 393567"/>
                <a:gd name="connsiteY153" fmla="*/ 16294 h 464486"/>
                <a:gd name="connsiteX154" fmla="*/ 114069 w 393567"/>
                <a:gd name="connsiteY154" fmla="*/ 16294 h 464486"/>
                <a:gd name="connsiteX155" fmla="*/ 102001 w 393567"/>
                <a:gd name="connsiteY155" fmla="*/ 1686 h 464486"/>
                <a:gd name="connsiteX156" fmla="*/ 98826 w 393567"/>
                <a:gd name="connsiteY156" fmla="*/ 1686 h 464486"/>
                <a:gd name="connsiteX157" fmla="*/ 94126 w 393567"/>
                <a:gd name="connsiteY157" fmla="*/ 797 h 464486"/>
                <a:gd name="connsiteX158" fmla="*/ 85107 w 393567"/>
                <a:gd name="connsiteY158" fmla="*/ 416 h 464486"/>
                <a:gd name="connsiteX159" fmla="*/ 78121 w 393567"/>
                <a:gd name="connsiteY159" fmla="*/ 6004 h 464486"/>
                <a:gd name="connsiteX160" fmla="*/ 75453 w 393567"/>
                <a:gd name="connsiteY160" fmla="*/ 11721 h 464486"/>
                <a:gd name="connsiteX161" fmla="*/ 80915 w 393567"/>
                <a:gd name="connsiteY161" fmla="*/ 21248 h 464486"/>
                <a:gd name="connsiteX162" fmla="*/ 80915 w 393567"/>
                <a:gd name="connsiteY162" fmla="*/ 21248 h 464486"/>
                <a:gd name="connsiteX163" fmla="*/ 84599 w 393567"/>
                <a:gd name="connsiteY163" fmla="*/ 26202 h 464486"/>
                <a:gd name="connsiteX164" fmla="*/ 86504 w 393567"/>
                <a:gd name="connsiteY164" fmla="*/ 37126 h 464486"/>
                <a:gd name="connsiteX165" fmla="*/ 85869 w 393567"/>
                <a:gd name="connsiteY165" fmla="*/ 45001 h 464486"/>
                <a:gd name="connsiteX166" fmla="*/ 87393 w 393567"/>
                <a:gd name="connsiteY166" fmla="*/ 57577 h 464486"/>
                <a:gd name="connsiteX167" fmla="*/ 88537 w 393567"/>
                <a:gd name="connsiteY167" fmla="*/ 63801 h 464486"/>
                <a:gd name="connsiteX168" fmla="*/ 85615 w 393567"/>
                <a:gd name="connsiteY168" fmla="*/ 72820 h 46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93567" h="464486">
                  <a:moveTo>
                    <a:pt x="85869" y="72566"/>
                  </a:moveTo>
                  <a:cubicBezTo>
                    <a:pt x="83710" y="73963"/>
                    <a:pt x="80661" y="74090"/>
                    <a:pt x="75707" y="74090"/>
                  </a:cubicBezTo>
                  <a:cubicBezTo>
                    <a:pt x="71134" y="74090"/>
                    <a:pt x="67324" y="73074"/>
                    <a:pt x="64021" y="71549"/>
                  </a:cubicBezTo>
                  <a:cubicBezTo>
                    <a:pt x="60337" y="69771"/>
                    <a:pt x="57416" y="67358"/>
                    <a:pt x="55129" y="64309"/>
                  </a:cubicBezTo>
                  <a:cubicBezTo>
                    <a:pt x="52716" y="61006"/>
                    <a:pt x="51699" y="57704"/>
                    <a:pt x="50556" y="53893"/>
                  </a:cubicBezTo>
                  <a:lnTo>
                    <a:pt x="50175" y="52369"/>
                  </a:lnTo>
                  <a:cubicBezTo>
                    <a:pt x="46110" y="53766"/>
                    <a:pt x="38997" y="56561"/>
                    <a:pt x="32518" y="61006"/>
                  </a:cubicBezTo>
                  <a:cubicBezTo>
                    <a:pt x="26294" y="65325"/>
                    <a:pt x="26167" y="67104"/>
                    <a:pt x="26041" y="69517"/>
                  </a:cubicBezTo>
                  <a:cubicBezTo>
                    <a:pt x="26041" y="70787"/>
                    <a:pt x="25914" y="72185"/>
                    <a:pt x="25405" y="73963"/>
                  </a:cubicBezTo>
                  <a:cubicBezTo>
                    <a:pt x="25151" y="75233"/>
                    <a:pt x="25024" y="76631"/>
                    <a:pt x="24897" y="78028"/>
                  </a:cubicBezTo>
                  <a:cubicBezTo>
                    <a:pt x="24389" y="83744"/>
                    <a:pt x="23754" y="89079"/>
                    <a:pt x="15751" y="92255"/>
                  </a:cubicBezTo>
                  <a:cubicBezTo>
                    <a:pt x="8638" y="95049"/>
                    <a:pt x="7368" y="96700"/>
                    <a:pt x="3938" y="100892"/>
                  </a:cubicBezTo>
                  <a:lnTo>
                    <a:pt x="3684" y="101146"/>
                  </a:lnTo>
                  <a:cubicBezTo>
                    <a:pt x="2414" y="102670"/>
                    <a:pt x="1524" y="104703"/>
                    <a:pt x="762" y="106608"/>
                  </a:cubicBezTo>
                  <a:cubicBezTo>
                    <a:pt x="509" y="107243"/>
                    <a:pt x="254" y="107752"/>
                    <a:pt x="0" y="108387"/>
                  </a:cubicBezTo>
                  <a:lnTo>
                    <a:pt x="636" y="108641"/>
                  </a:lnTo>
                  <a:cubicBezTo>
                    <a:pt x="2541" y="109403"/>
                    <a:pt x="4954" y="110292"/>
                    <a:pt x="7368" y="111689"/>
                  </a:cubicBezTo>
                  <a:lnTo>
                    <a:pt x="8257" y="112197"/>
                  </a:lnTo>
                  <a:cubicBezTo>
                    <a:pt x="12830" y="114738"/>
                    <a:pt x="16387" y="116643"/>
                    <a:pt x="19054" y="123249"/>
                  </a:cubicBezTo>
                  <a:cubicBezTo>
                    <a:pt x="21214" y="128330"/>
                    <a:pt x="19689" y="133919"/>
                    <a:pt x="18038" y="139254"/>
                  </a:cubicBezTo>
                  <a:cubicBezTo>
                    <a:pt x="17402" y="141286"/>
                    <a:pt x="16895" y="143319"/>
                    <a:pt x="16514" y="145224"/>
                  </a:cubicBezTo>
                  <a:cubicBezTo>
                    <a:pt x="16132" y="147892"/>
                    <a:pt x="16132" y="149543"/>
                    <a:pt x="16514" y="150813"/>
                  </a:cubicBezTo>
                  <a:cubicBezTo>
                    <a:pt x="17022" y="152083"/>
                    <a:pt x="18164" y="153480"/>
                    <a:pt x="20197" y="155259"/>
                  </a:cubicBezTo>
                  <a:cubicBezTo>
                    <a:pt x="22229" y="157037"/>
                    <a:pt x="25278" y="158307"/>
                    <a:pt x="28708" y="158943"/>
                  </a:cubicBezTo>
                  <a:cubicBezTo>
                    <a:pt x="32138" y="159578"/>
                    <a:pt x="36075" y="159451"/>
                    <a:pt x="39759" y="158307"/>
                  </a:cubicBezTo>
                  <a:cubicBezTo>
                    <a:pt x="44332" y="157037"/>
                    <a:pt x="48396" y="157799"/>
                    <a:pt x="51699" y="159578"/>
                  </a:cubicBezTo>
                  <a:cubicBezTo>
                    <a:pt x="56146" y="161864"/>
                    <a:pt x="59194" y="166056"/>
                    <a:pt x="60083" y="169105"/>
                  </a:cubicBezTo>
                  <a:lnTo>
                    <a:pt x="60083" y="169105"/>
                  </a:lnTo>
                  <a:cubicBezTo>
                    <a:pt x="60973" y="171772"/>
                    <a:pt x="62370" y="180410"/>
                    <a:pt x="62497" y="188793"/>
                  </a:cubicBezTo>
                  <a:cubicBezTo>
                    <a:pt x="62497" y="194256"/>
                    <a:pt x="61988" y="199718"/>
                    <a:pt x="60337" y="203528"/>
                  </a:cubicBezTo>
                  <a:cubicBezTo>
                    <a:pt x="59321" y="205688"/>
                    <a:pt x="58432" y="207466"/>
                    <a:pt x="57416" y="209244"/>
                  </a:cubicBezTo>
                  <a:cubicBezTo>
                    <a:pt x="55002" y="213945"/>
                    <a:pt x="52970" y="217628"/>
                    <a:pt x="53478" y="222709"/>
                  </a:cubicBezTo>
                  <a:cubicBezTo>
                    <a:pt x="53732" y="225250"/>
                    <a:pt x="54494" y="227536"/>
                    <a:pt x="55129" y="229569"/>
                  </a:cubicBezTo>
                  <a:cubicBezTo>
                    <a:pt x="56653" y="234396"/>
                    <a:pt x="57797" y="237952"/>
                    <a:pt x="53858" y="241890"/>
                  </a:cubicBezTo>
                  <a:cubicBezTo>
                    <a:pt x="52208" y="243541"/>
                    <a:pt x="50175" y="246971"/>
                    <a:pt x="48396" y="250782"/>
                  </a:cubicBezTo>
                  <a:cubicBezTo>
                    <a:pt x="46619" y="254592"/>
                    <a:pt x="45094" y="258657"/>
                    <a:pt x="44713" y="261325"/>
                  </a:cubicBezTo>
                  <a:cubicBezTo>
                    <a:pt x="44332" y="263865"/>
                    <a:pt x="44078" y="266025"/>
                    <a:pt x="44332" y="267295"/>
                  </a:cubicBezTo>
                  <a:cubicBezTo>
                    <a:pt x="44586" y="268057"/>
                    <a:pt x="45221" y="268565"/>
                    <a:pt x="46872" y="268946"/>
                  </a:cubicBezTo>
                  <a:cubicBezTo>
                    <a:pt x="49159" y="269454"/>
                    <a:pt x="51446" y="269327"/>
                    <a:pt x="54113" y="268057"/>
                  </a:cubicBezTo>
                  <a:cubicBezTo>
                    <a:pt x="57161" y="266660"/>
                    <a:pt x="60591" y="263865"/>
                    <a:pt x="65037" y="259546"/>
                  </a:cubicBezTo>
                  <a:cubicBezTo>
                    <a:pt x="70372" y="254211"/>
                    <a:pt x="76977" y="247860"/>
                    <a:pt x="82821" y="242779"/>
                  </a:cubicBezTo>
                  <a:cubicBezTo>
                    <a:pt x="87393" y="238841"/>
                    <a:pt x="91458" y="235793"/>
                    <a:pt x="94126" y="234649"/>
                  </a:cubicBezTo>
                  <a:cubicBezTo>
                    <a:pt x="98699" y="232744"/>
                    <a:pt x="104288" y="236047"/>
                    <a:pt x="110766" y="239985"/>
                  </a:cubicBezTo>
                  <a:cubicBezTo>
                    <a:pt x="115085" y="242525"/>
                    <a:pt x="119784" y="245447"/>
                    <a:pt x="124611" y="246971"/>
                  </a:cubicBezTo>
                  <a:cubicBezTo>
                    <a:pt x="132233" y="249512"/>
                    <a:pt x="134138" y="247860"/>
                    <a:pt x="136171" y="246209"/>
                  </a:cubicBezTo>
                  <a:cubicBezTo>
                    <a:pt x="137060" y="245574"/>
                    <a:pt x="137823" y="244811"/>
                    <a:pt x="138838" y="244176"/>
                  </a:cubicBezTo>
                  <a:cubicBezTo>
                    <a:pt x="140744" y="242906"/>
                    <a:pt x="145698" y="238587"/>
                    <a:pt x="150652" y="234141"/>
                  </a:cubicBezTo>
                  <a:cubicBezTo>
                    <a:pt x="155478" y="229823"/>
                    <a:pt x="160305" y="225377"/>
                    <a:pt x="163355" y="223217"/>
                  </a:cubicBezTo>
                  <a:cubicBezTo>
                    <a:pt x="167038" y="220550"/>
                    <a:pt x="173644" y="219280"/>
                    <a:pt x="180757" y="219661"/>
                  </a:cubicBezTo>
                  <a:cubicBezTo>
                    <a:pt x="187362" y="220042"/>
                    <a:pt x="194730" y="221693"/>
                    <a:pt x="200700" y="224742"/>
                  </a:cubicBezTo>
                  <a:cubicBezTo>
                    <a:pt x="209083" y="228933"/>
                    <a:pt x="214545" y="237444"/>
                    <a:pt x="219245" y="244939"/>
                  </a:cubicBezTo>
                  <a:cubicBezTo>
                    <a:pt x="221404" y="248241"/>
                    <a:pt x="223310" y="251290"/>
                    <a:pt x="225089" y="253322"/>
                  </a:cubicBezTo>
                  <a:cubicBezTo>
                    <a:pt x="228264" y="256879"/>
                    <a:pt x="232710" y="261452"/>
                    <a:pt x="236775" y="265390"/>
                  </a:cubicBezTo>
                  <a:cubicBezTo>
                    <a:pt x="240585" y="269200"/>
                    <a:pt x="244142" y="272630"/>
                    <a:pt x="245794" y="274789"/>
                  </a:cubicBezTo>
                  <a:cubicBezTo>
                    <a:pt x="248969" y="278600"/>
                    <a:pt x="248715" y="280379"/>
                    <a:pt x="248335" y="285333"/>
                  </a:cubicBezTo>
                  <a:cubicBezTo>
                    <a:pt x="248080" y="287111"/>
                    <a:pt x="247953" y="289270"/>
                    <a:pt x="247826" y="292446"/>
                  </a:cubicBezTo>
                  <a:cubicBezTo>
                    <a:pt x="247826" y="296257"/>
                    <a:pt x="247572" y="299178"/>
                    <a:pt x="247445" y="302100"/>
                  </a:cubicBezTo>
                  <a:cubicBezTo>
                    <a:pt x="247064" y="307308"/>
                    <a:pt x="246809" y="311754"/>
                    <a:pt x="247445" y="316835"/>
                  </a:cubicBezTo>
                  <a:cubicBezTo>
                    <a:pt x="247826" y="320518"/>
                    <a:pt x="248588" y="323059"/>
                    <a:pt x="249859" y="325218"/>
                  </a:cubicBezTo>
                  <a:cubicBezTo>
                    <a:pt x="251256" y="327632"/>
                    <a:pt x="253415" y="329918"/>
                    <a:pt x="256972" y="332967"/>
                  </a:cubicBezTo>
                  <a:cubicBezTo>
                    <a:pt x="259386" y="335126"/>
                    <a:pt x="262307" y="337413"/>
                    <a:pt x="265228" y="339699"/>
                  </a:cubicBezTo>
                  <a:cubicBezTo>
                    <a:pt x="271580" y="344653"/>
                    <a:pt x="278058" y="349734"/>
                    <a:pt x="280599" y="354307"/>
                  </a:cubicBezTo>
                  <a:cubicBezTo>
                    <a:pt x="281234" y="355323"/>
                    <a:pt x="281741" y="356339"/>
                    <a:pt x="282377" y="357229"/>
                  </a:cubicBezTo>
                  <a:cubicBezTo>
                    <a:pt x="285044" y="361802"/>
                    <a:pt x="287585" y="365993"/>
                    <a:pt x="289236" y="375774"/>
                  </a:cubicBezTo>
                  <a:cubicBezTo>
                    <a:pt x="290380" y="382634"/>
                    <a:pt x="289109" y="388223"/>
                    <a:pt x="287839" y="393685"/>
                  </a:cubicBezTo>
                  <a:cubicBezTo>
                    <a:pt x="286950" y="397623"/>
                    <a:pt x="285933" y="401560"/>
                    <a:pt x="286315" y="405625"/>
                  </a:cubicBezTo>
                  <a:cubicBezTo>
                    <a:pt x="286950" y="413374"/>
                    <a:pt x="286823" y="419852"/>
                    <a:pt x="286823" y="425314"/>
                  </a:cubicBezTo>
                  <a:cubicBezTo>
                    <a:pt x="286823" y="426457"/>
                    <a:pt x="286823" y="427600"/>
                    <a:pt x="286823" y="429760"/>
                  </a:cubicBezTo>
                  <a:cubicBezTo>
                    <a:pt x="286823" y="435222"/>
                    <a:pt x="276788" y="446146"/>
                    <a:pt x="271072" y="452116"/>
                  </a:cubicBezTo>
                  <a:cubicBezTo>
                    <a:pt x="274374" y="453133"/>
                    <a:pt x="277423" y="454022"/>
                    <a:pt x="280217" y="454784"/>
                  </a:cubicBezTo>
                  <a:cubicBezTo>
                    <a:pt x="283647" y="455800"/>
                    <a:pt x="286950" y="456562"/>
                    <a:pt x="290125" y="457197"/>
                  </a:cubicBezTo>
                  <a:cubicBezTo>
                    <a:pt x="293555" y="457959"/>
                    <a:pt x="294825" y="458595"/>
                    <a:pt x="296477" y="459484"/>
                  </a:cubicBezTo>
                  <a:cubicBezTo>
                    <a:pt x="297874" y="460246"/>
                    <a:pt x="299652" y="461262"/>
                    <a:pt x="305241" y="462659"/>
                  </a:cubicBezTo>
                  <a:cubicBezTo>
                    <a:pt x="310322" y="463930"/>
                    <a:pt x="313117" y="464692"/>
                    <a:pt x="314133" y="464438"/>
                  </a:cubicBezTo>
                  <a:cubicBezTo>
                    <a:pt x="314641" y="464438"/>
                    <a:pt x="313498" y="464057"/>
                    <a:pt x="313498" y="463041"/>
                  </a:cubicBezTo>
                  <a:cubicBezTo>
                    <a:pt x="313498" y="461262"/>
                    <a:pt x="312863" y="459865"/>
                    <a:pt x="312101" y="458468"/>
                  </a:cubicBezTo>
                  <a:cubicBezTo>
                    <a:pt x="310703" y="455800"/>
                    <a:pt x="309306" y="453005"/>
                    <a:pt x="310322" y="448179"/>
                  </a:cubicBezTo>
                  <a:cubicBezTo>
                    <a:pt x="311084" y="444114"/>
                    <a:pt x="314387" y="440303"/>
                    <a:pt x="318579" y="437254"/>
                  </a:cubicBezTo>
                  <a:cubicBezTo>
                    <a:pt x="323024" y="434079"/>
                    <a:pt x="328614" y="431792"/>
                    <a:pt x="332933" y="431411"/>
                  </a:cubicBezTo>
                  <a:cubicBezTo>
                    <a:pt x="339284" y="430903"/>
                    <a:pt x="343730" y="433444"/>
                    <a:pt x="349065" y="436365"/>
                  </a:cubicBezTo>
                  <a:cubicBezTo>
                    <a:pt x="350717" y="437254"/>
                    <a:pt x="352494" y="438271"/>
                    <a:pt x="354400" y="439287"/>
                  </a:cubicBezTo>
                  <a:cubicBezTo>
                    <a:pt x="357449" y="440811"/>
                    <a:pt x="360497" y="441319"/>
                    <a:pt x="363419" y="441192"/>
                  </a:cubicBezTo>
                  <a:cubicBezTo>
                    <a:pt x="366595" y="441065"/>
                    <a:pt x="369516" y="440049"/>
                    <a:pt x="371802" y="438652"/>
                  </a:cubicBezTo>
                  <a:lnTo>
                    <a:pt x="372184" y="438398"/>
                  </a:lnTo>
                  <a:cubicBezTo>
                    <a:pt x="376757" y="435349"/>
                    <a:pt x="380313" y="433063"/>
                    <a:pt x="382981" y="428617"/>
                  </a:cubicBezTo>
                  <a:cubicBezTo>
                    <a:pt x="385394" y="424552"/>
                    <a:pt x="385521" y="424298"/>
                    <a:pt x="386537" y="418455"/>
                  </a:cubicBezTo>
                  <a:lnTo>
                    <a:pt x="387173" y="414771"/>
                  </a:lnTo>
                  <a:cubicBezTo>
                    <a:pt x="388188" y="409055"/>
                    <a:pt x="390094" y="406260"/>
                    <a:pt x="391745" y="403847"/>
                  </a:cubicBezTo>
                  <a:cubicBezTo>
                    <a:pt x="392888" y="402195"/>
                    <a:pt x="393778" y="400798"/>
                    <a:pt x="393524" y="398385"/>
                  </a:cubicBezTo>
                  <a:cubicBezTo>
                    <a:pt x="393397" y="395844"/>
                    <a:pt x="392380" y="393304"/>
                    <a:pt x="390983" y="391017"/>
                  </a:cubicBezTo>
                  <a:cubicBezTo>
                    <a:pt x="389332" y="388350"/>
                    <a:pt x="387299" y="386317"/>
                    <a:pt x="385521" y="385301"/>
                  </a:cubicBezTo>
                  <a:cubicBezTo>
                    <a:pt x="382854" y="383777"/>
                    <a:pt x="377772" y="380220"/>
                    <a:pt x="374089" y="376537"/>
                  </a:cubicBezTo>
                  <a:cubicBezTo>
                    <a:pt x="371295" y="373615"/>
                    <a:pt x="369389" y="370312"/>
                    <a:pt x="369770" y="367264"/>
                  </a:cubicBezTo>
                  <a:cubicBezTo>
                    <a:pt x="370278" y="363580"/>
                    <a:pt x="373581" y="361929"/>
                    <a:pt x="377264" y="360023"/>
                  </a:cubicBezTo>
                  <a:cubicBezTo>
                    <a:pt x="380440" y="358372"/>
                    <a:pt x="384123" y="356594"/>
                    <a:pt x="383361" y="353672"/>
                  </a:cubicBezTo>
                  <a:cubicBezTo>
                    <a:pt x="381711" y="347575"/>
                    <a:pt x="381329" y="347321"/>
                    <a:pt x="377646" y="345796"/>
                  </a:cubicBezTo>
                  <a:lnTo>
                    <a:pt x="377646" y="345796"/>
                  </a:lnTo>
                  <a:cubicBezTo>
                    <a:pt x="376502" y="345288"/>
                    <a:pt x="375232" y="344780"/>
                    <a:pt x="373962" y="344272"/>
                  </a:cubicBezTo>
                  <a:cubicBezTo>
                    <a:pt x="367103" y="341096"/>
                    <a:pt x="362911" y="337286"/>
                    <a:pt x="359735" y="334364"/>
                  </a:cubicBezTo>
                  <a:cubicBezTo>
                    <a:pt x="358846" y="333475"/>
                    <a:pt x="357956" y="332713"/>
                    <a:pt x="357449" y="332332"/>
                  </a:cubicBezTo>
                  <a:cubicBezTo>
                    <a:pt x="357194" y="332205"/>
                    <a:pt x="355797" y="332332"/>
                    <a:pt x="354400" y="332332"/>
                  </a:cubicBezTo>
                  <a:cubicBezTo>
                    <a:pt x="349446" y="332586"/>
                    <a:pt x="344111" y="332840"/>
                    <a:pt x="342333" y="325472"/>
                  </a:cubicBezTo>
                  <a:cubicBezTo>
                    <a:pt x="341698" y="322805"/>
                    <a:pt x="341698" y="320137"/>
                    <a:pt x="341570" y="317216"/>
                  </a:cubicBezTo>
                  <a:cubicBezTo>
                    <a:pt x="341443" y="312389"/>
                    <a:pt x="341316" y="307054"/>
                    <a:pt x="337252" y="301211"/>
                  </a:cubicBezTo>
                  <a:cubicBezTo>
                    <a:pt x="333187" y="295495"/>
                    <a:pt x="329376" y="292954"/>
                    <a:pt x="324550" y="289651"/>
                  </a:cubicBezTo>
                  <a:cubicBezTo>
                    <a:pt x="321627" y="287619"/>
                    <a:pt x="318198" y="285333"/>
                    <a:pt x="314006" y="281903"/>
                  </a:cubicBezTo>
                  <a:cubicBezTo>
                    <a:pt x="303336" y="273138"/>
                    <a:pt x="297493" y="264627"/>
                    <a:pt x="292158" y="257006"/>
                  </a:cubicBezTo>
                  <a:lnTo>
                    <a:pt x="291015" y="255355"/>
                  </a:lnTo>
                  <a:lnTo>
                    <a:pt x="291015" y="255355"/>
                  </a:lnTo>
                  <a:cubicBezTo>
                    <a:pt x="286823" y="249384"/>
                    <a:pt x="283266" y="246463"/>
                    <a:pt x="278439" y="242525"/>
                  </a:cubicBezTo>
                  <a:cubicBezTo>
                    <a:pt x="277423" y="241636"/>
                    <a:pt x="276279" y="240747"/>
                    <a:pt x="274628" y="239476"/>
                  </a:cubicBezTo>
                  <a:cubicBezTo>
                    <a:pt x="272596" y="237825"/>
                    <a:pt x="270945" y="236809"/>
                    <a:pt x="269547" y="236047"/>
                  </a:cubicBezTo>
                  <a:cubicBezTo>
                    <a:pt x="265101" y="233506"/>
                    <a:pt x="262815" y="232236"/>
                    <a:pt x="262561" y="223725"/>
                  </a:cubicBezTo>
                  <a:cubicBezTo>
                    <a:pt x="262561" y="219661"/>
                    <a:pt x="261672" y="216993"/>
                    <a:pt x="260401" y="214834"/>
                  </a:cubicBezTo>
                  <a:cubicBezTo>
                    <a:pt x="259131" y="212801"/>
                    <a:pt x="257353" y="211150"/>
                    <a:pt x="255448" y="209499"/>
                  </a:cubicBezTo>
                  <a:cubicBezTo>
                    <a:pt x="253923" y="208228"/>
                    <a:pt x="249732" y="205815"/>
                    <a:pt x="244905" y="203401"/>
                  </a:cubicBezTo>
                  <a:cubicBezTo>
                    <a:pt x="237918" y="199845"/>
                    <a:pt x="229661" y="196034"/>
                    <a:pt x="225597" y="194383"/>
                  </a:cubicBezTo>
                  <a:cubicBezTo>
                    <a:pt x="224072" y="193748"/>
                    <a:pt x="222802" y="193239"/>
                    <a:pt x="221532" y="192731"/>
                  </a:cubicBezTo>
                  <a:cubicBezTo>
                    <a:pt x="214673" y="190064"/>
                    <a:pt x="206797" y="187015"/>
                    <a:pt x="202859" y="181553"/>
                  </a:cubicBezTo>
                  <a:cubicBezTo>
                    <a:pt x="198287" y="175075"/>
                    <a:pt x="199049" y="172915"/>
                    <a:pt x="200954" y="167961"/>
                  </a:cubicBezTo>
                  <a:cubicBezTo>
                    <a:pt x="201081" y="167453"/>
                    <a:pt x="201335" y="166818"/>
                    <a:pt x="201716" y="165929"/>
                  </a:cubicBezTo>
                  <a:cubicBezTo>
                    <a:pt x="202224" y="164278"/>
                    <a:pt x="202605" y="162880"/>
                    <a:pt x="202732" y="161483"/>
                  </a:cubicBezTo>
                  <a:cubicBezTo>
                    <a:pt x="203367" y="157672"/>
                    <a:pt x="203876" y="155005"/>
                    <a:pt x="207940" y="153099"/>
                  </a:cubicBezTo>
                  <a:cubicBezTo>
                    <a:pt x="210608" y="151829"/>
                    <a:pt x="214673" y="152210"/>
                    <a:pt x="219245" y="152718"/>
                  </a:cubicBezTo>
                  <a:cubicBezTo>
                    <a:pt x="223310" y="153099"/>
                    <a:pt x="228010" y="153608"/>
                    <a:pt x="231567" y="152972"/>
                  </a:cubicBezTo>
                  <a:cubicBezTo>
                    <a:pt x="236013" y="152083"/>
                    <a:pt x="240840" y="147129"/>
                    <a:pt x="245032" y="142683"/>
                  </a:cubicBezTo>
                  <a:cubicBezTo>
                    <a:pt x="247064" y="140651"/>
                    <a:pt x="248842" y="138746"/>
                    <a:pt x="250621" y="137221"/>
                  </a:cubicBezTo>
                  <a:cubicBezTo>
                    <a:pt x="250621" y="137221"/>
                    <a:pt x="250621" y="137221"/>
                    <a:pt x="250747" y="137094"/>
                  </a:cubicBezTo>
                  <a:cubicBezTo>
                    <a:pt x="251764" y="136078"/>
                    <a:pt x="251383" y="133919"/>
                    <a:pt x="250621" y="131505"/>
                  </a:cubicBezTo>
                  <a:cubicBezTo>
                    <a:pt x="249477" y="128330"/>
                    <a:pt x="247572" y="125027"/>
                    <a:pt x="245794" y="122868"/>
                  </a:cubicBezTo>
                  <a:cubicBezTo>
                    <a:pt x="245285" y="122359"/>
                    <a:pt x="244905" y="121851"/>
                    <a:pt x="244523" y="121470"/>
                  </a:cubicBezTo>
                  <a:cubicBezTo>
                    <a:pt x="243253" y="120200"/>
                    <a:pt x="241602" y="119819"/>
                    <a:pt x="239950" y="119438"/>
                  </a:cubicBezTo>
                  <a:lnTo>
                    <a:pt x="239950" y="119438"/>
                  </a:lnTo>
                  <a:cubicBezTo>
                    <a:pt x="236394" y="118549"/>
                    <a:pt x="233218" y="117786"/>
                    <a:pt x="231186" y="112833"/>
                  </a:cubicBezTo>
                  <a:cubicBezTo>
                    <a:pt x="229661" y="109022"/>
                    <a:pt x="229789" y="106989"/>
                    <a:pt x="230043" y="104830"/>
                  </a:cubicBezTo>
                  <a:cubicBezTo>
                    <a:pt x="230169" y="103687"/>
                    <a:pt x="230296" y="102544"/>
                    <a:pt x="229661" y="100638"/>
                  </a:cubicBezTo>
                  <a:cubicBezTo>
                    <a:pt x="229026" y="98606"/>
                    <a:pt x="226105" y="95557"/>
                    <a:pt x="222675" y="92890"/>
                  </a:cubicBezTo>
                  <a:cubicBezTo>
                    <a:pt x="219118" y="90095"/>
                    <a:pt x="215180" y="87936"/>
                    <a:pt x="212513" y="87555"/>
                  </a:cubicBezTo>
                  <a:cubicBezTo>
                    <a:pt x="209718" y="87173"/>
                    <a:pt x="207432" y="89333"/>
                    <a:pt x="204891" y="91873"/>
                  </a:cubicBezTo>
                  <a:cubicBezTo>
                    <a:pt x="203494" y="93271"/>
                    <a:pt x="201970" y="94668"/>
                    <a:pt x="200192" y="96065"/>
                  </a:cubicBezTo>
                  <a:cubicBezTo>
                    <a:pt x="197016" y="98479"/>
                    <a:pt x="191427" y="98987"/>
                    <a:pt x="185584" y="98479"/>
                  </a:cubicBezTo>
                  <a:cubicBezTo>
                    <a:pt x="179106" y="97971"/>
                    <a:pt x="171992" y="95938"/>
                    <a:pt x="168308" y="93779"/>
                  </a:cubicBezTo>
                  <a:cubicBezTo>
                    <a:pt x="165260" y="92000"/>
                    <a:pt x="161449" y="88952"/>
                    <a:pt x="157766" y="85776"/>
                  </a:cubicBezTo>
                  <a:cubicBezTo>
                    <a:pt x="153574" y="81966"/>
                    <a:pt x="149509" y="77774"/>
                    <a:pt x="146968" y="74725"/>
                  </a:cubicBezTo>
                  <a:cubicBezTo>
                    <a:pt x="144427" y="71549"/>
                    <a:pt x="142903" y="68628"/>
                    <a:pt x="142141" y="65198"/>
                  </a:cubicBezTo>
                  <a:cubicBezTo>
                    <a:pt x="141506" y="61896"/>
                    <a:pt x="141633" y="58339"/>
                    <a:pt x="142268" y="53766"/>
                  </a:cubicBezTo>
                  <a:cubicBezTo>
                    <a:pt x="142776" y="50082"/>
                    <a:pt x="142903" y="47542"/>
                    <a:pt x="142395" y="45763"/>
                  </a:cubicBezTo>
                  <a:cubicBezTo>
                    <a:pt x="142268" y="44874"/>
                    <a:pt x="142014" y="44493"/>
                    <a:pt x="141760" y="44366"/>
                  </a:cubicBezTo>
                  <a:cubicBezTo>
                    <a:pt x="141760" y="44366"/>
                    <a:pt x="141379" y="44366"/>
                    <a:pt x="140744" y="44620"/>
                  </a:cubicBezTo>
                  <a:cubicBezTo>
                    <a:pt x="137188" y="45255"/>
                    <a:pt x="132487" y="46017"/>
                    <a:pt x="127534" y="38650"/>
                  </a:cubicBezTo>
                  <a:cubicBezTo>
                    <a:pt x="123977" y="33442"/>
                    <a:pt x="123214" y="30520"/>
                    <a:pt x="122579" y="28234"/>
                  </a:cubicBezTo>
                  <a:cubicBezTo>
                    <a:pt x="122325" y="27218"/>
                    <a:pt x="122072" y="26329"/>
                    <a:pt x="121563" y="25566"/>
                  </a:cubicBezTo>
                  <a:cubicBezTo>
                    <a:pt x="119531" y="22518"/>
                    <a:pt x="116990" y="19596"/>
                    <a:pt x="114069" y="16294"/>
                  </a:cubicBezTo>
                  <a:lnTo>
                    <a:pt x="114069" y="16294"/>
                  </a:lnTo>
                  <a:cubicBezTo>
                    <a:pt x="114069" y="16294"/>
                    <a:pt x="114069" y="16294"/>
                    <a:pt x="114069" y="16294"/>
                  </a:cubicBezTo>
                  <a:cubicBezTo>
                    <a:pt x="111909" y="13753"/>
                    <a:pt x="104923" y="5242"/>
                    <a:pt x="102001" y="1686"/>
                  </a:cubicBezTo>
                  <a:cubicBezTo>
                    <a:pt x="100985" y="1813"/>
                    <a:pt x="99969" y="1813"/>
                    <a:pt x="98826" y="1686"/>
                  </a:cubicBezTo>
                  <a:cubicBezTo>
                    <a:pt x="97429" y="1432"/>
                    <a:pt x="95650" y="1178"/>
                    <a:pt x="94126" y="797"/>
                  </a:cubicBezTo>
                  <a:cubicBezTo>
                    <a:pt x="90315" y="34"/>
                    <a:pt x="87648" y="-347"/>
                    <a:pt x="85107" y="416"/>
                  </a:cubicBezTo>
                  <a:cubicBezTo>
                    <a:pt x="83328" y="924"/>
                    <a:pt x="80407" y="3210"/>
                    <a:pt x="78121" y="6004"/>
                  </a:cubicBezTo>
                  <a:cubicBezTo>
                    <a:pt x="76469" y="8037"/>
                    <a:pt x="75326" y="10196"/>
                    <a:pt x="75453" y="11721"/>
                  </a:cubicBezTo>
                  <a:cubicBezTo>
                    <a:pt x="75707" y="14769"/>
                    <a:pt x="78375" y="18072"/>
                    <a:pt x="80915" y="21248"/>
                  </a:cubicBezTo>
                  <a:lnTo>
                    <a:pt x="80915" y="21248"/>
                  </a:lnTo>
                  <a:cubicBezTo>
                    <a:pt x="82186" y="22899"/>
                    <a:pt x="83456" y="24550"/>
                    <a:pt x="84599" y="26202"/>
                  </a:cubicBezTo>
                  <a:cubicBezTo>
                    <a:pt x="87393" y="30520"/>
                    <a:pt x="87140" y="32807"/>
                    <a:pt x="86504" y="37126"/>
                  </a:cubicBezTo>
                  <a:cubicBezTo>
                    <a:pt x="86250" y="39031"/>
                    <a:pt x="85869" y="41445"/>
                    <a:pt x="85869" y="45001"/>
                  </a:cubicBezTo>
                  <a:cubicBezTo>
                    <a:pt x="85869" y="51098"/>
                    <a:pt x="86631" y="54401"/>
                    <a:pt x="87393" y="57577"/>
                  </a:cubicBezTo>
                  <a:cubicBezTo>
                    <a:pt x="87902" y="59482"/>
                    <a:pt x="88283" y="61387"/>
                    <a:pt x="88537" y="63801"/>
                  </a:cubicBezTo>
                  <a:cubicBezTo>
                    <a:pt x="89045" y="68374"/>
                    <a:pt x="88537" y="71041"/>
                    <a:pt x="85615" y="72820"/>
                  </a:cubicBezTo>
                </a:path>
              </a:pathLst>
            </a:custGeom>
            <a:solidFill>
              <a:srgbClr val="FFFFFF"/>
            </a:solidFill>
            <a:ln w="12700" cap="flat">
              <a:noFill/>
              <a:prstDash val="solid"/>
              <a:miter/>
            </a:ln>
          </p:spPr>
          <p:txBody>
            <a:bodyPr rtlCol="0" anchor="ctr"/>
            <a:lstStyle/>
            <a:p>
              <a:endParaRPr lang="en-GB"/>
            </a:p>
          </p:txBody>
        </p:sp>
        <p:sp>
          <p:nvSpPr>
            <p:cNvPr id="1333" name="Freeform: Shape 1332">
              <a:extLst>
                <a:ext uri="{FF2B5EF4-FFF2-40B4-BE49-F238E27FC236}">
                  <a16:creationId xmlns:a16="http://schemas.microsoft.com/office/drawing/2014/main" id="{1D732250-053A-86DB-166C-D42FA031C559}"/>
                </a:ext>
              </a:extLst>
            </p:cNvPr>
            <p:cNvSpPr/>
            <p:nvPr/>
          </p:nvSpPr>
          <p:spPr>
            <a:xfrm>
              <a:off x="11020660" y="2995737"/>
              <a:ext cx="46621" cy="46592"/>
            </a:xfrm>
            <a:custGeom>
              <a:avLst/>
              <a:gdLst>
                <a:gd name="connsiteX0" fmla="*/ 20931 w 46621"/>
                <a:gd name="connsiteY0" fmla="*/ 21575 h 46592"/>
                <a:gd name="connsiteX1" fmla="*/ 8102 w 46621"/>
                <a:gd name="connsiteY1" fmla="*/ 31610 h 46592"/>
                <a:gd name="connsiteX2" fmla="*/ 480 w 46621"/>
                <a:gd name="connsiteY2" fmla="*/ 42534 h 46592"/>
                <a:gd name="connsiteX3" fmla="*/ 8609 w 46621"/>
                <a:gd name="connsiteY3" fmla="*/ 44694 h 46592"/>
                <a:gd name="connsiteX4" fmla="*/ 20042 w 46621"/>
                <a:gd name="connsiteY4" fmla="*/ 35929 h 46592"/>
                <a:gd name="connsiteX5" fmla="*/ 29950 w 46621"/>
                <a:gd name="connsiteY5" fmla="*/ 27799 h 46592"/>
                <a:gd name="connsiteX6" fmla="*/ 36174 w 46621"/>
                <a:gd name="connsiteY6" fmla="*/ 18653 h 46592"/>
                <a:gd name="connsiteX7" fmla="*/ 46463 w 46621"/>
                <a:gd name="connsiteY7" fmla="*/ 12683 h 46592"/>
                <a:gd name="connsiteX8" fmla="*/ 38207 w 46621"/>
                <a:gd name="connsiteY8" fmla="*/ 2267 h 46592"/>
                <a:gd name="connsiteX9" fmla="*/ 31728 w 46621"/>
                <a:gd name="connsiteY9" fmla="*/ 4173 h 46592"/>
                <a:gd name="connsiteX10" fmla="*/ 25250 w 46621"/>
                <a:gd name="connsiteY10" fmla="*/ 1632 h 46592"/>
                <a:gd name="connsiteX11" fmla="*/ 23598 w 46621"/>
                <a:gd name="connsiteY11" fmla="*/ 13826 h 46592"/>
                <a:gd name="connsiteX12" fmla="*/ 21185 w 46621"/>
                <a:gd name="connsiteY12" fmla="*/ 21575 h 4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621" h="46592">
                  <a:moveTo>
                    <a:pt x="20931" y="21575"/>
                  </a:moveTo>
                  <a:cubicBezTo>
                    <a:pt x="16994" y="24369"/>
                    <a:pt x="12293" y="27799"/>
                    <a:pt x="8102" y="31610"/>
                  </a:cubicBezTo>
                  <a:cubicBezTo>
                    <a:pt x="3910" y="35548"/>
                    <a:pt x="-1680" y="40121"/>
                    <a:pt x="480" y="42534"/>
                  </a:cubicBezTo>
                  <a:cubicBezTo>
                    <a:pt x="2640" y="44947"/>
                    <a:pt x="3402" y="49012"/>
                    <a:pt x="8609" y="44694"/>
                  </a:cubicBezTo>
                  <a:cubicBezTo>
                    <a:pt x="13818" y="40248"/>
                    <a:pt x="13564" y="38215"/>
                    <a:pt x="20042" y="35929"/>
                  </a:cubicBezTo>
                  <a:cubicBezTo>
                    <a:pt x="26520" y="33642"/>
                    <a:pt x="29315" y="31737"/>
                    <a:pt x="29950" y="27799"/>
                  </a:cubicBezTo>
                  <a:cubicBezTo>
                    <a:pt x="30585" y="23861"/>
                    <a:pt x="30585" y="21575"/>
                    <a:pt x="36174" y="18653"/>
                  </a:cubicBezTo>
                  <a:cubicBezTo>
                    <a:pt x="41636" y="15732"/>
                    <a:pt x="44938" y="16494"/>
                    <a:pt x="46463" y="12683"/>
                  </a:cubicBezTo>
                  <a:cubicBezTo>
                    <a:pt x="47861" y="8745"/>
                    <a:pt x="39604" y="3029"/>
                    <a:pt x="38207" y="2267"/>
                  </a:cubicBezTo>
                  <a:cubicBezTo>
                    <a:pt x="36682" y="1378"/>
                    <a:pt x="33507" y="5697"/>
                    <a:pt x="31728" y="4173"/>
                  </a:cubicBezTo>
                  <a:cubicBezTo>
                    <a:pt x="29950" y="2775"/>
                    <a:pt x="25885" y="-2687"/>
                    <a:pt x="25250" y="1632"/>
                  </a:cubicBezTo>
                  <a:cubicBezTo>
                    <a:pt x="23598" y="8237"/>
                    <a:pt x="23218" y="9381"/>
                    <a:pt x="23598" y="13826"/>
                  </a:cubicBezTo>
                  <a:cubicBezTo>
                    <a:pt x="23853" y="18272"/>
                    <a:pt x="24995" y="18907"/>
                    <a:pt x="21185" y="21575"/>
                  </a:cubicBezTo>
                </a:path>
              </a:pathLst>
            </a:custGeom>
            <a:solidFill>
              <a:srgbClr val="FFFFFF"/>
            </a:solidFill>
            <a:ln w="12700" cap="flat">
              <a:noFill/>
              <a:prstDash val="solid"/>
              <a:miter/>
            </a:ln>
          </p:spPr>
          <p:txBody>
            <a:bodyPr rtlCol="0" anchor="ctr"/>
            <a:lstStyle/>
            <a:p>
              <a:endParaRPr lang="en-GB"/>
            </a:p>
          </p:txBody>
        </p:sp>
        <p:sp>
          <p:nvSpPr>
            <p:cNvPr id="1334" name="Freeform: Shape 1333">
              <a:extLst>
                <a:ext uri="{FF2B5EF4-FFF2-40B4-BE49-F238E27FC236}">
                  <a16:creationId xmlns:a16="http://schemas.microsoft.com/office/drawing/2014/main" id="{2344E462-BB61-98AF-6CE5-0D9C3FE43802}"/>
                </a:ext>
              </a:extLst>
            </p:cNvPr>
            <p:cNvSpPr/>
            <p:nvPr/>
          </p:nvSpPr>
          <p:spPr>
            <a:xfrm>
              <a:off x="11049593" y="2965723"/>
              <a:ext cx="12199" cy="24568"/>
            </a:xfrm>
            <a:custGeom>
              <a:avLst/>
              <a:gdLst>
                <a:gd name="connsiteX0" fmla="*/ 0 w 12199"/>
                <a:gd name="connsiteY0" fmla="*/ 17037 h 24568"/>
                <a:gd name="connsiteX1" fmla="*/ 3939 w 12199"/>
                <a:gd name="connsiteY1" fmla="*/ 23389 h 24568"/>
                <a:gd name="connsiteX2" fmla="*/ 9654 w 12199"/>
                <a:gd name="connsiteY2" fmla="*/ 21737 h 24568"/>
                <a:gd name="connsiteX3" fmla="*/ 9654 w 12199"/>
                <a:gd name="connsiteY3" fmla="*/ 12973 h 24568"/>
                <a:gd name="connsiteX4" fmla="*/ 12195 w 12199"/>
                <a:gd name="connsiteY4" fmla="*/ 4843 h 24568"/>
                <a:gd name="connsiteX5" fmla="*/ 6987 w 12199"/>
                <a:gd name="connsiteY5" fmla="*/ 270 h 24568"/>
                <a:gd name="connsiteX6" fmla="*/ 4573 w 12199"/>
                <a:gd name="connsiteY6" fmla="*/ 9035 h 24568"/>
                <a:gd name="connsiteX7" fmla="*/ 0 w 12199"/>
                <a:gd name="connsiteY7" fmla="*/ 17037 h 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 h="24568">
                  <a:moveTo>
                    <a:pt x="0" y="17037"/>
                  </a:moveTo>
                  <a:cubicBezTo>
                    <a:pt x="0" y="20594"/>
                    <a:pt x="1016" y="22118"/>
                    <a:pt x="3939" y="23389"/>
                  </a:cubicBezTo>
                  <a:cubicBezTo>
                    <a:pt x="6860" y="24659"/>
                    <a:pt x="9146" y="25802"/>
                    <a:pt x="9654" y="21737"/>
                  </a:cubicBezTo>
                  <a:cubicBezTo>
                    <a:pt x="10163" y="17673"/>
                    <a:pt x="8130" y="16402"/>
                    <a:pt x="9654" y="12973"/>
                  </a:cubicBezTo>
                  <a:cubicBezTo>
                    <a:pt x="11052" y="9543"/>
                    <a:pt x="12068" y="7892"/>
                    <a:pt x="12195" y="4843"/>
                  </a:cubicBezTo>
                  <a:cubicBezTo>
                    <a:pt x="12322" y="1794"/>
                    <a:pt x="9908" y="-873"/>
                    <a:pt x="6987" y="270"/>
                  </a:cubicBezTo>
                  <a:cubicBezTo>
                    <a:pt x="4701" y="3954"/>
                    <a:pt x="7495" y="4589"/>
                    <a:pt x="4573" y="9035"/>
                  </a:cubicBezTo>
                  <a:cubicBezTo>
                    <a:pt x="1651" y="13481"/>
                    <a:pt x="0" y="13481"/>
                    <a:pt x="0" y="17037"/>
                  </a:cubicBezTo>
                </a:path>
              </a:pathLst>
            </a:custGeom>
            <a:solidFill>
              <a:srgbClr val="FFFFFF"/>
            </a:solidFill>
            <a:ln w="12700" cap="flat">
              <a:noFill/>
              <a:prstDash val="solid"/>
              <a:miter/>
            </a:ln>
          </p:spPr>
          <p:txBody>
            <a:bodyPr rtlCol="0" anchor="ctr"/>
            <a:lstStyle/>
            <a:p>
              <a:endParaRPr lang="en-GB"/>
            </a:p>
          </p:txBody>
        </p:sp>
        <p:sp>
          <p:nvSpPr>
            <p:cNvPr id="1335" name="Freeform: Shape 1334">
              <a:extLst>
                <a:ext uri="{FF2B5EF4-FFF2-40B4-BE49-F238E27FC236}">
                  <a16:creationId xmlns:a16="http://schemas.microsoft.com/office/drawing/2014/main" id="{C87D8B9C-E7E2-D0D6-14C3-E8DC38F5F0A5}"/>
                </a:ext>
              </a:extLst>
            </p:cNvPr>
            <p:cNvSpPr/>
            <p:nvPr/>
          </p:nvSpPr>
          <p:spPr>
            <a:xfrm>
              <a:off x="10937230" y="3046114"/>
              <a:ext cx="80190" cy="78268"/>
            </a:xfrm>
            <a:custGeom>
              <a:avLst/>
              <a:gdLst>
                <a:gd name="connsiteX0" fmla="*/ 3630 w 80190"/>
                <a:gd name="connsiteY0" fmla="*/ 77772 h 78268"/>
                <a:gd name="connsiteX1" fmla="*/ 19890 w 80190"/>
                <a:gd name="connsiteY1" fmla="*/ 65069 h 78268"/>
                <a:gd name="connsiteX2" fmla="*/ 40722 w 80190"/>
                <a:gd name="connsiteY2" fmla="*/ 49064 h 78268"/>
                <a:gd name="connsiteX3" fmla="*/ 53932 w 80190"/>
                <a:gd name="connsiteY3" fmla="*/ 38013 h 78268"/>
                <a:gd name="connsiteX4" fmla="*/ 70700 w 80190"/>
                <a:gd name="connsiteY4" fmla="*/ 25311 h 78268"/>
                <a:gd name="connsiteX5" fmla="*/ 78830 w 80190"/>
                <a:gd name="connsiteY5" fmla="*/ 14513 h 78268"/>
                <a:gd name="connsiteX6" fmla="*/ 80099 w 80190"/>
                <a:gd name="connsiteY6" fmla="*/ 3208 h 78268"/>
                <a:gd name="connsiteX7" fmla="*/ 68286 w 80190"/>
                <a:gd name="connsiteY7" fmla="*/ 6257 h 78268"/>
                <a:gd name="connsiteX8" fmla="*/ 52662 w 80190"/>
                <a:gd name="connsiteY8" fmla="*/ 20357 h 78268"/>
                <a:gd name="connsiteX9" fmla="*/ 37419 w 80190"/>
                <a:gd name="connsiteY9" fmla="*/ 37124 h 78268"/>
                <a:gd name="connsiteX10" fmla="*/ 16079 w 80190"/>
                <a:gd name="connsiteY10" fmla="*/ 53891 h 78268"/>
                <a:gd name="connsiteX11" fmla="*/ 1471 w 80190"/>
                <a:gd name="connsiteY11" fmla="*/ 70785 h 78268"/>
                <a:gd name="connsiteX12" fmla="*/ 3757 w 80190"/>
                <a:gd name="connsiteY12" fmla="*/ 77645 h 7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90" h="78268">
                  <a:moveTo>
                    <a:pt x="3630" y="77772"/>
                  </a:moveTo>
                  <a:cubicBezTo>
                    <a:pt x="7060" y="75358"/>
                    <a:pt x="17222" y="69642"/>
                    <a:pt x="19890" y="65069"/>
                  </a:cubicBezTo>
                  <a:cubicBezTo>
                    <a:pt x="22430" y="60496"/>
                    <a:pt x="36022" y="53891"/>
                    <a:pt x="40722" y="49064"/>
                  </a:cubicBezTo>
                  <a:cubicBezTo>
                    <a:pt x="45422" y="44364"/>
                    <a:pt x="49995" y="43094"/>
                    <a:pt x="53932" y="38013"/>
                  </a:cubicBezTo>
                  <a:cubicBezTo>
                    <a:pt x="57870" y="32932"/>
                    <a:pt x="64348" y="31154"/>
                    <a:pt x="70700" y="25311"/>
                  </a:cubicBezTo>
                  <a:cubicBezTo>
                    <a:pt x="77051" y="19467"/>
                    <a:pt x="78830" y="18705"/>
                    <a:pt x="78830" y="14513"/>
                  </a:cubicBezTo>
                  <a:cubicBezTo>
                    <a:pt x="78830" y="10321"/>
                    <a:pt x="80607" y="7654"/>
                    <a:pt x="80099" y="3208"/>
                  </a:cubicBezTo>
                  <a:cubicBezTo>
                    <a:pt x="80227" y="-4795"/>
                    <a:pt x="72859" y="4478"/>
                    <a:pt x="68286" y="6257"/>
                  </a:cubicBezTo>
                  <a:cubicBezTo>
                    <a:pt x="63586" y="8035"/>
                    <a:pt x="56219" y="17308"/>
                    <a:pt x="52662" y="20357"/>
                  </a:cubicBezTo>
                  <a:cubicBezTo>
                    <a:pt x="49105" y="23405"/>
                    <a:pt x="42373" y="32678"/>
                    <a:pt x="37419" y="37124"/>
                  </a:cubicBezTo>
                  <a:cubicBezTo>
                    <a:pt x="32338" y="41570"/>
                    <a:pt x="20779" y="48937"/>
                    <a:pt x="16079" y="53891"/>
                  </a:cubicBezTo>
                  <a:cubicBezTo>
                    <a:pt x="11379" y="58718"/>
                    <a:pt x="4392" y="66594"/>
                    <a:pt x="1471" y="70785"/>
                  </a:cubicBezTo>
                  <a:cubicBezTo>
                    <a:pt x="-1450" y="74977"/>
                    <a:pt x="328" y="80058"/>
                    <a:pt x="3757" y="77645"/>
                  </a:cubicBezTo>
                </a:path>
              </a:pathLst>
            </a:custGeom>
            <a:solidFill>
              <a:srgbClr val="FFFFFF"/>
            </a:solidFill>
            <a:ln w="12700" cap="flat">
              <a:noFill/>
              <a:prstDash val="solid"/>
              <a:miter/>
            </a:ln>
          </p:spPr>
          <p:txBody>
            <a:bodyPr rtlCol="0" anchor="ctr"/>
            <a:lstStyle/>
            <a:p>
              <a:endParaRPr lang="en-GB"/>
            </a:p>
          </p:txBody>
        </p:sp>
        <p:sp>
          <p:nvSpPr>
            <p:cNvPr id="1336" name="Freeform: Shape 1335">
              <a:extLst>
                <a:ext uri="{FF2B5EF4-FFF2-40B4-BE49-F238E27FC236}">
                  <a16:creationId xmlns:a16="http://schemas.microsoft.com/office/drawing/2014/main" id="{9B9BDEA4-E796-C0B8-2F95-1D86033991F3}"/>
                </a:ext>
              </a:extLst>
            </p:cNvPr>
            <p:cNvSpPr/>
            <p:nvPr/>
          </p:nvSpPr>
          <p:spPr>
            <a:xfrm>
              <a:off x="11602278" y="3995602"/>
              <a:ext cx="11166" cy="11964"/>
            </a:xfrm>
            <a:custGeom>
              <a:avLst/>
              <a:gdLst>
                <a:gd name="connsiteX0" fmla="*/ 510 w 11166"/>
                <a:gd name="connsiteY0" fmla="*/ 2978 h 11964"/>
                <a:gd name="connsiteX1" fmla="*/ 2923 w 11166"/>
                <a:gd name="connsiteY1" fmla="*/ 8948 h 11964"/>
                <a:gd name="connsiteX2" fmla="*/ 11052 w 11166"/>
                <a:gd name="connsiteY2" fmla="*/ 8948 h 11964"/>
                <a:gd name="connsiteX3" fmla="*/ 8766 w 11166"/>
                <a:gd name="connsiteY3" fmla="*/ 1581 h 11964"/>
                <a:gd name="connsiteX4" fmla="*/ 510 w 11166"/>
                <a:gd name="connsiteY4" fmla="*/ 2851 h 1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6" h="11964">
                  <a:moveTo>
                    <a:pt x="510" y="2978"/>
                  </a:moveTo>
                  <a:cubicBezTo>
                    <a:pt x="510" y="5772"/>
                    <a:pt x="-1650" y="5519"/>
                    <a:pt x="2923" y="8948"/>
                  </a:cubicBezTo>
                  <a:cubicBezTo>
                    <a:pt x="7496" y="12378"/>
                    <a:pt x="10544" y="13521"/>
                    <a:pt x="11052" y="8948"/>
                  </a:cubicBezTo>
                  <a:cubicBezTo>
                    <a:pt x="11561" y="4375"/>
                    <a:pt x="10290" y="2597"/>
                    <a:pt x="8766" y="1581"/>
                  </a:cubicBezTo>
                  <a:cubicBezTo>
                    <a:pt x="7369" y="564"/>
                    <a:pt x="1652" y="-1976"/>
                    <a:pt x="510" y="2851"/>
                  </a:cubicBezTo>
                </a:path>
              </a:pathLst>
            </a:custGeom>
            <a:solidFill>
              <a:srgbClr val="FFFFFF"/>
            </a:solidFill>
            <a:ln w="12700" cap="flat">
              <a:noFill/>
              <a:prstDash val="solid"/>
              <a:miter/>
            </a:ln>
          </p:spPr>
          <p:txBody>
            <a:bodyPr rtlCol="0" anchor="ctr"/>
            <a:lstStyle/>
            <a:p>
              <a:endParaRPr lang="en-GB"/>
            </a:p>
          </p:txBody>
        </p:sp>
        <p:sp>
          <p:nvSpPr>
            <p:cNvPr id="1337" name="Freeform: Shape 1336">
              <a:extLst>
                <a:ext uri="{FF2B5EF4-FFF2-40B4-BE49-F238E27FC236}">
                  <a16:creationId xmlns:a16="http://schemas.microsoft.com/office/drawing/2014/main" id="{80B2BF81-B5B9-BD09-CE94-7D4B7B0BD2A6}"/>
                </a:ext>
              </a:extLst>
            </p:cNvPr>
            <p:cNvSpPr/>
            <p:nvPr/>
          </p:nvSpPr>
          <p:spPr>
            <a:xfrm>
              <a:off x="11544011" y="3957492"/>
              <a:ext cx="7203" cy="7361"/>
            </a:xfrm>
            <a:custGeom>
              <a:avLst/>
              <a:gdLst>
                <a:gd name="connsiteX0" fmla="*/ 598 w 7203"/>
                <a:gd name="connsiteY0" fmla="*/ 2472 h 7361"/>
                <a:gd name="connsiteX1" fmla="*/ 3012 w 7203"/>
                <a:gd name="connsiteY1" fmla="*/ 7299 h 7361"/>
                <a:gd name="connsiteX2" fmla="*/ 7204 w 7203"/>
                <a:gd name="connsiteY2" fmla="*/ 3869 h 7361"/>
                <a:gd name="connsiteX3" fmla="*/ 598 w 7203"/>
                <a:gd name="connsiteY3" fmla="*/ 2345 h 7361"/>
              </a:gdLst>
              <a:ahLst/>
              <a:cxnLst>
                <a:cxn ang="0">
                  <a:pos x="connsiteX0" y="connsiteY0"/>
                </a:cxn>
                <a:cxn ang="0">
                  <a:pos x="connsiteX1" y="connsiteY1"/>
                </a:cxn>
                <a:cxn ang="0">
                  <a:pos x="connsiteX2" y="connsiteY2"/>
                </a:cxn>
                <a:cxn ang="0">
                  <a:pos x="connsiteX3" y="connsiteY3"/>
                </a:cxn>
              </a:cxnLst>
              <a:rect l="l" t="t" r="r" b="b"/>
              <a:pathLst>
                <a:path w="7203" h="7361">
                  <a:moveTo>
                    <a:pt x="598" y="2472"/>
                  </a:moveTo>
                  <a:cubicBezTo>
                    <a:pt x="-291" y="4632"/>
                    <a:pt x="-672" y="7045"/>
                    <a:pt x="3012" y="7299"/>
                  </a:cubicBezTo>
                  <a:cubicBezTo>
                    <a:pt x="6695" y="7680"/>
                    <a:pt x="7204" y="6283"/>
                    <a:pt x="7204" y="3869"/>
                  </a:cubicBezTo>
                  <a:cubicBezTo>
                    <a:pt x="7204" y="1456"/>
                    <a:pt x="2630" y="-2609"/>
                    <a:pt x="598" y="2345"/>
                  </a:cubicBezTo>
                </a:path>
              </a:pathLst>
            </a:custGeom>
            <a:solidFill>
              <a:srgbClr val="FFFFFF"/>
            </a:solidFill>
            <a:ln w="12700" cap="flat">
              <a:noFill/>
              <a:prstDash val="solid"/>
              <a:miter/>
            </a:ln>
          </p:spPr>
          <p:txBody>
            <a:bodyPr rtlCol="0" anchor="ctr"/>
            <a:lstStyle/>
            <a:p>
              <a:endParaRPr lang="en-GB"/>
            </a:p>
          </p:txBody>
        </p:sp>
        <p:sp>
          <p:nvSpPr>
            <p:cNvPr id="1338" name="Freeform: Shape 1337">
              <a:extLst>
                <a:ext uri="{FF2B5EF4-FFF2-40B4-BE49-F238E27FC236}">
                  <a16:creationId xmlns:a16="http://schemas.microsoft.com/office/drawing/2014/main" id="{1270F66E-6DF0-34A4-0943-4530E1A81B5A}"/>
                </a:ext>
              </a:extLst>
            </p:cNvPr>
            <p:cNvSpPr/>
            <p:nvPr/>
          </p:nvSpPr>
          <p:spPr>
            <a:xfrm>
              <a:off x="11680871" y="3960977"/>
              <a:ext cx="45643" cy="48475"/>
            </a:xfrm>
            <a:custGeom>
              <a:avLst/>
              <a:gdLst>
                <a:gd name="connsiteX0" fmla="*/ 40177 w 45643"/>
                <a:gd name="connsiteY0" fmla="*/ 5339 h 48475"/>
                <a:gd name="connsiteX1" fmla="*/ 45512 w 45643"/>
                <a:gd name="connsiteY1" fmla="*/ 5212 h 48475"/>
                <a:gd name="connsiteX2" fmla="*/ 38526 w 45643"/>
                <a:gd name="connsiteY2" fmla="*/ 4 h 48475"/>
                <a:gd name="connsiteX3" fmla="*/ 28872 w 45643"/>
                <a:gd name="connsiteY3" fmla="*/ 3560 h 48475"/>
                <a:gd name="connsiteX4" fmla="*/ 19472 w 45643"/>
                <a:gd name="connsiteY4" fmla="*/ 10039 h 48475"/>
                <a:gd name="connsiteX5" fmla="*/ 10707 w 45643"/>
                <a:gd name="connsiteY5" fmla="*/ 20073 h 48475"/>
                <a:gd name="connsiteX6" fmla="*/ 3721 w 45643"/>
                <a:gd name="connsiteY6" fmla="*/ 30490 h 48475"/>
                <a:gd name="connsiteX7" fmla="*/ 1561 w 45643"/>
                <a:gd name="connsiteY7" fmla="*/ 43954 h 48475"/>
                <a:gd name="connsiteX8" fmla="*/ 9310 w 45643"/>
                <a:gd name="connsiteY8" fmla="*/ 47003 h 48475"/>
                <a:gd name="connsiteX9" fmla="*/ 19726 w 45643"/>
                <a:gd name="connsiteY9" fmla="*/ 35189 h 48475"/>
                <a:gd name="connsiteX10" fmla="*/ 32937 w 45643"/>
                <a:gd name="connsiteY10" fmla="*/ 21344 h 48475"/>
                <a:gd name="connsiteX11" fmla="*/ 32428 w 45643"/>
                <a:gd name="connsiteY11" fmla="*/ 8768 h 48475"/>
                <a:gd name="connsiteX12" fmla="*/ 40050 w 45643"/>
                <a:gd name="connsiteY12" fmla="*/ 5212 h 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43" h="48475">
                  <a:moveTo>
                    <a:pt x="40177" y="5339"/>
                  </a:moveTo>
                  <a:cubicBezTo>
                    <a:pt x="44496" y="6990"/>
                    <a:pt x="46147" y="7244"/>
                    <a:pt x="45512" y="5212"/>
                  </a:cubicBezTo>
                  <a:cubicBezTo>
                    <a:pt x="44877" y="3052"/>
                    <a:pt x="43099" y="-123"/>
                    <a:pt x="38526" y="4"/>
                  </a:cubicBezTo>
                  <a:cubicBezTo>
                    <a:pt x="33953" y="131"/>
                    <a:pt x="34334" y="1274"/>
                    <a:pt x="28872" y="3560"/>
                  </a:cubicBezTo>
                  <a:cubicBezTo>
                    <a:pt x="23537" y="5847"/>
                    <a:pt x="24807" y="6355"/>
                    <a:pt x="19472" y="10039"/>
                  </a:cubicBezTo>
                  <a:cubicBezTo>
                    <a:pt x="14264" y="13977"/>
                    <a:pt x="12612" y="14230"/>
                    <a:pt x="10707" y="20073"/>
                  </a:cubicBezTo>
                  <a:cubicBezTo>
                    <a:pt x="8802" y="25917"/>
                    <a:pt x="6135" y="24011"/>
                    <a:pt x="3721" y="30490"/>
                  </a:cubicBezTo>
                  <a:cubicBezTo>
                    <a:pt x="1308" y="36968"/>
                    <a:pt x="-1995" y="40398"/>
                    <a:pt x="1561" y="43954"/>
                  </a:cubicBezTo>
                  <a:cubicBezTo>
                    <a:pt x="5118" y="47511"/>
                    <a:pt x="4610" y="50305"/>
                    <a:pt x="9310" y="47003"/>
                  </a:cubicBezTo>
                  <a:cubicBezTo>
                    <a:pt x="14010" y="43700"/>
                    <a:pt x="12104" y="42303"/>
                    <a:pt x="19726" y="35189"/>
                  </a:cubicBezTo>
                  <a:cubicBezTo>
                    <a:pt x="27348" y="28076"/>
                    <a:pt x="33445" y="27695"/>
                    <a:pt x="32937" y="21344"/>
                  </a:cubicBezTo>
                  <a:cubicBezTo>
                    <a:pt x="32428" y="14993"/>
                    <a:pt x="30777" y="11055"/>
                    <a:pt x="32428" y="8768"/>
                  </a:cubicBezTo>
                  <a:cubicBezTo>
                    <a:pt x="34079" y="6482"/>
                    <a:pt x="35731" y="3560"/>
                    <a:pt x="40050" y="5212"/>
                  </a:cubicBezTo>
                </a:path>
              </a:pathLst>
            </a:custGeom>
            <a:solidFill>
              <a:srgbClr val="FFFFFF"/>
            </a:solidFill>
            <a:ln w="12700" cap="flat">
              <a:noFill/>
              <a:prstDash val="solid"/>
              <a:miter/>
            </a:ln>
          </p:spPr>
          <p:txBody>
            <a:bodyPr rtlCol="0" anchor="ctr"/>
            <a:lstStyle/>
            <a:p>
              <a:endParaRPr lang="en-GB"/>
            </a:p>
          </p:txBody>
        </p:sp>
        <p:sp>
          <p:nvSpPr>
            <p:cNvPr id="1339" name="Freeform: Shape 1338">
              <a:extLst>
                <a:ext uri="{FF2B5EF4-FFF2-40B4-BE49-F238E27FC236}">
                  <a16:creationId xmlns:a16="http://schemas.microsoft.com/office/drawing/2014/main" id="{61E1C4D6-B028-4895-2940-456EF61C042F}"/>
                </a:ext>
              </a:extLst>
            </p:cNvPr>
            <p:cNvSpPr/>
            <p:nvPr/>
          </p:nvSpPr>
          <p:spPr>
            <a:xfrm>
              <a:off x="11520538" y="3726339"/>
              <a:ext cx="148708" cy="59741"/>
            </a:xfrm>
            <a:custGeom>
              <a:avLst/>
              <a:gdLst>
                <a:gd name="connsiteX0" fmla="*/ 110068 w 148708"/>
                <a:gd name="connsiteY0" fmla="*/ 38388 h 59741"/>
                <a:gd name="connsiteX1" fmla="*/ 121754 w 148708"/>
                <a:gd name="connsiteY1" fmla="*/ 42580 h 59741"/>
                <a:gd name="connsiteX2" fmla="*/ 134075 w 148708"/>
                <a:gd name="connsiteY2" fmla="*/ 51726 h 59741"/>
                <a:gd name="connsiteX3" fmla="*/ 146397 w 148708"/>
                <a:gd name="connsiteY3" fmla="*/ 59601 h 59741"/>
                <a:gd name="connsiteX4" fmla="*/ 148048 w 148708"/>
                <a:gd name="connsiteY4" fmla="*/ 48169 h 59741"/>
                <a:gd name="connsiteX5" fmla="*/ 144745 w 148708"/>
                <a:gd name="connsiteY5" fmla="*/ 37499 h 59741"/>
                <a:gd name="connsiteX6" fmla="*/ 135980 w 148708"/>
                <a:gd name="connsiteY6" fmla="*/ 34577 h 59741"/>
                <a:gd name="connsiteX7" fmla="*/ 133440 w 148708"/>
                <a:gd name="connsiteY7" fmla="*/ 21875 h 59741"/>
                <a:gd name="connsiteX8" fmla="*/ 126961 w 148708"/>
                <a:gd name="connsiteY8" fmla="*/ 13745 h 59741"/>
                <a:gd name="connsiteX9" fmla="*/ 111972 w 148708"/>
                <a:gd name="connsiteY9" fmla="*/ 11459 h 59741"/>
                <a:gd name="connsiteX10" fmla="*/ 96349 w 148708"/>
                <a:gd name="connsiteY10" fmla="*/ 9172 h 59741"/>
                <a:gd name="connsiteX11" fmla="*/ 81740 w 148708"/>
                <a:gd name="connsiteY11" fmla="*/ 1678 h 59741"/>
                <a:gd name="connsiteX12" fmla="*/ 64465 w 148708"/>
                <a:gd name="connsiteY12" fmla="*/ 4980 h 59741"/>
                <a:gd name="connsiteX13" fmla="*/ 57606 w 148708"/>
                <a:gd name="connsiteY13" fmla="*/ 7521 h 59741"/>
                <a:gd name="connsiteX14" fmla="*/ 52779 w 148708"/>
                <a:gd name="connsiteY14" fmla="*/ 2059 h 59741"/>
                <a:gd name="connsiteX15" fmla="*/ 41093 w 148708"/>
                <a:gd name="connsiteY15" fmla="*/ 1043 h 59741"/>
                <a:gd name="connsiteX16" fmla="*/ 23564 w 148708"/>
                <a:gd name="connsiteY16" fmla="*/ 7521 h 59741"/>
                <a:gd name="connsiteX17" fmla="*/ 6034 w 148708"/>
                <a:gd name="connsiteY17" fmla="*/ 6505 h 59741"/>
                <a:gd name="connsiteX18" fmla="*/ 826 w 148708"/>
                <a:gd name="connsiteY18" fmla="*/ 15905 h 59741"/>
                <a:gd name="connsiteX19" fmla="*/ 7304 w 148708"/>
                <a:gd name="connsiteY19" fmla="*/ 26956 h 59741"/>
                <a:gd name="connsiteX20" fmla="*/ 19626 w 148708"/>
                <a:gd name="connsiteY20" fmla="*/ 32418 h 59741"/>
                <a:gd name="connsiteX21" fmla="*/ 34868 w 148708"/>
                <a:gd name="connsiteY21" fmla="*/ 28480 h 59741"/>
                <a:gd name="connsiteX22" fmla="*/ 45666 w 148708"/>
                <a:gd name="connsiteY22" fmla="*/ 30385 h 59741"/>
                <a:gd name="connsiteX23" fmla="*/ 64847 w 148708"/>
                <a:gd name="connsiteY23" fmla="*/ 31021 h 59741"/>
                <a:gd name="connsiteX24" fmla="*/ 83138 w 148708"/>
                <a:gd name="connsiteY24" fmla="*/ 29750 h 59741"/>
                <a:gd name="connsiteX25" fmla="*/ 95841 w 148708"/>
                <a:gd name="connsiteY25" fmla="*/ 29369 h 59741"/>
                <a:gd name="connsiteX26" fmla="*/ 110194 w 148708"/>
                <a:gd name="connsiteY26" fmla="*/ 38134 h 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708" h="59741">
                  <a:moveTo>
                    <a:pt x="110068" y="38388"/>
                  </a:moveTo>
                  <a:cubicBezTo>
                    <a:pt x="114259" y="42326"/>
                    <a:pt x="116927" y="42326"/>
                    <a:pt x="121754" y="42580"/>
                  </a:cubicBezTo>
                  <a:cubicBezTo>
                    <a:pt x="126581" y="42834"/>
                    <a:pt x="131788" y="47788"/>
                    <a:pt x="134075" y="51726"/>
                  </a:cubicBezTo>
                  <a:cubicBezTo>
                    <a:pt x="136362" y="55664"/>
                    <a:pt x="143221" y="58585"/>
                    <a:pt x="146397" y="59601"/>
                  </a:cubicBezTo>
                  <a:cubicBezTo>
                    <a:pt x="149699" y="60617"/>
                    <a:pt x="148683" y="56045"/>
                    <a:pt x="148048" y="48169"/>
                  </a:cubicBezTo>
                  <a:cubicBezTo>
                    <a:pt x="147413" y="40420"/>
                    <a:pt x="148048" y="41056"/>
                    <a:pt x="144745" y="37499"/>
                  </a:cubicBezTo>
                  <a:cubicBezTo>
                    <a:pt x="141442" y="33942"/>
                    <a:pt x="139537" y="35848"/>
                    <a:pt x="135980" y="34577"/>
                  </a:cubicBezTo>
                  <a:cubicBezTo>
                    <a:pt x="132423" y="33307"/>
                    <a:pt x="134964" y="26702"/>
                    <a:pt x="133440" y="21875"/>
                  </a:cubicBezTo>
                  <a:cubicBezTo>
                    <a:pt x="131788" y="17048"/>
                    <a:pt x="131153" y="16667"/>
                    <a:pt x="126961" y="13745"/>
                  </a:cubicBezTo>
                  <a:cubicBezTo>
                    <a:pt x="122770" y="10824"/>
                    <a:pt x="118451" y="11459"/>
                    <a:pt x="111972" y="11459"/>
                  </a:cubicBezTo>
                  <a:cubicBezTo>
                    <a:pt x="105494" y="11459"/>
                    <a:pt x="104224" y="11459"/>
                    <a:pt x="96349" y="9172"/>
                  </a:cubicBezTo>
                  <a:cubicBezTo>
                    <a:pt x="88600" y="6886"/>
                    <a:pt x="88600" y="4980"/>
                    <a:pt x="81740" y="1678"/>
                  </a:cubicBezTo>
                  <a:cubicBezTo>
                    <a:pt x="74881" y="-1625"/>
                    <a:pt x="73611" y="2059"/>
                    <a:pt x="64465" y="4980"/>
                  </a:cubicBezTo>
                  <a:cubicBezTo>
                    <a:pt x="61797" y="5997"/>
                    <a:pt x="57606" y="7521"/>
                    <a:pt x="57606" y="7521"/>
                  </a:cubicBezTo>
                  <a:cubicBezTo>
                    <a:pt x="57606" y="7521"/>
                    <a:pt x="55320" y="5870"/>
                    <a:pt x="52779" y="2059"/>
                  </a:cubicBezTo>
                  <a:cubicBezTo>
                    <a:pt x="50239" y="-1879"/>
                    <a:pt x="47952" y="1043"/>
                    <a:pt x="41093" y="1043"/>
                  </a:cubicBezTo>
                  <a:cubicBezTo>
                    <a:pt x="34233" y="1043"/>
                    <a:pt x="33598" y="4980"/>
                    <a:pt x="23564" y="7521"/>
                  </a:cubicBezTo>
                  <a:cubicBezTo>
                    <a:pt x="13528" y="10188"/>
                    <a:pt x="15814" y="6505"/>
                    <a:pt x="6034" y="6505"/>
                  </a:cubicBezTo>
                  <a:cubicBezTo>
                    <a:pt x="-3747" y="6505"/>
                    <a:pt x="1461" y="10443"/>
                    <a:pt x="826" y="15905"/>
                  </a:cubicBezTo>
                  <a:cubicBezTo>
                    <a:pt x="191" y="21494"/>
                    <a:pt x="5398" y="23399"/>
                    <a:pt x="7304" y="26956"/>
                  </a:cubicBezTo>
                  <a:cubicBezTo>
                    <a:pt x="9210" y="30512"/>
                    <a:pt x="14163" y="32164"/>
                    <a:pt x="19626" y="32418"/>
                  </a:cubicBezTo>
                  <a:cubicBezTo>
                    <a:pt x="25088" y="32672"/>
                    <a:pt x="28136" y="30766"/>
                    <a:pt x="34868" y="28480"/>
                  </a:cubicBezTo>
                  <a:cubicBezTo>
                    <a:pt x="41728" y="26194"/>
                    <a:pt x="42998" y="29750"/>
                    <a:pt x="45666" y="30385"/>
                  </a:cubicBezTo>
                  <a:cubicBezTo>
                    <a:pt x="48206" y="31021"/>
                    <a:pt x="60020" y="31656"/>
                    <a:pt x="64847" y="31021"/>
                  </a:cubicBezTo>
                  <a:cubicBezTo>
                    <a:pt x="69674" y="30385"/>
                    <a:pt x="79201" y="30004"/>
                    <a:pt x="83138" y="29750"/>
                  </a:cubicBezTo>
                  <a:cubicBezTo>
                    <a:pt x="87076" y="29369"/>
                    <a:pt x="92919" y="29369"/>
                    <a:pt x="95841" y="29369"/>
                  </a:cubicBezTo>
                  <a:cubicBezTo>
                    <a:pt x="98762" y="29369"/>
                    <a:pt x="105876" y="34196"/>
                    <a:pt x="110194" y="38134"/>
                  </a:cubicBezTo>
                </a:path>
              </a:pathLst>
            </a:custGeom>
            <a:solidFill>
              <a:srgbClr val="FFFFFF"/>
            </a:solidFill>
            <a:ln w="12700" cap="flat">
              <a:noFill/>
              <a:prstDash val="solid"/>
              <a:miter/>
            </a:ln>
          </p:spPr>
          <p:txBody>
            <a:bodyPr rtlCol="0" anchor="ctr"/>
            <a:lstStyle/>
            <a:p>
              <a:endParaRPr lang="en-GB"/>
            </a:p>
          </p:txBody>
        </p:sp>
        <p:sp>
          <p:nvSpPr>
            <p:cNvPr id="1340" name="Freeform: Shape 1339">
              <a:extLst>
                <a:ext uri="{FF2B5EF4-FFF2-40B4-BE49-F238E27FC236}">
                  <a16:creationId xmlns:a16="http://schemas.microsoft.com/office/drawing/2014/main" id="{B7370B90-EE16-36D3-5A77-B6C9F21096E8}"/>
                </a:ext>
              </a:extLst>
            </p:cNvPr>
            <p:cNvSpPr/>
            <p:nvPr/>
          </p:nvSpPr>
          <p:spPr>
            <a:xfrm>
              <a:off x="10314533" y="3318403"/>
              <a:ext cx="713187" cy="481361"/>
            </a:xfrm>
            <a:custGeom>
              <a:avLst/>
              <a:gdLst>
                <a:gd name="connsiteX0" fmla="*/ 601684 w 713187"/>
                <a:gd name="connsiteY0" fmla="*/ 318918 h 481361"/>
                <a:gd name="connsiteX1" fmla="*/ 608162 w 713187"/>
                <a:gd name="connsiteY1" fmla="*/ 322855 h 481361"/>
                <a:gd name="connsiteX2" fmla="*/ 621119 w 713187"/>
                <a:gd name="connsiteY2" fmla="*/ 317012 h 481361"/>
                <a:gd name="connsiteX3" fmla="*/ 625057 w 713187"/>
                <a:gd name="connsiteY3" fmla="*/ 308248 h 481361"/>
                <a:gd name="connsiteX4" fmla="*/ 631281 w 713187"/>
                <a:gd name="connsiteY4" fmla="*/ 302023 h 481361"/>
                <a:gd name="connsiteX5" fmla="*/ 638141 w 713187"/>
                <a:gd name="connsiteY5" fmla="*/ 295545 h 481361"/>
                <a:gd name="connsiteX6" fmla="*/ 641443 w 713187"/>
                <a:gd name="connsiteY6" fmla="*/ 283859 h 481361"/>
                <a:gd name="connsiteX7" fmla="*/ 634584 w 713187"/>
                <a:gd name="connsiteY7" fmla="*/ 281318 h 481361"/>
                <a:gd name="connsiteX8" fmla="*/ 636235 w 713187"/>
                <a:gd name="connsiteY8" fmla="*/ 267981 h 481361"/>
                <a:gd name="connsiteX9" fmla="*/ 636235 w 713187"/>
                <a:gd name="connsiteY9" fmla="*/ 252357 h 481361"/>
                <a:gd name="connsiteX10" fmla="*/ 643856 w 713187"/>
                <a:gd name="connsiteY10" fmla="*/ 234065 h 481361"/>
                <a:gd name="connsiteX11" fmla="*/ 648430 w 713187"/>
                <a:gd name="connsiteY11" fmla="*/ 218822 h 481361"/>
                <a:gd name="connsiteX12" fmla="*/ 660497 w 713187"/>
                <a:gd name="connsiteY12" fmla="*/ 214884 h 481361"/>
                <a:gd name="connsiteX13" fmla="*/ 660497 w 713187"/>
                <a:gd name="connsiteY13" fmla="*/ 204468 h 481361"/>
                <a:gd name="connsiteX14" fmla="*/ 659481 w 713187"/>
                <a:gd name="connsiteY14" fmla="*/ 198625 h 481361"/>
                <a:gd name="connsiteX15" fmla="*/ 669516 w 713187"/>
                <a:gd name="connsiteY15" fmla="*/ 206755 h 481361"/>
                <a:gd name="connsiteX16" fmla="*/ 680948 w 713187"/>
                <a:gd name="connsiteY16" fmla="*/ 212217 h 481361"/>
                <a:gd name="connsiteX17" fmla="*/ 701780 w 713187"/>
                <a:gd name="connsiteY17" fmla="*/ 215138 h 481361"/>
                <a:gd name="connsiteX18" fmla="*/ 713085 w 713187"/>
                <a:gd name="connsiteY18" fmla="*/ 205357 h 481361"/>
                <a:gd name="connsiteX19" fmla="*/ 702669 w 713187"/>
                <a:gd name="connsiteY19" fmla="*/ 193671 h 481361"/>
                <a:gd name="connsiteX20" fmla="*/ 688697 w 713187"/>
                <a:gd name="connsiteY20" fmla="*/ 184906 h 481361"/>
                <a:gd name="connsiteX21" fmla="*/ 678662 w 713187"/>
                <a:gd name="connsiteY21" fmla="*/ 171315 h 481361"/>
                <a:gd name="connsiteX22" fmla="*/ 661513 w 713187"/>
                <a:gd name="connsiteY22" fmla="*/ 160010 h 481361"/>
                <a:gd name="connsiteX23" fmla="*/ 653130 w 713187"/>
                <a:gd name="connsiteY23" fmla="*/ 147942 h 481361"/>
                <a:gd name="connsiteX24" fmla="*/ 662910 w 713187"/>
                <a:gd name="connsiteY24" fmla="*/ 138542 h 481361"/>
                <a:gd name="connsiteX25" fmla="*/ 661640 w 713187"/>
                <a:gd name="connsiteY25" fmla="*/ 125204 h 481361"/>
                <a:gd name="connsiteX26" fmla="*/ 648938 w 713187"/>
                <a:gd name="connsiteY26" fmla="*/ 112502 h 481361"/>
                <a:gd name="connsiteX27" fmla="*/ 642079 w 713187"/>
                <a:gd name="connsiteY27" fmla="*/ 103737 h 481361"/>
                <a:gd name="connsiteX28" fmla="*/ 643349 w 713187"/>
                <a:gd name="connsiteY28" fmla="*/ 91670 h 481361"/>
                <a:gd name="connsiteX29" fmla="*/ 632170 w 713187"/>
                <a:gd name="connsiteY29" fmla="*/ 89257 h 481361"/>
                <a:gd name="connsiteX30" fmla="*/ 628868 w 713187"/>
                <a:gd name="connsiteY30" fmla="*/ 80111 h 481361"/>
                <a:gd name="connsiteX31" fmla="*/ 625311 w 713187"/>
                <a:gd name="connsiteY31" fmla="*/ 71981 h 481361"/>
                <a:gd name="connsiteX32" fmla="*/ 613624 w 713187"/>
                <a:gd name="connsiteY32" fmla="*/ 67154 h 481361"/>
                <a:gd name="connsiteX33" fmla="*/ 624930 w 713187"/>
                <a:gd name="connsiteY33" fmla="*/ 63852 h 481361"/>
                <a:gd name="connsiteX34" fmla="*/ 636616 w 713187"/>
                <a:gd name="connsiteY34" fmla="*/ 63597 h 481361"/>
                <a:gd name="connsiteX35" fmla="*/ 638267 w 713187"/>
                <a:gd name="connsiteY35" fmla="*/ 54832 h 481361"/>
                <a:gd name="connsiteX36" fmla="*/ 648683 w 713187"/>
                <a:gd name="connsiteY36" fmla="*/ 58771 h 481361"/>
                <a:gd name="connsiteX37" fmla="*/ 649700 w 713187"/>
                <a:gd name="connsiteY37" fmla="*/ 52292 h 481361"/>
                <a:gd name="connsiteX38" fmla="*/ 639029 w 713187"/>
                <a:gd name="connsiteY38" fmla="*/ 40987 h 481361"/>
                <a:gd name="connsiteX39" fmla="*/ 638649 w 713187"/>
                <a:gd name="connsiteY39" fmla="*/ 36668 h 481361"/>
                <a:gd name="connsiteX40" fmla="*/ 620611 w 713187"/>
                <a:gd name="connsiteY40" fmla="*/ 32349 h 481361"/>
                <a:gd name="connsiteX41" fmla="*/ 610449 w 713187"/>
                <a:gd name="connsiteY41" fmla="*/ 31460 h 481361"/>
                <a:gd name="connsiteX42" fmla="*/ 587839 w 713187"/>
                <a:gd name="connsiteY42" fmla="*/ 27903 h 481361"/>
                <a:gd name="connsiteX43" fmla="*/ 569039 w 713187"/>
                <a:gd name="connsiteY43" fmla="*/ 26379 h 481361"/>
                <a:gd name="connsiteX44" fmla="*/ 551763 w 713187"/>
                <a:gd name="connsiteY44" fmla="*/ 30571 h 481361"/>
                <a:gd name="connsiteX45" fmla="*/ 539569 w 713187"/>
                <a:gd name="connsiteY45" fmla="*/ 43909 h 481361"/>
                <a:gd name="connsiteX46" fmla="*/ 538045 w 713187"/>
                <a:gd name="connsiteY46" fmla="*/ 47465 h 481361"/>
                <a:gd name="connsiteX47" fmla="*/ 538553 w 713187"/>
                <a:gd name="connsiteY47" fmla="*/ 57500 h 481361"/>
                <a:gd name="connsiteX48" fmla="*/ 539697 w 713187"/>
                <a:gd name="connsiteY48" fmla="*/ 70584 h 481361"/>
                <a:gd name="connsiteX49" fmla="*/ 537156 w 713187"/>
                <a:gd name="connsiteY49" fmla="*/ 84938 h 481361"/>
                <a:gd name="connsiteX50" fmla="*/ 530296 w 713187"/>
                <a:gd name="connsiteY50" fmla="*/ 96751 h 481361"/>
                <a:gd name="connsiteX51" fmla="*/ 521151 w 713187"/>
                <a:gd name="connsiteY51" fmla="*/ 102848 h 481361"/>
                <a:gd name="connsiteX52" fmla="*/ 514545 w 713187"/>
                <a:gd name="connsiteY52" fmla="*/ 107675 h 481361"/>
                <a:gd name="connsiteX53" fmla="*/ 513529 w 713187"/>
                <a:gd name="connsiteY53" fmla="*/ 118472 h 481361"/>
                <a:gd name="connsiteX54" fmla="*/ 514418 w 713187"/>
                <a:gd name="connsiteY54" fmla="*/ 124061 h 481361"/>
                <a:gd name="connsiteX55" fmla="*/ 505145 w 713187"/>
                <a:gd name="connsiteY55" fmla="*/ 135493 h 481361"/>
                <a:gd name="connsiteX56" fmla="*/ 499302 w 713187"/>
                <a:gd name="connsiteY56" fmla="*/ 138415 h 481361"/>
                <a:gd name="connsiteX57" fmla="*/ 498286 w 713187"/>
                <a:gd name="connsiteY57" fmla="*/ 149339 h 481361"/>
                <a:gd name="connsiteX58" fmla="*/ 498794 w 713187"/>
                <a:gd name="connsiteY58" fmla="*/ 155309 h 481361"/>
                <a:gd name="connsiteX59" fmla="*/ 494348 w 713187"/>
                <a:gd name="connsiteY59" fmla="*/ 164836 h 481361"/>
                <a:gd name="connsiteX60" fmla="*/ 490411 w 713187"/>
                <a:gd name="connsiteY60" fmla="*/ 170171 h 481361"/>
                <a:gd name="connsiteX61" fmla="*/ 487870 w 713187"/>
                <a:gd name="connsiteY61" fmla="*/ 174871 h 481361"/>
                <a:gd name="connsiteX62" fmla="*/ 477708 w 713187"/>
                <a:gd name="connsiteY62" fmla="*/ 186303 h 481361"/>
                <a:gd name="connsiteX63" fmla="*/ 464879 w 713187"/>
                <a:gd name="connsiteY63" fmla="*/ 188209 h 481361"/>
                <a:gd name="connsiteX64" fmla="*/ 454970 w 713187"/>
                <a:gd name="connsiteY64" fmla="*/ 187574 h 481361"/>
                <a:gd name="connsiteX65" fmla="*/ 442141 w 713187"/>
                <a:gd name="connsiteY65" fmla="*/ 191512 h 481361"/>
                <a:gd name="connsiteX66" fmla="*/ 437822 w 713187"/>
                <a:gd name="connsiteY66" fmla="*/ 193798 h 481361"/>
                <a:gd name="connsiteX67" fmla="*/ 427788 w 713187"/>
                <a:gd name="connsiteY67" fmla="*/ 196847 h 481361"/>
                <a:gd name="connsiteX68" fmla="*/ 414449 w 713187"/>
                <a:gd name="connsiteY68" fmla="*/ 194179 h 481361"/>
                <a:gd name="connsiteX69" fmla="*/ 406828 w 713187"/>
                <a:gd name="connsiteY69" fmla="*/ 189860 h 481361"/>
                <a:gd name="connsiteX70" fmla="*/ 387901 w 713187"/>
                <a:gd name="connsiteY70" fmla="*/ 181604 h 481361"/>
                <a:gd name="connsiteX71" fmla="*/ 370245 w 713187"/>
                <a:gd name="connsiteY71" fmla="*/ 182239 h 481361"/>
                <a:gd name="connsiteX72" fmla="*/ 354367 w 713187"/>
                <a:gd name="connsiteY72" fmla="*/ 186303 h 481361"/>
                <a:gd name="connsiteX73" fmla="*/ 350429 w 713187"/>
                <a:gd name="connsiteY73" fmla="*/ 193798 h 481361"/>
                <a:gd name="connsiteX74" fmla="*/ 346745 w 713187"/>
                <a:gd name="connsiteY74" fmla="*/ 203325 h 481361"/>
                <a:gd name="connsiteX75" fmla="*/ 334678 w 713187"/>
                <a:gd name="connsiteY75" fmla="*/ 209549 h 481361"/>
                <a:gd name="connsiteX76" fmla="*/ 318165 w 713187"/>
                <a:gd name="connsiteY76" fmla="*/ 208025 h 481361"/>
                <a:gd name="connsiteX77" fmla="*/ 304573 w 713187"/>
                <a:gd name="connsiteY77" fmla="*/ 206246 h 481361"/>
                <a:gd name="connsiteX78" fmla="*/ 292886 w 713187"/>
                <a:gd name="connsiteY78" fmla="*/ 207644 h 481361"/>
                <a:gd name="connsiteX79" fmla="*/ 284376 w 713187"/>
                <a:gd name="connsiteY79" fmla="*/ 209930 h 481361"/>
                <a:gd name="connsiteX80" fmla="*/ 257447 w 713187"/>
                <a:gd name="connsiteY80" fmla="*/ 211963 h 481361"/>
                <a:gd name="connsiteX81" fmla="*/ 231152 w 713187"/>
                <a:gd name="connsiteY81" fmla="*/ 191512 h 481361"/>
                <a:gd name="connsiteX82" fmla="*/ 211082 w 713187"/>
                <a:gd name="connsiteY82" fmla="*/ 163439 h 481361"/>
                <a:gd name="connsiteX83" fmla="*/ 212353 w 713187"/>
                <a:gd name="connsiteY83" fmla="*/ 154166 h 481361"/>
                <a:gd name="connsiteX84" fmla="*/ 209431 w 713187"/>
                <a:gd name="connsiteY84" fmla="*/ 154293 h 481361"/>
                <a:gd name="connsiteX85" fmla="*/ 202318 w 713187"/>
                <a:gd name="connsiteY85" fmla="*/ 159628 h 481361"/>
                <a:gd name="connsiteX86" fmla="*/ 197617 w 713187"/>
                <a:gd name="connsiteY86" fmla="*/ 167123 h 481361"/>
                <a:gd name="connsiteX87" fmla="*/ 189488 w 713187"/>
                <a:gd name="connsiteY87" fmla="*/ 174617 h 481361"/>
                <a:gd name="connsiteX88" fmla="*/ 189616 w 713187"/>
                <a:gd name="connsiteY88" fmla="*/ 180460 h 481361"/>
                <a:gd name="connsiteX89" fmla="*/ 195585 w 713187"/>
                <a:gd name="connsiteY89" fmla="*/ 183255 h 481361"/>
                <a:gd name="connsiteX90" fmla="*/ 195204 w 713187"/>
                <a:gd name="connsiteY90" fmla="*/ 188971 h 481361"/>
                <a:gd name="connsiteX91" fmla="*/ 188472 w 713187"/>
                <a:gd name="connsiteY91" fmla="*/ 193798 h 481361"/>
                <a:gd name="connsiteX92" fmla="*/ 182121 w 713187"/>
                <a:gd name="connsiteY92" fmla="*/ 195704 h 481361"/>
                <a:gd name="connsiteX93" fmla="*/ 179962 w 713187"/>
                <a:gd name="connsiteY93" fmla="*/ 200276 h 481361"/>
                <a:gd name="connsiteX94" fmla="*/ 181104 w 713187"/>
                <a:gd name="connsiteY94" fmla="*/ 209041 h 481361"/>
                <a:gd name="connsiteX95" fmla="*/ 176024 w 713187"/>
                <a:gd name="connsiteY95" fmla="*/ 213995 h 481361"/>
                <a:gd name="connsiteX96" fmla="*/ 175388 w 713187"/>
                <a:gd name="connsiteY96" fmla="*/ 222506 h 481361"/>
                <a:gd name="connsiteX97" fmla="*/ 180597 w 713187"/>
                <a:gd name="connsiteY97" fmla="*/ 231270 h 481361"/>
                <a:gd name="connsiteX98" fmla="*/ 180342 w 713187"/>
                <a:gd name="connsiteY98" fmla="*/ 239654 h 481361"/>
                <a:gd name="connsiteX99" fmla="*/ 186566 w 713187"/>
                <a:gd name="connsiteY99" fmla="*/ 246767 h 481361"/>
                <a:gd name="connsiteX100" fmla="*/ 194696 w 713187"/>
                <a:gd name="connsiteY100" fmla="*/ 255024 h 481361"/>
                <a:gd name="connsiteX101" fmla="*/ 193299 w 713187"/>
                <a:gd name="connsiteY101" fmla="*/ 263027 h 481361"/>
                <a:gd name="connsiteX102" fmla="*/ 191013 w 713187"/>
                <a:gd name="connsiteY102" fmla="*/ 274078 h 481361"/>
                <a:gd name="connsiteX103" fmla="*/ 185931 w 713187"/>
                <a:gd name="connsiteY103" fmla="*/ 276872 h 481361"/>
                <a:gd name="connsiteX104" fmla="*/ 186566 w 713187"/>
                <a:gd name="connsiteY104" fmla="*/ 283096 h 481361"/>
                <a:gd name="connsiteX105" fmla="*/ 194061 w 713187"/>
                <a:gd name="connsiteY105" fmla="*/ 290210 h 481361"/>
                <a:gd name="connsiteX106" fmla="*/ 197999 w 713187"/>
                <a:gd name="connsiteY106" fmla="*/ 301388 h 481361"/>
                <a:gd name="connsiteX107" fmla="*/ 204350 w 713187"/>
                <a:gd name="connsiteY107" fmla="*/ 304818 h 481361"/>
                <a:gd name="connsiteX108" fmla="*/ 214639 w 713187"/>
                <a:gd name="connsiteY108" fmla="*/ 308375 h 481361"/>
                <a:gd name="connsiteX109" fmla="*/ 222134 w 713187"/>
                <a:gd name="connsiteY109" fmla="*/ 305326 h 481361"/>
                <a:gd name="connsiteX110" fmla="*/ 227469 w 713187"/>
                <a:gd name="connsiteY110" fmla="*/ 310661 h 481361"/>
                <a:gd name="connsiteX111" fmla="*/ 233311 w 713187"/>
                <a:gd name="connsiteY111" fmla="*/ 320569 h 481361"/>
                <a:gd name="connsiteX112" fmla="*/ 237376 w 713187"/>
                <a:gd name="connsiteY112" fmla="*/ 329334 h 481361"/>
                <a:gd name="connsiteX113" fmla="*/ 234328 w 713187"/>
                <a:gd name="connsiteY113" fmla="*/ 346355 h 481361"/>
                <a:gd name="connsiteX114" fmla="*/ 233820 w 713187"/>
                <a:gd name="connsiteY114" fmla="*/ 358676 h 481361"/>
                <a:gd name="connsiteX115" fmla="*/ 241441 w 713187"/>
                <a:gd name="connsiteY115" fmla="*/ 366044 h 481361"/>
                <a:gd name="connsiteX116" fmla="*/ 248555 w 713187"/>
                <a:gd name="connsiteY116" fmla="*/ 380398 h 481361"/>
                <a:gd name="connsiteX117" fmla="*/ 245760 w 713187"/>
                <a:gd name="connsiteY117" fmla="*/ 393227 h 481361"/>
                <a:gd name="connsiteX118" fmla="*/ 246141 w 713187"/>
                <a:gd name="connsiteY118" fmla="*/ 401484 h 481361"/>
                <a:gd name="connsiteX119" fmla="*/ 249698 w 713187"/>
                <a:gd name="connsiteY119" fmla="*/ 413805 h 481361"/>
                <a:gd name="connsiteX120" fmla="*/ 256684 w 713187"/>
                <a:gd name="connsiteY120" fmla="*/ 420665 h 481361"/>
                <a:gd name="connsiteX121" fmla="*/ 272944 w 713187"/>
                <a:gd name="connsiteY121" fmla="*/ 417235 h 481361"/>
                <a:gd name="connsiteX122" fmla="*/ 284757 w 713187"/>
                <a:gd name="connsiteY122" fmla="*/ 413932 h 481361"/>
                <a:gd name="connsiteX123" fmla="*/ 283106 w 713187"/>
                <a:gd name="connsiteY123" fmla="*/ 420029 h 481361"/>
                <a:gd name="connsiteX124" fmla="*/ 290727 w 713187"/>
                <a:gd name="connsiteY124" fmla="*/ 421300 h 481361"/>
                <a:gd name="connsiteX125" fmla="*/ 304065 w 713187"/>
                <a:gd name="connsiteY125" fmla="*/ 415457 h 481361"/>
                <a:gd name="connsiteX126" fmla="*/ 313719 w 713187"/>
                <a:gd name="connsiteY126" fmla="*/ 416727 h 481361"/>
                <a:gd name="connsiteX127" fmla="*/ 322865 w 713187"/>
                <a:gd name="connsiteY127" fmla="*/ 410884 h 481361"/>
                <a:gd name="connsiteX128" fmla="*/ 330994 w 713187"/>
                <a:gd name="connsiteY128" fmla="*/ 410376 h 481361"/>
                <a:gd name="connsiteX129" fmla="*/ 333281 w 713187"/>
                <a:gd name="connsiteY129" fmla="*/ 422189 h 481361"/>
                <a:gd name="connsiteX130" fmla="*/ 334678 w 713187"/>
                <a:gd name="connsiteY130" fmla="*/ 437686 h 481361"/>
                <a:gd name="connsiteX131" fmla="*/ 339124 w 713187"/>
                <a:gd name="connsiteY131" fmla="*/ 445562 h 481361"/>
                <a:gd name="connsiteX132" fmla="*/ 353097 w 713187"/>
                <a:gd name="connsiteY132" fmla="*/ 437305 h 481361"/>
                <a:gd name="connsiteX133" fmla="*/ 362877 w 713187"/>
                <a:gd name="connsiteY133" fmla="*/ 433748 h 481361"/>
                <a:gd name="connsiteX134" fmla="*/ 380661 w 713187"/>
                <a:gd name="connsiteY134" fmla="*/ 433621 h 481361"/>
                <a:gd name="connsiteX135" fmla="*/ 390696 w 713187"/>
                <a:gd name="connsiteY135" fmla="*/ 425237 h 481361"/>
                <a:gd name="connsiteX136" fmla="*/ 399842 w 713187"/>
                <a:gd name="connsiteY136" fmla="*/ 417235 h 481361"/>
                <a:gd name="connsiteX137" fmla="*/ 409749 w 713187"/>
                <a:gd name="connsiteY137" fmla="*/ 424984 h 481361"/>
                <a:gd name="connsiteX138" fmla="*/ 422071 w 713187"/>
                <a:gd name="connsiteY138" fmla="*/ 427778 h 481361"/>
                <a:gd name="connsiteX139" fmla="*/ 431852 w 713187"/>
                <a:gd name="connsiteY139" fmla="*/ 433748 h 481361"/>
                <a:gd name="connsiteX140" fmla="*/ 439601 w 713187"/>
                <a:gd name="connsiteY140" fmla="*/ 440353 h 481361"/>
                <a:gd name="connsiteX141" fmla="*/ 450143 w 713187"/>
                <a:gd name="connsiteY141" fmla="*/ 435654 h 481361"/>
                <a:gd name="connsiteX142" fmla="*/ 457638 w 713187"/>
                <a:gd name="connsiteY142" fmla="*/ 433240 h 481361"/>
                <a:gd name="connsiteX143" fmla="*/ 466657 w 713187"/>
                <a:gd name="connsiteY143" fmla="*/ 436670 h 481361"/>
                <a:gd name="connsiteX144" fmla="*/ 476692 w 713187"/>
                <a:gd name="connsiteY144" fmla="*/ 440100 h 481361"/>
                <a:gd name="connsiteX145" fmla="*/ 478851 w 713187"/>
                <a:gd name="connsiteY145" fmla="*/ 456359 h 481361"/>
                <a:gd name="connsiteX146" fmla="*/ 485329 w 713187"/>
                <a:gd name="connsiteY146" fmla="*/ 475031 h 481361"/>
                <a:gd name="connsiteX147" fmla="*/ 492824 w 713187"/>
                <a:gd name="connsiteY147" fmla="*/ 478588 h 481361"/>
                <a:gd name="connsiteX148" fmla="*/ 513910 w 713187"/>
                <a:gd name="connsiteY148" fmla="*/ 470585 h 481361"/>
                <a:gd name="connsiteX149" fmla="*/ 531947 w 713187"/>
                <a:gd name="connsiteY149" fmla="*/ 463472 h 481361"/>
                <a:gd name="connsiteX150" fmla="*/ 545286 w 713187"/>
                <a:gd name="connsiteY150" fmla="*/ 455597 h 481361"/>
                <a:gd name="connsiteX151" fmla="*/ 554558 w 713187"/>
                <a:gd name="connsiteY151" fmla="*/ 450261 h 481361"/>
                <a:gd name="connsiteX152" fmla="*/ 555955 w 713187"/>
                <a:gd name="connsiteY152" fmla="*/ 439337 h 481361"/>
                <a:gd name="connsiteX153" fmla="*/ 566244 w 713187"/>
                <a:gd name="connsiteY153" fmla="*/ 429429 h 481361"/>
                <a:gd name="connsiteX154" fmla="*/ 567896 w 713187"/>
                <a:gd name="connsiteY154" fmla="*/ 423205 h 481361"/>
                <a:gd name="connsiteX155" fmla="*/ 561544 w 713187"/>
                <a:gd name="connsiteY155" fmla="*/ 412916 h 481361"/>
                <a:gd name="connsiteX156" fmla="*/ 565736 w 713187"/>
                <a:gd name="connsiteY156" fmla="*/ 408343 h 481361"/>
                <a:gd name="connsiteX157" fmla="*/ 574501 w 713187"/>
                <a:gd name="connsiteY157" fmla="*/ 410757 h 481361"/>
                <a:gd name="connsiteX158" fmla="*/ 576153 w 713187"/>
                <a:gd name="connsiteY158" fmla="*/ 403897 h 481361"/>
                <a:gd name="connsiteX159" fmla="*/ 571579 w 713187"/>
                <a:gd name="connsiteY159" fmla="*/ 397038 h 481361"/>
                <a:gd name="connsiteX160" fmla="*/ 574501 w 713187"/>
                <a:gd name="connsiteY160" fmla="*/ 389036 h 481361"/>
                <a:gd name="connsiteX161" fmla="*/ 585680 w 713187"/>
                <a:gd name="connsiteY161" fmla="*/ 383700 h 481361"/>
                <a:gd name="connsiteX162" fmla="*/ 586060 w 713187"/>
                <a:gd name="connsiteY162" fmla="*/ 378873 h 481361"/>
                <a:gd name="connsiteX163" fmla="*/ 578058 w 713187"/>
                <a:gd name="connsiteY163" fmla="*/ 377476 h 481361"/>
                <a:gd name="connsiteX164" fmla="*/ 571453 w 713187"/>
                <a:gd name="connsiteY164" fmla="*/ 374174 h 481361"/>
                <a:gd name="connsiteX165" fmla="*/ 573231 w 713187"/>
                <a:gd name="connsiteY165" fmla="*/ 368584 h 481361"/>
                <a:gd name="connsiteX166" fmla="*/ 577804 w 713187"/>
                <a:gd name="connsiteY166" fmla="*/ 364393 h 481361"/>
                <a:gd name="connsiteX167" fmla="*/ 578185 w 713187"/>
                <a:gd name="connsiteY167" fmla="*/ 355501 h 481361"/>
                <a:gd name="connsiteX168" fmla="*/ 571326 w 713187"/>
                <a:gd name="connsiteY168" fmla="*/ 353214 h 481361"/>
                <a:gd name="connsiteX169" fmla="*/ 576660 w 713187"/>
                <a:gd name="connsiteY169" fmla="*/ 345974 h 481361"/>
                <a:gd name="connsiteX170" fmla="*/ 589617 w 713187"/>
                <a:gd name="connsiteY170" fmla="*/ 336193 h 481361"/>
                <a:gd name="connsiteX171" fmla="*/ 596731 w 713187"/>
                <a:gd name="connsiteY171" fmla="*/ 329080 h 481361"/>
                <a:gd name="connsiteX172" fmla="*/ 601303 w 713187"/>
                <a:gd name="connsiteY172" fmla="*/ 318664 h 481361"/>
                <a:gd name="connsiteX173" fmla="*/ 2889 w 713187"/>
                <a:gd name="connsiteY173" fmla="*/ 97132 h 481361"/>
                <a:gd name="connsiteX174" fmla="*/ 2507 w 713187"/>
                <a:gd name="connsiteY174" fmla="*/ 107548 h 481361"/>
                <a:gd name="connsiteX175" fmla="*/ 12923 w 713187"/>
                <a:gd name="connsiteY175" fmla="*/ 103356 h 481361"/>
                <a:gd name="connsiteX176" fmla="*/ 2889 w 713187"/>
                <a:gd name="connsiteY176" fmla="*/ 97132 h 481361"/>
                <a:gd name="connsiteX177" fmla="*/ 164846 w 713187"/>
                <a:gd name="connsiteY177" fmla="*/ 106913 h 481361"/>
                <a:gd name="connsiteX178" fmla="*/ 177548 w 713187"/>
                <a:gd name="connsiteY178" fmla="*/ 107294 h 481361"/>
                <a:gd name="connsiteX179" fmla="*/ 169037 w 713187"/>
                <a:gd name="connsiteY179" fmla="*/ 98148 h 481361"/>
                <a:gd name="connsiteX180" fmla="*/ 164846 w 713187"/>
                <a:gd name="connsiteY180" fmla="*/ 106913 h 481361"/>
                <a:gd name="connsiteX181" fmla="*/ 132200 w 713187"/>
                <a:gd name="connsiteY181" fmla="*/ 6309 h 481361"/>
                <a:gd name="connsiteX182" fmla="*/ 122800 w 713187"/>
                <a:gd name="connsiteY182" fmla="*/ 847 h 481361"/>
                <a:gd name="connsiteX183" fmla="*/ 121530 w 713187"/>
                <a:gd name="connsiteY183" fmla="*/ 9612 h 481361"/>
                <a:gd name="connsiteX184" fmla="*/ 132327 w 713187"/>
                <a:gd name="connsiteY184" fmla="*/ 6309 h 481361"/>
                <a:gd name="connsiteX185" fmla="*/ 148332 w 713187"/>
                <a:gd name="connsiteY185" fmla="*/ 55849 h 481361"/>
                <a:gd name="connsiteX186" fmla="*/ 143505 w 713187"/>
                <a:gd name="connsiteY186" fmla="*/ 41876 h 481361"/>
                <a:gd name="connsiteX187" fmla="*/ 132073 w 713187"/>
                <a:gd name="connsiteY187" fmla="*/ 36668 h 481361"/>
                <a:gd name="connsiteX188" fmla="*/ 133089 w 713187"/>
                <a:gd name="connsiteY188" fmla="*/ 50006 h 481361"/>
                <a:gd name="connsiteX189" fmla="*/ 141600 w 713187"/>
                <a:gd name="connsiteY189" fmla="*/ 59152 h 481361"/>
                <a:gd name="connsiteX190" fmla="*/ 148459 w 713187"/>
                <a:gd name="connsiteY190" fmla="*/ 55849 h 481361"/>
                <a:gd name="connsiteX191" fmla="*/ 562688 w 713187"/>
                <a:gd name="connsiteY191" fmla="*/ 477191 h 481361"/>
                <a:gd name="connsiteX192" fmla="*/ 569674 w 713187"/>
                <a:gd name="connsiteY192" fmla="*/ 470839 h 481361"/>
                <a:gd name="connsiteX193" fmla="*/ 576279 w 713187"/>
                <a:gd name="connsiteY193" fmla="*/ 457883 h 481361"/>
                <a:gd name="connsiteX194" fmla="*/ 575644 w 713187"/>
                <a:gd name="connsiteY194" fmla="*/ 448483 h 481361"/>
                <a:gd name="connsiteX195" fmla="*/ 565864 w 713187"/>
                <a:gd name="connsiteY195" fmla="*/ 445689 h 481361"/>
                <a:gd name="connsiteX196" fmla="*/ 561799 w 713187"/>
                <a:gd name="connsiteY196" fmla="*/ 455724 h 481361"/>
                <a:gd name="connsiteX197" fmla="*/ 562942 w 713187"/>
                <a:gd name="connsiteY197" fmla="*/ 467918 h 481361"/>
                <a:gd name="connsiteX198" fmla="*/ 562688 w 713187"/>
                <a:gd name="connsiteY198" fmla="*/ 477191 h 4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713187" h="481361">
                  <a:moveTo>
                    <a:pt x="601684" y="318918"/>
                  </a:moveTo>
                  <a:cubicBezTo>
                    <a:pt x="607782" y="318664"/>
                    <a:pt x="602955" y="323491"/>
                    <a:pt x="608162" y="322855"/>
                  </a:cubicBezTo>
                  <a:cubicBezTo>
                    <a:pt x="613371" y="322220"/>
                    <a:pt x="619595" y="318028"/>
                    <a:pt x="621119" y="317012"/>
                  </a:cubicBezTo>
                  <a:cubicBezTo>
                    <a:pt x="622771" y="315996"/>
                    <a:pt x="624676" y="313710"/>
                    <a:pt x="625057" y="308248"/>
                  </a:cubicBezTo>
                  <a:cubicBezTo>
                    <a:pt x="625438" y="302786"/>
                    <a:pt x="627978" y="302786"/>
                    <a:pt x="631281" y="302023"/>
                  </a:cubicBezTo>
                  <a:cubicBezTo>
                    <a:pt x="634457" y="301388"/>
                    <a:pt x="637759" y="300753"/>
                    <a:pt x="638141" y="295545"/>
                  </a:cubicBezTo>
                  <a:cubicBezTo>
                    <a:pt x="638522" y="290337"/>
                    <a:pt x="643603" y="288051"/>
                    <a:pt x="641443" y="283859"/>
                  </a:cubicBezTo>
                  <a:cubicBezTo>
                    <a:pt x="639157" y="279667"/>
                    <a:pt x="637887" y="283859"/>
                    <a:pt x="634584" y="281318"/>
                  </a:cubicBezTo>
                  <a:cubicBezTo>
                    <a:pt x="631281" y="278778"/>
                    <a:pt x="634584" y="279032"/>
                    <a:pt x="636235" y="267981"/>
                  </a:cubicBezTo>
                  <a:cubicBezTo>
                    <a:pt x="637887" y="256929"/>
                    <a:pt x="636235" y="261121"/>
                    <a:pt x="636235" y="252357"/>
                  </a:cubicBezTo>
                  <a:cubicBezTo>
                    <a:pt x="636235" y="243592"/>
                    <a:pt x="637759" y="240162"/>
                    <a:pt x="643856" y="234065"/>
                  </a:cubicBezTo>
                  <a:cubicBezTo>
                    <a:pt x="649954" y="227841"/>
                    <a:pt x="647159" y="223649"/>
                    <a:pt x="648430" y="218822"/>
                  </a:cubicBezTo>
                  <a:cubicBezTo>
                    <a:pt x="649700" y="213995"/>
                    <a:pt x="655924" y="216535"/>
                    <a:pt x="660497" y="214884"/>
                  </a:cubicBezTo>
                  <a:cubicBezTo>
                    <a:pt x="665070" y="213233"/>
                    <a:pt x="662784" y="210311"/>
                    <a:pt x="660497" y="204468"/>
                  </a:cubicBezTo>
                  <a:cubicBezTo>
                    <a:pt x="658210" y="198625"/>
                    <a:pt x="657957" y="199641"/>
                    <a:pt x="659481" y="198625"/>
                  </a:cubicBezTo>
                  <a:cubicBezTo>
                    <a:pt x="661132" y="197609"/>
                    <a:pt x="667610" y="202182"/>
                    <a:pt x="669516" y="206755"/>
                  </a:cubicBezTo>
                  <a:cubicBezTo>
                    <a:pt x="671421" y="211327"/>
                    <a:pt x="676629" y="210946"/>
                    <a:pt x="680948" y="212217"/>
                  </a:cubicBezTo>
                  <a:cubicBezTo>
                    <a:pt x="685140" y="213487"/>
                    <a:pt x="696191" y="215138"/>
                    <a:pt x="701780" y="215138"/>
                  </a:cubicBezTo>
                  <a:cubicBezTo>
                    <a:pt x="707369" y="215138"/>
                    <a:pt x="714102" y="213233"/>
                    <a:pt x="713085" y="205357"/>
                  </a:cubicBezTo>
                  <a:cubicBezTo>
                    <a:pt x="712069" y="197609"/>
                    <a:pt x="708258" y="203706"/>
                    <a:pt x="702669" y="193671"/>
                  </a:cubicBezTo>
                  <a:cubicBezTo>
                    <a:pt x="697207" y="183636"/>
                    <a:pt x="696572" y="189098"/>
                    <a:pt x="688697" y="184906"/>
                  </a:cubicBezTo>
                  <a:cubicBezTo>
                    <a:pt x="680948" y="180714"/>
                    <a:pt x="682218" y="180333"/>
                    <a:pt x="678662" y="171315"/>
                  </a:cubicBezTo>
                  <a:cubicBezTo>
                    <a:pt x="675105" y="162169"/>
                    <a:pt x="671167" y="164836"/>
                    <a:pt x="661513" y="160010"/>
                  </a:cubicBezTo>
                  <a:cubicBezTo>
                    <a:pt x="651732" y="155183"/>
                    <a:pt x="652368" y="153150"/>
                    <a:pt x="653130" y="147942"/>
                  </a:cubicBezTo>
                  <a:cubicBezTo>
                    <a:pt x="653765" y="142734"/>
                    <a:pt x="659227" y="144639"/>
                    <a:pt x="662910" y="138542"/>
                  </a:cubicBezTo>
                  <a:cubicBezTo>
                    <a:pt x="666467" y="132445"/>
                    <a:pt x="668754" y="131683"/>
                    <a:pt x="661640" y="125204"/>
                  </a:cubicBezTo>
                  <a:cubicBezTo>
                    <a:pt x="654527" y="118726"/>
                    <a:pt x="655797" y="118345"/>
                    <a:pt x="648938" y="112502"/>
                  </a:cubicBezTo>
                  <a:cubicBezTo>
                    <a:pt x="642079" y="106659"/>
                    <a:pt x="644746" y="109835"/>
                    <a:pt x="642079" y="103737"/>
                  </a:cubicBezTo>
                  <a:cubicBezTo>
                    <a:pt x="639538" y="97513"/>
                    <a:pt x="643984" y="98529"/>
                    <a:pt x="643349" y="91670"/>
                  </a:cubicBezTo>
                  <a:cubicBezTo>
                    <a:pt x="642714" y="84811"/>
                    <a:pt x="638649" y="92813"/>
                    <a:pt x="632170" y="89257"/>
                  </a:cubicBezTo>
                  <a:cubicBezTo>
                    <a:pt x="625692" y="85700"/>
                    <a:pt x="627343" y="85319"/>
                    <a:pt x="628868" y="80111"/>
                  </a:cubicBezTo>
                  <a:cubicBezTo>
                    <a:pt x="630519" y="74903"/>
                    <a:pt x="630519" y="74649"/>
                    <a:pt x="625311" y="71981"/>
                  </a:cubicBezTo>
                  <a:cubicBezTo>
                    <a:pt x="620103" y="69314"/>
                    <a:pt x="614895" y="71346"/>
                    <a:pt x="613624" y="67154"/>
                  </a:cubicBezTo>
                  <a:cubicBezTo>
                    <a:pt x="612354" y="62962"/>
                    <a:pt x="619468" y="63852"/>
                    <a:pt x="624930" y="63852"/>
                  </a:cubicBezTo>
                  <a:cubicBezTo>
                    <a:pt x="630392" y="63852"/>
                    <a:pt x="632425" y="64868"/>
                    <a:pt x="636616" y="63597"/>
                  </a:cubicBezTo>
                  <a:cubicBezTo>
                    <a:pt x="640808" y="62327"/>
                    <a:pt x="636616" y="57373"/>
                    <a:pt x="638267" y="54832"/>
                  </a:cubicBezTo>
                  <a:cubicBezTo>
                    <a:pt x="639919" y="52292"/>
                    <a:pt x="645127" y="58135"/>
                    <a:pt x="648683" y="58771"/>
                  </a:cubicBezTo>
                  <a:cubicBezTo>
                    <a:pt x="652240" y="59406"/>
                    <a:pt x="651986" y="54198"/>
                    <a:pt x="649700" y="52292"/>
                  </a:cubicBezTo>
                  <a:cubicBezTo>
                    <a:pt x="647413" y="50387"/>
                    <a:pt x="642205" y="46830"/>
                    <a:pt x="639029" y="40987"/>
                  </a:cubicBezTo>
                  <a:cubicBezTo>
                    <a:pt x="637632" y="38447"/>
                    <a:pt x="637887" y="37430"/>
                    <a:pt x="638649" y="36668"/>
                  </a:cubicBezTo>
                  <a:cubicBezTo>
                    <a:pt x="632297" y="34890"/>
                    <a:pt x="625438" y="32985"/>
                    <a:pt x="620611" y="32349"/>
                  </a:cubicBezTo>
                  <a:cubicBezTo>
                    <a:pt x="616927" y="31841"/>
                    <a:pt x="613624" y="31587"/>
                    <a:pt x="610449" y="31460"/>
                  </a:cubicBezTo>
                  <a:cubicBezTo>
                    <a:pt x="603971" y="31079"/>
                    <a:pt x="597746" y="30571"/>
                    <a:pt x="587839" y="27903"/>
                  </a:cubicBezTo>
                  <a:cubicBezTo>
                    <a:pt x="581106" y="26125"/>
                    <a:pt x="574882" y="25744"/>
                    <a:pt x="569039" y="26379"/>
                  </a:cubicBezTo>
                  <a:cubicBezTo>
                    <a:pt x="563069" y="27014"/>
                    <a:pt x="557352" y="28665"/>
                    <a:pt x="551763" y="30571"/>
                  </a:cubicBezTo>
                  <a:cubicBezTo>
                    <a:pt x="543888" y="33366"/>
                    <a:pt x="541347" y="39590"/>
                    <a:pt x="539569" y="43909"/>
                  </a:cubicBezTo>
                  <a:cubicBezTo>
                    <a:pt x="539061" y="45306"/>
                    <a:pt x="538553" y="46449"/>
                    <a:pt x="538045" y="47465"/>
                  </a:cubicBezTo>
                  <a:cubicBezTo>
                    <a:pt x="537283" y="48863"/>
                    <a:pt x="537918" y="52927"/>
                    <a:pt x="538553" y="57500"/>
                  </a:cubicBezTo>
                  <a:cubicBezTo>
                    <a:pt x="539188" y="61565"/>
                    <a:pt x="539823" y="66011"/>
                    <a:pt x="539697" y="70584"/>
                  </a:cubicBezTo>
                  <a:cubicBezTo>
                    <a:pt x="539697" y="75792"/>
                    <a:pt x="538680" y="80619"/>
                    <a:pt x="537156" y="84938"/>
                  </a:cubicBezTo>
                  <a:cubicBezTo>
                    <a:pt x="535504" y="89510"/>
                    <a:pt x="533218" y="93448"/>
                    <a:pt x="530296" y="96751"/>
                  </a:cubicBezTo>
                  <a:cubicBezTo>
                    <a:pt x="527375" y="100054"/>
                    <a:pt x="524199" y="101451"/>
                    <a:pt x="521151" y="102848"/>
                  </a:cubicBezTo>
                  <a:cubicBezTo>
                    <a:pt x="518610" y="103991"/>
                    <a:pt x="516196" y="105135"/>
                    <a:pt x="514545" y="107675"/>
                  </a:cubicBezTo>
                  <a:cubicBezTo>
                    <a:pt x="512132" y="111359"/>
                    <a:pt x="512766" y="114153"/>
                    <a:pt x="513529" y="118472"/>
                  </a:cubicBezTo>
                  <a:cubicBezTo>
                    <a:pt x="513910" y="120124"/>
                    <a:pt x="514164" y="121775"/>
                    <a:pt x="514418" y="124061"/>
                  </a:cubicBezTo>
                  <a:cubicBezTo>
                    <a:pt x="515434" y="132064"/>
                    <a:pt x="510607" y="133715"/>
                    <a:pt x="505145" y="135493"/>
                  </a:cubicBezTo>
                  <a:cubicBezTo>
                    <a:pt x="502986" y="136256"/>
                    <a:pt x="500700" y="137018"/>
                    <a:pt x="499302" y="138415"/>
                  </a:cubicBezTo>
                  <a:cubicBezTo>
                    <a:pt x="497016" y="140829"/>
                    <a:pt x="497651" y="145401"/>
                    <a:pt x="498286" y="149339"/>
                  </a:cubicBezTo>
                  <a:cubicBezTo>
                    <a:pt x="498540" y="151499"/>
                    <a:pt x="498921" y="153404"/>
                    <a:pt x="498794" y="155309"/>
                  </a:cubicBezTo>
                  <a:cubicBezTo>
                    <a:pt x="498540" y="159755"/>
                    <a:pt x="496888" y="161915"/>
                    <a:pt x="494348" y="164836"/>
                  </a:cubicBezTo>
                  <a:cubicBezTo>
                    <a:pt x="493205" y="166234"/>
                    <a:pt x="491808" y="167885"/>
                    <a:pt x="490411" y="170171"/>
                  </a:cubicBezTo>
                  <a:cubicBezTo>
                    <a:pt x="489394" y="171950"/>
                    <a:pt x="488632" y="173474"/>
                    <a:pt x="487870" y="174871"/>
                  </a:cubicBezTo>
                  <a:cubicBezTo>
                    <a:pt x="485711" y="179190"/>
                    <a:pt x="484059" y="182493"/>
                    <a:pt x="477708" y="186303"/>
                  </a:cubicBezTo>
                  <a:cubicBezTo>
                    <a:pt x="472246" y="189606"/>
                    <a:pt x="469197" y="188971"/>
                    <a:pt x="464879" y="188209"/>
                  </a:cubicBezTo>
                  <a:cubicBezTo>
                    <a:pt x="462465" y="187701"/>
                    <a:pt x="459417" y="187193"/>
                    <a:pt x="454970" y="187574"/>
                  </a:cubicBezTo>
                  <a:cubicBezTo>
                    <a:pt x="447349" y="188209"/>
                    <a:pt x="444808" y="189860"/>
                    <a:pt x="442141" y="191512"/>
                  </a:cubicBezTo>
                  <a:cubicBezTo>
                    <a:pt x="440871" y="192274"/>
                    <a:pt x="439601" y="193036"/>
                    <a:pt x="437822" y="193798"/>
                  </a:cubicBezTo>
                  <a:cubicBezTo>
                    <a:pt x="434901" y="195068"/>
                    <a:pt x="431598" y="196466"/>
                    <a:pt x="427788" y="196847"/>
                  </a:cubicBezTo>
                  <a:cubicBezTo>
                    <a:pt x="423849" y="197228"/>
                    <a:pt x="419403" y="196720"/>
                    <a:pt x="414449" y="194179"/>
                  </a:cubicBezTo>
                  <a:cubicBezTo>
                    <a:pt x="411909" y="192909"/>
                    <a:pt x="409369" y="191384"/>
                    <a:pt x="406828" y="189860"/>
                  </a:cubicBezTo>
                  <a:cubicBezTo>
                    <a:pt x="400095" y="185922"/>
                    <a:pt x="392728" y="181604"/>
                    <a:pt x="387901" y="181604"/>
                  </a:cubicBezTo>
                  <a:cubicBezTo>
                    <a:pt x="383837" y="181604"/>
                    <a:pt x="376978" y="181604"/>
                    <a:pt x="370245" y="182239"/>
                  </a:cubicBezTo>
                  <a:cubicBezTo>
                    <a:pt x="363766" y="182874"/>
                    <a:pt x="357542" y="184017"/>
                    <a:pt x="354367" y="186303"/>
                  </a:cubicBezTo>
                  <a:cubicBezTo>
                    <a:pt x="351318" y="188463"/>
                    <a:pt x="350937" y="191130"/>
                    <a:pt x="350429" y="193798"/>
                  </a:cubicBezTo>
                  <a:cubicBezTo>
                    <a:pt x="349921" y="196847"/>
                    <a:pt x="349413" y="200022"/>
                    <a:pt x="346745" y="203325"/>
                  </a:cubicBezTo>
                  <a:cubicBezTo>
                    <a:pt x="343696" y="207136"/>
                    <a:pt x="339758" y="209041"/>
                    <a:pt x="334678" y="209549"/>
                  </a:cubicBezTo>
                  <a:cubicBezTo>
                    <a:pt x="330105" y="210057"/>
                    <a:pt x="324770" y="209295"/>
                    <a:pt x="318165" y="208025"/>
                  </a:cubicBezTo>
                  <a:cubicBezTo>
                    <a:pt x="312194" y="206755"/>
                    <a:pt x="308257" y="206246"/>
                    <a:pt x="304573" y="206246"/>
                  </a:cubicBezTo>
                  <a:cubicBezTo>
                    <a:pt x="300889" y="206246"/>
                    <a:pt x="297713" y="206755"/>
                    <a:pt x="292886" y="207644"/>
                  </a:cubicBezTo>
                  <a:cubicBezTo>
                    <a:pt x="290219" y="208152"/>
                    <a:pt x="287297" y="208914"/>
                    <a:pt x="284376" y="209930"/>
                  </a:cubicBezTo>
                  <a:cubicBezTo>
                    <a:pt x="276246" y="212344"/>
                    <a:pt x="267481" y="215011"/>
                    <a:pt x="257447" y="211963"/>
                  </a:cubicBezTo>
                  <a:cubicBezTo>
                    <a:pt x="250968" y="209930"/>
                    <a:pt x="240552" y="201166"/>
                    <a:pt x="231152" y="191512"/>
                  </a:cubicBezTo>
                  <a:cubicBezTo>
                    <a:pt x="220483" y="180460"/>
                    <a:pt x="211082" y="168012"/>
                    <a:pt x="211082" y="163439"/>
                  </a:cubicBezTo>
                  <a:cubicBezTo>
                    <a:pt x="211082" y="159882"/>
                    <a:pt x="211718" y="157215"/>
                    <a:pt x="212353" y="154166"/>
                  </a:cubicBezTo>
                  <a:cubicBezTo>
                    <a:pt x="211464" y="154166"/>
                    <a:pt x="210574" y="154293"/>
                    <a:pt x="209431" y="154293"/>
                  </a:cubicBezTo>
                  <a:cubicBezTo>
                    <a:pt x="205367" y="154293"/>
                    <a:pt x="205239" y="157342"/>
                    <a:pt x="202318" y="159628"/>
                  </a:cubicBezTo>
                  <a:cubicBezTo>
                    <a:pt x="199396" y="161915"/>
                    <a:pt x="199523" y="164201"/>
                    <a:pt x="197617" y="167123"/>
                  </a:cubicBezTo>
                  <a:cubicBezTo>
                    <a:pt x="195713" y="170044"/>
                    <a:pt x="192537" y="172204"/>
                    <a:pt x="189488" y="174617"/>
                  </a:cubicBezTo>
                  <a:cubicBezTo>
                    <a:pt x="186440" y="177031"/>
                    <a:pt x="188218" y="178428"/>
                    <a:pt x="189616" y="180460"/>
                  </a:cubicBezTo>
                  <a:cubicBezTo>
                    <a:pt x="191013" y="182620"/>
                    <a:pt x="193553" y="181476"/>
                    <a:pt x="195585" y="183255"/>
                  </a:cubicBezTo>
                  <a:cubicBezTo>
                    <a:pt x="197745" y="185033"/>
                    <a:pt x="196220" y="185668"/>
                    <a:pt x="195204" y="188971"/>
                  </a:cubicBezTo>
                  <a:cubicBezTo>
                    <a:pt x="194188" y="192274"/>
                    <a:pt x="192537" y="192274"/>
                    <a:pt x="188472" y="193798"/>
                  </a:cubicBezTo>
                  <a:cubicBezTo>
                    <a:pt x="184407" y="195449"/>
                    <a:pt x="185551" y="194560"/>
                    <a:pt x="182121" y="195704"/>
                  </a:cubicBezTo>
                  <a:cubicBezTo>
                    <a:pt x="178691" y="196847"/>
                    <a:pt x="179962" y="198117"/>
                    <a:pt x="179962" y="200276"/>
                  </a:cubicBezTo>
                  <a:cubicBezTo>
                    <a:pt x="179962" y="202436"/>
                    <a:pt x="181104" y="205103"/>
                    <a:pt x="181104" y="209041"/>
                  </a:cubicBezTo>
                  <a:cubicBezTo>
                    <a:pt x="181104" y="212979"/>
                    <a:pt x="178945" y="210946"/>
                    <a:pt x="176024" y="213995"/>
                  </a:cubicBezTo>
                  <a:cubicBezTo>
                    <a:pt x="173102" y="216917"/>
                    <a:pt x="175007" y="217552"/>
                    <a:pt x="175388" y="222506"/>
                  </a:cubicBezTo>
                  <a:cubicBezTo>
                    <a:pt x="175770" y="227333"/>
                    <a:pt x="177548" y="225935"/>
                    <a:pt x="180597" y="231270"/>
                  </a:cubicBezTo>
                  <a:cubicBezTo>
                    <a:pt x="183645" y="236606"/>
                    <a:pt x="180597" y="236987"/>
                    <a:pt x="180342" y="239654"/>
                  </a:cubicBezTo>
                  <a:cubicBezTo>
                    <a:pt x="179962" y="242322"/>
                    <a:pt x="182501" y="244735"/>
                    <a:pt x="186566" y="246767"/>
                  </a:cubicBezTo>
                  <a:cubicBezTo>
                    <a:pt x="190631" y="248927"/>
                    <a:pt x="193553" y="251848"/>
                    <a:pt x="194696" y="255024"/>
                  </a:cubicBezTo>
                  <a:cubicBezTo>
                    <a:pt x="195840" y="258327"/>
                    <a:pt x="193299" y="258454"/>
                    <a:pt x="193299" y="263027"/>
                  </a:cubicBezTo>
                  <a:cubicBezTo>
                    <a:pt x="193299" y="267599"/>
                    <a:pt x="193172" y="269505"/>
                    <a:pt x="191013" y="274078"/>
                  </a:cubicBezTo>
                  <a:cubicBezTo>
                    <a:pt x="188853" y="278651"/>
                    <a:pt x="189107" y="275729"/>
                    <a:pt x="185931" y="276872"/>
                  </a:cubicBezTo>
                  <a:cubicBezTo>
                    <a:pt x="182883" y="278016"/>
                    <a:pt x="185042" y="278778"/>
                    <a:pt x="186566" y="283096"/>
                  </a:cubicBezTo>
                  <a:cubicBezTo>
                    <a:pt x="187964" y="287288"/>
                    <a:pt x="189996" y="285891"/>
                    <a:pt x="194061" y="290210"/>
                  </a:cubicBezTo>
                  <a:cubicBezTo>
                    <a:pt x="198126" y="294656"/>
                    <a:pt x="196348" y="296180"/>
                    <a:pt x="197999" y="301388"/>
                  </a:cubicBezTo>
                  <a:cubicBezTo>
                    <a:pt x="199650" y="306596"/>
                    <a:pt x="200793" y="303039"/>
                    <a:pt x="204350" y="304818"/>
                  </a:cubicBezTo>
                  <a:cubicBezTo>
                    <a:pt x="207906" y="306596"/>
                    <a:pt x="209812" y="308756"/>
                    <a:pt x="214639" y="308375"/>
                  </a:cubicBezTo>
                  <a:cubicBezTo>
                    <a:pt x="219339" y="307994"/>
                    <a:pt x="217942" y="306088"/>
                    <a:pt x="222134" y="305326"/>
                  </a:cubicBezTo>
                  <a:cubicBezTo>
                    <a:pt x="226325" y="304564"/>
                    <a:pt x="226198" y="307739"/>
                    <a:pt x="227469" y="310661"/>
                  </a:cubicBezTo>
                  <a:cubicBezTo>
                    <a:pt x="228739" y="313583"/>
                    <a:pt x="228485" y="314853"/>
                    <a:pt x="233311" y="320569"/>
                  </a:cubicBezTo>
                  <a:cubicBezTo>
                    <a:pt x="238138" y="326285"/>
                    <a:pt x="235852" y="323999"/>
                    <a:pt x="237376" y="329334"/>
                  </a:cubicBezTo>
                  <a:cubicBezTo>
                    <a:pt x="238901" y="334669"/>
                    <a:pt x="238012" y="341655"/>
                    <a:pt x="234328" y="346355"/>
                  </a:cubicBezTo>
                  <a:cubicBezTo>
                    <a:pt x="230772" y="351055"/>
                    <a:pt x="233185" y="351690"/>
                    <a:pt x="233820" y="358676"/>
                  </a:cubicBezTo>
                  <a:cubicBezTo>
                    <a:pt x="234455" y="365663"/>
                    <a:pt x="237250" y="363250"/>
                    <a:pt x="241441" y="366044"/>
                  </a:cubicBezTo>
                  <a:cubicBezTo>
                    <a:pt x="245633" y="368838"/>
                    <a:pt x="246777" y="372903"/>
                    <a:pt x="248555" y="380398"/>
                  </a:cubicBezTo>
                  <a:cubicBezTo>
                    <a:pt x="250333" y="387892"/>
                    <a:pt x="248682" y="385860"/>
                    <a:pt x="245760" y="393227"/>
                  </a:cubicBezTo>
                  <a:cubicBezTo>
                    <a:pt x="242838" y="400595"/>
                    <a:pt x="243601" y="398308"/>
                    <a:pt x="246141" y="401484"/>
                  </a:cubicBezTo>
                  <a:cubicBezTo>
                    <a:pt x="248555" y="404787"/>
                    <a:pt x="248555" y="408343"/>
                    <a:pt x="249698" y="413805"/>
                  </a:cubicBezTo>
                  <a:cubicBezTo>
                    <a:pt x="250841" y="419267"/>
                    <a:pt x="252620" y="418251"/>
                    <a:pt x="256684" y="420665"/>
                  </a:cubicBezTo>
                  <a:cubicBezTo>
                    <a:pt x="260749" y="423078"/>
                    <a:pt x="270022" y="419903"/>
                    <a:pt x="272944" y="417235"/>
                  </a:cubicBezTo>
                  <a:cubicBezTo>
                    <a:pt x="275865" y="414567"/>
                    <a:pt x="282217" y="413424"/>
                    <a:pt x="284757" y="413932"/>
                  </a:cubicBezTo>
                  <a:cubicBezTo>
                    <a:pt x="287297" y="414441"/>
                    <a:pt x="284503" y="416727"/>
                    <a:pt x="283106" y="420029"/>
                  </a:cubicBezTo>
                  <a:cubicBezTo>
                    <a:pt x="281835" y="423332"/>
                    <a:pt x="286027" y="422316"/>
                    <a:pt x="290727" y="421300"/>
                  </a:cubicBezTo>
                  <a:cubicBezTo>
                    <a:pt x="295427" y="420284"/>
                    <a:pt x="298222" y="419013"/>
                    <a:pt x="304065" y="415457"/>
                  </a:cubicBezTo>
                  <a:cubicBezTo>
                    <a:pt x="309908" y="411900"/>
                    <a:pt x="306987" y="415457"/>
                    <a:pt x="313719" y="416727"/>
                  </a:cubicBezTo>
                  <a:cubicBezTo>
                    <a:pt x="320451" y="417997"/>
                    <a:pt x="320197" y="416727"/>
                    <a:pt x="322865" y="410884"/>
                  </a:cubicBezTo>
                  <a:cubicBezTo>
                    <a:pt x="325405" y="405041"/>
                    <a:pt x="327437" y="406057"/>
                    <a:pt x="330994" y="410376"/>
                  </a:cubicBezTo>
                  <a:cubicBezTo>
                    <a:pt x="334551" y="414822"/>
                    <a:pt x="331629" y="416854"/>
                    <a:pt x="333281" y="422189"/>
                  </a:cubicBezTo>
                  <a:cubicBezTo>
                    <a:pt x="334931" y="427524"/>
                    <a:pt x="332519" y="428794"/>
                    <a:pt x="334678" y="437686"/>
                  </a:cubicBezTo>
                  <a:cubicBezTo>
                    <a:pt x="336964" y="446451"/>
                    <a:pt x="334169" y="443656"/>
                    <a:pt x="339124" y="445562"/>
                  </a:cubicBezTo>
                  <a:cubicBezTo>
                    <a:pt x="343951" y="447340"/>
                    <a:pt x="349413" y="440608"/>
                    <a:pt x="353097" y="437305"/>
                  </a:cubicBezTo>
                  <a:cubicBezTo>
                    <a:pt x="356907" y="433875"/>
                    <a:pt x="358304" y="435145"/>
                    <a:pt x="362877" y="433748"/>
                  </a:cubicBezTo>
                  <a:cubicBezTo>
                    <a:pt x="367451" y="432351"/>
                    <a:pt x="370372" y="434383"/>
                    <a:pt x="380661" y="433621"/>
                  </a:cubicBezTo>
                  <a:cubicBezTo>
                    <a:pt x="390950" y="432859"/>
                    <a:pt x="388029" y="430319"/>
                    <a:pt x="390696" y="425237"/>
                  </a:cubicBezTo>
                  <a:cubicBezTo>
                    <a:pt x="393491" y="420029"/>
                    <a:pt x="395523" y="418251"/>
                    <a:pt x="399842" y="417235"/>
                  </a:cubicBezTo>
                  <a:cubicBezTo>
                    <a:pt x="404033" y="416219"/>
                    <a:pt x="406447" y="421173"/>
                    <a:pt x="409749" y="424984"/>
                  </a:cubicBezTo>
                  <a:cubicBezTo>
                    <a:pt x="413052" y="428667"/>
                    <a:pt x="413179" y="427778"/>
                    <a:pt x="422071" y="427778"/>
                  </a:cubicBezTo>
                  <a:cubicBezTo>
                    <a:pt x="430963" y="427778"/>
                    <a:pt x="429820" y="429048"/>
                    <a:pt x="431852" y="433748"/>
                  </a:cubicBezTo>
                  <a:cubicBezTo>
                    <a:pt x="433757" y="438448"/>
                    <a:pt x="435536" y="439972"/>
                    <a:pt x="439601" y="440353"/>
                  </a:cubicBezTo>
                  <a:cubicBezTo>
                    <a:pt x="443666" y="440862"/>
                    <a:pt x="446078" y="439591"/>
                    <a:pt x="450143" y="435654"/>
                  </a:cubicBezTo>
                  <a:cubicBezTo>
                    <a:pt x="454208" y="431716"/>
                    <a:pt x="456368" y="431589"/>
                    <a:pt x="457638" y="433240"/>
                  </a:cubicBezTo>
                  <a:cubicBezTo>
                    <a:pt x="458908" y="434891"/>
                    <a:pt x="464370" y="438448"/>
                    <a:pt x="466657" y="436670"/>
                  </a:cubicBezTo>
                  <a:cubicBezTo>
                    <a:pt x="468943" y="434891"/>
                    <a:pt x="471992" y="435907"/>
                    <a:pt x="476692" y="440100"/>
                  </a:cubicBezTo>
                  <a:cubicBezTo>
                    <a:pt x="481392" y="444291"/>
                    <a:pt x="479232" y="445180"/>
                    <a:pt x="478851" y="456359"/>
                  </a:cubicBezTo>
                  <a:cubicBezTo>
                    <a:pt x="478343" y="467537"/>
                    <a:pt x="483043" y="467029"/>
                    <a:pt x="485329" y="475031"/>
                  </a:cubicBezTo>
                  <a:cubicBezTo>
                    <a:pt x="487616" y="483034"/>
                    <a:pt x="486473" y="482526"/>
                    <a:pt x="492824" y="478588"/>
                  </a:cubicBezTo>
                  <a:cubicBezTo>
                    <a:pt x="499175" y="474650"/>
                    <a:pt x="506924" y="473888"/>
                    <a:pt x="513910" y="470585"/>
                  </a:cubicBezTo>
                  <a:cubicBezTo>
                    <a:pt x="520896" y="467283"/>
                    <a:pt x="528899" y="468172"/>
                    <a:pt x="531947" y="463472"/>
                  </a:cubicBezTo>
                  <a:cubicBezTo>
                    <a:pt x="534996" y="458772"/>
                    <a:pt x="539061" y="458137"/>
                    <a:pt x="545286" y="455597"/>
                  </a:cubicBezTo>
                  <a:cubicBezTo>
                    <a:pt x="551510" y="453183"/>
                    <a:pt x="553796" y="453183"/>
                    <a:pt x="554558" y="450261"/>
                  </a:cubicBezTo>
                  <a:cubicBezTo>
                    <a:pt x="555320" y="447340"/>
                    <a:pt x="555828" y="445816"/>
                    <a:pt x="555955" y="439337"/>
                  </a:cubicBezTo>
                  <a:cubicBezTo>
                    <a:pt x="556082" y="432859"/>
                    <a:pt x="561164" y="434002"/>
                    <a:pt x="566244" y="429429"/>
                  </a:cubicBezTo>
                  <a:cubicBezTo>
                    <a:pt x="571326" y="424856"/>
                    <a:pt x="569928" y="426000"/>
                    <a:pt x="567896" y="423205"/>
                  </a:cubicBezTo>
                  <a:cubicBezTo>
                    <a:pt x="565736" y="420411"/>
                    <a:pt x="562434" y="418124"/>
                    <a:pt x="561544" y="412916"/>
                  </a:cubicBezTo>
                  <a:cubicBezTo>
                    <a:pt x="560782" y="407708"/>
                    <a:pt x="561037" y="408089"/>
                    <a:pt x="565736" y="408343"/>
                  </a:cubicBezTo>
                  <a:cubicBezTo>
                    <a:pt x="570436" y="408724"/>
                    <a:pt x="571453" y="412281"/>
                    <a:pt x="574501" y="410757"/>
                  </a:cubicBezTo>
                  <a:cubicBezTo>
                    <a:pt x="577423" y="409105"/>
                    <a:pt x="576788" y="407454"/>
                    <a:pt x="576153" y="403897"/>
                  </a:cubicBezTo>
                  <a:cubicBezTo>
                    <a:pt x="575517" y="400341"/>
                    <a:pt x="573739" y="400468"/>
                    <a:pt x="571579" y="397038"/>
                  </a:cubicBezTo>
                  <a:cubicBezTo>
                    <a:pt x="569420" y="393608"/>
                    <a:pt x="571961" y="391322"/>
                    <a:pt x="574501" y="389036"/>
                  </a:cubicBezTo>
                  <a:cubicBezTo>
                    <a:pt x="577168" y="386749"/>
                    <a:pt x="582122" y="386114"/>
                    <a:pt x="585680" y="383700"/>
                  </a:cubicBezTo>
                  <a:cubicBezTo>
                    <a:pt x="589236" y="381287"/>
                    <a:pt x="588093" y="381795"/>
                    <a:pt x="586060" y="378873"/>
                  </a:cubicBezTo>
                  <a:cubicBezTo>
                    <a:pt x="583901" y="375952"/>
                    <a:pt x="580852" y="377095"/>
                    <a:pt x="578058" y="377476"/>
                  </a:cubicBezTo>
                  <a:cubicBezTo>
                    <a:pt x="575263" y="377730"/>
                    <a:pt x="574120" y="377095"/>
                    <a:pt x="571453" y="374174"/>
                  </a:cubicBezTo>
                  <a:cubicBezTo>
                    <a:pt x="568658" y="371252"/>
                    <a:pt x="571071" y="370871"/>
                    <a:pt x="573231" y="368584"/>
                  </a:cubicBezTo>
                  <a:cubicBezTo>
                    <a:pt x="575391" y="366298"/>
                    <a:pt x="576533" y="366933"/>
                    <a:pt x="577804" y="364393"/>
                  </a:cubicBezTo>
                  <a:cubicBezTo>
                    <a:pt x="579074" y="361852"/>
                    <a:pt x="579201" y="358041"/>
                    <a:pt x="578185" y="355501"/>
                  </a:cubicBezTo>
                  <a:cubicBezTo>
                    <a:pt x="577042" y="352960"/>
                    <a:pt x="574120" y="355247"/>
                    <a:pt x="571326" y="353214"/>
                  </a:cubicBezTo>
                  <a:cubicBezTo>
                    <a:pt x="568531" y="351182"/>
                    <a:pt x="570817" y="349531"/>
                    <a:pt x="576660" y="345974"/>
                  </a:cubicBezTo>
                  <a:cubicBezTo>
                    <a:pt x="582504" y="342417"/>
                    <a:pt x="583774" y="340131"/>
                    <a:pt x="589617" y="336193"/>
                  </a:cubicBezTo>
                  <a:cubicBezTo>
                    <a:pt x="595460" y="332255"/>
                    <a:pt x="596731" y="333271"/>
                    <a:pt x="596731" y="329080"/>
                  </a:cubicBezTo>
                  <a:cubicBezTo>
                    <a:pt x="596731" y="324888"/>
                    <a:pt x="595079" y="319045"/>
                    <a:pt x="601303" y="318664"/>
                  </a:cubicBezTo>
                  <a:moveTo>
                    <a:pt x="2889" y="97132"/>
                  </a:moveTo>
                  <a:cubicBezTo>
                    <a:pt x="1618" y="101070"/>
                    <a:pt x="-2700" y="104626"/>
                    <a:pt x="2507" y="107548"/>
                  </a:cubicBezTo>
                  <a:cubicBezTo>
                    <a:pt x="7716" y="110469"/>
                    <a:pt x="10256" y="107802"/>
                    <a:pt x="12923" y="103356"/>
                  </a:cubicBezTo>
                  <a:cubicBezTo>
                    <a:pt x="15591" y="98783"/>
                    <a:pt x="10383" y="86081"/>
                    <a:pt x="2889" y="97132"/>
                  </a:cubicBezTo>
                  <a:moveTo>
                    <a:pt x="164846" y="106913"/>
                  </a:moveTo>
                  <a:cubicBezTo>
                    <a:pt x="169673" y="108818"/>
                    <a:pt x="174880" y="110851"/>
                    <a:pt x="177548" y="107294"/>
                  </a:cubicBezTo>
                  <a:cubicBezTo>
                    <a:pt x="180089" y="103737"/>
                    <a:pt x="175262" y="92051"/>
                    <a:pt x="169037" y="98148"/>
                  </a:cubicBezTo>
                  <a:cubicBezTo>
                    <a:pt x="165735" y="103356"/>
                    <a:pt x="159891" y="105008"/>
                    <a:pt x="164846" y="106913"/>
                  </a:cubicBezTo>
                  <a:moveTo>
                    <a:pt x="132200" y="6309"/>
                  </a:moveTo>
                  <a:cubicBezTo>
                    <a:pt x="132581" y="3769"/>
                    <a:pt x="124070" y="-2202"/>
                    <a:pt x="122800" y="847"/>
                  </a:cubicBezTo>
                  <a:cubicBezTo>
                    <a:pt x="121530" y="6309"/>
                    <a:pt x="117338" y="8977"/>
                    <a:pt x="121530" y="9612"/>
                  </a:cubicBezTo>
                  <a:cubicBezTo>
                    <a:pt x="125722" y="10247"/>
                    <a:pt x="131946" y="8977"/>
                    <a:pt x="132327" y="6309"/>
                  </a:cubicBezTo>
                  <a:moveTo>
                    <a:pt x="148332" y="55849"/>
                  </a:moveTo>
                  <a:cubicBezTo>
                    <a:pt x="143759" y="47719"/>
                    <a:pt x="144140" y="47084"/>
                    <a:pt x="143505" y="41876"/>
                  </a:cubicBezTo>
                  <a:cubicBezTo>
                    <a:pt x="142870" y="36668"/>
                    <a:pt x="135376" y="30825"/>
                    <a:pt x="132073" y="36668"/>
                  </a:cubicBezTo>
                  <a:cubicBezTo>
                    <a:pt x="128516" y="43781"/>
                    <a:pt x="128135" y="48100"/>
                    <a:pt x="133089" y="50006"/>
                  </a:cubicBezTo>
                  <a:cubicBezTo>
                    <a:pt x="137916" y="51911"/>
                    <a:pt x="137662" y="58516"/>
                    <a:pt x="141600" y="59152"/>
                  </a:cubicBezTo>
                  <a:cubicBezTo>
                    <a:pt x="145538" y="59787"/>
                    <a:pt x="153032" y="63978"/>
                    <a:pt x="148459" y="55849"/>
                  </a:cubicBezTo>
                  <a:moveTo>
                    <a:pt x="562688" y="477191"/>
                  </a:moveTo>
                  <a:cubicBezTo>
                    <a:pt x="566879" y="477064"/>
                    <a:pt x="567896" y="479350"/>
                    <a:pt x="569674" y="470839"/>
                  </a:cubicBezTo>
                  <a:cubicBezTo>
                    <a:pt x="571453" y="462456"/>
                    <a:pt x="575898" y="463853"/>
                    <a:pt x="576279" y="457883"/>
                  </a:cubicBezTo>
                  <a:cubicBezTo>
                    <a:pt x="576788" y="451913"/>
                    <a:pt x="578058" y="450135"/>
                    <a:pt x="575644" y="448483"/>
                  </a:cubicBezTo>
                  <a:cubicBezTo>
                    <a:pt x="573231" y="446832"/>
                    <a:pt x="570309" y="443148"/>
                    <a:pt x="565864" y="445689"/>
                  </a:cubicBezTo>
                  <a:cubicBezTo>
                    <a:pt x="562814" y="448610"/>
                    <a:pt x="561037" y="449626"/>
                    <a:pt x="561799" y="455724"/>
                  </a:cubicBezTo>
                  <a:cubicBezTo>
                    <a:pt x="562688" y="461948"/>
                    <a:pt x="563958" y="461059"/>
                    <a:pt x="562942" y="467918"/>
                  </a:cubicBezTo>
                  <a:cubicBezTo>
                    <a:pt x="561926" y="474778"/>
                    <a:pt x="558369" y="477318"/>
                    <a:pt x="562688" y="477191"/>
                  </a:cubicBezTo>
                </a:path>
              </a:pathLst>
            </a:custGeom>
            <a:solidFill>
              <a:srgbClr val="FFFFFF"/>
            </a:solidFill>
            <a:ln w="12700" cap="flat">
              <a:noFill/>
              <a:prstDash val="solid"/>
              <a:miter/>
            </a:ln>
          </p:spPr>
          <p:txBody>
            <a:bodyPr rtlCol="0" anchor="ctr"/>
            <a:lstStyle/>
            <a:p>
              <a:endParaRPr lang="en-GB"/>
            </a:p>
          </p:txBody>
        </p:sp>
        <p:sp>
          <p:nvSpPr>
            <p:cNvPr id="1341" name="Freeform: Shape 1340">
              <a:extLst>
                <a:ext uri="{FF2B5EF4-FFF2-40B4-BE49-F238E27FC236}">
                  <a16:creationId xmlns:a16="http://schemas.microsoft.com/office/drawing/2014/main" id="{81359ED4-85FA-F9A7-DE6C-3E1B7CA51CF5}"/>
                </a:ext>
              </a:extLst>
            </p:cNvPr>
            <p:cNvSpPr/>
            <p:nvPr/>
          </p:nvSpPr>
          <p:spPr>
            <a:xfrm>
              <a:off x="12033214" y="3975987"/>
              <a:ext cx="70504" cy="54535"/>
            </a:xfrm>
            <a:custGeom>
              <a:avLst/>
              <a:gdLst>
                <a:gd name="connsiteX0" fmla="*/ 65733 w 70504"/>
                <a:gd name="connsiteY0" fmla="*/ 24117 h 54535"/>
                <a:gd name="connsiteX1" fmla="*/ 69036 w 70504"/>
                <a:gd name="connsiteY1" fmla="*/ 17003 h 54535"/>
                <a:gd name="connsiteX2" fmla="*/ 69671 w 70504"/>
                <a:gd name="connsiteY2" fmla="*/ 9890 h 54535"/>
                <a:gd name="connsiteX3" fmla="*/ 63827 w 70504"/>
                <a:gd name="connsiteY3" fmla="*/ 3412 h 54535"/>
                <a:gd name="connsiteX4" fmla="*/ 55698 w 70504"/>
                <a:gd name="connsiteY4" fmla="*/ 1125 h 54535"/>
                <a:gd name="connsiteX5" fmla="*/ 44266 w 70504"/>
                <a:gd name="connsiteY5" fmla="*/ 744 h 54535"/>
                <a:gd name="connsiteX6" fmla="*/ 30420 w 70504"/>
                <a:gd name="connsiteY6" fmla="*/ 3666 h 54535"/>
                <a:gd name="connsiteX7" fmla="*/ 17590 w 70504"/>
                <a:gd name="connsiteY7" fmla="*/ 13066 h 54535"/>
                <a:gd name="connsiteX8" fmla="*/ 12382 w 70504"/>
                <a:gd name="connsiteY8" fmla="*/ 27420 h 54535"/>
                <a:gd name="connsiteX9" fmla="*/ 6920 w 70504"/>
                <a:gd name="connsiteY9" fmla="*/ 40757 h 54535"/>
                <a:gd name="connsiteX10" fmla="*/ 188 w 70504"/>
                <a:gd name="connsiteY10" fmla="*/ 51427 h 54535"/>
                <a:gd name="connsiteX11" fmla="*/ 6666 w 70504"/>
                <a:gd name="connsiteY11" fmla="*/ 54095 h 54535"/>
                <a:gd name="connsiteX12" fmla="*/ 21020 w 70504"/>
                <a:gd name="connsiteY12" fmla="*/ 52697 h 54535"/>
                <a:gd name="connsiteX13" fmla="*/ 37025 w 70504"/>
                <a:gd name="connsiteY13" fmla="*/ 51173 h 54535"/>
                <a:gd name="connsiteX14" fmla="*/ 47695 w 70504"/>
                <a:gd name="connsiteY14" fmla="*/ 43679 h 54535"/>
                <a:gd name="connsiteX15" fmla="*/ 56079 w 70504"/>
                <a:gd name="connsiteY15" fmla="*/ 38344 h 54535"/>
                <a:gd name="connsiteX16" fmla="*/ 62938 w 70504"/>
                <a:gd name="connsiteY16" fmla="*/ 31866 h 54535"/>
                <a:gd name="connsiteX17" fmla="*/ 65860 w 70504"/>
                <a:gd name="connsiteY17" fmla="*/ 24244 h 5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504" h="54535">
                  <a:moveTo>
                    <a:pt x="65733" y="24117"/>
                  </a:moveTo>
                  <a:cubicBezTo>
                    <a:pt x="65225" y="19671"/>
                    <a:pt x="67003" y="20052"/>
                    <a:pt x="69036" y="17003"/>
                  </a:cubicBezTo>
                  <a:cubicBezTo>
                    <a:pt x="70941" y="13955"/>
                    <a:pt x="70814" y="12557"/>
                    <a:pt x="69671" y="9890"/>
                  </a:cubicBezTo>
                  <a:cubicBezTo>
                    <a:pt x="68527" y="7096"/>
                    <a:pt x="66622" y="5190"/>
                    <a:pt x="63827" y="3412"/>
                  </a:cubicBezTo>
                  <a:cubicBezTo>
                    <a:pt x="61033" y="1634"/>
                    <a:pt x="60906" y="2904"/>
                    <a:pt x="55698" y="1125"/>
                  </a:cubicBezTo>
                  <a:cubicBezTo>
                    <a:pt x="50490" y="-1161"/>
                    <a:pt x="47695" y="744"/>
                    <a:pt x="44266" y="744"/>
                  </a:cubicBezTo>
                  <a:cubicBezTo>
                    <a:pt x="40836" y="744"/>
                    <a:pt x="35755" y="1252"/>
                    <a:pt x="30420" y="3666"/>
                  </a:cubicBezTo>
                  <a:cubicBezTo>
                    <a:pt x="25085" y="6079"/>
                    <a:pt x="22671" y="8493"/>
                    <a:pt x="17590" y="13066"/>
                  </a:cubicBezTo>
                  <a:cubicBezTo>
                    <a:pt x="12510" y="17639"/>
                    <a:pt x="13652" y="21830"/>
                    <a:pt x="12382" y="27420"/>
                  </a:cubicBezTo>
                  <a:cubicBezTo>
                    <a:pt x="11113" y="32882"/>
                    <a:pt x="8953" y="35549"/>
                    <a:pt x="6920" y="40757"/>
                  </a:cubicBezTo>
                  <a:cubicBezTo>
                    <a:pt x="4761" y="45965"/>
                    <a:pt x="1077" y="48251"/>
                    <a:pt x="188" y="51427"/>
                  </a:cubicBezTo>
                  <a:cubicBezTo>
                    <a:pt x="-701" y="54730"/>
                    <a:pt x="1586" y="54984"/>
                    <a:pt x="6666" y="54095"/>
                  </a:cubicBezTo>
                  <a:cubicBezTo>
                    <a:pt x="11747" y="53078"/>
                    <a:pt x="15177" y="53841"/>
                    <a:pt x="21020" y="52697"/>
                  </a:cubicBezTo>
                  <a:cubicBezTo>
                    <a:pt x="26864" y="51554"/>
                    <a:pt x="34230" y="52571"/>
                    <a:pt x="37025" y="51173"/>
                  </a:cubicBezTo>
                  <a:cubicBezTo>
                    <a:pt x="39820" y="49903"/>
                    <a:pt x="44012" y="48379"/>
                    <a:pt x="47695" y="43679"/>
                  </a:cubicBezTo>
                  <a:cubicBezTo>
                    <a:pt x="51506" y="38979"/>
                    <a:pt x="55317" y="41265"/>
                    <a:pt x="56079" y="38344"/>
                  </a:cubicBezTo>
                  <a:cubicBezTo>
                    <a:pt x="56714" y="35422"/>
                    <a:pt x="58873" y="35549"/>
                    <a:pt x="62938" y="31866"/>
                  </a:cubicBezTo>
                  <a:cubicBezTo>
                    <a:pt x="67003" y="28182"/>
                    <a:pt x="66368" y="28563"/>
                    <a:pt x="65860" y="24244"/>
                  </a:cubicBezTo>
                </a:path>
              </a:pathLst>
            </a:custGeom>
            <a:solidFill>
              <a:srgbClr val="FFFFFF"/>
            </a:solidFill>
            <a:ln w="12700" cap="flat">
              <a:noFill/>
              <a:prstDash val="solid"/>
              <a:miter/>
            </a:ln>
          </p:spPr>
          <p:txBody>
            <a:bodyPr rtlCol="0" anchor="ctr"/>
            <a:lstStyle/>
            <a:p>
              <a:endParaRPr lang="en-GB"/>
            </a:p>
          </p:txBody>
        </p:sp>
        <p:sp>
          <p:nvSpPr>
            <p:cNvPr id="1342" name="Freeform: Shape 1341">
              <a:extLst>
                <a:ext uri="{FF2B5EF4-FFF2-40B4-BE49-F238E27FC236}">
                  <a16:creationId xmlns:a16="http://schemas.microsoft.com/office/drawing/2014/main" id="{8988EA54-F473-3C0D-A5F2-E700CB36982F}"/>
                </a:ext>
              </a:extLst>
            </p:cNvPr>
            <p:cNvSpPr/>
            <p:nvPr/>
          </p:nvSpPr>
          <p:spPr>
            <a:xfrm>
              <a:off x="12085040" y="4021496"/>
              <a:ext cx="13262" cy="7728"/>
            </a:xfrm>
            <a:custGeom>
              <a:avLst/>
              <a:gdLst>
                <a:gd name="connsiteX0" fmla="*/ 3237 w 13262"/>
                <a:gd name="connsiteY0" fmla="*/ 1092 h 7728"/>
                <a:gd name="connsiteX1" fmla="*/ 824 w 13262"/>
                <a:gd name="connsiteY1" fmla="*/ 5156 h 7728"/>
                <a:gd name="connsiteX2" fmla="*/ 7048 w 13262"/>
                <a:gd name="connsiteY2" fmla="*/ 7443 h 7728"/>
                <a:gd name="connsiteX3" fmla="*/ 12510 w 13262"/>
                <a:gd name="connsiteY3" fmla="*/ 2235 h 7728"/>
                <a:gd name="connsiteX4" fmla="*/ 3237 w 13262"/>
                <a:gd name="connsiteY4" fmla="*/ 1092 h 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2" h="7728">
                  <a:moveTo>
                    <a:pt x="3237" y="1092"/>
                  </a:moveTo>
                  <a:cubicBezTo>
                    <a:pt x="1205" y="2362"/>
                    <a:pt x="-1336" y="2870"/>
                    <a:pt x="824" y="5156"/>
                  </a:cubicBezTo>
                  <a:cubicBezTo>
                    <a:pt x="2983" y="7443"/>
                    <a:pt x="2983" y="8205"/>
                    <a:pt x="7048" y="7443"/>
                  </a:cubicBezTo>
                  <a:cubicBezTo>
                    <a:pt x="11113" y="6681"/>
                    <a:pt x="14923" y="4140"/>
                    <a:pt x="12510" y="2235"/>
                  </a:cubicBezTo>
                  <a:cubicBezTo>
                    <a:pt x="10223" y="330"/>
                    <a:pt x="7937" y="-1068"/>
                    <a:pt x="3237" y="1092"/>
                  </a:cubicBezTo>
                </a:path>
              </a:pathLst>
            </a:custGeom>
            <a:solidFill>
              <a:srgbClr val="FFFFFF"/>
            </a:solidFill>
            <a:ln w="12700" cap="flat">
              <a:noFill/>
              <a:prstDash val="solid"/>
              <a:miter/>
            </a:ln>
          </p:spPr>
          <p:txBody>
            <a:bodyPr rtlCol="0" anchor="ctr"/>
            <a:lstStyle/>
            <a:p>
              <a:endParaRPr lang="en-GB"/>
            </a:p>
          </p:txBody>
        </p:sp>
        <p:sp>
          <p:nvSpPr>
            <p:cNvPr id="1343" name="Freeform: Shape 1342">
              <a:extLst>
                <a:ext uri="{FF2B5EF4-FFF2-40B4-BE49-F238E27FC236}">
                  <a16:creationId xmlns:a16="http://schemas.microsoft.com/office/drawing/2014/main" id="{FB9FB8D7-BB0D-C258-1EF5-01D197D14F49}"/>
                </a:ext>
              </a:extLst>
            </p:cNvPr>
            <p:cNvSpPr/>
            <p:nvPr/>
          </p:nvSpPr>
          <p:spPr>
            <a:xfrm>
              <a:off x="11762971" y="3876530"/>
              <a:ext cx="6799" cy="17284"/>
            </a:xfrm>
            <a:custGeom>
              <a:avLst/>
              <a:gdLst>
                <a:gd name="connsiteX0" fmla="*/ 122 w 6799"/>
                <a:gd name="connsiteY0" fmla="*/ 2646 h 17284"/>
                <a:gd name="connsiteX1" fmla="*/ 2027 w 6799"/>
                <a:gd name="connsiteY1" fmla="*/ 10521 h 17284"/>
                <a:gd name="connsiteX2" fmla="*/ 5076 w 6799"/>
                <a:gd name="connsiteY2" fmla="*/ 16872 h 17284"/>
                <a:gd name="connsiteX3" fmla="*/ 6600 w 6799"/>
                <a:gd name="connsiteY3" fmla="*/ 5821 h 17284"/>
                <a:gd name="connsiteX4" fmla="*/ 249 w 6799"/>
                <a:gd name="connsiteY4" fmla="*/ 2773 h 17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 h="17284">
                  <a:moveTo>
                    <a:pt x="122" y="2646"/>
                  </a:moveTo>
                  <a:cubicBezTo>
                    <a:pt x="-513" y="5440"/>
                    <a:pt x="1519" y="6075"/>
                    <a:pt x="2027" y="10521"/>
                  </a:cubicBezTo>
                  <a:cubicBezTo>
                    <a:pt x="2535" y="14967"/>
                    <a:pt x="2789" y="18524"/>
                    <a:pt x="5076" y="16872"/>
                  </a:cubicBezTo>
                  <a:cubicBezTo>
                    <a:pt x="7235" y="15221"/>
                    <a:pt x="6854" y="8997"/>
                    <a:pt x="6600" y="5821"/>
                  </a:cubicBezTo>
                  <a:cubicBezTo>
                    <a:pt x="6219" y="2519"/>
                    <a:pt x="375" y="-3578"/>
                    <a:pt x="249" y="2773"/>
                  </a:cubicBezTo>
                </a:path>
              </a:pathLst>
            </a:custGeom>
            <a:solidFill>
              <a:srgbClr val="FFFFFF"/>
            </a:solidFill>
            <a:ln w="12700" cap="flat">
              <a:noFill/>
              <a:prstDash val="solid"/>
              <a:miter/>
            </a:ln>
          </p:spPr>
          <p:txBody>
            <a:bodyPr rtlCol="0" anchor="ctr"/>
            <a:lstStyle/>
            <a:p>
              <a:endParaRPr lang="en-GB"/>
            </a:p>
          </p:txBody>
        </p:sp>
        <p:sp>
          <p:nvSpPr>
            <p:cNvPr id="1344" name="Freeform: Shape 1343">
              <a:extLst>
                <a:ext uri="{FF2B5EF4-FFF2-40B4-BE49-F238E27FC236}">
                  <a16:creationId xmlns:a16="http://schemas.microsoft.com/office/drawing/2014/main" id="{F6B813F8-5295-F9F8-CCEA-610476F68BDE}"/>
                </a:ext>
              </a:extLst>
            </p:cNvPr>
            <p:cNvSpPr/>
            <p:nvPr/>
          </p:nvSpPr>
          <p:spPr>
            <a:xfrm>
              <a:off x="11785334" y="3868621"/>
              <a:ext cx="6084" cy="11644"/>
            </a:xfrm>
            <a:custGeom>
              <a:avLst/>
              <a:gdLst>
                <a:gd name="connsiteX0" fmla="*/ 2909 w 6084"/>
                <a:gd name="connsiteY0" fmla="*/ 774 h 11644"/>
                <a:gd name="connsiteX1" fmla="*/ 115 w 6084"/>
                <a:gd name="connsiteY1" fmla="*/ 6109 h 11644"/>
                <a:gd name="connsiteX2" fmla="*/ 2529 w 6084"/>
                <a:gd name="connsiteY2" fmla="*/ 10047 h 11644"/>
                <a:gd name="connsiteX3" fmla="*/ 6085 w 6084"/>
                <a:gd name="connsiteY3" fmla="*/ 2933 h 11644"/>
                <a:gd name="connsiteX4" fmla="*/ 2782 w 6084"/>
                <a:gd name="connsiteY4" fmla="*/ 774 h 11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 h="11644">
                  <a:moveTo>
                    <a:pt x="2909" y="774"/>
                  </a:moveTo>
                  <a:cubicBezTo>
                    <a:pt x="115" y="3061"/>
                    <a:pt x="496" y="2679"/>
                    <a:pt x="115" y="6109"/>
                  </a:cubicBezTo>
                  <a:cubicBezTo>
                    <a:pt x="-266" y="9539"/>
                    <a:pt x="241" y="14112"/>
                    <a:pt x="2529" y="10047"/>
                  </a:cubicBezTo>
                  <a:cubicBezTo>
                    <a:pt x="4815" y="5982"/>
                    <a:pt x="6085" y="5347"/>
                    <a:pt x="6085" y="2933"/>
                  </a:cubicBezTo>
                  <a:cubicBezTo>
                    <a:pt x="6085" y="520"/>
                    <a:pt x="5450" y="-1004"/>
                    <a:pt x="2782" y="774"/>
                  </a:cubicBezTo>
                </a:path>
              </a:pathLst>
            </a:custGeom>
            <a:solidFill>
              <a:srgbClr val="FFFFFF"/>
            </a:solidFill>
            <a:ln w="12700" cap="flat">
              <a:noFill/>
              <a:prstDash val="solid"/>
              <a:miter/>
            </a:ln>
          </p:spPr>
          <p:txBody>
            <a:bodyPr rtlCol="0" anchor="ctr"/>
            <a:lstStyle/>
            <a:p>
              <a:endParaRPr lang="en-GB"/>
            </a:p>
          </p:txBody>
        </p:sp>
        <p:sp>
          <p:nvSpPr>
            <p:cNvPr id="1345" name="Freeform: Shape 1344">
              <a:extLst>
                <a:ext uri="{FF2B5EF4-FFF2-40B4-BE49-F238E27FC236}">
                  <a16:creationId xmlns:a16="http://schemas.microsoft.com/office/drawing/2014/main" id="{CD3D947F-42B1-8491-E9FA-4F9FBB182B16}"/>
                </a:ext>
              </a:extLst>
            </p:cNvPr>
            <p:cNvSpPr/>
            <p:nvPr/>
          </p:nvSpPr>
          <p:spPr>
            <a:xfrm>
              <a:off x="11851167" y="3869948"/>
              <a:ext cx="26860" cy="50127"/>
            </a:xfrm>
            <a:custGeom>
              <a:avLst/>
              <a:gdLst>
                <a:gd name="connsiteX0" fmla="*/ 21167 w 26860"/>
                <a:gd name="connsiteY0" fmla="*/ 47844 h 50127"/>
                <a:gd name="connsiteX1" fmla="*/ 24597 w 26860"/>
                <a:gd name="connsiteY1" fmla="*/ 38063 h 50127"/>
                <a:gd name="connsiteX2" fmla="*/ 24724 w 26860"/>
                <a:gd name="connsiteY2" fmla="*/ 32855 h 50127"/>
                <a:gd name="connsiteX3" fmla="*/ 20786 w 26860"/>
                <a:gd name="connsiteY3" fmla="*/ 25488 h 50127"/>
                <a:gd name="connsiteX4" fmla="*/ 25232 w 26860"/>
                <a:gd name="connsiteY4" fmla="*/ 17993 h 50127"/>
                <a:gd name="connsiteX5" fmla="*/ 21548 w 26860"/>
                <a:gd name="connsiteY5" fmla="*/ 9990 h 50127"/>
                <a:gd name="connsiteX6" fmla="*/ 18880 w 26860"/>
                <a:gd name="connsiteY6" fmla="*/ 5799 h 50127"/>
                <a:gd name="connsiteX7" fmla="*/ 15197 w 26860"/>
                <a:gd name="connsiteY7" fmla="*/ 972 h 50127"/>
                <a:gd name="connsiteX8" fmla="*/ 9226 w 26860"/>
                <a:gd name="connsiteY8" fmla="*/ 9482 h 50127"/>
                <a:gd name="connsiteX9" fmla="*/ 462 w 26860"/>
                <a:gd name="connsiteY9" fmla="*/ 12785 h 50127"/>
                <a:gd name="connsiteX10" fmla="*/ 3257 w 26860"/>
                <a:gd name="connsiteY10" fmla="*/ 18120 h 50127"/>
                <a:gd name="connsiteX11" fmla="*/ 6305 w 26860"/>
                <a:gd name="connsiteY11" fmla="*/ 24472 h 50127"/>
                <a:gd name="connsiteX12" fmla="*/ 3002 w 26860"/>
                <a:gd name="connsiteY12" fmla="*/ 29044 h 50127"/>
                <a:gd name="connsiteX13" fmla="*/ 1986 w 26860"/>
                <a:gd name="connsiteY13" fmla="*/ 36539 h 50127"/>
                <a:gd name="connsiteX14" fmla="*/ 8464 w 26860"/>
                <a:gd name="connsiteY14" fmla="*/ 41112 h 50127"/>
                <a:gd name="connsiteX15" fmla="*/ 13926 w 26860"/>
                <a:gd name="connsiteY15" fmla="*/ 47971 h 50127"/>
                <a:gd name="connsiteX16" fmla="*/ 21040 w 26860"/>
                <a:gd name="connsiteY16" fmla="*/ 47971 h 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60" h="50127">
                  <a:moveTo>
                    <a:pt x="21167" y="47844"/>
                  </a:moveTo>
                  <a:cubicBezTo>
                    <a:pt x="23453" y="44541"/>
                    <a:pt x="21929" y="40095"/>
                    <a:pt x="24597" y="38063"/>
                  </a:cubicBezTo>
                  <a:cubicBezTo>
                    <a:pt x="27264" y="36158"/>
                    <a:pt x="27900" y="34761"/>
                    <a:pt x="24724" y="32855"/>
                  </a:cubicBezTo>
                  <a:cubicBezTo>
                    <a:pt x="21675" y="30950"/>
                    <a:pt x="17737" y="29806"/>
                    <a:pt x="20786" y="25488"/>
                  </a:cubicBezTo>
                  <a:cubicBezTo>
                    <a:pt x="23835" y="21296"/>
                    <a:pt x="26248" y="23709"/>
                    <a:pt x="25232" y="17993"/>
                  </a:cubicBezTo>
                  <a:cubicBezTo>
                    <a:pt x="24088" y="12277"/>
                    <a:pt x="23962" y="12023"/>
                    <a:pt x="21548" y="9990"/>
                  </a:cubicBezTo>
                  <a:cubicBezTo>
                    <a:pt x="19135" y="7958"/>
                    <a:pt x="19135" y="8847"/>
                    <a:pt x="18880" y="5799"/>
                  </a:cubicBezTo>
                  <a:cubicBezTo>
                    <a:pt x="18753" y="2750"/>
                    <a:pt x="18880" y="-2077"/>
                    <a:pt x="15197" y="972"/>
                  </a:cubicBezTo>
                  <a:cubicBezTo>
                    <a:pt x="11259" y="5163"/>
                    <a:pt x="13546" y="6942"/>
                    <a:pt x="9226" y="9482"/>
                  </a:cubicBezTo>
                  <a:cubicBezTo>
                    <a:pt x="4781" y="11896"/>
                    <a:pt x="716" y="9609"/>
                    <a:pt x="462" y="12785"/>
                  </a:cubicBezTo>
                  <a:cubicBezTo>
                    <a:pt x="81" y="15834"/>
                    <a:pt x="-1190" y="16088"/>
                    <a:pt x="3257" y="18120"/>
                  </a:cubicBezTo>
                  <a:cubicBezTo>
                    <a:pt x="7702" y="20279"/>
                    <a:pt x="7448" y="21423"/>
                    <a:pt x="6305" y="24472"/>
                  </a:cubicBezTo>
                  <a:cubicBezTo>
                    <a:pt x="5162" y="27520"/>
                    <a:pt x="4399" y="24472"/>
                    <a:pt x="3002" y="29044"/>
                  </a:cubicBezTo>
                  <a:cubicBezTo>
                    <a:pt x="1732" y="33617"/>
                    <a:pt x="-1443" y="32982"/>
                    <a:pt x="1986" y="36539"/>
                  </a:cubicBezTo>
                  <a:cubicBezTo>
                    <a:pt x="5416" y="40095"/>
                    <a:pt x="4527" y="37555"/>
                    <a:pt x="8464" y="41112"/>
                  </a:cubicBezTo>
                  <a:cubicBezTo>
                    <a:pt x="12402" y="44668"/>
                    <a:pt x="12402" y="45557"/>
                    <a:pt x="13926" y="47971"/>
                  </a:cubicBezTo>
                  <a:cubicBezTo>
                    <a:pt x="15578" y="50384"/>
                    <a:pt x="18753" y="51274"/>
                    <a:pt x="21040" y="47971"/>
                  </a:cubicBezTo>
                </a:path>
              </a:pathLst>
            </a:custGeom>
            <a:solidFill>
              <a:srgbClr val="FFFFFF"/>
            </a:solidFill>
            <a:ln w="12700" cap="flat">
              <a:noFill/>
              <a:prstDash val="solid"/>
              <a:miter/>
            </a:ln>
          </p:spPr>
          <p:txBody>
            <a:bodyPr rtlCol="0" anchor="ctr"/>
            <a:lstStyle/>
            <a:p>
              <a:endParaRPr lang="en-GB"/>
            </a:p>
          </p:txBody>
        </p:sp>
        <p:sp>
          <p:nvSpPr>
            <p:cNvPr id="1346" name="Freeform: Shape 1345">
              <a:extLst>
                <a:ext uri="{FF2B5EF4-FFF2-40B4-BE49-F238E27FC236}">
                  <a16:creationId xmlns:a16="http://schemas.microsoft.com/office/drawing/2014/main" id="{0BC2FC01-4B3E-8C56-36E6-8280BE25E055}"/>
                </a:ext>
              </a:extLst>
            </p:cNvPr>
            <p:cNvSpPr/>
            <p:nvPr/>
          </p:nvSpPr>
          <p:spPr>
            <a:xfrm>
              <a:off x="11839408" y="3912924"/>
              <a:ext cx="24637" cy="37026"/>
            </a:xfrm>
            <a:custGeom>
              <a:avLst/>
              <a:gdLst>
                <a:gd name="connsiteX0" fmla="*/ 7141 w 24637"/>
                <a:gd name="connsiteY0" fmla="*/ 15411 h 37026"/>
                <a:gd name="connsiteX1" fmla="*/ 1170 w 24637"/>
                <a:gd name="connsiteY1" fmla="*/ 21635 h 37026"/>
                <a:gd name="connsiteX2" fmla="*/ 1679 w 24637"/>
                <a:gd name="connsiteY2" fmla="*/ 29638 h 37026"/>
                <a:gd name="connsiteX3" fmla="*/ 8157 w 24637"/>
                <a:gd name="connsiteY3" fmla="*/ 36878 h 37026"/>
                <a:gd name="connsiteX4" fmla="*/ 13238 w 24637"/>
                <a:gd name="connsiteY4" fmla="*/ 30019 h 37026"/>
                <a:gd name="connsiteX5" fmla="*/ 18827 w 24637"/>
                <a:gd name="connsiteY5" fmla="*/ 24811 h 37026"/>
                <a:gd name="connsiteX6" fmla="*/ 23908 w 24637"/>
                <a:gd name="connsiteY6" fmla="*/ 21509 h 37026"/>
                <a:gd name="connsiteX7" fmla="*/ 20859 w 24637"/>
                <a:gd name="connsiteY7" fmla="*/ 13506 h 37026"/>
                <a:gd name="connsiteX8" fmla="*/ 14889 w 24637"/>
                <a:gd name="connsiteY8" fmla="*/ 8171 h 37026"/>
                <a:gd name="connsiteX9" fmla="*/ 9808 w 24637"/>
                <a:gd name="connsiteY9" fmla="*/ 2201 h 37026"/>
                <a:gd name="connsiteX10" fmla="*/ 6252 w 24637"/>
                <a:gd name="connsiteY10" fmla="*/ 7536 h 37026"/>
                <a:gd name="connsiteX11" fmla="*/ 11459 w 24637"/>
                <a:gd name="connsiteY11" fmla="*/ 12108 h 37026"/>
                <a:gd name="connsiteX12" fmla="*/ 7395 w 24637"/>
                <a:gd name="connsiteY12" fmla="*/ 15411 h 3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37" h="37026">
                  <a:moveTo>
                    <a:pt x="7141" y="15411"/>
                  </a:moveTo>
                  <a:cubicBezTo>
                    <a:pt x="3457" y="16300"/>
                    <a:pt x="3584" y="17825"/>
                    <a:pt x="1170" y="21635"/>
                  </a:cubicBezTo>
                  <a:cubicBezTo>
                    <a:pt x="-1243" y="25319"/>
                    <a:pt x="663" y="25827"/>
                    <a:pt x="1679" y="29638"/>
                  </a:cubicBezTo>
                  <a:cubicBezTo>
                    <a:pt x="2695" y="33322"/>
                    <a:pt x="5870" y="36116"/>
                    <a:pt x="8157" y="36878"/>
                  </a:cubicBezTo>
                  <a:cubicBezTo>
                    <a:pt x="10443" y="37641"/>
                    <a:pt x="11714" y="35481"/>
                    <a:pt x="13238" y="30019"/>
                  </a:cubicBezTo>
                  <a:cubicBezTo>
                    <a:pt x="14635" y="24684"/>
                    <a:pt x="16668" y="26208"/>
                    <a:pt x="18827" y="24811"/>
                  </a:cubicBezTo>
                  <a:cubicBezTo>
                    <a:pt x="20986" y="23287"/>
                    <a:pt x="22003" y="24684"/>
                    <a:pt x="23908" y="21509"/>
                  </a:cubicBezTo>
                  <a:cubicBezTo>
                    <a:pt x="25686" y="18333"/>
                    <a:pt x="24035" y="18333"/>
                    <a:pt x="20859" y="13506"/>
                  </a:cubicBezTo>
                  <a:cubicBezTo>
                    <a:pt x="17557" y="8679"/>
                    <a:pt x="18700" y="10711"/>
                    <a:pt x="14889" y="8171"/>
                  </a:cubicBezTo>
                  <a:cubicBezTo>
                    <a:pt x="10952" y="5503"/>
                    <a:pt x="12222" y="6265"/>
                    <a:pt x="9808" y="2201"/>
                  </a:cubicBezTo>
                  <a:cubicBezTo>
                    <a:pt x="8792" y="-3515"/>
                    <a:pt x="5235" y="3217"/>
                    <a:pt x="6252" y="7536"/>
                  </a:cubicBezTo>
                  <a:cubicBezTo>
                    <a:pt x="7267" y="11982"/>
                    <a:pt x="9681" y="10203"/>
                    <a:pt x="11459" y="12108"/>
                  </a:cubicBezTo>
                  <a:cubicBezTo>
                    <a:pt x="13238" y="14014"/>
                    <a:pt x="11079" y="14522"/>
                    <a:pt x="7395" y="15411"/>
                  </a:cubicBezTo>
                </a:path>
              </a:pathLst>
            </a:custGeom>
            <a:solidFill>
              <a:srgbClr val="FFFFFF"/>
            </a:solidFill>
            <a:ln w="12700" cap="flat">
              <a:noFill/>
              <a:prstDash val="solid"/>
              <a:miter/>
            </a:ln>
          </p:spPr>
          <p:txBody>
            <a:bodyPr rtlCol="0" anchor="ctr"/>
            <a:lstStyle/>
            <a:p>
              <a:endParaRPr lang="en-GB"/>
            </a:p>
          </p:txBody>
        </p:sp>
        <p:sp>
          <p:nvSpPr>
            <p:cNvPr id="1347" name="Freeform: Shape 1346">
              <a:extLst>
                <a:ext uri="{FF2B5EF4-FFF2-40B4-BE49-F238E27FC236}">
                  <a16:creationId xmlns:a16="http://schemas.microsoft.com/office/drawing/2014/main" id="{A6C9AAE3-F544-7970-6218-707211B2E05A}"/>
                </a:ext>
              </a:extLst>
            </p:cNvPr>
            <p:cNvSpPr/>
            <p:nvPr/>
          </p:nvSpPr>
          <p:spPr>
            <a:xfrm>
              <a:off x="5434993" y="265552"/>
              <a:ext cx="18208" cy="16704"/>
            </a:xfrm>
            <a:custGeom>
              <a:avLst/>
              <a:gdLst>
                <a:gd name="connsiteX0" fmla="*/ 12036 w 18208"/>
                <a:gd name="connsiteY0" fmla="*/ 16276 h 16704"/>
                <a:gd name="connsiteX1" fmla="*/ 17879 w 18208"/>
                <a:gd name="connsiteY1" fmla="*/ 10179 h 16704"/>
                <a:gd name="connsiteX2" fmla="*/ 9495 w 18208"/>
                <a:gd name="connsiteY2" fmla="*/ 4717 h 16704"/>
                <a:gd name="connsiteX3" fmla="*/ 2128 w 18208"/>
                <a:gd name="connsiteY3" fmla="*/ 1668 h 16704"/>
                <a:gd name="connsiteX4" fmla="*/ 3017 w 18208"/>
                <a:gd name="connsiteY4" fmla="*/ 12084 h 16704"/>
                <a:gd name="connsiteX5" fmla="*/ 12163 w 18208"/>
                <a:gd name="connsiteY5" fmla="*/ 16149 h 1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08" h="16704">
                  <a:moveTo>
                    <a:pt x="12036" y="16276"/>
                  </a:moveTo>
                  <a:cubicBezTo>
                    <a:pt x="15338" y="14498"/>
                    <a:pt x="19403" y="13227"/>
                    <a:pt x="17879" y="10179"/>
                  </a:cubicBezTo>
                  <a:cubicBezTo>
                    <a:pt x="16354" y="7130"/>
                    <a:pt x="10892" y="8400"/>
                    <a:pt x="9495" y="4717"/>
                  </a:cubicBezTo>
                  <a:cubicBezTo>
                    <a:pt x="7971" y="1033"/>
                    <a:pt x="1873" y="-2016"/>
                    <a:pt x="2128" y="1668"/>
                  </a:cubicBezTo>
                  <a:cubicBezTo>
                    <a:pt x="603" y="6876"/>
                    <a:pt x="-2191" y="9035"/>
                    <a:pt x="3017" y="12084"/>
                  </a:cubicBezTo>
                  <a:cubicBezTo>
                    <a:pt x="8225" y="15133"/>
                    <a:pt x="8860" y="17927"/>
                    <a:pt x="12163" y="16149"/>
                  </a:cubicBezTo>
                </a:path>
              </a:pathLst>
            </a:custGeom>
            <a:solidFill>
              <a:srgbClr val="FFFFFF"/>
            </a:solidFill>
            <a:ln w="12700" cap="flat">
              <a:noFill/>
              <a:prstDash val="solid"/>
              <a:miter/>
            </a:ln>
          </p:spPr>
          <p:txBody>
            <a:bodyPr rtlCol="0" anchor="ctr"/>
            <a:lstStyle/>
            <a:p>
              <a:endParaRPr lang="en-GB"/>
            </a:p>
          </p:txBody>
        </p:sp>
        <p:sp>
          <p:nvSpPr>
            <p:cNvPr id="1348" name="Freeform: Shape 1347">
              <a:extLst>
                <a:ext uri="{FF2B5EF4-FFF2-40B4-BE49-F238E27FC236}">
                  <a16:creationId xmlns:a16="http://schemas.microsoft.com/office/drawing/2014/main" id="{3D26BEF6-C40C-FEB9-0D44-0167CC5DF4A2}"/>
                </a:ext>
              </a:extLst>
            </p:cNvPr>
            <p:cNvSpPr/>
            <p:nvPr/>
          </p:nvSpPr>
          <p:spPr>
            <a:xfrm>
              <a:off x="9783023" y="3420282"/>
              <a:ext cx="1010825" cy="628044"/>
            </a:xfrm>
            <a:custGeom>
              <a:avLst/>
              <a:gdLst>
                <a:gd name="connsiteX0" fmla="*/ 969459 w 1010825"/>
                <a:gd name="connsiteY0" fmla="*/ 614881 h 628044"/>
                <a:gd name="connsiteX1" fmla="*/ 995499 w 1010825"/>
                <a:gd name="connsiteY1" fmla="*/ 624916 h 628044"/>
                <a:gd name="connsiteX2" fmla="*/ 1010742 w 1010825"/>
                <a:gd name="connsiteY2" fmla="*/ 624280 h 628044"/>
                <a:gd name="connsiteX3" fmla="*/ 998420 w 1010825"/>
                <a:gd name="connsiteY3" fmla="*/ 609292 h 628044"/>
                <a:gd name="connsiteX4" fmla="*/ 996769 w 1010825"/>
                <a:gd name="connsiteY4" fmla="*/ 592016 h 628044"/>
                <a:gd name="connsiteX5" fmla="*/ 1005280 w 1010825"/>
                <a:gd name="connsiteY5" fmla="*/ 577663 h 628044"/>
                <a:gd name="connsiteX6" fmla="*/ 996769 w 1010825"/>
                <a:gd name="connsiteY6" fmla="*/ 569533 h 628044"/>
                <a:gd name="connsiteX7" fmla="*/ 970094 w 1010825"/>
                <a:gd name="connsiteY7" fmla="*/ 568517 h 628044"/>
                <a:gd name="connsiteX8" fmla="*/ 951548 w 1010825"/>
                <a:gd name="connsiteY8" fmla="*/ 573979 h 628044"/>
                <a:gd name="connsiteX9" fmla="*/ 927922 w 1010825"/>
                <a:gd name="connsiteY9" fmla="*/ 570549 h 628044"/>
                <a:gd name="connsiteX10" fmla="*/ 918522 w 1010825"/>
                <a:gd name="connsiteY10" fmla="*/ 560387 h 628044"/>
                <a:gd name="connsiteX11" fmla="*/ 915601 w 1010825"/>
                <a:gd name="connsiteY11" fmla="*/ 550352 h 628044"/>
                <a:gd name="connsiteX12" fmla="*/ 905185 w 1010825"/>
                <a:gd name="connsiteY12" fmla="*/ 540952 h 628044"/>
                <a:gd name="connsiteX13" fmla="*/ 902644 w 1010825"/>
                <a:gd name="connsiteY13" fmla="*/ 527996 h 628044"/>
                <a:gd name="connsiteX14" fmla="*/ 885749 w 1010825"/>
                <a:gd name="connsiteY14" fmla="*/ 530282 h 628044"/>
                <a:gd name="connsiteX15" fmla="*/ 870126 w 1010825"/>
                <a:gd name="connsiteY15" fmla="*/ 526090 h 628044"/>
                <a:gd name="connsiteX16" fmla="*/ 851961 w 1010825"/>
                <a:gd name="connsiteY16" fmla="*/ 521898 h 628044"/>
                <a:gd name="connsiteX17" fmla="*/ 834050 w 1010825"/>
                <a:gd name="connsiteY17" fmla="*/ 519612 h 628044"/>
                <a:gd name="connsiteX18" fmla="*/ 825285 w 1010825"/>
                <a:gd name="connsiteY18" fmla="*/ 504623 h 628044"/>
                <a:gd name="connsiteX19" fmla="*/ 809027 w 1010825"/>
                <a:gd name="connsiteY19" fmla="*/ 503353 h 628044"/>
                <a:gd name="connsiteX20" fmla="*/ 801913 w 1010825"/>
                <a:gd name="connsiteY20" fmla="*/ 518596 h 628044"/>
                <a:gd name="connsiteX21" fmla="*/ 787305 w 1010825"/>
                <a:gd name="connsiteY21" fmla="*/ 531298 h 628044"/>
                <a:gd name="connsiteX22" fmla="*/ 767743 w 1010825"/>
                <a:gd name="connsiteY22" fmla="*/ 528377 h 628044"/>
                <a:gd name="connsiteX23" fmla="*/ 746911 w 1010825"/>
                <a:gd name="connsiteY23" fmla="*/ 525836 h 628044"/>
                <a:gd name="connsiteX24" fmla="*/ 723792 w 1010825"/>
                <a:gd name="connsiteY24" fmla="*/ 525582 h 628044"/>
                <a:gd name="connsiteX25" fmla="*/ 697498 w 1010825"/>
                <a:gd name="connsiteY25" fmla="*/ 524312 h 628044"/>
                <a:gd name="connsiteX26" fmla="*/ 686066 w 1010825"/>
                <a:gd name="connsiteY26" fmla="*/ 512626 h 628044"/>
                <a:gd name="connsiteX27" fmla="*/ 681874 w 1010825"/>
                <a:gd name="connsiteY27" fmla="*/ 501574 h 628044"/>
                <a:gd name="connsiteX28" fmla="*/ 663583 w 1010825"/>
                <a:gd name="connsiteY28" fmla="*/ 493064 h 628044"/>
                <a:gd name="connsiteX29" fmla="*/ 645037 w 1010825"/>
                <a:gd name="connsiteY29" fmla="*/ 493318 h 628044"/>
                <a:gd name="connsiteX30" fmla="*/ 634367 w 1010825"/>
                <a:gd name="connsiteY30" fmla="*/ 493699 h 628044"/>
                <a:gd name="connsiteX31" fmla="*/ 620013 w 1010825"/>
                <a:gd name="connsiteY31" fmla="*/ 484299 h 628044"/>
                <a:gd name="connsiteX32" fmla="*/ 604389 w 1010825"/>
                <a:gd name="connsiteY32" fmla="*/ 477440 h 628044"/>
                <a:gd name="connsiteX33" fmla="*/ 591687 w 1010825"/>
                <a:gd name="connsiteY33" fmla="*/ 482902 h 628044"/>
                <a:gd name="connsiteX34" fmla="*/ 576444 w 1010825"/>
                <a:gd name="connsiteY34" fmla="*/ 483156 h 628044"/>
                <a:gd name="connsiteX35" fmla="*/ 565011 w 1010825"/>
                <a:gd name="connsiteY35" fmla="*/ 478329 h 628044"/>
                <a:gd name="connsiteX36" fmla="*/ 547482 w 1010825"/>
                <a:gd name="connsiteY36" fmla="*/ 478964 h 628044"/>
                <a:gd name="connsiteX37" fmla="*/ 541003 w 1010825"/>
                <a:gd name="connsiteY37" fmla="*/ 493572 h 628044"/>
                <a:gd name="connsiteX38" fmla="*/ 532874 w 1010825"/>
                <a:gd name="connsiteY38" fmla="*/ 505893 h 628044"/>
                <a:gd name="connsiteX39" fmla="*/ 524110 w 1010825"/>
                <a:gd name="connsiteY39" fmla="*/ 514277 h 628044"/>
                <a:gd name="connsiteX40" fmla="*/ 514328 w 1010825"/>
                <a:gd name="connsiteY40" fmla="*/ 518215 h 628044"/>
                <a:gd name="connsiteX41" fmla="*/ 524110 w 1010825"/>
                <a:gd name="connsiteY41" fmla="*/ 521136 h 628044"/>
                <a:gd name="connsiteX42" fmla="*/ 542909 w 1010825"/>
                <a:gd name="connsiteY42" fmla="*/ 525074 h 628044"/>
                <a:gd name="connsiteX43" fmla="*/ 569330 w 1010825"/>
                <a:gd name="connsiteY43" fmla="*/ 533585 h 628044"/>
                <a:gd name="connsiteX44" fmla="*/ 577714 w 1010825"/>
                <a:gd name="connsiteY44" fmla="*/ 541714 h 628044"/>
                <a:gd name="connsiteX45" fmla="*/ 574157 w 1010825"/>
                <a:gd name="connsiteY45" fmla="*/ 552511 h 628044"/>
                <a:gd name="connsiteX46" fmla="*/ 583557 w 1010825"/>
                <a:gd name="connsiteY46" fmla="*/ 556449 h 628044"/>
                <a:gd name="connsiteX47" fmla="*/ 607946 w 1010825"/>
                <a:gd name="connsiteY47" fmla="*/ 561022 h 628044"/>
                <a:gd name="connsiteX48" fmla="*/ 635002 w 1010825"/>
                <a:gd name="connsiteY48" fmla="*/ 562928 h 628044"/>
                <a:gd name="connsiteX49" fmla="*/ 671458 w 1010825"/>
                <a:gd name="connsiteY49" fmla="*/ 576265 h 628044"/>
                <a:gd name="connsiteX50" fmla="*/ 697625 w 1010825"/>
                <a:gd name="connsiteY50" fmla="*/ 571565 h 628044"/>
                <a:gd name="connsiteX51" fmla="*/ 722014 w 1010825"/>
                <a:gd name="connsiteY51" fmla="*/ 569914 h 628044"/>
                <a:gd name="connsiteX52" fmla="*/ 770792 w 1010825"/>
                <a:gd name="connsiteY52" fmla="*/ 579949 h 628044"/>
                <a:gd name="connsiteX53" fmla="*/ 799373 w 1010825"/>
                <a:gd name="connsiteY53" fmla="*/ 595827 h 628044"/>
                <a:gd name="connsiteX54" fmla="*/ 818553 w 1010825"/>
                <a:gd name="connsiteY54" fmla="*/ 598368 h 628044"/>
                <a:gd name="connsiteX55" fmla="*/ 842307 w 1010825"/>
                <a:gd name="connsiteY55" fmla="*/ 605227 h 628044"/>
                <a:gd name="connsiteX56" fmla="*/ 863774 w 1010825"/>
                <a:gd name="connsiteY56" fmla="*/ 600654 h 628044"/>
                <a:gd name="connsiteX57" fmla="*/ 888798 w 1010825"/>
                <a:gd name="connsiteY57" fmla="*/ 605227 h 628044"/>
                <a:gd name="connsiteX58" fmla="*/ 915474 w 1010825"/>
                <a:gd name="connsiteY58" fmla="*/ 605227 h 628044"/>
                <a:gd name="connsiteX59" fmla="*/ 945451 w 1010825"/>
                <a:gd name="connsiteY59" fmla="*/ 606243 h 628044"/>
                <a:gd name="connsiteX60" fmla="*/ 969586 w 1010825"/>
                <a:gd name="connsiteY60" fmla="*/ 614754 h 628044"/>
                <a:gd name="connsiteX61" fmla="*/ 508994 w 1010825"/>
                <a:gd name="connsiteY61" fmla="*/ 508307 h 628044"/>
                <a:gd name="connsiteX62" fmla="*/ 499212 w 1010825"/>
                <a:gd name="connsiteY62" fmla="*/ 512499 h 628044"/>
                <a:gd name="connsiteX63" fmla="*/ 507342 w 1010825"/>
                <a:gd name="connsiteY63" fmla="*/ 514785 h 628044"/>
                <a:gd name="connsiteX64" fmla="*/ 508994 w 1010825"/>
                <a:gd name="connsiteY64" fmla="*/ 508307 h 628044"/>
                <a:gd name="connsiteX65" fmla="*/ 229792 w 1010825"/>
                <a:gd name="connsiteY65" fmla="*/ 296302 h 628044"/>
                <a:gd name="connsiteX66" fmla="*/ 230808 w 1010825"/>
                <a:gd name="connsiteY66" fmla="*/ 305956 h 628044"/>
                <a:gd name="connsiteX67" fmla="*/ 235381 w 1010825"/>
                <a:gd name="connsiteY67" fmla="*/ 308242 h 628044"/>
                <a:gd name="connsiteX68" fmla="*/ 240717 w 1010825"/>
                <a:gd name="connsiteY68" fmla="*/ 304304 h 628044"/>
                <a:gd name="connsiteX69" fmla="*/ 229792 w 1010825"/>
                <a:gd name="connsiteY69" fmla="*/ 296302 h 628044"/>
                <a:gd name="connsiteX70" fmla="*/ 215058 w 1010825"/>
                <a:gd name="connsiteY70" fmla="*/ 274454 h 628044"/>
                <a:gd name="connsiteX71" fmla="*/ 206293 w 1010825"/>
                <a:gd name="connsiteY71" fmla="*/ 271405 h 628044"/>
                <a:gd name="connsiteX72" fmla="*/ 208071 w 1010825"/>
                <a:gd name="connsiteY72" fmla="*/ 278265 h 628044"/>
                <a:gd name="connsiteX73" fmla="*/ 217471 w 1010825"/>
                <a:gd name="connsiteY73" fmla="*/ 281694 h 628044"/>
                <a:gd name="connsiteX74" fmla="*/ 220519 w 1010825"/>
                <a:gd name="connsiteY74" fmla="*/ 281694 h 628044"/>
                <a:gd name="connsiteX75" fmla="*/ 214930 w 1010825"/>
                <a:gd name="connsiteY75" fmla="*/ 274454 h 628044"/>
                <a:gd name="connsiteX76" fmla="*/ 247957 w 1010825"/>
                <a:gd name="connsiteY76" fmla="*/ 314975 h 628044"/>
                <a:gd name="connsiteX77" fmla="*/ 249482 w 1010825"/>
                <a:gd name="connsiteY77" fmla="*/ 320945 h 628044"/>
                <a:gd name="connsiteX78" fmla="*/ 250624 w 1010825"/>
                <a:gd name="connsiteY78" fmla="*/ 327169 h 628044"/>
                <a:gd name="connsiteX79" fmla="*/ 255071 w 1010825"/>
                <a:gd name="connsiteY79" fmla="*/ 320945 h 628044"/>
                <a:gd name="connsiteX80" fmla="*/ 248084 w 1010825"/>
                <a:gd name="connsiteY80" fmla="*/ 314975 h 628044"/>
                <a:gd name="connsiteX81" fmla="*/ 356817 w 1010825"/>
                <a:gd name="connsiteY81" fmla="*/ 445429 h 628044"/>
                <a:gd name="connsiteX82" fmla="*/ 344115 w 1010825"/>
                <a:gd name="connsiteY82" fmla="*/ 443016 h 628044"/>
                <a:gd name="connsiteX83" fmla="*/ 349196 w 1010825"/>
                <a:gd name="connsiteY83" fmla="*/ 451019 h 628044"/>
                <a:gd name="connsiteX84" fmla="*/ 358088 w 1010825"/>
                <a:gd name="connsiteY84" fmla="*/ 453432 h 628044"/>
                <a:gd name="connsiteX85" fmla="*/ 356817 w 1010825"/>
                <a:gd name="connsiteY85" fmla="*/ 445429 h 628044"/>
                <a:gd name="connsiteX86" fmla="*/ 182539 w 1010825"/>
                <a:gd name="connsiteY86" fmla="*/ 226565 h 628044"/>
                <a:gd name="connsiteX87" fmla="*/ 174029 w 1010825"/>
                <a:gd name="connsiteY87" fmla="*/ 212211 h 628044"/>
                <a:gd name="connsiteX88" fmla="*/ 157769 w 1010825"/>
                <a:gd name="connsiteY88" fmla="*/ 216912 h 628044"/>
                <a:gd name="connsiteX89" fmla="*/ 157769 w 1010825"/>
                <a:gd name="connsiteY89" fmla="*/ 229487 h 628044"/>
                <a:gd name="connsiteX90" fmla="*/ 164755 w 1010825"/>
                <a:gd name="connsiteY90" fmla="*/ 241173 h 628044"/>
                <a:gd name="connsiteX91" fmla="*/ 172885 w 1010825"/>
                <a:gd name="connsiteY91" fmla="*/ 249176 h 628044"/>
                <a:gd name="connsiteX92" fmla="*/ 185842 w 1010825"/>
                <a:gd name="connsiteY92" fmla="*/ 252225 h 628044"/>
                <a:gd name="connsiteX93" fmla="*/ 188509 w 1010825"/>
                <a:gd name="connsiteY93" fmla="*/ 241554 h 628044"/>
                <a:gd name="connsiteX94" fmla="*/ 182539 w 1010825"/>
                <a:gd name="connsiteY94" fmla="*/ 226565 h 628044"/>
                <a:gd name="connsiteX95" fmla="*/ 149259 w 1010825"/>
                <a:gd name="connsiteY95" fmla="*/ 173215 h 628044"/>
                <a:gd name="connsiteX96" fmla="*/ 141510 w 1010825"/>
                <a:gd name="connsiteY96" fmla="*/ 171945 h 628044"/>
                <a:gd name="connsiteX97" fmla="*/ 138715 w 1010825"/>
                <a:gd name="connsiteY97" fmla="*/ 180709 h 628044"/>
                <a:gd name="connsiteX98" fmla="*/ 136302 w 1010825"/>
                <a:gd name="connsiteY98" fmla="*/ 185282 h 628044"/>
                <a:gd name="connsiteX99" fmla="*/ 144050 w 1010825"/>
                <a:gd name="connsiteY99" fmla="*/ 185917 h 628044"/>
                <a:gd name="connsiteX100" fmla="*/ 150021 w 1010825"/>
                <a:gd name="connsiteY100" fmla="*/ 179947 h 628044"/>
                <a:gd name="connsiteX101" fmla="*/ 149259 w 1010825"/>
                <a:gd name="connsiteY101" fmla="*/ 173342 h 628044"/>
                <a:gd name="connsiteX102" fmla="*/ 104673 w 1010825"/>
                <a:gd name="connsiteY102" fmla="*/ 92173 h 628044"/>
                <a:gd name="connsiteX103" fmla="*/ 93749 w 1010825"/>
                <a:gd name="connsiteY103" fmla="*/ 82519 h 628044"/>
                <a:gd name="connsiteX104" fmla="*/ 79776 w 1010825"/>
                <a:gd name="connsiteY104" fmla="*/ 79470 h 628044"/>
                <a:gd name="connsiteX105" fmla="*/ 75838 w 1010825"/>
                <a:gd name="connsiteY105" fmla="*/ 84679 h 628044"/>
                <a:gd name="connsiteX106" fmla="*/ 85111 w 1010825"/>
                <a:gd name="connsiteY106" fmla="*/ 93570 h 628044"/>
                <a:gd name="connsiteX107" fmla="*/ 93749 w 1010825"/>
                <a:gd name="connsiteY107" fmla="*/ 104494 h 628044"/>
                <a:gd name="connsiteX108" fmla="*/ 101243 w 1010825"/>
                <a:gd name="connsiteY108" fmla="*/ 114910 h 628044"/>
                <a:gd name="connsiteX109" fmla="*/ 109373 w 1010825"/>
                <a:gd name="connsiteY109" fmla="*/ 124691 h 628044"/>
                <a:gd name="connsiteX110" fmla="*/ 114454 w 1010825"/>
                <a:gd name="connsiteY110" fmla="*/ 115418 h 628044"/>
                <a:gd name="connsiteX111" fmla="*/ 114835 w 1010825"/>
                <a:gd name="connsiteY111" fmla="*/ 105129 h 628044"/>
                <a:gd name="connsiteX112" fmla="*/ 104800 w 1010825"/>
                <a:gd name="connsiteY112" fmla="*/ 92173 h 628044"/>
                <a:gd name="connsiteX113" fmla="*/ 87525 w 1010825"/>
                <a:gd name="connsiteY113" fmla="*/ 46952 h 628044"/>
                <a:gd name="connsiteX114" fmla="*/ 88540 w 1010825"/>
                <a:gd name="connsiteY114" fmla="*/ 39965 h 628044"/>
                <a:gd name="connsiteX115" fmla="*/ 79776 w 1010825"/>
                <a:gd name="connsiteY115" fmla="*/ 37298 h 628044"/>
                <a:gd name="connsiteX116" fmla="*/ 81427 w 1010825"/>
                <a:gd name="connsiteY116" fmla="*/ 42887 h 628044"/>
                <a:gd name="connsiteX117" fmla="*/ 87651 w 1010825"/>
                <a:gd name="connsiteY117" fmla="*/ 46952 h 628044"/>
                <a:gd name="connsiteX118" fmla="*/ 24647 w 1010825"/>
                <a:gd name="connsiteY118" fmla="*/ 11258 h 628044"/>
                <a:gd name="connsiteX119" fmla="*/ 2671 w 1010825"/>
                <a:gd name="connsiteY119" fmla="*/ 1985 h 628044"/>
                <a:gd name="connsiteX120" fmla="*/ 2671 w 1010825"/>
                <a:gd name="connsiteY120" fmla="*/ 10750 h 628044"/>
                <a:gd name="connsiteX121" fmla="*/ 18169 w 1010825"/>
                <a:gd name="connsiteY121" fmla="*/ 21801 h 628044"/>
                <a:gd name="connsiteX122" fmla="*/ 34809 w 1010825"/>
                <a:gd name="connsiteY122" fmla="*/ 30439 h 628044"/>
                <a:gd name="connsiteX123" fmla="*/ 37603 w 1010825"/>
                <a:gd name="connsiteY123" fmla="*/ 24214 h 628044"/>
                <a:gd name="connsiteX124" fmla="*/ 24774 w 1010825"/>
                <a:gd name="connsiteY124" fmla="*/ 11131 h 6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010825" h="628044">
                  <a:moveTo>
                    <a:pt x="969459" y="614881"/>
                  </a:moveTo>
                  <a:cubicBezTo>
                    <a:pt x="983432" y="617167"/>
                    <a:pt x="985337" y="620470"/>
                    <a:pt x="995499" y="624916"/>
                  </a:cubicBezTo>
                  <a:cubicBezTo>
                    <a:pt x="1005534" y="629489"/>
                    <a:pt x="1009853" y="628854"/>
                    <a:pt x="1010742" y="624280"/>
                  </a:cubicBezTo>
                  <a:cubicBezTo>
                    <a:pt x="1011758" y="619708"/>
                    <a:pt x="1003247" y="614881"/>
                    <a:pt x="998420" y="609292"/>
                  </a:cubicBezTo>
                  <a:cubicBezTo>
                    <a:pt x="993593" y="603703"/>
                    <a:pt x="994864" y="597859"/>
                    <a:pt x="996769" y="592016"/>
                  </a:cubicBezTo>
                  <a:cubicBezTo>
                    <a:pt x="998675" y="586173"/>
                    <a:pt x="1003882" y="583506"/>
                    <a:pt x="1005280" y="577663"/>
                  </a:cubicBezTo>
                  <a:cubicBezTo>
                    <a:pt x="1006550" y="571819"/>
                    <a:pt x="1002613" y="572200"/>
                    <a:pt x="996769" y="569533"/>
                  </a:cubicBezTo>
                  <a:cubicBezTo>
                    <a:pt x="990926" y="566865"/>
                    <a:pt x="981145" y="565341"/>
                    <a:pt x="970094" y="568517"/>
                  </a:cubicBezTo>
                  <a:cubicBezTo>
                    <a:pt x="959043" y="571819"/>
                    <a:pt x="961584" y="572454"/>
                    <a:pt x="951548" y="573979"/>
                  </a:cubicBezTo>
                  <a:cubicBezTo>
                    <a:pt x="946468" y="576392"/>
                    <a:pt x="935417" y="572582"/>
                    <a:pt x="927922" y="570549"/>
                  </a:cubicBezTo>
                  <a:cubicBezTo>
                    <a:pt x="920427" y="568643"/>
                    <a:pt x="920808" y="568643"/>
                    <a:pt x="918522" y="560387"/>
                  </a:cubicBezTo>
                  <a:cubicBezTo>
                    <a:pt x="916236" y="552258"/>
                    <a:pt x="919157" y="553274"/>
                    <a:pt x="915601" y="550352"/>
                  </a:cubicBezTo>
                  <a:cubicBezTo>
                    <a:pt x="912044" y="547431"/>
                    <a:pt x="907089" y="548065"/>
                    <a:pt x="905185" y="540952"/>
                  </a:cubicBezTo>
                  <a:cubicBezTo>
                    <a:pt x="903279" y="533839"/>
                    <a:pt x="906200" y="533839"/>
                    <a:pt x="902644" y="527996"/>
                  </a:cubicBezTo>
                  <a:cubicBezTo>
                    <a:pt x="899087" y="522153"/>
                    <a:pt x="896420" y="527996"/>
                    <a:pt x="885749" y="530282"/>
                  </a:cubicBezTo>
                  <a:cubicBezTo>
                    <a:pt x="875080" y="532568"/>
                    <a:pt x="876350" y="530282"/>
                    <a:pt x="870126" y="526090"/>
                  </a:cubicBezTo>
                  <a:cubicBezTo>
                    <a:pt x="864029" y="521898"/>
                    <a:pt x="860979" y="521898"/>
                    <a:pt x="851961" y="521898"/>
                  </a:cubicBezTo>
                  <a:cubicBezTo>
                    <a:pt x="842942" y="521898"/>
                    <a:pt x="840274" y="521898"/>
                    <a:pt x="834050" y="519612"/>
                  </a:cubicBezTo>
                  <a:cubicBezTo>
                    <a:pt x="827826" y="517326"/>
                    <a:pt x="829477" y="509577"/>
                    <a:pt x="825285" y="504623"/>
                  </a:cubicBezTo>
                  <a:cubicBezTo>
                    <a:pt x="821094" y="499796"/>
                    <a:pt x="815505" y="501701"/>
                    <a:pt x="809027" y="503353"/>
                  </a:cubicBezTo>
                  <a:cubicBezTo>
                    <a:pt x="802548" y="505004"/>
                    <a:pt x="804454" y="508307"/>
                    <a:pt x="801913" y="518596"/>
                  </a:cubicBezTo>
                  <a:cubicBezTo>
                    <a:pt x="799373" y="529012"/>
                    <a:pt x="797721" y="528631"/>
                    <a:pt x="787305" y="531298"/>
                  </a:cubicBezTo>
                  <a:cubicBezTo>
                    <a:pt x="776889" y="533839"/>
                    <a:pt x="773586" y="531044"/>
                    <a:pt x="767743" y="528377"/>
                  </a:cubicBezTo>
                  <a:cubicBezTo>
                    <a:pt x="761900" y="525836"/>
                    <a:pt x="756692" y="525836"/>
                    <a:pt x="746911" y="525836"/>
                  </a:cubicBezTo>
                  <a:cubicBezTo>
                    <a:pt x="737130" y="525836"/>
                    <a:pt x="732939" y="527488"/>
                    <a:pt x="723792" y="525582"/>
                  </a:cubicBezTo>
                  <a:cubicBezTo>
                    <a:pt x="714647" y="523677"/>
                    <a:pt x="710074" y="527488"/>
                    <a:pt x="697498" y="524312"/>
                  </a:cubicBezTo>
                  <a:cubicBezTo>
                    <a:pt x="684796" y="521009"/>
                    <a:pt x="687718" y="519485"/>
                    <a:pt x="686066" y="512626"/>
                  </a:cubicBezTo>
                  <a:cubicBezTo>
                    <a:pt x="684415" y="505766"/>
                    <a:pt x="686066" y="507163"/>
                    <a:pt x="681874" y="501574"/>
                  </a:cubicBezTo>
                  <a:cubicBezTo>
                    <a:pt x="677682" y="495985"/>
                    <a:pt x="674634" y="494461"/>
                    <a:pt x="663583" y="493064"/>
                  </a:cubicBezTo>
                  <a:cubicBezTo>
                    <a:pt x="652532" y="491793"/>
                    <a:pt x="652150" y="493064"/>
                    <a:pt x="645037" y="493318"/>
                  </a:cubicBezTo>
                  <a:cubicBezTo>
                    <a:pt x="637923" y="493699"/>
                    <a:pt x="640846" y="493953"/>
                    <a:pt x="634367" y="493699"/>
                  </a:cubicBezTo>
                  <a:cubicBezTo>
                    <a:pt x="627889" y="493318"/>
                    <a:pt x="627127" y="489126"/>
                    <a:pt x="620013" y="484299"/>
                  </a:cubicBezTo>
                  <a:cubicBezTo>
                    <a:pt x="612900" y="479472"/>
                    <a:pt x="610232" y="478456"/>
                    <a:pt x="604389" y="477440"/>
                  </a:cubicBezTo>
                  <a:cubicBezTo>
                    <a:pt x="598546" y="476424"/>
                    <a:pt x="599181" y="479091"/>
                    <a:pt x="591687" y="482902"/>
                  </a:cubicBezTo>
                  <a:cubicBezTo>
                    <a:pt x="584192" y="486840"/>
                    <a:pt x="586479" y="483537"/>
                    <a:pt x="576444" y="483156"/>
                  </a:cubicBezTo>
                  <a:cubicBezTo>
                    <a:pt x="566408" y="482902"/>
                    <a:pt x="568949" y="481886"/>
                    <a:pt x="565011" y="478329"/>
                  </a:cubicBezTo>
                  <a:cubicBezTo>
                    <a:pt x="561074" y="474772"/>
                    <a:pt x="554595" y="476677"/>
                    <a:pt x="547482" y="478964"/>
                  </a:cubicBezTo>
                  <a:cubicBezTo>
                    <a:pt x="540368" y="481251"/>
                    <a:pt x="543544" y="488745"/>
                    <a:pt x="541003" y="493572"/>
                  </a:cubicBezTo>
                  <a:cubicBezTo>
                    <a:pt x="538336" y="498399"/>
                    <a:pt x="538717" y="500431"/>
                    <a:pt x="532874" y="505893"/>
                  </a:cubicBezTo>
                  <a:cubicBezTo>
                    <a:pt x="527031" y="511355"/>
                    <a:pt x="527666" y="513007"/>
                    <a:pt x="524110" y="514277"/>
                  </a:cubicBezTo>
                  <a:cubicBezTo>
                    <a:pt x="520552" y="515547"/>
                    <a:pt x="515980" y="516182"/>
                    <a:pt x="514328" y="518215"/>
                  </a:cubicBezTo>
                  <a:cubicBezTo>
                    <a:pt x="512677" y="520120"/>
                    <a:pt x="516996" y="520882"/>
                    <a:pt x="524110" y="521136"/>
                  </a:cubicBezTo>
                  <a:cubicBezTo>
                    <a:pt x="531223" y="521517"/>
                    <a:pt x="536431" y="523042"/>
                    <a:pt x="542909" y="525074"/>
                  </a:cubicBezTo>
                  <a:cubicBezTo>
                    <a:pt x="549387" y="526979"/>
                    <a:pt x="559169" y="531933"/>
                    <a:pt x="569330" y="533585"/>
                  </a:cubicBezTo>
                  <a:cubicBezTo>
                    <a:pt x="579365" y="535236"/>
                    <a:pt x="578730" y="538158"/>
                    <a:pt x="577714" y="541714"/>
                  </a:cubicBezTo>
                  <a:cubicBezTo>
                    <a:pt x="576697" y="545271"/>
                    <a:pt x="574157" y="547939"/>
                    <a:pt x="574157" y="552511"/>
                  </a:cubicBezTo>
                  <a:cubicBezTo>
                    <a:pt x="574157" y="557085"/>
                    <a:pt x="578984" y="556449"/>
                    <a:pt x="583557" y="556449"/>
                  </a:cubicBezTo>
                  <a:cubicBezTo>
                    <a:pt x="588130" y="556449"/>
                    <a:pt x="594608" y="560006"/>
                    <a:pt x="607946" y="561022"/>
                  </a:cubicBezTo>
                  <a:cubicBezTo>
                    <a:pt x="621283" y="562038"/>
                    <a:pt x="623189" y="561276"/>
                    <a:pt x="635002" y="562928"/>
                  </a:cubicBezTo>
                  <a:cubicBezTo>
                    <a:pt x="646688" y="564579"/>
                    <a:pt x="654818" y="574614"/>
                    <a:pt x="671458" y="576265"/>
                  </a:cubicBezTo>
                  <a:cubicBezTo>
                    <a:pt x="688099" y="577916"/>
                    <a:pt x="687591" y="572582"/>
                    <a:pt x="697625" y="571565"/>
                  </a:cubicBezTo>
                  <a:cubicBezTo>
                    <a:pt x="707787" y="570549"/>
                    <a:pt x="713631" y="570930"/>
                    <a:pt x="722014" y="569914"/>
                  </a:cubicBezTo>
                  <a:cubicBezTo>
                    <a:pt x="730525" y="568898"/>
                    <a:pt x="751611" y="573470"/>
                    <a:pt x="770792" y="579949"/>
                  </a:cubicBezTo>
                  <a:cubicBezTo>
                    <a:pt x="789973" y="586427"/>
                    <a:pt x="787686" y="588078"/>
                    <a:pt x="799373" y="595827"/>
                  </a:cubicBezTo>
                  <a:cubicBezTo>
                    <a:pt x="811059" y="603575"/>
                    <a:pt x="808137" y="598368"/>
                    <a:pt x="818553" y="598368"/>
                  </a:cubicBezTo>
                  <a:cubicBezTo>
                    <a:pt x="828970" y="598368"/>
                    <a:pt x="828970" y="601289"/>
                    <a:pt x="842307" y="605227"/>
                  </a:cubicBezTo>
                  <a:cubicBezTo>
                    <a:pt x="855645" y="609164"/>
                    <a:pt x="855010" y="603575"/>
                    <a:pt x="863774" y="600654"/>
                  </a:cubicBezTo>
                  <a:cubicBezTo>
                    <a:pt x="872539" y="597732"/>
                    <a:pt x="877493" y="601670"/>
                    <a:pt x="888798" y="605227"/>
                  </a:cubicBezTo>
                  <a:cubicBezTo>
                    <a:pt x="900230" y="608783"/>
                    <a:pt x="903787" y="608530"/>
                    <a:pt x="915474" y="605227"/>
                  </a:cubicBezTo>
                  <a:cubicBezTo>
                    <a:pt x="927160" y="601924"/>
                    <a:pt x="932114" y="604973"/>
                    <a:pt x="945451" y="606243"/>
                  </a:cubicBezTo>
                  <a:cubicBezTo>
                    <a:pt x="958789" y="607513"/>
                    <a:pt x="955486" y="612467"/>
                    <a:pt x="969586" y="614754"/>
                  </a:cubicBezTo>
                  <a:moveTo>
                    <a:pt x="508994" y="508307"/>
                  </a:moveTo>
                  <a:cubicBezTo>
                    <a:pt x="506071" y="510212"/>
                    <a:pt x="498196" y="508942"/>
                    <a:pt x="499212" y="512499"/>
                  </a:cubicBezTo>
                  <a:cubicBezTo>
                    <a:pt x="500229" y="516055"/>
                    <a:pt x="502769" y="516690"/>
                    <a:pt x="507342" y="514785"/>
                  </a:cubicBezTo>
                  <a:cubicBezTo>
                    <a:pt x="511915" y="512880"/>
                    <a:pt x="514836" y="508307"/>
                    <a:pt x="508994" y="508307"/>
                  </a:cubicBezTo>
                  <a:moveTo>
                    <a:pt x="229792" y="296302"/>
                  </a:moveTo>
                  <a:cubicBezTo>
                    <a:pt x="229157" y="300748"/>
                    <a:pt x="229666" y="303288"/>
                    <a:pt x="230808" y="305956"/>
                  </a:cubicBezTo>
                  <a:cubicBezTo>
                    <a:pt x="231952" y="308497"/>
                    <a:pt x="233222" y="310529"/>
                    <a:pt x="235381" y="308242"/>
                  </a:cubicBezTo>
                  <a:cubicBezTo>
                    <a:pt x="237541" y="305956"/>
                    <a:pt x="242368" y="308750"/>
                    <a:pt x="240717" y="304304"/>
                  </a:cubicBezTo>
                  <a:cubicBezTo>
                    <a:pt x="239065" y="299859"/>
                    <a:pt x="231443" y="291094"/>
                    <a:pt x="229792" y="296302"/>
                  </a:cubicBezTo>
                  <a:moveTo>
                    <a:pt x="215058" y="274454"/>
                  </a:moveTo>
                  <a:cubicBezTo>
                    <a:pt x="214041" y="270897"/>
                    <a:pt x="207944" y="266705"/>
                    <a:pt x="206293" y="271405"/>
                  </a:cubicBezTo>
                  <a:cubicBezTo>
                    <a:pt x="205276" y="274962"/>
                    <a:pt x="204641" y="276105"/>
                    <a:pt x="208071" y="278265"/>
                  </a:cubicBezTo>
                  <a:cubicBezTo>
                    <a:pt x="211500" y="280424"/>
                    <a:pt x="215438" y="279916"/>
                    <a:pt x="217471" y="281694"/>
                  </a:cubicBezTo>
                  <a:cubicBezTo>
                    <a:pt x="219630" y="283473"/>
                    <a:pt x="221282" y="285251"/>
                    <a:pt x="220519" y="281694"/>
                  </a:cubicBezTo>
                  <a:cubicBezTo>
                    <a:pt x="219885" y="278137"/>
                    <a:pt x="215947" y="278137"/>
                    <a:pt x="214930" y="274454"/>
                  </a:cubicBezTo>
                  <a:moveTo>
                    <a:pt x="247957" y="314975"/>
                  </a:moveTo>
                  <a:cubicBezTo>
                    <a:pt x="246559" y="317388"/>
                    <a:pt x="249100" y="316880"/>
                    <a:pt x="249482" y="320945"/>
                  </a:cubicBezTo>
                  <a:cubicBezTo>
                    <a:pt x="249735" y="325010"/>
                    <a:pt x="248211" y="328058"/>
                    <a:pt x="250624" y="327169"/>
                  </a:cubicBezTo>
                  <a:cubicBezTo>
                    <a:pt x="253038" y="326153"/>
                    <a:pt x="254689" y="324501"/>
                    <a:pt x="255071" y="320945"/>
                  </a:cubicBezTo>
                  <a:cubicBezTo>
                    <a:pt x="255324" y="317388"/>
                    <a:pt x="250370" y="310402"/>
                    <a:pt x="248084" y="314975"/>
                  </a:cubicBezTo>
                  <a:moveTo>
                    <a:pt x="356817" y="445429"/>
                  </a:moveTo>
                  <a:cubicBezTo>
                    <a:pt x="354277" y="443524"/>
                    <a:pt x="346275" y="437554"/>
                    <a:pt x="344115" y="443016"/>
                  </a:cubicBezTo>
                  <a:cubicBezTo>
                    <a:pt x="344242" y="447716"/>
                    <a:pt x="345512" y="448097"/>
                    <a:pt x="349196" y="451019"/>
                  </a:cubicBezTo>
                  <a:cubicBezTo>
                    <a:pt x="352753" y="453940"/>
                    <a:pt x="357199" y="457878"/>
                    <a:pt x="358088" y="453432"/>
                  </a:cubicBezTo>
                  <a:cubicBezTo>
                    <a:pt x="359104" y="448986"/>
                    <a:pt x="359358" y="447462"/>
                    <a:pt x="356817" y="445429"/>
                  </a:cubicBezTo>
                  <a:moveTo>
                    <a:pt x="182539" y="226565"/>
                  </a:moveTo>
                  <a:cubicBezTo>
                    <a:pt x="179236" y="219071"/>
                    <a:pt x="174918" y="217038"/>
                    <a:pt x="174029" y="212211"/>
                  </a:cubicBezTo>
                  <a:cubicBezTo>
                    <a:pt x="173139" y="207511"/>
                    <a:pt x="158658" y="205987"/>
                    <a:pt x="157769" y="216912"/>
                  </a:cubicBezTo>
                  <a:cubicBezTo>
                    <a:pt x="157642" y="220595"/>
                    <a:pt x="156499" y="224025"/>
                    <a:pt x="157769" y="229487"/>
                  </a:cubicBezTo>
                  <a:cubicBezTo>
                    <a:pt x="159040" y="234822"/>
                    <a:pt x="160690" y="237109"/>
                    <a:pt x="164755" y="241173"/>
                  </a:cubicBezTo>
                  <a:cubicBezTo>
                    <a:pt x="168820" y="245238"/>
                    <a:pt x="165772" y="245746"/>
                    <a:pt x="172885" y="249176"/>
                  </a:cubicBezTo>
                  <a:cubicBezTo>
                    <a:pt x="179998" y="252606"/>
                    <a:pt x="183174" y="256924"/>
                    <a:pt x="185842" y="252225"/>
                  </a:cubicBezTo>
                  <a:cubicBezTo>
                    <a:pt x="188636" y="247524"/>
                    <a:pt x="189271" y="247524"/>
                    <a:pt x="188509" y="241554"/>
                  </a:cubicBezTo>
                  <a:cubicBezTo>
                    <a:pt x="187620" y="235457"/>
                    <a:pt x="185715" y="234060"/>
                    <a:pt x="182539" y="226565"/>
                  </a:cubicBezTo>
                  <a:moveTo>
                    <a:pt x="149259" y="173215"/>
                  </a:moveTo>
                  <a:cubicBezTo>
                    <a:pt x="146210" y="170801"/>
                    <a:pt x="141764" y="168007"/>
                    <a:pt x="141510" y="171945"/>
                  </a:cubicBezTo>
                  <a:cubicBezTo>
                    <a:pt x="141383" y="177153"/>
                    <a:pt x="141002" y="179058"/>
                    <a:pt x="138715" y="180709"/>
                  </a:cubicBezTo>
                  <a:cubicBezTo>
                    <a:pt x="136429" y="182361"/>
                    <a:pt x="133381" y="184266"/>
                    <a:pt x="136302" y="185282"/>
                  </a:cubicBezTo>
                  <a:cubicBezTo>
                    <a:pt x="139223" y="186299"/>
                    <a:pt x="141383" y="190109"/>
                    <a:pt x="144050" y="185917"/>
                  </a:cubicBezTo>
                  <a:cubicBezTo>
                    <a:pt x="146845" y="181725"/>
                    <a:pt x="149894" y="183123"/>
                    <a:pt x="150021" y="179947"/>
                  </a:cubicBezTo>
                  <a:cubicBezTo>
                    <a:pt x="150148" y="176644"/>
                    <a:pt x="152307" y="175755"/>
                    <a:pt x="149259" y="173342"/>
                  </a:cubicBezTo>
                  <a:moveTo>
                    <a:pt x="104673" y="92173"/>
                  </a:moveTo>
                  <a:cubicBezTo>
                    <a:pt x="98067" y="85948"/>
                    <a:pt x="97305" y="84424"/>
                    <a:pt x="93749" y="82519"/>
                  </a:cubicBezTo>
                  <a:cubicBezTo>
                    <a:pt x="90192" y="80741"/>
                    <a:pt x="84857" y="79216"/>
                    <a:pt x="79776" y="79470"/>
                  </a:cubicBezTo>
                  <a:cubicBezTo>
                    <a:pt x="76346" y="79978"/>
                    <a:pt x="74441" y="80868"/>
                    <a:pt x="75838" y="84679"/>
                  </a:cubicBezTo>
                  <a:cubicBezTo>
                    <a:pt x="77236" y="88362"/>
                    <a:pt x="81300" y="88616"/>
                    <a:pt x="85111" y="93570"/>
                  </a:cubicBezTo>
                  <a:cubicBezTo>
                    <a:pt x="88795" y="98651"/>
                    <a:pt x="89557" y="97635"/>
                    <a:pt x="93749" y="104494"/>
                  </a:cubicBezTo>
                  <a:cubicBezTo>
                    <a:pt x="97940" y="111353"/>
                    <a:pt x="98576" y="109575"/>
                    <a:pt x="101243" y="114910"/>
                  </a:cubicBezTo>
                  <a:cubicBezTo>
                    <a:pt x="103911" y="120245"/>
                    <a:pt x="106451" y="125962"/>
                    <a:pt x="109373" y="124691"/>
                  </a:cubicBezTo>
                  <a:cubicBezTo>
                    <a:pt x="112294" y="123421"/>
                    <a:pt x="114581" y="120499"/>
                    <a:pt x="114454" y="115418"/>
                  </a:cubicBezTo>
                  <a:cubicBezTo>
                    <a:pt x="114327" y="110337"/>
                    <a:pt x="117248" y="111735"/>
                    <a:pt x="114835" y="105129"/>
                  </a:cubicBezTo>
                  <a:cubicBezTo>
                    <a:pt x="112421" y="98651"/>
                    <a:pt x="111405" y="98270"/>
                    <a:pt x="104800" y="92173"/>
                  </a:cubicBezTo>
                  <a:moveTo>
                    <a:pt x="87525" y="46952"/>
                  </a:moveTo>
                  <a:cubicBezTo>
                    <a:pt x="88667" y="44158"/>
                    <a:pt x="89684" y="42887"/>
                    <a:pt x="88540" y="39965"/>
                  </a:cubicBezTo>
                  <a:cubicBezTo>
                    <a:pt x="87398" y="37044"/>
                    <a:pt x="81173" y="32344"/>
                    <a:pt x="79776" y="37298"/>
                  </a:cubicBezTo>
                  <a:cubicBezTo>
                    <a:pt x="78378" y="39965"/>
                    <a:pt x="78124" y="40220"/>
                    <a:pt x="81427" y="42887"/>
                  </a:cubicBezTo>
                  <a:cubicBezTo>
                    <a:pt x="84730" y="45555"/>
                    <a:pt x="86508" y="49747"/>
                    <a:pt x="87651" y="46952"/>
                  </a:cubicBezTo>
                  <a:moveTo>
                    <a:pt x="24647" y="11258"/>
                  </a:moveTo>
                  <a:cubicBezTo>
                    <a:pt x="18296" y="6558"/>
                    <a:pt x="3942" y="-4493"/>
                    <a:pt x="2671" y="1985"/>
                  </a:cubicBezTo>
                  <a:cubicBezTo>
                    <a:pt x="1021" y="6177"/>
                    <a:pt x="-2409" y="3890"/>
                    <a:pt x="2671" y="10750"/>
                  </a:cubicBezTo>
                  <a:cubicBezTo>
                    <a:pt x="7753" y="17609"/>
                    <a:pt x="9023" y="16085"/>
                    <a:pt x="18169" y="21801"/>
                  </a:cubicBezTo>
                  <a:cubicBezTo>
                    <a:pt x="27314" y="27517"/>
                    <a:pt x="32015" y="31709"/>
                    <a:pt x="34809" y="30439"/>
                  </a:cubicBezTo>
                  <a:cubicBezTo>
                    <a:pt x="37603" y="29168"/>
                    <a:pt x="43954" y="30693"/>
                    <a:pt x="37603" y="24214"/>
                  </a:cubicBezTo>
                  <a:cubicBezTo>
                    <a:pt x="31252" y="17736"/>
                    <a:pt x="31126" y="15958"/>
                    <a:pt x="24774" y="11131"/>
                  </a:cubicBezTo>
                </a:path>
              </a:pathLst>
            </a:custGeom>
            <a:solidFill>
              <a:srgbClr val="FFFFFF"/>
            </a:solidFill>
            <a:ln w="12700" cap="flat">
              <a:noFill/>
              <a:prstDash val="solid"/>
              <a:miter/>
            </a:ln>
          </p:spPr>
          <p:txBody>
            <a:bodyPr rtlCol="0" anchor="ctr"/>
            <a:lstStyle/>
            <a:p>
              <a:endParaRPr lang="en-GB"/>
            </a:p>
          </p:txBody>
        </p:sp>
        <p:sp>
          <p:nvSpPr>
            <p:cNvPr id="1349" name="Freeform: Shape 1348">
              <a:extLst>
                <a:ext uri="{FF2B5EF4-FFF2-40B4-BE49-F238E27FC236}">
                  <a16:creationId xmlns:a16="http://schemas.microsoft.com/office/drawing/2014/main" id="{31878B2F-48C6-A3B6-0A7C-EDDE43141FB5}"/>
                </a:ext>
              </a:extLst>
            </p:cNvPr>
            <p:cNvSpPr/>
            <p:nvPr/>
          </p:nvSpPr>
          <p:spPr>
            <a:xfrm>
              <a:off x="8556449" y="2959337"/>
              <a:ext cx="4965" cy="7581"/>
            </a:xfrm>
            <a:custGeom>
              <a:avLst/>
              <a:gdLst>
                <a:gd name="connsiteX0" fmla="*/ 25 w 4965"/>
                <a:gd name="connsiteY0" fmla="*/ 2592 h 7581"/>
                <a:gd name="connsiteX1" fmla="*/ 4598 w 4965"/>
                <a:gd name="connsiteY1" fmla="*/ 6149 h 7581"/>
                <a:gd name="connsiteX2" fmla="*/ 4344 w 4965"/>
                <a:gd name="connsiteY2" fmla="*/ 178 h 7581"/>
                <a:gd name="connsiteX3" fmla="*/ 25 w 4965"/>
                <a:gd name="connsiteY3" fmla="*/ 2592 h 7581"/>
              </a:gdLst>
              <a:ahLst/>
              <a:cxnLst>
                <a:cxn ang="0">
                  <a:pos x="connsiteX0" y="connsiteY0"/>
                </a:cxn>
                <a:cxn ang="0">
                  <a:pos x="connsiteX1" y="connsiteY1"/>
                </a:cxn>
                <a:cxn ang="0">
                  <a:pos x="connsiteX2" y="connsiteY2"/>
                </a:cxn>
                <a:cxn ang="0">
                  <a:pos x="connsiteX3" y="connsiteY3"/>
                </a:cxn>
              </a:cxnLst>
              <a:rect l="l" t="t" r="r" b="b"/>
              <a:pathLst>
                <a:path w="4965" h="7581">
                  <a:moveTo>
                    <a:pt x="25" y="2592"/>
                  </a:moveTo>
                  <a:cubicBezTo>
                    <a:pt x="279" y="6530"/>
                    <a:pt x="3963" y="9451"/>
                    <a:pt x="4598" y="6149"/>
                  </a:cubicBezTo>
                  <a:cubicBezTo>
                    <a:pt x="5233" y="2846"/>
                    <a:pt x="4979" y="687"/>
                    <a:pt x="4344" y="178"/>
                  </a:cubicBezTo>
                  <a:cubicBezTo>
                    <a:pt x="3709" y="-330"/>
                    <a:pt x="-356" y="178"/>
                    <a:pt x="25" y="2592"/>
                  </a:cubicBezTo>
                </a:path>
              </a:pathLst>
            </a:custGeom>
            <a:solidFill>
              <a:srgbClr val="FFFFFF"/>
            </a:solidFill>
            <a:ln w="12700" cap="flat">
              <a:noFill/>
              <a:prstDash val="solid"/>
              <a:miter/>
            </a:ln>
          </p:spPr>
          <p:txBody>
            <a:bodyPr rtlCol="0" anchor="ctr"/>
            <a:lstStyle/>
            <a:p>
              <a:endParaRPr lang="en-GB"/>
            </a:p>
          </p:txBody>
        </p:sp>
        <p:sp>
          <p:nvSpPr>
            <p:cNvPr id="1350" name="Freeform: Shape 1349">
              <a:extLst>
                <a:ext uri="{FF2B5EF4-FFF2-40B4-BE49-F238E27FC236}">
                  <a16:creationId xmlns:a16="http://schemas.microsoft.com/office/drawing/2014/main" id="{2B1DC8DA-27E3-CE11-4A83-0536778A8351}"/>
                </a:ext>
              </a:extLst>
            </p:cNvPr>
            <p:cNvSpPr/>
            <p:nvPr/>
          </p:nvSpPr>
          <p:spPr>
            <a:xfrm>
              <a:off x="8314237" y="1563725"/>
              <a:ext cx="1551610" cy="1578368"/>
            </a:xfrm>
            <a:custGeom>
              <a:avLst/>
              <a:gdLst>
                <a:gd name="connsiteX0" fmla="*/ 1111087 w 1551610"/>
                <a:gd name="connsiteY0" fmla="*/ 829004 h 1578368"/>
                <a:gd name="connsiteX1" fmla="*/ 1108166 w 1551610"/>
                <a:gd name="connsiteY1" fmla="*/ 808172 h 1578368"/>
                <a:gd name="connsiteX2" fmla="*/ 1105498 w 1551610"/>
                <a:gd name="connsiteY2" fmla="*/ 790516 h 1578368"/>
                <a:gd name="connsiteX3" fmla="*/ 1103339 w 1551610"/>
                <a:gd name="connsiteY3" fmla="*/ 772859 h 1578368"/>
                <a:gd name="connsiteX4" fmla="*/ 1103720 w 1551610"/>
                <a:gd name="connsiteY4" fmla="*/ 759268 h 1578368"/>
                <a:gd name="connsiteX5" fmla="*/ 1103212 w 1551610"/>
                <a:gd name="connsiteY5" fmla="*/ 754568 h 1578368"/>
                <a:gd name="connsiteX6" fmla="*/ 1101307 w 1551610"/>
                <a:gd name="connsiteY6" fmla="*/ 752027 h 1578368"/>
                <a:gd name="connsiteX7" fmla="*/ 1094956 w 1551610"/>
                <a:gd name="connsiteY7" fmla="*/ 736911 h 1578368"/>
                <a:gd name="connsiteX8" fmla="*/ 1091526 w 1551610"/>
                <a:gd name="connsiteY8" fmla="*/ 730433 h 1578368"/>
                <a:gd name="connsiteX9" fmla="*/ 1087207 w 1551610"/>
                <a:gd name="connsiteY9" fmla="*/ 724717 h 1578368"/>
                <a:gd name="connsiteX10" fmla="*/ 1086191 w 1551610"/>
                <a:gd name="connsiteY10" fmla="*/ 714428 h 1578368"/>
                <a:gd name="connsiteX11" fmla="*/ 1089367 w 1551610"/>
                <a:gd name="connsiteY11" fmla="*/ 702106 h 1578368"/>
                <a:gd name="connsiteX12" fmla="*/ 1090891 w 1551610"/>
                <a:gd name="connsiteY12" fmla="*/ 697915 h 1578368"/>
                <a:gd name="connsiteX13" fmla="*/ 1091145 w 1551610"/>
                <a:gd name="connsiteY13" fmla="*/ 689404 h 1578368"/>
                <a:gd name="connsiteX14" fmla="*/ 1085810 w 1551610"/>
                <a:gd name="connsiteY14" fmla="*/ 686991 h 1578368"/>
                <a:gd name="connsiteX15" fmla="*/ 1068789 w 1551610"/>
                <a:gd name="connsiteY15" fmla="*/ 677210 h 1578368"/>
                <a:gd name="connsiteX16" fmla="*/ 1066629 w 1551610"/>
                <a:gd name="connsiteY16" fmla="*/ 675050 h 1578368"/>
                <a:gd name="connsiteX17" fmla="*/ 1058880 w 1551610"/>
                <a:gd name="connsiteY17" fmla="*/ 654599 h 1578368"/>
                <a:gd name="connsiteX18" fmla="*/ 1066375 w 1551610"/>
                <a:gd name="connsiteY18" fmla="*/ 649137 h 1578368"/>
                <a:gd name="connsiteX19" fmla="*/ 1072853 w 1551610"/>
                <a:gd name="connsiteY19" fmla="*/ 644818 h 1578368"/>
                <a:gd name="connsiteX20" fmla="*/ 1076410 w 1551610"/>
                <a:gd name="connsiteY20" fmla="*/ 638975 h 1578368"/>
                <a:gd name="connsiteX21" fmla="*/ 1082380 w 1551610"/>
                <a:gd name="connsiteY21" fmla="*/ 632751 h 1578368"/>
                <a:gd name="connsiteX22" fmla="*/ 1095718 w 1551610"/>
                <a:gd name="connsiteY22" fmla="*/ 631227 h 1578368"/>
                <a:gd name="connsiteX23" fmla="*/ 1103212 w 1551610"/>
                <a:gd name="connsiteY23" fmla="*/ 630846 h 1578368"/>
                <a:gd name="connsiteX24" fmla="*/ 1104355 w 1551610"/>
                <a:gd name="connsiteY24" fmla="*/ 630210 h 1578368"/>
                <a:gd name="connsiteX25" fmla="*/ 1104610 w 1551610"/>
                <a:gd name="connsiteY25" fmla="*/ 629702 h 1578368"/>
                <a:gd name="connsiteX26" fmla="*/ 1104610 w 1551610"/>
                <a:gd name="connsiteY26" fmla="*/ 628813 h 1578368"/>
                <a:gd name="connsiteX27" fmla="*/ 1103720 w 1551610"/>
                <a:gd name="connsiteY27" fmla="*/ 627543 h 1578368"/>
                <a:gd name="connsiteX28" fmla="*/ 1100545 w 1551610"/>
                <a:gd name="connsiteY28" fmla="*/ 624367 h 1578368"/>
                <a:gd name="connsiteX29" fmla="*/ 1094447 w 1551610"/>
                <a:gd name="connsiteY29" fmla="*/ 620556 h 1578368"/>
                <a:gd name="connsiteX30" fmla="*/ 1092034 w 1551610"/>
                <a:gd name="connsiteY30" fmla="*/ 620175 h 1578368"/>
                <a:gd name="connsiteX31" fmla="*/ 1077680 w 1551610"/>
                <a:gd name="connsiteY31" fmla="*/ 613062 h 1578368"/>
                <a:gd name="connsiteX32" fmla="*/ 1074886 w 1551610"/>
                <a:gd name="connsiteY32" fmla="*/ 607473 h 1578368"/>
                <a:gd name="connsiteX33" fmla="*/ 1069424 w 1551610"/>
                <a:gd name="connsiteY33" fmla="*/ 601376 h 1578368"/>
                <a:gd name="connsiteX34" fmla="*/ 1069424 w 1551610"/>
                <a:gd name="connsiteY34" fmla="*/ 601376 h 1578368"/>
                <a:gd name="connsiteX35" fmla="*/ 1069042 w 1551610"/>
                <a:gd name="connsiteY35" fmla="*/ 601122 h 1578368"/>
                <a:gd name="connsiteX36" fmla="*/ 1069042 w 1551610"/>
                <a:gd name="connsiteY36" fmla="*/ 601122 h 1578368"/>
                <a:gd name="connsiteX37" fmla="*/ 1061421 w 1551610"/>
                <a:gd name="connsiteY37" fmla="*/ 593119 h 1578368"/>
                <a:gd name="connsiteX38" fmla="*/ 1061675 w 1551610"/>
                <a:gd name="connsiteY38" fmla="*/ 585371 h 1578368"/>
                <a:gd name="connsiteX39" fmla="*/ 1061675 w 1551610"/>
                <a:gd name="connsiteY39" fmla="*/ 585371 h 1578368"/>
                <a:gd name="connsiteX40" fmla="*/ 1061675 w 1551610"/>
                <a:gd name="connsiteY40" fmla="*/ 585117 h 1578368"/>
                <a:gd name="connsiteX41" fmla="*/ 1061675 w 1551610"/>
                <a:gd name="connsiteY41" fmla="*/ 585117 h 1578368"/>
                <a:gd name="connsiteX42" fmla="*/ 1065104 w 1551610"/>
                <a:gd name="connsiteY42" fmla="*/ 578892 h 1578368"/>
                <a:gd name="connsiteX43" fmla="*/ 1070059 w 1551610"/>
                <a:gd name="connsiteY43" fmla="*/ 573938 h 1578368"/>
                <a:gd name="connsiteX44" fmla="*/ 1070186 w 1551610"/>
                <a:gd name="connsiteY44" fmla="*/ 573938 h 1578368"/>
                <a:gd name="connsiteX45" fmla="*/ 1075648 w 1551610"/>
                <a:gd name="connsiteY45" fmla="*/ 568349 h 1578368"/>
                <a:gd name="connsiteX46" fmla="*/ 1075902 w 1551610"/>
                <a:gd name="connsiteY46" fmla="*/ 567333 h 1578368"/>
                <a:gd name="connsiteX47" fmla="*/ 1084794 w 1551610"/>
                <a:gd name="connsiteY47" fmla="*/ 558314 h 1578368"/>
                <a:gd name="connsiteX48" fmla="*/ 1096480 w 1551610"/>
                <a:gd name="connsiteY48" fmla="*/ 565173 h 1578368"/>
                <a:gd name="connsiteX49" fmla="*/ 1102450 w 1551610"/>
                <a:gd name="connsiteY49" fmla="*/ 569619 h 1578368"/>
                <a:gd name="connsiteX50" fmla="*/ 1104228 w 1551610"/>
                <a:gd name="connsiteY50" fmla="*/ 569111 h 1578368"/>
                <a:gd name="connsiteX51" fmla="*/ 1105880 w 1551610"/>
                <a:gd name="connsiteY51" fmla="*/ 567079 h 1578368"/>
                <a:gd name="connsiteX52" fmla="*/ 1105880 w 1551610"/>
                <a:gd name="connsiteY52" fmla="*/ 567079 h 1578368"/>
                <a:gd name="connsiteX53" fmla="*/ 1106260 w 1551610"/>
                <a:gd name="connsiteY53" fmla="*/ 566698 h 1578368"/>
                <a:gd name="connsiteX54" fmla="*/ 1106260 w 1551610"/>
                <a:gd name="connsiteY54" fmla="*/ 566698 h 1578368"/>
                <a:gd name="connsiteX55" fmla="*/ 1112231 w 1551610"/>
                <a:gd name="connsiteY55" fmla="*/ 564539 h 1578368"/>
                <a:gd name="connsiteX56" fmla="*/ 1118836 w 1551610"/>
                <a:gd name="connsiteY56" fmla="*/ 567714 h 1578368"/>
                <a:gd name="connsiteX57" fmla="*/ 1118836 w 1551610"/>
                <a:gd name="connsiteY57" fmla="*/ 567714 h 1578368"/>
                <a:gd name="connsiteX58" fmla="*/ 1119344 w 1551610"/>
                <a:gd name="connsiteY58" fmla="*/ 568222 h 1578368"/>
                <a:gd name="connsiteX59" fmla="*/ 1122138 w 1551610"/>
                <a:gd name="connsiteY59" fmla="*/ 572795 h 1578368"/>
                <a:gd name="connsiteX60" fmla="*/ 1122138 w 1551610"/>
                <a:gd name="connsiteY60" fmla="*/ 572795 h 1578368"/>
                <a:gd name="connsiteX61" fmla="*/ 1125188 w 1551610"/>
                <a:gd name="connsiteY61" fmla="*/ 577622 h 1578368"/>
                <a:gd name="connsiteX62" fmla="*/ 1129633 w 1551610"/>
                <a:gd name="connsiteY62" fmla="*/ 582068 h 1578368"/>
                <a:gd name="connsiteX63" fmla="*/ 1134206 w 1551610"/>
                <a:gd name="connsiteY63" fmla="*/ 582957 h 1578368"/>
                <a:gd name="connsiteX64" fmla="*/ 1139033 w 1551610"/>
                <a:gd name="connsiteY64" fmla="*/ 578511 h 1578368"/>
                <a:gd name="connsiteX65" fmla="*/ 1142081 w 1551610"/>
                <a:gd name="connsiteY65" fmla="*/ 575081 h 1578368"/>
                <a:gd name="connsiteX66" fmla="*/ 1143225 w 1551610"/>
                <a:gd name="connsiteY66" fmla="*/ 574446 h 1578368"/>
                <a:gd name="connsiteX67" fmla="*/ 1149068 w 1551610"/>
                <a:gd name="connsiteY67" fmla="*/ 574065 h 1578368"/>
                <a:gd name="connsiteX68" fmla="*/ 1154784 w 1551610"/>
                <a:gd name="connsiteY68" fmla="*/ 577876 h 1578368"/>
                <a:gd name="connsiteX69" fmla="*/ 1154784 w 1551610"/>
                <a:gd name="connsiteY69" fmla="*/ 577876 h 1578368"/>
                <a:gd name="connsiteX70" fmla="*/ 1155546 w 1551610"/>
                <a:gd name="connsiteY70" fmla="*/ 579273 h 1578368"/>
                <a:gd name="connsiteX71" fmla="*/ 1155546 w 1551610"/>
                <a:gd name="connsiteY71" fmla="*/ 579273 h 1578368"/>
                <a:gd name="connsiteX72" fmla="*/ 1156944 w 1551610"/>
                <a:gd name="connsiteY72" fmla="*/ 588165 h 1578368"/>
                <a:gd name="connsiteX73" fmla="*/ 1156944 w 1551610"/>
                <a:gd name="connsiteY73" fmla="*/ 592611 h 1578368"/>
                <a:gd name="connsiteX74" fmla="*/ 1155165 w 1551610"/>
                <a:gd name="connsiteY74" fmla="*/ 606076 h 1578368"/>
                <a:gd name="connsiteX75" fmla="*/ 1153895 w 1551610"/>
                <a:gd name="connsiteY75" fmla="*/ 618651 h 1578368"/>
                <a:gd name="connsiteX76" fmla="*/ 1155928 w 1551610"/>
                <a:gd name="connsiteY76" fmla="*/ 623605 h 1578368"/>
                <a:gd name="connsiteX77" fmla="*/ 1161135 w 1551610"/>
                <a:gd name="connsiteY77" fmla="*/ 626908 h 1578368"/>
                <a:gd name="connsiteX78" fmla="*/ 1166724 w 1551610"/>
                <a:gd name="connsiteY78" fmla="*/ 628305 h 1578368"/>
                <a:gd name="connsiteX79" fmla="*/ 1180316 w 1551610"/>
                <a:gd name="connsiteY79" fmla="*/ 630083 h 1578368"/>
                <a:gd name="connsiteX80" fmla="*/ 1186795 w 1551610"/>
                <a:gd name="connsiteY80" fmla="*/ 631354 h 1578368"/>
                <a:gd name="connsiteX81" fmla="*/ 1212327 w 1551610"/>
                <a:gd name="connsiteY81" fmla="*/ 633005 h 1578368"/>
                <a:gd name="connsiteX82" fmla="*/ 1223886 w 1551610"/>
                <a:gd name="connsiteY82" fmla="*/ 632116 h 1578368"/>
                <a:gd name="connsiteX83" fmla="*/ 1233159 w 1551610"/>
                <a:gd name="connsiteY83" fmla="*/ 631608 h 1578368"/>
                <a:gd name="connsiteX84" fmla="*/ 1238240 w 1551610"/>
                <a:gd name="connsiteY84" fmla="*/ 632497 h 1578368"/>
                <a:gd name="connsiteX85" fmla="*/ 1247894 w 1551610"/>
                <a:gd name="connsiteY85" fmla="*/ 633386 h 1578368"/>
                <a:gd name="connsiteX86" fmla="*/ 1254880 w 1551610"/>
                <a:gd name="connsiteY86" fmla="*/ 632116 h 1578368"/>
                <a:gd name="connsiteX87" fmla="*/ 1267202 w 1551610"/>
                <a:gd name="connsiteY87" fmla="*/ 630973 h 1578368"/>
                <a:gd name="connsiteX88" fmla="*/ 1287780 w 1551610"/>
                <a:gd name="connsiteY88" fmla="*/ 638848 h 1578368"/>
                <a:gd name="connsiteX89" fmla="*/ 1289558 w 1551610"/>
                <a:gd name="connsiteY89" fmla="*/ 640245 h 1578368"/>
                <a:gd name="connsiteX90" fmla="*/ 1289558 w 1551610"/>
                <a:gd name="connsiteY90" fmla="*/ 640245 h 1578368"/>
                <a:gd name="connsiteX91" fmla="*/ 1290320 w 1551610"/>
                <a:gd name="connsiteY91" fmla="*/ 640754 h 1578368"/>
                <a:gd name="connsiteX92" fmla="*/ 1295782 w 1551610"/>
                <a:gd name="connsiteY92" fmla="*/ 651932 h 1578368"/>
                <a:gd name="connsiteX93" fmla="*/ 1288796 w 1551610"/>
                <a:gd name="connsiteY93" fmla="*/ 660315 h 1578368"/>
                <a:gd name="connsiteX94" fmla="*/ 1288796 w 1551610"/>
                <a:gd name="connsiteY94" fmla="*/ 660315 h 1578368"/>
                <a:gd name="connsiteX95" fmla="*/ 1286382 w 1551610"/>
                <a:gd name="connsiteY95" fmla="*/ 661840 h 1578368"/>
                <a:gd name="connsiteX96" fmla="*/ 1283969 w 1551610"/>
                <a:gd name="connsiteY96" fmla="*/ 664761 h 1578368"/>
                <a:gd name="connsiteX97" fmla="*/ 1282318 w 1551610"/>
                <a:gd name="connsiteY97" fmla="*/ 669715 h 1578368"/>
                <a:gd name="connsiteX98" fmla="*/ 1275839 w 1551610"/>
                <a:gd name="connsiteY98" fmla="*/ 678353 h 1578368"/>
                <a:gd name="connsiteX99" fmla="*/ 1271012 w 1551610"/>
                <a:gd name="connsiteY99" fmla="*/ 682799 h 1578368"/>
                <a:gd name="connsiteX100" fmla="*/ 1266693 w 1551610"/>
                <a:gd name="connsiteY100" fmla="*/ 688134 h 1578368"/>
                <a:gd name="connsiteX101" fmla="*/ 1264279 w 1551610"/>
                <a:gd name="connsiteY101" fmla="*/ 691436 h 1578368"/>
                <a:gd name="connsiteX102" fmla="*/ 1251704 w 1551610"/>
                <a:gd name="connsiteY102" fmla="*/ 696771 h 1578368"/>
                <a:gd name="connsiteX103" fmla="*/ 1250434 w 1551610"/>
                <a:gd name="connsiteY103" fmla="*/ 696771 h 1578368"/>
                <a:gd name="connsiteX104" fmla="*/ 1243829 w 1551610"/>
                <a:gd name="connsiteY104" fmla="*/ 697661 h 1578368"/>
                <a:gd name="connsiteX105" fmla="*/ 1237859 w 1551610"/>
                <a:gd name="connsiteY105" fmla="*/ 701090 h 1578368"/>
                <a:gd name="connsiteX106" fmla="*/ 1237859 w 1551610"/>
                <a:gd name="connsiteY106" fmla="*/ 701090 h 1578368"/>
                <a:gd name="connsiteX107" fmla="*/ 1230873 w 1551610"/>
                <a:gd name="connsiteY107" fmla="*/ 712777 h 1578368"/>
                <a:gd name="connsiteX108" fmla="*/ 1229983 w 1551610"/>
                <a:gd name="connsiteY108" fmla="*/ 723701 h 1578368"/>
                <a:gd name="connsiteX109" fmla="*/ 1231761 w 1551610"/>
                <a:gd name="connsiteY109" fmla="*/ 731957 h 1578368"/>
                <a:gd name="connsiteX110" fmla="*/ 1233540 w 1551610"/>
                <a:gd name="connsiteY110" fmla="*/ 735387 h 1578368"/>
                <a:gd name="connsiteX111" fmla="*/ 1242939 w 1551610"/>
                <a:gd name="connsiteY111" fmla="*/ 748852 h 1578368"/>
                <a:gd name="connsiteX112" fmla="*/ 1250688 w 1551610"/>
                <a:gd name="connsiteY112" fmla="*/ 752916 h 1578368"/>
                <a:gd name="connsiteX113" fmla="*/ 1254118 w 1551610"/>
                <a:gd name="connsiteY113" fmla="*/ 753298 h 1578368"/>
                <a:gd name="connsiteX114" fmla="*/ 1258564 w 1551610"/>
                <a:gd name="connsiteY114" fmla="*/ 745549 h 1578368"/>
                <a:gd name="connsiteX115" fmla="*/ 1259961 w 1551610"/>
                <a:gd name="connsiteY115" fmla="*/ 741992 h 1578368"/>
                <a:gd name="connsiteX116" fmla="*/ 1264026 w 1551610"/>
                <a:gd name="connsiteY116" fmla="*/ 727130 h 1578368"/>
                <a:gd name="connsiteX117" fmla="*/ 1266185 w 1551610"/>
                <a:gd name="connsiteY117" fmla="*/ 719128 h 1578368"/>
                <a:gd name="connsiteX118" fmla="*/ 1270377 w 1551610"/>
                <a:gd name="connsiteY118" fmla="*/ 714174 h 1578368"/>
                <a:gd name="connsiteX119" fmla="*/ 1270377 w 1551610"/>
                <a:gd name="connsiteY119" fmla="*/ 714174 h 1578368"/>
                <a:gd name="connsiteX120" fmla="*/ 1278253 w 1551610"/>
                <a:gd name="connsiteY120" fmla="*/ 713285 h 1578368"/>
                <a:gd name="connsiteX121" fmla="*/ 1287017 w 1551610"/>
                <a:gd name="connsiteY121" fmla="*/ 717350 h 1578368"/>
                <a:gd name="connsiteX122" fmla="*/ 1290066 w 1551610"/>
                <a:gd name="connsiteY122" fmla="*/ 727893 h 1578368"/>
                <a:gd name="connsiteX123" fmla="*/ 1290574 w 1551610"/>
                <a:gd name="connsiteY123" fmla="*/ 737928 h 1578368"/>
                <a:gd name="connsiteX124" fmla="*/ 1292352 w 1551610"/>
                <a:gd name="connsiteY124" fmla="*/ 748725 h 1578368"/>
                <a:gd name="connsiteX125" fmla="*/ 1294893 w 1551610"/>
                <a:gd name="connsiteY125" fmla="*/ 759649 h 1578368"/>
                <a:gd name="connsiteX126" fmla="*/ 1299720 w 1551610"/>
                <a:gd name="connsiteY126" fmla="*/ 774638 h 1578368"/>
                <a:gd name="connsiteX127" fmla="*/ 1304674 w 1551610"/>
                <a:gd name="connsiteY127" fmla="*/ 791024 h 1578368"/>
                <a:gd name="connsiteX128" fmla="*/ 1305690 w 1551610"/>
                <a:gd name="connsiteY128" fmla="*/ 802837 h 1578368"/>
                <a:gd name="connsiteX129" fmla="*/ 1305690 w 1551610"/>
                <a:gd name="connsiteY129" fmla="*/ 803091 h 1578368"/>
                <a:gd name="connsiteX130" fmla="*/ 1314582 w 1551610"/>
                <a:gd name="connsiteY130" fmla="*/ 805251 h 1578368"/>
                <a:gd name="connsiteX131" fmla="*/ 1322457 w 1551610"/>
                <a:gd name="connsiteY131" fmla="*/ 808045 h 1578368"/>
                <a:gd name="connsiteX132" fmla="*/ 1324998 w 1551610"/>
                <a:gd name="connsiteY132" fmla="*/ 807156 h 1578368"/>
                <a:gd name="connsiteX133" fmla="*/ 1327919 w 1551610"/>
                <a:gd name="connsiteY133" fmla="*/ 801567 h 1578368"/>
                <a:gd name="connsiteX134" fmla="*/ 1327411 w 1551610"/>
                <a:gd name="connsiteY134" fmla="*/ 793310 h 1578368"/>
                <a:gd name="connsiteX135" fmla="*/ 1327411 w 1551610"/>
                <a:gd name="connsiteY135" fmla="*/ 793310 h 1578368"/>
                <a:gd name="connsiteX136" fmla="*/ 1327411 w 1551610"/>
                <a:gd name="connsiteY136" fmla="*/ 792675 h 1578368"/>
                <a:gd name="connsiteX137" fmla="*/ 1324109 w 1551610"/>
                <a:gd name="connsiteY137" fmla="*/ 769430 h 1578368"/>
                <a:gd name="connsiteX138" fmla="*/ 1327792 w 1551610"/>
                <a:gd name="connsiteY138" fmla="*/ 759776 h 1578368"/>
                <a:gd name="connsiteX139" fmla="*/ 1335922 w 1551610"/>
                <a:gd name="connsiteY139" fmla="*/ 755457 h 1578368"/>
                <a:gd name="connsiteX140" fmla="*/ 1338970 w 1551610"/>
                <a:gd name="connsiteY140" fmla="*/ 754187 h 1578368"/>
                <a:gd name="connsiteX141" fmla="*/ 1339987 w 1551610"/>
                <a:gd name="connsiteY141" fmla="*/ 750122 h 1578368"/>
                <a:gd name="connsiteX142" fmla="*/ 1339987 w 1551610"/>
                <a:gd name="connsiteY142" fmla="*/ 739198 h 1578368"/>
                <a:gd name="connsiteX143" fmla="*/ 1339987 w 1551610"/>
                <a:gd name="connsiteY143" fmla="*/ 720779 h 1578368"/>
                <a:gd name="connsiteX144" fmla="*/ 1339352 w 1551610"/>
                <a:gd name="connsiteY144" fmla="*/ 712904 h 1578368"/>
                <a:gd name="connsiteX145" fmla="*/ 1340241 w 1551610"/>
                <a:gd name="connsiteY145" fmla="*/ 701598 h 1578368"/>
                <a:gd name="connsiteX146" fmla="*/ 1340749 w 1551610"/>
                <a:gd name="connsiteY146" fmla="*/ 700709 h 1578368"/>
                <a:gd name="connsiteX147" fmla="*/ 1340749 w 1551610"/>
                <a:gd name="connsiteY147" fmla="*/ 700709 h 1578368"/>
                <a:gd name="connsiteX148" fmla="*/ 1347862 w 1551610"/>
                <a:gd name="connsiteY148" fmla="*/ 696771 h 1578368"/>
                <a:gd name="connsiteX149" fmla="*/ 1355103 w 1551610"/>
                <a:gd name="connsiteY149" fmla="*/ 698296 h 1578368"/>
                <a:gd name="connsiteX150" fmla="*/ 1356119 w 1551610"/>
                <a:gd name="connsiteY150" fmla="*/ 698931 h 1578368"/>
                <a:gd name="connsiteX151" fmla="*/ 1360692 w 1551610"/>
                <a:gd name="connsiteY151" fmla="*/ 699820 h 1578368"/>
                <a:gd name="connsiteX152" fmla="*/ 1373649 w 1551610"/>
                <a:gd name="connsiteY152" fmla="*/ 703885 h 1578368"/>
                <a:gd name="connsiteX153" fmla="*/ 1380127 w 1551610"/>
                <a:gd name="connsiteY153" fmla="*/ 707188 h 1578368"/>
                <a:gd name="connsiteX154" fmla="*/ 1381778 w 1551610"/>
                <a:gd name="connsiteY154" fmla="*/ 706933 h 1578368"/>
                <a:gd name="connsiteX155" fmla="*/ 1384445 w 1551610"/>
                <a:gd name="connsiteY155" fmla="*/ 701725 h 1578368"/>
                <a:gd name="connsiteX156" fmla="*/ 1388383 w 1551610"/>
                <a:gd name="connsiteY156" fmla="*/ 690039 h 1578368"/>
                <a:gd name="connsiteX157" fmla="*/ 1400831 w 1551610"/>
                <a:gd name="connsiteY157" fmla="*/ 665142 h 1578368"/>
                <a:gd name="connsiteX158" fmla="*/ 1401721 w 1551610"/>
                <a:gd name="connsiteY158" fmla="*/ 663618 h 1578368"/>
                <a:gd name="connsiteX159" fmla="*/ 1401721 w 1551610"/>
                <a:gd name="connsiteY159" fmla="*/ 663618 h 1578368"/>
                <a:gd name="connsiteX160" fmla="*/ 1408072 w 1551610"/>
                <a:gd name="connsiteY160" fmla="*/ 650915 h 1578368"/>
                <a:gd name="connsiteX161" fmla="*/ 1411120 w 1551610"/>
                <a:gd name="connsiteY161" fmla="*/ 638975 h 1578368"/>
                <a:gd name="connsiteX162" fmla="*/ 1409850 w 1551610"/>
                <a:gd name="connsiteY162" fmla="*/ 631989 h 1578368"/>
                <a:gd name="connsiteX163" fmla="*/ 1409723 w 1551610"/>
                <a:gd name="connsiteY163" fmla="*/ 621446 h 1578368"/>
                <a:gd name="connsiteX164" fmla="*/ 1413915 w 1551610"/>
                <a:gd name="connsiteY164" fmla="*/ 613951 h 1578368"/>
                <a:gd name="connsiteX165" fmla="*/ 1419759 w 1551610"/>
                <a:gd name="connsiteY165" fmla="*/ 607600 h 1578368"/>
                <a:gd name="connsiteX166" fmla="*/ 1426618 w 1551610"/>
                <a:gd name="connsiteY166" fmla="*/ 599724 h 1578368"/>
                <a:gd name="connsiteX167" fmla="*/ 1430937 w 1551610"/>
                <a:gd name="connsiteY167" fmla="*/ 593500 h 1578368"/>
                <a:gd name="connsiteX168" fmla="*/ 1432334 w 1551610"/>
                <a:gd name="connsiteY168" fmla="*/ 590578 h 1578368"/>
                <a:gd name="connsiteX169" fmla="*/ 1434493 w 1551610"/>
                <a:gd name="connsiteY169" fmla="*/ 581814 h 1578368"/>
                <a:gd name="connsiteX170" fmla="*/ 1434113 w 1551610"/>
                <a:gd name="connsiteY170" fmla="*/ 572033 h 1578368"/>
                <a:gd name="connsiteX171" fmla="*/ 1433858 w 1551610"/>
                <a:gd name="connsiteY171" fmla="*/ 560855 h 1578368"/>
                <a:gd name="connsiteX172" fmla="*/ 1438558 w 1551610"/>
                <a:gd name="connsiteY172" fmla="*/ 551201 h 1578368"/>
                <a:gd name="connsiteX173" fmla="*/ 1447577 w 1551610"/>
                <a:gd name="connsiteY173" fmla="*/ 543833 h 1578368"/>
                <a:gd name="connsiteX174" fmla="*/ 1455326 w 1551610"/>
                <a:gd name="connsiteY174" fmla="*/ 540023 h 1578368"/>
                <a:gd name="connsiteX175" fmla="*/ 1465615 w 1551610"/>
                <a:gd name="connsiteY175" fmla="*/ 534052 h 1578368"/>
                <a:gd name="connsiteX176" fmla="*/ 1477301 w 1551610"/>
                <a:gd name="connsiteY176" fmla="*/ 525542 h 1578368"/>
                <a:gd name="connsiteX177" fmla="*/ 1489749 w 1551610"/>
                <a:gd name="connsiteY177" fmla="*/ 516523 h 1578368"/>
                <a:gd name="connsiteX178" fmla="*/ 1500927 w 1551610"/>
                <a:gd name="connsiteY178" fmla="*/ 511569 h 1578368"/>
                <a:gd name="connsiteX179" fmla="*/ 1510708 w 1551610"/>
                <a:gd name="connsiteY179" fmla="*/ 509283 h 1578368"/>
                <a:gd name="connsiteX180" fmla="*/ 1521124 w 1551610"/>
                <a:gd name="connsiteY180" fmla="*/ 510172 h 1578368"/>
                <a:gd name="connsiteX181" fmla="*/ 1532048 w 1551610"/>
                <a:gd name="connsiteY181" fmla="*/ 517031 h 1578368"/>
                <a:gd name="connsiteX182" fmla="*/ 1539924 w 1551610"/>
                <a:gd name="connsiteY182" fmla="*/ 523128 h 1578368"/>
                <a:gd name="connsiteX183" fmla="*/ 1540305 w 1551610"/>
                <a:gd name="connsiteY183" fmla="*/ 523763 h 1578368"/>
                <a:gd name="connsiteX184" fmla="*/ 1538527 w 1551610"/>
                <a:gd name="connsiteY184" fmla="*/ 515253 h 1578368"/>
                <a:gd name="connsiteX185" fmla="*/ 1538273 w 1551610"/>
                <a:gd name="connsiteY185" fmla="*/ 514745 h 1578368"/>
                <a:gd name="connsiteX186" fmla="*/ 1536113 w 1551610"/>
                <a:gd name="connsiteY186" fmla="*/ 510299 h 1578368"/>
                <a:gd name="connsiteX187" fmla="*/ 1531032 w 1551610"/>
                <a:gd name="connsiteY187" fmla="*/ 498104 h 1578368"/>
                <a:gd name="connsiteX188" fmla="*/ 1532938 w 1551610"/>
                <a:gd name="connsiteY188" fmla="*/ 489213 h 1578368"/>
                <a:gd name="connsiteX189" fmla="*/ 1539797 w 1551610"/>
                <a:gd name="connsiteY189" fmla="*/ 481083 h 1578368"/>
                <a:gd name="connsiteX190" fmla="*/ 1545259 w 1551610"/>
                <a:gd name="connsiteY190" fmla="*/ 476891 h 1578368"/>
                <a:gd name="connsiteX191" fmla="*/ 1550340 w 1551610"/>
                <a:gd name="connsiteY191" fmla="*/ 471175 h 1578368"/>
                <a:gd name="connsiteX192" fmla="*/ 1551484 w 1551610"/>
                <a:gd name="connsiteY192" fmla="*/ 466094 h 1578368"/>
                <a:gd name="connsiteX193" fmla="*/ 1551484 w 1551610"/>
                <a:gd name="connsiteY193" fmla="*/ 466094 h 1578368"/>
                <a:gd name="connsiteX194" fmla="*/ 1551611 w 1551610"/>
                <a:gd name="connsiteY194" fmla="*/ 460378 h 1578368"/>
                <a:gd name="connsiteX195" fmla="*/ 1539924 w 1551610"/>
                <a:gd name="connsiteY195" fmla="*/ 452248 h 1578368"/>
                <a:gd name="connsiteX196" fmla="*/ 1533700 w 1551610"/>
                <a:gd name="connsiteY196" fmla="*/ 452375 h 1578368"/>
                <a:gd name="connsiteX197" fmla="*/ 1526841 w 1551610"/>
                <a:gd name="connsiteY197" fmla="*/ 453392 h 1578368"/>
                <a:gd name="connsiteX198" fmla="*/ 1517441 w 1551610"/>
                <a:gd name="connsiteY198" fmla="*/ 453392 h 1578368"/>
                <a:gd name="connsiteX199" fmla="*/ 1507533 w 1551610"/>
                <a:gd name="connsiteY199" fmla="*/ 452883 h 1578368"/>
                <a:gd name="connsiteX200" fmla="*/ 1500292 w 1551610"/>
                <a:gd name="connsiteY200" fmla="*/ 445516 h 1578368"/>
                <a:gd name="connsiteX201" fmla="*/ 1500801 w 1551610"/>
                <a:gd name="connsiteY201" fmla="*/ 442213 h 1578368"/>
                <a:gd name="connsiteX202" fmla="*/ 1501181 w 1551610"/>
                <a:gd name="connsiteY202" fmla="*/ 440054 h 1578368"/>
                <a:gd name="connsiteX203" fmla="*/ 1511852 w 1551610"/>
                <a:gd name="connsiteY203" fmla="*/ 427478 h 1578368"/>
                <a:gd name="connsiteX204" fmla="*/ 1514646 w 1551610"/>
                <a:gd name="connsiteY204" fmla="*/ 425319 h 1578368"/>
                <a:gd name="connsiteX205" fmla="*/ 1514011 w 1551610"/>
                <a:gd name="connsiteY205" fmla="*/ 423160 h 1578368"/>
                <a:gd name="connsiteX206" fmla="*/ 1511725 w 1551610"/>
                <a:gd name="connsiteY206" fmla="*/ 419857 h 1578368"/>
                <a:gd name="connsiteX207" fmla="*/ 1508803 w 1551610"/>
                <a:gd name="connsiteY207" fmla="*/ 418333 h 1578368"/>
                <a:gd name="connsiteX208" fmla="*/ 1501689 w 1551610"/>
                <a:gd name="connsiteY208" fmla="*/ 420619 h 1578368"/>
                <a:gd name="connsiteX209" fmla="*/ 1493052 w 1551610"/>
                <a:gd name="connsiteY209" fmla="*/ 422651 h 1578368"/>
                <a:gd name="connsiteX210" fmla="*/ 1487082 w 1551610"/>
                <a:gd name="connsiteY210" fmla="*/ 411473 h 1578368"/>
                <a:gd name="connsiteX211" fmla="*/ 1486955 w 1551610"/>
                <a:gd name="connsiteY211" fmla="*/ 409568 h 1578368"/>
                <a:gd name="connsiteX212" fmla="*/ 1493560 w 1551610"/>
                <a:gd name="connsiteY212" fmla="*/ 399914 h 1578368"/>
                <a:gd name="connsiteX213" fmla="*/ 1497371 w 1551610"/>
                <a:gd name="connsiteY213" fmla="*/ 396484 h 1578368"/>
                <a:gd name="connsiteX214" fmla="*/ 1492671 w 1551610"/>
                <a:gd name="connsiteY214" fmla="*/ 392039 h 1578368"/>
                <a:gd name="connsiteX215" fmla="*/ 1486828 w 1551610"/>
                <a:gd name="connsiteY215" fmla="*/ 391657 h 1578368"/>
                <a:gd name="connsiteX216" fmla="*/ 1476284 w 1551610"/>
                <a:gd name="connsiteY216" fmla="*/ 399406 h 1578368"/>
                <a:gd name="connsiteX217" fmla="*/ 1464090 w 1551610"/>
                <a:gd name="connsiteY217" fmla="*/ 409568 h 1578368"/>
                <a:gd name="connsiteX218" fmla="*/ 1447577 w 1551610"/>
                <a:gd name="connsiteY218" fmla="*/ 411600 h 1578368"/>
                <a:gd name="connsiteX219" fmla="*/ 1442877 w 1551610"/>
                <a:gd name="connsiteY219" fmla="*/ 409695 h 1578368"/>
                <a:gd name="connsiteX220" fmla="*/ 1429158 w 1551610"/>
                <a:gd name="connsiteY220" fmla="*/ 407536 h 1578368"/>
                <a:gd name="connsiteX221" fmla="*/ 1412518 w 1551610"/>
                <a:gd name="connsiteY221" fmla="*/ 401184 h 1578368"/>
                <a:gd name="connsiteX222" fmla="*/ 1404261 w 1551610"/>
                <a:gd name="connsiteY222" fmla="*/ 400676 h 1578368"/>
                <a:gd name="connsiteX223" fmla="*/ 1397783 w 1551610"/>
                <a:gd name="connsiteY223" fmla="*/ 406392 h 1578368"/>
                <a:gd name="connsiteX224" fmla="*/ 1386351 w 1551610"/>
                <a:gd name="connsiteY224" fmla="*/ 416808 h 1578368"/>
                <a:gd name="connsiteX225" fmla="*/ 1373902 w 1551610"/>
                <a:gd name="connsiteY225" fmla="*/ 428114 h 1578368"/>
                <a:gd name="connsiteX226" fmla="*/ 1356881 w 1551610"/>
                <a:gd name="connsiteY226" fmla="*/ 433068 h 1578368"/>
                <a:gd name="connsiteX227" fmla="*/ 1345703 w 1551610"/>
                <a:gd name="connsiteY227" fmla="*/ 434084 h 1578368"/>
                <a:gd name="connsiteX228" fmla="*/ 1335541 w 1551610"/>
                <a:gd name="connsiteY228" fmla="*/ 442213 h 1578368"/>
                <a:gd name="connsiteX229" fmla="*/ 1329571 w 1551610"/>
                <a:gd name="connsiteY229" fmla="*/ 450724 h 1578368"/>
                <a:gd name="connsiteX230" fmla="*/ 1320425 w 1551610"/>
                <a:gd name="connsiteY230" fmla="*/ 458600 h 1578368"/>
                <a:gd name="connsiteX231" fmla="*/ 1314327 w 1551610"/>
                <a:gd name="connsiteY231" fmla="*/ 463553 h 1578368"/>
                <a:gd name="connsiteX232" fmla="*/ 1311152 w 1551610"/>
                <a:gd name="connsiteY232" fmla="*/ 468380 h 1578368"/>
                <a:gd name="connsiteX233" fmla="*/ 1304420 w 1551610"/>
                <a:gd name="connsiteY233" fmla="*/ 479051 h 1578368"/>
                <a:gd name="connsiteX234" fmla="*/ 1285493 w 1551610"/>
                <a:gd name="connsiteY234" fmla="*/ 486545 h 1578368"/>
                <a:gd name="connsiteX235" fmla="*/ 1278253 w 1551610"/>
                <a:gd name="connsiteY235" fmla="*/ 486672 h 1578368"/>
                <a:gd name="connsiteX236" fmla="*/ 1264279 w 1551610"/>
                <a:gd name="connsiteY236" fmla="*/ 487053 h 1578368"/>
                <a:gd name="connsiteX237" fmla="*/ 1257040 w 1551610"/>
                <a:gd name="connsiteY237" fmla="*/ 487307 h 1578368"/>
                <a:gd name="connsiteX238" fmla="*/ 1254499 w 1551610"/>
                <a:gd name="connsiteY238" fmla="*/ 488577 h 1578368"/>
                <a:gd name="connsiteX239" fmla="*/ 1254118 w 1551610"/>
                <a:gd name="connsiteY239" fmla="*/ 490102 h 1578368"/>
                <a:gd name="connsiteX240" fmla="*/ 1256023 w 1551610"/>
                <a:gd name="connsiteY240" fmla="*/ 495945 h 1578368"/>
                <a:gd name="connsiteX241" fmla="*/ 1259199 w 1551610"/>
                <a:gd name="connsiteY241" fmla="*/ 499629 h 1578368"/>
                <a:gd name="connsiteX242" fmla="*/ 1264026 w 1551610"/>
                <a:gd name="connsiteY242" fmla="*/ 501280 h 1578368"/>
                <a:gd name="connsiteX243" fmla="*/ 1272918 w 1551610"/>
                <a:gd name="connsiteY243" fmla="*/ 504710 h 1578368"/>
                <a:gd name="connsiteX244" fmla="*/ 1275331 w 1551610"/>
                <a:gd name="connsiteY244" fmla="*/ 520080 h 1578368"/>
                <a:gd name="connsiteX245" fmla="*/ 1274061 w 1551610"/>
                <a:gd name="connsiteY245" fmla="*/ 524018 h 1578368"/>
                <a:gd name="connsiteX246" fmla="*/ 1275585 w 1551610"/>
                <a:gd name="connsiteY246" fmla="*/ 529480 h 1578368"/>
                <a:gd name="connsiteX247" fmla="*/ 1278253 w 1551610"/>
                <a:gd name="connsiteY247" fmla="*/ 536593 h 1578368"/>
                <a:gd name="connsiteX248" fmla="*/ 1258310 w 1551610"/>
                <a:gd name="connsiteY248" fmla="*/ 544596 h 1578368"/>
                <a:gd name="connsiteX249" fmla="*/ 1255642 w 1551610"/>
                <a:gd name="connsiteY249" fmla="*/ 544596 h 1578368"/>
                <a:gd name="connsiteX250" fmla="*/ 1242432 w 1551610"/>
                <a:gd name="connsiteY250" fmla="*/ 544596 h 1578368"/>
                <a:gd name="connsiteX251" fmla="*/ 1201148 w 1551610"/>
                <a:gd name="connsiteY251" fmla="*/ 544596 h 1578368"/>
                <a:gd name="connsiteX252" fmla="*/ 1184762 w 1551610"/>
                <a:gd name="connsiteY252" fmla="*/ 542055 h 1578368"/>
                <a:gd name="connsiteX253" fmla="*/ 1177649 w 1551610"/>
                <a:gd name="connsiteY253" fmla="*/ 540658 h 1578368"/>
                <a:gd name="connsiteX254" fmla="*/ 1167106 w 1551610"/>
                <a:gd name="connsiteY254" fmla="*/ 544214 h 1578368"/>
                <a:gd name="connsiteX255" fmla="*/ 1153387 w 1551610"/>
                <a:gd name="connsiteY255" fmla="*/ 548914 h 1578368"/>
                <a:gd name="connsiteX256" fmla="*/ 1138652 w 1551610"/>
                <a:gd name="connsiteY256" fmla="*/ 545866 h 1578368"/>
                <a:gd name="connsiteX257" fmla="*/ 1133190 w 1551610"/>
                <a:gd name="connsiteY257" fmla="*/ 543579 h 1578368"/>
                <a:gd name="connsiteX258" fmla="*/ 1125568 w 1551610"/>
                <a:gd name="connsiteY258" fmla="*/ 542563 h 1578368"/>
                <a:gd name="connsiteX259" fmla="*/ 1110834 w 1551610"/>
                <a:gd name="connsiteY259" fmla="*/ 539387 h 1578368"/>
                <a:gd name="connsiteX260" fmla="*/ 1098385 w 1551610"/>
                <a:gd name="connsiteY260" fmla="*/ 530623 h 1578368"/>
                <a:gd name="connsiteX261" fmla="*/ 1094574 w 1551610"/>
                <a:gd name="connsiteY261" fmla="*/ 521350 h 1578368"/>
                <a:gd name="connsiteX262" fmla="*/ 1096480 w 1551610"/>
                <a:gd name="connsiteY262" fmla="*/ 513729 h 1578368"/>
                <a:gd name="connsiteX263" fmla="*/ 1097242 w 1551610"/>
                <a:gd name="connsiteY263" fmla="*/ 512077 h 1578368"/>
                <a:gd name="connsiteX264" fmla="*/ 1097242 w 1551610"/>
                <a:gd name="connsiteY264" fmla="*/ 511188 h 1578368"/>
                <a:gd name="connsiteX265" fmla="*/ 1096099 w 1551610"/>
                <a:gd name="connsiteY265" fmla="*/ 501153 h 1578368"/>
                <a:gd name="connsiteX266" fmla="*/ 1094701 w 1551610"/>
                <a:gd name="connsiteY266" fmla="*/ 490864 h 1578368"/>
                <a:gd name="connsiteX267" fmla="*/ 1096226 w 1551610"/>
                <a:gd name="connsiteY267" fmla="*/ 479559 h 1578368"/>
                <a:gd name="connsiteX268" fmla="*/ 1095209 w 1551610"/>
                <a:gd name="connsiteY268" fmla="*/ 473208 h 1578368"/>
                <a:gd name="connsiteX269" fmla="*/ 1090129 w 1551610"/>
                <a:gd name="connsiteY269" fmla="*/ 469016 h 1578368"/>
                <a:gd name="connsiteX270" fmla="*/ 1083396 w 1551610"/>
                <a:gd name="connsiteY270" fmla="*/ 468889 h 1578368"/>
                <a:gd name="connsiteX271" fmla="*/ 1076918 w 1551610"/>
                <a:gd name="connsiteY271" fmla="*/ 471683 h 1578368"/>
                <a:gd name="connsiteX272" fmla="*/ 1072599 w 1551610"/>
                <a:gd name="connsiteY272" fmla="*/ 474859 h 1578368"/>
                <a:gd name="connsiteX273" fmla="*/ 1062056 w 1551610"/>
                <a:gd name="connsiteY273" fmla="*/ 481845 h 1578368"/>
                <a:gd name="connsiteX274" fmla="*/ 1062691 w 1551610"/>
                <a:gd name="connsiteY274" fmla="*/ 491499 h 1578368"/>
                <a:gd name="connsiteX275" fmla="*/ 1061675 w 1551610"/>
                <a:gd name="connsiteY275" fmla="*/ 498613 h 1578368"/>
                <a:gd name="connsiteX276" fmla="*/ 1060024 w 1551610"/>
                <a:gd name="connsiteY276" fmla="*/ 510045 h 1578368"/>
                <a:gd name="connsiteX277" fmla="*/ 1060659 w 1551610"/>
                <a:gd name="connsiteY277" fmla="*/ 524399 h 1578368"/>
                <a:gd name="connsiteX278" fmla="*/ 1061802 w 1551610"/>
                <a:gd name="connsiteY278" fmla="*/ 529861 h 1578368"/>
                <a:gd name="connsiteX279" fmla="*/ 1063962 w 1551610"/>
                <a:gd name="connsiteY279" fmla="*/ 538244 h 1578368"/>
                <a:gd name="connsiteX280" fmla="*/ 1065740 w 1551610"/>
                <a:gd name="connsiteY280" fmla="*/ 548406 h 1578368"/>
                <a:gd name="connsiteX281" fmla="*/ 1058500 w 1551610"/>
                <a:gd name="connsiteY281" fmla="*/ 560855 h 1578368"/>
                <a:gd name="connsiteX282" fmla="*/ 1056086 w 1551610"/>
                <a:gd name="connsiteY282" fmla="*/ 563522 h 1578368"/>
                <a:gd name="connsiteX283" fmla="*/ 1056086 w 1551610"/>
                <a:gd name="connsiteY283" fmla="*/ 563522 h 1578368"/>
                <a:gd name="connsiteX284" fmla="*/ 1041351 w 1551610"/>
                <a:gd name="connsiteY284" fmla="*/ 566952 h 1578368"/>
                <a:gd name="connsiteX285" fmla="*/ 1031824 w 1551610"/>
                <a:gd name="connsiteY285" fmla="*/ 566698 h 1578368"/>
                <a:gd name="connsiteX286" fmla="*/ 1011627 w 1551610"/>
                <a:gd name="connsiteY286" fmla="*/ 566317 h 1578368"/>
                <a:gd name="connsiteX287" fmla="*/ 1009467 w 1551610"/>
                <a:gd name="connsiteY287" fmla="*/ 566317 h 1578368"/>
                <a:gd name="connsiteX288" fmla="*/ 998543 w 1551610"/>
                <a:gd name="connsiteY288" fmla="*/ 560347 h 1578368"/>
                <a:gd name="connsiteX289" fmla="*/ 997401 w 1551610"/>
                <a:gd name="connsiteY289" fmla="*/ 559457 h 1578368"/>
                <a:gd name="connsiteX290" fmla="*/ 989779 w 1551610"/>
                <a:gd name="connsiteY290" fmla="*/ 562379 h 1578368"/>
                <a:gd name="connsiteX291" fmla="*/ 984571 w 1551610"/>
                <a:gd name="connsiteY291" fmla="*/ 564920 h 1578368"/>
                <a:gd name="connsiteX292" fmla="*/ 975044 w 1551610"/>
                <a:gd name="connsiteY292" fmla="*/ 561363 h 1578368"/>
                <a:gd name="connsiteX293" fmla="*/ 964246 w 1551610"/>
                <a:gd name="connsiteY293" fmla="*/ 555139 h 1578368"/>
                <a:gd name="connsiteX294" fmla="*/ 951544 w 1551610"/>
                <a:gd name="connsiteY294" fmla="*/ 553868 h 1578368"/>
                <a:gd name="connsiteX295" fmla="*/ 943668 w 1551610"/>
                <a:gd name="connsiteY295" fmla="*/ 554758 h 1578368"/>
                <a:gd name="connsiteX296" fmla="*/ 930077 w 1551610"/>
                <a:gd name="connsiteY296" fmla="*/ 548152 h 1578368"/>
                <a:gd name="connsiteX297" fmla="*/ 924869 w 1551610"/>
                <a:gd name="connsiteY297" fmla="*/ 543960 h 1578368"/>
                <a:gd name="connsiteX298" fmla="*/ 919534 w 1551610"/>
                <a:gd name="connsiteY298" fmla="*/ 544087 h 1578368"/>
                <a:gd name="connsiteX299" fmla="*/ 910388 w 1551610"/>
                <a:gd name="connsiteY299" fmla="*/ 545993 h 1578368"/>
                <a:gd name="connsiteX300" fmla="*/ 895272 w 1551610"/>
                <a:gd name="connsiteY300" fmla="*/ 536974 h 1578368"/>
                <a:gd name="connsiteX301" fmla="*/ 891843 w 1551610"/>
                <a:gd name="connsiteY301" fmla="*/ 533417 h 1578368"/>
                <a:gd name="connsiteX302" fmla="*/ 886507 w 1551610"/>
                <a:gd name="connsiteY302" fmla="*/ 531893 h 1578368"/>
                <a:gd name="connsiteX303" fmla="*/ 871138 w 1551610"/>
                <a:gd name="connsiteY303" fmla="*/ 524144 h 1578368"/>
                <a:gd name="connsiteX304" fmla="*/ 864786 w 1551610"/>
                <a:gd name="connsiteY304" fmla="*/ 513855 h 1578368"/>
                <a:gd name="connsiteX305" fmla="*/ 861484 w 1551610"/>
                <a:gd name="connsiteY305" fmla="*/ 508647 h 1578368"/>
                <a:gd name="connsiteX306" fmla="*/ 855895 w 1551610"/>
                <a:gd name="connsiteY306" fmla="*/ 505853 h 1578368"/>
                <a:gd name="connsiteX307" fmla="*/ 848019 w 1551610"/>
                <a:gd name="connsiteY307" fmla="*/ 505980 h 1578368"/>
                <a:gd name="connsiteX308" fmla="*/ 836079 w 1551610"/>
                <a:gd name="connsiteY308" fmla="*/ 508393 h 1578368"/>
                <a:gd name="connsiteX309" fmla="*/ 827695 w 1551610"/>
                <a:gd name="connsiteY309" fmla="*/ 509537 h 1578368"/>
                <a:gd name="connsiteX310" fmla="*/ 818295 w 1551610"/>
                <a:gd name="connsiteY310" fmla="*/ 506996 h 1578368"/>
                <a:gd name="connsiteX311" fmla="*/ 811436 w 1551610"/>
                <a:gd name="connsiteY311" fmla="*/ 504837 h 1578368"/>
                <a:gd name="connsiteX312" fmla="*/ 808514 w 1551610"/>
                <a:gd name="connsiteY312" fmla="*/ 506615 h 1578368"/>
                <a:gd name="connsiteX313" fmla="*/ 803687 w 1551610"/>
                <a:gd name="connsiteY313" fmla="*/ 510045 h 1578368"/>
                <a:gd name="connsiteX314" fmla="*/ 793144 w 1551610"/>
                <a:gd name="connsiteY314" fmla="*/ 507504 h 1578368"/>
                <a:gd name="connsiteX315" fmla="*/ 787809 w 1551610"/>
                <a:gd name="connsiteY315" fmla="*/ 505218 h 1578368"/>
                <a:gd name="connsiteX316" fmla="*/ 786411 w 1551610"/>
                <a:gd name="connsiteY316" fmla="*/ 504837 h 1578368"/>
                <a:gd name="connsiteX317" fmla="*/ 769898 w 1551610"/>
                <a:gd name="connsiteY317" fmla="*/ 495691 h 1578368"/>
                <a:gd name="connsiteX318" fmla="*/ 758720 w 1551610"/>
                <a:gd name="connsiteY318" fmla="*/ 487942 h 1578368"/>
                <a:gd name="connsiteX319" fmla="*/ 755799 w 1551610"/>
                <a:gd name="connsiteY319" fmla="*/ 486545 h 1578368"/>
                <a:gd name="connsiteX320" fmla="*/ 747034 w 1551610"/>
                <a:gd name="connsiteY320" fmla="*/ 482607 h 1578368"/>
                <a:gd name="connsiteX321" fmla="*/ 738904 w 1551610"/>
                <a:gd name="connsiteY321" fmla="*/ 479686 h 1578368"/>
                <a:gd name="connsiteX322" fmla="*/ 731791 w 1551610"/>
                <a:gd name="connsiteY322" fmla="*/ 479051 h 1578368"/>
                <a:gd name="connsiteX323" fmla="*/ 717564 w 1551610"/>
                <a:gd name="connsiteY323" fmla="*/ 477145 h 1578368"/>
                <a:gd name="connsiteX324" fmla="*/ 706894 w 1551610"/>
                <a:gd name="connsiteY324" fmla="*/ 467872 h 1578368"/>
                <a:gd name="connsiteX325" fmla="*/ 702448 w 1551610"/>
                <a:gd name="connsiteY325" fmla="*/ 462029 h 1578368"/>
                <a:gd name="connsiteX326" fmla="*/ 687332 w 1551610"/>
                <a:gd name="connsiteY326" fmla="*/ 452756 h 1578368"/>
                <a:gd name="connsiteX327" fmla="*/ 675011 w 1551610"/>
                <a:gd name="connsiteY327" fmla="*/ 446278 h 1578368"/>
                <a:gd name="connsiteX328" fmla="*/ 664595 w 1551610"/>
                <a:gd name="connsiteY328" fmla="*/ 440816 h 1578368"/>
                <a:gd name="connsiteX329" fmla="*/ 655068 w 1551610"/>
                <a:gd name="connsiteY329" fmla="*/ 438403 h 1578368"/>
                <a:gd name="connsiteX330" fmla="*/ 650749 w 1551610"/>
                <a:gd name="connsiteY330" fmla="*/ 439165 h 1578368"/>
                <a:gd name="connsiteX331" fmla="*/ 639443 w 1551610"/>
                <a:gd name="connsiteY331" fmla="*/ 438148 h 1578368"/>
                <a:gd name="connsiteX332" fmla="*/ 632712 w 1551610"/>
                <a:gd name="connsiteY332" fmla="*/ 431670 h 1578368"/>
                <a:gd name="connsiteX333" fmla="*/ 627250 w 1551610"/>
                <a:gd name="connsiteY333" fmla="*/ 423414 h 1578368"/>
                <a:gd name="connsiteX334" fmla="*/ 628901 w 1551610"/>
                <a:gd name="connsiteY334" fmla="*/ 407917 h 1578368"/>
                <a:gd name="connsiteX335" fmla="*/ 629917 w 1551610"/>
                <a:gd name="connsiteY335" fmla="*/ 405249 h 1578368"/>
                <a:gd name="connsiteX336" fmla="*/ 634871 w 1551610"/>
                <a:gd name="connsiteY336" fmla="*/ 396611 h 1578368"/>
                <a:gd name="connsiteX337" fmla="*/ 637031 w 1551610"/>
                <a:gd name="connsiteY337" fmla="*/ 392039 h 1578368"/>
                <a:gd name="connsiteX338" fmla="*/ 641984 w 1551610"/>
                <a:gd name="connsiteY338" fmla="*/ 379844 h 1578368"/>
                <a:gd name="connsiteX339" fmla="*/ 644017 w 1551610"/>
                <a:gd name="connsiteY339" fmla="*/ 377177 h 1578368"/>
                <a:gd name="connsiteX340" fmla="*/ 646049 w 1551610"/>
                <a:gd name="connsiteY340" fmla="*/ 372096 h 1578368"/>
                <a:gd name="connsiteX341" fmla="*/ 647065 w 1551610"/>
                <a:gd name="connsiteY341" fmla="*/ 364601 h 1578368"/>
                <a:gd name="connsiteX342" fmla="*/ 662689 w 1551610"/>
                <a:gd name="connsiteY342" fmla="*/ 348850 h 1578368"/>
                <a:gd name="connsiteX343" fmla="*/ 663451 w 1551610"/>
                <a:gd name="connsiteY343" fmla="*/ 348342 h 1578368"/>
                <a:gd name="connsiteX344" fmla="*/ 669168 w 1551610"/>
                <a:gd name="connsiteY344" fmla="*/ 343007 h 1578368"/>
                <a:gd name="connsiteX345" fmla="*/ 669422 w 1551610"/>
                <a:gd name="connsiteY345" fmla="*/ 342499 h 1578368"/>
                <a:gd name="connsiteX346" fmla="*/ 656084 w 1551610"/>
                <a:gd name="connsiteY346" fmla="*/ 335639 h 1578368"/>
                <a:gd name="connsiteX347" fmla="*/ 637919 w 1551610"/>
                <a:gd name="connsiteY347" fmla="*/ 324969 h 1578368"/>
                <a:gd name="connsiteX348" fmla="*/ 634617 w 1551610"/>
                <a:gd name="connsiteY348" fmla="*/ 314934 h 1578368"/>
                <a:gd name="connsiteX349" fmla="*/ 634236 w 1551610"/>
                <a:gd name="connsiteY349" fmla="*/ 310742 h 1578368"/>
                <a:gd name="connsiteX350" fmla="*/ 625852 w 1551610"/>
                <a:gd name="connsiteY350" fmla="*/ 305535 h 1578368"/>
                <a:gd name="connsiteX351" fmla="*/ 613023 w 1551610"/>
                <a:gd name="connsiteY351" fmla="*/ 301470 h 1578368"/>
                <a:gd name="connsiteX352" fmla="*/ 602352 w 1551610"/>
                <a:gd name="connsiteY352" fmla="*/ 298167 h 1578368"/>
                <a:gd name="connsiteX353" fmla="*/ 589904 w 1551610"/>
                <a:gd name="connsiteY353" fmla="*/ 292197 h 1578368"/>
                <a:gd name="connsiteX354" fmla="*/ 578218 w 1551610"/>
                <a:gd name="connsiteY354" fmla="*/ 280511 h 1578368"/>
                <a:gd name="connsiteX355" fmla="*/ 574280 w 1551610"/>
                <a:gd name="connsiteY355" fmla="*/ 276065 h 1578368"/>
                <a:gd name="connsiteX356" fmla="*/ 571740 w 1551610"/>
                <a:gd name="connsiteY356" fmla="*/ 277081 h 1578368"/>
                <a:gd name="connsiteX357" fmla="*/ 563483 w 1551610"/>
                <a:gd name="connsiteY357" fmla="*/ 279748 h 1578368"/>
                <a:gd name="connsiteX358" fmla="*/ 553702 w 1551610"/>
                <a:gd name="connsiteY358" fmla="*/ 265014 h 1578368"/>
                <a:gd name="connsiteX359" fmla="*/ 553702 w 1551610"/>
                <a:gd name="connsiteY359" fmla="*/ 263997 h 1578368"/>
                <a:gd name="connsiteX360" fmla="*/ 553575 w 1551610"/>
                <a:gd name="connsiteY360" fmla="*/ 252057 h 1578368"/>
                <a:gd name="connsiteX361" fmla="*/ 553448 w 1551610"/>
                <a:gd name="connsiteY361" fmla="*/ 239862 h 1578368"/>
                <a:gd name="connsiteX362" fmla="*/ 548367 w 1551610"/>
                <a:gd name="connsiteY362" fmla="*/ 232749 h 1578368"/>
                <a:gd name="connsiteX363" fmla="*/ 540111 w 1551610"/>
                <a:gd name="connsiteY363" fmla="*/ 219920 h 1578368"/>
                <a:gd name="connsiteX364" fmla="*/ 539729 w 1551610"/>
                <a:gd name="connsiteY364" fmla="*/ 208741 h 1578368"/>
                <a:gd name="connsiteX365" fmla="*/ 544175 w 1551610"/>
                <a:gd name="connsiteY365" fmla="*/ 199088 h 1578368"/>
                <a:gd name="connsiteX366" fmla="*/ 552686 w 1551610"/>
                <a:gd name="connsiteY366" fmla="*/ 195912 h 1578368"/>
                <a:gd name="connsiteX367" fmla="*/ 562466 w 1551610"/>
                <a:gd name="connsiteY367" fmla="*/ 197563 h 1578368"/>
                <a:gd name="connsiteX368" fmla="*/ 567293 w 1551610"/>
                <a:gd name="connsiteY368" fmla="*/ 202644 h 1578368"/>
                <a:gd name="connsiteX369" fmla="*/ 573518 w 1551610"/>
                <a:gd name="connsiteY369" fmla="*/ 209122 h 1578368"/>
                <a:gd name="connsiteX370" fmla="*/ 579742 w 1551610"/>
                <a:gd name="connsiteY370" fmla="*/ 204804 h 1578368"/>
                <a:gd name="connsiteX371" fmla="*/ 586347 w 1551610"/>
                <a:gd name="connsiteY371" fmla="*/ 199469 h 1578368"/>
                <a:gd name="connsiteX372" fmla="*/ 593588 w 1551610"/>
                <a:gd name="connsiteY372" fmla="*/ 192228 h 1578368"/>
                <a:gd name="connsiteX373" fmla="*/ 594731 w 1551610"/>
                <a:gd name="connsiteY373" fmla="*/ 186385 h 1578368"/>
                <a:gd name="connsiteX374" fmla="*/ 593460 w 1551610"/>
                <a:gd name="connsiteY374" fmla="*/ 180923 h 1578368"/>
                <a:gd name="connsiteX375" fmla="*/ 589777 w 1551610"/>
                <a:gd name="connsiteY375" fmla="*/ 169110 h 1578368"/>
                <a:gd name="connsiteX376" fmla="*/ 585839 w 1551610"/>
                <a:gd name="connsiteY376" fmla="*/ 166315 h 1578368"/>
                <a:gd name="connsiteX377" fmla="*/ 578344 w 1551610"/>
                <a:gd name="connsiteY377" fmla="*/ 163775 h 1578368"/>
                <a:gd name="connsiteX378" fmla="*/ 568945 w 1551610"/>
                <a:gd name="connsiteY378" fmla="*/ 157296 h 1578368"/>
                <a:gd name="connsiteX379" fmla="*/ 564372 w 1551610"/>
                <a:gd name="connsiteY379" fmla="*/ 148913 h 1578368"/>
                <a:gd name="connsiteX380" fmla="*/ 564372 w 1551610"/>
                <a:gd name="connsiteY380" fmla="*/ 148913 h 1578368"/>
                <a:gd name="connsiteX381" fmla="*/ 567802 w 1551610"/>
                <a:gd name="connsiteY381" fmla="*/ 139132 h 1578368"/>
                <a:gd name="connsiteX382" fmla="*/ 570723 w 1551610"/>
                <a:gd name="connsiteY382" fmla="*/ 132907 h 1578368"/>
                <a:gd name="connsiteX383" fmla="*/ 569580 w 1551610"/>
                <a:gd name="connsiteY383" fmla="*/ 126556 h 1578368"/>
                <a:gd name="connsiteX384" fmla="*/ 568945 w 1551610"/>
                <a:gd name="connsiteY384" fmla="*/ 114997 h 1578368"/>
                <a:gd name="connsiteX385" fmla="*/ 580123 w 1551610"/>
                <a:gd name="connsiteY385" fmla="*/ 109662 h 1578368"/>
                <a:gd name="connsiteX386" fmla="*/ 593334 w 1551610"/>
                <a:gd name="connsiteY386" fmla="*/ 106994 h 1578368"/>
                <a:gd name="connsiteX387" fmla="*/ 598669 w 1551610"/>
                <a:gd name="connsiteY387" fmla="*/ 100516 h 1578368"/>
                <a:gd name="connsiteX388" fmla="*/ 600066 w 1551610"/>
                <a:gd name="connsiteY388" fmla="*/ 91370 h 1578368"/>
                <a:gd name="connsiteX389" fmla="*/ 609720 w 1551610"/>
                <a:gd name="connsiteY389" fmla="*/ 84384 h 1578368"/>
                <a:gd name="connsiteX390" fmla="*/ 613531 w 1551610"/>
                <a:gd name="connsiteY390" fmla="*/ 82478 h 1578368"/>
                <a:gd name="connsiteX391" fmla="*/ 617723 w 1551610"/>
                <a:gd name="connsiteY391" fmla="*/ 75365 h 1578368"/>
                <a:gd name="connsiteX392" fmla="*/ 635887 w 1551610"/>
                <a:gd name="connsiteY392" fmla="*/ 50341 h 1578368"/>
                <a:gd name="connsiteX393" fmla="*/ 635887 w 1551610"/>
                <a:gd name="connsiteY393" fmla="*/ 50341 h 1578368"/>
                <a:gd name="connsiteX394" fmla="*/ 643001 w 1551610"/>
                <a:gd name="connsiteY394" fmla="*/ 37893 h 1578368"/>
                <a:gd name="connsiteX395" fmla="*/ 640841 w 1551610"/>
                <a:gd name="connsiteY395" fmla="*/ 28747 h 1578368"/>
                <a:gd name="connsiteX396" fmla="*/ 640841 w 1551610"/>
                <a:gd name="connsiteY396" fmla="*/ 28747 h 1578368"/>
                <a:gd name="connsiteX397" fmla="*/ 634744 w 1551610"/>
                <a:gd name="connsiteY397" fmla="*/ 27731 h 1578368"/>
                <a:gd name="connsiteX398" fmla="*/ 622550 w 1551610"/>
                <a:gd name="connsiteY398" fmla="*/ 26079 h 1578368"/>
                <a:gd name="connsiteX399" fmla="*/ 604639 w 1551610"/>
                <a:gd name="connsiteY399" fmla="*/ 12615 h 1578368"/>
                <a:gd name="connsiteX400" fmla="*/ 592572 w 1551610"/>
                <a:gd name="connsiteY400" fmla="*/ 3088 h 1578368"/>
                <a:gd name="connsiteX401" fmla="*/ 577456 w 1551610"/>
                <a:gd name="connsiteY401" fmla="*/ 293 h 1578368"/>
                <a:gd name="connsiteX402" fmla="*/ 572502 w 1551610"/>
                <a:gd name="connsiteY402" fmla="*/ 674 h 1578368"/>
                <a:gd name="connsiteX403" fmla="*/ 558021 w 1551610"/>
                <a:gd name="connsiteY403" fmla="*/ 3088 h 1578368"/>
                <a:gd name="connsiteX404" fmla="*/ 542778 w 1551610"/>
                <a:gd name="connsiteY404" fmla="*/ 8677 h 1578368"/>
                <a:gd name="connsiteX405" fmla="*/ 527281 w 1551610"/>
                <a:gd name="connsiteY405" fmla="*/ 18839 h 1578368"/>
                <a:gd name="connsiteX406" fmla="*/ 517500 w 1551610"/>
                <a:gd name="connsiteY406" fmla="*/ 25190 h 1578368"/>
                <a:gd name="connsiteX407" fmla="*/ 503400 w 1551610"/>
                <a:gd name="connsiteY407" fmla="*/ 26969 h 1578368"/>
                <a:gd name="connsiteX408" fmla="*/ 487649 w 1551610"/>
                <a:gd name="connsiteY408" fmla="*/ 26969 h 1578368"/>
                <a:gd name="connsiteX409" fmla="*/ 484854 w 1551610"/>
                <a:gd name="connsiteY409" fmla="*/ 26715 h 1578368"/>
                <a:gd name="connsiteX410" fmla="*/ 480662 w 1551610"/>
                <a:gd name="connsiteY410" fmla="*/ 26334 h 1578368"/>
                <a:gd name="connsiteX411" fmla="*/ 471009 w 1551610"/>
                <a:gd name="connsiteY411" fmla="*/ 47674 h 1578368"/>
                <a:gd name="connsiteX412" fmla="*/ 471009 w 1551610"/>
                <a:gd name="connsiteY412" fmla="*/ 47928 h 1578368"/>
                <a:gd name="connsiteX413" fmla="*/ 470627 w 1551610"/>
                <a:gd name="connsiteY413" fmla="*/ 48182 h 1578368"/>
                <a:gd name="connsiteX414" fmla="*/ 454749 w 1551610"/>
                <a:gd name="connsiteY414" fmla="*/ 67236 h 1578368"/>
                <a:gd name="connsiteX415" fmla="*/ 435061 w 1551610"/>
                <a:gd name="connsiteY415" fmla="*/ 75111 h 1578368"/>
                <a:gd name="connsiteX416" fmla="*/ 432012 w 1551610"/>
                <a:gd name="connsiteY416" fmla="*/ 75111 h 1578368"/>
                <a:gd name="connsiteX417" fmla="*/ 408131 w 1551610"/>
                <a:gd name="connsiteY417" fmla="*/ 83749 h 1578368"/>
                <a:gd name="connsiteX418" fmla="*/ 407115 w 1551610"/>
                <a:gd name="connsiteY418" fmla="*/ 84384 h 1578368"/>
                <a:gd name="connsiteX419" fmla="*/ 388443 w 1551610"/>
                <a:gd name="connsiteY419" fmla="*/ 86543 h 1578368"/>
                <a:gd name="connsiteX420" fmla="*/ 383743 w 1551610"/>
                <a:gd name="connsiteY420" fmla="*/ 84765 h 1578368"/>
                <a:gd name="connsiteX421" fmla="*/ 371675 w 1551610"/>
                <a:gd name="connsiteY421" fmla="*/ 81589 h 1578368"/>
                <a:gd name="connsiteX422" fmla="*/ 352749 w 1551610"/>
                <a:gd name="connsiteY422" fmla="*/ 77016 h 1578368"/>
                <a:gd name="connsiteX423" fmla="*/ 332424 w 1551610"/>
                <a:gd name="connsiteY423" fmla="*/ 76508 h 1578368"/>
                <a:gd name="connsiteX424" fmla="*/ 310703 w 1551610"/>
                <a:gd name="connsiteY424" fmla="*/ 78160 h 1578368"/>
                <a:gd name="connsiteX425" fmla="*/ 304225 w 1551610"/>
                <a:gd name="connsiteY425" fmla="*/ 81462 h 1578368"/>
                <a:gd name="connsiteX426" fmla="*/ 299398 w 1551610"/>
                <a:gd name="connsiteY426" fmla="*/ 89084 h 1578368"/>
                <a:gd name="connsiteX427" fmla="*/ 300287 w 1551610"/>
                <a:gd name="connsiteY427" fmla="*/ 92259 h 1578368"/>
                <a:gd name="connsiteX428" fmla="*/ 303716 w 1551610"/>
                <a:gd name="connsiteY428" fmla="*/ 96324 h 1578368"/>
                <a:gd name="connsiteX429" fmla="*/ 304860 w 1551610"/>
                <a:gd name="connsiteY429" fmla="*/ 104200 h 1578368"/>
                <a:gd name="connsiteX430" fmla="*/ 304860 w 1551610"/>
                <a:gd name="connsiteY430" fmla="*/ 104200 h 1578368"/>
                <a:gd name="connsiteX431" fmla="*/ 305368 w 1551610"/>
                <a:gd name="connsiteY431" fmla="*/ 110297 h 1578368"/>
                <a:gd name="connsiteX432" fmla="*/ 310068 w 1551610"/>
                <a:gd name="connsiteY432" fmla="*/ 112837 h 1578368"/>
                <a:gd name="connsiteX433" fmla="*/ 310068 w 1551610"/>
                <a:gd name="connsiteY433" fmla="*/ 112837 h 1578368"/>
                <a:gd name="connsiteX434" fmla="*/ 318070 w 1551610"/>
                <a:gd name="connsiteY434" fmla="*/ 120205 h 1578368"/>
                <a:gd name="connsiteX435" fmla="*/ 313117 w 1551610"/>
                <a:gd name="connsiteY435" fmla="*/ 128716 h 1578368"/>
                <a:gd name="connsiteX436" fmla="*/ 310068 w 1551610"/>
                <a:gd name="connsiteY436" fmla="*/ 133035 h 1578368"/>
                <a:gd name="connsiteX437" fmla="*/ 312101 w 1551610"/>
                <a:gd name="connsiteY437" fmla="*/ 139132 h 1578368"/>
                <a:gd name="connsiteX438" fmla="*/ 315149 w 1551610"/>
                <a:gd name="connsiteY438" fmla="*/ 150691 h 1578368"/>
                <a:gd name="connsiteX439" fmla="*/ 311973 w 1551610"/>
                <a:gd name="connsiteY439" fmla="*/ 161488 h 1578368"/>
                <a:gd name="connsiteX440" fmla="*/ 310449 w 1551610"/>
                <a:gd name="connsiteY440" fmla="*/ 165807 h 1578368"/>
                <a:gd name="connsiteX441" fmla="*/ 315657 w 1551610"/>
                <a:gd name="connsiteY441" fmla="*/ 174318 h 1578368"/>
                <a:gd name="connsiteX442" fmla="*/ 326962 w 1551610"/>
                <a:gd name="connsiteY442" fmla="*/ 184734 h 1578368"/>
                <a:gd name="connsiteX443" fmla="*/ 326962 w 1551610"/>
                <a:gd name="connsiteY443" fmla="*/ 184734 h 1578368"/>
                <a:gd name="connsiteX444" fmla="*/ 333948 w 1551610"/>
                <a:gd name="connsiteY444" fmla="*/ 185369 h 1578368"/>
                <a:gd name="connsiteX445" fmla="*/ 345254 w 1551610"/>
                <a:gd name="connsiteY445" fmla="*/ 188036 h 1578368"/>
                <a:gd name="connsiteX446" fmla="*/ 348175 w 1551610"/>
                <a:gd name="connsiteY446" fmla="*/ 198961 h 1578368"/>
                <a:gd name="connsiteX447" fmla="*/ 349064 w 1551610"/>
                <a:gd name="connsiteY447" fmla="*/ 204677 h 1578368"/>
                <a:gd name="connsiteX448" fmla="*/ 358464 w 1551610"/>
                <a:gd name="connsiteY448" fmla="*/ 206709 h 1578368"/>
                <a:gd name="connsiteX449" fmla="*/ 368500 w 1551610"/>
                <a:gd name="connsiteY449" fmla="*/ 208360 h 1578368"/>
                <a:gd name="connsiteX450" fmla="*/ 371802 w 1551610"/>
                <a:gd name="connsiteY450" fmla="*/ 210266 h 1578368"/>
                <a:gd name="connsiteX451" fmla="*/ 375613 w 1551610"/>
                <a:gd name="connsiteY451" fmla="*/ 217379 h 1578368"/>
                <a:gd name="connsiteX452" fmla="*/ 374851 w 1551610"/>
                <a:gd name="connsiteY452" fmla="*/ 224619 h 1578368"/>
                <a:gd name="connsiteX453" fmla="*/ 372945 w 1551610"/>
                <a:gd name="connsiteY453" fmla="*/ 228176 h 1578368"/>
                <a:gd name="connsiteX454" fmla="*/ 359481 w 1551610"/>
                <a:gd name="connsiteY454" fmla="*/ 235671 h 1578368"/>
                <a:gd name="connsiteX455" fmla="*/ 353891 w 1551610"/>
                <a:gd name="connsiteY455" fmla="*/ 237957 h 1578368"/>
                <a:gd name="connsiteX456" fmla="*/ 344873 w 1551610"/>
                <a:gd name="connsiteY456" fmla="*/ 242530 h 1578368"/>
                <a:gd name="connsiteX457" fmla="*/ 338395 w 1551610"/>
                <a:gd name="connsiteY457" fmla="*/ 248373 h 1578368"/>
                <a:gd name="connsiteX458" fmla="*/ 335600 w 1551610"/>
                <a:gd name="connsiteY458" fmla="*/ 257773 h 1578368"/>
                <a:gd name="connsiteX459" fmla="*/ 335981 w 1551610"/>
                <a:gd name="connsiteY459" fmla="*/ 277208 h 1578368"/>
                <a:gd name="connsiteX460" fmla="*/ 336362 w 1551610"/>
                <a:gd name="connsiteY460" fmla="*/ 290419 h 1578368"/>
                <a:gd name="connsiteX461" fmla="*/ 331027 w 1551610"/>
                <a:gd name="connsiteY461" fmla="*/ 301597 h 1578368"/>
                <a:gd name="connsiteX462" fmla="*/ 319468 w 1551610"/>
                <a:gd name="connsiteY462" fmla="*/ 311123 h 1578368"/>
                <a:gd name="connsiteX463" fmla="*/ 298636 w 1551610"/>
                <a:gd name="connsiteY463" fmla="*/ 329288 h 1578368"/>
                <a:gd name="connsiteX464" fmla="*/ 299398 w 1551610"/>
                <a:gd name="connsiteY464" fmla="*/ 334115 h 1578368"/>
                <a:gd name="connsiteX465" fmla="*/ 299779 w 1551610"/>
                <a:gd name="connsiteY465" fmla="*/ 344785 h 1578368"/>
                <a:gd name="connsiteX466" fmla="*/ 286568 w 1551610"/>
                <a:gd name="connsiteY466" fmla="*/ 352280 h 1578368"/>
                <a:gd name="connsiteX467" fmla="*/ 275136 w 1551610"/>
                <a:gd name="connsiteY467" fmla="*/ 356853 h 1578368"/>
                <a:gd name="connsiteX468" fmla="*/ 268150 w 1551610"/>
                <a:gd name="connsiteY468" fmla="*/ 367396 h 1578368"/>
                <a:gd name="connsiteX469" fmla="*/ 262942 w 1551610"/>
                <a:gd name="connsiteY469" fmla="*/ 380479 h 1578368"/>
                <a:gd name="connsiteX470" fmla="*/ 257226 w 1551610"/>
                <a:gd name="connsiteY470" fmla="*/ 394960 h 1578368"/>
                <a:gd name="connsiteX471" fmla="*/ 249477 w 1551610"/>
                <a:gd name="connsiteY471" fmla="*/ 409314 h 1578368"/>
                <a:gd name="connsiteX472" fmla="*/ 236266 w 1551610"/>
                <a:gd name="connsiteY472" fmla="*/ 417697 h 1578368"/>
                <a:gd name="connsiteX473" fmla="*/ 220388 w 1551610"/>
                <a:gd name="connsiteY473" fmla="*/ 427987 h 1578368"/>
                <a:gd name="connsiteX474" fmla="*/ 199937 w 1551610"/>
                <a:gd name="connsiteY474" fmla="*/ 459743 h 1578368"/>
                <a:gd name="connsiteX475" fmla="*/ 190918 w 1551610"/>
                <a:gd name="connsiteY475" fmla="*/ 474605 h 1578368"/>
                <a:gd name="connsiteX476" fmla="*/ 173389 w 1551610"/>
                <a:gd name="connsiteY476" fmla="*/ 480448 h 1578368"/>
                <a:gd name="connsiteX477" fmla="*/ 171102 w 1551610"/>
                <a:gd name="connsiteY477" fmla="*/ 480448 h 1578368"/>
                <a:gd name="connsiteX478" fmla="*/ 157003 w 1551610"/>
                <a:gd name="connsiteY478" fmla="*/ 484005 h 1578368"/>
                <a:gd name="connsiteX479" fmla="*/ 144809 w 1551610"/>
                <a:gd name="connsiteY479" fmla="*/ 487942 h 1578368"/>
                <a:gd name="connsiteX480" fmla="*/ 126771 w 1551610"/>
                <a:gd name="connsiteY480" fmla="*/ 483497 h 1578368"/>
                <a:gd name="connsiteX481" fmla="*/ 122833 w 1551610"/>
                <a:gd name="connsiteY481" fmla="*/ 480194 h 1578368"/>
                <a:gd name="connsiteX482" fmla="*/ 114068 w 1551610"/>
                <a:gd name="connsiteY482" fmla="*/ 475113 h 1578368"/>
                <a:gd name="connsiteX483" fmla="*/ 107463 w 1551610"/>
                <a:gd name="connsiteY483" fmla="*/ 477018 h 1578368"/>
                <a:gd name="connsiteX484" fmla="*/ 93872 w 1551610"/>
                <a:gd name="connsiteY484" fmla="*/ 491499 h 1578368"/>
                <a:gd name="connsiteX485" fmla="*/ 69482 w 1551610"/>
                <a:gd name="connsiteY485" fmla="*/ 521985 h 1578368"/>
                <a:gd name="connsiteX486" fmla="*/ 66688 w 1551610"/>
                <a:gd name="connsiteY486" fmla="*/ 530750 h 1578368"/>
                <a:gd name="connsiteX487" fmla="*/ 68974 w 1551610"/>
                <a:gd name="connsiteY487" fmla="*/ 539260 h 1578368"/>
                <a:gd name="connsiteX488" fmla="*/ 79898 w 1551610"/>
                <a:gd name="connsiteY488" fmla="*/ 544214 h 1578368"/>
                <a:gd name="connsiteX489" fmla="*/ 98825 w 1551610"/>
                <a:gd name="connsiteY489" fmla="*/ 554631 h 1578368"/>
                <a:gd name="connsiteX490" fmla="*/ 99587 w 1551610"/>
                <a:gd name="connsiteY490" fmla="*/ 565682 h 1578368"/>
                <a:gd name="connsiteX491" fmla="*/ 98444 w 1551610"/>
                <a:gd name="connsiteY491" fmla="*/ 577114 h 1578368"/>
                <a:gd name="connsiteX492" fmla="*/ 100350 w 1551610"/>
                <a:gd name="connsiteY492" fmla="*/ 589181 h 1578368"/>
                <a:gd name="connsiteX493" fmla="*/ 105685 w 1551610"/>
                <a:gd name="connsiteY493" fmla="*/ 598200 h 1578368"/>
                <a:gd name="connsiteX494" fmla="*/ 116355 w 1551610"/>
                <a:gd name="connsiteY494" fmla="*/ 599597 h 1578368"/>
                <a:gd name="connsiteX495" fmla="*/ 127660 w 1551610"/>
                <a:gd name="connsiteY495" fmla="*/ 601249 h 1578368"/>
                <a:gd name="connsiteX496" fmla="*/ 142776 w 1551610"/>
                <a:gd name="connsiteY496" fmla="*/ 631862 h 1578368"/>
                <a:gd name="connsiteX497" fmla="*/ 150144 w 1551610"/>
                <a:gd name="connsiteY497" fmla="*/ 660823 h 1578368"/>
                <a:gd name="connsiteX498" fmla="*/ 149635 w 1551610"/>
                <a:gd name="connsiteY498" fmla="*/ 663364 h 1578368"/>
                <a:gd name="connsiteX499" fmla="*/ 149000 w 1551610"/>
                <a:gd name="connsiteY499" fmla="*/ 674923 h 1578368"/>
                <a:gd name="connsiteX500" fmla="*/ 149382 w 1551610"/>
                <a:gd name="connsiteY500" fmla="*/ 676956 h 1578368"/>
                <a:gd name="connsiteX501" fmla="*/ 146333 w 1551610"/>
                <a:gd name="connsiteY501" fmla="*/ 684196 h 1578368"/>
                <a:gd name="connsiteX502" fmla="*/ 138584 w 1551610"/>
                <a:gd name="connsiteY502" fmla="*/ 688261 h 1578368"/>
                <a:gd name="connsiteX503" fmla="*/ 132106 w 1551610"/>
                <a:gd name="connsiteY503" fmla="*/ 689150 h 1578368"/>
                <a:gd name="connsiteX504" fmla="*/ 120801 w 1551610"/>
                <a:gd name="connsiteY504" fmla="*/ 681528 h 1578368"/>
                <a:gd name="connsiteX505" fmla="*/ 117498 w 1551610"/>
                <a:gd name="connsiteY505" fmla="*/ 678480 h 1578368"/>
                <a:gd name="connsiteX506" fmla="*/ 105938 w 1551610"/>
                <a:gd name="connsiteY506" fmla="*/ 684323 h 1578368"/>
                <a:gd name="connsiteX507" fmla="*/ 90950 w 1551610"/>
                <a:gd name="connsiteY507" fmla="*/ 691309 h 1578368"/>
                <a:gd name="connsiteX508" fmla="*/ 66434 w 1551610"/>
                <a:gd name="connsiteY508" fmla="*/ 688642 h 1578368"/>
                <a:gd name="connsiteX509" fmla="*/ 66434 w 1551610"/>
                <a:gd name="connsiteY509" fmla="*/ 688642 h 1578368"/>
                <a:gd name="connsiteX510" fmla="*/ 24770 w 1551610"/>
                <a:gd name="connsiteY510" fmla="*/ 684450 h 1578368"/>
                <a:gd name="connsiteX511" fmla="*/ 24135 w 1551610"/>
                <a:gd name="connsiteY511" fmla="*/ 686737 h 1578368"/>
                <a:gd name="connsiteX512" fmla="*/ 22484 w 1551610"/>
                <a:gd name="connsiteY512" fmla="*/ 694358 h 1578368"/>
                <a:gd name="connsiteX513" fmla="*/ 9654 w 1551610"/>
                <a:gd name="connsiteY513" fmla="*/ 701471 h 1578368"/>
                <a:gd name="connsiteX514" fmla="*/ 3176 w 1551610"/>
                <a:gd name="connsiteY514" fmla="*/ 703631 h 1578368"/>
                <a:gd name="connsiteX515" fmla="*/ 0 w 1551610"/>
                <a:gd name="connsiteY515" fmla="*/ 707950 h 1578368"/>
                <a:gd name="connsiteX516" fmla="*/ 10670 w 1551610"/>
                <a:gd name="connsiteY516" fmla="*/ 702996 h 1578368"/>
                <a:gd name="connsiteX517" fmla="*/ 20832 w 1551610"/>
                <a:gd name="connsiteY517" fmla="*/ 708585 h 1578368"/>
                <a:gd name="connsiteX518" fmla="*/ 6351 w 1551610"/>
                <a:gd name="connsiteY518" fmla="*/ 723701 h 1578368"/>
                <a:gd name="connsiteX519" fmla="*/ 11559 w 1551610"/>
                <a:gd name="connsiteY519" fmla="*/ 741992 h 1578368"/>
                <a:gd name="connsiteX520" fmla="*/ 27819 w 1551610"/>
                <a:gd name="connsiteY520" fmla="*/ 755203 h 1578368"/>
                <a:gd name="connsiteX521" fmla="*/ 41029 w 1551610"/>
                <a:gd name="connsiteY521" fmla="*/ 764095 h 1578368"/>
                <a:gd name="connsiteX522" fmla="*/ 55383 w 1551610"/>
                <a:gd name="connsiteY522" fmla="*/ 767779 h 1578368"/>
                <a:gd name="connsiteX523" fmla="*/ 78121 w 1551610"/>
                <a:gd name="connsiteY523" fmla="*/ 768795 h 1578368"/>
                <a:gd name="connsiteX524" fmla="*/ 89425 w 1551610"/>
                <a:gd name="connsiteY524" fmla="*/ 761173 h 1578368"/>
                <a:gd name="connsiteX525" fmla="*/ 105050 w 1551610"/>
                <a:gd name="connsiteY525" fmla="*/ 757871 h 1578368"/>
                <a:gd name="connsiteX526" fmla="*/ 112925 w 1551610"/>
                <a:gd name="connsiteY526" fmla="*/ 752663 h 1578368"/>
                <a:gd name="connsiteX527" fmla="*/ 108861 w 1551610"/>
                <a:gd name="connsiteY527" fmla="*/ 761808 h 1578368"/>
                <a:gd name="connsiteX528" fmla="*/ 101239 w 1551610"/>
                <a:gd name="connsiteY528" fmla="*/ 774638 h 1578368"/>
                <a:gd name="connsiteX529" fmla="*/ 88410 w 1551610"/>
                <a:gd name="connsiteY529" fmla="*/ 783911 h 1578368"/>
                <a:gd name="connsiteX530" fmla="*/ 74056 w 1551610"/>
                <a:gd name="connsiteY530" fmla="*/ 788102 h 1578368"/>
                <a:gd name="connsiteX531" fmla="*/ 60337 w 1551610"/>
                <a:gd name="connsiteY531" fmla="*/ 794835 h 1578368"/>
                <a:gd name="connsiteX532" fmla="*/ 49540 w 1551610"/>
                <a:gd name="connsiteY532" fmla="*/ 795089 h 1578368"/>
                <a:gd name="connsiteX533" fmla="*/ 38488 w 1551610"/>
                <a:gd name="connsiteY533" fmla="*/ 790262 h 1578368"/>
                <a:gd name="connsiteX534" fmla="*/ 35694 w 1551610"/>
                <a:gd name="connsiteY534" fmla="*/ 801059 h 1578368"/>
                <a:gd name="connsiteX535" fmla="*/ 53096 w 1551610"/>
                <a:gd name="connsiteY535" fmla="*/ 822399 h 1578368"/>
                <a:gd name="connsiteX536" fmla="*/ 84725 w 1551610"/>
                <a:gd name="connsiteY536" fmla="*/ 853139 h 1578368"/>
                <a:gd name="connsiteX537" fmla="*/ 129819 w 1551610"/>
                <a:gd name="connsiteY537" fmla="*/ 880069 h 1578368"/>
                <a:gd name="connsiteX538" fmla="*/ 163608 w 1551610"/>
                <a:gd name="connsiteY538" fmla="*/ 875242 h 1578368"/>
                <a:gd name="connsiteX539" fmla="*/ 193967 w 1551610"/>
                <a:gd name="connsiteY539" fmla="*/ 856569 h 1578368"/>
                <a:gd name="connsiteX540" fmla="*/ 206161 w 1551610"/>
                <a:gd name="connsiteY540" fmla="*/ 845772 h 1578368"/>
                <a:gd name="connsiteX541" fmla="*/ 207940 w 1551610"/>
                <a:gd name="connsiteY541" fmla="*/ 831418 h 1578368"/>
                <a:gd name="connsiteX542" fmla="*/ 200192 w 1551610"/>
                <a:gd name="connsiteY542" fmla="*/ 817572 h 1578368"/>
                <a:gd name="connsiteX543" fmla="*/ 208829 w 1551610"/>
                <a:gd name="connsiteY543" fmla="*/ 808426 h 1578368"/>
                <a:gd name="connsiteX544" fmla="*/ 206670 w 1551610"/>
                <a:gd name="connsiteY544" fmla="*/ 798900 h 1578368"/>
                <a:gd name="connsiteX545" fmla="*/ 219626 w 1551610"/>
                <a:gd name="connsiteY545" fmla="*/ 795851 h 1578368"/>
                <a:gd name="connsiteX546" fmla="*/ 239569 w 1551610"/>
                <a:gd name="connsiteY546" fmla="*/ 800678 h 1578368"/>
                <a:gd name="connsiteX547" fmla="*/ 224834 w 1551610"/>
                <a:gd name="connsiteY547" fmla="*/ 809824 h 1578368"/>
                <a:gd name="connsiteX548" fmla="*/ 227883 w 1551610"/>
                <a:gd name="connsiteY548" fmla="*/ 827988 h 1578368"/>
                <a:gd name="connsiteX549" fmla="*/ 245666 w 1551610"/>
                <a:gd name="connsiteY549" fmla="*/ 831926 h 1578368"/>
                <a:gd name="connsiteX550" fmla="*/ 228264 w 1551610"/>
                <a:gd name="connsiteY550" fmla="*/ 846280 h 1578368"/>
                <a:gd name="connsiteX551" fmla="*/ 230424 w 1551610"/>
                <a:gd name="connsiteY551" fmla="*/ 862793 h 1578368"/>
                <a:gd name="connsiteX552" fmla="*/ 241220 w 1551610"/>
                <a:gd name="connsiteY552" fmla="*/ 876639 h 1578368"/>
                <a:gd name="connsiteX553" fmla="*/ 240331 w 1551610"/>
                <a:gd name="connsiteY553" fmla="*/ 896582 h 1578368"/>
                <a:gd name="connsiteX554" fmla="*/ 234742 w 1551610"/>
                <a:gd name="connsiteY554" fmla="*/ 913984 h 1578368"/>
                <a:gd name="connsiteX555" fmla="*/ 235123 w 1551610"/>
                <a:gd name="connsiteY555" fmla="*/ 948662 h 1578368"/>
                <a:gd name="connsiteX556" fmla="*/ 241602 w 1551610"/>
                <a:gd name="connsiteY556" fmla="*/ 959459 h 1578368"/>
                <a:gd name="connsiteX557" fmla="*/ 242490 w 1551610"/>
                <a:gd name="connsiteY557" fmla="*/ 970256 h 1578368"/>
                <a:gd name="connsiteX558" fmla="*/ 242872 w 1551610"/>
                <a:gd name="connsiteY558" fmla="*/ 983213 h 1578368"/>
                <a:gd name="connsiteX559" fmla="*/ 249350 w 1551610"/>
                <a:gd name="connsiteY559" fmla="*/ 1007094 h 1578368"/>
                <a:gd name="connsiteX560" fmla="*/ 248461 w 1551610"/>
                <a:gd name="connsiteY560" fmla="*/ 1022718 h 1578368"/>
                <a:gd name="connsiteX561" fmla="*/ 251002 w 1551610"/>
                <a:gd name="connsiteY561" fmla="*/ 1050409 h 1578368"/>
                <a:gd name="connsiteX562" fmla="*/ 266880 w 1551610"/>
                <a:gd name="connsiteY562" fmla="*/ 1113922 h 1578368"/>
                <a:gd name="connsiteX563" fmla="*/ 276407 w 1551610"/>
                <a:gd name="connsiteY563" fmla="*/ 1145551 h 1578368"/>
                <a:gd name="connsiteX564" fmla="*/ 297619 w 1551610"/>
                <a:gd name="connsiteY564" fmla="*/ 1174640 h 1578368"/>
                <a:gd name="connsiteX565" fmla="*/ 295079 w 1551610"/>
                <a:gd name="connsiteY565" fmla="*/ 1185056 h 1578368"/>
                <a:gd name="connsiteX566" fmla="*/ 305114 w 1551610"/>
                <a:gd name="connsiteY566" fmla="*/ 1204999 h 1578368"/>
                <a:gd name="connsiteX567" fmla="*/ 323787 w 1551610"/>
                <a:gd name="connsiteY567" fmla="*/ 1227990 h 1578368"/>
                <a:gd name="connsiteX568" fmla="*/ 328106 w 1551610"/>
                <a:gd name="connsiteY568" fmla="*/ 1250601 h 1578368"/>
                <a:gd name="connsiteX569" fmla="*/ 340046 w 1551610"/>
                <a:gd name="connsiteY569" fmla="*/ 1279435 h 1578368"/>
                <a:gd name="connsiteX570" fmla="*/ 350462 w 1551610"/>
                <a:gd name="connsiteY570" fmla="*/ 1306364 h 1578368"/>
                <a:gd name="connsiteX571" fmla="*/ 350843 w 1551610"/>
                <a:gd name="connsiteY571" fmla="*/ 1325037 h 1578368"/>
                <a:gd name="connsiteX572" fmla="*/ 358591 w 1551610"/>
                <a:gd name="connsiteY572" fmla="*/ 1348918 h 1578368"/>
                <a:gd name="connsiteX573" fmla="*/ 382854 w 1551610"/>
                <a:gd name="connsiteY573" fmla="*/ 1379658 h 1578368"/>
                <a:gd name="connsiteX574" fmla="*/ 399747 w 1551610"/>
                <a:gd name="connsiteY574" fmla="*/ 1408239 h 1578368"/>
                <a:gd name="connsiteX575" fmla="*/ 409783 w 1551610"/>
                <a:gd name="connsiteY575" fmla="*/ 1441265 h 1578368"/>
                <a:gd name="connsiteX576" fmla="*/ 426677 w 1551610"/>
                <a:gd name="connsiteY576" fmla="*/ 1475054 h 1578368"/>
                <a:gd name="connsiteX577" fmla="*/ 432393 w 1551610"/>
                <a:gd name="connsiteY577" fmla="*/ 1490932 h 1578368"/>
                <a:gd name="connsiteX578" fmla="*/ 429090 w 1551610"/>
                <a:gd name="connsiteY578" fmla="*/ 1497664 h 1578368"/>
                <a:gd name="connsiteX579" fmla="*/ 433664 w 1551610"/>
                <a:gd name="connsiteY579" fmla="*/ 1512399 h 1578368"/>
                <a:gd name="connsiteX580" fmla="*/ 443444 w 1551610"/>
                <a:gd name="connsiteY580" fmla="*/ 1526499 h 1578368"/>
                <a:gd name="connsiteX581" fmla="*/ 443444 w 1551610"/>
                <a:gd name="connsiteY581" fmla="*/ 1537931 h 1578368"/>
                <a:gd name="connsiteX582" fmla="*/ 468341 w 1551610"/>
                <a:gd name="connsiteY582" fmla="*/ 1565876 h 1578368"/>
                <a:gd name="connsiteX583" fmla="*/ 490952 w 1551610"/>
                <a:gd name="connsiteY583" fmla="*/ 1578071 h 1578368"/>
                <a:gd name="connsiteX584" fmla="*/ 514832 w 1551610"/>
                <a:gd name="connsiteY584" fmla="*/ 1565114 h 1578368"/>
                <a:gd name="connsiteX585" fmla="*/ 525121 w 1551610"/>
                <a:gd name="connsiteY585" fmla="*/ 1548474 h 1578368"/>
                <a:gd name="connsiteX586" fmla="*/ 536808 w 1551610"/>
                <a:gd name="connsiteY586" fmla="*/ 1525483 h 1578368"/>
                <a:gd name="connsiteX587" fmla="*/ 563228 w 1551610"/>
                <a:gd name="connsiteY587" fmla="*/ 1517226 h 1578368"/>
                <a:gd name="connsiteX588" fmla="*/ 594858 w 1551610"/>
                <a:gd name="connsiteY588" fmla="*/ 1517734 h 1578368"/>
                <a:gd name="connsiteX589" fmla="*/ 581012 w 1551610"/>
                <a:gd name="connsiteY589" fmla="*/ 1507318 h 1578368"/>
                <a:gd name="connsiteX590" fmla="*/ 573264 w 1551610"/>
                <a:gd name="connsiteY590" fmla="*/ 1493853 h 1578368"/>
                <a:gd name="connsiteX591" fmla="*/ 585458 w 1551610"/>
                <a:gd name="connsiteY591" fmla="*/ 1476070 h 1578368"/>
                <a:gd name="connsiteX592" fmla="*/ 592445 w 1551610"/>
                <a:gd name="connsiteY592" fmla="*/ 1458286 h 1578368"/>
                <a:gd name="connsiteX593" fmla="*/ 611499 w 1551610"/>
                <a:gd name="connsiteY593" fmla="*/ 1455619 h 1578368"/>
                <a:gd name="connsiteX594" fmla="*/ 617596 w 1551610"/>
                <a:gd name="connsiteY594" fmla="*/ 1436057 h 1578368"/>
                <a:gd name="connsiteX595" fmla="*/ 616706 w 1551610"/>
                <a:gd name="connsiteY595" fmla="*/ 1413574 h 1578368"/>
                <a:gd name="connsiteX596" fmla="*/ 608069 w 1551610"/>
                <a:gd name="connsiteY596" fmla="*/ 1405317 h 1578368"/>
                <a:gd name="connsiteX597" fmla="*/ 615055 w 1551610"/>
                <a:gd name="connsiteY597" fmla="*/ 1390963 h 1578368"/>
                <a:gd name="connsiteX598" fmla="*/ 627122 w 1551610"/>
                <a:gd name="connsiteY598" fmla="*/ 1349299 h 1578368"/>
                <a:gd name="connsiteX599" fmla="*/ 640587 w 1551610"/>
                <a:gd name="connsiteY599" fmla="*/ 1319829 h 1578368"/>
                <a:gd name="connsiteX600" fmla="*/ 640206 w 1551610"/>
                <a:gd name="connsiteY600" fmla="*/ 1310683 h 1578368"/>
                <a:gd name="connsiteX601" fmla="*/ 639952 w 1551610"/>
                <a:gd name="connsiteY601" fmla="*/ 1294043 h 1578368"/>
                <a:gd name="connsiteX602" fmla="*/ 637793 w 1551610"/>
                <a:gd name="connsiteY602" fmla="*/ 1281722 h 1578368"/>
                <a:gd name="connsiteX603" fmla="*/ 634744 w 1551610"/>
                <a:gd name="connsiteY603" fmla="*/ 1270289 h 1578368"/>
                <a:gd name="connsiteX604" fmla="*/ 633474 w 1551610"/>
                <a:gd name="connsiteY604" fmla="*/ 1257333 h 1578368"/>
                <a:gd name="connsiteX605" fmla="*/ 627377 w 1551610"/>
                <a:gd name="connsiteY605" fmla="*/ 1241709 h 1578368"/>
                <a:gd name="connsiteX606" fmla="*/ 631060 w 1551610"/>
                <a:gd name="connsiteY606" fmla="*/ 1220877 h 1578368"/>
                <a:gd name="connsiteX607" fmla="*/ 627885 w 1551610"/>
                <a:gd name="connsiteY607" fmla="*/ 1192804 h 1578368"/>
                <a:gd name="connsiteX608" fmla="*/ 635125 w 1551610"/>
                <a:gd name="connsiteY608" fmla="*/ 1175021 h 1578368"/>
                <a:gd name="connsiteX609" fmla="*/ 648335 w 1551610"/>
                <a:gd name="connsiteY609" fmla="*/ 1158380 h 1578368"/>
                <a:gd name="connsiteX610" fmla="*/ 664213 w 1551610"/>
                <a:gd name="connsiteY610" fmla="*/ 1156221 h 1578368"/>
                <a:gd name="connsiteX611" fmla="*/ 674884 w 1551610"/>
                <a:gd name="connsiteY611" fmla="*/ 1151394 h 1578368"/>
                <a:gd name="connsiteX612" fmla="*/ 681616 w 1551610"/>
                <a:gd name="connsiteY612" fmla="*/ 1155332 h 1578368"/>
                <a:gd name="connsiteX613" fmla="*/ 686570 w 1551610"/>
                <a:gd name="connsiteY613" fmla="*/ 1149107 h 1578368"/>
                <a:gd name="connsiteX614" fmla="*/ 696986 w 1551610"/>
                <a:gd name="connsiteY614" fmla="*/ 1127640 h 1578368"/>
                <a:gd name="connsiteX615" fmla="*/ 712102 w 1551610"/>
                <a:gd name="connsiteY615" fmla="*/ 1126751 h 1578368"/>
                <a:gd name="connsiteX616" fmla="*/ 737761 w 1551610"/>
                <a:gd name="connsiteY616" fmla="*/ 1119765 h 1578368"/>
                <a:gd name="connsiteX617" fmla="*/ 748558 w 1551610"/>
                <a:gd name="connsiteY617" fmla="*/ 1110238 h 1578368"/>
                <a:gd name="connsiteX618" fmla="*/ 750337 w 1551610"/>
                <a:gd name="connsiteY618" fmla="*/ 1097663 h 1578368"/>
                <a:gd name="connsiteX619" fmla="*/ 754910 w 1551610"/>
                <a:gd name="connsiteY619" fmla="*/ 1082673 h 1578368"/>
                <a:gd name="connsiteX620" fmla="*/ 783363 w 1551610"/>
                <a:gd name="connsiteY620" fmla="*/ 1065652 h 1578368"/>
                <a:gd name="connsiteX621" fmla="*/ 806989 w 1551610"/>
                <a:gd name="connsiteY621" fmla="*/ 1050409 h 1578368"/>
                <a:gd name="connsiteX622" fmla="*/ 824519 w 1551610"/>
                <a:gd name="connsiteY622" fmla="*/ 1027672 h 1578368"/>
                <a:gd name="connsiteX623" fmla="*/ 849670 w 1551610"/>
                <a:gd name="connsiteY623" fmla="*/ 1015350 h 1578368"/>
                <a:gd name="connsiteX624" fmla="*/ 867835 w 1551610"/>
                <a:gd name="connsiteY624" fmla="*/ 993248 h 1578368"/>
                <a:gd name="connsiteX625" fmla="*/ 888031 w 1551610"/>
                <a:gd name="connsiteY625" fmla="*/ 970256 h 1578368"/>
                <a:gd name="connsiteX626" fmla="*/ 909118 w 1551610"/>
                <a:gd name="connsiteY626" fmla="*/ 955775 h 1578368"/>
                <a:gd name="connsiteX627" fmla="*/ 912421 w 1551610"/>
                <a:gd name="connsiteY627" fmla="*/ 948662 h 1578368"/>
                <a:gd name="connsiteX628" fmla="*/ 912167 w 1551610"/>
                <a:gd name="connsiteY628" fmla="*/ 936468 h 1578368"/>
                <a:gd name="connsiteX629" fmla="*/ 927155 w 1551610"/>
                <a:gd name="connsiteY629" fmla="*/ 939262 h 1578368"/>
                <a:gd name="connsiteX630" fmla="*/ 944939 w 1551610"/>
                <a:gd name="connsiteY630" fmla="*/ 934943 h 1578368"/>
                <a:gd name="connsiteX631" fmla="*/ 961198 w 1551610"/>
                <a:gd name="connsiteY631" fmla="*/ 925671 h 1578368"/>
                <a:gd name="connsiteX632" fmla="*/ 962087 w 1551610"/>
                <a:gd name="connsiteY632" fmla="*/ 919192 h 1578368"/>
                <a:gd name="connsiteX633" fmla="*/ 968311 w 1551610"/>
                <a:gd name="connsiteY633" fmla="*/ 924146 h 1578368"/>
                <a:gd name="connsiteX634" fmla="*/ 990414 w 1551610"/>
                <a:gd name="connsiteY634" fmla="*/ 902044 h 1578368"/>
                <a:gd name="connsiteX635" fmla="*/ 1001465 w 1551610"/>
                <a:gd name="connsiteY635" fmla="*/ 884006 h 1578368"/>
                <a:gd name="connsiteX636" fmla="*/ 998925 w 1551610"/>
                <a:gd name="connsiteY636" fmla="*/ 868382 h 1578368"/>
                <a:gd name="connsiteX637" fmla="*/ 997273 w 1551610"/>
                <a:gd name="connsiteY637" fmla="*/ 847931 h 1578368"/>
                <a:gd name="connsiteX638" fmla="*/ 1013914 w 1551610"/>
                <a:gd name="connsiteY638" fmla="*/ 836499 h 1578368"/>
                <a:gd name="connsiteX639" fmla="*/ 1038810 w 1551610"/>
                <a:gd name="connsiteY639" fmla="*/ 829131 h 1578368"/>
                <a:gd name="connsiteX640" fmla="*/ 1056213 w 1551610"/>
                <a:gd name="connsiteY640" fmla="*/ 817826 h 1578368"/>
                <a:gd name="connsiteX641" fmla="*/ 1057737 w 1551610"/>
                <a:gd name="connsiteY641" fmla="*/ 807156 h 1578368"/>
                <a:gd name="connsiteX642" fmla="*/ 1053800 w 1551610"/>
                <a:gd name="connsiteY642" fmla="*/ 797121 h 1578368"/>
                <a:gd name="connsiteX643" fmla="*/ 1065486 w 1551610"/>
                <a:gd name="connsiteY643" fmla="*/ 806648 h 1578368"/>
                <a:gd name="connsiteX644" fmla="*/ 1066375 w 1551610"/>
                <a:gd name="connsiteY644" fmla="*/ 816429 h 1578368"/>
                <a:gd name="connsiteX645" fmla="*/ 1066375 w 1551610"/>
                <a:gd name="connsiteY645" fmla="*/ 830275 h 1578368"/>
                <a:gd name="connsiteX646" fmla="*/ 1075013 w 1551610"/>
                <a:gd name="connsiteY646" fmla="*/ 833958 h 1578368"/>
                <a:gd name="connsiteX647" fmla="*/ 1083905 w 1551610"/>
                <a:gd name="connsiteY647" fmla="*/ 828369 h 1578368"/>
                <a:gd name="connsiteX648" fmla="*/ 1084285 w 1551610"/>
                <a:gd name="connsiteY648" fmla="*/ 815413 h 1578368"/>
                <a:gd name="connsiteX649" fmla="*/ 1092923 w 1551610"/>
                <a:gd name="connsiteY649" fmla="*/ 810586 h 1578368"/>
                <a:gd name="connsiteX650" fmla="*/ 1093304 w 1551610"/>
                <a:gd name="connsiteY650" fmla="*/ 823796 h 1578368"/>
                <a:gd name="connsiteX651" fmla="*/ 1095464 w 1551610"/>
                <a:gd name="connsiteY651" fmla="*/ 835229 h 1578368"/>
                <a:gd name="connsiteX652" fmla="*/ 1107150 w 1551610"/>
                <a:gd name="connsiteY652" fmla="*/ 833958 h 1578368"/>
                <a:gd name="connsiteX653" fmla="*/ 1111596 w 1551610"/>
                <a:gd name="connsiteY653" fmla="*/ 833196 h 1578368"/>
                <a:gd name="connsiteX654" fmla="*/ 1110961 w 1551610"/>
                <a:gd name="connsiteY654" fmla="*/ 827099 h 157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Lst>
              <a:rect l="l" t="t" r="r" b="b"/>
              <a:pathLst>
                <a:path w="1551610" h="1578368">
                  <a:moveTo>
                    <a:pt x="1111087" y="829004"/>
                  </a:moveTo>
                  <a:cubicBezTo>
                    <a:pt x="1110325" y="822399"/>
                    <a:pt x="1109310" y="814778"/>
                    <a:pt x="1108166" y="808172"/>
                  </a:cubicBezTo>
                  <a:cubicBezTo>
                    <a:pt x="1107150" y="801694"/>
                    <a:pt x="1106260" y="796232"/>
                    <a:pt x="1105498" y="790516"/>
                  </a:cubicBezTo>
                  <a:cubicBezTo>
                    <a:pt x="1104736" y="784673"/>
                    <a:pt x="1104101" y="779211"/>
                    <a:pt x="1103339" y="772859"/>
                  </a:cubicBezTo>
                  <a:cubicBezTo>
                    <a:pt x="1102577" y="766127"/>
                    <a:pt x="1103212" y="762189"/>
                    <a:pt x="1103720" y="759268"/>
                  </a:cubicBezTo>
                  <a:cubicBezTo>
                    <a:pt x="1104101" y="757235"/>
                    <a:pt x="1104228" y="755965"/>
                    <a:pt x="1103212" y="754568"/>
                  </a:cubicBezTo>
                  <a:cubicBezTo>
                    <a:pt x="1102704" y="753806"/>
                    <a:pt x="1101942" y="752916"/>
                    <a:pt x="1101307" y="752027"/>
                  </a:cubicBezTo>
                  <a:cubicBezTo>
                    <a:pt x="1098004" y="747836"/>
                    <a:pt x="1094956" y="744025"/>
                    <a:pt x="1094956" y="736911"/>
                  </a:cubicBezTo>
                  <a:cubicBezTo>
                    <a:pt x="1094956" y="733863"/>
                    <a:pt x="1093177" y="732084"/>
                    <a:pt x="1091526" y="730433"/>
                  </a:cubicBezTo>
                  <a:cubicBezTo>
                    <a:pt x="1089874" y="728909"/>
                    <a:pt x="1088223" y="727258"/>
                    <a:pt x="1087207" y="724717"/>
                  </a:cubicBezTo>
                  <a:cubicBezTo>
                    <a:pt x="1085937" y="721795"/>
                    <a:pt x="1085682" y="718366"/>
                    <a:pt x="1086191" y="714428"/>
                  </a:cubicBezTo>
                  <a:cubicBezTo>
                    <a:pt x="1086699" y="710744"/>
                    <a:pt x="1087715" y="706679"/>
                    <a:pt x="1089367" y="702106"/>
                  </a:cubicBezTo>
                  <a:cubicBezTo>
                    <a:pt x="1090002" y="700328"/>
                    <a:pt x="1090509" y="699058"/>
                    <a:pt x="1090891" y="697915"/>
                  </a:cubicBezTo>
                  <a:cubicBezTo>
                    <a:pt x="1092542" y="693469"/>
                    <a:pt x="1093304" y="691436"/>
                    <a:pt x="1091145" y="689404"/>
                  </a:cubicBezTo>
                  <a:cubicBezTo>
                    <a:pt x="1090002" y="688261"/>
                    <a:pt x="1088096" y="687753"/>
                    <a:pt x="1085810" y="686991"/>
                  </a:cubicBezTo>
                  <a:cubicBezTo>
                    <a:pt x="1081364" y="685720"/>
                    <a:pt x="1075648" y="683942"/>
                    <a:pt x="1068789" y="677210"/>
                  </a:cubicBezTo>
                  <a:lnTo>
                    <a:pt x="1066629" y="675050"/>
                  </a:lnTo>
                  <a:cubicBezTo>
                    <a:pt x="1056467" y="665142"/>
                    <a:pt x="1053673" y="662348"/>
                    <a:pt x="1058880" y="654599"/>
                  </a:cubicBezTo>
                  <a:cubicBezTo>
                    <a:pt x="1061421" y="650788"/>
                    <a:pt x="1063707" y="650026"/>
                    <a:pt x="1066375" y="649137"/>
                  </a:cubicBezTo>
                  <a:cubicBezTo>
                    <a:pt x="1068153" y="648502"/>
                    <a:pt x="1070059" y="647867"/>
                    <a:pt x="1072853" y="644818"/>
                  </a:cubicBezTo>
                  <a:cubicBezTo>
                    <a:pt x="1075393" y="642024"/>
                    <a:pt x="1076029" y="640245"/>
                    <a:pt x="1076410" y="638975"/>
                  </a:cubicBezTo>
                  <a:cubicBezTo>
                    <a:pt x="1077299" y="636308"/>
                    <a:pt x="1077807" y="634529"/>
                    <a:pt x="1082380" y="632751"/>
                  </a:cubicBezTo>
                  <a:cubicBezTo>
                    <a:pt x="1086318" y="631100"/>
                    <a:pt x="1091271" y="631227"/>
                    <a:pt x="1095718" y="631227"/>
                  </a:cubicBezTo>
                  <a:cubicBezTo>
                    <a:pt x="1098639" y="631227"/>
                    <a:pt x="1101307" y="631227"/>
                    <a:pt x="1103212" y="630846"/>
                  </a:cubicBezTo>
                  <a:cubicBezTo>
                    <a:pt x="1103848" y="630718"/>
                    <a:pt x="1104228" y="630464"/>
                    <a:pt x="1104355" y="630210"/>
                  </a:cubicBezTo>
                  <a:cubicBezTo>
                    <a:pt x="1104483" y="630083"/>
                    <a:pt x="1104610" y="629829"/>
                    <a:pt x="1104610" y="629702"/>
                  </a:cubicBezTo>
                  <a:cubicBezTo>
                    <a:pt x="1104610" y="629448"/>
                    <a:pt x="1104610" y="629067"/>
                    <a:pt x="1104610" y="628813"/>
                  </a:cubicBezTo>
                  <a:cubicBezTo>
                    <a:pt x="1104483" y="628305"/>
                    <a:pt x="1104228" y="627797"/>
                    <a:pt x="1103720" y="627543"/>
                  </a:cubicBezTo>
                  <a:cubicBezTo>
                    <a:pt x="1102450" y="626654"/>
                    <a:pt x="1101434" y="625510"/>
                    <a:pt x="1100545" y="624367"/>
                  </a:cubicBezTo>
                  <a:cubicBezTo>
                    <a:pt x="1099147" y="622716"/>
                    <a:pt x="1097623" y="621065"/>
                    <a:pt x="1094447" y="620556"/>
                  </a:cubicBezTo>
                  <a:cubicBezTo>
                    <a:pt x="1094066" y="620556"/>
                    <a:pt x="1093050" y="620302"/>
                    <a:pt x="1092034" y="620175"/>
                  </a:cubicBezTo>
                  <a:cubicBezTo>
                    <a:pt x="1085937" y="619286"/>
                    <a:pt x="1081491" y="618651"/>
                    <a:pt x="1077680" y="613062"/>
                  </a:cubicBezTo>
                  <a:cubicBezTo>
                    <a:pt x="1076283" y="611157"/>
                    <a:pt x="1075521" y="609251"/>
                    <a:pt x="1074886" y="607473"/>
                  </a:cubicBezTo>
                  <a:cubicBezTo>
                    <a:pt x="1073869" y="604932"/>
                    <a:pt x="1072853" y="602519"/>
                    <a:pt x="1069424" y="601376"/>
                  </a:cubicBezTo>
                  <a:lnTo>
                    <a:pt x="1069424" y="601376"/>
                  </a:lnTo>
                  <a:cubicBezTo>
                    <a:pt x="1069424" y="601376"/>
                    <a:pt x="1069042" y="601122"/>
                    <a:pt x="1069042" y="601122"/>
                  </a:cubicBezTo>
                  <a:lnTo>
                    <a:pt x="1069042" y="601122"/>
                  </a:lnTo>
                  <a:cubicBezTo>
                    <a:pt x="1064469" y="599343"/>
                    <a:pt x="1062310" y="596168"/>
                    <a:pt x="1061421" y="593119"/>
                  </a:cubicBezTo>
                  <a:cubicBezTo>
                    <a:pt x="1060532" y="590070"/>
                    <a:pt x="1061039" y="587149"/>
                    <a:pt x="1061675" y="585371"/>
                  </a:cubicBezTo>
                  <a:lnTo>
                    <a:pt x="1061675" y="585371"/>
                  </a:lnTo>
                  <a:cubicBezTo>
                    <a:pt x="1061675" y="585371"/>
                    <a:pt x="1061675" y="585117"/>
                    <a:pt x="1061675" y="585117"/>
                  </a:cubicBezTo>
                  <a:lnTo>
                    <a:pt x="1061675" y="585117"/>
                  </a:lnTo>
                  <a:cubicBezTo>
                    <a:pt x="1062310" y="583338"/>
                    <a:pt x="1063453" y="581179"/>
                    <a:pt x="1065104" y="578892"/>
                  </a:cubicBezTo>
                  <a:cubicBezTo>
                    <a:pt x="1066375" y="577241"/>
                    <a:pt x="1068026" y="575463"/>
                    <a:pt x="1070059" y="573938"/>
                  </a:cubicBezTo>
                  <a:lnTo>
                    <a:pt x="1070186" y="573938"/>
                  </a:lnTo>
                  <a:cubicBezTo>
                    <a:pt x="1073616" y="571271"/>
                    <a:pt x="1075393" y="569874"/>
                    <a:pt x="1075648" y="568349"/>
                  </a:cubicBezTo>
                  <a:cubicBezTo>
                    <a:pt x="1075648" y="568095"/>
                    <a:pt x="1075775" y="567714"/>
                    <a:pt x="1075902" y="567333"/>
                  </a:cubicBezTo>
                  <a:cubicBezTo>
                    <a:pt x="1076664" y="563395"/>
                    <a:pt x="1077553" y="558441"/>
                    <a:pt x="1084794" y="558314"/>
                  </a:cubicBezTo>
                  <a:cubicBezTo>
                    <a:pt x="1088985" y="558314"/>
                    <a:pt x="1092796" y="561744"/>
                    <a:pt x="1096480" y="565173"/>
                  </a:cubicBezTo>
                  <a:cubicBezTo>
                    <a:pt x="1098766" y="567333"/>
                    <a:pt x="1101053" y="569365"/>
                    <a:pt x="1102450" y="569619"/>
                  </a:cubicBezTo>
                  <a:cubicBezTo>
                    <a:pt x="1103593" y="570001"/>
                    <a:pt x="1103848" y="569619"/>
                    <a:pt x="1104228" y="569111"/>
                  </a:cubicBezTo>
                  <a:cubicBezTo>
                    <a:pt x="1104736" y="568476"/>
                    <a:pt x="1105118" y="567714"/>
                    <a:pt x="1105880" y="567079"/>
                  </a:cubicBezTo>
                  <a:lnTo>
                    <a:pt x="1105880" y="567079"/>
                  </a:lnTo>
                  <a:cubicBezTo>
                    <a:pt x="1105880" y="567079"/>
                    <a:pt x="1106007" y="566952"/>
                    <a:pt x="1106260" y="566698"/>
                  </a:cubicBezTo>
                  <a:lnTo>
                    <a:pt x="1106260" y="566698"/>
                  </a:lnTo>
                  <a:cubicBezTo>
                    <a:pt x="1107785" y="565428"/>
                    <a:pt x="1109945" y="564539"/>
                    <a:pt x="1112231" y="564539"/>
                  </a:cubicBezTo>
                  <a:cubicBezTo>
                    <a:pt x="1114517" y="564539"/>
                    <a:pt x="1116931" y="565428"/>
                    <a:pt x="1118836" y="567714"/>
                  </a:cubicBezTo>
                  <a:lnTo>
                    <a:pt x="1118836" y="567714"/>
                  </a:lnTo>
                  <a:cubicBezTo>
                    <a:pt x="1118836" y="567714"/>
                    <a:pt x="1119217" y="568095"/>
                    <a:pt x="1119344" y="568222"/>
                  </a:cubicBezTo>
                  <a:cubicBezTo>
                    <a:pt x="1120996" y="570127"/>
                    <a:pt x="1121504" y="571398"/>
                    <a:pt x="1122138" y="572795"/>
                  </a:cubicBezTo>
                  <a:lnTo>
                    <a:pt x="1122138" y="572795"/>
                  </a:lnTo>
                  <a:cubicBezTo>
                    <a:pt x="1122647" y="573938"/>
                    <a:pt x="1123282" y="575209"/>
                    <a:pt x="1125188" y="577622"/>
                  </a:cubicBezTo>
                  <a:cubicBezTo>
                    <a:pt x="1126965" y="579908"/>
                    <a:pt x="1128236" y="581306"/>
                    <a:pt x="1129633" y="582068"/>
                  </a:cubicBezTo>
                  <a:cubicBezTo>
                    <a:pt x="1130777" y="582703"/>
                    <a:pt x="1132174" y="582957"/>
                    <a:pt x="1134206" y="582957"/>
                  </a:cubicBezTo>
                  <a:cubicBezTo>
                    <a:pt x="1136112" y="582957"/>
                    <a:pt x="1137763" y="580417"/>
                    <a:pt x="1139033" y="578511"/>
                  </a:cubicBezTo>
                  <a:cubicBezTo>
                    <a:pt x="1140049" y="577114"/>
                    <a:pt x="1140812" y="575844"/>
                    <a:pt x="1142081" y="575081"/>
                  </a:cubicBezTo>
                  <a:cubicBezTo>
                    <a:pt x="1142336" y="574828"/>
                    <a:pt x="1142717" y="574700"/>
                    <a:pt x="1143225" y="574446"/>
                  </a:cubicBezTo>
                  <a:cubicBezTo>
                    <a:pt x="1144876" y="573811"/>
                    <a:pt x="1147036" y="573557"/>
                    <a:pt x="1149068" y="574065"/>
                  </a:cubicBezTo>
                  <a:cubicBezTo>
                    <a:pt x="1151228" y="574573"/>
                    <a:pt x="1153387" y="575844"/>
                    <a:pt x="1154784" y="577876"/>
                  </a:cubicBezTo>
                  <a:lnTo>
                    <a:pt x="1154784" y="577876"/>
                  </a:lnTo>
                  <a:cubicBezTo>
                    <a:pt x="1154784" y="577876"/>
                    <a:pt x="1155293" y="578765"/>
                    <a:pt x="1155546" y="579273"/>
                  </a:cubicBezTo>
                  <a:lnTo>
                    <a:pt x="1155546" y="579273"/>
                  </a:lnTo>
                  <a:cubicBezTo>
                    <a:pt x="1157070" y="582703"/>
                    <a:pt x="1156944" y="583338"/>
                    <a:pt x="1156944" y="588165"/>
                  </a:cubicBezTo>
                  <a:cubicBezTo>
                    <a:pt x="1156944" y="588927"/>
                    <a:pt x="1156944" y="589816"/>
                    <a:pt x="1156944" y="592611"/>
                  </a:cubicBezTo>
                  <a:cubicBezTo>
                    <a:pt x="1156944" y="596676"/>
                    <a:pt x="1156055" y="601503"/>
                    <a:pt x="1155165" y="606076"/>
                  </a:cubicBezTo>
                  <a:cubicBezTo>
                    <a:pt x="1154276" y="611030"/>
                    <a:pt x="1153387" y="615857"/>
                    <a:pt x="1153895" y="618651"/>
                  </a:cubicBezTo>
                  <a:cubicBezTo>
                    <a:pt x="1154276" y="621065"/>
                    <a:pt x="1154911" y="622462"/>
                    <a:pt x="1155928" y="623605"/>
                  </a:cubicBezTo>
                  <a:cubicBezTo>
                    <a:pt x="1157070" y="624748"/>
                    <a:pt x="1158849" y="625764"/>
                    <a:pt x="1161135" y="626908"/>
                  </a:cubicBezTo>
                  <a:cubicBezTo>
                    <a:pt x="1163295" y="628051"/>
                    <a:pt x="1164311" y="628051"/>
                    <a:pt x="1166724" y="628305"/>
                  </a:cubicBezTo>
                  <a:cubicBezTo>
                    <a:pt x="1169265" y="628432"/>
                    <a:pt x="1173203" y="628686"/>
                    <a:pt x="1180316" y="630083"/>
                  </a:cubicBezTo>
                  <a:cubicBezTo>
                    <a:pt x="1183619" y="630718"/>
                    <a:pt x="1185270" y="630973"/>
                    <a:pt x="1186795" y="631354"/>
                  </a:cubicBezTo>
                  <a:cubicBezTo>
                    <a:pt x="1196067" y="633132"/>
                    <a:pt x="1199751" y="633894"/>
                    <a:pt x="1212327" y="633005"/>
                  </a:cubicBezTo>
                  <a:cubicBezTo>
                    <a:pt x="1217407" y="632624"/>
                    <a:pt x="1221219" y="632370"/>
                    <a:pt x="1223886" y="632116"/>
                  </a:cubicBezTo>
                  <a:cubicBezTo>
                    <a:pt x="1228840" y="631735"/>
                    <a:pt x="1230110" y="631608"/>
                    <a:pt x="1233159" y="631608"/>
                  </a:cubicBezTo>
                  <a:cubicBezTo>
                    <a:pt x="1235318" y="631608"/>
                    <a:pt x="1236715" y="631989"/>
                    <a:pt x="1238240" y="632497"/>
                  </a:cubicBezTo>
                  <a:cubicBezTo>
                    <a:pt x="1240018" y="633005"/>
                    <a:pt x="1242177" y="633767"/>
                    <a:pt x="1247894" y="633386"/>
                  </a:cubicBezTo>
                  <a:cubicBezTo>
                    <a:pt x="1251831" y="633132"/>
                    <a:pt x="1253356" y="632624"/>
                    <a:pt x="1254880" y="632116"/>
                  </a:cubicBezTo>
                  <a:cubicBezTo>
                    <a:pt x="1257420" y="631227"/>
                    <a:pt x="1259580" y="630464"/>
                    <a:pt x="1267202" y="630973"/>
                  </a:cubicBezTo>
                  <a:cubicBezTo>
                    <a:pt x="1278888" y="631862"/>
                    <a:pt x="1283207" y="635291"/>
                    <a:pt x="1287780" y="638848"/>
                  </a:cubicBezTo>
                  <a:cubicBezTo>
                    <a:pt x="1288160" y="639229"/>
                    <a:pt x="1288542" y="639483"/>
                    <a:pt x="1289558" y="640245"/>
                  </a:cubicBezTo>
                  <a:lnTo>
                    <a:pt x="1289558" y="640245"/>
                  </a:lnTo>
                  <a:lnTo>
                    <a:pt x="1290320" y="640754"/>
                  </a:lnTo>
                  <a:cubicBezTo>
                    <a:pt x="1296036" y="645072"/>
                    <a:pt x="1296671" y="645580"/>
                    <a:pt x="1295782" y="651932"/>
                  </a:cubicBezTo>
                  <a:cubicBezTo>
                    <a:pt x="1295147" y="656886"/>
                    <a:pt x="1291972" y="658537"/>
                    <a:pt x="1288796" y="660315"/>
                  </a:cubicBezTo>
                  <a:lnTo>
                    <a:pt x="1288796" y="660315"/>
                  </a:lnTo>
                  <a:cubicBezTo>
                    <a:pt x="1287907" y="660823"/>
                    <a:pt x="1287017" y="661205"/>
                    <a:pt x="1286382" y="661840"/>
                  </a:cubicBezTo>
                  <a:cubicBezTo>
                    <a:pt x="1285239" y="662729"/>
                    <a:pt x="1284477" y="663618"/>
                    <a:pt x="1283969" y="664761"/>
                  </a:cubicBezTo>
                  <a:cubicBezTo>
                    <a:pt x="1283333" y="666031"/>
                    <a:pt x="1282825" y="667556"/>
                    <a:pt x="1282318" y="669715"/>
                  </a:cubicBezTo>
                  <a:cubicBezTo>
                    <a:pt x="1281428" y="673780"/>
                    <a:pt x="1278888" y="675812"/>
                    <a:pt x="1275839" y="678353"/>
                  </a:cubicBezTo>
                  <a:cubicBezTo>
                    <a:pt x="1274315" y="679623"/>
                    <a:pt x="1272664" y="681020"/>
                    <a:pt x="1271012" y="682799"/>
                  </a:cubicBezTo>
                  <a:cubicBezTo>
                    <a:pt x="1268091" y="686228"/>
                    <a:pt x="1267709" y="686737"/>
                    <a:pt x="1266693" y="688134"/>
                  </a:cubicBezTo>
                  <a:cubicBezTo>
                    <a:pt x="1266185" y="688896"/>
                    <a:pt x="1265550" y="689785"/>
                    <a:pt x="1264279" y="691436"/>
                  </a:cubicBezTo>
                  <a:cubicBezTo>
                    <a:pt x="1259961" y="697280"/>
                    <a:pt x="1256278" y="697026"/>
                    <a:pt x="1251704" y="696771"/>
                  </a:cubicBezTo>
                  <a:cubicBezTo>
                    <a:pt x="1251196" y="696771"/>
                    <a:pt x="1250688" y="696771"/>
                    <a:pt x="1250434" y="696771"/>
                  </a:cubicBezTo>
                  <a:cubicBezTo>
                    <a:pt x="1248529" y="696771"/>
                    <a:pt x="1246242" y="696771"/>
                    <a:pt x="1243829" y="697661"/>
                  </a:cubicBezTo>
                  <a:cubicBezTo>
                    <a:pt x="1241924" y="698296"/>
                    <a:pt x="1239891" y="699439"/>
                    <a:pt x="1237859" y="701090"/>
                  </a:cubicBezTo>
                  <a:lnTo>
                    <a:pt x="1237859" y="701090"/>
                  </a:lnTo>
                  <a:cubicBezTo>
                    <a:pt x="1233285" y="704901"/>
                    <a:pt x="1231761" y="706171"/>
                    <a:pt x="1230873" y="712777"/>
                  </a:cubicBezTo>
                  <a:cubicBezTo>
                    <a:pt x="1230364" y="716587"/>
                    <a:pt x="1229983" y="720398"/>
                    <a:pt x="1229983" y="723701"/>
                  </a:cubicBezTo>
                  <a:cubicBezTo>
                    <a:pt x="1229983" y="726749"/>
                    <a:pt x="1230491" y="729671"/>
                    <a:pt x="1231761" y="731957"/>
                  </a:cubicBezTo>
                  <a:cubicBezTo>
                    <a:pt x="1232270" y="732974"/>
                    <a:pt x="1232905" y="734117"/>
                    <a:pt x="1233540" y="735387"/>
                  </a:cubicBezTo>
                  <a:cubicBezTo>
                    <a:pt x="1235953" y="740341"/>
                    <a:pt x="1239002" y="746311"/>
                    <a:pt x="1242939" y="748852"/>
                  </a:cubicBezTo>
                  <a:cubicBezTo>
                    <a:pt x="1245734" y="750630"/>
                    <a:pt x="1248275" y="752154"/>
                    <a:pt x="1250688" y="752916"/>
                  </a:cubicBezTo>
                  <a:cubicBezTo>
                    <a:pt x="1252213" y="753425"/>
                    <a:pt x="1253483" y="753679"/>
                    <a:pt x="1254118" y="753298"/>
                  </a:cubicBezTo>
                  <a:cubicBezTo>
                    <a:pt x="1256150" y="751900"/>
                    <a:pt x="1256658" y="750503"/>
                    <a:pt x="1258564" y="745549"/>
                  </a:cubicBezTo>
                  <a:cubicBezTo>
                    <a:pt x="1258945" y="744660"/>
                    <a:pt x="1259326" y="743644"/>
                    <a:pt x="1259961" y="741992"/>
                  </a:cubicBezTo>
                  <a:cubicBezTo>
                    <a:pt x="1261866" y="737165"/>
                    <a:pt x="1263010" y="731576"/>
                    <a:pt x="1264026" y="727130"/>
                  </a:cubicBezTo>
                  <a:cubicBezTo>
                    <a:pt x="1264788" y="723701"/>
                    <a:pt x="1265296" y="720779"/>
                    <a:pt x="1266185" y="719128"/>
                  </a:cubicBezTo>
                  <a:cubicBezTo>
                    <a:pt x="1267202" y="716841"/>
                    <a:pt x="1268344" y="715190"/>
                    <a:pt x="1270377" y="714174"/>
                  </a:cubicBezTo>
                  <a:lnTo>
                    <a:pt x="1270377" y="714174"/>
                  </a:lnTo>
                  <a:cubicBezTo>
                    <a:pt x="1272282" y="713158"/>
                    <a:pt x="1274696" y="712904"/>
                    <a:pt x="1278253" y="713285"/>
                  </a:cubicBezTo>
                  <a:cubicBezTo>
                    <a:pt x="1282063" y="713666"/>
                    <a:pt x="1284985" y="714809"/>
                    <a:pt x="1287017" y="717350"/>
                  </a:cubicBezTo>
                  <a:cubicBezTo>
                    <a:pt x="1288922" y="719636"/>
                    <a:pt x="1289939" y="723066"/>
                    <a:pt x="1290066" y="727893"/>
                  </a:cubicBezTo>
                  <a:cubicBezTo>
                    <a:pt x="1290066" y="731830"/>
                    <a:pt x="1290320" y="734752"/>
                    <a:pt x="1290574" y="737928"/>
                  </a:cubicBezTo>
                  <a:cubicBezTo>
                    <a:pt x="1290955" y="740976"/>
                    <a:pt x="1291463" y="744279"/>
                    <a:pt x="1292352" y="748725"/>
                  </a:cubicBezTo>
                  <a:cubicBezTo>
                    <a:pt x="1293369" y="753298"/>
                    <a:pt x="1293877" y="756092"/>
                    <a:pt x="1294893" y="759649"/>
                  </a:cubicBezTo>
                  <a:cubicBezTo>
                    <a:pt x="1295909" y="763206"/>
                    <a:pt x="1297306" y="767397"/>
                    <a:pt x="1299720" y="774638"/>
                  </a:cubicBezTo>
                  <a:cubicBezTo>
                    <a:pt x="1302261" y="782132"/>
                    <a:pt x="1303785" y="786959"/>
                    <a:pt x="1304674" y="791024"/>
                  </a:cubicBezTo>
                  <a:cubicBezTo>
                    <a:pt x="1305563" y="795343"/>
                    <a:pt x="1305817" y="798646"/>
                    <a:pt x="1305690" y="802837"/>
                  </a:cubicBezTo>
                  <a:lnTo>
                    <a:pt x="1305690" y="803091"/>
                  </a:lnTo>
                  <a:cubicBezTo>
                    <a:pt x="1307468" y="803091"/>
                    <a:pt x="1310136" y="803345"/>
                    <a:pt x="1314582" y="805251"/>
                  </a:cubicBezTo>
                  <a:cubicBezTo>
                    <a:pt x="1317884" y="806648"/>
                    <a:pt x="1320552" y="807791"/>
                    <a:pt x="1322457" y="808045"/>
                  </a:cubicBezTo>
                  <a:cubicBezTo>
                    <a:pt x="1323474" y="808172"/>
                    <a:pt x="1324363" y="808045"/>
                    <a:pt x="1324998" y="807156"/>
                  </a:cubicBezTo>
                  <a:cubicBezTo>
                    <a:pt x="1326268" y="805505"/>
                    <a:pt x="1327411" y="803726"/>
                    <a:pt x="1327919" y="801567"/>
                  </a:cubicBezTo>
                  <a:cubicBezTo>
                    <a:pt x="1328428" y="799408"/>
                    <a:pt x="1328428" y="796740"/>
                    <a:pt x="1327411" y="793310"/>
                  </a:cubicBezTo>
                  <a:lnTo>
                    <a:pt x="1327411" y="793310"/>
                  </a:lnTo>
                  <a:lnTo>
                    <a:pt x="1327411" y="792675"/>
                  </a:lnTo>
                  <a:cubicBezTo>
                    <a:pt x="1324744" y="784546"/>
                    <a:pt x="1322711" y="777432"/>
                    <a:pt x="1324109" y="769430"/>
                  </a:cubicBezTo>
                  <a:cubicBezTo>
                    <a:pt x="1324871" y="765238"/>
                    <a:pt x="1326014" y="762062"/>
                    <a:pt x="1327792" y="759776"/>
                  </a:cubicBezTo>
                  <a:cubicBezTo>
                    <a:pt x="1329825" y="757108"/>
                    <a:pt x="1332493" y="755838"/>
                    <a:pt x="1335922" y="755457"/>
                  </a:cubicBezTo>
                  <a:cubicBezTo>
                    <a:pt x="1337446" y="755457"/>
                    <a:pt x="1338462" y="754949"/>
                    <a:pt x="1338970" y="754187"/>
                  </a:cubicBezTo>
                  <a:cubicBezTo>
                    <a:pt x="1339606" y="753298"/>
                    <a:pt x="1339987" y="752027"/>
                    <a:pt x="1339987" y="750122"/>
                  </a:cubicBezTo>
                  <a:cubicBezTo>
                    <a:pt x="1339987" y="747962"/>
                    <a:pt x="1339987" y="743771"/>
                    <a:pt x="1339987" y="739198"/>
                  </a:cubicBezTo>
                  <a:cubicBezTo>
                    <a:pt x="1339987" y="732720"/>
                    <a:pt x="1339987" y="725352"/>
                    <a:pt x="1339987" y="720779"/>
                  </a:cubicBezTo>
                  <a:cubicBezTo>
                    <a:pt x="1339987" y="717985"/>
                    <a:pt x="1339732" y="715317"/>
                    <a:pt x="1339352" y="712904"/>
                  </a:cubicBezTo>
                  <a:cubicBezTo>
                    <a:pt x="1338844" y="708585"/>
                    <a:pt x="1338335" y="705028"/>
                    <a:pt x="1340241" y="701598"/>
                  </a:cubicBezTo>
                  <a:cubicBezTo>
                    <a:pt x="1340368" y="701344"/>
                    <a:pt x="1340622" y="700963"/>
                    <a:pt x="1340749" y="700709"/>
                  </a:cubicBezTo>
                  <a:lnTo>
                    <a:pt x="1340749" y="700709"/>
                  </a:lnTo>
                  <a:cubicBezTo>
                    <a:pt x="1342527" y="698169"/>
                    <a:pt x="1345068" y="697026"/>
                    <a:pt x="1347862" y="696771"/>
                  </a:cubicBezTo>
                  <a:cubicBezTo>
                    <a:pt x="1350403" y="696517"/>
                    <a:pt x="1353071" y="697152"/>
                    <a:pt x="1355103" y="698296"/>
                  </a:cubicBezTo>
                  <a:cubicBezTo>
                    <a:pt x="1355484" y="698550"/>
                    <a:pt x="1355738" y="698677"/>
                    <a:pt x="1356119" y="698931"/>
                  </a:cubicBezTo>
                  <a:cubicBezTo>
                    <a:pt x="1356754" y="699312"/>
                    <a:pt x="1358533" y="699566"/>
                    <a:pt x="1360692" y="699820"/>
                  </a:cubicBezTo>
                  <a:cubicBezTo>
                    <a:pt x="1364630" y="700328"/>
                    <a:pt x="1369329" y="700963"/>
                    <a:pt x="1373649" y="703885"/>
                  </a:cubicBezTo>
                  <a:cubicBezTo>
                    <a:pt x="1376316" y="705790"/>
                    <a:pt x="1378476" y="706806"/>
                    <a:pt x="1380127" y="707188"/>
                  </a:cubicBezTo>
                  <a:cubicBezTo>
                    <a:pt x="1380889" y="707315"/>
                    <a:pt x="1381524" y="707188"/>
                    <a:pt x="1381778" y="706933"/>
                  </a:cubicBezTo>
                  <a:cubicBezTo>
                    <a:pt x="1382540" y="706044"/>
                    <a:pt x="1383429" y="704139"/>
                    <a:pt x="1384445" y="701725"/>
                  </a:cubicBezTo>
                  <a:cubicBezTo>
                    <a:pt x="1385970" y="698042"/>
                    <a:pt x="1387367" y="693342"/>
                    <a:pt x="1388383" y="690039"/>
                  </a:cubicBezTo>
                  <a:cubicBezTo>
                    <a:pt x="1390162" y="684196"/>
                    <a:pt x="1396513" y="672637"/>
                    <a:pt x="1400831" y="665142"/>
                  </a:cubicBezTo>
                  <a:lnTo>
                    <a:pt x="1401721" y="663618"/>
                  </a:lnTo>
                  <a:lnTo>
                    <a:pt x="1401721" y="663618"/>
                  </a:lnTo>
                  <a:cubicBezTo>
                    <a:pt x="1403753" y="660061"/>
                    <a:pt x="1406167" y="655488"/>
                    <a:pt x="1408072" y="650915"/>
                  </a:cubicBezTo>
                  <a:cubicBezTo>
                    <a:pt x="1409850" y="646597"/>
                    <a:pt x="1411120" y="642278"/>
                    <a:pt x="1411120" y="638975"/>
                  </a:cubicBezTo>
                  <a:cubicBezTo>
                    <a:pt x="1411120" y="636181"/>
                    <a:pt x="1410358" y="634021"/>
                    <a:pt x="1409850" y="631989"/>
                  </a:cubicBezTo>
                  <a:cubicBezTo>
                    <a:pt x="1408834" y="628432"/>
                    <a:pt x="1407945" y="625510"/>
                    <a:pt x="1409723" y="621446"/>
                  </a:cubicBezTo>
                  <a:cubicBezTo>
                    <a:pt x="1410867" y="618651"/>
                    <a:pt x="1412264" y="616238"/>
                    <a:pt x="1413915" y="613951"/>
                  </a:cubicBezTo>
                  <a:cubicBezTo>
                    <a:pt x="1415694" y="611538"/>
                    <a:pt x="1417599" y="609378"/>
                    <a:pt x="1419759" y="607600"/>
                  </a:cubicBezTo>
                  <a:cubicBezTo>
                    <a:pt x="1421410" y="606076"/>
                    <a:pt x="1424204" y="602900"/>
                    <a:pt x="1426618" y="599724"/>
                  </a:cubicBezTo>
                  <a:cubicBezTo>
                    <a:pt x="1428904" y="596803"/>
                    <a:pt x="1430683" y="594135"/>
                    <a:pt x="1430937" y="593500"/>
                  </a:cubicBezTo>
                  <a:cubicBezTo>
                    <a:pt x="1431191" y="592357"/>
                    <a:pt x="1431699" y="591595"/>
                    <a:pt x="1432334" y="590578"/>
                  </a:cubicBezTo>
                  <a:cubicBezTo>
                    <a:pt x="1433223" y="589054"/>
                    <a:pt x="1434493" y="586768"/>
                    <a:pt x="1434493" y="581814"/>
                  </a:cubicBezTo>
                  <a:cubicBezTo>
                    <a:pt x="1434493" y="578511"/>
                    <a:pt x="1434239" y="575081"/>
                    <a:pt x="1434113" y="572033"/>
                  </a:cubicBezTo>
                  <a:cubicBezTo>
                    <a:pt x="1433858" y="567714"/>
                    <a:pt x="1433604" y="563903"/>
                    <a:pt x="1433858" y="560855"/>
                  </a:cubicBezTo>
                  <a:cubicBezTo>
                    <a:pt x="1434113" y="557806"/>
                    <a:pt x="1436018" y="554249"/>
                    <a:pt x="1438558" y="551201"/>
                  </a:cubicBezTo>
                  <a:cubicBezTo>
                    <a:pt x="1441226" y="548025"/>
                    <a:pt x="1444528" y="545231"/>
                    <a:pt x="1447577" y="543833"/>
                  </a:cubicBezTo>
                  <a:cubicBezTo>
                    <a:pt x="1449991" y="542817"/>
                    <a:pt x="1452403" y="541547"/>
                    <a:pt x="1455326" y="540023"/>
                  </a:cubicBezTo>
                  <a:cubicBezTo>
                    <a:pt x="1458247" y="538498"/>
                    <a:pt x="1461550" y="536593"/>
                    <a:pt x="1465615" y="534052"/>
                  </a:cubicBezTo>
                  <a:cubicBezTo>
                    <a:pt x="1469552" y="531639"/>
                    <a:pt x="1473490" y="528590"/>
                    <a:pt x="1477301" y="525542"/>
                  </a:cubicBezTo>
                  <a:cubicBezTo>
                    <a:pt x="1481620" y="522112"/>
                    <a:pt x="1485685" y="518936"/>
                    <a:pt x="1489749" y="516523"/>
                  </a:cubicBezTo>
                  <a:cubicBezTo>
                    <a:pt x="1493687" y="514237"/>
                    <a:pt x="1497498" y="512712"/>
                    <a:pt x="1500927" y="511569"/>
                  </a:cubicBezTo>
                  <a:cubicBezTo>
                    <a:pt x="1504484" y="510426"/>
                    <a:pt x="1507787" y="509791"/>
                    <a:pt x="1510708" y="509283"/>
                  </a:cubicBezTo>
                  <a:cubicBezTo>
                    <a:pt x="1514138" y="508775"/>
                    <a:pt x="1517441" y="508902"/>
                    <a:pt x="1521124" y="510172"/>
                  </a:cubicBezTo>
                  <a:cubicBezTo>
                    <a:pt x="1524554" y="511315"/>
                    <a:pt x="1528238" y="513474"/>
                    <a:pt x="1532048" y="517031"/>
                  </a:cubicBezTo>
                  <a:cubicBezTo>
                    <a:pt x="1535351" y="519953"/>
                    <a:pt x="1538145" y="522239"/>
                    <a:pt x="1539924" y="523128"/>
                  </a:cubicBezTo>
                  <a:cubicBezTo>
                    <a:pt x="1540305" y="523382"/>
                    <a:pt x="1540178" y="523890"/>
                    <a:pt x="1540305" y="523763"/>
                  </a:cubicBezTo>
                  <a:cubicBezTo>
                    <a:pt x="1541448" y="521731"/>
                    <a:pt x="1540051" y="518809"/>
                    <a:pt x="1538527" y="515253"/>
                  </a:cubicBezTo>
                  <a:lnTo>
                    <a:pt x="1538273" y="514745"/>
                  </a:lnTo>
                  <a:cubicBezTo>
                    <a:pt x="1537638" y="513474"/>
                    <a:pt x="1536875" y="511950"/>
                    <a:pt x="1536113" y="510299"/>
                  </a:cubicBezTo>
                  <a:cubicBezTo>
                    <a:pt x="1533954" y="505853"/>
                    <a:pt x="1531541" y="500772"/>
                    <a:pt x="1531032" y="498104"/>
                  </a:cubicBezTo>
                  <a:cubicBezTo>
                    <a:pt x="1530651" y="495691"/>
                    <a:pt x="1531032" y="492642"/>
                    <a:pt x="1532938" y="489213"/>
                  </a:cubicBezTo>
                  <a:cubicBezTo>
                    <a:pt x="1534335" y="486672"/>
                    <a:pt x="1536495" y="483878"/>
                    <a:pt x="1539797" y="481083"/>
                  </a:cubicBezTo>
                  <a:cubicBezTo>
                    <a:pt x="1542210" y="479051"/>
                    <a:pt x="1543862" y="477780"/>
                    <a:pt x="1545259" y="476891"/>
                  </a:cubicBezTo>
                  <a:cubicBezTo>
                    <a:pt x="1547292" y="475367"/>
                    <a:pt x="1548435" y="474605"/>
                    <a:pt x="1550340" y="471175"/>
                  </a:cubicBezTo>
                  <a:cubicBezTo>
                    <a:pt x="1551737" y="468507"/>
                    <a:pt x="1551611" y="467364"/>
                    <a:pt x="1551484" y="466094"/>
                  </a:cubicBezTo>
                  <a:lnTo>
                    <a:pt x="1551484" y="466094"/>
                  </a:lnTo>
                  <a:cubicBezTo>
                    <a:pt x="1551229" y="464570"/>
                    <a:pt x="1551102" y="462919"/>
                    <a:pt x="1551611" y="460378"/>
                  </a:cubicBezTo>
                  <a:cubicBezTo>
                    <a:pt x="1548561" y="457837"/>
                    <a:pt x="1542972" y="453519"/>
                    <a:pt x="1539924" y="452248"/>
                  </a:cubicBezTo>
                  <a:cubicBezTo>
                    <a:pt x="1537892" y="451359"/>
                    <a:pt x="1535986" y="451867"/>
                    <a:pt x="1533700" y="452375"/>
                  </a:cubicBezTo>
                  <a:cubicBezTo>
                    <a:pt x="1531794" y="452756"/>
                    <a:pt x="1529635" y="453264"/>
                    <a:pt x="1526841" y="453392"/>
                  </a:cubicBezTo>
                  <a:cubicBezTo>
                    <a:pt x="1523792" y="453519"/>
                    <a:pt x="1520617" y="453519"/>
                    <a:pt x="1517441" y="453392"/>
                  </a:cubicBezTo>
                  <a:cubicBezTo>
                    <a:pt x="1513884" y="453392"/>
                    <a:pt x="1510581" y="453138"/>
                    <a:pt x="1507533" y="452883"/>
                  </a:cubicBezTo>
                  <a:cubicBezTo>
                    <a:pt x="1501309" y="452375"/>
                    <a:pt x="1500038" y="449708"/>
                    <a:pt x="1500292" y="445516"/>
                  </a:cubicBezTo>
                  <a:cubicBezTo>
                    <a:pt x="1500292" y="444500"/>
                    <a:pt x="1500674" y="443357"/>
                    <a:pt x="1500801" y="442213"/>
                  </a:cubicBezTo>
                  <a:cubicBezTo>
                    <a:pt x="1500927" y="441451"/>
                    <a:pt x="1501181" y="440816"/>
                    <a:pt x="1501181" y="440054"/>
                  </a:cubicBezTo>
                  <a:cubicBezTo>
                    <a:pt x="1502071" y="435100"/>
                    <a:pt x="1507660" y="430781"/>
                    <a:pt x="1511852" y="427478"/>
                  </a:cubicBezTo>
                  <a:cubicBezTo>
                    <a:pt x="1512995" y="426589"/>
                    <a:pt x="1514011" y="425827"/>
                    <a:pt x="1514646" y="425319"/>
                  </a:cubicBezTo>
                  <a:cubicBezTo>
                    <a:pt x="1514646" y="424811"/>
                    <a:pt x="1514392" y="423922"/>
                    <a:pt x="1514011" y="423160"/>
                  </a:cubicBezTo>
                  <a:cubicBezTo>
                    <a:pt x="1513503" y="422016"/>
                    <a:pt x="1512614" y="420873"/>
                    <a:pt x="1511725" y="419857"/>
                  </a:cubicBezTo>
                  <a:cubicBezTo>
                    <a:pt x="1510835" y="418968"/>
                    <a:pt x="1509819" y="418333"/>
                    <a:pt x="1508803" y="418333"/>
                  </a:cubicBezTo>
                  <a:cubicBezTo>
                    <a:pt x="1506643" y="418206"/>
                    <a:pt x="1503976" y="419476"/>
                    <a:pt x="1501689" y="420619"/>
                  </a:cubicBezTo>
                  <a:cubicBezTo>
                    <a:pt x="1498641" y="422143"/>
                    <a:pt x="1495974" y="423414"/>
                    <a:pt x="1493052" y="422651"/>
                  </a:cubicBezTo>
                  <a:cubicBezTo>
                    <a:pt x="1487844" y="421127"/>
                    <a:pt x="1487590" y="417062"/>
                    <a:pt x="1487082" y="411473"/>
                  </a:cubicBezTo>
                  <a:cubicBezTo>
                    <a:pt x="1487082" y="410965"/>
                    <a:pt x="1487082" y="410457"/>
                    <a:pt x="1486955" y="409568"/>
                  </a:cubicBezTo>
                  <a:cubicBezTo>
                    <a:pt x="1486573" y="405249"/>
                    <a:pt x="1490130" y="402582"/>
                    <a:pt x="1493560" y="399914"/>
                  </a:cubicBezTo>
                  <a:cubicBezTo>
                    <a:pt x="1495592" y="398390"/>
                    <a:pt x="1497498" y="396865"/>
                    <a:pt x="1497371" y="396484"/>
                  </a:cubicBezTo>
                  <a:cubicBezTo>
                    <a:pt x="1496100" y="394452"/>
                    <a:pt x="1494576" y="392928"/>
                    <a:pt x="1492671" y="392039"/>
                  </a:cubicBezTo>
                  <a:cubicBezTo>
                    <a:pt x="1490892" y="391276"/>
                    <a:pt x="1488987" y="391149"/>
                    <a:pt x="1486828" y="391657"/>
                  </a:cubicBezTo>
                  <a:cubicBezTo>
                    <a:pt x="1484287" y="392292"/>
                    <a:pt x="1480731" y="395468"/>
                    <a:pt x="1476284" y="399406"/>
                  </a:cubicBezTo>
                  <a:cubicBezTo>
                    <a:pt x="1472728" y="402582"/>
                    <a:pt x="1468790" y="406138"/>
                    <a:pt x="1464090" y="409568"/>
                  </a:cubicBezTo>
                  <a:cubicBezTo>
                    <a:pt x="1454944" y="416173"/>
                    <a:pt x="1451641" y="414141"/>
                    <a:pt x="1447577" y="411600"/>
                  </a:cubicBezTo>
                  <a:cubicBezTo>
                    <a:pt x="1446307" y="410838"/>
                    <a:pt x="1444909" y="409949"/>
                    <a:pt x="1442877" y="409695"/>
                  </a:cubicBezTo>
                  <a:cubicBezTo>
                    <a:pt x="1438685" y="409187"/>
                    <a:pt x="1434239" y="408806"/>
                    <a:pt x="1429158" y="407536"/>
                  </a:cubicBezTo>
                  <a:cubicBezTo>
                    <a:pt x="1424077" y="406392"/>
                    <a:pt x="1418615" y="404487"/>
                    <a:pt x="1412518" y="401184"/>
                  </a:cubicBezTo>
                  <a:cubicBezTo>
                    <a:pt x="1406675" y="398136"/>
                    <a:pt x="1406167" y="398644"/>
                    <a:pt x="1404261" y="400676"/>
                  </a:cubicBezTo>
                  <a:cubicBezTo>
                    <a:pt x="1402737" y="402201"/>
                    <a:pt x="1400831" y="404106"/>
                    <a:pt x="1397783" y="406392"/>
                  </a:cubicBezTo>
                  <a:cubicBezTo>
                    <a:pt x="1393210" y="409695"/>
                    <a:pt x="1389780" y="413252"/>
                    <a:pt x="1386351" y="416808"/>
                  </a:cubicBezTo>
                  <a:cubicBezTo>
                    <a:pt x="1382667" y="420619"/>
                    <a:pt x="1379111" y="424430"/>
                    <a:pt x="1373902" y="428114"/>
                  </a:cubicBezTo>
                  <a:cubicBezTo>
                    <a:pt x="1367043" y="433068"/>
                    <a:pt x="1362597" y="433068"/>
                    <a:pt x="1356881" y="433068"/>
                  </a:cubicBezTo>
                  <a:cubicBezTo>
                    <a:pt x="1353833" y="433068"/>
                    <a:pt x="1350403" y="433068"/>
                    <a:pt x="1345703" y="434084"/>
                  </a:cubicBezTo>
                  <a:cubicBezTo>
                    <a:pt x="1339097" y="435608"/>
                    <a:pt x="1337446" y="438657"/>
                    <a:pt x="1335541" y="442213"/>
                  </a:cubicBezTo>
                  <a:cubicBezTo>
                    <a:pt x="1334143" y="444881"/>
                    <a:pt x="1332619" y="447803"/>
                    <a:pt x="1329571" y="450724"/>
                  </a:cubicBezTo>
                  <a:cubicBezTo>
                    <a:pt x="1325252" y="454916"/>
                    <a:pt x="1322839" y="456694"/>
                    <a:pt x="1320425" y="458600"/>
                  </a:cubicBezTo>
                  <a:cubicBezTo>
                    <a:pt x="1318774" y="459870"/>
                    <a:pt x="1316995" y="461267"/>
                    <a:pt x="1314327" y="463553"/>
                  </a:cubicBezTo>
                  <a:cubicBezTo>
                    <a:pt x="1312041" y="465713"/>
                    <a:pt x="1311660" y="466856"/>
                    <a:pt x="1311152" y="468380"/>
                  </a:cubicBezTo>
                  <a:cubicBezTo>
                    <a:pt x="1310390" y="470921"/>
                    <a:pt x="1309500" y="473716"/>
                    <a:pt x="1304420" y="479051"/>
                  </a:cubicBezTo>
                  <a:cubicBezTo>
                    <a:pt x="1297179" y="486672"/>
                    <a:pt x="1292607" y="486672"/>
                    <a:pt x="1285493" y="486545"/>
                  </a:cubicBezTo>
                  <a:cubicBezTo>
                    <a:pt x="1283460" y="486545"/>
                    <a:pt x="1281174" y="486545"/>
                    <a:pt x="1278253" y="486672"/>
                  </a:cubicBezTo>
                  <a:cubicBezTo>
                    <a:pt x="1272536" y="487180"/>
                    <a:pt x="1267837" y="487053"/>
                    <a:pt x="1264279" y="487053"/>
                  </a:cubicBezTo>
                  <a:cubicBezTo>
                    <a:pt x="1260977" y="487053"/>
                    <a:pt x="1258564" y="487053"/>
                    <a:pt x="1257040" y="487307"/>
                  </a:cubicBezTo>
                  <a:cubicBezTo>
                    <a:pt x="1255769" y="487688"/>
                    <a:pt x="1254880" y="488069"/>
                    <a:pt x="1254499" y="488577"/>
                  </a:cubicBezTo>
                  <a:cubicBezTo>
                    <a:pt x="1254245" y="488958"/>
                    <a:pt x="1254118" y="489467"/>
                    <a:pt x="1254118" y="490102"/>
                  </a:cubicBezTo>
                  <a:cubicBezTo>
                    <a:pt x="1254118" y="491499"/>
                    <a:pt x="1254753" y="493785"/>
                    <a:pt x="1256023" y="495945"/>
                  </a:cubicBezTo>
                  <a:cubicBezTo>
                    <a:pt x="1256785" y="497469"/>
                    <a:pt x="1257928" y="498866"/>
                    <a:pt x="1259199" y="499629"/>
                  </a:cubicBezTo>
                  <a:cubicBezTo>
                    <a:pt x="1260723" y="500518"/>
                    <a:pt x="1262375" y="500899"/>
                    <a:pt x="1264026" y="501280"/>
                  </a:cubicBezTo>
                  <a:cubicBezTo>
                    <a:pt x="1266820" y="501915"/>
                    <a:pt x="1269615" y="502423"/>
                    <a:pt x="1272918" y="504710"/>
                  </a:cubicBezTo>
                  <a:cubicBezTo>
                    <a:pt x="1278888" y="508902"/>
                    <a:pt x="1277236" y="513982"/>
                    <a:pt x="1275331" y="520080"/>
                  </a:cubicBezTo>
                  <a:cubicBezTo>
                    <a:pt x="1274823" y="521477"/>
                    <a:pt x="1274442" y="522874"/>
                    <a:pt x="1274061" y="524018"/>
                  </a:cubicBezTo>
                  <a:cubicBezTo>
                    <a:pt x="1273426" y="526304"/>
                    <a:pt x="1274568" y="527955"/>
                    <a:pt x="1275585" y="529480"/>
                  </a:cubicBezTo>
                  <a:cubicBezTo>
                    <a:pt x="1276982" y="531512"/>
                    <a:pt x="1278253" y="533417"/>
                    <a:pt x="1278253" y="536593"/>
                  </a:cubicBezTo>
                  <a:cubicBezTo>
                    <a:pt x="1278253" y="544722"/>
                    <a:pt x="1270885" y="544596"/>
                    <a:pt x="1258310" y="544596"/>
                  </a:cubicBezTo>
                  <a:lnTo>
                    <a:pt x="1255642" y="544596"/>
                  </a:lnTo>
                  <a:cubicBezTo>
                    <a:pt x="1250434" y="544596"/>
                    <a:pt x="1246624" y="544596"/>
                    <a:pt x="1242432" y="544596"/>
                  </a:cubicBezTo>
                  <a:cubicBezTo>
                    <a:pt x="1229602" y="544596"/>
                    <a:pt x="1213089" y="544850"/>
                    <a:pt x="1201148" y="544596"/>
                  </a:cubicBezTo>
                  <a:cubicBezTo>
                    <a:pt x="1190859" y="544341"/>
                    <a:pt x="1187684" y="543198"/>
                    <a:pt x="1184762" y="542055"/>
                  </a:cubicBezTo>
                  <a:cubicBezTo>
                    <a:pt x="1182984" y="541420"/>
                    <a:pt x="1181333" y="540912"/>
                    <a:pt x="1177649" y="540658"/>
                  </a:cubicBezTo>
                  <a:cubicBezTo>
                    <a:pt x="1173584" y="540404"/>
                    <a:pt x="1170409" y="542309"/>
                    <a:pt x="1167106" y="544214"/>
                  </a:cubicBezTo>
                  <a:cubicBezTo>
                    <a:pt x="1163168" y="546501"/>
                    <a:pt x="1159230" y="548914"/>
                    <a:pt x="1153387" y="548914"/>
                  </a:cubicBezTo>
                  <a:cubicBezTo>
                    <a:pt x="1145511" y="548914"/>
                    <a:pt x="1142971" y="547771"/>
                    <a:pt x="1138652" y="545866"/>
                  </a:cubicBezTo>
                  <a:cubicBezTo>
                    <a:pt x="1137128" y="545231"/>
                    <a:pt x="1135350" y="544341"/>
                    <a:pt x="1133190" y="543579"/>
                  </a:cubicBezTo>
                  <a:cubicBezTo>
                    <a:pt x="1130015" y="542436"/>
                    <a:pt x="1127855" y="542436"/>
                    <a:pt x="1125568" y="542563"/>
                  </a:cubicBezTo>
                  <a:cubicBezTo>
                    <a:pt x="1121885" y="542563"/>
                    <a:pt x="1117947" y="542817"/>
                    <a:pt x="1110834" y="539387"/>
                  </a:cubicBezTo>
                  <a:cubicBezTo>
                    <a:pt x="1104610" y="536466"/>
                    <a:pt x="1100798" y="533544"/>
                    <a:pt x="1098385" y="530623"/>
                  </a:cubicBezTo>
                  <a:cubicBezTo>
                    <a:pt x="1095718" y="527447"/>
                    <a:pt x="1094829" y="524399"/>
                    <a:pt x="1094574" y="521350"/>
                  </a:cubicBezTo>
                  <a:cubicBezTo>
                    <a:pt x="1094194" y="517412"/>
                    <a:pt x="1095336" y="515634"/>
                    <a:pt x="1096480" y="513729"/>
                  </a:cubicBezTo>
                  <a:cubicBezTo>
                    <a:pt x="1096861" y="513093"/>
                    <a:pt x="1097115" y="512585"/>
                    <a:pt x="1097242" y="512077"/>
                  </a:cubicBezTo>
                  <a:lnTo>
                    <a:pt x="1097242" y="511188"/>
                  </a:lnTo>
                  <a:cubicBezTo>
                    <a:pt x="1097496" y="508647"/>
                    <a:pt x="1097623" y="506234"/>
                    <a:pt x="1096099" y="501153"/>
                  </a:cubicBezTo>
                  <a:cubicBezTo>
                    <a:pt x="1095083" y="497850"/>
                    <a:pt x="1094701" y="494421"/>
                    <a:pt x="1094701" y="490864"/>
                  </a:cubicBezTo>
                  <a:cubicBezTo>
                    <a:pt x="1094701" y="486799"/>
                    <a:pt x="1095336" y="482861"/>
                    <a:pt x="1096226" y="479559"/>
                  </a:cubicBezTo>
                  <a:cubicBezTo>
                    <a:pt x="1096733" y="477526"/>
                    <a:pt x="1096353" y="475240"/>
                    <a:pt x="1095209" y="473208"/>
                  </a:cubicBezTo>
                  <a:cubicBezTo>
                    <a:pt x="1094066" y="471302"/>
                    <a:pt x="1092288" y="469651"/>
                    <a:pt x="1090129" y="469016"/>
                  </a:cubicBezTo>
                  <a:cubicBezTo>
                    <a:pt x="1087588" y="468254"/>
                    <a:pt x="1085429" y="468380"/>
                    <a:pt x="1083396" y="468889"/>
                  </a:cubicBezTo>
                  <a:cubicBezTo>
                    <a:pt x="1081110" y="469524"/>
                    <a:pt x="1078950" y="470540"/>
                    <a:pt x="1076918" y="471683"/>
                  </a:cubicBezTo>
                  <a:cubicBezTo>
                    <a:pt x="1075902" y="472191"/>
                    <a:pt x="1074378" y="473461"/>
                    <a:pt x="1072599" y="474859"/>
                  </a:cubicBezTo>
                  <a:cubicBezTo>
                    <a:pt x="1069678" y="477272"/>
                    <a:pt x="1066121" y="479940"/>
                    <a:pt x="1062056" y="481845"/>
                  </a:cubicBezTo>
                  <a:cubicBezTo>
                    <a:pt x="1062437" y="484386"/>
                    <a:pt x="1062945" y="488069"/>
                    <a:pt x="1062691" y="491499"/>
                  </a:cubicBezTo>
                  <a:cubicBezTo>
                    <a:pt x="1062437" y="493912"/>
                    <a:pt x="1062183" y="495945"/>
                    <a:pt x="1061675" y="498613"/>
                  </a:cubicBezTo>
                  <a:cubicBezTo>
                    <a:pt x="1061294" y="501153"/>
                    <a:pt x="1060659" y="504456"/>
                    <a:pt x="1060024" y="510045"/>
                  </a:cubicBezTo>
                  <a:cubicBezTo>
                    <a:pt x="1059135" y="517539"/>
                    <a:pt x="1059642" y="520080"/>
                    <a:pt x="1060659" y="524399"/>
                  </a:cubicBezTo>
                  <a:cubicBezTo>
                    <a:pt x="1061039" y="525923"/>
                    <a:pt x="1061421" y="527701"/>
                    <a:pt x="1061802" y="529861"/>
                  </a:cubicBezTo>
                  <a:cubicBezTo>
                    <a:pt x="1062437" y="533417"/>
                    <a:pt x="1063199" y="535958"/>
                    <a:pt x="1063962" y="538244"/>
                  </a:cubicBezTo>
                  <a:cubicBezTo>
                    <a:pt x="1065104" y="541674"/>
                    <a:pt x="1065866" y="544341"/>
                    <a:pt x="1065740" y="548406"/>
                  </a:cubicBezTo>
                  <a:cubicBezTo>
                    <a:pt x="1065486" y="553868"/>
                    <a:pt x="1061675" y="557806"/>
                    <a:pt x="1058500" y="560855"/>
                  </a:cubicBezTo>
                  <a:cubicBezTo>
                    <a:pt x="1057483" y="561871"/>
                    <a:pt x="1056467" y="562887"/>
                    <a:pt x="1056086" y="563522"/>
                  </a:cubicBezTo>
                  <a:lnTo>
                    <a:pt x="1056086" y="563522"/>
                  </a:lnTo>
                  <a:cubicBezTo>
                    <a:pt x="1053800" y="567460"/>
                    <a:pt x="1049353" y="567333"/>
                    <a:pt x="1041351" y="566952"/>
                  </a:cubicBezTo>
                  <a:cubicBezTo>
                    <a:pt x="1038810" y="566952"/>
                    <a:pt x="1035762" y="566698"/>
                    <a:pt x="1031824" y="566698"/>
                  </a:cubicBezTo>
                  <a:cubicBezTo>
                    <a:pt x="1023948" y="566698"/>
                    <a:pt x="1017216" y="566571"/>
                    <a:pt x="1011627" y="566317"/>
                  </a:cubicBezTo>
                  <a:lnTo>
                    <a:pt x="1009467" y="566317"/>
                  </a:lnTo>
                  <a:cubicBezTo>
                    <a:pt x="1001592" y="565936"/>
                    <a:pt x="999940" y="563014"/>
                    <a:pt x="998543" y="560347"/>
                  </a:cubicBezTo>
                  <a:cubicBezTo>
                    <a:pt x="998289" y="559966"/>
                    <a:pt x="998163" y="559457"/>
                    <a:pt x="997401" y="559457"/>
                  </a:cubicBezTo>
                  <a:cubicBezTo>
                    <a:pt x="994606" y="559203"/>
                    <a:pt x="991938" y="560982"/>
                    <a:pt x="989779" y="562379"/>
                  </a:cubicBezTo>
                  <a:cubicBezTo>
                    <a:pt x="988000" y="563522"/>
                    <a:pt x="986349" y="564539"/>
                    <a:pt x="984571" y="564920"/>
                  </a:cubicBezTo>
                  <a:cubicBezTo>
                    <a:pt x="981268" y="565809"/>
                    <a:pt x="978728" y="564030"/>
                    <a:pt x="975044" y="561363"/>
                  </a:cubicBezTo>
                  <a:cubicBezTo>
                    <a:pt x="972376" y="559585"/>
                    <a:pt x="968946" y="557171"/>
                    <a:pt x="964246" y="555139"/>
                  </a:cubicBezTo>
                  <a:cubicBezTo>
                    <a:pt x="958277" y="552598"/>
                    <a:pt x="955228" y="553233"/>
                    <a:pt x="951544" y="553868"/>
                  </a:cubicBezTo>
                  <a:cubicBezTo>
                    <a:pt x="949258" y="554249"/>
                    <a:pt x="946844" y="554758"/>
                    <a:pt x="943668" y="554758"/>
                  </a:cubicBezTo>
                  <a:cubicBezTo>
                    <a:pt x="936809" y="554758"/>
                    <a:pt x="933507" y="551455"/>
                    <a:pt x="930077" y="548152"/>
                  </a:cubicBezTo>
                  <a:cubicBezTo>
                    <a:pt x="928552" y="546628"/>
                    <a:pt x="926901" y="544977"/>
                    <a:pt x="924869" y="543960"/>
                  </a:cubicBezTo>
                  <a:cubicBezTo>
                    <a:pt x="922583" y="542817"/>
                    <a:pt x="921312" y="543452"/>
                    <a:pt x="919534" y="544087"/>
                  </a:cubicBezTo>
                  <a:cubicBezTo>
                    <a:pt x="917248" y="544977"/>
                    <a:pt x="914707" y="546120"/>
                    <a:pt x="910388" y="545993"/>
                  </a:cubicBezTo>
                  <a:cubicBezTo>
                    <a:pt x="903147" y="545739"/>
                    <a:pt x="898956" y="541166"/>
                    <a:pt x="895272" y="536974"/>
                  </a:cubicBezTo>
                  <a:cubicBezTo>
                    <a:pt x="894002" y="535577"/>
                    <a:pt x="892858" y="534307"/>
                    <a:pt x="891843" y="533417"/>
                  </a:cubicBezTo>
                  <a:cubicBezTo>
                    <a:pt x="890826" y="532528"/>
                    <a:pt x="888667" y="532274"/>
                    <a:pt x="886507" y="531893"/>
                  </a:cubicBezTo>
                  <a:cubicBezTo>
                    <a:pt x="881554" y="531131"/>
                    <a:pt x="875838" y="530242"/>
                    <a:pt x="871138" y="524144"/>
                  </a:cubicBezTo>
                  <a:cubicBezTo>
                    <a:pt x="867581" y="519572"/>
                    <a:pt x="866056" y="516396"/>
                    <a:pt x="864786" y="513855"/>
                  </a:cubicBezTo>
                  <a:cubicBezTo>
                    <a:pt x="863897" y="511823"/>
                    <a:pt x="863135" y="510299"/>
                    <a:pt x="861484" y="508647"/>
                  </a:cubicBezTo>
                  <a:cubicBezTo>
                    <a:pt x="859959" y="507250"/>
                    <a:pt x="858054" y="506361"/>
                    <a:pt x="855895" y="505853"/>
                  </a:cubicBezTo>
                  <a:cubicBezTo>
                    <a:pt x="853354" y="505345"/>
                    <a:pt x="850560" y="505472"/>
                    <a:pt x="848019" y="505980"/>
                  </a:cubicBezTo>
                  <a:cubicBezTo>
                    <a:pt x="844716" y="506742"/>
                    <a:pt x="840144" y="507758"/>
                    <a:pt x="836079" y="508393"/>
                  </a:cubicBezTo>
                  <a:cubicBezTo>
                    <a:pt x="832903" y="509028"/>
                    <a:pt x="829855" y="509410"/>
                    <a:pt x="827695" y="509537"/>
                  </a:cubicBezTo>
                  <a:cubicBezTo>
                    <a:pt x="824773" y="509664"/>
                    <a:pt x="821598" y="508393"/>
                    <a:pt x="818295" y="506996"/>
                  </a:cubicBezTo>
                  <a:cubicBezTo>
                    <a:pt x="815754" y="505980"/>
                    <a:pt x="813214" y="504837"/>
                    <a:pt x="811436" y="504837"/>
                  </a:cubicBezTo>
                  <a:cubicBezTo>
                    <a:pt x="810165" y="504837"/>
                    <a:pt x="809277" y="505726"/>
                    <a:pt x="808514" y="506615"/>
                  </a:cubicBezTo>
                  <a:cubicBezTo>
                    <a:pt x="807244" y="508012"/>
                    <a:pt x="805974" y="509283"/>
                    <a:pt x="803687" y="510045"/>
                  </a:cubicBezTo>
                  <a:cubicBezTo>
                    <a:pt x="800258" y="511061"/>
                    <a:pt x="796828" y="509283"/>
                    <a:pt x="793144" y="507504"/>
                  </a:cubicBezTo>
                  <a:cubicBezTo>
                    <a:pt x="791238" y="506615"/>
                    <a:pt x="789334" y="505599"/>
                    <a:pt x="787809" y="505218"/>
                  </a:cubicBezTo>
                  <a:lnTo>
                    <a:pt x="786411" y="504837"/>
                  </a:lnTo>
                  <a:cubicBezTo>
                    <a:pt x="781331" y="503566"/>
                    <a:pt x="775742" y="502169"/>
                    <a:pt x="769898" y="495691"/>
                  </a:cubicBezTo>
                  <a:cubicBezTo>
                    <a:pt x="765706" y="491118"/>
                    <a:pt x="762658" y="489721"/>
                    <a:pt x="758720" y="487942"/>
                  </a:cubicBezTo>
                  <a:cubicBezTo>
                    <a:pt x="757831" y="487561"/>
                    <a:pt x="756815" y="487053"/>
                    <a:pt x="755799" y="486545"/>
                  </a:cubicBezTo>
                  <a:cubicBezTo>
                    <a:pt x="752877" y="485148"/>
                    <a:pt x="749828" y="483751"/>
                    <a:pt x="747034" y="482607"/>
                  </a:cubicBezTo>
                  <a:cubicBezTo>
                    <a:pt x="744113" y="481337"/>
                    <a:pt x="741445" y="480321"/>
                    <a:pt x="738904" y="479686"/>
                  </a:cubicBezTo>
                  <a:cubicBezTo>
                    <a:pt x="737126" y="479178"/>
                    <a:pt x="734586" y="479178"/>
                    <a:pt x="731791" y="479051"/>
                  </a:cubicBezTo>
                  <a:cubicBezTo>
                    <a:pt x="727218" y="479051"/>
                    <a:pt x="722264" y="479051"/>
                    <a:pt x="717564" y="477145"/>
                  </a:cubicBezTo>
                  <a:cubicBezTo>
                    <a:pt x="711721" y="474859"/>
                    <a:pt x="709816" y="472064"/>
                    <a:pt x="706894" y="467872"/>
                  </a:cubicBezTo>
                  <a:cubicBezTo>
                    <a:pt x="705751" y="466221"/>
                    <a:pt x="704354" y="464316"/>
                    <a:pt x="702448" y="462029"/>
                  </a:cubicBezTo>
                  <a:cubicBezTo>
                    <a:pt x="699145" y="458092"/>
                    <a:pt x="693303" y="455424"/>
                    <a:pt x="687332" y="452756"/>
                  </a:cubicBezTo>
                  <a:cubicBezTo>
                    <a:pt x="683140" y="450851"/>
                    <a:pt x="678822" y="448819"/>
                    <a:pt x="675011" y="446278"/>
                  </a:cubicBezTo>
                  <a:cubicBezTo>
                    <a:pt x="671200" y="443738"/>
                    <a:pt x="667771" y="441959"/>
                    <a:pt x="664595" y="440816"/>
                  </a:cubicBezTo>
                  <a:cubicBezTo>
                    <a:pt x="660784" y="439292"/>
                    <a:pt x="657609" y="438657"/>
                    <a:pt x="655068" y="438403"/>
                  </a:cubicBezTo>
                  <a:cubicBezTo>
                    <a:pt x="653797" y="438403"/>
                    <a:pt x="652146" y="438657"/>
                    <a:pt x="650749" y="439165"/>
                  </a:cubicBezTo>
                  <a:cubicBezTo>
                    <a:pt x="647193" y="440181"/>
                    <a:pt x="643635" y="441197"/>
                    <a:pt x="639443" y="438148"/>
                  </a:cubicBezTo>
                  <a:cubicBezTo>
                    <a:pt x="637031" y="436497"/>
                    <a:pt x="634744" y="434084"/>
                    <a:pt x="632712" y="431670"/>
                  </a:cubicBezTo>
                  <a:cubicBezTo>
                    <a:pt x="630425" y="428876"/>
                    <a:pt x="628392" y="425827"/>
                    <a:pt x="627250" y="423414"/>
                  </a:cubicBezTo>
                  <a:cubicBezTo>
                    <a:pt x="624836" y="418460"/>
                    <a:pt x="626233" y="415030"/>
                    <a:pt x="628901" y="407917"/>
                  </a:cubicBezTo>
                  <a:cubicBezTo>
                    <a:pt x="629154" y="407282"/>
                    <a:pt x="629409" y="406773"/>
                    <a:pt x="629917" y="405249"/>
                  </a:cubicBezTo>
                  <a:cubicBezTo>
                    <a:pt x="631568" y="401057"/>
                    <a:pt x="633346" y="398644"/>
                    <a:pt x="634871" y="396611"/>
                  </a:cubicBezTo>
                  <a:cubicBezTo>
                    <a:pt x="636014" y="395087"/>
                    <a:pt x="637031" y="393817"/>
                    <a:pt x="637031" y="392039"/>
                  </a:cubicBezTo>
                  <a:cubicBezTo>
                    <a:pt x="637284" y="386068"/>
                    <a:pt x="638046" y="385052"/>
                    <a:pt x="641984" y="379844"/>
                  </a:cubicBezTo>
                  <a:cubicBezTo>
                    <a:pt x="642746" y="378955"/>
                    <a:pt x="643635" y="377685"/>
                    <a:pt x="644017" y="377177"/>
                  </a:cubicBezTo>
                  <a:cubicBezTo>
                    <a:pt x="646176" y="374255"/>
                    <a:pt x="646176" y="373366"/>
                    <a:pt x="646049" y="372096"/>
                  </a:cubicBezTo>
                  <a:cubicBezTo>
                    <a:pt x="645922" y="370317"/>
                    <a:pt x="645668" y="368285"/>
                    <a:pt x="647065" y="364601"/>
                  </a:cubicBezTo>
                  <a:cubicBezTo>
                    <a:pt x="649987" y="356726"/>
                    <a:pt x="654941" y="353677"/>
                    <a:pt x="662689" y="348850"/>
                  </a:cubicBezTo>
                  <a:lnTo>
                    <a:pt x="663451" y="348342"/>
                  </a:lnTo>
                  <a:cubicBezTo>
                    <a:pt x="668024" y="345420"/>
                    <a:pt x="668533" y="344404"/>
                    <a:pt x="669168" y="343007"/>
                  </a:cubicBezTo>
                  <a:lnTo>
                    <a:pt x="669422" y="342499"/>
                  </a:lnTo>
                  <a:cubicBezTo>
                    <a:pt x="665230" y="340339"/>
                    <a:pt x="660530" y="338053"/>
                    <a:pt x="656084" y="335639"/>
                  </a:cubicBezTo>
                  <a:cubicBezTo>
                    <a:pt x="647828" y="331321"/>
                    <a:pt x="640206" y="327002"/>
                    <a:pt x="637919" y="324969"/>
                  </a:cubicBezTo>
                  <a:cubicBezTo>
                    <a:pt x="633728" y="321286"/>
                    <a:pt x="634109" y="318237"/>
                    <a:pt x="634617" y="314934"/>
                  </a:cubicBezTo>
                  <a:cubicBezTo>
                    <a:pt x="634871" y="313664"/>
                    <a:pt x="634998" y="312267"/>
                    <a:pt x="634236" y="310742"/>
                  </a:cubicBezTo>
                  <a:cubicBezTo>
                    <a:pt x="633219" y="308837"/>
                    <a:pt x="629790" y="307059"/>
                    <a:pt x="625852" y="305535"/>
                  </a:cubicBezTo>
                  <a:cubicBezTo>
                    <a:pt x="621533" y="303756"/>
                    <a:pt x="616452" y="302486"/>
                    <a:pt x="613023" y="301470"/>
                  </a:cubicBezTo>
                  <a:cubicBezTo>
                    <a:pt x="609466" y="300581"/>
                    <a:pt x="606037" y="299564"/>
                    <a:pt x="602352" y="298167"/>
                  </a:cubicBezTo>
                  <a:cubicBezTo>
                    <a:pt x="598542" y="296770"/>
                    <a:pt x="594604" y="294864"/>
                    <a:pt x="589904" y="292197"/>
                  </a:cubicBezTo>
                  <a:cubicBezTo>
                    <a:pt x="584442" y="289021"/>
                    <a:pt x="581012" y="284321"/>
                    <a:pt x="578218" y="280511"/>
                  </a:cubicBezTo>
                  <a:cubicBezTo>
                    <a:pt x="576440" y="278097"/>
                    <a:pt x="575042" y="276192"/>
                    <a:pt x="574280" y="276065"/>
                  </a:cubicBezTo>
                  <a:cubicBezTo>
                    <a:pt x="573518" y="275938"/>
                    <a:pt x="572755" y="276573"/>
                    <a:pt x="571740" y="277081"/>
                  </a:cubicBezTo>
                  <a:cubicBezTo>
                    <a:pt x="569707" y="278478"/>
                    <a:pt x="567420" y="280002"/>
                    <a:pt x="563483" y="279748"/>
                  </a:cubicBezTo>
                  <a:cubicBezTo>
                    <a:pt x="555353" y="279240"/>
                    <a:pt x="554464" y="272254"/>
                    <a:pt x="553702" y="265014"/>
                  </a:cubicBezTo>
                  <a:lnTo>
                    <a:pt x="553702" y="263997"/>
                  </a:lnTo>
                  <a:cubicBezTo>
                    <a:pt x="553194" y="260949"/>
                    <a:pt x="553321" y="256503"/>
                    <a:pt x="553575" y="252057"/>
                  </a:cubicBezTo>
                  <a:cubicBezTo>
                    <a:pt x="553829" y="247230"/>
                    <a:pt x="553956" y="242276"/>
                    <a:pt x="553448" y="239862"/>
                  </a:cubicBezTo>
                  <a:cubicBezTo>
                    <a:pt x="553067" y="238211"/>
                    <a:pt x="550780" y="235544"/>
                    <a:pt x="548367" y="232749"/>
                  </a:cubicBezTo>
                  <a:cubicBezTo>
                    <a:pt x="544938" y="228811"/>
                    <a:pt x="541253" y="224493"/>
                    <a:pt x="540111" y="219920"/>
                  </a:cubicBezTo>
                  <a:cubicBezTo>
                    <a:pt x="539094" y="215982"/>
                    <a:pt x="539094" y="212171"/>
                    <a:pt x="539729" y="208741"/>
                  </a:cubicBezTo>
                  <a:cubicBezTo>
                    <a:pt x="540491" y="204677"/>
                    <a:pt x="542143" y="201120"/>
                    <a:pt x="544175" y="199088"/>
                  </a:cubicBezTo>
                  <a:cubicBezTo>
                    <a:pt x="546208" y="197055"/>
                    <a:pt x="549383" y="196166"/>
                    <a:pt x="552686" y="195912"/>
                  </a:cubicBezTo>
                  <a:cubicBezTo>
                    <a:pt x="556369" y="195658"/>
                    <a:pt x="560434" y="196293"/>
                    <a:pt x="562466" y="197563"/>
                  </a:cubicBezTo>
                  <a:cubicBezTo>
                    <a:pt x="563991" y="198452"/>
                    <a:pt x="565516" y="200485"/>
                    <a:pt x="567293" y="202644"/>
                  </a:cubicBezTo>
                  <a:cubicBezTo>
                    <a:pt x="569580" y="205693"/>
                    <a:pt x="572629" y="209377"/>
                    <a:pt x="573518" y="209122"/>
                  </a:cubicBezTo>
                  <a:cubicBezTo>
                    <a:pt x="575550" y="208614"/>
                    <a:pt x="577456" y="206963"/>
                    <a:pt x="579742" y="204804"/>
                  </a:cubicBezTo>
                  <a:cubicBezTo>
                    <a:pt x="581520" y="203152"/>
                    <a:pt x="583680" y="201374"/>
                    <a:pt x="586347" y="199469"/>
                  </a:cubicBezTo>
                  <a:cubicBezTo>
                    <a:pt x="589396" y="197309"/>
                    <a:pt x="592063" y="194896"/>
                    <a:pt x="593588" y="192228"/>
                  </a:cubicBezTo>
                  <a:cubicBezTo>
                    <a:pt x="594731" y="190323"/>
                    <a:pt x="595112" y="188290"/>
                    <a:pt x="594731" y="186385"/>
                  </a:cubicBezTo>
                  <a:cubicBezTo>
                    <a:pt x="594223" y="184480"/>
                    <a:pt x="593842" y="182701"/>
                    <a:pt x="593460" y="180923"/>
                  </a:cubicBezTo>
                  <a:cubicBezTo>
                    <a:pt x="592572" y="176731"/>
                    <a:pt x="591683" y="172539"/>
                    <a:pt x="589777" y="169110"/>
                  </a:cubicBezTo>
                  <a:cubicBezTo>
                    <a:pt x="588633" y="167077"/>
                    <a:pt x="587491" y="166823"/>
                    <a:pt x="585839" y="166315"/>
                  </a:cubicBezTo>
                  <a:cubicBezTo>
                    <a:pt x="583934" y="165807"/>
                    <a:pt x="581647" y="165299"/>
                    <a:pt x="578344" y="163775"/>
                  </a:cubicBezTo>
                  <a:cubicBezTo>
                    <a:pt x="574280" y="161742"/>
                    <a:pt x="571105" y="159583"/>
                    <a:pt x="568945" y="157296"/>
                  </a:cubicBezTo>
                  <a:cubicBezTo>
                    <a:pt x="566278" y="154629"/>
                    <a:pt x="564880" y="151834"/>
                    <a:pt x="564372" y="148913"/>
                  </a:cubicBezTo>
                  <a:lnTo>
                    <a:pt x="564372" y="148913"/>
                  </a:lnTo>
                  <a:cubicBezTo>
                    <a:pt x="563864" y="145483"/>
                    <a:pt x="565769" y="142307"/>
                    <a:pt x="567802" y="139132"/>
                  </a:cubicBezTo>
                  <a:cubicBezTo>
                    <a:pt x="569199" y="136972"/>
                    <a:pt x="570596" y="134686"/>
                    <a:pt x="570723" y="132907"/>
                  </a:cubicBezTo>
                  <a:cubicBezTo>
                    <a:pt x="570850" y="131129"/>
                    <a:pt x="570215" y="128843"/>
                    <a:pt x="569580" y="126556"/>
                  </a:cubicBezTo>
                  <a:cubicBezTo>
                    <a:pt x="568564" y="122618"/>
                    <a:pt x="567420" y="118808"/>
                    <a:pt x="568945" y="114997"/>
                  </a:cubicBezTo>
                  <a:cubicBezTo>
                    <a:pt x="570723" y="110551"/>
                    <a:pt x="574534" y="110170"/>
                    <a:pt x="580123" y="109662"/>
                  </a:cubicBezTo>
                  <a:cubicBezTo>
                    <a:pt x="583680" y="109408"/>
                    <a:pt x="588126" y="108900"/>
                    <a:pt x="593334" y="106994"/>
                  </a:cubicBezTo>
                  <a:cubicBezTo>
                    <a:pt x="598796" y="104962"/>
                    <a:pt x="598669" y="103057"/>
                    <a:pt x="598669" y="100516"/>
                  </a:cubicBezTo>
                  <a:cubicBezTo>
                    <a:pt x="598669" y="97976"/>
                    <a:pt x="598542" y="95054"/>
                    <a:pt x="600066" y="91370"/>
                  </a:cubicBezTo>
                  <a:cubicBezTo>
                    <a:pt x="602734" y="84638"/>
                    <a:pt x="606163" y="84511"/>
                    <a:pt x="609720" y="84384"/>
                  </a:cubicBezTo>
                  <a:cubicBezTo>
                    <a:pt x="610990" y="84384"/>
                    <a:pt x="612388" y="84257"/>
                    <a:pt x="613531" y="82478"/>
                  </a:cubicBezTo>
                  <a:cubicBezTo>
                    <a:pt x="614674" y="80827"/>
                    <a:pt x="616071" y="78287"/>
                    <a:pt x="617723" y="75365"/>
                  </a:cubicBezTo>
                  <a:cubicBezTo>
                    <a:pt x="622041" y="67617"/>
                    <a:pt x="627885" y="57328"/>
                    <a:pt x="635887" y="50341"/>
                  </a:cubicBezTo>
                  <a:lnTo>
                    <a:pt x="635887" y="50341"/>
                  </a:lnTo>
                  <a:cubicBezTo>
                    <a:pt x="640333" y="46403"/>
                    <a:pt x="642493" y="41958"/>
                    <a:pt x="643001" y="37893"/>
                  </a:cubicBezTo>
                  <a:cubicBezTo>
                    <a:pt x="643508" y="34082"/>
                    <a:pt x="642493" y="30779"/>
                    <a:pt x="640841" y="28747"/>
                  </a:cubicBezTo>
                  <a:lnTo>
                    <a:pt x="640841" y="28747"/>
                  </a:lnTo>
                  <a:cubicBezTo>
                    <a:pt x="639571" y="27223"/>
                    <a:pt x="637284" y="27477"/>
                    <a:pt x="634744" y="27731"/>
                  </a:cubicBezTo>
                  <a:cubicBezTo>
                    <a:pt x="631060" y="28112"/>
                    <a:pt x="627122" y="28493"/>
                    <a:pt x="622550" y="26079"/>
                  </a:cubicBezTo>
                  <a:cubicBezTo>
                    <a:pt x="617850" y="23539"/>
                    <a:pt x="611117" y="17950"/>
                    <a:pt x="604639" y="12615"/>
                  </a:cubicBezTo>
                  <a:cubicBezTo>
                    <a:pt x="600066" y="8804"/>
                    <a:pt x="595748" y="5247"/>
                    <a:pt x="592572" y="3088"/>
                  </a:cubicBezTo>
                  <a:cubicBezTo>
                    <a:pt x="587236" y="-469"/>
                    <a:pt x="583171" y="-215"/>
                    <a:pt x="577456" y="293"/>
                  </a:cubicBezTo>
                  <a:cubicBezTo>
                    <a:pt x="576058" y="293"/>
                    <a:pt x="574534" y="547"/>
                    <a:pt x="572502" y="674"/>
                  </a:cubicBezTo>
                  <a:cubicBezTo>
                    <a:pt x="568183" y="929"/>
                    <a:pt x="563102" y="1691"/>
                    <a:pt x="558021" y="3088"/>
                  </a:cubicBezTo>
                  <a:cubicBezTo>
                    <a:pt x="552813" y="4485"/>
                    <a:pt x="547605" y="6391"/>
                    <a:pt x="542778" y="8677"/>
                  </a:cubicBezTo>
                  <a:cubicBezTo>
                    <a:pt x="537443" y="11218"/>
                    <a:pt x="531854" y="15409"/>
                    <a:pt x="527281" y="18839"/>
                  </a:cubicBezTo>
                  <a:cubicBezTo>
                    <a:pt x="523216" y="21888"/>
                    <a:pt x="519786" y="24428"/>
                    <a:pt x="517500" y="25190"/>
                  </a:cubicBezTo>
                  <a:cubicBezTo>
                    <a:pt x="515213" y="25952"/>
                    <a:pt x="509370" y="26588"/>
                    <a:pt x="503400" y="26969"/>
                  </a:cubicBezTo>
                  <a:cubicBezTo>
                    <a:pt x="497430" y="27350"/>
                    <a:pt x="491205" y="27477"/>
                    <a:pt x="487649" y="26969"/>
                  </a:cubicBezTo>
                  <a:lnTo>
                    <a:pt x="484854" y="26715"/>
                  </a:lnTo>
                  <a:cubicBezTo>
                    <a:pt x="483584" y="26715"/>
                    <a:pt x="482187" y="26460"/>
                    <a:pt x="480662" y="26334"/>
                  </a:cubicBezTo>
                  <a:cubicBezTo>
                    <a:pt x="477360" y="34717"/>
                    <a:pt x="471135" y="47547"/>
                    <a:pt x="471009" y="47674"/>
                  </a:cubicBezTo>
                  <a:lnTo>
                    <a:pt x="471009" y="47928"/>
                  </a:lnTo>
                  <a:cubicBezTo>
                    <a:pt x="471009" y="47928"/>
                    <a:pt x="470627" y="48182"/>
                    <a:pt x="470627" y="48182"/>
                  </a:cubicBezTo>
                  <a:cubicBezTo>
                    <a:pt x="470627" y="48182"/>
                    <a:pt x="462371" y="59487"/>
                    <a:pt x="454749" y="67236"/>
                  </a:cubicBezTo>
                  <a:cubicBezTo>
                    <a:pt x="447001" y="74984"/>
                    <a:pt x="444206" y="74984"/>
                    <a:pt x="435061" y="75111"/>
                  </a:cubicBezTo>
                  <a:cubicBezTo>
                    <a:pt x="434171" y="75111"/>
                    <a:pt x="433155" y="75111"/>
                    <a:pt x="432012" y="75111"/>
                  </a:cubicBezTo>
                  <a:cubicBezTo>
                    <a:pt x="422612" y="75365"/>
                    <a:pt x="420580" y="76508"/>
                    <a:pt x="408131" y="83749"/>
                  </a:cubicBezTo>
                  <a:lnTo>
                    <a:pt x="407115" y="84384"/>
                  </a:lnTo>
                  <a:cubicBezTo>
                    <a:pt x="395937" y="90862"/>
                    <a:pt x="392634" y="88957"/>
                    <a:pt x="388443" y="86543"/>
                  </a:cubicBezTo>
                  <a:cubicBezTo>
                    <a:pt x="387172" y="85781"/>
                    <a:pt x="385775" y="85019"/>
                    <a:pt x="383743" y="84765"/>
                  </a:cubicBezTo>
                  <a:cubicBezTo>
                    <a:pt x="379678" y="84384"/>
                    <a:pt x="375867" y="83114"/>
                    <a:pt x="371675" y="81589"/>
                  </a:cubicBezTo>
                  <a:cubicBezTo>
                    <a:pt x="366594" y="79811"/>
                    <a:pt x="360497" y="77779"/>
                    <a:pt x="352749" y="77016"/>
                  </a:cubicBezTo>
                  <a:cubicBezTo>
                    <a:pt x="346651" y="76381"/>
                    <a:pt x="339410" y="76254"/>
                    <a:pt x="332424" y="76508"/>
                  </a:cubicBezTo>
                  <a:cubicBezTo>
                    <a:pt x="323279" y="76762"/>
                    <a:pt x="314768" y="77398"/>
                    <a:pt x="310703" y="78160"/>
                  </a:cubicBezTo>
                  <a:cubicBezTo>
                    <a:pt x="308163" y="78541"/>
                    <a:pt x="306003" y="79811"/>
                    <a:pt x="304225" y="81462"/>
                  </a:cubicBezTo>
                  <a:cubicBezTo>
                    <a:pt x="302065" y="83495"/>
                    <a:pt x="300541" y="86289"/>
                    <a:pt x="299398" y="89084"/>
                  </a:cubicBezTo>
                  <a:cubicBezTo>
                    <a:pt x="298763" y="90862"/>
                    <a:pt x="299398" y="91497"/>
                    <a:pt x="300287" y="92259"/>
                  </a:cubicBezTo>
                  <a:cubicBezTo>
                    <a:pt x="301430" y="93276"/>
                    <a:pt x="302701" y="94292"/>
                    <a:pt x="303716" y="96324"/>
                  </a:cubicBezTo>
                  <a:cubicBezTo>
                    <a:pt x="305241" y="99119"/>
                    <a:pt x="304987" y="101532"/>
                    <a:pt x="304860" y="104200"/>
                  </a:cubicBezTo>
                  <a:lnTo>
                    <a:pt x="304860" y="104200"/>
                  </a:lnTo>
                  <a:cubicBezTo>
                    <a:pt x="304733" y="105978"/>
                    <a:pt x="304606" y="108011"/>
                    <a:pt x="305368" y="110297"/>
                  </a:cubicBezTo>
                  <a:cubicBezTo>
                    <a:pt x="305749" y="111567"/>
                    <a:pt x="308036" y="112202"/>
                    <a:pt x="310068" y="112837"/>
                  </a:cubicBezTo>
                  <a:lnTo>
                    <a:pt x="310068" y="112837"/>
                  </a:lnTo>
                  <a:cubicBezTo>
                    <a:pt x="314133" y="114108"/>
                    <a:pt x="317943" y="115251"/>
                    <a:pt x="318070" y="120205"/>
                  </a:cubicBezTo>
                  <a:cubicBezTo>
                    <a:pt x="318197" y="124270"/>
                    <a:pt x="315784" y="126429"/>
                    <a:pt x="313117" y="128716"/>
                  </a:cubicBezTo>
                  <a:cubicBezTo>
                    <a:pt x="311592" y="130113"/>
                    <a:pt x="309941" y="131510"/>
                    <a:pt x="310068" y="133035"/>
                  </a:cubicBezTo>
                  <a:cubicBezTo>
                    <a:pt x="310322" y="135321"/>
                    <a:pt x="311211" y="137226"/>
                    <a:pt x="312101" y="139132"/>
                  </a:cubicBezTo>
                  <a:cubicBezTo>
                    <a:pt x="313625" y="142180"/>
                    <a:pt x="315149" y="145483"/>
                    <a:pt x="315149" y="150691"/>
                  </a:cubicBezTo>
                  <a:cubicBezTo>
                    <a:pt x="315149" y="156026"/>
                    <a:pt x="313498" y="158821"/>
                    <a:pt x="311973" y="161488"/>
                  </a:cubicBezTo>
                  <a:cubicBezTo>
                    <a:pt x="311084" y="162885"/>
                    <a:pt x="310322" y="164283"/>
                    <a:pt x="310449" y="165807"/>
                  </a:cubicBezTo>
                  <a:cubicBezTo>
                    <a:pt x="310449" y="167585"/>
                    <a:pt x="312736" y="170888"/>
                    <a:pt x="315657" y="174318"/>
                  </a:cubicBezTo>
                  <a:cubicBezTo>
                    <a:pt x="319341" y="178763"/>
                    <a:pt x="324041" y="183082"/>
                    <a:pt x="326962" y="184734"/>
                  </a:cubicBezTo>
                  <a:lnTo>
                    <a:pt x="326962" y="184734"/>
                  </a:lnTo>
                  <a:cubicBezTo>
                    <a:pt x="328868" y="185877"/>
                    <a:pt x="331535" y="185623"/>
                    <a:pt x="333948" y="185369"/>
                  </a:cubicBezTo>
                  <a:cubicBezTo>
                    <a:pt x="338013" y="184988"/>
                    <a:pt x="341951" y="184607"/>
                    <a:pt x="345254" y="188036"/>
                  </a:cubicBezTo>
                  <a:cubicBezTo>
                    <a:pt x="348429" y="191212"/>
                    <a:pt x="348302" y="195150"/>
                    <a:pt x="348175" y="198961"/>
                  </a:cubicBezTo>
                  <a:cubicBezTo>
                    <a:pt x="348175" y="201247"/>
                    <a:pt x="348175" y="203533"/>
                    <a:pt x="349064" y="204677"/>
                  </a:cubicBezTo>
                  <a:cubicBezTo>
                    <a:pt x="350335" y="206201"/>
                    <a:pt x="354273" y="206455"/>
                    <a:pt x="358464" y="206709"/>
                  </a:cubicBezTo>
                  <a:cubicBezTo>
                    <a:pt x="361894" y="206963"/>
                    <a:pt x="365451" y="207217"/>
                    <a:pt x="368500" y="208360"/>
                  </a:cubicBezTo>
                  <a:cubicBezTo>
                    <a:pt x="369770" y="208869"/>
                    <a:pt x="370913" y="209503"/>
                    <a:pt x="371802" y="210266"/>
                  </a:cubicBezTo>
                  <a:cubicBezTo>
                    <a:pt x="374089" y="212171"/>
                    <a:pt x="375232" y="214712"/>
                    <a:pt x="375613" y="217379"/>
                  </a:cubicBezTo>
                  <a:cubicBezTo>
                    <a:pt x="375994" y="219793"/>
                    <a:pt x="375613" y="222460"/>
                    <a:pt x="374851" y="224619"/>
                  </a:cubicBezTo>
                  <a:cubicBezTo>
                    <a:pt x="374342" y="226017"/>
                    <a:pt x="373707" y="227287"/>
                    <a:pt x="372945" y="228176"/>
                  </a:cubicBezTo>
                  <a:cubicBezTo>
                    <a:pt x="370278" y="231225"/>
                    <a:pt x="365451" y="233257"/>
                    <a:pt x="359481" y="235671"/>
                  </a:cubicBezTo>
                  <a:cubicBezTo>
                    <a:pt x="357829" y="236306"/>
                    <a:pt x="356051" y="237068"/>
                    <a:pt x="353891" y="237957"/>
                  </a:cubicBezTo>
                  <a:cubicBezTo>
                    <a:pt x="349954" y="239609"/>
                    <a:pt x="347160" y="241006"/>
                    <a:pt x="344873" y="242530"/>
                  </a:cubicBezTo>
                  <a:cubicBezTo>
                    <a:pt x="342586" y="244054"/>
                    <a:pt x="340681" y="245833"/>
                    <a:pt x="338395" y="248373"/>
                  </a:cubicBezTo>
                  <a:cubicBezTo>
                    <a:pt x="336871" y="250152"/>
                    <a:pt x="336108" y="253708"/>
                    <a:pt x="335600" y="257773"/>
                  </a:cubicBezTo>
                  <a:cubicBezTo>
                    <a:pt x="334965" y="264251"/>
                    <a:pt x="335473" y="271873"/>
                    <a:pt x="335981" y="277208"/>
                  </a:cubicBezTo>
                  <a:cubicBezTo>
                    <a:pt x="336489" y="282162"/>
                    <a:pt x="336871" y="286481"/>
                    <a:pt x="336362" y="290419"/>
                  </a:cubicBezTo>
                  <a:cubicBezTo>
                    <a:pt x="335854" y="294737"/>
                    <a:pt x="334330" y="298548"/>
                    <a:pt x="331027" y="301597"/>
                  </a:cubicBezTo>
                  <a:cubicBezTo>
                    <a:pt x="328995" y="303502"/>
                    <a:pt x="324549" y="307059"/>
                    <a:pt x="319468" y="311123"/>
                  </a:cubicBezTo>
                  <a:cubicBezTo>
                    <a:pt x="310830" y="318110"/>
                    <a:pt x="300160" y="326621"/>
                    <a:pt x="298636" y="329288"/>
                  </a:cubicBezTo>
                  <a:cubicBezTo>
                    <a:pt x="298001" y="330431"/>
                    <a:pt x="298636" y="332210"/>
                    <a:pt x="299398" y="334115"/>
                  </a:cubicBezTo>
                  <a:cubicBezTo>
                    <a:pt x="300668" y="337545"/>
                    <a:pt x="301939" y="340847"/>
                    <a:pt x="299779" y="344785"/>
                  </a:cubicBezTo>
                  <a:cubicBezTo>
                    <a:pt x="297492" y="348850"/>
                    <a:pt x="292412" y="350501"/>
                    <a:pt x="286568" y="352280"/>
                  </a:cubicBezTo>
                  <a:cubicBezTo>
                    <a:pt x="282758" y="353550"/>
                    <a:pt x="278566" y="354820"/>
                    <a:pt x="275136" y="356853"/>
                  </a:cubicBezTo>
                  <a:cubicBezTo>
                    <a:pt x="270690" y="359393"/>
                    <a:pt x="269674" y="362569"/>
                    <a:pt x="268150" y="367396"/>
                  </a:cubicBezTo>
                  <a:cubicBezTo>
                    <a:pt x="267007" y="370825"/>
                    <a:pt x="265736" y="375017"/>
                    <a:pt x="262942" y="380479"/>
                  </a:cubicBezTo>
                  <a:cubicBezTo>
                    <a:pt x="260147" y="386195"/>
                    <a:pt x="258623" y="390895"/>
                    <a:pt x="257226" y="394960"/>
                  </a:cubicBezTo>
                  <a:cubicBezTo>
                    <a:pt x="255320" y="401184"/>
                    <a:pt x="253796" y="405757"/>
                    <a:pt x="249477" y="409314"/>
                  </a:cubicBezTo>
                  <a:cubicBezTo>
                    <a:pt x="246429" y="411854"/>
                    <a:pt x="241475" y="414649"/>
                    <a:pt x="236266" y="417697"/>
                  </a:cubicBezTo>
                  <a:cubicBezTo>
                    <a:pt x="230424" y="421127"/>
                    <a:pt x="224072" y="424684"/>
                    <a:pt x="220388" y="427987"/>
                  </a:cubicBezTo>
                  <a:cubicBezTo>
                    <a:pt x="216070" y="431797"/>
                    <a:pt x="206923" y="447675"/>
                    <a:pt x="199937" y="459743"/>
                  </a:cubicBezTo>
                  <a:cubicBezTo>
                    <a:pt x="195872" y="466729"/>
                    <a:pt x="192570" y="472445"/>
                    <a:pt x="190918" y="474605"/>
                  </a:cubicBezTo>
                  <a:cubicBezTo>
                    <a:pt x="186218" y="480575"/>
                    <a:pt x="180883" y="480575"/>
                    <a:pt x="173389" y="480448"/>
                  </a:cubicBezTo>
                  <a:lnTo>
                    <a:pt x="171102" y="480448"/>
                  </a:lnTo>
                  <a:cubicBezTo>
                    <a:pt x="166911" y="480448"/>
                    <a:pt x="162211" y="482099"/>
                    <a:pt x="157003" y="484005"/>
                  </a:cubicBezTo>
                  <a:cubicBezTo>
                    <a:pt x="153192" y="485402"/>
                    <a:pt x="149254" y="486799"/>
                    <a:pt x="144809" y="487942"/>
                  </a:cubicBezTo>
                  <a:cubicBezTo>
                    <a:pt x="134519" y="490483"/>
                    <a:pt x="132360" y="488450"/>
                    <a:pt x="126771" y="483497"/>
                  </a:cubicBezTo>
                  <a:cubicBezTo>
                    <a:pt x="125755" y="482607"/>
                    <a:pt x="124484" y="481464"/>
                    <a:pt x="122833" y="480194"/>
                  </a:cubicBezTo>
                  <a:cubicBezTo>
                    <a:pt x="119277" y="477272"/>
                    <a:pt x="116482" y="475621"/>
                    <a:pt x="114068" y="475113"/>
                  </a:cubicBezTo>
                  <a:cubicBezTo>
                    <a:pt x="112036" y="474732"/>
                    <a:pt x="109877" y="475367"/>
                    <a:pt x="107463" y="477018"/>
                  </a:cubicBezTo>
                  <a:cubicBezTo>
                    <a:pt x="105176" y="478543"/>
                    <a:pt x="99969" y="484513"/>
                    <a:pt x="93872" y="491499"/>
                  </a:cubicBezTo>
                  <a:cubicBezTo>
                    <a:pt x="84090" y="502931"/>
                    <a:pt x="72785" y="517285"/>
                    <a:pt x="69482" y="521985"/>
                  </a:cubicBezTo>
                  <a:cubicBezTo>
                    <a:pt x="67450" y="524653"/>
                    <a:pt x="66815" y="527828"/>
                    <a:pt x="66688" y="530750"/>
                  </a:cubicBezTo>
                  <a:cubicBezTo>
                    <a:pt x="66688" y="534561"/>
                    <a:pt x="67705" y="537990"/>
                    <a:pt x="68974" y="539260"/>
                  </a:cubicBezTo>
                  <a:cubicBezTo>
                    <a:pt x="69737" y="540150"/>
                    <a:pt x="74564" y="542055"/>
                    <a:pt x="79898" y="544214"/>
                  </a:cubicBezTo>
                  <a:cubicBezTo>
                    <a:pt x="87901" y="547390"/>
                    <a:pt x="96666" y="550947"/>
                    <a:pt x="98825" y="554631"/>
                  </a:cubicBezTo>
                  <a:cubicBezTo>
                    <a:pt x="100858" y="558314"/>
                    <a:pt x="100350" y="561236"/>
                    <a:pt x="99587" y="565682"/>
                  </a:cubicBezTo>
                  <a:cubicBezTo>
                    <a:pt x="99079" y="568476"/>
                    <a:pt x="98444" y="572033"/>
                    <a:pt x="98444" y="577114"/>
                  </a:cubicBezTo>
                  <a:cubicBezTo>
                    <a:pt x="98444" y="582195"/>
                    <a:pt x="99206" y="585879"/>
                    <a:pt x="100350" y="589181"/>
                  </a:cubicBezTo>
                  <a:cubicBezTo>
                    <a:pt x="101747" y="593373"/>
                    <a:pt x="103779" y="596295"/>
                    <a:pt x="105685" y="598200"/>
                  </a:cubicBezTo>
                  <a:cubicBezTo>
                    <a:pt x="106828" y="599343"/>
                    <a:pt x="111782" y="599470"/>
                    <a:pt x="116355" y="599597"/>
                  </a:cubicBezTo>
                  <a:cubicBezTo>
                    <a:pt x="120801" y="599597"/>
                    <a:pt x="125119" y="599851"/>
                    <a:pt x="127660" y="601249"/>
                  </a:cubicBezTo>
                  <a:cubicBezTo>
                    <a:pt x="130455" y="602900"/>
                    <a:pt x="137441" y="617635"/>
                    <a:pt x="142776" y="631862"/>
                  </a:cubicBezTo>
                  <a:cubicBezTo>
                    <a:pt x="147349" y="644183"/>
                    <a:pt x="150906" y="656505"/>
                    <a:pt x="150144" y="660823"/>
                  </a:cubicBezTo>
                  <a:lnTo>
                    <a:pt x="149635" y="663364"/>
                  </a:lnTo>
                  <a:cubicBezTo>
                    <a:pt x="148619" y="668826"/>
                    <a:pt x="148111" y="671239"/>
                    <a:pt x="149000" y="674923"/>
                  </a:cubicBezTo>
                  <a:cubicBezTo>
                    <a:pt x="149254" y="675558"/>
                    <a:pt x="149254" y="676320"/>
                    <a:pt x="149382" y="676956"/>
                  </a:cubicBezTo>
                  <a:cubicBezTo>
                    <a:pt x="149382" y="679623"/>
                    <a:pt x="148492" y="682164"/>
                    <a:pt x="146333" y="684196"/>
                  </a:cubicBezTo>
                  <a:cubicBezTo>
                    <a:pt x="144555" y="685974"/>
                    <a:pt x="141887" y="687372"/>
                    <a:pt x="138584" y="688261"/>
                  </a:cubicBezTo>
                  <a:cubicBezTo>
                    <a:pt x="136679" y="688769"/>
                    <a:pt x="134519" y="689023"/>
                    <a:pt x="132106" y="689150"/>
                  </a:cubicBezTo>
                  <a:cubicBezTo>
                    <a:pt x="124611" y="689531"/>
                    <a:pt x="122579" y="685466"/>
                    <a:pt x="120801" y="681528"/>
                  </a:cubicBezTo>
                  <a:cubicBezTo>
                    <a:pt x="120039" y="680004"/>
                    <a:pt x="119277" y="678480"/>
                    <a:pt x="117498" y="678480"/>
                  </a:cubicBezTo>
                  <a:cubicBezTo>
                    <a:pt x="114450" y="678480"/>
                    <a:pt x="110130" y="681528"/>
                    <a:pt x="105938" y="684323"/>
                  </a:cubicBezTo>
                  <a:cubicBezTo>
                    <a:pt x="100858" y="687753"/>
                    <a:pt x="95904" y="691309"/>
                    <a:pt x="90950" y="691309"/>
                  </a:cubicBezTo>
                  <a:cubicBezTo>
                    <a:pt x="87901" y="691309"/>
                    <a:pt x="77866" y="690039"/>
                    <a:pt x="66434" y="688642"/>
                  </a:cubicBezTo>
                  <a:lnTo>
                    <a:pt x="66434" y="688642"/>
                  </a:lnTo>
                  <a:cubicBezTo>
                    <a:pt x="48269" y="686355"/>
                    <a:pt x="26167" y="683561"/>
                    <a:pt x="24770" y="684450"/>
                  </a:cubicBezTo>
                  <a:cubicBezTo>
                    <a:pt x="24261" y="684704"/>
                    <a:pt x="24261" y="685593"/>
                    <a:pt x="24135" y="686737"/>
                  </a:cubicBezTo>
                  <a:cubicBezTo>
                    <a:pt x="24135" y="688769"/>
                    <a:pt x="23881" y="691309"/>
                    <a:pt x="22484" y="694358"/>
                  </a:cubicBezTo>
                  <a:cubicBezTo>
                    <a:pt x="20324" y="699058"/>
                    <a:pt x="14862" y="700328"/>
                    <a:pt x="9654" y="701471"/>
                  </a:cubicBezTo>
                  <a:cubicBezTo>
                    <a:pt x="6732" y="702106"/>
                    <a:pt x="4065" y="702742"/>
                    <a:pt x="3176" y="703631"/>
                  </a:cubicBezTo>
                  <a:cubicBezTo>
                    <a:pt x="1906" y="705028"/>
                    <a:pt x="889" y="706425"/>
                    <a:pt x="0" y="707950"/>
                  </a:cubicBezTo>
                  <a:cubicBezTo>
                    <a:pt x="4446" y="706806"/>
                    <a:pt x="5335" y="703758"/>
                    <a:pt x="10670" y="702996"/>
                  </a:cubicBezTo>
                  <a:cubicBezTo>
                    <a:pt x="17657" y="701853"/>
                    <a:pt x="22357" y="704266"/>
                    <a:pt x="20832" y="708585"/>
                  </a:cubicBezTo>
                  <a:cubicBezTo>
                    <a:pt x="19308" y="712904"/>
                    <a:pt x="6732" y="716333"/>
                    <a:pt x="6351" y="723701"/>
                  </a:cubicBezTo>
                  <a:cubicBezTo>
                    <a:pt x="5843" y="731068"/>
                    <a:pt x="10035" y="734752"/>
                    <a:pt x="11559" y="741992"/>
                  </a:cubicBezTo>
                  <a:cubicBezTo>
                    <a:pt x="13083" y="749106"/>
                    <a:pt x="17657" y="750376"/>
                    <a:pt x="27819" y="755203"/>
                  </a:cubicBezTo>
                  <a:cubicBezTo>
                    <a:pt x="37980" y="760030"/>
                    <a:pt x="37726" y="761300"/>
                    <a:pt x="41029" y="764095"/>
                  </a:cubicBezTo>
                  <a:cubicBezTo>
                    <a:pt x="44332" y="766889"/>
                    <a:pt x="46618" y="766254"/>
                    <a:pt x="55383" y="767779"/>
                  </a:cubicBezTo>
                  <a:cubicBezTo>
                    <a:pt x="64020" y="769303"/>
                    <a:pt x="71642" y="771716"/>
                    <a:pt x="78121" y="768795"/>
                  </a:cubicBezTo>
                  <a:cubicBezTo>
                    <a:pt x="84598" y="766000"/>
                    <a:pt x="84598" y="763333"/>
                    <a:pt x="89425" y="761173"/>
                  </a:cubicBezTo>
                  <a:cubicBezTo>
                    <a:pt x="94252" y="759014"/>
                    <a:pt x="100223" y="760284"/>
                    <a:pt x="105050" y="757871"/>
                  </a:cubicBezTo>
                  <a:cubicBezTo>
                    <a:pt x="109877" y="755457"/>
                    <a:pt x="112036" y="750249"/>
                    <a:pt x="112925" y="752663"/>
                  </a:cubicBezTo>
                  <a:cubicBezTo>
                    <a:pt x="113815" y="755076"/>
                    <a:pt x="111147" y="759014"/>
                    <a:pt x="108861" y="761808"/>
                  </a:cubicBezTo>
                  <a:cubicBezTo>
                    <a:pt x="106447" y="764603"/>
                    <a:pt x="104923" y="769430"/>
                    <a:pt x="101239" y="774638"/>
                  </a:cubicBezTo>
                  <a:cubicBezTo>
                    <a:pt x="97555" y="779846"/>
                    <a:pt x="94761" y="781370"/>
                    <a:pt x="88410" y="783911"/>
                  </a:cubicBezTo>
                  <a:cubicBezTo>
                    <a:pt x="82058" y="786578"/>
                    <a:pt x="80788" y="787594"/>
                    <a:pt x="74056" y="788102"/>
                  </a:cubicBezTo>
                  <a:cubicBezTo>
                    <a:pt x="67323" y="788483"/>
                    <a:pt x="68212" y="791405"/>
                    <a:pt x="60337" y="794835"/>
                  </a:cubicBezTo>
                  <a:cubicBezTo>
                    <a:pt x="52589" y="798264"/>
                    <a:pt x="50810" y="795978"/>
                    <a:pt x="49540" y="795089"/>
                  </a:cubicBezTo>
                  <a:cubicBezTo>
                    <a:pt x="48269" y="794200"/>
                    <a:pt x="42172" y="790262"/>
                    <a:pt x="38488" y="790262"/>
                  </a:cubicBezTo>
                  <a:cubicBezTo>
                    <a:pt x="34805" y="790262"/>
                    <a:pt x="32773" y="796359"/>
                    <a:pt x="35694" y="801059"/>
                  </a:cubicBezTo>
                  <a:cubicBezTo>
                    <a:pt x="38488" y="805886"/>
                    <a:pt x="44967" y="815032"/>
                    <a:pt x="53096" y="822399"/>
                  </a:cubicBezTo>
                  <a:cubicBezTo>
                    <a:pt x="61353" y="829767"/>
                    <a:pt x="77358" y="844883"/>
                    <a:pt x="84725" y="853139"/>
                  </a:cubicBezTo>
                  <a:cubicBezTo>
                    <a:pt x="92093" y="861396"/>
                    <a:pt x="117244" y="880069"/>
                    <a:pt x="129819" y="880069"/>
                  </a:cubicBezTo>
                  <a:cubicBezTo>
                    <a:pt x="142395" y="880069"/>
                    <a:pt x="149762" y="880069"/>
                    <a:pt x="163608" y="875242"/>
                  </a:cubicBezTo>
                  <a:cubicBezTo>
                    <a:pt x="177454" y="870415"/>
                    <a:pt x="189648" y="861777"/>
                    <a:pt x="193967" y="856569"/>
                  </a:cubicBezTo>
                  <a:cubicBezTo>
                    <a:pt x="198286" y="851361"/>
                    <a:pt x="203494" y="848820"/>
                    <a:pt x="206161" y="845772"/>
                  </a:cubicBezTo>
                  <a:cubicBezTo>
                    <a:pt x="208702" y="842723"/>
                    <a:pt x="210099" y="834086"/>
                    <a:pt x="207940" y="831418"/>
                  </a:cubicBezTo>
                  <a:cubicBezTo>
                    <a:pt x="205781" y="828878"/>
                    <a:pt x="199302" y="822272"/>
                    <a:pt x="200192" y="817572"/>
                  </a:cubicBezTo>
                  <a:cubicBezTo>
                    <a:pt x="201081" y="812745"/>
                    <a:pt x="207178" y="813635"/>
                    <a:pt x="208829" y="808426"/>
                  </a:cubicBezTo>
                  <a:cubicBezTo>
                    <a:pt x="210608" y="803218"/>
                    <a:pt x="206670" y="804108"/>
                    <a:pt x="206670" y="798900"/>
                  </a:cubicBezTo>
                  <a:cubicBezTo>
                    <a:pt x="206670" y="793692"/>
                    <a:pt x="212767" y="796232"/>
                    <a:pt x="219626" y="795851"/>
                  </a:cubicBezTo>
                  <a:cubicBezTo>
                    <a:pt x="226612" y="795343"/>
                    <a:pt x="240078" y="797121"/>
                    <a:pt x="239569" y="800678"/>
                  </a:cubicBezTo>
                  <a:cubicBezTo>
                    <a:pt x="239061" y="804108"/>
                    <a:pt x="227883" y="806267"/>
                    <a:pt x="224834" y="809824"/>
                  </a:cubicBezTo>
                  <a:cubicBezTo>
                    <a:pt x="221786" y="813253"/>
                    <a:pt x="223945" y="824559"/>
                    <a:pt x="227883" y="827988"/>
                  </a:cubicBezTo>
                  <a:cubicBezTo>
                    <a:pt x="231821" y="831418"/>
                    <a:pt x="247826" y="828369"/>
                    <a:pt x="245666" y="831926"/>
                  </a:cubicBezTo>
                  <a:cubicBezTo>
                    <a:pt x="243507" y="835356"/>
                    <a:pt x="232583" y="841453"/>
                    <a:pt x="228264" y="846280"/>
                  </a:cubicBezTo>
                  <a:cubicBezTo>
                    <a:pt x="223945" y="851107"/>
                    <a:pt x="227883" y="854536"/>
                    <a:pt x="230424" y="862793"/>
                  </a:cubicBezTo>
                  <a:cubicBezTo>
                    <a:pt x="233091" y="871050"/>
                    <a:pt x="239950" y="870161"/>
                    <a:pt x="241220" y="876639"/>
                  </a:cubicBezTo>
                  <a:cubicBezTo>
                    <a:pt x="242490" y="883117"/>
                    <a:pt x="241220" y="887436"/>
                    <a:pt x="240331" y="896582"/>
                  </a:cubicBezTo>
                  <a:cubicBezTo>
                    <a:pt x="239442" y="905728"/>
                    <a:pt x="235123" y="907379"/>
                    <a:pt x="234742" y="913984"/>
                  </a:cubicBezTo>
                  <a:cubicBezTo>
                    <a:pt x="234234" y="920462"/>
                    <a:pt x="235123" y="943073"/>
                    <a:pt x="235123" y="948662"/>
                  </a:cubicBezTo>
                  <a:cubicBezTo>
                    <a:pt x="235123" y="954251"/>
                    <a:pt x="240331" y="956411"/>
                    <a:pt x="241602" y="959459"/>
                  </a:cubicBezTo>
                  <a:cubicBezTo>
                    <a:pt x="242872" y="962508"/>
                    <a:pt x="242872" y="966827"/>
                    <a:pt x="242490" y="970256"/>
                  </a:cubicBezTo>
                  <a:cubicBezTo>
                    <a:pt x="241982" y="973686"/>
                    <a:pt x="242490" y="977624"/>
                    <a:pt x="242872" y="983213"/>
                  </a:cubicBezTo>
                  <a:cubicBezTo>
                    <a:pt x="243380" y="988929"/>
                    <a:pt x="247191" y="999218"/>
                    <a:pt x="249350" y="1007094"/>
                  </a:cubicBezTo>
                  <a:cubicBezTo>
                    <a:pt x="251509" y="1014969"/>
                    <a:pt x="249350" y="1016239"/>
                    <a:pt x="248461" y="1022718"/>
                  </a:cubicBezTo>
                  <a:cubicBezTo>
                    <a:pt x="247572" y="1029196"/>
                    <a:pt x="246682" y="1038342"/>
                    <a:pt x="251002" y="1050409"/>
                  </a:cubicBezTo>
                  <a:cubicBezTo>
                    <a:pt x="255320" y="1062603"/>
                    <a:pt x="265355" y="1096011"/>
                    <a:pt x="266880" y="1113922"/>
                  </a:cubicBezTo>
                  <a:cubicBezTo>
                    <a:pt x="268404" y="1131959"/>
                    <a:pt x="269547" y="1132975"/>
                    <a:pt x="276407" y="1145551"/>
                  </a:cubicBezTo>
                  <a:cubicBezTo>
                    <a:pt x="283393" y="1158126"/>
                    <a:pt x="295968" y="1168542"/>
                    <a:pt x="297619" y="1174640"/>
                  </a:cubicBezTo>
                  <a:cubicBezTo>
                    <a:pt x="299398" y="1180737"/>
                    <a:pt x="295841" y="1179847"/>
                    <a:pt x="295079" y="1185056"/>
                  </a:cubicBezTo>
                  <a:cubicBezTo>
                    <a:pt x="294190" y="1190264"/>
                    <a:pt x="305114" y="1194582"/>
                    <a:pt x="305114" y="1204999"/>
                  </a:cubicBezTo>
                  <a:cubicBezTo>
                    <a:pt x="305114" y="1215415"/>
                    <a:pt x="316800" y="1217193"/>
                    <a:pt x="323787" y="1227990"/>
                  </a:cubicBezTo>
                  <a:cubicBezTo>
                    <a:pt x="330773" y="1238787"/>
                    <a:pt x="328614" y="1242344"/>
                    <a:pt x="328106" y="1250601"/>
                  </a:cubicBezTo>
                  <a:cubicBezTo>
                    <a:pt x="327724" y="1258857"/>
                    <a:pt x="334203" y="1261906"/>
                    <a:pt x="340046" y="1279435"/>
                  </a:cubicBezTo>
                  <a:cubicBezTo>
                    <a:pt x="345889" y="1296965"/>
                    <a:pt x="346143" y="1295059"/>
                    <a:pt x="350462" y="1306364"/>
                  </a:cubicBezTo>
                  <a:cubicBezTo>
                    <a:pt x="354781" y="1317670"/>
                    <a:pt x="350462" y="1317670"/>
                    <a:pt x="350843" y="1325037"/>
                  </a:cubicBezTo>
                  <a:cubicBezTo>
                    <a:pt x="351351" y="1332405"/>
                    <a:pt x="353891" y="1337994"/>
                    <a:pt x="358591" y="1348918"/>
                  </a:cubicBezTo>
                  <a:cubicBezTo>
                    <a:pt x="363418" y="1359715"/>
                    <a:pt x="371675" y="1366701"/>
                    <a:pt x="382854" y="1379658"/>
                  </a:cubicBezTo>
                  <a:cubicBezTo>
                    <a:pt x="394158" y="1392614"/>
                    <a:pt x="397207" y="1397060"/>
                    <a:pt x="399747" y="1408239"/>
                  </a:cubicBezTo>
                  <a:cubicBezTo>
                    <a:pt x="402415" y="1419544"/>
                    <a:pt x="407115" y="1427800"/>
                    <a:pt x="409783" y="1441265"/>
                  </a:cubicBezTo>
                  <a:cubicBezTo>
                    <a:pt x="412450" y="1454730"/>
                    <a:pt x="424137" y="1468194"/>
                    <a:pt x="426677" y="1475054"/>
                  </a:cubicBezTo>
                  <a:cubicBezTo>
                    <a:pt x="429344" y="1482040"/>
                    <a:pt x="432774" y="1486994"/>
                    <a:pt x="432393" y="1490932"/>
                  </a:cubicBezTo>
                  <a:cubicBezTo>
                    <a:pt x="431885" y="1494870"/>
                    <a:pt x="428709" y="1492837"/>
                    <a:pt x="429090" y="1497664"/>
                  </a:cubicBezTo>
                  <a:cubicBezTo>
                    <a:pt x="429472" y="1502491"/>
                    <a:pt x="431504" y="1507826"/>
                    <a:pt x="433664" y="1512399"/>
                  </a:cubicBezTo>
                  <a:cubicBezTo>
                    <a:pt x="435823" y="1516972"/>
                    <a:pt x="442301" y="1519131"/>
                    <a:pt x="443444" y="1526499"/>
                  </a:cubicBezTo>
                  <a:cubicBezTo>
                    <a:pt x="444460" y="1533866"/>
                    <a:pt x="442174" y="1532596"/>
                    <a:pt x="443444" y="1537931"/>
                  </a:cubicBezTo>
                  <a:cubicBezTo>
                    <a:pt x="444715" y="1543393"/>
                    <a:pt x="454495" y="1552285"/>
                    <a:pt x="468341" y="1565876"/>
                  </a:cubicBezTo>
                  <a:cubicBezTo>
                    <a:pt x="482187" y="1579595"/>
                    <a:pt x="484854" y="1578706"/>
                    <a:pt x="490952" y="1578071"/>
                  </a:cubicBezTo>
                  <a:cubicBezTo>
                    <a:pt x="497049" y="1577436"/>
                    <a:pt x="505432" y="1568925"/>
                    <a:pt x="514832" y="1565114"/>
                  </a:cubicBezTo>
                  <a:cubicBezTo>
                    <a:pt x="524105" y="1561177"/>
                    <a:pt x="526392" y="1555461"/>
                    <a:pt x="525121" y="1548474"/>
                  </a:cubicBezTo>
                  <a:cubicBezTo>
                    <a:pt x="523851" y="1541488"/>
                    <a:pt x="532108" y="1535899"/>
                    <a:pt x="536808" y="1525483"/>
                  </a:cubicBezTo>
                  <a:cubicBezTo>
                    <a:pt x="541635" y="1515066"/>
                    <a:pt x="552432" y="1517226"/>
                    <a:pt x="563228" y="1517226"/>
                  </a:cubicBezTo>
                  <a:cubicBezTo>
                    <a:pt x="574026" y="1517226"/>
                    <a:pt x="590921" y="1519385"/>
                    <a:pt x="594858" y="1517734"/>
                  </a:cubicBezTo>
                  <a:cubicBezTo>
                    <a:pt x="598796" y="1515956"/>
                    <a:pt x="590539" y="1512145"/>
                    <a:pt x="581012" y="1507318"/>
                  </a:cubicBezTo>
                  <a:cubicBezTo>
                    <a:pt x="571485" y="1502491"/>
                    <a:pt x="570596" y="1501602"/>
                    <a:pt x="573264" y="1493853"/>
                  </a:cubicBezTo>
                  <a:cubicBezTo>
                    <a:pt x="575931" y="1485978"/>
                    <a:pt x="579742" y="1482167"/>
                    <a:pt x="585458" y="1476070"/>
                  </a:cubicBezTo>
                  <a:cubicBezTo>
                    <a:pt x="591174" y="1469973"/>
                    <a:pt x="586729" y="1461335"/>
                    <a:pt x="592445" y="1458286"/>
                  </a:cubicBezTo>
                  <a:cubicBezTo>
                    <a:pt x="598034" y="1455238"/>
                    <a:pt x="605020" y="1456127"/>
                    <a:pt x="611499" y="1455619"/>
                  </a:cubicBezTo>
                  <a:cubicBezTo>
                    <a:pt x="617977" y="1455238"/>
                    <a:pt x="616326" y="1449522"/>
                    <a:pt x="617596" y="1436057"/>
                  </a:cubicBezTo>
                  <a:cubicBezTo>
                    <a:pt x="618865" y="1422592"/>
                    <a:pt x="619755" y="1419544"/>
                    <a:pt x="616706" y="1413574"/>
                  </a:cubicBezTo>
                  <a:cubicBezTo>
                    <a:pt x="613658" y="1407476"/>
                    <a:pt x="608958" y="1408747"/>
                    <a:pt x="608069" y="1405317"/>
                  </a:cubicBezTo>
                  <a:cubicBezTo>
                    <a:pt x="607179" y="1401887"/>
                    <a:pt x="615055" y="1398839"/>
                    <a:pt x="615055" y="1390963"/>
                  </a:cubicBezTo>
                  <a:cubicBezTo>
                    <a:pt x="615055" y="1383087"/>
                    <a:pt x="613276" y="1367082"/>
                    <a:pt x="627122" y="1349299"/>
                  </a:cubicBezTo>
                  <a:cubicBezTo>
                    <a:pt x="640968" y="1331515"/>
                    <a:pt x="640206" y="1331896"/>
                    <a:pt x="640587" y="1319829"/>
                  </a:cubicBezTo>
                  <a:cubicBezTo>
                    <a:pt x="640968" y="1307635"/>
                    <a:pt x="640587" y="1319829"/>
                    <a:pt x="640206" y="1310683"/>
                  </a:cubicBezTo>
                  <a:cubicBezTo>
                    <a:pt x="639825" y="1301537"/>
                    <a:pt x="640460" y="1298108"/>
                    <a:pt x="639952" y="1294043"/>
                  </a:cubicBezTo>
                  <a:cubicBezTo>
                    <a:pt x="639443" y="1289978"/>
                    <a:pt x="639698" y="1285151"/>
                    <a:pt x="637793" y="1281722"/>
                  </a:cubicBezTo>
                  <a:cubicBezTo>
                    <a:pt x="635887" y="1278292"/>
                    <a:pt x="634998" y="1274354"/>
                    <a:pt x="634744" y="1270289"/>
                  </a:cubicBezTo>
                  <a:cubicBezTo>
                    <a:pt x="634490" y="1266225"/>
                    <a:pt x="635252" y="1261398"/>
                    <a:pt x="633474" y="1257333"/>
                  </a:cubicBezTo>
                  <a:cubicBezTo>
                    <a:pt x="631695" y="1253141"/>
                    <a:pt x="628012" y="1247806"/>
                    <a:pt x="627377" y="1241709"/>
                  </a:cubicBezTo>
                  <a:cubicBezTo>
                    <a:pt x="626741" y="1235611"/>
                    <a:pt x="629536" y="1232563"/>
                    <a:pt x="631060" y="1220877"/>
                  </a:cubicBezTo>
                  <a:cubicBezTo>
                    <a:pt x="632584" y="1209190"/>
                    <a:pt x="627757" y="1197377"/>
                    <a:pt x="627885" y="1192804"/>
                  </a:cubicBezTo>
                  <a:cubicBezTo>
                    <a:pt x="628139" y="1188231"/>
                    <a:pt x="632839" y="1184548"/>
                    <a:pt x="635125" y="1175021"/>
                  </a:cubicBezTo>
                  <a:cubicBezTo>
                    <a:pt x="637284" y="1165494"/>
                    <a:pt x="644270" y="1161175"/>
                    <a:pt x="648335" y="1158380"/>
                  </a:cubicBezTo>
                  <a:cubicBezTo>
                    <a:pt x="652400" y="1155586"/>
                    <a:pt x="658244" y="1157364"/>
                    <a:pt x="664213" y="1156221"/>
                  </a:cubicBezTo>
                  <a:cubicBezTo>
                    <a:pt x="670057" y="1155205"/>
                    <a:pt x="668278" y="1152156"/>
                    <a:pt x="674884" y="1151394"/>
                  </a:cubicBezTo>
                  <a:cubicBezTo>
                    <a:pt x="681362" y="1150759"/>
                    <a:pt x="678567" y="1154442"/>
                    <a:pt x="681616" y="1155332"/>
                  </a:cubicBezTo>
                  <a:cubicBezTo>
                    <a:pt x="684665" y="1156221"/>
                    <a:pt x="685046" y="1153808"/>
                    <a:pt x="686570" y="1149107"/>
                  </a:cubicBezTo>
                  <a:cubicBezTo>
                    <a:pt x="688094" y="1144281"/>
                    <a:pt x="692667" y="1131578"/>
                    <a:pt x="696986" y="1127640"/>
                  </a:cubicBezTo>
                  <a:cubicBezTo>
                    <a:pt x="701305" y="1123702"/>
                    <a:pt x="703719" y="1126370"/>
                    <a:pt x="712102" y="1126751"/>
                  </a:cubicBezTo>
                  <a:cubicBezTo>
                    <a:pt x="720613" y="1127132"/>
                    <a:pt x="731410" y="1124084"/>
                    <a:pt x="737761" y="1119765"/>
                  </a:cubicBezTo>
                  <a:cubicBezTo>
                    <a:pt x="743986" y="1115446"/>
                    <a:pt x="746653" y="1113922"/>
                    <a:pt x="748558" y="1110238"/>
                  </a:cubicBezTo>
                  <a:cubicBezTo>
                    <a:pt x="750464" y="1106554"/>
                    <a:pt x="751861" y="1102235"/>
                    <a:pt x="750337" y="1097663"/>
                  </a:cubicBezTo>
                  <a:cubicBezTo>
                    <a:pt x="748813" y="1093090"/>
                    <a:pt x="749448" y="1087882"/>
                    <a:pt x="754910" y="1082673"/>
                  </a:cubicBezTo>
                  <a:cubicBezTo>
                    <a:pt x="760371" y="1077465"/>
                    <a:pt x="780442" y="1067557"/>
                    <a:pt x="783363" y="1065652"/>
                  </a:cubicBezTo>
                  <a:cubicBezTo>
                    <a:pt x="786411" y="1063747"/>
                    <a:pt x="804450" y="1057014"/>
                    <a:pt x="806989" y="1050409"/>
                  </a:cubicBezTo>
                  <a:cubicBezTo>
                    <a:pt x="809657" y="1043931"/>
                    <a:pt x="820454" y="1031736"/>
                    <a:pt x="824519" y="1027672"/>
                  </a:cubicBezTo>
                  <a:cubicBezTo>
                    <a:pt x="828584" y="1023607"/>
                    <a:pt x="846241" y="1020939"/>
                    <a:pt x="849670" y="1015350"/>
                  </a:cubicBezTo>
                  <a:cubicBezTo>
                    <a:pt x="853100" y="1009761"/>
                    <a:pt x="862246" y="1002521"/>
                    <a:pt x="867835" y="993248"/>
                  </a:cubicBezTo>
                  <a:cubicBezTo>
                    <a:pt x="873551" y="983848"/>
                    <a:pt x="882442" y="975718"/>
                    <a:pt x="888031" y="970256"/>
                  </a:cubicBezTo>
                  <a:cubicBezTo>
                    <a:pt x="893621" y="964794"/>
                    <a:pt x="907212" y="959078"/>
                    <a:pt x="909118" y="955775"/>
                  </a:cubicBezTo>
                  <a:cubicBezTo>
                    <a:pt x="911023" y="952473"/>
                    <a:pt x="914961" y="949678"/>
                    <a:pt x="912421" y="948662"/>
                  </a:cubicBezTo>
                  <a:cubicBezTo>
                    <a:pt x="909880" y="947646"/>
                    <a:pt x="907467" y="940151"/>
                    <a:pt x="912167" y="936468"/>
                  </a:cubicBezTo>
                  <a:cubicBezTo>
                    <a:pt x="916994" y="932784"/>
                    <a:pt x="921693" y="937611"/>
                    <a:pt x="927155" y="939262"/>
                  </a:cubicBezTo>
                  <a:cubicBezTo>
                    <a:pt x="932617" y="941041"/>
                    <a:pt x="938206" y="936214"/>
                    <a:pt x="944939" y="934943"/>
                  </a:cubicBezTo>
                  <a:cubicBezTo>
                    <a:pt x="951671" y="933673"/>
                    <a:pt x="961198" y="929989"/>
                    <a:pt x="961198" y="925671"/>
                  </a:cubicBezTo>
                  <a:cubicBezTo>
                    <a:pt x="961198" y="921352"/>
                    <a:pt x="959293" y="919827"/>
                    <a:pt x="962087" y="919192"/>
                  </a:cubicBezTo>
                  <a:cubicBezTo>
                    <a:pt x="964882" y="918557"/>
                    <a:pt x="965390" y="924400"/>
                    <a:pt x="968311" y="924146"/>
                  </a:cubicBezTo>
                  <a:cubicBezTo>
                    <a:pt x="971360" y="923892"/>
                    <a:pt x="984824" y="906617"/>
                    <a:pt x="990414" y="902044"/>
                  </a:cubicBezTo>
                  <a:cubicBezTo>
                    <a:pt x="996003" y="897471"/>
                    <a:pt x="1002608" y="887690"/>
                    <a:pt x="1001465" y="884006"/>
                  </a:cubicBezTo>
                  <a:cubicBezTo>
                    <a:pt x="1000322" y="880323"/>
                    <a:pt x="999560" y="875750"/>
                    <a:pt x="998925" y="868382"/>
                  </a:cubicBezTo>
                  <a:cubicBezTo>
                    <a:pt x="998289" y="861015"/>
                    <a:pt x="996638" y="854028"/>
                    <a:pt x="997273" y="847931"/>
                  </a:cubicBezTo>
                  <a:cubicBezTo>
                    <a:pt x="997908" y="841834"/>
                    <a:pt x="1007435" y="840056"/>
                    <a:pt x="1013914" y="836499"/>
                  </a:cubicBezTo>
                  <a:cubicBezTo>
                    <a:pt x="1020392" y="832815"/>
                    <a:pt x="1023694" y="834340"/>
                    <a:pt x="1038810" y="829131"/>
                  </a:cubicBezTo>
                  <a:cubicBezTo>
                    <a:pt x="1054053" y="823924"/>
                    <a:pt x="1051767" y="821510"/>
                    <a:pt x="1056213" y="817826"/>
                  </a:cubicBezTo>
                  <a:cubicBezTo>
                    <a:pt x="1060532" y="814143"/>
                    <a:pt x="1059642" y="810459"/>
                    <a:pt x="1057737" y="807156"/>
                  </a:cubicBezTo>
                  <a:cubicBezTo>
                    <a:pt x="1055832" y="803854"/>
                    <a:pt x="1052148" y="800678"/>
                    <a:pt x="1053800" y="797121"/>
                  </a:cubicBezTo>
                  <a:cubicBezTo>
                    <a:pt x="1055578" y="793692"/>
                    <a:pt x="1062691" y="803218"/>
                    <a:pt x="1065486" y="806648"/>
                  </a:cubicBezTo>
                  <a:cubicBezTo>
                    <a:pt x="1068280" y="810078"/>
                    <a:pt x="1066121" y="812491"/>
                    <a:pt x="1066375" y="816429"/>
                  </a:cubicBezTo>
                  <a:cubicBezTo>
                    <a:pt x="1066629" y="820367"/>
                    <a:pt x="1066375" y="825321"/>
                    <a:pt x="1066375" y="830275"/>
                  </a:cubicBezTo>
                  <a:cubicBezTo>
                    <a:pt x="1066375" y="835229"/>
                    <a:pt x="1070313" y="833323"/>
                    <a:pt x="1075013" y="833958"/>
                  </a:cubicBezTo>
                  <a:cubicBezTo>
                    <a:pt x="1079840" y="834594"/>
                    <a:pt x="1082761" y="832434"/>
                    <a:pt x="1083905" y="828369"/>
                  </a:cubicBezTo>
                  <a:cubicBezTo>
                    <a:pt x="1084920" y="824305"/>
                    <a:pt x="1084158" y="820367"/>
                    <a:pt x="1084285" y="815413"/>
                  </a:cubicBezTo>
                  <a:cubicBezTo>
                    <a:pt x="1084540" y="810459"/>
                    <a:pt x="1091018" y="809189"/>
                    <a:pt x="1092923" y="810586"/>
                  </a:cubicBezTo>
                  <a:cubicBezTo>
                    <a:pt x="1094829" y="812110"/>
                    <a:pt x="1094701" y="819859"/>
                    <a:pt x="1093304" y="823796"/>
                  </a:cubicBezTo>
                  <a:cubicBezTo>
                    <a:pt x="1092034" y="827734"/>
                    <a:pt x="1093558" y="833577"/>
                    <a:pt x="1095464" y="835229"/>
                  </a:cubicBezTo>
                  <a:cubicBezTo>
                    <a:pt x="1097369" y="837007"/>
                    <a:pt x="1101560" y="834594"/>
                    <a:pt x="1107150" y="833958"/>
                  </a:cubicBezTo>
                  <a:cubicBezTo>
                    <a:pt x="1108928" y="833831"/>
                    <a:pt x="1110325" y="833577"/>
                    <a:pt x="1111596" y="833196"/>
                  </a:cubicBezTo>
                  <a:cubicBezTo>
                    <a:pt x="1111469" y="831418"/>
                    <a:pt x="1111215" y="829259"/>
                    <a:pt x="1110961" y="827099"/>
                  </a:cubicBezTo>
                </a:path>
              </a:pathLst>
            </a:custGeom>
            <a:solidFill>
              <a:srgbClr val="FFFFFF"/>
            </a:solidFill>
            <a:ln w="12700" cap="flat">
              <a:noFill/>
              <a:prstDash val="solid"/>
              <a:miter/>
            </a:ln>
          </p:spPr>
          <p:txBody>
            <a:bodyPr rtlCol="0" anchor="ctr"/>
            <a:lstStyle/>
            <a:p>
              <a:endParaRPr lang="en-GB"/>
            </a:p>
          </p:txBody>
        </p:sp>
        <p:sp>
          <p:nvSpPr>
            <p:cNvPr id="1351" name="Freeform: Shape 1350">
              <a:extLst>
                <a:ext uri="{FF2B5EF4-FFF2-40B4-BE49-F238E27FC236}">
                  <a16:creationId xmlns:a16="http://schemas.microsoft.com/office/drawing/2014/main" id="{19B8EDD1-C2EA-0990-1201-6B8A46A47D97}"/>
                </a:ext>
              </a:extLst>
            </p:cNvPr>
            <p:cNvSpPr/>
            <p:nvPr/>
          </p:nvSpPr>
          <p:spPr>
            <a:xfrm>
              <a:off x="8537164" y="2928567"/>
              <a:ext cx="17034" cy="18684"/>
            </a:xfrm>
            <a:custGeom>
              <a:avLst/>
              <a:gdLst>
                <a:gd name="connsiteX0" fmla="*/ 13212 w 17034"/>
                <a:gd name="connsiteY0" fmla="*/ 1224 h 18684"/>
                <a:gd name="connsiteX1" fmla="*/ 2415 w 17034"/>
                <a:gd name="connsiteY1" fmla="*/ 9989 h 18684"/>
                <a:gd name="connsiteX2" fmla="*/ 1399 w 17034"/>
                <a:gd name="connsiteY2" fmla="*/ 17483 h 18684"/>
                <a:gd name="connsiteX3" fmla="*/ 11180 w 17034"/>
                <a:gd name="connsiteY3" fmla="*/ 15832 h 18684"/>
                <a:gd name="connsiteX4" fmla="*/ 15118 w 17034"/>
                <a:gd name="connsiteY4" fmla="*/ 6432 h 18684"/>
                <a:gd name="connsiteX5" fmla="*/ 13212 w 17034"/>
                <a:gd name="connsiteY5" fmla="*/ 1224 h 1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4" h="18684">
                  <a:moveTo>
                    <a:pt x="13212" y="1224"/>
                  </a:moveTo>
                  <a:cubicBezTo>
                    <a:pt x="8005" y="6813"/>
                    <a:pt x="4702" y="8337"/>
                    <a:pt x="2415" y="9989"/>
                  </a:cubicBezTo>
                  <a:cubicBezTo>
                    <a:pt x="129" y="11640"/>
                    <a:pt x="-1141" y="17102"/>
                    <a:pt x="1399" y="17483"/>
                  </a:cubicBezTo>
                  <a:cubicBezTo>
                    <a:pt x="3940" y="17864"/>
                    <a:pt x="9274" y="20786"/>
                    <a:pt x="11180" y="15832"/>
                  </a:cubicBezTo>
                  <a:cubicBezTo>
                    <a:pt x="13212" y="10878"/>
                    <a:pt x="12197" y="11005"/>
                    <a:pt x="15118" y="6432"/>
                  </a:cubicBezTo>
                  <a:cubicBezTo>
                    <a:pt x="18039" y="1859"/>
                    <a:pt x="17786" y="-2079"/>
                    <a:pt x="13212" y="1224"/>
                  </a:cubicBezTo>
                </a:path>
              </a:pathLst>
            </a:custGeom>
            <a:solidFill>
              <a:srgbClr val="FFFFFF"/>
            </a:solidFill>
            <a:ln w="12700" cap="flat">
              <a:noFill/>
              <a:prstDash val="solid"/>
              <a:miter/>
            </a:ln>
          </p:spPr>
          <p:txBody>
            <a:bodyPr rtlCol="0" anchor="ctr"/>
            <a:lstStyle/>
            <a:p>
              <a:endParaRPr lang="en-GB"/>
            </a:p>
          </p:txBody>
        </p:sp>
        <p:sp>
          <p:nvSpPr>
            <p:cNvPr id="1352" name="Freeform: Shape 1351">
              <a:extLst>
                <a:ext uri="{FF2B5EF4-FFF2-40B4-BE49-F238E27FC236}">
                  <a16:creationId xmlns:a16="http://schemas.microsoft.com/office/drawing/2014/main" id="{8EF62F76-1328-0BED-4F20-8CC191D8F61F}"/>
                </a:ext>
              </a:extLst>
            </p:cNvPr>
            <p:cNvSpPr/>
            <p:nvPr/>
          </p:nvSpPr>
          <p:spPr>
            <a:xfrm>
              <a:off x="8039013" y="4644758"/>
              <a:ext cx="17490" cy="13125"/>
            </a:xfrm>
            <a:custGeom>
              <a:avLst/>
              <a:gdLst>
                <a:gd name="connsiteX0" fmla="*/ 7455 w 17490"/>
                <a:gd name="connsiteY0" fmla="*/ 1649 h 13125"/>
                <a:gd name="connsiteX1" fmla="*/ 1866 w 17490"/>
                <a:gd name="connsiteY1" fmla="*/ 12066 h 13125"/>
                <a:gd name="connsiteX2" fmla="*/ 10631 w 17490"/>
                <a:gd name="connsiteY2" fmla="*/ 7239 h 13125"/>
                <a:gd name="connsiteX3" fmla="*/ 17491 w 17490"/>
                <a:gd name="connsiteY3" fmla="*/ 1395 h 13125"/>
                <a:gd name="connsiteX4" fmla="*/ 7455 w 17490"/>
                <a:gd name="connsiteY4" fmla="*/ 1649 h 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0" h="13125">
                  <a:moveTo>
                    <a:pt x="7455" y="1649"/>
                  </a:moveTo>
                  <a:cubicBezTo>
                    <a:pt x="977" y="2666"/>
                    <a:pt x="-2325" y="8763"/>
                    <a:pt x="1866" y="12066"/>
                  </a:cubicBezTo>
                  <a:cubicBezTo>
                    <a:pt x="6058" y="15368"/>
                    <a:pt x="5804" y="10160"/>
                    <a:pt x="10631" y="7239"/>
                  </a:cubicBezTo>
                  <a:cubicBezTo>
                    <a:pt x="15458" y="4317"/>
                    <a:pt x="17491" y="1395"/>
                    <a:pt x="17491" y="1395"/>
                  </a:cubicBezTo>
                  <a:cubicBezTo>
                    <a:pt x="17491" y="1395"/>
                    <a:pt x="12917" y="-1907"/>
                    <a:pt x="7455" y="1649"/>
                  </a:cubicBezTo>
                </a:path>
              </a:pathLst>
            </a:custGeom>
            <a:solidFill>
              <a:srgbClr val="FFFFFF"/>
            </a:solidFill>
            <a:ln w="12700" cap="flat">
              <a:noFill/>
              <a:prstDash val="solid"/>
              <a:miter/>
            </a:ln>
          </p:spPr>
          <p:txBody>
            <a:bodyPr rtlCol="0" anchor="ctr"/>
            <a:lstStyle/>
            <a:p>
              <a:endParaRPr lang="en-GB"/>
            </a:p>
          </p:txBody>
        </p:sp>
        <p:sp>
          <p:nvSpPr>
            <p:cNvPr id="1353" name="Freeform: Shape 1352">
              <a:extLst>
                <a:ext uri="{FF2B5EF4-FFF2-40B4-BE49-F238E27FC236}">
                  <a16:creationId xmlns:a16="http://schemas.microsoft.com/office/drawing/2014/main" id="{771C2A29-9887-1CAD-0BDC-4DE600C606FC}"/>
                </a:ext>
              </a:extLst>
            </p:cNvPr>
            <p:cNvSpPr/>
            <p:nvPr/>
          </p:nvSpPr>
          <p:spPr>
            <a:xfrm>
              <a:off x="8528577" y="3961287"/>
              <a:ext cx="8849" cy="17373"/>
            </a:xfrm>
            <a:custGeom>
              <a:avLst/>
              <a:gdLst>
                <a:gd name="connsiteX0" fmla="*/ 2873 w 8849"/>
                <a:gd name="connsiteY0" fmla="*/ 4139 h 17373"/>
                <a:gd name="connsiteX1" fmla="*/ 3127 w 8849"/>
                <a:gd name="connsiteY1" fmla="*/ 9220 h 17373"/>
                <a:gd name="connsiteX2" fmla="*/ 968 w 8849"/>
                <a:gd name="connsiteY2" fmla="*/ 17350 h 17373"/>
                <a:gd name="connsiteX3" fmla="*/ 6303 w 8849"/>
                <a:gd name="connsiteY3" fmla="*/ 13412 h 17373"/>
                <a:gd name="connsiteX4" fmla="*/ 8716 w 8849"/>
                <a:gd name="connsiteY4" fmla="*/ 2869 h 17373"/>
                <a:gd name="connsiteX5" fmla="*/ 2746 w 8849"/>
                <a:gd name="connsiteY5" fmla="*/ 4139 h 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 h="17373">
                  <a:moveTo>
                    <a:pt x="2873" y="4139"/>
                  </a:moveTo>
                  <a:cubicBezTo>
                    <a:pt x="2238" y="5917"/>
                    <a:pt x="4524" y="4774"/>
                    <a:pt x="3127" y="9220"/>
                  </a:cubicBezTo>
                  <a:cubicBezTo>
                    <a:pt x="1857" y="13666"/>
                    <a:pt x="-1700" y="17223"/>
                    <a:pt x="968" y="17350"/>
                  </a:cubicBezTo>
                  <a:cubicBezTo>
                    <a:pt x="3762" y="17477"/>
                    <a:pt x="5033" y="17223"/>
                    <a:pt x="6303" y="13412"/>
                  </a:cubicBezTo>
                  <a:cubicBezTo>
                    <a:pt x="7573" y="9728"/>
                    <a:pt x="9351" y="5409"/>
                    <a:pt x="8716" y="2869"/>
                  </a:cubicBezTo>
                  <a:cubicBezTo>
                    <a:pt x="8081" y="328"/>
                    <a:pt x="2746" y="-2593"/>
                    <a:pt x="2746" y="4139"/>
                  </a:cubicBezTo>
                </a:path>
              </a:pathLst>
            </a:custGeom>
            <a:solidFill>
              <a:srgbClr val="FFFFFF"/>
            </a:solidFill>
            <a:ln w="12700" cap="flat">
              <a:noFill/>
              <a:prstDash val="solid"/>
              <a:miter/>
            </a:ln>
          </p:spPr>
          <p:txBody>
            <a:bodyPr rtlCol="0" anchor="ctr"/>
            <a:lstStyle/>
            <a:p>
              <a:endParaRPr lang="en-GB"/>
            </a:p>
          </p:txBody>
        </p:sp>
        <p:sp>
          <p:nvSpPr>
            <p:cNvPr id="1354" name="Freeform: Shape 1353">
              <a:extLst>
                <a:ext uri="{FF2B5EF4-FFF2-40B4-BE49-F238E27FC236}">
                  <a16:creationId xmlns:a16="http://schemas.microsoft.com/office/drawing/2014/main" id="{D1BFCC6E-0C51-9159-CD4C-37709ED6DA42}"/>
                </a:ext>
              </a:extLst>
            </p:cNvPr>
            <p:cNvSpPr/>
            <p:nvPr/>
          </p:nvSpPr>
          <p:spPr>
            <a:xfrm>
              <a:off x="9836948" y="4221633"/>
              <a:ext cx="19703" cy="16468"/>
            </a:xfrm>
            <a:custGeom>
              <a:avLst/>
              <a:gdLst>
                <a:gd name="connsiteX0" fmla="*/ 18229 w 19703"/>
                <a:gd name="connsiteY0" fmla="*/ 3178 h 16468"/>
                <a:gd name="connsiteX1" fmla="*/ 1589 w 19703"/>
                <a:gd name="connsiteY1" fmla="*/ 5083 h 16468"/>
                <a:gd name="connsiteX2" fmla="*/ 2606 w 19703"/>
                <a:gd name="connsiteY2" fmla="*/ 14864 h 16468"/>
                <a:gd name="connsiteX3" fmla="*/ 12640 w 19703"/>
                <a:gd name="connsiteY3" fmla="*/ 13848 h 16468"/>
                <a:gd name="connsiteX4" fmla="*/ 18229 w 19703"/>
                <a:gd name="connsiteY4" fmla="*/ 3051 h 16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3" h="16468">
                  <a:moveTo>
                    <a:pt x="18229" y="3178"/>
                  </a:moveTo>
                  <a:cubicBezTo>
                    <a:pt x="14292" y="638"/>
                    <a:pt x="5527" y="-3300"/>
                    <a:pt x="1589" y="5083"/>
                  </a:cubicBezTo>
                  <a:cubicBezTo>
                    <a:pt x="-317" y="9656"/>
                    <a:pt x="-1079" y="13594"/>
                    <a:pt x="2606" y="14864"/>
                  </a:cubicBezTo>
                  <a:cubicBezTo>
                    <a:pt x="6162" y="16135"/>
                    <a:pt x="7433" y="18167"/>
                    <a:pt x="12640" y="13848"/>
                  </a:cubicBezTo>
                  <a:cubicBezTo>
                    <a:pt x="17848" y="9656"/>
                    <a:pt x="22040" y="5719"/>
                    <a:pt x="18229" y="3051"/>
                  </a:cubicBezTo>
                </a:path>
              </a:pathLst>
            </a:custGeom>
            <a:solidFill>
              <a:srgbClr val="FFFFFF"/>
            </a:solidFill>
            <a:ln w="12700" cap="flat">
              <a:noFill/>
              <a:prstDash val="solid"/>
              <a:miter/>
            </a:ln>
          </p:spPr>
          <p:txBody>
            <a:bodyPr rtlCol="0" anchor="ctr"/>
            <a:lstStyle/>
            <a:p>
              <a:endParaRPr lang="en-GB"/>
            </a:p>
          </p:txBody>
        </p:sp>
        <p:sp>
          <p:nvSpPr>
            <p:cNvPr id="1355" name="Freeform: Shape 1354">
              <a:extLst>
                <a:ext uri="{FF2B5EF4-FFF2-40B4-BE49-F238E27FC236}">
                  <a16:creationId xmlns:a16="http://schemas.microsoft.com/office/drawing/2014/main" id="{973EA3F7-D022-E11E-E78C-53C664A16AF4}"/>
                </a:ext>
              </a:extLst>
            </p:cNvPr>
            <p:cNvSpPr/>
            <p:nvPr/>
          </p:nvSpPr>
          <p:spPr>
            <a:xfrm>
              <a:off x="9743106" y="3255931"/>
              <a:ext cx="791883" cy="642838"/>
            </a:xfrm>
            <a:custGeom>
              <a:avLst/>
              <a:gdLst>
                <a:gd name="connsiteX0" fmla="*/ 548529 w 791883"/>
                <a:gd name="connsiteY0" fmla="*/ 630104 h 642838"/>
                <a:gd name="connsiteX1" fmla="*/ 555007 w 791883"/>
                <a:gd name="connsiteY1" fmla="*/ 617910 h 642838"/>
                <a:gd name="connsiteX2" fmla="*/ 565296 w 791883"/>
                <a:gd name="connsiteY2" fmla="*/ 622102 h 642838"/>
                <a:gd name="connsiteX3" fmla="*/ 572029 w 791883"/>
                <a:gd name="connsiteY3" fmla="*/ 634042 h 642838"/>
                <a:gd name="connsiteX4" fmla="*/ 579777 w 791883"/>
                <a:gd name="connsiteY4" fmla="*/ 633026 h 642838"/>
                <a:gd name="connsiteX5" fmla="*/ 583715 w 791883"/>
                <a:gd name="connsiteY5" fmla="*/ 615877 h 642838"/>
                <a:gd name="connsiteX6" fmla="*/ 583715 w 791883"/>
                <a:gd name="connsiteY6" fmla="*/ 597459 h 642838"/>
                <a:gd name="connsiteX7" fmla="*/ 586001 w 791883"/>
                <a:gd name="connsiteY7" fmla="*/ 577897 h 642838"/>
                <a:gd name="connsiteX8" fmla="*/ 582826 w 791883"/>
                <a:gd name="connsiteY8" fmla="*/ 555287 h 642838"/>
                <a:gd name="connsiteX9" fmla="*/ 583588 w 791883"/>
                <a:gd name="connsiteY9" fmla="*/ 542711 h 642838"/>
                <a:gd name="connsiteX10" fmla="*/ 588033 w 791883"/>
                <a:gd name="connsiteY10" fmla="*/ 530263 h 642838"/>
                <a:gd name="connsiteX11" fmla="*/ 582826 w 791883"/>
                <a:gd name="connsiteY11" fmla="*/ 520736 h 642838"/>
                <a:gd name="connsiteX12" fmla="*/ 583715 w 791883"/>
                <a:gd name="connsiteY12" fmla="*/ 512987 h 642838"/>
                <a:gd name="connsiteX13" fmla="*/ 591083 w 791883"/>
                <a:gd name="connsiteY13" fmla="*/ 502063 h 642838"/>
                <a:gd name="connsiteX14" fmla="*/ 594512 w 791883"/>
                <a:gd name="connsiteY14" fmla="*/ 490504 h 642838"/>
                <a:gd name="connsiteX15" fmla="*/ 586890 w 791883"/>
                <a:gd name="connsiteY15" fmla="*/ 479580 h 642838"/>
                <a:gd name="connsiteX16" fmla="*/ 575967 w 791883"/>
                <a:gd name="connsiteY16" fmla="*/ 467131 h 642838"/>
                <a:gd name="connsiteX17" fmla="*/ 570758 w 791883"/>
                <a:gd name="connsiteY17" fmla="*/ 457604 h 642838"/>
                <a:gd name="connsiteX18" fmla="*/ 556658 w 791883"/>
                <a:gd name="connsiteY18" fmla="*/ 451126 h 642838"/>
                <a:gd name="connsiteX19" fmla="*/ 541542 w 791883"/>
                <a:gd name="connsiteY19" fmla="*/ 447951 h 642838"/>
                <a:gd name="connsiteX20" fmla="*/ 530237 w 791883"/>
                <a:gd name="connsiteY20" fmla="*/ 450237 h 642838"/>
                <a:gd name="connsiteX21" fmla="*/ 526046 w 791883"/>
                <a:gd name="connsiteY21" fmla="*/ 457985 h 642838"/>
                <a:gd name="connsiteX22" fmla="*/ 520202 w 791883"/>
                <a:gd name="connsiteY22" fmla="*/ 470688 h 642838"/>
                <a:gd name="connsiteX23" fmla="*/ 513724 w 791883"/>
                <a:gd name="connsiteY23" fmla="*/ 470053 h 642838"/>
                <a:gd name="connsiteX24" fmla="*/ 517789 w 791883"/>
                <a:gd name="connsiteY24" fmla="*/ 462685 h 642838"/>
                <a:gd name="connsiteX25" fmla="*/ 520329 w 791883"/>
                <a:gd name="connsiteY25" fmla="*/ 456842 h 642838"/>
                <a:gd name="connsiteX26" fmla="*/ 516265 w 791883"/>
                <a:gd name="connsiteY26" fmla="*/ 450110 h 642838"/>
                <a:gd name="connsiteX27" fmla="*/ 525791 w 791883"/>
                <a:gd name="connsiteY27" fmla="*/ 445791 h 642838"/>
                <a:gd name="connsiteX28" fmla="*/ 527570 w 791883"/>
                <a:gd name="connsiteY28" fmla="*/ 438678 h 642838"/>
                <a:gd name="connsiteX29" fmla="*/ 515630 w 791883"/>
                <a:gd name="connsiteY29" fmla="*/ 432199 h 642838"/>
                <a:gd name="connsiteX30" fmla="*/ 512708 w 791883"/>
                <a:gd name="connsiteY30" fmla="*/ 423943 h 642838"/>
                <a:gd name="connsiteX31" fmla="*/ 514613 w 791883"/>
                <a:gd name="connsiteY31" fmla="*/ 410986 h 642838"/>
                <a:gd name="connsiteX32" fmla="*/ 511692 w 791883"/>
                <a:gd name="connsiteY32" fmla="*/ 397267 h 642838"/>
                <a:gd name="connsiteX33" fmla="*/ 501784 w 791883"/>
                <a:gd name="connsiteY33" fmla="*/ 382279 h 642838"/>
                <a:gd name="connsiteX34" fmla="*/ 477268 w 791883"/>
                <a:gd name="connsiteY34" fmla="*/ 377070 h 642838"/>
                <a:gd name="connsiteX35" fmla="*/ 459358 w 791883"/>
                <a:gd name="connsiteY35" fmla="*/ 368560 h 642838"/>
                <a:gd name="connsiteX36" fmla="*/ 453895 w 791883"/>
                <a:gd name="connsiteY36" fmla="*/ 355222 h 642838"/>
                <a:gd name="connsiteX37" fmla="*/ 451481 w 791883"/>
                <a:gd name="connsiteY37" fmla="*/ 342647 h 642838"/>
                <a:gd name="connsiteX38" fmla="*/ 454403 w 791883"/>
                <a:gd name="connsiteY38" fmla="*/ 331596 h 642838"/>
                <a:gd name="connsiteX39" fmla="*/ 470917 w 791883"/>
                <a:gd name="connsiteY39" fmla="*/ 320290 h 642838"/>
                <a:gd name="connsiteX40" fmla="*/ 460628 w 791883"/>
                <a:gd name="connsiteY40" fmla="*/ 307080 h 642838"/>
                <a:gd name="connsiteX41" fmla="*/ 448687 w 791883"/>
                <a:gd name="connsiteY41" fmla="*/ 299585 h 642838"/>
                <a:gd name="connsiteX42" fmla="*/ 433571 w 791883"/>
                <a:gd name="connsiteY42" fmla="*/ 309239 h 642838"/>
                <a:gd name="connsiteX43" fmla="*/ 415152 w 791883"/>
                <a:gd name="connsiteY43" fmla="*/ 316353 h 642838"/>
                <a:gd name="connsiteX44" fmla="*/ 402196 w 791883"/>
                <a:gd name="connsiteY44" fmla="*/ 313812 h 642838"/>
                <a:gd name="connsiteX45" fmla="*/ 402831 w 791883"/>
                <a:gd name="connsiteY45" fmla="*/ 307969 h 642838"/>
                <a:gd name="connsiteX46" fmla="*/ 419599 w 791883"/>
                <a:gd name="connsiteY46" fmla="*/ 306317 h 642838"/>
                <a:gd name="connsiteX47" fmla="*/ 429252 w 791883"/>
                <a:gd name="connsiteY47" fmla="*/ 292726 h 642838"/>
                <a:gd name="connsiteX48" fmla="*/ 417312 w 791883"/>
                <a:gd name="connsiteY48" fmla="*/ 283961 h 642838"/>
                <a:gd name="connsiteX49" fmla="*/ 396607 w 791883"/>
                <a:gd name="connsiteY49" fmla="*/ 278499 h 642838"/>
                <a:gd name="connsiteX50" fmla="*/ 386572 w 791883"/>
                <a:gd name="connsiteY50" fmla="*/ 268464 h 642838"/>
                <a:gd name="connsiteX51" fmla="*/ 380093 w 791883"/>
                <a:gd name="connsiteY51" fmla="*/ 249411 h 642838"/>
                <a:gd name="connsiteX52" fmla="*/ 362945 w 791883"/>
                <a:gd name="connsiteY52" fmla="*/ 238359 h 642838"/>
                <a:gd name="connsiteX53" fmla="*/ 341986 w 791883"/>
                <a:gd name="connsiteY53" fmla="*/ 231246 h 642838"/>
                <a:gd name="connsiteX54" fmla="*/ 333857 w 791883"/>
                <a:gd name="connsiteY54" fmla="*/ 217019 h 642838"/>
                <a:gd name="connsiteX55" fmla="*/ 318994 w 791883"/>
                <a:gd name="connsiteY55" fmla="*/ 205333 h 642838"/>
                <a:gd name="connsiteX56" fmla="*/ 320011 w 791883"/>
                <a:gd name="connsiteY56" fmla="*/ 218924 h 642838"/>
                <a:gd name="connsiteX57" fmla="*/ 318741 w 791883"/>
                <a:gd name="connsiteY57" fmla="*/ 227054 h 642838"/>
                <a:gd name="connsiteX58" fmla="*/ 305149 w 791883"/>
                <a:gd name="connsiteY58" fmla="*/ 212827 h 642838"/>
                <a:gd name="connsiteX59" fmla="*/ 292827 w 791883"/>
                <a:gd name="connsiteY59" fmla="*/ 200887 h 642838"/>
                <a:gd name="connsiteX60" fmla="*/ 283809 w 791883"/>
                <a:gd name="connsiteY60" fmla="*/ 189200 h 642838"/>
                <a:gd name="connsiteX61" fmla="*/ 269328 w 791883"/>
                <a:gd name="connsiteY61" fmla="*/ 185390 h 642838"/>
                <a:gd name="connsiteX62" fmla="*/ 261706 w 791883"/>
                <a:gd name="connsiteY62" fmla="*/ 165574 h 642838"/>
                <a:gd name="connsiteX63" fmla="*/ 246464 w 791883"/>
                <a:gd name="connsiteY63" fmla="*/ 154015 h 642838"/>
                <a:gd name="connsiteX64" fmla="*/ 233507 w 791883"/>
                <a:gd name="connsiteY64" fmla="*/ 139153 h 642838"/>
                <a:gd name="connsiteX65" fmla="*/ 209626 w 791883"/>
                <a:gd name="connsiteY65" fmla="*/ 126577 h 642838"/>
                <a:gd name="connsiteX66" fmla="*/ 199591 w 791883"/>
                <a:gd name="connsiteY66" fmla="*/ 114002 h 642838"/>
                <a:gd name="connsiteX67" fmla="*/ 185110 w 791883"/>
                <a:gd name="connsiteY67" fmla="*/ 111080 h 642838"/>
                <a:gd name="connsiteX68" fmla="*/ 177362 w 791883"/>
                <a:gd name="connsiteY68" fmla="*/ 100791 h 642838"/>
                <a:gd name="connsiteX69" fmla="*/ 170884 w 791883"/>
                <a:gd name="connsiteY69" fmla="*/ 85294 h 642838"/>
                <a:gd name="connsiteX70" fmla="*/ 163516 w 791883"/>
                <a:gd name="connsiteY70" fmla="*/ 76275 h 642838"/>
                <a:gd name="connsiteX71" fmla="*/ 160595 w 791883"/>
                <a:gd name="connsiteY71" fmla="*/ 64081 h 642838"/>
                <a:gd name="connsiteX72" fmla="*/ 150306 w 791883"/>
                <a:gd name="connsiteY72" fmla="*/ 54681 h 642838"/>
                <a:gd name="connsiteX73" fmla="*/ 138746 w 791883"/>
                <a:gd name="connsiteY73" fmla="*/ 44392 h 642838"/>
                <a:gd name="connsiteX74" fmla="*/ 121598 w 791883"/>
                <a:gd name="connsiteY74" fmla="*/ 49600 h 642838"/>
                <a:gd name="connsiteX75" fmla="*/ 109022 w 791883"/>
                <a:gd name="connsiteY75" fmla="*/ 41471 h 642838"/>
                <a:gd name="connsiteX76" fmla="*/ 89587 w 791883"/>
                <a:gd name="connsiteY76" fmla="*/ 43122 h 642838"/>
                <a:gd name="connsiteX77" fmla="*/ 73074 w 791883"/>
                <a:gd name="connsiteY77" fmla="*/ 46678 h 642838"/>
                <a:gd name="connsiteX78" fmla="*/ 53004 w 791883"/>
                <a:gd name="connsiteY78" fmla="*/ 31436 h 642838"/>
                <a:gd name="connsiteX79" fmla="*/ 17691 w 791883"/>
                <a:gd name="connsiteY79" fmla="*/ 22925 h 642838"/>
                <a:gd name="connsiteX80" fmla="*/ 19596 w 791883"/>
                <a:gd name="connsiteY80" fmla="*/ 47822 h 642838"/>
                <a:gd name="connsiteX81" fmla="*/ 34712 w 791883"/>
                <a:gd name="connsiteY81" fmla="*/ 72719 h 642838"/>
                <a:gd name="connsiteX82" fmla="*/ 60626 w 791883"/>
                <a:gd name="connsiteY82" fmla="*/ 95329 h 642838"/>
                <a:gd name="connsiteX83" fmla="*/ 81966 w 791883"/>
                <a:gd name="connsiteY83" fmla="*/ 118829 h 642838"/>
                <a:gd name="connsiteX84" fmla="*/ 102036 w 791883"/>
                <a:gd name="connsiteY84" fmla="*/ 133056 h 642838"/>
                <a:gd name="connsiteX85" fmla="*/ 126552 w 791883"/>
                <a:gd name="connsiteY85" fmla="*/ 152109 h 642838"/>
                <a:gd name="connsiteX86" fmla="*/ 146621 w 791883"/>
                <a:gd name="connsiteY86" fmla="*/ 174465 h 642838"/>
                <a:gd name="connsiteX87" fmla="*/ 150686 w 791883"/>
                <a:gd name="connsiteY87" fmla="*/ 197203 h 642838"/>
                <a:gd name="connsiteX88" fmla="*/ 167835 w 791883"/>
                <a:gd name="connsiteY88" fmla="*/ 205968 h 642838"/>
                <a:gd name="connsiteX89" fmla="*/ 187524 w 791883"/>
                <a:gd name="connsiteY89" fmla="*/ 217654 h 642838"/>
                <a:gd name="connsiteX90" fmla="*/ 205561 w 791883"/>
                <a:gd name="connsiteY90" fmla="*/ 229976 h 642838"/>
                <a:gd name="connsiteX91" fmla="*/ 207467 w 791883"/>
                <a:gd name="connsiteY91" fmla="*/ 245854 h 642838"/>
                <a:gd name="connsiteX92" fmla="*/ 214580 w 791883"/>
                <a:gd name="connsiteY92" fmla="*/ 261732 h 642838"/>
                <a:gd name="connsiteX93" fmla="*/ 219407 w 791883"/>
                <a:gd name="connsiteY93" fmla="*/ 286248 h 642838"/>
                <a:gd name="connsiteX94" fmla="*/ 229696 w 791883"/>
                <a:gd name="connsiteY94" fmla="*/ 307207 h 642838"/>
                <a:gd name="connsiteX95" fmla="*/ 251036 w 791883"/>
                <a:gd name="connsiteY95" fmla="*/ 322323 h 642838"/>
                <a:gd name="connsiteX96" fmla="*/ 268184 w 791883"/>
                <a:gd name="connsiteY96" fmla="*/ 345949 h 642838"/>
                <a:gd name="connsiteX97" fmla="*/ 289652 w 791883"/>
                <a:gd name="connsiteY97" fmla="*/ 368433 h 642838"/>
                <a:gd name="connsiteX98" fmla="*/ 293082 w 791883"/>
                <a:gd name="connsiteY98" fmla="*/ 385200 h 642838"/>
                <a:gd name="connsiteX99" fmla="*/ 300957 w 791883"/>
                <a:gd name="connsiteY99" fmla="*/ 399554 h 642838"/>
                <a:gd name="connsiteX100" fmla="*/ 318487 w 791883"/>
                <a:gd name="connsiteY100" fmla="*/ 433089 h 642838"/>
                <a:gd name="connsiteX101" fmla="*/ 323949 w 791883"/>
                <a:gd name="connsiteY101" fmla="*/ 453158 h 642838"/>
                <a:gd name="connsiteX102" fmla="*/ 338175 w 791883"/>
                <a:gd name="connsiteY102" fmla="*/ 476150 h 642838"/>
                <a:gd name="connsiteX103" fmla="*/ 372472 w 791883"/>
                <a:gd name="connsiteY103" fmla="*/ 509431 h 642838"/>
                <a:gd name="connsiteX104" fmla="*/ 389240 w 791883"/>
                <a:gd name="connsiteY104" fmla="*/ 521371 h 642838"/>
                <a:gd name="connsiteX105" fmla="*/ 392796 w 791883"/>
                <a:gd name="connsiteY105" fmla="*/ 536614 h 642838"/>
                <a:gd name="connsiteX106" fmla="*/ 411850 w 791883"/>
                <a:gd name="connsiteY106" fmla="*/ 555668 h 642838"/>
                <a:gd name="connsiteX107" fmla="*/ 442209 w 791883"/>
                <a:gd name="connsiteY107" fmla="*/ 571546 h 642838"/>
                <a:gd name="connsiteX108" fmla="*/ 460246 w 791883"/>
                <a:gd name="connsiteY108" fmla="*/ 587424 h 642838"/>
                <a:gd name="connsiteX109" fmla="*/ 480951 w 791883"/>
                <a:gd name="connsiteY109" fmla="*/ 605843 h 642838"/>
                <a:gd name="connsiteX110" fmla="*/ 498354 w 791883"/>
                <a:gd name="connsiteY110" fmla="*/ 619434 h 642838"/>
                <a:gd name="connsiteX111" fmla="*/ 509278 w 791883"/>
                <a:gd name="connsiteY111" fmla="*/ 636582 h 642838"/>
                <a:gd name="connsiteX112" fmla="*/ 517662 w 791883"/>
                <a:gd name="connsiteY112" fmla="*/ 638234 h 642838"/>
                <a:gd name="connsiteX113" fmla="*/ 514486 w 791883"/>
                <a:gd name="connsiteY113" fmla="*/ 622356 h 642838"/>
                <a:gd name="connsiteX114" fmla="*/ 520964 w 791883"/>
                <a:gd name="connsiteY114" fmla="*/ 620704 h 642838"/>
                <a:gd name="connsiteX115" fmla="*/ 533540 w 791883"/>
                <a:gd name="connsiteY115" fmla="*/ 626167 h 642838"/>
                <a:gd name="connsiteX116" fmla="*/ 548402 w 791883"/>
                <a:gd name="connsiteY116" fmla="*/ 630993 h 642838"/>
                <a:gd name="connsiteX117" fmla="*/ 5497 w 791883"/>
                <a:gd name="connsiteY117" fmla="*/ 11365 h 642838"/>
                <a:gd name="connsiteX118" fmla="*/ 35 w 791883"/>
                <a:gd name="connsiteY118" fmla="*/ 13017 h 642838"/>
                <a:gd name="connsiteX119" fmla="*/ 3338 w 791883"/>
                <a:gd name="connsiteY119" fmla="*/ 17209 h 642838"/>
                <a:gd name="connsiteX120" fmla="*/ 8672 w 791883"/>
                <a:gd name="connsiteY120" fmla="*/ 16573 h 642838"/>
                <a:gd name="connsiteX121" fmla="*/ 5624 w 791883"/>
                <a:gd name="connsiteY121" fmla="*/ 11365 h 642838"/>
                <a:gd name="connsiteX122" fmla="*/ 22391 w 791883"/>
                <a:gd name="connsiteY122" fmla="*/ 8317 h 642838"/>
                <a:gd name="connsiteX123" fmla="*/ 20740 w 791883"/>
                <a:gd name="connsiteY123" fmla="*/ 3109 h 642838"/>
                <a:gd name="connsiteX124" fmla="*/ 10959 w 791883"/>
                <a:gd name="connsiteY124" fmla="*/ 1839 h 642838"/>
                <a:gd name="connsiteX125" fmla="*/ 15405 w 791883"/>
                <a:gd name="connsiteY125" fmla="*/ 7555 h 642838"/>
                <a:gd name="connsiteX126" fmla="*/ 22391 w 791883"/>
                <a:gd name="connsiteY126" fmla="*/ 8317 h 642838"/>
                <a:gd name="connsiteX127" fmla="*/ 502038 w 791883"/>
                <a:gd name="connsiteY127" fmla="*/ 358017 h 642838"/>
                <a:gd name="connsiteX128" fmla="*/ 510930 w 791883"/>
                <a:gd name="connsiteY128" fmla="*/ 352174 h 642838"/>
                <a:gd name="connsiteX129" fmla="*/ 515630 w 791883"/>
                <a:gd name="connsiteY129" fmla="*/ 346204 h 642838"/>
                <a:gd name="connsiteX130" fmla="*/ 504959 w 791883"/>
                <a:gd name="connsiteY130" fmla="*/ 343663 h 642838"/>
                <a:gd name="connsiteX131" fmla="*/ 499243 w 791883"/>
                <a:gd name="connsiteY131" fmla="*/ 349252 h 642838"/>
                <a:gd name="connsiteX132" fmla="*/ 502038 w 791883"/>
                <a:gd name="connsiteY132" fmla="*/ 358144 h 642838"/>
                <a:gd name="connsiteX133" fmla="*/ 525157 w 791883"/>
                <a:gd name="connsiteY133" fmla="*/ 334263 h 642838"/>
                <a:gd name="connsiteX134" fmla="*/ 521092 w 791883"/>
                <a:gd name="connsiteY134" fmla="*/ 327785 h 642838"/>
                <a:gd name="connsiteX135" fmla="*/ 511438 w 791883"/>
                <a:gd name="connsiteY135" fmla="*/ 322450 h 642838"/>
                <a:gd name="connsiteX136" fmla="*/ 511310 w 791883"/>
                <a:gd name="connsiteY136" fmla="*/ 330453 h 642838"/>
                <a:gd name="connsiteX137" fmla="*/ 517916 w 791883"/>
                <a:gd name="connsiteY137" fmla="*/ 333374 h 642838"/>
                <a:gd name="connsiteX138" fmla="*/ 525029 w 791883"/>
                <a:gd name="connsiteY138" fmla="*/ 334390 h 642838"/>
                <a:gd name="connsiteX139" fmla="*/ 741861 w 791883"/>
                <a:gd name="connsiteY139" fmla="*/ 409716 h 642838"/>
                <a:gd name="connsiteX140" fmla="*/ 749609 w 791883"/>
                <a:gd name="connsiteY140" fmla="*/ 410351 h 642838"/>
                <a:gd name="connsiteX141" fmla="*/ 744020 w 791883"/>
                <a:gd name="connsiteY141" fmla="*/ 404508 h 642838"/>
                <a:gd name="connsiteX142" fmla="*/ 741734 w 791883"/>
                <a:gd name="connsiteY142" fmla="*/ 409716 h 642838"/>
                <a:gd name="connsiteX143" fmla="*/ 482222 w 791883"/>
                <a:gd name="connsiteY143" fmla="*/ 263129 h 642838"/>
                <a:gd name="connsiteX144" fmla="*/ 482222 w 791883"/>
                <a:gd name="connsiteY144" fmla="*/ 268591 h 642838"/>
                <a:gd name="connsiteX145" fmla="*/ 490478 w 791883"/>
                <a:gd name="connsiteY145" fmla="*/ 268845 h 642838"/>
                <a:gd name="connsiteX146" fmla="*/ 482222 w 791883"/>
                <a:gd name="connsiteY146" fmla="*/ 263002 h 642838"/>
                <a:gd name="connsiteX147" fmla="*/ 425696 w 791883"/>
                <a:gd name="connsiteY147" fmla="*/ 268337 h 642838"/>
                <a:gd name="connsiteX148" fmla="*/ 419979 w 791883"/>
                <a:gd name="connsiteY148" fmla="*/ 259700 h 642838"/>
                <a:gd name="connsiteX149" fmla="*/ 418963 w 791883"/>
                <a:gd name="connsiteY149" fmla="*/ 264145 h 642838"/>
                <a:gd name="connsiteX150" fmla="*/ 425569 w 791883"/>
                <a:gd name="connsiteY150" fmla="*/ 268337 h 642838"/>
                <a:gd name="connsiteX151" fmla="*/ 450211 w 791883"/>
                <a:gd name="connsiteY151" fmla="*/ 274180 h 642838"/>
                <a:gd name="connsiteX152" fmla="*/ 451355 w 791883"/>
                <a:gd name="connsiteY152" fmla="*/ 281548 h 642838"/>
                <a:gd name="connsiteX153" fmla="*/ 456563 w 791883"/>
                <a:gd name="connsiteY153" fmla="*/ 284596 h 642838"/>
                <a:gd name="connsiteX154" fmla="*/ 450211 w 791883"/>
                <a:gd name="connsiteY154" fmla="*/ 274180 h 642838"/>
                <a:gd name="connsiteX155" fmla="*/ 636303 w 791883"/>
                <a:gd name="connsiteY155" fmla="*/ 461288 h 642838"/>
                <a:gd name="connsiteX156" fmla="*/ 630968 w 791883"/>
                <a:gd name="connsiteY156" fmla="*/ 457350 h 642838"/>
                <a:gd name="connsiteX157" fmla="*/ 619409 w 791883"/>
                <a:gd name="connsiteY157" fmla="*/ 456842 h 642838"/>
                <a:gd name="connsiteX158" fmla="*/ 607214 w 791883"/>
                <a:gd name="connsiteY158" fmla="*/ 451634 h 642838"/>
                <a:gd name="connsiteX159" fmla="*/ 600863 w 791883"/>
                <a:gd name="connsiteY159" fmla="*/ 438169 h 642838"/>
                <a:gd name="connsiteX160" fmla="*/ 596925 w 791883"/>
                <a:gd name="connsiteY160" fmla="*/ 422419 h 642838"/>
                <a:gd name="connsiteX161" fmla="*/ 592225 w 791883"/>
                <a:gd name="connsiteY161" fmla="*/ 414289 h 642838"/>
                <a:gd name="connsiteX162" fmla="*/ 590066 w 791883"/>
                <a:gd name="connsiteY162" fmla="*/ 405524 h 642838"/>
                <a:gd name="connsiteX163" fmla="*/ 581174 w 791883"/>
                <a:gd name="connsiteY163" fmla="*/ 403873 h 642838"/>
                <a:gd name="connsiteX164" fmla="*/ 579269 w 791883"/>
                <a:gd name="connsiteY164" fmla="*/ 410478 h 642838"/>
                <a:gd name="connsiteX165" fmla="*/ 580920 w 791883"/>
                <a:gd name="connsiteY165" fmla="*/ 417973 h 642838"/>
                <a:gd name="connsiteX166" fmla="*/ 576220 w 791883"/>
                <a:gd name="connsiteY166" fmla="*/ 416957 h 642838"/>
                <a:gd name="connsiteX167" fmla="*/ 570377 w 791883"/>
                <a:gd name="connsiteY167" fmla="*/ 408192 h 642838"/>
                <a:gd name="connsiteX168" fmla="*/ 559199 w 791883"/>
                <a:gd name="connsiteY168" fmla="*/ 409716 h 642838"/>
                <a:gd name="connsiteX169" fmla="*/ 557421 w 791883"/>
                <a:gd name="connsiteY169" fmla="*/ 420259 h 642838"/>
                <a:gd name="connsiteX170" fmla="*/ 550688 w 791883"/>
                <a:gd name="connsiteY170" fmla="*/ 426610 h 642838"/>
                <a:gd name="connsiteX171" fmla="*/ 550434 w 791883"/>
                <a:gd name="connsiteY171" fmla="*/ 434867 h 642838"/>
                <a:gd name="connsiteX172" fmla="*/ 565931 w 791883"/>
                <a:gd name="connsiteY172" fmla="*/ 435883 h 642838"/>
                <a:gd name="connsiteX173" fmla="*/ 575967 w 791883"/>
                <a:gd name="connsiteY173" fmla="*/ 435375 h 642838"/>
                <a:gd name="connsiteX174" fmla="*/ 580666 w 791883"/>
                <a:gd name="connsiteY174" fmla="*/ 442615 h 642838"/>
                <a:gd name="connsiteX175" fmla="*/ 586890 w 791883"/>
                <a:gd name="connsiteY175" fmla="*/ 452396 h 642838"/>
                <a:gd name="connsiteX176" fmla="*/ 591463 w 791883"/>
                <a:gd name="connsiteY176" fmla="*/ 461034 h 642838"/>
                <a:gd name="connsiteX177" fmla="*/ 595910 w 791883"/>
                <a:gd name="connsiteY177" fmla="*/ 473101 h 642838"/>
                <a:gd name="connsiteX178" fmla="*/ 606706 w 791883"/>
                <a:gd name="connsiteY178" fmla="*/ 480088 h 642838"/>
                <a:gd name="connsiteX179" fmla="*/ 614328 w 791883"/>
                <a:gd name="connsiteY179" fmla="*/ 488979 h 642838"/>
                <a:gd name="connsiteX180" fmla="*/ 624744 w 791883"/>
                <a:gd name="connsiteY180" fmla="*/ 486693 h 642838"/>
                <a:gd name="connsiteX181" fmla="*/ 623474 w 791883"/>
                <a:gd name="connsiteY181" fmla="*/ 478944 h 642838"/>
                <a:gd name="connsiteX182" fmla="*/ 624490 w 791883"/>
                <a:gd name="connsiteY182" fmla="*/ 470053 h 642838"/>
                <a:gd name="connsiteX183" fmla="*/ 636684 w 791883"/>
                <a:gd name="connsiteY183" fmla="*/ 461288 h 642838"/>
                <a:gd name="connsiteX184" fmla="*/ 474473 w 791883"/>
                <a:gd name="connsiteY184" fmla="*/ 273799 h 642838"/>
                <a:gd name="connsiteX185" fmla="*/ 469265 w 791883"/>
                <a:gd name="connsiteY185" fmla="*/ 277737 h 642838"/>
                <a:gd name="connsiteX186" fmla="*/ 469900 w 791883"/>
                <a:gd name="connsiteY186" fmla="*/ 283199 h 642838"/>
                <a:gd name="connsiteX187" fmla="*/ 476886 w 791883"/>
                <a:gd name="connsiteY187" fmla="*/ 283834 h 642838"/>
                <a:gd name="connsiteX188" fmla="*/ 478411 w 791883"/>
                <a:gd name="connsiteY188" fmla="*/ 277356 h 642838"/>
                <a:gd name="connsiteX189" fmla="*/ 474473 w 791883"/>
                <a:gd name="connsiteY189" fmla="*/ 273799 h 642838"/>
                <a:gd name="connsiteX190" fmla="*/ 779460 w 791883"/>
                <a:gd name="connsiteY190" fmla="*/ 379611 h 642838"/>
                <a:gd name="connsiteX191" fmla="*/ 778317 w 791883"/>
                <a:gd name="connsiteY191" fmla="*/ 385200 h 642838"/>
                <a:gd name="connsiteX192" fmla="*/ 782509 w 791883"/>
                <a:gd name="connsiteY192" fmla="*/ 389392 h 642838"/>
                <a:gd name="connsiteX193" fmla="*/ 791528 w 791883"/>
                <a:gd name="connsiteY193" fmla="*/ 384565 h 642838"/>
                <a:gd name="connsiteX194" fmla="*/ 779460 w 791883"/>
                <a:gd name="connsiteY194" fmla="*/ 379738 h 642838"/>
                <a:gd name="connsiteX195" fmla="*/ 673394 w 791883"/>
                <a:gd name="connsiteY195" fmla="*/ 472847 h 642838"/>
                <a:gd name="connsiteX196" fmla="*/ 675808 w 791883"/>
                <a:gd name="connsiteY196" fmla="*/ 479453 h 642838"/>
                <a:gd name="connsiteX197" fmla="*/ 678602 w 791883"/>
                <a:gd name="connsiteY197" fmla="*/ 489361 h 642838"/>
                <a:gd name="connsiteX198" fmla="*/ 685970 w 791883"/>
                <a:gd name="connsiteY198" fmla="*/ 489361 h 642838"/>
                <a:gd name="connsiteX199" fmla="*/ 692194 w 791883"/>
                <a:gd name="connsiteY199" fmla="*/ 484280 h 642838"/>
                <a:gd name="connsiteX200" fmla="*/ 697021 w 791883"/>
                <a:gd name="connsiteY200" fmla="*/ 487836 h 642838"/>
                <a:gd name="connsiteX201" fmla="*/ 704007 w 791883"/>
                <a:gd name="connsiteY201" fmla="*/ 491901 h 642838"/>
                <a:gd name="connsiteX202" fmla="*/ 710232 w 791883"/>
                <a:gd name="connsiteY202" fmla="*/ 482628 h 642838"/>
                <a:gd name="connsiteX203" fmla="*/ 714296 w 791883"/>
                <a:gd name="connsiteY203" fmla="*/ 476023 h 642838"/>
                <a:gd name="connsiteX204" fmla="*/ 707945 w 791883"/>
                <a:gd name="connsiteY204" fmla="*/ 470434 h 642838"/>
                <a:gd name="connsiteX205" fmla="*/ 702864 w 791883"/>
                <a:gd name="connsiteY205" fmla="*/ 464083 h 642838"/>
                <a:gd name="connsiteX206" fmla="*/ 693465 w 791883"/>
                <a:gd name="connsiteY206" fmla="*/ 458747 h 642838"/>
                <a:gd name="connsiteX207" fmla="*/ 681143 w 791883"/>
                <a:gd name="connsiteY207" fmla="*/ 461415 h 642838"/>
                <a:gd name="connsiteX208" fmla="*/ 679873 w 791883"/>
                <a:gd name="connsiteY208" fmla="*/ 467385 h 642838"/>
                <a:gd name="connsiteX209" fmla="*/ 673522 w 791883"/>
                <a:gd name="connsiteY209" fmla="*/ 472720 h 642838"/>
                <a:gd name="connsiteX210" fmla="*/ 505467 w 791883"/>
                <a:gd name="connsiteY210" fmla="*/ 263891 h 642838"/>
                <a:gd name="connsiteX211" fmla="*/ 511056 w 791883"/>
                <a:gd name="connsiteY211" fmla="*/ 270497 h 642838"/>
                <a:gd name="connsiteX212" fmla="*/ 515248 w 791883"/>
                <a:gd name="connsiteY212" fmla="*/ 276340 h 642838"/>
                <a:gd name="connsiteX213" fmla="*/ 517535 w 791883"/>
                <a:gd name="connsiteY213" fmla="*/ 265289 h 642838"/>
                <a:gd name="connsiteX214" fmla="*/ 508897 w 791883"/>
                <a:gd name="connsiteY214" fmla="*/ 259445 h 642838"/>
                <a:gd name="connsiteX215" fmla="*/ 505467 w 791883"/>
                <a:gd name="connsiteY215" fmla="*/ 263891 h 642838"/>
                <a:gd name="connsiteX216" fmla="*/ 391144 w 791883"/>
                <a:gd name="connsiteY216" fmla="*/ 249537 h 642838"/>
                <a:gd name="connsiteX217" fmla="*/ 392796 w 791883"/>
                <a:gd name="connsiteY217" fmla="*/ 257794 h 642838"/>
                <a:gd name="connsiteX218" fmla="*/ 395464 w 791883"/>
                <a:gd name="connsiteY218" fmla="*/ 263129 h 642838"/>
                <a:gd name="connsiteX219" fmla="*/ 398766 w 791883"/>
                <a:gd name="connsiteY219" fmla="*/ 257794 h 642838"/>
                <a:gd name="connsiteX220" fmla="*/ 397750 w 791883"/>
                <a:gd name="connsiteY220" fmla="*/ 251316 h 642838"/>
                <a:gd name="connsiteX221" fmla="*/ 391272 w 791883"/>
                <a:gd name="connsiteY221" fmla="*/ 249537 h 642838"/>
                <a:gd name="connsiteX222" fmla="*/ 348084 w 791883"/>
                <a:gd name="connsiteY222" fmla="*/ 212319 h 642838"/>
                <a:gd name="connsiteX223" fmla="*/ 346305 w 791883"/>
                <a:gd name="connsiteY223" fmla="*/ 218924 h 642838"/>
                <a:gd name="connsiteX224" fmla="*/ 349989 w 791883"/>
                <a:gd name="connsiteY224" fmla="*/ 226292 h 642838"/>
                <a:gd name="connsiteX225" fmla="*/ 357738 w 791883"/>
                <a:gd name="connsiteY225" fmla="*/ 225149 h 642838"/>
                <a:gd name="connsiteX226" fmla="*/ 363200 w 791883"/>
                <a:gd name="connsiteY226" fmla="*/ 219178 h 642838"/>
                <a:gd name="connsiteX227" fmla="*/ 359262 w 791883"/>
                <a:gd name="connsiteY227" fmla="*/ 212065 h 642838"/>
                <a:gd name="connsiteX228" fmla="*/ 347829 w 791883"/>
                <a:gd name="connsiteY228" fmla="*/ 212319 h 642838"/>
                <a:gd name="connsiteX229" fmla="*/ 405753 w 791883"/>
                <a:gd name="connsiteY229" fmla="*/ 267067 h 642838"/>
                <a:gd name="connsiteX230" fmla="*/ 404228 w 791883"/>
                <a:gd name="connsiteY230" fmla="*/ 272783 h 642838"/>
                <a:gd name="connsiteX231" fmla="*/ 411215 w 791883"/>
                <a:gd name="connsiteY231" fmla="*/ 276467 h 642838"/>
                <a:gd name="connsiteX232" fmla="*/ 421250 w 791883"/>
                <a:gd name="connsiteY232" fmla="*/ 277102 h 642838"/>
                <a:gd name="connsiteX233" fmla="*/ 420107 w 791883"/>
                <a:gd name="connsiteY233" fmla="*/ 271640 h 642838"/>
                <a:gd name="connsiteX234" fmla="*/ 405626 w 791883"/>
                <a:gd name="connsiteY234" fmla="*/ 267067 h 64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791883" h="642838">
                  <a:moveTo>
                    <a:pt x="548529" y="630104"/>
                  </a:moveTo>
                  <a:cubicBezTo>
                    <a:pt x="552086" y="629469"/>
                    <a:pt x="552339" y="625277"/>
                    <a:pt x="555007" y="617910"/>
                  </a:cubicBezTo>
                  <a:cubicBezTo>
                    <a:pt x="557548" y="610415"/>
                    <a:pt x="561104" y="619180"/>
                    <a:pt x="565296" y="622102"/>
                  </a:cubicBezTo>
                  <a:cubicBezTo>
                    <a:pt x="569488" y="625023"/>
                    <a:pt x="569869" y="630867"/>
                    <a:pt x="572029" y="634042"/>
                  </a:cubicBezTo>
                  <a:cubicBezTo>
                    <a:pt x="574315" y="637218"/>
                    <a:pt x="576856" y="637599"/>
                    <a:pt x="579777" y="633026"/>
                  </a:cubicBezTo>
                  <a:cubicBezTo>
                    <a:pt x="582698" y="628453"/>
                    <a:pt x="583969" y="624642"/>
                    <a:pt x="583715" y="615877"/>
                  </a:cubicBezTo>
                  <a:cubicBezTo>
                    <a:pt x="583333" y="607113"/>
                    <a:pt x="583715" y="610415"/>
                    <a:pt x="583715" y="597459"/>
                  </a:cubicBezTo>
                  <a:cubicBezTo>
                    <a:pt x="583715" y="584503"/>
                    <a:pt x="586509" y="584503"/>
                    <a:pt x="586001" y="577897"/>
                  </a:cubicBezTo>
                  <a:cubicBezTo>
                    <a:pt x="585493" y="571292"/>
                    <a:pt x="587145" y="565830"/>
                    <a:pt x="582826" y="555287"/>
                  </a:cubicBezTo>
                  <a:cubicBezTo>
                    <a:pt x="578506" y="544870"/>
                    <a:pt x="581809" y="547665"/>
                    <a:pt x="583588" y="542711"/>
                  </a:cubicBezTo>
                  <a:cubicBezTo>
                    <a:pt x="585366" y="537757"/>
                    <a:pt x="587398" y="536614"/>
                    <a:pt x="588033" y="530263"/>
                  </a:cubicBezTo>
                  <a:cubicBezTo>
                    <a:pt x="588669" y="524039"/>
                    <a:pt x="585620" y="524928"/>
                    <a:pt x="582826" y="520736"/>
                  </a:cubicBezTo>
                  <a:cubicBezTo>
                    <a:pt x="580031" y="516544"/>
                    <a:pt x="581556" y="514131"/>
                    <a:pt x="583715" y="512987"/>
                  </a:cubicBezTo>
                  <a:cubicBezTo>
                    <a:pt x="585747" y="511844"/>
                    <a:pt x="586636" y="506890"/>
                    <a:pt x="591083" y="502063"/>
                  </a:cubicBezTo>
                  <a:cubicBezTo>
                    <a:pt x="595401" y="497236"/>
                    <a:pt x="595910" y="496855"/>
                    <a:pt x="594512" y="490504"/>
                  </a:cubicBezTo>
                  <a:cubicBezTo>
                    <a:pt x="592987" y="484026"/>
                    <a:pt x="592098" y="485931"/>
                    <a:pt x="586890" y="479580"/>
                  </a:cubicBezTo>
                  <a:cubicBezTo>
                    <a:pt x="581682" y="473101"/>
                    <a:pt x="580031" y="474880"/>
                    <a:pt x="575967" y="467131"/>
                  </a:cubicBezTo>
                  <a:cubicBezTo>
                    <a:pt x="571774" y="459383"/>
                    <a:pt x="573553" y="461796"/>
                    <a:pt x="570758" y="457604"/>
                  </a:cubicBezTo>
                  <a:cubicBezTo>
                    <a:pt x="568091" y="453413"/>
                    <a:pt x="565296" y="453667"/>
                    <a:pt x="556658" y="451126"/>
                  </a:cubicBezTo>
                  <a:cubicBezTo>
                    <a:pt x="548148" y="448586"/>
                    <a:pt x="546750" y="450999"/>
                    <a:pt x="541542" y="447951"/>
                  </a:cubicBezTo>
                  <a:cubicBezTo>
                    <a:pt x="536208" y="444902"/>
                    <a:pt x="532523" y="448458"/>
                    <a:pt x="530237" y="450237"/>
                  </a:cubicBezTo>
                  <a:cubicBezTo>
                    <a:pt x="527951" y="452015"/>
                    <a:pt x="527316" y="455445"/>
                    <a:pt x="526046" y="457985"/>
                  </a:cubicBezTo>
                  <a:cubicBezTo>
                    <a:pt x="524775" y="460526"/>
                    <a:pt x="522616" y="465861"/>
                    <a:pt x="520202" y="470688"/>
                  </a:cubicBezTo>
                  <a:cubicBezTo>
                    <a:pt x="517789" y="475515"/>
                    <a:pt x="515248" y="472720"/>
                    <a:pt x="513724" y="470053"/>
                  </a:cubicBezTo>
                  <a:cubicBezTo>
                    <a:pt x="512327" y="467385"/>
                    <a:pt x="515630" y="465607"/>
                    <a:pt x="517789" y="462685"/>
                  </a:cubicBezTo>
                  <a:cubicBezTo>
                    <a:pt x="519821" y="459764"/>
                    <a:pt x="521981" y="459510"/>
                    <a:pt x="520329" y="456842"/>
                  </a:cubicBezTo>
                  <a:cubicBezTo>
                    <a:pt x="518678" y="454302"/>
                    <a:pt x="515883" y="453794"/>
                    <a:pt x="516265" y="450110"/>
                  </a:cubicBezTo>
                  <a:cubicBezTo>
                    <a:pt x="516772" y="446426"/>
                    <a:pt x="521981" y="448205"/>
                    <a:pt x="525791" y="445791"/>
                  </a:cubicBezTo>
                  <a:cubicBezTo>
                    <a:pt x="529602" y="443378"/>
                    <a:pt x="530110" y="442362"/>
                    <a:pt x="527570" y="438678"/>
                  </a:cubicBezTo>
                  <a:cubicBezTo>
                    <a:pt x="524902" y="434994"/>
                    <a:pt x="522870" y="437026"/>
                    <a:pt x="515630" y="432199"/>
                  </a:cubicBezTo>
                  <a:cubicBezTo>
                    <a:pt x="508389" y="427372"/>
                    <a:pt x="512200" y="427753"/>
                    <a:pt x="512708" y="423943"/>
                  </a:cubicBezTo>
                  <a:cubicBezTo>
                    <a:pt x="513216" y="420132"/>
                    <a:pt x="516137" y="417464"/>
                    <a:pt x="514613" y="410986"/>
                  </a:cubicBezTo>
                  <a:cubicBezTo>
                    <a:pt x="513216" y="404508"/>
                    <a:pt x="512073" y="403746"/>
                    <a:pt x="511692" y="397267"/>
                  </a:cubicBezTo>
                  <a:cubicBezTo>
                    <a:pt x="511438" y="390789"/>
                    <a:pt x="507373" y="384692"/>
                    <a:pt x="501784" y="382279"/>
                  </a:cubicBezTo>
                  <a:cubicBezTo>
                    <a:pt x="496322" y="379865"/>
                    <a:pt x="490478" y="379992"/>
                    <a:pt x="477268" y="377070"/>
                  </a:cubicBezTo>
                  <a:cubicBezTo>
                    <a:pt x="464058" y="374149"/>
                    <a:pt x="466471" y="374276"/>
                    <a:pt x="459358" y="368560"/>
                  </a:cubicBezTo>
                  <a:cubicBezTo>
                    <a:pt x="452243" y="362717"/>
                    <a:pt x="453895" y="361827"/>
                    <a:pt x="453895" y="355222"/>
                  </a:cubicBezTo>
                  <a:cubicBezTo>
                    <a:pt x="453895" y="348617"/>
                    <a:pt x="452625" y="348363"/>
                    <a:pt x="451481" y="342647"/>
                  </a:cubicBezTo>
                  <a:cubicBezTo>
                    <a:pt x="450339" y="336804"/>
                    <a:pt x="452243" y="334517"/>
                    <a:pt x="454403" y="331596"/>
                  </a:cubicBezTo>
                  <a:cubicBezTo>
                    <a:pt x="456690" y="328674"/>
                    <a:pt x="467359" y="327785"/>
                    <a:pt x="470917" y="320290"/>
                  </a:cubicBezTo>
                  <a:cubicBezTo>
                    <a:pt x="474473" y="312796"/>
                    <a:pt x="464184" y="311526"/>
                    <a:pt x="460628" y="307080"/>
                  </a:cubicBezTo>
                  <a:cubicBezTo>
                    <a:pt x="457071" y="302507"/>
                    <a:pt x="455419" y="300602"/>
                    <a:pt x="448687" y="299585"/>
                  </a:cubicBezTo>
                  <a:cubicBezTo>
                    <a:pt x="441954" y="298569"/>
                    <a:pt x="438398" y="301872"/>
                    <a:pt x="433571" y="309239"/>
                  </a:cubicBezTo>
                  <a:cubicBezTo>
                    <a:pt x="428744" y="316734"/>
                    <a:pt x="423536" y="315718"/>
                    <a:pt x="415152" y="316353"/>
                  </a:cubicBezTo>
                  <a:cubicBezTo>
                    <a:pt x="406769" y="316988"/>
                    <a:pt x="406134" y="316353"/>
                    <a:pt x="402196" y="313812"/>
                  </a:cubicBezTo>
                  <a:cubicBezTo>
                    <a:pt x="398385" y="311272"/>
                    <a:pt x="402831" y="307969"/>
                    <a:pt x="402831" y="307969"/>
                  </a:cubicBezTo>
                  <a:cubicBezTo>
                    <a:pt x="402831" y="307969"/>
                    <a:pt x="414772" y="307969"/>
                    <a:pt x="419599" y="306317"/>
                  </a:cubicBezTo>
                  <a:cubicBezTo>
                    <a:pt x="424426" y="304666"/>
                    <a:pt x="427982" y="299204"/>
                    <a:pt x="429252" y="292726"/>
                  </a:cubicBezTo>
                  <a:cubicBezTo>
                    <a:pt x="430523" y="286248"/>
                    <a:pt x="427601" y="290185"/>
                    <a:pt x="417312" y="283961"/>
                  </a:cubicBezTo>
                  <a:cubicBezTo>
                    <a:pt x="407023" y="277864"/>
                    <a:pt x="407912" y="283580"/>
                    <a:pt x="396607" y="278499"/>
                  </a:cubicBezTo>
                  <a:cubicBezTo>
                    <a:pt x="385302" y="273291"/>
                    <a:pt x="388223" y="276213"/>
                    <a:pt x="386572" y="268464"/>
                  </a:cubicBezTo>
                  <a:cubicBezTo>
                    <a:pt x="384920" y="260716"/>
                    <a:pt x="386191" y="260334"/>
                    <a:pt x="380093" y="249411"/>
                  </a:cubicBezTo>
                  <a:cubicBezTo>
                    <a:pt x="373996" y="238359"/>
                    <a:pt x="372345" y="244583"/>
                    <a:pt x="362945" y="238359"/>
                  </a:cubicBezTo>
                  <a:cubicBezTo>
                    <a:pt x="353546" y="232262"/>
                    <a:pt x="349735" y="238105"/>
                    <a:pt x="341986" y="231246"/>
                  </a:cubicBezTo>
                  <a:cubicBezTo>
                    <a:pt x="334238" y="224387"/>
                    <a:pt x="337159" y="227689"/>
                    <a:pt x="333857" y="217019"/>
                  </a:cubicBezTo>
                  <a:cubicBezTo>
                    <a:pt x="330681" y="206349"/>
                    <a:pt x="326744" y="207619"/>
                    <a:pt x="318994" y="205333"/>
                  </a:cubicBezTo>
                  <a:cubicBezTo>
                    <a:pt x="311246" y="203046"/>
                    <a:pt x="317724" y="212192"/>
                    <a:pt x="320011" y="218924"/>
                  </a:cubicBezTo>
                  <a:cubicBezTo>
                    <a:pt x="322297" y="225657"/>
                    <a:pt x="322297" y="225403"/>
                    <a:pt x="318741" y="227054"/>
                  </a:cubicBezTo>
                  <a:cubicBezTo>
                    <a:pt x="315184" y="228705"/>
                    <a:pt x="313279" y="222481"/>
                    <a:pt x="305149" y="212827"/>
                  </a:cubicBezTo>
                  <a:cubicBezTo>
                    <a:pt x="297019" y="203173"/>
                    <a:pt x="297654" y="208635"/>
                    <a:pt x="292827" y="200887"/>
                  </a:cubicBezTo>
                  <a:cubicBezTo>
                    <a:pt x="288000" y="193138"/>
                    <a:pt x="289906" y="192122"/>
                    <a:pt x="283809" y="189200"/>
                  </a:cubicBezTo>
                  <a:cubicBezTo>
                    <a:pt x="277711" y="186279"/>
                    <a:pt x="276441" y="188946"/>
                    <a:pt x="269328" y="185390"/>
                  </a:cubicBezTo>
                  <a:cubicBezTo>
                    <a:pt x="262215" y="181833"/>
                    <a:pt x="263993" y="169766"/>
                    <a:pt x="261706" y="165574"/>
                  </a:cubicBezTo>
                  <a:cubicBezTo>
                    <a:pt x="259420" y="161382"/>
                    <a:pt x="254593" y="158842"/>
                    <a:pt x="246464" y="154015"/>
                  </a:cubicBezTo>
                  <a:cubicBezTo>
                    <a:pt x="238334" y="149188"/>
                    <a:pt x="239985" y="147536"/>
                    <a:pt x="233507" y="139153"/>
                  </a:cubicBezTo>
                  <a:cubicBezTo>
                    <a:pt x="227028" y="130769"/>
                    <a:pt x="221186" y="133309"/>
                    <a:pt x="209626" y="126577"/>
                  </a:cubicBezTo>
                  <a:cubicBezTo>
                    <a:pt x="197940" y="119718"/>
                    <a:pt x="203783" y="121369"/>
                    <a:pt x="199591" y="114002"/>
                  </a:cubicBezTo>
                  <a:cubicBezTo>
                    <a:pt x="195399" y="106634"/>
                    <a:pt x="191842" y="111715"/>
                    <a:pt x="185110" y="111080"/>
                  </a:cubicBezTo>
                  <a:cubicBezTo>
                    <a:pt x="178378" y="110445"/>
                    <a:pt x="178378" y="107523"/>
                    <a:pt x="177362" y="100791"/>
                  </a:cubicBezTo>
                  <a:cubicBezTo>
                    <a:pt x="176346" y="94059"/>
                    <a:pt x="177108" y="92407"/>
                    <a:pt x="170884" y="85294"/>
                  </a:cubicBezTo>
                  <a:cubicBezTo>
                    <a:pt x="164787" y="78181"/>
                    <a:pt x="165422" y="81737"/>
                    <a:pt x="163516" y="76275"/>
                  </a:cubicBezTo>
                  <a:cubicBezTo>
                    <a:pt x="161611" y="70813"/>
                    <a:pt x="165167" y="70432"/>
                    <a:pt x="160595" y="64081"/>
                  </a:cubicBezTo>
                  <a:cubicBezTo>
                    <a:pt x="156148" y="57603"/>
                    <a:pt x="153862" y="61159"/>
                    <a:pt x="150306" y="54681"/>
                  </a:cubicBezTo>
                  <a:cubicBezTo>
                    <a:pt x="146749" y="48203"/>
                    <a:pt x="145097" y="47314"/>
                    <a:pt x="138746" y="44392"/>
                  </a:cubicBezTo>
                  <a:cubicBezTo>
                    <a:pt x="132268" y="41471"/>
                    <a:pt x="130363" y="49854"/>
                    <a:pt x="121598" y="49600"/>
                  </a:cubicBezTo>
                  <a:cubicBezTo>
                    <a:pt x="112833" y="49219"/>
                    <a:pt x="117406" y="46424"/>
                    <a:pt x="109022" y="41471"/>
                  </a:cubicBezTo>
                  <a:cubicBezTo>
                    <a:pt x="100638" y="36644"/>
                    <a:pt x="98098" y="42106"/>
                    <a:pt x="89587" y="43122"/>
                  </a:cubicBezTo>
                  <a:cubicBezTo>
                    <a:pt x="81204" y="44138"/>
                    <a:pt x="83490" y="46043"/>
                    <a:pt x="73074" y="46678"/>
                  </a:cubicBezTo>
                  <a:cubicBezTo>
                    <a:pt x="62785" y="47314"/>
                    <a:pt x="66342" y="42106"/>
                    <a:pt x="53004" y="31436"/>
                  </a:cubicBezTo>
                  <a:cubicBezTo>
                    <a:pt x="42715" y="17336"/>
                    <a:pt x="22137" y="16066"/>
                    <a:pt x="17691" y="22925"/>
                  </a:cubicBezTo>
                  <a:cubicBezTo>
                    <a:pt x="13119" y="29784"/>
                    <a:pt x="17691" y="40327"/>
                    <a:pt x="19596" y="47822"/>
                  </a:cubicBezTo>
                  <a:cubicBezTo>
                    <a:pt x="21502" y="55189"/>
                    <a:pt x="31537" y="62049"/>
                    <a:pt x="34712" y="72719"/>
                  </a:cubicBezTo>
                  <a:cubicBezTo>
                    <a:pt x="37888" y="83389"/>
                    <a:pt x="48558" y="85294"/>
                    <a:pt x="60626" y="95329"/>
                  </a:cubicBezTo>
                  <a:cubicBezTo>
                    <a:pt x="72566" y="105364"/>
                    <a:pt x="70915" y="105364"/>
                    <a:pt x="81966" y="118829"/>
                  </a:cubicBezTo>
                  <a:cubicBezTo>
                    <a:pt x="92890" y="132420"/>
                    <a:pt x="92890" y="127594"/>
                    <a:pt x="102036" y="133056"/>
                  </a:cubicBezTo>
                  <a:cubicBezTo>
                    <a:pt x="111055" y="138518"/>
                    <a:pt x="120074" y="145377"/>
                    <a:pt x="126552" y="152109"/>
                  </a:cubicBezTo>
                  <a:cubicBezTo>
                    <a:pt x="133030" y="158842"/>
                    <a:pt x="138873" y="163795"/>
                    <a:pt x="146621" y="174465"/>
                  </a:cubicBezTo>
                  <a:cubicBezTo>
                    <a:pt x="154370" y="185136"/>
                    <a:pt x="150306" y="188184"/>
                    <a:pt x="150686" y="197203"/>
                  </a:cubicBezTo>
                  <a:cubicBezTo>
                    <a:pt x="150941" y="206222"/>
                    <a:pt x="157419" y="203935"/>
                    <a:pt x="167835" y="205968"/>
                  </a:cubicBezTo>
                  <a:cubicBezTo>
                    <a:pt x="178124" y="207873"/>
                    <a:pt x="178124" y="212446"/>
                    <a:pt x="187524" y="217654"/>
                  </a:cubicBezTo>
                  <a:cubicBezTo>
                    <a:pt x="196924" y="222862"/>
                    <a:pt x="200481" y="224387"/>
                    <a:pt x="205561" y="229976"/>
                  </a:cubicBezTo>
                  <a:cubicBezTo>
                    <a:pt x="210770" y="235438"/>
                    <a:pt x="207467" y="238994"/>
                    <a:pt x="207467" y="245854"/>
                  </a:cubicBezTo>
                  <a:cubicBezTo>
                    <a:pt x="207467" y="252713"/>
                    <a:pt x="208737" y="254619"/>
                    <a:pt x="214580" y="261732"/>
                  </a:cubicBezTo>
                  <a:cubicBezTo>
                    <a:pt x="220423" y="268845"/>
                    <a:pt x="219788" y="278499"/>
                    <a:pt x="219407" y="286248"/>
                  </a:cubicBezTo>
                  <a:cubicBezTo>
                    <a:pt x="219026" y="293996"/>
                    <a:pt x="221948" y="301109"/>
                    <a:pt x="229696" y="307207"/>
                  </a:cubicBezTo>
                  <a:cubicBezTo>
                    <a:pt x="237445" y="313304"/>
                    <a:pt x="245574" y="315209"/>
                    <a:pt x="251036" y="322323"/>
                  </a:cubicBezTo>
                  <a:cubicBezTo>
                    <a:pt x="256498" y="329436"/>
                    <a:pt x="264119" y="338328"/>
                    <a:pt x="268184" y="345949"/>
                  </a:cubicBezTo>
                  <a:cubicBezTo>
                    <a:pt x="272249" y="353571"/>
                    <a:pt x="283682" y="360430"/>
                    <a:pt x="289652" y="368433"/>
                  </a:cubicBezTo>
                  <a:cubicBezTo>
                    <a:pt x="295622" y="376308"/>
                    <a:pt x="292827" y="376436"/>
                    <a:pt x="293082" y="385200"/>
                  </a:cubicBezTo>
                  <a:cubicBezTo>
                    <a:pt x="293209" y="393965"/>
                    <a:pt x="295876" y="391043"/>
                    <a:pt x="300957" y="399554"/>
                  </a:cubicBezTo>
                  <a:cubicBezTo>
                    <a:pt x="306165" y="408065"/>
                    <a:pt x="316835" y="423689"/>
                    <a:pt x="318487" y="433089"/>
                  </a:cubicBezTo>
                  <a:cubicBezTo>
                    <a:pt x="320138" y="442488"/>
                    <a:pt x="320392" y="444394"/>
                    <a:pt x="323949" y="453158"/>
                  </a:cubicBezTo>
                  <a:cubicBezTo>
                    <a:pt x="327506" y="461923"/>
                    <a:pt x="331316" y="465099"/>
                    <a:pt x="338175" y="476150"/>
                  </a:cubicBezTo>
                  <a:cubicBezTo>
                    <a:pt x="344908" y="487074"/>
                    <a:pt x="365359" y="501682"/>
                    <a:pt x="372472" y="509431"/>
                  </a:cubicBezTo>
                  <a:cubicBezTo>
                    <a:pt x="379586" y="517179"/>
                    <a:pt x="385048" y="516925"/>
                    <a:pt x="389240" y="521371"/>
                  </a:cubicBezTo>
                  <a:cubicBezTo>
                    <a:pt x="393432" y="525944"/>
                    <a:pt x="392796" y="529501"/>
                    <a:pt x="392796" y="536614"/>
                  </a:cubicBezTo>
                  <a:cubicBezTo>
                    <a:pt x="392796" y="543727"/>
                    <a:pt x="401815" y="547538"/>
                    <a:pt x="411850" y="555668"/>
                  </a:cubicBezTo>
                  <a:cubicBezTo>
                    <a:pt x="421885" y="563797"/>
                    <a:pt x="430523" y="566719"/>
                    <a:pt x="442209" y="571546"/>
                  </a:cubicBezTo>
                  <a:cubicBezTo>
                    <a:pt x="453895" y="576373"/>
                    <a:pt x="453895" y="579676"/>
                    <a:pt x="460246" y="587424"/>
                  </a:cubicBezTo>
                  <a:cubicBezTo>
                    <a:pt x="466725" y="595173"/>
                    <a:pt x="473203" y="598729"/>
                    <a:pt x="480951" y="605843"/>
                  </a:cubicBezTo>
                  <a:cubicBezTo>
                    <a:pt x="488700" y="612956"/>
                    <a:pt x="491622" y="612575"/>
                    <a:pt x="498354" y="619434"/>
                  </a:cubicBezTo>
                  <a:cubicBezTo>
                    <a:pt x="505086" y="626167"/>
                    <a:pt x="505848" y="627818"/>
                    <a:pt x="509278" y="636582"/>
                  </a:cubicBezTo>
                  <a:cubicBezTo>
                    <a:pt x="512835" y="645347"/>
                    <a:pt x="516772" y="643950"/>
                    <a:pt x="517662" y="638234"/>
                  </a:cubicBezTo>
                  <a:cubicBezTo>
                    <a:pt x="518678" y="632391"/>
                    <a:pt x="515121" y="630104"/>
                    <a:pt x="514486" y="622356"/>
                  </a:cubicBezTo>
                  <a:cubicBezTo>
                    <a:pt x="513851" y="614607"/>
                    <a:pt x="519059" y="619180"/>
                    <a:pt x="520964" y="620704"/>
                  </a:cubicBezTo>
                  <a:cubicBezTo>
                    <a:pt x="522870" y="622356"/>
                    <a:pt x="528078" y="622610"/>
                    <a:pt x="533540" y="626167"/>
                  </a:cubicBezTo>
                  <a:cubicBezTo>
                    <a:pt x="539002" y="629723"/>
                    <a:pt x="544845" y="631629"/>
                    <a:pt x="548402" y="630993"/>
                  </a:cubicBezTo>
                  <a:moveTo>
                    <a:pt x="5497" y="11365"/>
                  </a:moveTo>
                  <a:cubicBezTo>
                    <a:pt x="4735" y="9587"/>
                    <a:pt x="-473" y="6666"/>
                    <a:pt x="35" y="13017"/>
                  </a:cubicBezTo>
                  <a:cubicBezTo>
                    <a:pt x="543" y="15303"/>
                    <a:pt x="35" y="17209"/>
                    <a:pt x="3338" y="17209"/>
                  </a:cubicBezTo>
                  <a:cubicBezTo>
                    <a:pt x="6640" y="17209"/>
                    <a:pt x="8545" y="19876"/>
                    <a:pt x="8672" y="16573"/>
                  </a:cubicBezTo>
                  <a:cubicBezTo>
                    <a:pt x="8800" y="13271"/>
                    <a:pt x="6386" y="13144"/>
                    <a:pt x="5624" y="11365"/>
                  </a:cubicBezTo>
                  <a:moveTo>
                    <a:pt x="22391" y="8317"/>
                  </a:moveTo>
                  <a:cubicBezTo>
                    <a:pt x="22899" y="6031"/>
                    <a:pt x="22899" y="3617"/>
                    <a:pt x="20740" y="3109"/>
                  </a:cubicBezTo>
                  <a:cubicBezTo>
                    <a:pt x="18581" y="2601"/>
                    <a:pt x="12229" y="-2734"/>
                    <a:pt x="10959" y="1839"/>
                  </a:cubicBezTo>
                  <a:cubicBezTo>
                    <a:pt x="10578" y="4760"/>
                    <a:pt x="12229" y="6284"/>
                    <a:pt x="15405" y="7555"/>
                  </a:cubicBezTo>
                  <a:cubicBezTo>
                    <a:pt x="18454" y="8825"/>
                    <a:pt x="21883" y="10603"/>
                    <a:pt x="22391" y="8317"/>
                  </a:cubicBezTo>
                  <a:moveTo>
                    <a:pt x="502038" y="358017"/>
                  </a:moveTo>
                  <a:cubicBezTo>
                    <a:pt x="505086" y="358144"/>
                    <a:pt x="508008" y="354968"/>
                    <a:pt x="510930" y="352174"/>
                  </a:cubicBezTo>
                  <a:cubicBezTo>
                    <a:pt x="513851" y="349379"/>
                    <a:pt x="516265" y="348490"/>
                    <a:pt x="515630" y="346204"/>
                  </a:cubicBezTo>
                  <a:cubicBezTo>
                    <a:pt x="514994" y="343917"/>
                    <a:pt x="509151" y="342647"/>
                    <a:pt x="504959" y="343663"/>
                  </a:cubicBezTo>
                  <a:cubicBezTo>
                    <a:pt x="501403" y="345314"/>
                    <a:pt x="498608" y="344806"/>
                    <a:pt x="499243" y="349252"/>
                  </a:cubicBezTo>
                  <a:cubicBezTo>
                    <a:pt x="499878" y="353571"/>
                    <a:pt x="498989" y="358017"/>
                    <a:pt x="502038" y="358144"/>
                  </a:cubicBezTo>
                  <a:moveTo>
                    <a:pt x="525157" y="334263"/>
                  </a:moveTo>
                  <a:cubicBezTo>
                    <a:pt x="525919" y="330453"/>
                    <a:pt x="522107" y="331469"/>
                    <a:pt x="521092" y="327785"/>
                  </a:cubicBezTo>
                  <a:cubicBezTo>
                    <a:pt x="520075" y="324101"/>
                    <a:pt x="511310" y="316606"/>
                    <a:pt x="511438" y="322450"/>
                  </a:cubicBezTo>
                  <a:cubicBezTo>
                    <a:pt x="510930" y="327658"/>
                    <a:pt x="508135" y="327658"/>
                    <a:pt x="511310" y="330453"/>
                  </a:cubicBezTo>
                  <a:cubicBezTo>
                    <a:pt x="514359" y="333247"/>
                    <a:pt x="513851" y="332612"/>
                    <a:pt x="517916" y="333374"/>
                  </a:cubicBezTo>
                  <a:cubicBezTo>
                    <a:pt x="521981" y="334263"/>
                    <a:pt x="524267" y="338074"/>
                    <a:pt x="525029" y="334390"/>
                  </a:cubicBezTo>
                  <a:moveTo>
                    <a:pt x="741861" y="409716"/>
                  </a:moveTo>
                  <a:cubicBezTo>
                    <a:pt x="745290" y="410478"/>
                    <a:pt x="747196" y="411113"/>
                    <a:pt x="749609" y="410351"/>
                  </a:cubicBezTo>
                  <a:cubicBezTo>
                    <a:pt x="752023" y="409589"/>
                    <a:pt x="748847" y="404762"/>
                    <a:pt x="744020" y="404508"/>
                  </a:cubicBezTo>
                  <a:cubicBezTo>
                    <a:pt x="740463" y="406286"/>
                    <a:pt x="738304" y="408954"/>
                    <a:pt x="741734" y="409716"/>
                  </a:cubicBezTo>
                  <a:moveTo>
                    <a:pt x="482222" y="263129"/>
                  </a:moveTo>
                  <a:cubicBezTo>
                    <a:pt x="480571" y="265924"/>
                    <a:pt x="478665" y="267575"/>
                    <a:pt x="482222" y="268591"/>
                  </a:cubicBezTo>
                  <a:cubicBezTo>
                    <a:pt x="485778" y="269734"/>
                    <a:pt x="489970" y="271894"/>
                    <a:pt x="490478" y="268845"/>
                  </a:cubicBezTo>
                  <a:cubicBezTo>
                    <a:pt x="490987" y="265924"/>
                    <a:pt x="486413" y="260334"/>
                    <a:pt x="482222" y="263002"/>
                  </a:cubicBezTo>
                  <a:moveTo>
                    <a:pt x="425696" y="268337"/>
                  </a:moveTo>
                  <a:cubicBezTo>
                    <a:pt x="426966" y="267448"/>
                    <a:pt x="425441" y="257286"/>
                    <a:pt x="419979" y="259700"/>
                  </a:cubicBezTo>
                  <a:cubicBezTo>
                    <a:pt x="419090" y="260843"/>
                    <a:pt x="416804" y="261859"/>
                    <a:pt x="418963" y="264145"/>
                  </a:cubicBezTo>
                  <a:cubicBezTo>
                    <a:pt x="421123" y="266432"/>
                    <a:pt x="423409" y="269226"/>
                    <a:pt x="425569" y="268337"/>
                  </a:cubicBezTo>
                  <a:moveTo>
                    <a:pt x="450211" y="274180"/>
                  </a:moveTo>
                  <a:cubicBezTo>
                    <a:pt x="449576" y="277737"/>
                    <a:pt x="450084" y="276975"/>
                    <a:pt x="451355" y="281548"/>
                  </a:cubicBezTo>
                  <a:cubicBezTo>
                    <a:pt x="452625" y="286121"/>
                    <a:pt x="454911" y="287264"/>
                    <a:pt x="456563" y="284596"/>
                  </a:cubicBezTo>
                  <a:cubicBezTo>
                    <a:pt x="458214" y="282056"/>
                    <a:pt x="454276" y="271132"/>
                    <a:pt x="450211" y="274180"/>
                  </a:cubicBezTo>
                  <a:moveTo>
                    <a:pt x="636303" y="461288"/>
                  </a:moveTo>
                  <a:cubicBezTo>
                    <a:pt x="638590" y="459637"/>
                    <a:pt x="634143" y="458875"/>
                    <a:pt x="630968" y="457350"/>
                  </a:cubicBezTo>
                  <a:cubicBezTo>
                    <a:pt x="627666" y="455826"/>
                    <a:pt x="625125" y="457223"/>
                    <a:pt x="619409" y="456842"/>
                  </a:cubicBezTo>
                  <a:cubicBezTo>
                    <a:pt x="613693" y="456461"/>
                    <a:pt x="611788" y="455064"/>
                    <a:pt x="607214" y="451634"/>
                  </a:cubicBezTo>
                  <a:cubicBezTo>
                    <a:pt x="602641" y="448205"/>
                    <a:pt x="602387" y="445156"/>
                    <a:pt x="600863" y="438169"/>
                  </a:cubicBezTo>
                  <a:cubicBezTo>
                    <a:pt x="600990" y="428389"/>
                    <a:pt x="598196" y="426356"/>
                    <a:pt x="596925" y="422419"/>
                  </a:cubicBezTo>
                  <a:cubicBezTo>
                    <a:pt x="595655" y="418481"/>
                    <a:pt x="594766" y="418481"/>
                    <a:pt x="592225" y="414289"/>
                  </a:cubicBezTo>
                  <a:cubicBezTo>
                    <a:pt x="589558" y="410097"/>
                    <a:pt x="590447" y="408954"/>
                    <a:pt x="590066" y="405524"/>
                  </a:cubicBezTo>
                  <a:cubicBezTo>
                    <a:pt x="589685" y="402094"/>
                    <a:pt x="583207" y="403238"/>
                    <a:pt x="581174" y="403873"/>
                  </a:cubicBezTo>
                  <a:cubicBezTo>
                    <a:pt x="579015" y="404508"/>
                    <a:pt x="577744" y="407684"/>
                    <a:pt x="579269" y="410478"/>
                  </a:cubicBezTo>
                  <a:cubicBezTo>
                    <a:pt x="580666" y="413400"/>
                    <a:pt x="582571" y="414924"/>
                    <a:pt x="580920" y="417973"/>
                  </a:cubicBezTo>
                  <a:cubicBezTo>
                    <a:pt x="579269" y="421021"/>
                    <a:pt x="577236" y="418481"/>
                    <a:pt x="576220" y="416957"/>
                  </a:cubicBezTo>
                  <a:cubicBezTo>
                    <a:pt x="575204" y="415432"/>
                    <a:pt x="572282" y="410478"/>
                    <a:pt x="570377" y="408192"/>
                  </a:cubicBezTo>
                  <a:cubicBezTo>
                    <a:pt x="568472" y="405905"/>
                    <a:pt x="561485" y="406794"/>
                    <a:pt x="559199" y="409716"/>
                  </a:cubicBezTo>
                  <a:cubicBezTo>
                    <a:pt x="556913" y="412637"/>
                    <a:pt x="559072" y="412637"/>
                    <a:pt x="557421" y="420259"/>
                  </a:cubicBezTo>
                  <a:cubicBezTo>
                    <a:pt x="555769" y="427880"/>
                    <a:pt x="555134" y="423689"/>
                    <a:pt x="550688" y="426610"/>
                  </a:cubicBezTo>
                  <a:cubicBezTo>
                    <a:pt x="546242" y="429532"/>
                    <a:pt x="549672" y="432835"/>
                    <a:pt x="550434" y="434867"/>
                  </a:cubicBezTo>
                  <a:cubicBezTo>
                    <a:pt x="551069" y="437026"/>
                    <a:pt x="559961" y="437026"/>
                    <a:pt x="565931" y="435883"/>
                  </a:cubicBezTo>
                  <a:cubicBezTo>
                    <a:pt x="571774" y="434740"/>
                    <a:pt x="571012" y="435248"/>
                    <a:pt x="575967" y="435375"/>
                  </a:cubicBezTo>
                  <a:cubicBezTo>
                    <a:pt x="581047" y="435502"/>
                    <a:pt x="580412" y="438169"/>
                    <a:pt x="580666" y="442615"/>
                  </a:cubicBezTo>
                  <a:cubicBezTo>
                    <a:pt x="581047" y="447188"/>
                    <a:pt x="582444" y="447569"/>
                    <a:pt x="586890" y="452396"/>
                  </a:cubicBezTo>
                  <a:cubicBezTo>
                    <a:pt x="591336" y="457223"/>
                    <a:pt x="591463" y="456461"/>
                    <a:pt x="591463" y="461034"/>
                  </a:cubicBezTo>
                  <a:cubicBezTo>
                    <a:pt x="591463" y="465607"/>
                    <a:pt x="592480" y="470307"/>
                    <a:pt x="595910" y="473101"/>
                  </a:cubicBezTo>
                  <a:cubicBezTo>
                    <a:pt x="599339" y="475896"/>
                    <a:pt x="602387" y="476531"/>
                    <a:pt x="606706" y="480088"/>
                  </a:cubicBezTo>
                  <a:cubicBezTo>
                    <a:pt x="610898" y="483645"/>
                    <a:pt x="610390" y="484280"/>
                    <a:pt x="614328" y="488979"/>
                  </a:cubicBezTo>
                  <a:cubicBezTo>
                    <a:pt x="618265" y="493679"/>
                    <a:pt x="622584" y="488726"/>
                    <a:pt x="624744" y="486693"/>
                  </a:cubicBezTo>
                  <a:cubicBezTo>
                    <a:pt x="626903" y="484788"/>
                    <a:pt x="624109" y="482501"/>
                    <a:pt x="623474" y="478944"/>
                  </a:cubicBezTo>
                  <a:cubicBezTo>
                    <a:pt x="622839" y="475388"/>
                    <a:pt x="623474" y="473229"/>
                    <a:pt x="624490" y="470053"/>
                  </a:cubicBezTo>
                  <a:cubicBezTo>
                    <a:pt x="625506" y="466750"/>
                    <a:pt x="634398" y="462940"/>
                    <a:pt x="636684" y="461288"/>
                  </a:cubicBezTo>
                  <a:moveTo>
                    <a:pt x="474473" y="273799"/>
                  </a:moveTo>
                  <a:cubicBezTo>
                    <a:pt x="473457" y="275450"/>
                    <a:pt x="470535" y="275450"/>
                    <a:pt x="469265" y="277737"/>
                  </a:cubicBezTo>
                  <a:cubicBezTo>
                    <a:pt x="467995" y="280024"/>
                    <a:pt x="467995" y="282564"/>
                    <a:pt x="469900" y="283199"/>
                  </a:cubicBezTo>
                  <a:cubicBezTo>
                    <a:pt x="471806" y="283834"/>
                    <a:pt x="476760" y="286629"/>
                    <a:pt x="476886" y="283834"/>
                  </a:cubicBezTo>
                  <a:cubicBezTo>
                    <a:pt x="477014" y="281040"/>
                    <a:pt x="477014" y="279261"/>
                    <a:pt x="478411" y="277356"/>
                  </a:cubicBezTo>
                  <a:cubicBezTo>
                    <a:pt x="479681" y="275450"/>
                    <a:pt x="479174" y="272529"/>
                    <a:pt x="474473" y="273799"/>
                  </a:cubicBezTo>
                  <a:moveTo>
                    <a:pt x="779460" y="379611"/>
                  </a:moveTo>
                  <a:cubicBezTo>
                    <a:pt x="778317" y="380881"/>
                    <a:pt x="777682" y="381263"/>
                    <a:pt x="778317" y="385200"/>
                  </a:cubicBezTo>
                  <a:cubicBezTo>
                    <a:pt x="778952" y="389138"/>
                    <a:pt x="778952" y="390535"/>
                    <a:pt x="782509" y="389392"/>
                  </a:cubicBezTo>
                  <a:cubicBezTo>
                    <a:pt x="786066" y="388249"/>
                    <a:pt x="789114" y="387868"/>
                    <a:pt x="791528" y="384565"/>
                  </a:cubicBezTo>
                  <a:cubicBezTo>
                    <a:pt x="793814" y="381135"/>
                    <a:pt x="784541" y="378087"/>
                    <a:pt x="779460" y="379738"/>
                  </a:cubicBezTo>
                  <a:moveTo>
                    <a:pt x="673394" y="472847"/>
                  </a:moveTo>
                  <a:cubicBezTo>
                    <a:pt x="670600" y="475769"/>
                    <a:pt x="672759" y="476658"/>
                    <a:pt x="675808" y="479453"/>
                  </a:cubicBezTo>
                  <a:cubicBezTo>
                    <a:pt x="678856" y="482374"/>
                    <a:pt x="676951" y="483517"/>
                    <a:pt x="678602" y="489361"/>
                  </a:cubicBezTo>
                  <a:cubicBezTo>
                    <a:pt x="680254" y="495204"/>
                    <a:pt x="682794" y="491012"/>
                    <a:pt x="685970" y="489361"/>
                  </a:cubicBezTo>
                  <a:cubicBezTo>
                    <a:pt x="689018" y="487709"/>
                    <a:pt x="687748" y="485550"/>
                    <a:pt x="692194" y="484280"/>
                  </a:cubicBezTo>
                  <a:cubicBezTo>
                    <a:pt x="696640" y="483009"/>
                    <a:pt x="696386" y="484788"/>
                    <a:pt x="697021" y="487836"/>
                  </a:cubicBezTo>
                  <a:cubicBezTo>
                    <a:pt x="697656" y="490885"/>
                    <a:pt x="701086" y="491774"/>
                    <a:pt x="704007" y="491901"/>
                  </a:cubicBezTo>
                  <a:cubicBezTo>
                    <a:pt x="706929" y="492028"/>
                    <a:pt x="707437" y="487709"/>
                    <a:pt x="710232" y="482628"/>
                  </a:cubicBezTo>
                  <a:cubicBezTo>
                    <a:pt x="713026" y="477547"/>
                    <a:pt x="713661" y="478437"/>
                    <a:pt x="714296" y="476023"/>
                  </a:cubicBezTo>
                  <a:cubicBezTo>
                    <a:pt x="714932" y="473610"/>
                    <a:pt x="712010" y="472720"/>
                    <a:pt x="707945" y="470434"/>
                  </a:cubicBezTo>
                  <a:cubicBezTo>
                    <a:pt x="703881" y="468148"/>
                    <a:pt x="705151" y="467639"/>
                    <a:pt x="702864" y="464083"/>
                  </a:cubicBezTo>
                  <a:cubicBezTo>
                    <a:pt x="700578" y="460526"/>
                    <a:pt x="700069" y="458875"/>
                    <a:pt x="693465" y="458747"/>
                  </a:cubicBezTo>
                  <a:cubicBezTo>
                    <a:pt x="688765" y="458875"/>
                    <a:pt x="683556" y="458747"/>
                    <a:pt x="681143" y="461415"/>
                  </a:cubicBezTo>
                  <a:cubicBezTo>
                    <a:pt x="678729" y="463956"/>
                    <a:pt x="680762" y="465353"/>
                    <a:pt x="679873" y="467385"/>
                  </a:cubicBezTo>
                  <a:cubicBezTo>
                    <a:pt x="678856" y="469545"/>
                    <a:pt x="676316" y="469799"/>
                    <a:pt x="673522" y="472720"/>
                  </a:cubicBezTo>
                  <a:moveTo>
                    <a:pt x="505467" y="263891"/>
                  </a:moveTo>
                  <a:cubicBezTo>
                    <a:pt x="507627" y="266940"/>
                    <a:pt x="509405" y="266178"/>
                    <a:pt x="511056" y="270497"/>
                  </a:cubicBezTo>
                  <a:cubicBezTo>
                    <a:pt x="512708" y="274942"/>
                    <a:pt x="512708" y="277864"/>
                    <a:pt x="515248" y="276340"/>
                  </a:cubicBezTo>
                  <a:cubicBezTo>
                    <a:pt x="517916" y="274942"/>
                    <a:pt x="517535" y="269861"/>
                    <a:pt x="517535" y="265289"/>
                  </a:cubicBezTo>
                  <a:cubicBezTo>
                    <a:pt x="517535" y="260716"/>
                    <a:pt x="512454" y="259318"/>
                    <a:pt x="508897" y="259445"/>
                  </a:cubicBezTo>
                  <a:cubicBezTo>
                    <a:pt x="506229" y="260970"/>
                    <a:pt x="503308" y="260716"/>
                    <a:pt x="505467" y="263891"/>
                  </a:cubicBezTo>
                  <a:moveTo>
                    <a:pt x="391144" y="249537"/>
                  </a:moveTo>
                  <a:cubicBezTo>
                    <a:pt x="390764" y="252967"/>
                    <a:pt x="392670" y="253475"/>
                    <a:pt x="392796" y="257794"/>
                  </a:cubicBezTo>
                  <a:cubicBezTo>
                    <a:pt x="392923" y="262240"/>
                    <a:pt x="393177" y="265034"/>
                    <a:pt x="395464" y="263129"/>
                  </a:cubicBezTo>
                  <a:cubicBezTo>
                    <a:pt x="397750" y="261351"/>
                    <a:pt x="398766" y="261605"/>
                    <a:pt x="398766" y="257794"/>
                  </a:cubicBezTo>
                  <a:cubicBezTo>
                    <a:pt x="398766" y="253983"/>
                    <a:pt x="397623" y="254110"/>
                    <a:pt x="397750" y="251316"/>
                  </a:cubicBezTo>
                  <a:cubicBezTo>
                    <a:pt x="397877" y="248521"/>
                    <a:pt x="392415" y="246616"/>
                    <a:pt x="391272" y="249537"/>
                  </a:cubicBezTo>
                  <a:moveTo>
                    <a:pt x="348084" y="212319"/>
                  </a:moveTo>
                  <a:cubicBezTo>
                    <a:pt x="346432" y="214479"/>
                    <a:pt x="345416" y="214733"/>
                    <a:pt x="346305" y="218924"/>
                  </a:cubicBezTo>
                  <a:cubicBezTo>
                    <a:pt x="347067" y="223116"/>
                    <a:pt x="346813" y="225403"/>
                    <a:pt x="349989" y="226292"/>
                  </a:cubicBezTo>
                  <a:cubicBezTo>
                    <a:pt x="353291" y="227054"/>
                    <a:pt x="355451" y="228070"/>
                    <a:pt x="357738" y="225149"/>
                  </a:cubicBezTo>
                  <a:cubicBezTo>
                    <a:pt x="360024" y="222227"/>
                    <a:pt x="363200" y="222862"/>
                    <a:pt x="363200" y="219178"/>
                  </a:cubicBezTo>
                  <a:cubicBezTo>
                    <a:pt x="363200" y="215495"/>
                    <a:pt x="362438" y="213208"/>
                    <a:pt x="359262" y="212065"/>
                  </a:cubicBezTo>
                  <a:cubicBezTo>
                    <a:pt x="356213" y="210922"/>
                    <a:pt x="351005" y="210541"/>
                    <a:pt x="347829" y="212319"/>
                  </a:cubicBezTo>
                  <a:moveTo>
                    <a:pt x="405753" y="267067"/>
                  </a:moveTo>
                  <a:cubicBezTo>
                    <a:pt x="403339" y="268972"/>
                    <a:pt x="402323" y="270116"/>
                    <a:pt x="404228" y="272783"/>
                  </a:cubicBezTo>
                  <a:cubicBezTo>
                    <a:pt x="406134" y="275323"/>
                    <a:pt x="407785" y="276467"/>
                    <a:pt x="411215" y="276467"/>
                  </a:cubicBezTo>
                  <a:cubicBezTo>
                    <a:pt x="414645" y="276467"/>
                    <a:pt x="418709" y="279388"/>
                    <a:pt x="421250" y="277102"/>
                  </a:cubicBezTo>
                  <a:cubicBezTo>
                    <a:pt x="423917" y="274816"/>
                    <a:pt x="424044" y="273545"/>
                    <a:pt x="420107" y="271640"/>
                  </a:cubicBezTo>
                  <a:cubicBezTo>
                    <a:pt x="416169" y="269734"/>
                    <a:pt x="409310" y="264527"/>
                    <a:pt x="405626" y="267067"/>
                  </a:cubicBezTo>
                </a:path>
              </a:pathLst>
            </a:custGeom>
            <a:solidFill>
              <a:srgbClr val="FFFFFF"/>
            </a:solidFill>
            <a:ln w="12700" cap="flat">
              <a:noFill/>
              <a:prstDash val="solid"/>
              <a:miter/>
            </a:ln>
          </p:spPr>
          <p:txBody>
            <a:bodyPr rtlCol="0" anchor="ctr"/>
            <a:lstStyle/>
            <a:p>
              <a:endParaRPr lang="en-GB"/>
            </a:p>
          </p:txBody>
        </p:sp>
        <p:sp>
          <p:nvSpPr>
            <p:cNvPr id="1356" name="Freeform: Shape 1355">
              <a:extLst>
                <a:ext uri="{FF2B5EF4-FFF2-40B4-BE49-F238E27FC236}">
                  <a16:creationId xmlns:a16="http://schemas.microsoft.com/office/drawing/2014/main" id="{87CD10F9-786E-6B9B-7285-8D6F34B0346B}"/>
                </a:ext>
              </a:extLst>
            </p:cNvPr>
            <p:cNvSpPr/>
            <p:nvPr/>
          </p:nvSpPr>
          <p:spPr>
            <a:xfrm>
              <a:off x="7847703" y="4484465"/>
              <a:ext cx="15330" cy="12564"/>
            </a:xfrm>
            <a:custGeom>
              <a:avLst/>
              <a:gdLst>
                <a:gd name="connsiteX0" fmla="*/ 4290 w 15330"/>
                <a:gd name="connsiteY0" fmla="*/ 1255 h 12564"/>
                <a:gd name="connsiteX1" fmla="*/ 861 w 15330"/>
                <a:gd name="connsiteY1" fmla="*/ 7988 h 12564"/>
                <a:gd name="connsiteX2" fmla="*/ 5307 w 15330"/>
                <a:gd name="connsiteY2" fmla="*/ 11417 h 12564"/>
                <a:gd name="connsiteX3" fmla="*/ 15214 w 15330"/>
                <a:gd name="connsiteY3" fmla="*/ 4558 h 12564"/>
                <a:gd name="connsiteX4" fmla="*/ 4290 w 15330"/>
                <a:gd name="connsiteY4" fmla="*/ 1255 h 12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0" h="12564">
                  <a:moveTo>
                    <a:pt x="4290" y="1255"/>
                  </a:moveTo>
                  <a:cubicBezTo>
                    <a:pt x="-282" y="3415"/>
                    <a:pt x="-790" y="5193"/>
                    <a:pt x="861" y="7988"/>
                  </a:cubicBezTo>
                  <a:cubicBezTo>
                    <a:pt x="2512" y="10782"/>
                    <a:pt x="1496" y="14466"/>
                    <a:pt x="5307" y="11417"/>
                  </a:cubicBezTo>
                  <a:cubicBezTo>
                    <a:pt x="9117" y="8369"/>
                    <a:pt x="14199" y="10020"/>
                    <a:pt x="15214" y="4558"/>
                  </a:cubicBezTo>
                  <a:cubicBezTo>
                    <a:pt x="16231" y="-777"/>
                    <a:pt x="10387" y="-777"/>
                    <a:pt x="4290" y="1255"/>
                  </a:cubicBezTo>
                </a:path>
              </a:pathLst>
            </a:custGeom>
            <a:solidFill>
              <a:srgbClr val="FFFFFF"/>
            </a:solidFill>
            <a:ln w="12700" cap="flat">
              <a:noFill/>
              <a:prstDash val="solid"/>
              <a:miter/>
            </a:ln>
          </p:spPr>
          <p:txBody>
            <a:bodyPr rtlCol="0" anchor="ctr"/>
            <a:lstStyle/>
            <a:p>
              <a:endParaRPr lang="en-GB"/>
            </a:p>
          </p:txBody>
        </p:sp>
        <p:sp>
          <p:nvSpPr>
            <p:cNvPr id="1357" name="Freeform: Shape 1356">
              <a:extLst>
                <a:ext uri="{FF2B5EF4-FFF2-40B4-BE49-F238E27FC236}">
                  <a16:creationId xmlns:a16="http://schemas.microsoft.com/office/drawing/2014/main" id="{D6EC10EE-AA4C-7C92-F3F9-6593E6F18F8D}"/>
                </a:ext>
              </a:extLst>
            </p:cNvPr>
            <p:cNvSpPr/>
            <p:nvPr/>
          </p:nvSpPr>
          <p:spPr>
            <a:xfrm>
              <a:off x="6122205" y="-675"/>
              <a:ext cx="6072772" cy="1228044"/>
            </a:xfrm>
            <a:custGeom>
              <a:avLst/>
              <a:gdLst>
                <a:gd name="connsiteX0" fmla="*/ 6072138 w 6072772"/>
                <a:gd name="connsiteY0" fmla="*/ 563356 h 1228044"/>
                <a:gd name="connsiteX1" fmla="*/ 6072138 w 6072772"/>
                <a:gd name="connsiteY1" fmla="*/ 389332 h 1228044"/>
                <a:gd name="connsiteX2" fmla="*/ 6068835 w 6072772"/>
                <a:gd name="connsiteY2" fmla="*/ 387172 h 1228044"/>
                <a:gd name="connsiteX3" fmla="*/ 6054100 w 6072772"/>
                <a:gd name="connsiteY3" fmla="*/ 373072 h 1228044"/>
                <a:gd name="connsiteX4" fmla="*/ 6040890 w 6072772"/>
                <a:gd name="connsiteY4" fmla="*/ 353638 h 1228044"/>
                <a:gd name="connsiteX5" fmla="*/ 6028314 w 6072772"/>
                <a:gd name="connsiteY5" fmla="*/ 341443 h 1228044"/>
                <a:gd name="connsiteX6" fmla="*/ 6011674 w 6072772"/>
                <a:gd name="connsiteY6" fmla="*/ 342713 h 1228044"/>
                <a:gd name="connsiteX7" fmla="*/ 5993510 w 6072772"/>
                <a:gd name="connsiteY7" fmla="*/ 341062 h 1228044"/>
                <a:gd name="connsiteX8" fmla="*/ 5974456 w 6072772"/>
                <a:gd name="connsiteY8" fmla="*/ 344492 h 1228044"/>
                <a:gd name="connsiteX9" fmla="*/ 5972677 w 6072772"/>
                <a:gd name="connsiteY9" fmla="*/ 354146 h 1228044"/>
                <a:gd name="connsiteX10" fmla="*/ 5972296 w 6072772"/>
                <a:gd name="connsiteY10" fmla="*/ 367229 h 1228044"/>
                <a:gd name="connsiteX11" fmla="*/ 5962134 w 6072772"/>
                <a:gd name="connsiteY11" fmla="*/ 378026 h 1228044"/>
                <a:gd name="connsiteX12" fmla="*/ 5956037 w 6072772"/>
                <a:gd name="connsiteY12" fmla="*/ 392126 h 1228044"/>
                <a:gd name="connsiteX13" fmla="*/ 5948035 w 6072772"/>
                <a:gd name="connsiteY13" fmla="*/ 396191 h 1228044"/>
                <a:gd name="connsiteX14" fmla="*/ 5941302 w 6072772"/>
                <a:gd name="connsiteY14" fmla="*/ 393142 h 1228044"/>
                <a:gd name="connsiteX15" fmla="*/ 5947653 w 6072772"/>
                <a:gd name="connsiteY15" fmla="*/ 384886 h 1228044"/>
                <a:gd name="connsiteX16" fmla="*/ 5955910 w 6072772"/>
                <a:gd name="connsiteY16" fmla="*/ 375486 h 1228044"/>
                <a:gd name="connsiteX17" fmla="*/ 5955910 w 6072772"/>
                <a:gd name="connsiteY17" fmla="*/ 367102 h 1228044"/>
                <a:gd name="connsiteX18" fmla="*/ 5947018 w 6072772"/>
                <a:gd name="connsiteY18" fmla="*/ 371802 h 1228044"/>
                <a:gd name="connsiteX19" fmla="*/ 5934697 w 6072772"/>
                <a:gd name="connsiteY19" fmla="*/ 381964 h 1228044"/>
                <a:gd name="connsiteX20" fmla="*/ 5922502 w 6072772"/>
                <a:gd name="connsiteY20" fmla="*/ 391872 h 1228044"/>
                <a:gd name="connsiteX21" fmla="*/ 5911070 w 6072772"/>
                <a:gd name="connsiteY21" fmla="*/ 392253 h 1228044"/>
                <a:gd name="connsiteX22" fmla="*/ 5893922 w 6072772"/>
                <a:gd name="connsiteY22" fmla="*/ 392761 h 1228044"/>
                <a:gd name="connsiteX23" fmla="*/ 5894176 w 6072772"/>
                <a:gd name="connsiteY23" fmla="*/ 383361 h 1228044"/>
                <a:gd name="connsiteX24" fmla="*/ 5908656 w 6072772"/>
                <a:gd name="connsiteY24" fmla="*/ 374851 h 1228044"/>
                <a:gd name="connsiteX25" fmla="*/ 5912595 w 6072772"/>
                <a:gd name="connsiteY25" fmla="*/ 363037 h 1228044"/>
                <a:gd name="connsiteX26" fmla="*/ 5903576 w 6072772"/>
                <a:gd name="connsiteY26" fmla="*/ 359989 h 1228044"/>
                <a:gd name="connsiteX27" fmla="*/ 5892778 w 6072772"/>
                <a:gd name="connsiteY27" fmla="*/ 359608 h 1228044"/>
                <a:gd name="connsiteX28" fmla="*/ 5879060 w 6072772"/>
                <a:gd name="connsiteY28" fmla="*/ 368118 h 1228044"/>
                <a:gd name="connsiteX29" fmla="*/ 5864071 w 6072772"/>
                <a:gd name="connsiteY29" fmla="*/ 373326 h 1228044"/>
                <a:gd name="connsiteX30" fmla="*/ 5860006 w 6072772"/>
                <a:gd name="connsiteY30" fmla="*/ 368245 h 1228044"/>
                <a:gd name="connsiteX31" fmla="*/ 5861911 w 6072772"/>
                <a:gd name="connsiteY31" fmla="*/ 356432 h 1228044"/>
                <a:gd name="connsiteX32" fmla="*/ 5864706 w 6072772"/>
                <a:gd name="connsiteY32" fmla="*/ 343222 h 1228044"/>
                <a:gd name="connsiteX33" fmla="*/ 5862673 w 6072772"/>
                <a:gd name="connsiteY33" fmla="*/ 331408 h 1228044"/>
                <a:gd name="connsiteX34" fmla="*/ 5864071 w 6072772"/>
                <a:gd name="connsiteY34" fmla="*/ 318833 h 1228044"/>
                <a:gd name="connsiteX35" fmla="*/ 5854925 w 6072772"/>
                <a:gd name="connsiteY35" fmla="*/ 308671 h 1228044"/>
                <a:gd name="connsiteX36" fmla="*/ 5824185 w 6072772"/>
                <a:gd name="connsiteY36" fmla="*/ 307401 h 1228044"/>
                <a:gd name="connsiteX37" fmla="*/ 5800812 w 6072772"/>
                <a:gd name="connsiteY37" fmla="*/ 307019 h 1228044"/>
                <a:gd name="connsiteX38" fmla="*/ 5783664 w 6072772"/>
                <a:gd name="connsiteY38" fmla="*/ 299398 h 1228044"/>
                <a:gd name="connsiteX39" fmla="*/ 5792556 w 6072772"/>
                <a:gd name="connsiteY39" fmla="*/ 283139 h 1228044"/>
                <a:gd name="connsiteX40" fmla="*/ 5815293 w 6072772"/>
                <a:gd name="connsiteY40" fmla="*/ 265863 h 1228044"/>
                <a:gd name="connsiteX41" fmla="*/ 5844382 w 6072772"/>
                <a:gd name="connsiteY41" fmla="*/ 252907 h 1228044"/>
                <a:gd name="connsiteX42" fmla="*/ 5890619 w 6072772"/>
                <a:gd name="connsiteY42" fmla="*/ 221278 h 1228044"/>
                <a:gd name="connsiteX43" fmla="*/ 5922375 w 6072772"/>
                <a:gd name="connsiteY43" fmla="*/ 194856 h 1228044"/>
                <a:gd name="connsiteX44" fmla="*/ 5943207 w 6072772"/>
                <a:gd name="connsiteY44" fmla="*/ 179613 h 1228044"/>
                <a:gd name="connsiteX45" fmla="*/ 5949304 w 6072772"/>
                <a:gd name="connsiteY45" fmla="*/ 151414 h 1228044"/>
                <a:gd name="connsiteX46" fmla="*/ 5980934 w 6072772"/>
                <a:gd name="connsiteY46" fmla="*/ 120166 h 1228044"/>
                <a:gd name="connsiteX47" fmla="*/ 6019550 w 6072772"/>
                <a:gd name="connsiteY47" fmla="*/ 92855 h 1228044"/>
                <a:gd name="connsiteX48" fmla="*/ 6053847 w 6072772"/>
                <a:gd name="connsiteY48" fmla="*/ 77231 h 1228044"/>
                <a:gd name="connsiteX49" fmla="*/ 6070740 w 6072772"/>
                <a:gd name="connsiteY49" fmla="*/ 57288 h 1228044"/>
                <a:gd name="connsiteX50" fmla="*/ 6072773 w 6072772"/>
                <a:gd name="connsiteY50" fmla="*/ 52080 h 1228044"/>
                <a:gd name="connsiteX51" fmla="*/ 6072773 w 6072772"/>
                <a:gd name="connsiteY51" fmla="*/ 0 h 1228044"/>
                <a:gd name="connsiteX52" fmla="*/ 1740 w 6072772"/>
                <a:gd name="connsiteY52" fmla="*/ 0 h 1228044"/>
                <a:gd name="connsiteX53" fmla="*/ 1359 w 6072772"/>
                <a:gd name="connsiteY53" fmla="*/ 29851 h 1228044"/>
                <a:gd name="connsiteX54" fmla="*/ 13172 w 6072772"/>
                <a:gd name="connsiteY54" fmla="*/ 51445 h 1228044"/>
                <a:gd name="connsiteX55" fmla="*/ 20032 w 6072772"/>
                <a:gd name="connsiteY55" fmla="*/ 63640 h 1228044"/>
                <a:gd name="connsiteX56" fmla="*/ 9488 w 6072772"/>
                <a:gd name="connsiteY56" fmla="*/ 73929 h 1228044"/>
                <a:gd name="connsiteX57" fmla="*/ 3010 w 6072772"/>
                <a:gd name="connsiteY57" fmla="*/ 77485 h 1228044"/>
                <a:gd name="connsiteX58" fmla="*/ 89 w 6072772"/>
                <a:gd name="connsiteY58" fmla="*/ 85107 h 1228044"/>
                <a:gd name="connsiteX59" fmla="*/ 1359 w 6072772"/>
                <a:gd name="connsiteY59" fmla="*/ 91458 h 1228044"/>
                <a:gd name="connsiteX60" fmla="*/ 12791 w 6072772"/>
                <a:gd name="connsiteY60" fmla="*/ 101239 h 1228044"/>
                <a:gd name="connsiteX61" fmla="*/ 12791 w 6072772"/>
                <a:gd name="connsiteY61" fmla="*/ 101239 h 1228044"/>
                <a:gd name="connsiteX62" fmla="*/ 15331 w 6072772"/>
                <a:gd name="connsiteY62" fmla="*/ 102763 h 1228044"/>
                <a:gd name="connsiteX63" fmla="*/ 20286 w 6072772"/>
                <a:gd name="connsiteY63" fmla="*/ 108987 h 1228044"/>
                <a:gd name="connsiteX64" fmla="*/ 20413 w 6072772"/>
                <a:gd name="connsiteY64" fmla="*/ 117625 h 1228044"/>
                <a:gd name="connsiteX65" fmla="*/ 19396 w 6072772"/>
                <a:gd name="connsiteY65" fmla="*/ 119276 h 1228044"/>
                <a:gd name="connsiteX66" fmla="*/ 16221 w 6072772"/>
                <a:gd name="connsiteY66" fmla="*/ 128422 h 1228044"/>
                <a:gd name="connsiteX67" fmla="*/ 15331 w 6072772"/>
                <a:gd name="connsiteY67" fmla="*/ 135409 h 1228044"/>
                <a:gd name="connsiteX68" fmla="*/ 15840 w 6072772"/>
                <a:gd name="connsiteY68" fmla="*/ 139855 h 1228044"/>
                <a:gd name="connsiteX69" fmla="*/ 19523 w 6072772"/>
                <a:gd name="connsiteY69" fmla="*/ 142522 h 1228044"/>
                <a:gd name="connsiteX70" fmla="*/ 29304 w 6072772"/>
                <a:gd name="connsiteY70" fmla="*/ 151541 h 1228044"/>
                <a:gd name="connsiteX71" fmla="*/ 34131 w 6072772"/>
                <a:gd name="connsiteY71" fmla="*/ 162719 h 1228044"/>
                <a:gd name="connsiteX72" fmla="*/ 34131 w 6072772"/>
                <a:gd name="connsiteY72" fmla="*/ 162719 h 1228044"/>
                <a:gd name="connsiteX73" fmla="*/ 35528 w 6072772"/>
                <a:gd name="connsiteY73" fmla="*/ 168308 h 1228044"/>
                <a:gd name="connsiteX74" fmla="*/ 37815 w 6072772"/>
                <a:gd name="connsiteY74" fmla="*/ 179613 h 1228044"/>
                <a:gd name="connsiteX75" fmla="*/ 40482 w 6072772"/>
                <a:gd name="connsiteY75" fmla="*/ 191300 h 1228044"/>
                <a:gd name="connsiteX76" fmla="*/ 41245 w 6072772"/>
                <a:gd name="connsiteY76" fmla="*/ 193205 h 1228044"/>
                <a:gd name="connsiteX77" fmla="*/ 56615 w 6072772"/>
                <a:gd name="connsiteY77" fmla="*/ 206797 h 1228044"/>
                <a:gd name="connsiteX78" fmla="*/ 79225 w 6072772"/>
                <a:gd name="connsiteY78" fmla="*/ 209210 h 1228044"/>
                <a:gd name="connsiteX79" fmla="*/ 82401 w 6072772"/>
                <a:gd name="connsiteY79" fmla="*/ 208956 h 1228044"/>
                <a:gd name="connsiteX80" fmla="*/ 93579 w 6072772"/>
                <a:gd name="connsiteY80" fmla="*/ 211243 h 1228044"/>
                <a:gd name="connsiteX81" fmla="*/ 104630 w 6072772"/>
                <a:gd name="connsiteY81" fmla="*/ 220007 h 1228044"/>
                <a:gd name="connsiteX82" fmla="*/ 115935 w 6072772"/>
                <a:gd name="connsiteY82" fmla="*/ 224326 h 1228044"/>
                <a:gd name="connsiteX83" fmla="*/ 132448 w 6072772"/>
                <a:gd name="connsiteY83" fmla="*/ 221659 h 1228044"/>
                <a:gd name="connsiteX84" fmla="*/ 148708 w 6072772"/>
                <a:gd name="connsiteY84" fmla="*/ 219372 h 1228044"/>
                <a:gd name="connsiteX85" fmla="*/ 164078 w 6072772"/>
                <a:gd name="connsiteY85" fmla="*/ 224961 h 1228044"/>
                <a:gd name="connsiteX86" fmla="*/ 167635 w 6072772"/>
                <a:gd name="connsiteY86" fmla="*/ 227248 h 1228044"/>
                <a:gd name="connsiteX87" fmla="*/ 187704 w 6072772"/>
                <a:gd name="connsiteY87" fmla="*/ 247572 h 1228044"/>
                <a:gd name="connsiteX88" fmla="*/ 183894 w 6072772"/>
                <a:gd name="connsiteY88" fmla="*/ 256463 h 1228044"/>
                <a:gd name="connsiteX89" fmla="*/ 181607 w 6072772"/>
                <a:gd name="connsiteY89" fmla="*/ 265101 h 1228044"/>
                <a:gd name="connsiteX90" fmla="*/ 185037 w 6072772"/>
                <a:gd name="connsiteY90" fmla="*/ 271452 h 1228044"/>
                <a:gd name="connsiteX91" fmla="*/ 189991 w 6072772"/>
                <a:gd name="connsiteY91" fmla="*/ 284282 h 1228044"/>
                <a:gd name="connsiteX92" fmla="*/ 185164 w 6072772"/>
                <a:gd name="connsiteY92" fmla="*/ 290379 h 1228044"/>
                <a:gd name="connsiteX93" fmla="*/ 182496 w 6072772"/>
                <a:gd name="connsiteY93" fmla="*/ 292412 h 1228044"/>
                <a:gd name="connsiteX94" fmla="*/ 183386 w 6072772"/>
                <a:gd name="connsiteY94" fmla="*/ 297111 h 1228044"/>
                <a:gd name="connsiteX95" fmla="*/ 192785 w 6072772"/>
                <a:gd name="connsiteY95" fmla="*/ 303082 h 1228044"/>
                <a:gd name="connsiteX96" fmla="*/ 201677 w 6072772"/>
                <a:gd name="connsiteY96" fmla="*/ 311084 h 1228044"/>
                <a:gd name="connsiteX97" fmla="*/ 201677 w 6072772"/>
                <a:gd name="connsiteY97" fmla="*/ 322389 h 1228044"/>
                <a:gd name="connsiteX98" fmla="*/ 202185 w 6072772"/>
                <a:gd name="connsiteY98" fmla="*/ 327852 h 1228044"/>
                <a:gd name="connsiteX99" fmla="*/ 216539 w 6072772"/>
                <a:gd name="connsiteY99" fmla="*/ 338776 h 1228044"/>
                <a:gd name="connsiteX100" fmla="*/ 216539 w 6072772"/>
                <a:gd name="connsiteY100" fmla="*/ 338776 h 1228044"/>
                <a:gd name="connsiteX101" fmla="*/ 219080 w 6072772"/>
                <a:gd name="connsiteY101" fmla="*/ 340300 h 1228044"/>
                <a:gd name="connsiteX102" fmla="*/ 236482 w 6072772"/>
                <a:gd name="connsiteY102" fmla="*/ 359735 h 1228044"/>
                <a:gd name="connsiteX103" fmla="*/ 234323 w 6072772"/>
                <a:gd name="connsiteY103" fmla="*/ 369643 h 1228044"/>
                <a:gd name="connsiteX104" fmla="*/ 236355 w 6072772"/>
                <a:gd name="connsiteY104" fmla="*/ 370405 h 1228044"/>
                <a:gd name="connsiteX105" fmla="*/ 250836 w 6072772"/>
                <a:gd name="connsiteY105" fmla="*/ 373962 h 1228044"/>
                <a:gd name="connsiteX106" fmla="*/ 261760 w 6072772"/>
                <a:gd name="connsiteY106" fmla="*/ 376121 h 1228044"/>
                <a:gd name="connsiteX107" fmla="*/ 266841 w 6072772"/>
                <a:gd name="connsiteY107" fmla="*/ 384378 h 1228044"/>
                <a:gd name="connsiteX108" fmla="*/ 268874 w 6072772"/>
                <a:gd name="connsiteY108" fmla="*/ 389586 h 1228044"/>
                <a:gd name="connsiteX109" fmla="*/ 274971 w 6072772"/>
                <a:gd name="connsiteY109" fmla="*/ 393142 h 1228044"/>
                <a:gd name="connsiteX110" fmla="*/ 281703 w 6072772"/>
                <a:gd name="connsiteY110" fmla="*/ 402542 h 1228044"/>
                <a:gd name="connsiteX111" fmla="*/ 274208 w 6072772"/>
                <a:gd name="connsiteY111" fmla="*/ 415499 h 1228044"/>
                <a:gd name="connsiteX112" fmla="*/ 256933 w 6072772"/>
                <a:gd name="connsiteY112" fmla="*/ 425026 h 1228044"/>
                <a:gd name="connsiteX113" fmla="*/ 232799 w 6072772"/>
                <a:gd name="connsiteY113" fmla="*/ 425788 h 1228044"/>
                <a:gd name="connsiteX114" fmla="*/ 225177 w 6072772"/>
                <a:gd name="connsiteY114" fmla="*/ 425026 h 1228044"/>
                <a:gd name="connsiteX115" fmla="*/ 213490 w 6072772"/>
                <a:gd name="connsiteY115" fmla="*/ 425915 h 1228044"/>
                <a:gd name="connsiteX116" fmla="*/ 207901 w 6072772"/>
                <a:gd name="connsiteY116" fmla="*/ 428201 h 1228044"/>
                <a:gd name="connsiteX117" fmla="*/ 209934 w 6072772"/>
                <a:gd name="connsiteY117" fmla="*/ 431250 h 1228044"/>
                <a:gd name="connsiteX118" fmla="*/ 213999 w 6072772"/>
                <a:gd name="connsiteY118" fmla="*/ 437474 h 1228044"/>
                <a:gd name="connsiteX119" fmla="*/ 215015 w 6072772"/>
                <a:gd name="connsiteY119" fmla="*/ 438998 h 1228044"/>
                <a:gd name="connsiteX120" fmla="*/ 222636 w 6072772"/>
                <a:gd name="connsiteY120" fmla="*/ 462752 h 1228044"/>
                <a:gd name="connsiteX121" fmla="*/ 221366 w 6072772"/>
                <a:gd name="connsiteY121" fmla="*/ 471771 h 1228044"/>
                <a:gd name="connsiteX122" fmla="*/ 224161 w 6072772"/>
                <a:gd name="connsiteY122" fmla="*/ 484219 h 1228044"/>
                <a:gd name="connsiteX123" fmla="*/ 234958 w 6072772"/>
                <a:gd name="connsiteY123" fmla="*/ 494000 h 1228044"/>
                <a:gd name="connsiteX124" fmla="*/ 244104 w 6072772"/>
                <a:gd name="connsiteY124" fmla="*/ 496668 h 1228044"/>
                <a:gd name="connsiteX125" fmla="*/ 254646 w 6072772"/>
                <a:gd name="connsiteY125" fmla="*/ 489300 h 1228044"/>
                <a:gd name="connsiteX126" fmla="*/ 265063 w 6072772"/>
                <a:gd name="connsiteY126" fmla="*/ 481298 h 1228044"/>
                <a:gd name="connsiteX127" fmla="*/ 286149 w 6072772"/>
                <a:gd name="connsiteY127" fmla="*/ 478884 h 1228044"/>
                <a:gd name="connsiteX128" fmla="*/ 292500 w 6072772"/>
                <a:gd name="connsiteY128" fmla="*/ 479011 h 1228044"/>
                <a:gd name="connsiteX129" fmla="*/ 315746 w 6072772"/>
                <a:gd name="connsiteY129" fmla="*/ 474692 h 1228044"/>
                <a:gd name="connsiteX130" fmla="*/ 315746 w 6072772"/>
                <a:gd name="connsiteY130" fmla="*/ 474692 h 1228044"/>
                <a:gd name="connsiteX131" fmla="*/ 319429 w 6072772"/>
                <a:gd name="connsiteY131" fmla="*/ 473549 h 1228044"/>
                <a:gd name="connsiteX132" fmla="*/ 328448 w 6072772"/>
                <a:gd name="connsiteY132" fmla="*/ 473168 h 1228044"/>
                <a:gd name="connsiteX133" fmla="*/ 340770 w 6072772"/>
                <a:gd name="connsiteY133" fmla="*/ 479138 h 1228044"/>
                <a:gd name="connsiteX134" fmla="*/ 342675 w 6072772"/>
                <a:gd name="connsiteY134" fmla="*/ 480282 h 1228044"/>
                <a:gd name="connsiteX135" fmla="*/ 351313 w 6072772"/>
                <a:gd name="connsiteY135" fmla="*/ 486379 h 1228044"/>
                <a:gd name="connsiteX136" fmla="*/ 355631 w 6072772"/>
                <a:gd name="connsiteY136" fmla="*/ 496160 h 1228044"/>
                <a:gd name="connsiteX137" fmla="*/ 355631 w 6072772"/>
                <a:gd name="connsiteY137" fmla="*/ 496160 h 1228044"/>
                <a:gd name="connsiteX138" fmla="*/ 355631 w 6072772"/>
                <a:gd name="connsiteY138" fmla="*/ 496160 h 1228044"/>
                <a:gd name="connsiteX139" fmla="*/ 364904 w 6072772"/>
                <a:gd name="connsiteY139" fmla="*/ 508608 h 1228044"/>
                <a:gd name="connsiteX140" fmla="*/ 367826 w 6072772"/>
                <a:gd name="connsiteY140" fmla="*/ 510895 h 1228044"/>
                <a:gd name="connsiteX141" fmla="*/ 369985 w 6072772"/>
                <a:gd name="connsiteY141" fmla="*/ 523851 h 1228044"/>
                <a:gd name="connsiteX142" fmla="*/ 366302 w 6072772"/>
                <a:gd name="connsiteY142" fmla="*/ 527535 h 1228044"/>
                <a:gd name="connsiteX143" fmla="*/ 363380 w 6072772"/>
                <a:gd name="connsiteY143" fmla="*/ 530456 h 1228044"/>
                <a:gd name="connsiteX144" fmla="*/ 364904 w 6072772"/>
                <a:gd name="connsiteY144" fmla="*/ 538967 h 1228044"/>
                <a:gd name="connsiteX145" fmla="*/ 367699 w 6072772"/>
                <a:gd name="connsiteY145" fmla="*/ 548113 h 1228044"/>
                <a:gd name="connsiteX146" fmla="*/ 367699 w 6072772"/>
                <a:gd name="connsiteY146" fmla="*/ 548494 h 1228044"/>
                <a:gd name="connsiteX147" fmla="*/ 376337 w 6072772"/>
                <a:gd name="connsiteY147" fmla="*/ 557005 h 1228044"/>
                <a:gd name="connsiteX148" fmla="*/ 379131 w 6072772"/>
                <a:gd name="connsiteY148" fmla="*/ 557259 h 1228044"/>
                <a:gd name="connsiteX149" fmla="*/ 398693 w 6072772"/>
                <a:gd name="connsiteY149" fmla="*/ 558275 h 1228044"/>
                <a:gd name="connsiteX150" fmla="*/ 414317 w 6072772"/>
                <a:gd name="connsiteY150" fmla="*/ 560942 h 1228044"/>
                <a:gd name="connsiteX151" fmla="*/ 424606 w 6072772"/>
                <a:gd name="connsiteY151" fmla="*/ 572756 h 1228044"/>
                <a:gd name="connsiteX152" fmla="*/ 426385 w 6072772"/>
                <a:gd name="connsiteY152" fmla="*/ 585077 h 1228044"/>
                <a:gd name="connsiteX153" fmla="*/ 428290 w 6072772"/>
                <a:gd name="connsiteY153" fmla="*/ 594985 h 1228044"/>
                <a:gd name="connsiteX154" fmla="*/ 430957 w 6072772"/>
                <a:gd name="connsiteY154" fmla="*/ 605528 h 1228044"/>
                <a:gd name="connsiteX155" fmla="*/ 436674 w 6072772"/>
                <a:gd name="connsiteY155" fmla="*/ 615690 h 1228044"/>
                <a:gd name="connsiteX156" fmla="*/ 449884 w 6072772"/>
                <a:gd name="connsiteY156" fmla="*/ 615055 h 1228044"/>
                <a:gd name="connsiteX157" fmla="*/ 460681 w 6072772"/>
                <a:gd name="connsiteY157" fmla="*/ 613785 h 1228044"/>
                <a:gd name="connsiteX158" fmla="*/ 470843 w 6072772"/>
                <a:gd name="connsiteY158" fmla="*/ 617342 h 1228044"/>
                <a:gd name="connsiteX159" fmla="*/ 483926 w 6072772"/>
                <a:gd name="connsiteY159" fmla="*/ 620898 h 1228044"/>
                <a:gd name="connsiteX160" fmla="*/ 505140 w 6072772"/>
                <a:gd name="connsiteY160" fmla="*/ 616198 h 1228044"/>
                <a:gd name="connsiteX161" fmla="*/ 526353 w 6072772"/>
                <a:gd name="connsiteY161" fmla="*/ 611498 h 1228044"/>
                <a:gd name="connsiteX162" fmla="*/ 544518 w 6072772"/>
                <a:gd name="connsiteY162" fmla="*/ 622041 h 1228044"/>
                <a:gd name="connsiteX163" fmla="*/ 549472 w 6072772"/>
                <a:gd name="connsiteY163" fmla="*/ 627504 h 1228044"/>
                <a:gd name="connsiteX164" fmla="*/ 555696 w 6072772"/>
                <a:gd name="connsiteY164" fmla="*/ 635379 h 1228044"/>
                <a:gd name="connsiteX165" fmla="*/ 565223 w 6072772"/>
                <a:gd name="connsiteY165" fmla="*/ 643128 h 1228044"/>
                <a:gd name="connsiteX166" fmla="*/ 578180 w 6072772"/>
                <a:gd name="connsiteY166" fmla="*/ 642747 h 1228044"/>
                <a:gd name="connsiteX167" fmla="*/ 590247 w 6072772"/>
                <a:gd name="connsiteY167" fmla="*/ 641222 h 1228044"/>
                <a:gd name="connsiteX168" fmla="*/ 604600 w 6072772"/>
                <a:gd name="connsiteY168" fmla="*/ 646176 h 1228044"/>
                <a:gd name="connsiteX169" fmla="*/ 614509 w 6072772"/>
                <a:gd name="connsiteY169" fmla="*/ 650622 h 1228044"/>
                <a:gd name="connsiteX170" fmla="*/ 624798 w 6072772"/>
                <a:gd name="connsiteY170" fmla="*/ 652019 h 1228044"/>
                <a:gd name="connsiteX171" fmla="*/ 634452 w 6072772"/>
                <a:gd name="connsiteY171" fmla="*/ 653163 h 1228044"/>
                <a:gd name="connsiteX172" fmla="*/ 646138 w 6072772"/>
                <a:gd name="connsiteY172" fmla="*/ 662943 h 1228044"/>
                <a:gd name="connsiteX173" fmla="*/ 656808 w 6072772"/>
                <a:gd name="connsiteY173" fmla="*/ 671454 h 1228044"/>
                <a:gd name="connsiteX174" fmla="*/ 665064 w 6072772"/>
                <a:gd name="connsiteY174" fmla="*/ 670184 h 1228044"/>
                <a:gd name="connsiteX175" fmla="*/ 679165 w 6072772"/>
                <a:gd name="connsiteY175" fmla="*/ 673741 h 1228044"/>
                <a:gd name="connsiteX176" fmla="*/ 683229 w 6072772"/>
                <a:gd name="connsiteY176" fmla="*/ 686824 h 1228044"/>
                <a:gd name="connsiteX177" fmla="*/ 681704 w 6072772"/>
                <a:gd name="connsiteY177" fmla="*/ 698002 h 1228044"/>
                <a:gd name="connsiteX178" fmla="*/ 671415 w 6072772"/>
                <a:gd name="connsiteY178" fmla="*/ 708037 h 1228044"/>
                <a:gd name="connsiteX179" fmla="*/ 664937 w 6072772"/>
                <a:gd name="connsiteY179" fmla="*/ 713118 h 1228044"/>
                <a:gd name="connsiteX180" fmla="*/ 666843 w 6072772"/>
                <a:gd name="connsiteY180" fmla="*/ 716929 h 1228044"/>
                <a:gd name="connsiteX181" fmla="*/ 671543 w 6072772"/>
                <a:gd name="connsiteY181" fmla="*/ 723534 h 1228044"/>
                <a:gd name="connsiteX182" fmla="*/ 665446 w 6072772"/>
                <a:gd name="connsiteY182" fmla="*/ 734713 h 1228044"/>
                <a:gd name="connsiteX183" fmla="*/ 665446 w 6072772"/>
                <a:gd name="connsiteY183" fmla="*/ 734713 h 1228044"/>
                <a:gd name="connsiteX184" fmla="*/ 662524 w 6072772"/>
                <a:gd name="connsiteY184" fmla="*/ 736110 h 1228044"/>
                <a:gd name="connsiteX185" fmla="*/ 657062 w 6072772"/>
                <a:gd name="connsiteY185" fmla="*/ 739158 h 1228044"/>
                <a:gd name="connsiteX186" fmla="*/ 660111 w 6072772"/>
                <a:gd name="connsiteY186" fmla="*/ 745256 h 1228044"/>
                <a:gd name="connsiteX187" fmla="*/ 662524 w 6072772"/>
                <a:gd name="connsiteY187" fmla="*/ 747542 h 1228044"/>
                <a:gd name="connsiteX188" fmla="*/ 669002 w 6072772"/>
                <a:gd name="connsiteY188" fmla="*/ 756053 h 1228044"/>
                <a:gd name="connsiteX189" fmla="*/ 669383 w 6072772"/>
                <a:gd name="connsiteY189" fmla="*/ 765961 h 1228044"/>
                <a:gd name="connsiteX190" fmla="*/ 669383 w 6072772"/>
                <a:gd name="connsiteY190" fmla="*/ 766342 h 1228044"/>
                <a:gd name="connsiteX191" fmla="*/ 669383 w 6072772"/>
                <a:gd name="connsiteY191" fmla="*/ 766342 h 1228044"/>
                <a:gd name="connsiteX192" fmla="*/ 663032 w 6072772"/>
                <a:gd name="connsiteY192" fmla="*/ 787047 h 1228044"/>
                <a:gd name="connsiteX193" fmla="*/ 662143 w 6072772"/>
                <a:gd name="connsiteY193" fmla="*/ 788444 h 1228044"/>
                <a:gd name="connsiteX194" fmla="*/ 647281 w 6072772"/>
                <a:gd name="connsiteY194" fmla="*/ 798479 h 1228044"/>
                <a:gd name="connsiteX195" fmla="*/ 633689 w 6072772"/>
                <a:gd name="connsiteY195" fmla="*/ 797717 h 1228044"/>
                <a:gd name="connsiteX196" fmla="*/ 617938 w 6072772"/>
                <a:gd name="connsiteY196" fmla="*/ 796955 h 1228044"/>
                <a:gd name="connsiteX197" fmla="*/ 597233 w 6072772"/>
                <a:gd name="connsiteY197" fmla="*/ 804068 h 1228044"/>
                <a:gd name="connsiteX198" fmla="*/ 587198 w 6072772"/>
                <a:gd name="connsiteY198" fmla="*/ 812198 h 1228044"/>
                <a:gd name="connsiteX199" fmla="*/ 575639 w 6072772"/>
                <a:gd name="connsiteY199" fmla="*/ 841541 h 1228044"/>
                <a:gd name="connsiteX200" fmla="*/ 586817 w 6072772"/>
                <a:gd name="connsiteY200" fmla="*/ 838873 h 1228044"/>
                <a:gd name="connsiteX201" fmla="*/ 600917 w 6072772"/>
                <a:gd name="connsiteY201" fmla="*/ 838619 h 1228044"/>
                <a:gd name="connsiteX202" fmla="*/ 610063 w 6072772"/>
                <a:gd name="connsiteY202" fmla="*/ 838619 h 1228044"/>
                <a:gd name="connsiteX203" fmla="*/ 625052 w 6072772"/>
                <a:gd name="connsiteY203" fmla="*/ 836714 h 1228044"/>
                <a:gd name="connsiteX204" fmla="*/ 633943 w 6072772"/>
                <a:gd name="connsiteY204" fmla="*/ 843192 h 1228044"/>
                <a:gd name="connsiteX205" fmla="*/ 619716 w 6072772"/>
                <a:gd name="connsiteY205" fmla="*/ 854624 h 1228044"/>
                <a:gd name="connsiteX206" fmla="*/ 598503 w 6072772"/>
                <a:gd name="connsiteY206" fmla="*/ 862627 h 1228044"/>
                <a:gd name="connsiteX207" fmla="*/ 589866 w 6072772"/>
                <a:gd name="connsiteY207" fmla="*/ 865421 h 1228044"/>
                <a:gd name="connsiteX208" fmla="*/ 590120 w 6072772"/>
                <a:gd name="connsiteY208" fmla="*/ 874694 h 1228044"/>
                <a:gd name="connsiteX209" fmla="*/ 573860 w 6072772"/>
                <a:gd name="connsiteY209" fmla="*/ 875075 h 1228044"/>
                <a:gd name="connsiteX210" fmla="*/ 563064 w 6072772"/>
                <a:gd name="connsiteY210" fmla="*/ 876219 h 1228044"/>
                <a:gd name="connsiteX211" fmla="*/ 551631 w 6072772"/>
                <a:gd name="connsiteY211" fmla="*/ 875329 h 1228044"/>
                <a:gd name="connsiteX212" fmla="*/ 553155 w 6072772"/>
                <a:gd name="connsiteY212" fmla="*/ 883078 h 1228044"/>
                <a:gd name="connsiteX213" fmla="*/ 567636 w 6072772"/>
                <a:gd name="connsiteY213" fmla="*/ 895018 h 1228044"/>
                <a:gd name="connsiteX214" fmla="*/ 584531 w 6072772"/>
                <a:gd name="connsiteY214" fmla="*/ 905180 h 1228044"/>
                <a:gd name="connsiteX215" fmla="*/ 594947 w 6072772"/>
                <a:gd name="connsiteY215" fmla="*/ 914707 h 1228044"/>
                <a:gd name="connsiteX216" fmla="*/ 587960 w 6072772"/>
                <a:gd name="connsiteY216" fmla="*/ 915342 h 1228044"/>
                <a:gd name="connsiteX217" fmla="*/ 577925 w 6072772"/>
                <a:gd name="connsiteY217" fmla="*/ 912929 h 1228044"/>
                <a:gd name="connsiteX218" fmla="*/ 573860 w 6072772"/>
                <a:gd name="connsiteY218" fmla="*/ 921566 h 1228044"/>
                <a:gd name="connsiteX219" fmla="*/ 567382 w 6072772"/>
                <a:gd name="connsiteY219" fmla="*/ 928299 h 1228044"/>
                <a:gd name="connsiteX220" fmla="*/ 559761 w 6072772"/>
                <a:gd name="connsiteY220" fmla="*/ 925885 h 1228044"/>
                <a:gd name="connsiteX221" fmla="*/ 551758 w 6072772"/>
                <a:gd name="connsiteY221" fmla="*/ 936047 h 1228044"/>
                <a:gd name="connsiteX222" fmla="*/ 544390 w 6072772"/>
                <a:gd name="connsiteY222" fmla="*/ 945574 h 1228044"/>
                <a:gd name="connsiteX223" fmla="*/ 551631 w 6072772"/>
                <a:gd name="connsiteY223" fmla="*/ 957260 h 1228044"/>
                <a:gd name="connsiteX224" fmla="*/ 549472 w 6072772"/>
                <a:gd name="connsiteY224" fmla="*/ 965771 h 1228044"/>
                <a:gd name="connsiteX225" fmla="*/ 535118 w 6072772"/>
                <a:gd name="connsiteY225" fmla="*/ 965517 h 1228044"/>
                <a:gd name="connsiteX226" fmla="*/ 523685 w 6072772"/>
                <a:gd name="connsiteY226" fmla="*/ 963358 h 1228044"/>
                <a:gd name="connsiteX227" fmla="*/ 509840 w 6072772"/>
                <a:gd name="connsiteY227" fmla="*/ 962723 h 1228044"/>
                <a:gd name="connsiteX228" fmla="*/ 498789 w 6072772"/>
                <a:gd name="connsiteY228" fmla="*/ 967930 h 1228044"/>
                <a:gd name="connsiteX229" fmla="*/ 492311 w 6072772"/>
                <a:gd name="connsiteY229" fmla="*/ 974155 h 1228044"/>
                <a:gd name="connsiteX230" fmla="*/ 505521 w 6072772"/>
                <a:gd name="connsiteY230" fmla="*/ 982157 h 1228044"/>
                <a:gd name="connsiteX231" fmla="*/ 516826 w 6072772"/>
                <a:gd name="connsiteY231" fmla="*/ 987111 h 1228044"/>
                <a:gd name="connsiteX232" fmla="*/ 528512 w 6072772"/>
                <a:gd name="connsiteY232" fmla="*/ 1002481 h 1228044"/>
                <a:gd name="connsiteX233" fmla="*/ 548837 w 6072772"/>
                <a:gd name="connsiteY233" fmla="*/ 1005276 h 1228044"/>
                <a:gd name="connsiteX234" fmla="*/ 560523 w 6072772"/>
                <a:gd name="connsiteY234" fmla="*/ 1011754 h 1228044"/>
                <a:gd name="connsiteX235" fmla="*/ 568398 w 6072772"/>
                <a:gd name="connsiteY235" fmla="*/ 1023440 h 1228044"/>
                <a:gd name="connsiteX236" fmla="*/ 589231 w 6072772"/>
                <a:gd name="connsiteY236" fmla="*/ 1028394 h 1228044"/>
                <a:gd name="connsiteX237" fmla="*/ 606760 w 6072772"/>
                <a:gd name="connsiteY237" fmla="*/ 1037286 h 1228044"/>
                <a:gd name="connsiteX238" fmla="*/ 624035 w 6072772"/>
                <a:gd name="connsiteY238" fmla="*/ 1051132 h 1228044"/>
                <a:gd name="connsiteX239" fmla="*/ 659222 w 6072772"/>
                <a:gd name="connsiteY239" fmla="*/ 1081745 h 1228044"/>
                <a:gd name="connsiteX240" fmla="*/ 667351 w 6072772"/>
                <a:gd name="connsiteY240" fmla="*/ 1088350 h 1228044"/>
                <a:gd name="connsiteX241" fmla="*/ 676624 w 6072772"/>
                <a:gd name="connsiteY241" fmla="*/ 1078061 h 1228044"/>
                <a:gd name="connsiteX242" fmla="*/ 696313 w 6072772"/>
                <a:gd name="connsiteY242" fmla="*/ 1077680 h 1228044"/>
                <a:gd name="connsiteX243" fmla="*/ 700885 w 6072772"/>
                <a:gd name="connsiteY243" fmla="*/ 1078569 h 1228044"/>
                <a:gd name="connsiteX244" fmla="*/ 707999 w 6072772"/>
                <a:gd name="connsiteY244" fmla="*/ 1078315 h 1228044"/>
                <a:gd name="connsiteX245" fmla="*/ 723750 w 6072772"/>
                <a:gd name="connsiteY245" fmla="*/ 1081999 h 1228044"/>
                <a:gd name="connsiteX246" fmla="*/ 730482 w 6072772"/>
                <a:gd name="connsiteY246" fmla="*/ 1086064 h 1228044"/>
                <a:gd name="connsiteX247" fmla="*/ 730482 w 6072772"/>
                <a:gd name="connsiteY247" fmla="*/ 1086064 h 1228044"/>
                <a:gd name="connsiteX248" fmla="*/ 764017 w 6072772"/>
                <a:gd name="connsiteY248" fmla="*/ 1099401 h 1228044"/>
                <a:gd name="connsiteX249" fmla="*/ 800219 w 6072772"/>
                <a:gd name="connsiteY249" fmla="*/ 1099020 h 1228044"/>
                <a:gd name="connsiteX250" fmla="*/ 813049 w 6072772"/>
                <a:gd name="connsiteY250" fmla="*/ 1098512 h 1228044"/>
                <a:gd name="connsiteX251" fmla="*/ 827275 w 6072772"/>
                <a:gd name="connsiteY251" fmla="*/ 1105372 h 1228044"/>
                <a:gd name="connsiteX252" fmla="*/ 837692 w 6072772"/>
                <a:gd name="connsiteY252" fmla="*/ 1112612 h 1228044"/>
                <a:gd name="connsiteX253" fmla="*/ 850775 w 6072772"/>
                <a:gd name="connsiteY253" fmla="*/ 1117693 h 1228044"/>
                <a:gd name="connsiteX254" fmla="*/ 863097 w 6072772"/>
                <a:gd name="connsiteY254" fmla="*/ 1121504 h 1228044"/>
                <a:gd name="connsiteX255" fmla="*/ 874783 w 6072772"/>
                <a:gd name="connsiteY255" fmla="*/ 1132936 h 1228044"/>
                <a:gd name="connsiteX256" fmla="*/ 877578 w 6072772"/>
                <a:gd name="connsiteY256" fmla="*/ 1136874 h 1228044"/>
                <a:gd name="connsiteX257" fmla="*/ 877578 w 6072772"/>
                <a:gd name="connsiteY257" fmla="*/ 1136874 h 1228044"/>
                <a:gd name="connsiteX258" fmla="*/ 887739 w 6072772"/>
                <a:gd name="connsiteY258" fmla="*/ 1140176 h 1228044"/>
                <a:gd name="connsiteX259" fmla="*/ 897393 w 6072772"/>
                <a:gd name="connsiteY259" fmla="*/ 1137890 h 1228044"/>
                <a:gd name="connsiteX260" fmla="*/ 902728 w 6072772"/>
                <a:gd name="connsiteY260" fmla="*/ 1134333 h 1228044"/>
                <a:gd name="connsiteX261" fmla="*/ 918861 w 6072772"/>
                <a:gd name="connsiteY261" fmla="*/ 1131539 h 1228044"/>
                <a:gd name="connsiteX262" fmla="*/ 936263 w 6072772"/>
                <a:gd name="connsiteY262" fmla="*/ 1133952 h 1228044"/>
                <a:gd name="connsiteX263" fmla="*/ 938041 w 6072772"/>
                <a:gd name="connsiteY263" fmla="*/ 1133952 h 1228044"/>
                <a:gd name="connsiteX264" fmla="*/ 957603 w 6072772"/>
                <a:gd name="connsiteY264" fmla="*/ 1137382 h 1228044"/>
                <a:gd name="connsiteX265" fmla="*/ 973735 w 6072772"/>
                <a:gd name="connsiteY265" fmla="*/ 1146274 h 1228044"/>
                <a:gd name="connsiteX266" fmla="*/ 976657 w 6072772"/>
                <a:gd name="connsiteY266" fmla="*/ 1160754 h 1228044"/>
                <a:gd name="connsiteX267" fmla="*/ 976403 w 6072772"/>
                <a:gd name="connsiteY267" fmla="*/ 1166471 h 1228044"/>
                <a:gd name="connsiteX268" fmla="*/ 989613 w 6072772"/>
                <a:gd name="connsiteY268" fmla="*/ 1174219 h 1228044"/>
                <a:gd name="connsiteX269" fmla="*/ 1015399 w 6072772"/>
                <a:gd name="connsiteY269" fmla="*/ 1182349 h 1228044"/>
                <a:gd name="connsiteX270" fmla="*/ 1029753 w 6072772"/>
                <a:gd name="connsiteY270" fmla="*/ 1185397 h 1228044"/>
                <a:gd name="connsiteX271" fmla="*/ 1041186 w 6072772"/>
                <a:gd name="connsiteY271" fmla="*/ 1192638 h 1228044"/>
                <a:gd name="connsiteX272" fmla="*/ 1062145 w 6072772"/>
                <a:gd name="connsiteY272" fmla="*/ 1213978 h 1228044"/>
                <a:gd name="connsiteX273" fmla="*/ 1075355 w 6072772"/>
                <a:gd name="connsiteY273" fmla="*/ 1224267 h 1228044"/>
                <a:gd name="connsiteX274" fmla="*/ 1078658 w 6072772"/>
                <a:gd name="connsiteY274" fmla="*/ 1225537 h 1228044"/>
                <a:gd name="connsiteX275" fmla="*/ 1090217 w 6072772"/>
                <a:gd name="connsiteY275" fmla="*/ 1227316 h 1228044"/>
                <a:gd name="connsiteX276" fmla="*/ 1107238 w 6072772"/>
                <a:gd name="connsiteY276" fmla="*/ 1210929 h 1228044"/>
                <a:gd name="connsiteX277" fmla="*/ 1126038 w 6072772"/>
                <a:gd name="connsiteY277" fmla="*/ 1192384 h 1228044"/>
                <a:gd name="connsiteX278" fmla="*/ 1122989 w 6072772"/>
                <a:gd name="connsiteY278" fmla="*/ 1189081 h 1228044"/>
                <a:gd name="connsiteX279" fmla="*/ 1108255 w 6072772"/>
                <a:gd name="connsiteY279" fmla="*/ 1166471 h 1228044"/>
                <a:gd name="connsiteX280" fmla="*/ 1096569 w 6072772"/>
                <a:gd name="connsiteY280" fmla="*/ 1146528 h 1228044"/>
                <a:gd name="connsiteX281" fmla="*/ 1087295 w 6072772"/>
                <a:gd name="connsiteY281" fmla="*/ 1134841 h 1228044"/>
                <a:gd name="connsiteX282" fmla="*/ 1076880 w 6072772"/>
                <a:gd name="connsiteY282" fmla="*/ 1122520 h 1228044"/>
                <a:gd name="connsiteX283" fmla="*/ 1078404 w 6072772"/>
                <a:gd name="connsiteY283" fmla="*/ 1108674 h 1228044"/>
                <a:gd name="connsiteX284" fmla="*/ 1084120 w 6072772"/>
                <a:gd name="connsiteY284" fmla="*/ 1079332 h 1228044"/>
                <a:gd name="connsiteX285" fmla="*/ 1085009 w 6072772"/>
                <a:gd name="connsiteY285" fmla="*/ 1064343 h 1228044"/>
                <a:gd name="connsiteX286" fmla="*/ 1075736 w 6072772"/>
                <a:gd name="connsiteY286" fmla="*/ 1070821 h 1228044"/>
                <a:gd name="connsiteX287" fmla="*/ 1069385 w 6072772"/>
                <a:gd name="connsiteY287" fmla="*/ 1083142 h 1228044"/>
                <a:gd name="connsiteX288" fmla="*/ 1065066 w 6072772"/>
                <a:gd name="connsiteY288" fmla="*/ 1076791 h 1228044"/>
                <a:gd name="connsiteX289" fmla="*/ 1070020 w 6072772"/>
                <a:gd name="connsiteY289" fmla="*/ 1059643 h 1228044"/>
                <a:gd name="connsiteX290" fmla="*/ 1063034 w 6072772"/>
                <a:gd name="connsiteY290" fmla="*/ 1044400 h 1228044"/>
                <a:gd name="connsiteX291" fmla="*/ 1052618 w 6072772"/>
                <a:gd name="connsiteY291" fmla="*/ 1031570 h 1228044"/>
                <a:gd name="connsiteX292" fmla="*/ 1035470 w 6072772"/>
                <a:gd name="connsiteY292" fmla="*/ 1026108 h 1228044"/>
                <a:gd name="connsiteX293" fmla="*/ 1027720 w 6072772"/>
                <a:gd name="connsiteY293" fmla="*/ 1017216 h 1228044"/>
                <a:gd name="connsiteX294" fmla="*/ 1045886 w 6072772"/>
                <a:gd name="connsiteY294" fmla="*/ 998163 h 1228044"/>
                <a:gd name="connsiteX295" fmla="*/ 1059096 w 6072772"/>
                <a:gd name="connsiteY295" fmla="*/ 981395 h 1228044"/>
                <a:gd name="connsiteX296" fmla="*/ 1066209 w 6072772"/>
                <a:gd name="connsiteY296" fmla="*/ 966025 h 1228044"/>
                <a:gd name="connsiteX297" fmla="*/ 1067861 w 6072772"/>
                <a:gd name="connsiteY297" fmla="*/ 945701 h 1228044"/>
                <a:gd name="connsiteX298" fmla="*/ 1075609 w 6072772"/>
                <a:gd name="connsiteY298" fmla="*/ 945320 h 1228044"/>
                <a:gd name="connsiteX299" fmla="*/ 1078277 w 6072772"/>
                <a:gd name="connsiteY299" fmla="*/ 933380 h 1228044"/>
                <a:gd name="connsiteX300" fmla="*/ 1095171 w 6072772"/>
                <a:gd name="connsiteY300" fmla="*/ 937953 h 1228044"/>
                <a:gd name="connsiteX301" fmla="*/ 1115495 w 6072772"/>
                <a:gd name="connsiteY301" fmla="*/ 936047 h 1228044"/>
                <a:gd name="connsiteX302" fmla="*/ 1129214 w 6072772"/>
                <a:gd name="connsiteY302" fmla="*/ 923726 h 1228044"/>
                <a:gd name="connsiteX303" fmla="*/ 1139376 w 6072772"/>
                <a:gd name="connsiteY303" fmla="*/ 926520 h 1228044"/>
                <a:gd name="connsiteX304" fmla="*/ 1139630 w 6072772"/>
                <a:gd name="connsiteY304" fmla="*/ 913310 h 1228044"/>
                <a:gd name="connsiteX305" fmla="*/ 1155508 w 6072772"/>
                <a:gd name="connsiteY305" fmla="*/ 912421 h 1228044"/>
                <a:gd name="connsiteX306" fmla="*/ 1164781 w 6072772"/>
                <a:gd name="connsiteY306" fmla="*/ 902767 h 1228044"/>
                <a:gd name="connsiteX307" fmla="*/ 1146744 w 6072772"/>
                <a:gd name="connsiteY307" fmla="*/ 893240 h 1228044"/>
                <a:gd name="connsiteX308" fmla="*/ 1137090 w 6072772"/>
                <a:gd name="connsiteY308" fmla="*/ 885745 h 1228044"/>
                <a:gd name="connsiteX309" fmla="*/ 1132770 w 6072772"/>
                <a:gd name="connsiteY309" fmla="*/ 875075 h 1228044"/>
                <a:gd name="connsiteX310" fmla="*/ 1141789 w 6072772"/>
                <a:gd name="connsiteY310" fmla="*/ 865929 h 1228044"/>
                <a:gd name="connsiteX311" fmla="*/ 1146489 w 6072772"/>
                <a:gd name="connsiteY311" fmla="*/ 863262 h 1228044"/>
                <a:gd name="connsiteX312" fmla="*/ 1140138 w 6072772"/>
                <a:gd name="connsiteY312" fmla="*/ 852465 h 1228044"/>
                <a:gd name="connsiteX313" fmla="*/ 1132135 w 6072772"/>
                <a:gd name="connsiteY313" fmla="*/ 843065 h 1228044"/>
                <a:gd name="connsiteX314" fmla="*/ 1121084 w 6072772"/>
                <a:gd name="connsiteY314" fmla="*/ 826425 h 1228044"/>
                <a:gd name="connsiteX315" fmla="*/ 1104444 w 6072772"/>
                <a:gd name="connsiteY315" fmla="*/ 806228 h 1228044"/>
                <a:gd name="connsiteX316" fmla="*/ 1086152 w 6072772"/>
                <a:gd name="connsiteY316" fmla="*/ 806482 h 1228044"/>
                <a:gd name="connsiteX317" fmla="*/ 1065320 w 6072772"/>
                <a:gd name="connsiteY317" fmla="*/ 806736 h 1228044"/>
                <a:gd name="connsiteX318" fmla="*/ 1051221 w 6072772"/>
                <a:gd name="connsiteY318" fmla="*/ 784633 h 1228044"/>
                <a:gd name="connsiteX319" fmla="*/ 1050204 w 6072772"/>
                <a:gd name="connsiteY319" fmla="*/ 779679 h 1228044"/>
                <a:gd name="connsiteX320" fmla="*/ 1046774 w 6072772"/>
                <a:gd name="connsiteY320" fmla="*/ 772947 h 1228044"/>
                <a:gd name="connsiteX321" fmla="*/ 1038772 w 6072772"/>
                <a:gd name="connsiteY321" fmla="*/ 767739 h 1228044"/>
                <a:gd name="connsiteX322" fmla="*/ 1026578 w 6072772"/>
                <a:gd name="connsiteY322" fmla="*/ 760245 h 1228044"/>
                <a:gd name="connsiteX323" fmla="*/ 1019591 w 6072772"/>
                <a:gd name="connsiteY323" fmla="*/ 747669 h 1228044"/>
                <a:gd name="connsiteX324" fmla="*/ 1030515 w 6072772"/>
                <a:gd name="connsiteY324" fmla="*/ 724170 h 1228044"/>
                <a:gd name="connsiteX325" fmla="*/ 1033691 w 6072772"/>
                <a:gd name="connsiteY325" fmla="*/ 720105 h 1228044"/>
                <a:gd name="connsiteX326" fmla="*/ 1033691 w 6072772"/>
                <a:gd name="connsiteY326" fmla="*/ 720105 h 1228044"/>
                <a:gd name="connsiteX327" fmla="*/ 1034835 w 6072772"/>
                <a:gd name="connsiteY327" fmla="*/ 718453 h 1228044"/>
                <a:gd name="connsiteX328" fmla="*/ 1041059 w 6072772"/>
                <a:gd name="connsiteY328" fmla="*/ 703210 h 1228044"/>
                <a:gd name="connsiteX329" fmla="*/ 1037374 w 6072772"/>
                <a:gd name="connsiteY329" fmla="*/ 689492 h 1228044"/>
                <a:gd name="connsiteX330" fmla="*/ 1039280 w 6072772"/>
                <a:gd name="connsiteY330" fmla="*/ 667135 h 1228044"/>
                <a:gd name="connsiteX331" fmla="*/ 1039661 w 6072772"/>
                <a:gd name="connsiteY331" fmla="*/ 664722 h 1228044"/>
                <a:gd name="connsiteX332" fmla="*/ 1042964 w 6072772"/>
                <a:gd name="connsiteY332" fmla="*/ 652146 h 1228044"/>
                <a:gd name="connsiteX333" fmla="*/ 1048299 w 6072772"/>
                <a:gd name="connsiteY333" fmla="*/ 648463 h 1228044"/>
                <a:gd name="connsiteX334" fmla="*/ 1053253 w 6072772"/>
                <a:gd name="connsiteY334" fmla="*/ 646176 h 1228044"/>
                <a:gd name="connsiteX335" fmla="*/ 1060112 w 6072772"/>
                <a:gd name="connsiteY335" fmla="*/ 633347 h 1228044"/>
                <a:gd name="connsiteX336" fmla="*/ 1060240 w 6072772"/>
                <a:gd name="connsiteY336" fmla="*/ 628647 h 1228044"/>
                <a:gd name="connsiteX337" fmla="*/ 1067607 w 6072772"/>
                <a:gd name="connsiteY337" fmla="*/ 617342 h 1228044"/>
                <a:gd name="connsiteX338" fmla="*/ 1083357 w 6072772"/>
                <a:gd name="connsiteY338" fmla="*/ 613912 h 1228044"/>
                <a:gd name="connsiteX339" fmla="*/ 1114606 w 6072772"/>
                <a:gd name="connsiteY339" fmla="*/ 641095 h 1228044"/>
                <a:gd name="connsiteX340" fmla="*/ 1126165 w 6072772"/>
                <a:gd name="connsiteY340" fmla="*/ 653036 h 1228044"/>
                <a:gd name="connsiteX341" fmla="*/ 1132770 w 6072772"/>
                <a:gd name="connsiteY341" fmla="*/ 649606 h 1228044"/>
                <a:gd name="connsiteX342" fmla="*/ 1142043 w 6072772"/>
                <a:gd name="connsiteY342" fmla="*/ 640841 h 1228044"/>
                <a:gd name="connsiteX343" fmla="*/ 1138614 w 6072772"/>
                <a:gd name="connsiteY343" fmla="*/ 625090 h 1228044"/>
                <a:gd name="connsiteX344" fmla="*/ 1135946 w 6072772"/>
                <a:gd name="connsiteY344" fmla="*/ 619120 h 1228044"/>
                <a:gd name="connsiteX345" fmla="*/ 1132008 w 6072772"/>
                <a:gd name="connsiteY345" fmla="*/ 606671 h 1228044"/>
                <a:gd name="connsiteX346" fmla="*/ 1134422 w 6072772"/>
                <a:gd name="connsiteY346" fmla="*/ 596891 h 1228044"/>
                <a:gd name="connsiteX347" fmla="*/ 1154492 w 6072772"/>
                <a:gd name="connsiteY347" fmla="*/ 588253 h 1228044"/>
                <a:gd name="connsiteX348" fmla="*/ 1165797 w 6072772"/>
                <a:gd name="connsiteY348" fmla="*/ 585331 h 1228044"/>
                <a:gd name="connsiteX349" fmla="*/ 1170878 w 6072772"/>
                <a:gd name="connsiteY349" fmla="*/ 579107 h 1228044"/>
                <a:gd name="connsiteX350" fmla="*/ 1172275 w 6072772"/>
                <a:gd name="connsiteY350" fmla="*/ 574280 h 1228044"/>
                <a:gd name="connsiteX351" fmla="*/ 1187518 w 6072772"/>
                <a:gd name="connsiteY351" fmla="*/ 565134 h 1228044"/>
                <a:gd name="connsiteX352" fmla="*/ 1202634 w 6072772"/>
                <a:gd name="connsiteY352" fmla="*/ 560180 h 1228044"/>
                <a:gd name="connsiteX353" fmla="*/ 1221053 w 6072772"/>
                <a:gd name="connsiteY353" fmla="*/ 545826 h 1228044"/>
                <a:gd name="connsiteX354" fmla="*/ 1237185 w 6072772"/>
                <a:gd name="connsiteY354" fmla="*/ 533759 h 1228044"/>
                <a:gd name="connsiteX355" fmla="*/ 1242901 w 6072772"/>
                <a:gd name="connsiteY355" fmla="*/ 527027 h 1228044"/>
                <a:gd name="connsiteX356" fmla="*/ 1246458 w 6072772"/>
                <a:gd name="connsiteY356" fmla="*/ 519659 h 1228044"/>
                <a:gd name="connsiteX357" fmla="*/ 1270719 w 6072772"/>
                <a:gd name="connsiteY357" fmla="*/ 522200 h 1228044"/>
                <a:gd name="connsiteX358" fmla="*/ 1271609 w 6072772"/>
                <a:gd name="connsiteY358" fmla="*/ 522581 h 1228044"/>
                <a:gd name="connsiteX359" fmla="*/ 1271609 w 6072772"/>
                <a:gd name="connsiteY359" fmla="*/ 522581 h 1228044"/>
                <a:gd name="connsiteX360" fmla="*/ 1278595 w 6072772"/>
                <a:gd name="connsiteY360" fmla="*/ 525629 h 1228044"/>
                <a:gd name="connsiteX361" fmla="*/ 1284184 w 6072772"/>
                <a:gd name="connsiteY361" fmla="*/ 528424 h 1228044"/>
                <a:gd name="connsiteX362" fmla="*/ 1286979 w 6072772"/>
                <a:gd name="connsiteY362" fmla="*/ 530838 h 1228044"/>
                <a:gd name="connsiteX363" fmla="*/ 1296124 w 6072772"/>
                <a:gd name="connsiteY363" fmla="*/ 536173 h 1228044"/>
                <a:gd name="connsiteX364" fmla="*/ 1304889 w 6072772"/>
                <a:gd name="connsiteY364" fmla="*/ 529440 h 1228044"/>
                <a:gd name="connsiteX365" fmla="*/ 1308446 w 6072772"/>
                <a:gd name="connsiteY365" fmla="*/ 524867 h 1228044"/>
                <a:gd name="connsiteX366" fmla="*/ 1319752 w 6072772"/>
                <a:gd name="connsiteY366" fmla="*/ 518008 h 1228044"/>
                <a:gd name="connsiteX367" fmla="*/ 1334613 w 6072772"/>
                <a:gd name="connsiteY367" fmla="*/ 517754 h 1228044"/>
                <a:gd name="connsiteX368" fmla="*/ 1347062 w 6072772"/>
                <a:gd name="connsiteY368" fmla="*/ 529186 h 1228044"/>
                <a:gd name="connsiteX369" fmla="*/ 1352651 w 6072772"/>
                <a:gd name="connsiteY369" fmla="*/ 536173 h 1228044"/>
                <a:gd name="connsiteX370" fmla="*/ 1372086 w 6072772"/>
                <a:gd name="connsiteY370" fmla="*/ 535664 h 1228044"/>
                <a:gd name="connsiteX371" fmla="*/ 1394823 w 6072772"/>
                <a:gd name="connsiteY371" fmla="*/ 535410 h 1228044"/>
                <a:gd name="connsiteX372" fmla="*/ 1417434 w 6072772"/>
                <a:gd name="connsiteY372" fmla="*/ 553448 h 1228044"/>
                <a:gd name="connsiteX373" fmla="*/ 1445887 w 6072772"/>
                <a:gd name="connsiteY373" fmla="*/ 584696 h 1228044"/>
                <a:gd name="connsiteX374" fmla="*/ 1451857 w 6072772"/>
                <a:gd name="connsiteY374" fmla="*/ 591937 h 1228044"/>
                <a:gd name="connsiteX375" fmla="*/ 1454398 w 6072772"/>
                <a:gd name="connsiteY375" fmla="*/ 592191 h 1228044"/>
                <a:gd name="connsiteX376" fmla="*/ 1455033 w 6072772"/>
                <a:gd name="connsiteY376" fmla="*/ 583045 h 1228044"/>
                <a:gd name="connsiteX377" fmla="*/ 1456303 w 6072772"/>
                <a:gd name="connsiteY377" fmla="*/ 574153 h 1228044"/>
                <a:gd name="connsiteX378" fmla="*/ 1466465 w 6072772"/>
                <a:gd name="connsiteY378" fmla="*/ 571613 h 1228044"/>
                <a:gd name="connsiteX379" fmla="*/ 1480057 w 6072772"/>
                <a:gd name="connsiteY379" fmla="*/ 576566 h 1228044"/>
                <a:gd name="connsiteX380" fmla="*/ 1494030 w 6072772"/>
                <a:gd name="connsiteY380" fmla="*/ 586856 h 1228044"/>
                <a:gd name="connsiteX381" fmla="*/ 1514735 w 6072772"/>
                <a:gd name="connsiteY381" fmla="*/ 601209 h 1228044"/>
                <a:gd name="connsiteX382" fmla="*/ 1529724 w 6072772"/>
                <a:gd name="connsiteY382" fmla="*/ 591047 h 1228044"/>
                <a:gd name="connsiteX383" fmla="*/ 1540902 w 6072772"/>
                <a:gd name="connsiteY383" fmla="*/ 582791 h 1228044"/>
                <a:gd name="connsiteX384" fmla="*/ 1546364 w 6072772"/>
                <a:gd name="connsiteY384" fmla="*/ 577202 h 1228044"/>
                <a:gd name="connsiteX385" fmla="*/ 1561225 w 6072772"/>
                <a:gd name="connsiteY385" fmla="*/ 568691 h 1228044"/>
                <a:gd name="connsiteX386" fmla="*/ 1573166 w 6072772"/>
                <a:gd name="connsiteY386" fmla="*/ 567040 h 1228044"/>
                <a:gd name="connsiteX387" fmla="*/ 1595395 w 6072772"/>
                <a:gd name="connsiteY387" fmla="*/ 566278 h 1228044"/>
                <a:gd name="connsiteX388" fmla="*/ 1607590 w 6072772"/>
                <a:gd name="connsiteY388" fmla="*/ 575042 h 1228044"/>
                <a:gd name="connsiteX389" fmla="*/ 1613687 w 6072772"/>
                <a:gd name="connsiteY389" fmla="*/ 579615 h 1228044"/>
                <a:gd name="connsiteX390" fmla="*/ 1617625 w 6072772"/>
                <a:gd name="connsiteY390" fmla="*/ 578345 h 1228044"/>
                <a:gd name="connsiteX391" fmla="*/ 1617625 w 6072772"/>
                <a:gd name="connsiteY391" fmla="*/ 577710 h 1228044"/>
                <a:gd name="connsiteX392" fmla="*/ 1617752 w 6072772"/>
                <a:gd name="connsiteY392" fmla="*/ 577710 h 1228044"/>
                <a:gd name="connsiteX393" fmla="*/ 1620800 w 6072772"/>
                <a:gd name="connsiteY393" fmla="*/ 571613 h 1228044"/>
                <a:gd name="connsiteX394" fmla="*/ 1626517 w 6072772"/>
                <a:gd name="connsiteY394" fmla="*/ 566150 h 1228044"/>
                <a:gd name="connsiteX395" fmla="*/ 1638457 w 6072772"/>
                <a:gd name="connsiteY395" fmla="*/ 564118 h 1228044"/>
                <a:gd name="connsiteX396" fmla="*/ 1650652 w 6072772"/>
                <a:gd name="connsiteY396" fmla="*/ 565007 h 1228044"/>
                <a:gd name="connsiteX397" fmla="*/ 1665513 w 6072772"/>
                <a:gd name="connsiteY397" fmla="*/ 570850 h 1228044"/>
                <a:gd name="connsiteX398" fmla="*/ 1673643 w 6072772"/>
                <a:gd name="connsiteY398" fmla="*/ 581393 h 1228044"/>
                <a:gd name="connsiteX399" fmla="*/ 1678089 w 6072772"/>
                <a:gd name="connsiteY399" fmla="*/ 587872 h 1228044"/>
                <a:gd name="connsiteX400" fmla="*/ 1687616 w 6072772"/>
                <a:gd name="connsiteY400" fmla="*/ 593334 h 1228044"/>
                <a:gd name="connsiteX401" fmla="*/ 1698032 w 6072772"/>
                <a:gd name="connsiteY401" fmla="*/ 596128 h 1228044"/>
                <a:gd name="connsiteX402" fmla="*/ 1714926 w 6072772"/>
                <a:gd name="connsiteY402" fmla="*/ 601336 h 1228044"/>
                <a:gd name="connsiteX403" fmla="*/ 1724199 w 6072772"/>
                <a:gd name="connsiteY403" fmla="*/ 603115 h 1228044"/>
                <a:gd name="connsiteX404" fmla="*/ 1730804 w 6072772"/>
                <a:gd name="connsiteY404" fmla="*/ 600193 h 1228044"/>
                <a:gd name="connsiteX405" fmla="*/ 1733980 w 6072772"/>
                <a:gd name="connsiteY405" fmla="*/ 595874 h 1228044"/>
                <a:gd name="connsiteX406" fmla="*/ 1747190 w 6072772"/>
                <a:gd name="connsiteY406" fmla="*/ 585331 h 1228044"/>
                <a:gd name="connsiteX407" fmla="*/ 1767388 w 6072772"/>
                <a:gd name="connsiteY407" fmla="*/ 590158 h 1228044"/>
                <a:gd name="connsiteX408" fmla="*/ 1782631 w 6072772"/>
                <a:gd name="connsiteY408" fmla="*/ 594096 h 1228044"/>
                <a:gd name="connsiteX409" fmla="*/ 1795206 w 6072772"/>
                <a:gd name="connsiteY409" fmla="*/ 591937 h 1228044"/>
                <a:gd name="connsiteX410" fmla="*/ 1811719 w 6072772"/>
                <a:gd name="connsiteY410" fmla="*/ 586093 h 1228044"/>
                <a:gd name="connsiteX411" fmla="*/ 1819722 w 6072772"/>
                <a:gd name="connsiteY411" fmla="*/ 579361 h 1228044"/>
                <a:gd name="connsiteX412" fmla="*/ 1822008 w 6072772"/>
                <a:gd name="connsiteY412" fmla="*/ 573899 h 1228044"/>
                <a:gd name="connsiteX413" fmla="*/ 1827852 w 6072772"/>
                <a:gd name="connsiteY413" fmla="*/ 560180 h 1228044"/>
                <a:gd name="connsiteX414" fmla="*/ 1828359 w 6072772"/>
                <a:gd name="connsiteY414" fmla="*/ 555988 h 1228044"/>
                <a:gd name="connsiteX415" fmla="*/ 1815911 w 6072772"/>
                <a:gd name="connsiteY415" fmla="*/ 549891 h 1228044"/>
                <a:gd name="connsiteX416" fmla="*/ 1805495 w 6072772"/>
                <a:gd name="connsiteY416" fmla="*/ 545064 h 1228044"/>
                <a:gd name="connsiteX417" fmla="*/ 1794317 w 6072772"/>
                <a:gd name="connsiteY417" fmla="*/ 539729 h 1228044"/>
                <a:gd name="connsiteX418" fmla="*/ 1765990 w 6072772"/>
                <a:gd name="connsiteY418" fmla="*/ 524867 h 1228044"/>
                <a:gd name="connsiteX419" fmla="*/ 1758241 w 6072772"/>
                <a:gd name="connsiteY419" fmla="*/ 520040 h 1228044"/>
                <a:gd name="connsiteX420" fmla="*/ 1745158 w 6072772"/>
                <a:gd name="connsiteY420" fmla="*/ 507211 h 1228044"/>
                <a:gd name="connsiteX421" fmla="*/ 1761798 w 6072772"/>
                <a:gd name="connsiteY421" fmla="*/ 494000 h 1228044"/>
                <a:gd name="connsiteX422" fmla="*/ 1761798 w 6072772"/>
                <a:gd name="connsiteY422" fmla="*/ 494000 h 1228044"/>
                <a:gd name="connsiteX423" fmla="*/ 1764847 w 6072772"/>
                <a:gd name="connsiteY423" fmla="*/ 493111 h 1228044"/>
                <a:gd name="connsiteX424" fmla="*/ 1782504 w 6072772"/>
                <a:gd name="connsiteY424" fmla="*/ 486506 h 1228044"/>
                <a:gd name="connsiteX425" fmla="*/ 1785933 w 6072772"/>
                <a:gd name="connsiteY425" fmla="*/ 484600 h 1228044"/>
                <a:gd name="connsiteX426" fmla="*/ 1786822 w 6072772"/>
                <a:gd name="connsiteY426" fmla="*/ 484092 h 1228044"/>
                <a:gd name="connsiteX427" fmla="*/ 1791014 w 6072772"/>
                <a:gd name="connsiteY427" fmla="*/ 478757 h 1228044"/>
                <a:gd name="connsiteX428" fmla="*/ 1789617 w 6072772"/>
                <a:gd name="connsiteY428" fmla="*/ 471263 h 1228044"/>
                <a:gd name="connsiteX429" fmla="*/ 1788855 w 6072772"/>
                <a:gd name="connsiteY429" fmla="*/ 469993 h 1228044"/>
                <a:gd name="connsiteX430" fmla="*/ 1783646 w 6072772"/>
                <a:gd name="connsiteY430" fmla="*/ 459576 h 1228044"/>
                <a:gd name="connsiteX431" fmla="*/ 1784790 w 6072772"/>
                <a:gd name="connsiteY431" fmla="*/ 449414 h 1228044"/>
                <a:gd name="connsiteX432" fmla="*/ 1793935 w 6072772"/>
                <a:gd name="connsiteY432" fmla="*/ 437982 h 1228044"/>
                <a:gd name="connsiteX433" fmla="*/ 1805876 w 6072772"/>
                <a:gd name="connsiteY433" fmla="*/ 430361 h 1228044"/>
                <a:gd name="connsiteX434" fmla="*/ 1823152 w 6072772"/>
                <a:gd name="connsiteY434" fmla="*/ 430488 h 1228044"/>
                <a:gd name="connsiteX435" fmla="*/ 1834456 w 6072772"/>
                <a:gd name="connsiteY435" fmla="*/ 431377 h 1228044"/>
                <a:gd name="connsiteX436" fmla="*/ 1835346 w 6072772"/>
                <a:gd name="connsiteY436" fmla="*/ 431377 h 1228044"/>
                <a:gd name="connsiteX437" fmla="*/ 1851605 w 6072772"/>
                <a:gd name="connsiteY437" fmla="*/ 430742 h 1228044"/>
                <a:gd name="connsiteX438" fmla="*/ 1844110 w 6072772"/>
                <a:gd name="connsiteY438" fmla="*/ 426042 h 1228044"/>
                <a:gd name="connsiteX439" fmla="*/ 1842205 w 6072772"/>
                <a:gd name="connsiteY439" fmla="*/ 425153 h 1228044"/>
                <a:gd name="connsiteX440" fmla="*/ 1842205 w 6072772"/>
                <a:gd name="connsiteY440" fmla="*/ 425153 h 1228044"/>
                <a:gd name="connsiteX441" fmla="*/ 1824295 w 6072772"/>
                <a:gd name="connsiteY441" fmla="*/ 418420 h 1228044"/>
                <a:gd name="connsiteX442" fmla="*/ 1809813 w 6072772"/>
                <a:gd name="connsiteY442" fmla="*/ 412704 h 1228044"/>
                <a:gd name="connsiteX443" fmla="*/ 1808162 w 6072772"/>
                <a:gd name="connsiteY443" fmla="*/ 411053 h 1228044"/>
                <a:gd name="connsiteX444" fmla="*/ 1807146 w 6072772"/>
                <a:gd name="connsiteY444" fmla="*/ 406226 h 1228044"/>
                <a:gd name="connsiteX445" fmla="*/ 1808798 w 6072772"/>
                <a:gd name="connsiteY445" fmla="*/ 402415 h 1228044"/>
                <a:gd name="connsiteX446" fmla="*/ 1816673 w 6072772"/>
                <a:gd name="connsiteY446" fmla="*/ 394921 h 1228044"/>
                <a:gd name="connsiteX447" fmla="*/ 1817689 w 6072772"/>
                <a:gd name="connsiteY447" fmla="*/ 393523 h 1228044"/>
                <a:gd name="connsiteX448" fmla="*/ 1817689 w 6072772"/>
                <a:gd name="connsiteY448" fmla="*/ 393523 h 1228044"/>
                <a:gd name="connsiteX449" fmla="*/ 1815530 w 6072772"/>
                <a:gd name="connsiteY449" fmla="*/ 393142 h 1228044"/>
                <a:gd name="connsiteX450" fmla="*/ 1811973 w 6072772"/>
                <a:gd name="connsiteY450" fmla="*/ 393015 h 1228044"/>
                <a:gd name="connsiteX451" fmla="*/ 1801938 w 6072772"/>
                <a:gd name="connsiteY451" fmla="*/ 390221 h 1228044"/>
                <a:gd name="connsiteX452" fmla="*/ 1795968 w 6072772"/>
                <a:gd name="connsiteY452" fmla="*/ 382726 h 1228044"/>
                <a:gd name="connsiteX453" fmla="*/ 1795968 w 6072772"/>
                <a:gd name="connsiteY453" fmla="*/ 382726 h 1228044"/>
                <a:gd name="connsiteX454" fmla="*/ 1795968 w 6072772"/>
                <a:gd name="connsiteY454" fmla="*/ 381964 h 1228044"/>
                <a:gd name="connsiteX455" fmla="*/ 1800287 w 6072772"/>
                <a:gd name="connsiteY455" fmla="*/ 374978 h 1228044"/>
                <a:gd name="connsiteX456" fmla="*/ 1802192 w 6072772"/>
                <a:gd name="connsiteY456" fmla="*/ 374089 h 1228044"/>
                <a:gd name="connsiteX457" fmla="*/ 1801684 w 6072772"/>
                <a:gd name="connsiteY457" fmla="*/ 373326 h 1228044"/>
                <a:gd name="connsiteX458" fmla="*/ 1799652 w 6072772"/>
                <a:gd name="connsiteY458" fmla="*/ 359100 h 1228044"/>
                <a:gd name="connsiteX459" fmla="*/ 1813243 w 6072772"/>
                <a:gd name="connsiteY459" fmla="*/ 351732 h 1228044"/>
                <a:gd name="connsiteX460" fmla="*/ 1825565 w 6072772"/>
                <a:gd name="connsiteY460" fmla="*/ 349700 h 1228044"/>
                <a:gd name="connsiteX461" fmla="*/ 1832805 w 6072772"/>
                <a:gd name="connsiteY461" fmla="*/ 352748 h 1228044"/>
                <a:gd name="connsiteX462" fmla="*/ 1836870 w 6072772"/>
                <a:gd name="connsiteY462" fmla="*/ 354146 h 1228044"/>
                <a:gd name="connsiteX463" fmla="*/ 1847413 w 6072772"/>
                <a:gd name="connsiteY463" fmla="*/ 353892 h 1228044"/>
                <a:gd name="connsiteX464" fmla="*/ 1857829 w 6072772"/>
                <a:gd name="connsiteY464" fmla="*/ 353638 h 1228044"/>
                <a:gd name="connsiteX465" fmla="*/ 1861005 w 6072772"/>
                <a:gd name="connsiteY465" fmla="*/ 353638 h 1228044"/>
                <a:gd name="connsiteX466" fmla="*/ 1877645 w 6072772"/>
                <a:gd name="connsiteY466" fmla="*/ 357321 h 1228044"/>
                <a:gd name="connsiteX467" fmla="*/ 1877645 w 6072772"/>
                <a:gd name="connsiteY467" fmla="*/ 357321 h 1228044"/>
                <a:gd name="connsiteX468" fmla="*/ 1880567 w 6072772"/>
                <a:gd name="connsiteY468" fmla="*/ 361767 h 1228044"/>
                <a:gd name="connsiteX469" fmla="*/ 1883489 w 6072772"/>
                <a:gd name="connsiteY469" fmla="*/ 356559 h 1228044"/>
                <a:gd name="connsiteX470" fmla="*/ 1883489 w 6072772"/>
                <a:gd name="connsiteY470" fmla="*/ 356559 h 1228044"/>
                <a:gd name="connsiteX471" fmla="*/ 1889586 w 6072772"/>
                <a:gd name="connsiteY471" fmla="*/ 348811 h 1228044"/>
                <a:gd name="connsiteX472" fmla="*/ 1916642 w 6072772"/>
                <a:gd name="connsiteY472" fmla="*/ 342968 h 1228044"/>
                <a:gd name="connsiteX473" fmla="*/ 1938744 w 6072772"/>
                <a:gd name="connsiteY473" fmla="*/ 338395 h 1228044"/>
                <a:gd name="connsiteX474" fmla="*/ 1942428 w 6072772"/>
                <a:gd name="connsiteY474" fmla="*/ 337378 h 1228044"/>
                <a:gd name="connsiteX475" fmla="*/ 1973676 w 6072772"/>
                <a:gd name="connsiteY475" fmla="*/ 329630 h 1228044"/>
                <a:gd name="connsiteX476" fmla="*/ 1992095 w 6072772"/>
                <a:gd name="connsiteY476" fmla="*/ 330138 h 1228044"/>
                <a:gd name="connsiteX477" fmla="*/ 2014324 w 6072772"/>
                <a:gd name="connsiteY477" fmla="*/ 330900 h 1228044"/>
                <a:gd name="connsiteX478" fmla="*/ 2021438 w 6072772"/>
                <a:gd name="connsiteY478" fmla="*/ 323787 h 1228044"/>
                <a:gd name="connsiteX479" fmla="*/ 2022073 w 6072772"/>
                <a:gd name="connsiteY479" fmla="*/ 317690 h 1228044"/>
                <a:gd name="connsiteX480" fmla="*/ 2029313 w 6072772"/>
                <a:gd name="connsiteY480" fmla="*/ 311592 h 1228044"/>
                <a:gd name="connsiteX481" fmla="*/ 2040237 w 6072772"/>
                <a:gd name="connsiteY481" fmla="*/ 308290 h 1228044"/>
                <a:gd name="connsiteX482" fmla="*/ 2067801 w 6072772"/>
                <a:gd name="connsiteY482" fmla="*/ 306892 h 1228044"/>
                <a:gd name="connsiteX483" fmla="*/ 2077710 w 6072772"/>
                <a:gd name="connsiteY483" fmla="*/ 306638 h 1228044"/>
                <a:gd name="connsiteX484" fmla="*/ 2091936 w 6072772"/>
                <a:gd name="connsiteY484" fmla="*/ 303336 h 1228044"/>
                <a:gd name="connsiteX485" fmla="*/ 2112896 w 6072772"/>
                <a:gd name="connsiteY485" fmla="*/ 296603 h 1228044"/>
                <a:gd name="connsiteX486" fmla="*/ 2135760 w 6072772"/>
                <a:gd name="connsiteY486" fmla="*/ 290125 h 1228044"/>
                <a:gd name="connsiteX487" fmla="*/ 2157355 w 6072772"/>
                <a:gd name="connsiteY487" fmla="*/ 285933 h 1228044"/>
                <a:gd name="connsiteX488" fmla="*/ 2175646 w 6072772"/>
                <a:gd name="connsiteY488" fmla="*/ 282631 h 1228044"/>
                <a:gd name="connsiteX489" fmla="*/ 2186824 w 6072772"/>
                <a:gd name="connsiteY489" fmla="*/ 278439 h 1228044"/>
                <a:gd name="connsiteX490" fmla="*/ 2189111 w 6072772"/>
                <a:gd name="connsiteY490" fmla="*/ 276788 h 1228044"/>
                <a:gd name="connsiteX491" fmla="*/ 2205370 w 6072772"/>
                <a:gd name="connsiteY491" fmla="*/ 263323 h 1228044"/>
                <a:gd name="connsiteX492" fmla="*/ 2211975 w 6072772"/>
                <a:gd name="connsiteY492" fmla="*/ 256845 h 1228044"/>
                <a:gd name="connsiteX493" fmla="*/ 2224043 w 6072772"/>
                <a:gd name="connsiteY493" fmla="*/ 254304 h 1228044"/>
                <a:gd name="connsiteX494" fmla="*/ 2234077 w 6072772"/>
                <a:gd name="connsiteY494" fmla="*/ 254304 h 1228044"/>
                <a:gd name="connsiteX495" fmla="*/ 2272820 w 6072772"/>
                <a:gd name="connsiteY495" fmla="*/ 258369 h 1228044"/>
                <a:gd name="connsiteX496" fmla="*/ 2281966 w 6072772"/>
                <a:gd name="connsiteY496" fmla="*/ 264847 h 1228044"/>
                <a:gd name="connsiteX497" fmla="*/ 2290984 w 6072772"/>
                <a:gd name="connsiteY497" fmla="*/ 269928 h 1228044"/>
                <a:gd name="connsiteX498" fmla="*/ 2295558 w 6072772"/>
                <a:gd name="connsiteY498" fmla="*/ 265101 h 1228044"/>
                <a:gd name="connsiteX499" fmla="*/ 2295558 w 6072772"/>
                <a:gd name="connsiteY499" fmla="*/ 265101 h 1228044"/>
                <a:gd name="connsiteX500" fmla="*/ 2304576 w 6072772"/>
                <a:gd name="connsiteY500" fmla="*/ 258242 h 1228044"/>
                <a:gd name="connsiteX501" fmla="*/ 2307117 w 6072772"/>
                <a:gd name="connsiteY501" fmla="*/ 257988 h 1228044"/>
                <a:gd name="connsiteX502" fmla="*/ 2328076 w 6072772"/>
                <a:gd name="connsiteY502" fmla="*/ 260782 h 1228044"/>
                <a:gd name="connsiteX503" fmla="*/ 2336587 w 6072772"/>
                <a:gd name="connsiteY503" fmla="*/ 274247 h 1228044"/>
                <a:gd name="connsiteX504" fmla="*/ 2339000 w 6072772"/>
                <a:gd name="connsiteY504" fmla="*/ 280471 h 1228044"/>
                <a:gd name="connsiteX505" fmla="*/ 2342938 w 6072772"/>
                <a:gd name="connsiteY505" fmla="*/ 287712 h 1228044"/>
                <a:gd name="connsiteX506" fmla="*/ 2348781 w 6072772"/>
                <a:gd name="connsiteY506" fmla="*/ 300414 h 1228044"/>
                <a:gd name="connsiteX507" fmla="*/ 2347892 w 6072772"/>
                <a:gd name="connsiteY507" fmla="*/ 310068 h 1228044"/>
                <a:gd name="connsiteX508" fmla="*/ 2347256 w 6072772"/>
                <a:gd name="connsiteY508" fmla="*/ 311846 h 1228044"/>
                <a:gd name="connsiteX509" fmla="*/ 2347003 w 6072772"/>
                <a:gd name="connsiteY509" fmla="*/ 319341 h 1228044"/>
                <a:gd name="connsiteX510" fmla="*/ 2347003 w 6072772"/>
                <a:gd name="connsiteY510" fmla="*/ 326581 h 1228044"/>
                <a:gd name="connsiteX511" fmla="*/ 2343319 w 6072772"/>
                <a:gd name="connsiteY511" fmla="*/ 334457 h 1228044"/>
                <a:gd name="connsiteX512" fmla="*/ 2343319 w 6072772"/>
                <a:gd name="connsiteY512" fmla="*/ 334457 h 1228044"/>
                <a:gd name="connsiteX513" fmla="*/ 2342303 w 6072772"/>
                <a:gd name="connsiteY513" fmla="*/ 335600 h 1228044"/>
                <a:gd name="connsiteX514" fmla="*/ 2343700 w 6072772"/>
                <a:gd name="connsiteY514" fmla="*/ 338395 h 1228044"/>
                <a:gd name="connsiteX515" fmla="*/ 2349162 w 6072772"/>
                <a:gd name="connsiteY515" fmla="*/ 344111 h 1228044"/>
                <a:gd name="connsiteX516" fmla="*/ 2356148 w 6072772"/>
                <a:gd name="connsiteY516" fmla="*/ 344111 h 1228044"/>
                <a:gd name="connsiteX517" fmla="*/ 2367072 w 6072772"/>
                <a:gd name="connsiteY517" fmla="*/ 342840 h 1228044"/>
                <a:gd name="connsiteX518" fmla="*/ 2383459 w 6072772"/>
                <a:gd name="connsiteY518" fmla="*/ 340935 h 1228044"/>
                <a:gd name="connsiteX519" fmla="*/ 2400099 w 6072772"/>
                <a:gd name="connsiteY519" fmla="*/ 339538 h 1228044"/>
                <a:gd name="connsiteX520" fmla="*/ 2410134 w 6072772"/>
                <a:gd name="connsiteY520" fmla="*/ 349065 h 1228044"/>
                <a:gd name="connsiteX521" fmla="*/ 2412802 w 6072772"/>
                <a:gd name="connsiteY521" fmla="*/ 353638 h 1228044"/>
                <a:gd name="connsiteX522" fmla="*/ 2415723 w 6072772"/>
                <a:gd name="connsiteY522" fmla="*/ 352113 h 1228044"/>
                <a:gd name="connsiteX523" fmla="*/ 2432236 w 6072772"/>
                <a:gd name="connsiteY523" fmla="*/ 348049 h 1228044"/>
                <a:gd name="connsiteX524" fmla="*/ 2441509 w 6072772"/>
                <a:gd name="connsiteY524" fmla="*/ 350843 h 1228044"/>
                <a:gd name="connsiteX525" fmla="*/ 2452052 w 6072772"/>
                <a:gd name="connsiteY525" fmla="*/ 352875 h 1228044"/>
                <a:gd name="connsiteX526" fmla="*/ 2466787 w 6072772"/>
                <a:gd name="connsiteY526" fmla="*/ 351097 h 1228044"/>
                <a:gd name="connsiteX527" fmla="*/ 2479108 w 6072772"/>
                <a:gd name="connsiteY527" fmla="*/ 349954 h 1228044"/>
                <a:gd name="connsiteX528" fmla="*/ 2483300 w 6072772"/>
                <a:gd name="connsiteY528" fmla="*/ 353511 h 1228044"/>
                <a:gd name="connsiteX529" fmla="*/ 2482920 w 6072772"/>
                <a:gd name="connsiteY529" fmla="*/ 359862 h 1228044"/>
                <a:gd name="connsiteX530" fmla="*/ 2473773 w 6072772"/>
                <a:gd name="connsiteY530" fmla="*/ 370151 h 1228044"/>
                <a:gd name="connsiteX531" fmla="*/ 2461071 w 6072772"/>
                <a:gd name="connsiteY531" fmla="*/ 384251 h 1228044"/>
                <a:gd name="connsiteX532" fmla="*/ 2463866 w 6072772"/>
                <a:gd name="connsiteY532" fmla="*/ 392761 h 1228044"/>
                <a:gd name="connsiteX533" fmla="*/ 2469581 w 6072772"/>
                <a:gd name="connsiteY533" fmla="*/ 396445 h 1228044"/>
                <a:gd name="connsiteX534" fmla="*/ 2476187 w 6072772"/>
                <a:gd name="connsiteY534" fmla="*/ 393269 h 1228044"/>
                <a:gd name="connsiteX535" fmla="*/ 2484062 w 6072772"/>
                <a:gd name="connsiteY535" fmla="*/ 387934 h 1228044"/>
                <a:gd name="connsiteX536" fmla="*/ 2493716 w 6072772"/>
                <a:gd name="connsiteY536" fmla="*/ 387426 h 1228044"/>
                <a:gd name="connsiteX537" fmla="*/ 2502481 w 6072772"/>
                <a:gd name="connsiteY537" fmla="*/ 391872 h 1228044"/>
                <a:gd name="connsiteX538" fmla="*/ 2505911 w 6072772"/>
                <a:gd name="connsiteY538" fmla="*/ 393650 h 1228044"/>
                <a:gd name="connsiteX539" fmla="*/ 2509213 w 6072772"/>
                <a:gd name="connsiteY539" fmla="*/ 394032 h 1228044"/>
                <a:gd name="connsiteX540" fmla="*/ 2510865 w 6072772"/>
                <a:gd name="connsiteY540" fmla="*/ 392761 h 1228044"/>
                <a:gd name="connsiteX541" fmla="*/ 2511500 w 6072772"/>
                <a:gd name="connsiteY541" fmla="*/ 391491 h 1228044"/>
                <a:gd name="connsiteX542" fmla="*/ 2512389 w 6072772"/>
                <a:gd name="connsiteY542" fmla="*/ 387680 h 1228044"/>
                <a:gd name="connsiteX543" fmla="*/ 2522551 w 6072772"/>
                <a:gd name="connsiteY543" fmla="*/ 374089 h 1228044"/>
                <a:gd name="connsiteX544" fmla="*/ 2567391 w 6072772"/>
                <a:gd name="connsiteY544" fmla="*/ 354273 h 1228044"/>
                <a:gd name="connsiteX545" fmla="*/ 2577172 w 6072772"/>
                <a:gd name="connsiteY545" fmla="*/ 349954 h 1228044"/>
                <a:gd name="connsiteX546" fmla="*/ 2593558 w 6072772"/>
                <a:gd name="connsiteY546" fmla="*/ 341697 h 1228044"/>
                <a:gd name="connsiteX547" fmla="*/ 2638906 w 6072772"/>
                <a:gd name="connsiteY547" fmla="*/ 319341 h 1228044"/>
                <a:gd name="connsiteX548" fmla="*/ 2638906 w 6072772"/>
                <a:gd name="connsiteY548" fmla="*/ 319341 h 1228044"/>
                <a:gd name="connsiteX549" fmla="*/ 2642209 w 6072772"/>
                <a:gd name="connsiteY549" fmla="*/ 317944 h 1228044"/>
                <a:gd name="connsiteX550" fmla="*/ 2642209 w 6072772"/>
                <a:gd name="connsiteY550" fmla="*/ 317944 h 1228044"/>
                <a:gd name="connsiteX551" fmla="*/ 2654911 w 6072772"/>
                <a:gd name="connsiteY551" fmla="*/ 318960 h 1228044"/>
                <a:gd name="connsiteX552" fmla="*/ 2648433 w 6072772"/>
                <a:gd name="connsiteY552" fmla="*/ 335219 h 1228044"/>
                <a:gd name="connsiteX553" fmla="*/ 2647671 w 6072772"/>
                <a:gd name="connsiteY553" fmla="*/ 335981 h 1228044"/>
                <a:gd name="connsiteX554" fmla="*/ 2643098 w 6072772"/>
                <a:gd name="connsiteY554" fmla="*/ 342205 h 1228044"/>
                <a:gd name="connsiteX555" fmla="*/ 2639668 w 6072772"/>
                <a:gd name="connsiteY555" fmla="*/ 346524 h 1228044"/>
                <a:gd name="connsiteX556" fmla="*/ 2639033 w 6072772"/>
                <a:gd name="connsiteY556" fmla="*/ 350081 h 1228044"/>
                <a:gd name="connsiteX557" fmla="*/ 2640050 w 6072772"/>
                <a:gd name="connsiteY557" fmla="*/ 355035 h 1228044"/>
                <a:gd name="connsiteX558" fmla="*/ 2640303 w 6072772"/>
                <a:gd name="connsiteY558" fmla="*/ 355289 h 1228044"/>
                <a:gd name="connsiteX559" fmla="*/ 2647544 w 6072772"/>
                <a:gd name="connsiteY559" fmla="*/ 361132 h 1228044"/>
                <a:gd name="connsiteX560" fmla="*/ 2709151 w 6072772"/>
                <a:gd name="connsiteY560" fmla="*/ 413466 h 1228044"/>
                <a:gd name="connsiteX561" fmla="*/ 2738875 w 6072772"/>
                <a:gd name="connsiteY561" fmla="*/ 453098 h 1228044"/>
                <a:gd name="connsiteX562" fmla="*/ 2759325 w 6072772"/>
                <a:gd name="connsiteY562" fmla="*/ 482822 h 1228044"/>
                <a:gd name="connsiteX563" fmla="*/ 2760342 w 6072772"/>
                <a:gd name="connsiteY563" fmla="*/ 484473 h 1228044"/>
                <a:gd name="connsiteX564" fmla="*/ 2812168 w 6072772"/>
                <a:gd name="connsiteY564" fmla="*/ 569072 h 1228044"/>
                <a:gd name="connsiteX565" fmla="*/ 2814962 w 6072772"/>
                <a:gd name="connsiteY565" fmla="*/ 574661 h 1228044"/>
                <a:gd name="connsiteX566" fmla="*/ 2823600 w 6072772"/>
                <a:gd name="connsiteY566" fmla="*/ 585458 h 1228044"/>
                <a:gd name="connsiteX567" fmla="*/ 2830333 w 6072772"/>
                <a:gd name="connsiteY567" fmla="*/ 581902 h 1228044"/>
                <a:gd name="connsiteX568" fmla="*/ 2830333 w 6072772"/>
                <a:gd name="connsiteY568" fmla="*/ 581902 h 1228044"/>
                <a:gd name="connsiteX569" fmla="*/ 2837446 w 6072772"/>
                <a:gd name="connsiteY569" fmla="*/ 574153 h 1228044"/>
                <a:gd name="connsiteX570" fmla="*/ 2837827 w 6072772"/>
                <a:gd name="connsiteY570" fmla="*/ 571231 h 1228044"/>
                <a:gd name="connsiteX571" fmla="*/ 2841002 w 6072772"/>
                <a:gd name="connsiteY571" fmla="*/ 560307 h 1228044"/>
                <a:gd name="connsiteX572" fmla="*/ 2849259 w 6072772"/>
                <a:gd name="connsiteY572" fmla="*/ 553448 h 1228044"/>
                <a:gd name="connsiteX573" fmla="*/ 2859803 w 6072772"/>
                <a:gd name="connsiteY573" fmla="*/ 551543 h 1228044"/>
                <a:gd name="connsiteX574" fmla="*/ 2870219 w 6072772"/>
                <a:gd name="connsiteY574" fmla="*/ 553702 h 1228044"/>
                <a:gd name="connsiteX575" fmla="*/ 2876824 w 6072772"/>
                <a:gd name="connsiteY575" fmla="*/ 560561 h 1228044"/>
                <a:gd name="connsiteX576" fmla="*/ 2879491 w 6072772"/>
                <a:gd name="connsiteY576" fmla="*/ 572629 h 1228044"/>
                <a:gd name="connsiteX577" fmla="*/ 2880761 w 6072772"/>
                <a:gd name="connsiteY577" fmla="*/ 579996 h 1228044"/>
                <a:gd name="connsiteX578" fmla="*/ 2886478 w 6072772"/>
                <a:gd name="connsiteY578" fmla="*/ 585458 h 1228044"/>
                <a:gd name="connsiteX579" fmla="*/ 2896513 w 6072772"/>
                <a:gd name="connsiteY579" fmla="*/ 590666 h 1228044"/>
                <a:gd name="connsiteX580" fmla="*/ 2904642 w 6072772"/>
                <a:gd name="connsiteY580" fmla="*/ 589015 h 1228044"/>
                <a:gd name="connsiteX581" fmla="*/ 2915693 w 6072772"/>
                <a:gd name="connsiteY581" fmla="*/ 586474 h 1228044"/>
                <a:gd name="connsiteX582" fmla="*/ 2931826 w 6072772"/>
                <a:gd name="connsiteY582" fmla="*/ 587237 h 1228044"/>
                <a:gd name="connsiteX583" fmla="*/ 2950499 w 6072772"/>
                <a:gd name="connsiteY583" fmla="*/ 587999 h 1228044"/>
                <a:gd name="connsiteX584" fmla="*/ 2960279 w 6072772"/>
                <a:gd name="connsiteY584" fmla="*/ 582156 h 1228044"/>
                <a:gd name="connsiteX585" fmla="*/ 2968409 w 6072772"/>
                <a:gd name="connsiteY585" fmla="*/ 576439 h 1228044"/>
                <a:gd name="connsiteX586" fmla="*/ 2971457 w 6072772"/>
                <a:gd name="connsiteY586" fmla="*/ 575169 h 1228044"/>
                <a:gd name="connsiteX587" fmla="*/ 2993052 w 6072772"/>
                <a:gd name="connsiteY587" fmla="*/ 573010 h 1228044"/>
                <a:gd name="connsiteX588" fmla="*/ 3011724 w 6072772"/>
                <a:gd name="connsiteY588" fmla="*/ 576566 h 1228044"/>
                <a:gd name="connsiteX589" fmla="*/ 3024681 w 6072772"/>
                <a:gd name="connsiteY589" fmla="*/ 582029 h 1228044"/>
                <a:gd name="connsiteX590" fmla="*/ 3024681 w 6072772"/>
                <a:gd name="connsiteY590" fmla="*/ 582029 h 1228044"/>
                <a:gd name="connsiteX591" fmla="*/ 3036748 w 6072772"/>
                <a:gd name="connsiteY591" fmla="*/ 595747 h 1228044"/>
                <a:gd name="connsiteX592" fmla="*/ 3044242 w 6072772"/>
                <a:gd name="connsiteY592" fmla="*/ 610355 h 1228044"/>
                <a:gd name="connsiteX593" fmla="*/ 3044242 w 6072772"/>
                <a:gd name="connsiteY593" fmla="*/ 610355 h 1228044"/>
                <a:gd name="connsiteX594" fmla="*/ 3046021 w 6072772"/>
                <a:gd name="connsiteY594" fmla="*/ 615055 h 1228044"/>
                <a:gd name="connsiteX595" fmla="*/ 3054024 w 6072772"/>
                <a:gd name="connsiteY595" fmla="*/ 624455 h 1228044"/>
                <a:gd name="connsiteX596" fmla="*/ 3067235 w 6072772"/>
                <a:gd name="connsiteY596" fmla="*/ 629663 h 1228044"/>
                <a:gd name="connsiteX597" fmla="*/ 3074474 w 6072772"/>
                <a:gd name="connsiteY597" fmla="*/ 633093 h 1228044"/>
                <a:gd name="connsiteX598" fmla="*/ 3085399 w 6072772"/>
                <a:gd name="connsiteY598" fmla="*/ 641603 h 1228044"/>
                <a:gd name="connsiteX599" fmla="*/ 3089845 w 6072772"/>
                <a:gd name="connsiteY599" fmla="*/ 653925 h 1228044"/>
                <a:gd name="connsiteX600" fmla="*/ 3094799 w 6072772"/>
                <a:gd name="connsiteY600" fmla="*/ 663071 h 1228044"/>
                <a:gd name="connsiteX601" fmla="*/ 3097340 w 6072772"/>
                <a:gd name="connsiteY601" fmla="*/ 666119 h 1228044"/>
                <a:gd name="connsiteX602" fmla="*/ 3110042 w 6072772"/>
                <a:gd name="connsiteY602" fmla="*/ 671454 h 1228044"/>
                <a:gd name="connsiteX603" fmla="*/ 3115885 w 6072772"/>
                <a:gd name="connsiteY603" fmla="*/ 672216 h 1228044"/>
                <a:gd name="connsiteX604" fmla="*/ 3127952 w 6072772"/>
                <a:gd name="connsiteY604" fmla="*/ 674376 h 1228044"/>
                <a:gd name="connsiteX605" fmla="*/ 3142306 w 6072772"/>
                <a:gd name="connsiteY605" fmla="*/ 676281 h 1228044"/>
                <a:gd name="connsiteX606" fmla="*/ 3151452 w 6072772"/>
                <a:gd name="connsiteY606" fmla="*/ 671962 h 1228044"/>
                <a:gd name="connsiteX607" fmla="*/ 3156279 w 6072772"/>
                <a:gd name="connsiteY607" fmla="*/ 667643 h 1228044"/>
                <a:gd name="connsiteX608" fmla="*/ 3162503 w 6072772"/>
                <a:gd name="connsiteY608" fmla="*/ 661038 h 1228044"/>
                <a:gd name="connsiteX609" fmla="*/ 3166060 w 6072772"/>
                <a:gd name="connsiteY609" fmla="*/ 657227 h 1228044"/>
                <a:gd name="connsiteX610" fmla="*/ 3175459 w 6072772"/>
                <a:gd name="connsiteY610" fmla="*/ 657354 h 1228044"/>
                <a:gd name="connsiteX611" fmla="*/ 3178889 w 6072772"/>
                <a:gd name="connsiteY611" fmla="*/ 670057 h 1228044"/>
                <a:gd name="connsiteX612" fmla="*/ 3179906 w 6072772"/>
                <a:gd name="connsiteY612" fmla="*/ 678059 h 1228044"/>
                <a:gd name="connsiteX613" fmla="*/ 3186765 w 6072772"/>
                <a:gd name="connsiteY613" fmla="*/ 684792 h 1228044"/>
                <a:gd name="connsiteX614" fmla="*/ 3196800 w 6072772"/>
                <a:gd name="connsiteY614" fmla="*/ 692159 h 1228044"/>
                <a:gd name="connsiteX615" fmla="*/ 3208613 w 6072772"/>
                <a:gd name="connsiteY615" fmla="*/ 704100 h 1228044"/>
                <a:gd name="connsiteX616" fmla="*/ 3208867 w 6072772"/>
                <a:gd name="connsiteY616" fmla="*/ 704481 h 1228044"/>
                <a:gd name="connsiteX617" fmla="*/ 3212678 w 6072772"/>
                <a:gd name="connsiteY617" fmla="*/ 704481 h 1228044"/>
                <a:gd name="connsiteX618" fmla="*/ 3234018 w 6072772"/>
                <a:gd name="connsiteY618" fmla="*/ 702956 h 1228044"/>
                <a:gd name="connsiteX619" fmla="*/ 3238210 w 6072772"/>
                <a:gd name="connsiteY619" fmla="*/ 702067 h 1228044"/>
                <a:gd name="connsiteX620" fmla="*/ 3246212 w 6072772"/>
                <a:gd name="connsiteY620" fmla="*/ 696224 h 1228044"/>
                <a:gd name="connsiteX621" fmla="*/ 3251039 w 6072772"/>
                <a:gd name="connsiteY621" fmla="*/ 687078 h 1228044"/>
                <a:gd name="connsiteX622" fmla="*/ 3253326 w 6072772"/>
                <a:gd name="connsiteY622" fmla="*/ 682505 h 1228044"/>
                <a:gd name="connsiteX623" fmla="*/ 3280255 w 6072772"/>
                <a:gd name="connsiteY623" fmla="*/ 678059 h 1228044"/>
                <a:gd name="connsiteX624" fmla="*/ 3296515 w 6072772"/>
                <a:gd name="connsiteY624" fmla="*/ 676789 h 1228044"/>
                <a:gd name="connsiteX625" fmla="*/ 3319887 w 6072772"/>
                <a:gd name="connsiteY625" fmla="*/ 667389 h 1228044"/>
                <a:gd name="connsiteX626" fmla="*/ 3321030 w 6072772"/>
                <a:gd name="connsiteY626" fmla="*/ 666754 h 1228044"/>
                <a:gd name="connsiteX627" fmla="*/ 3326111 w 6072772"/>
                <a:gd name="connsiteY627" fmla="*/ 664214 h 1228044"/>
                <a:gd name="connsiteX628" fmla="*/ 3331319 w 6072772"/>
                <a:gd name="connsiteY628" fmla="*/ 658371 h 1228044"/>
                <a:gd name="connsiteX629" fmla="*/ 3345165 w 6072772"/>
                <a:gd name="connsiteY629" fmla="*/ 644017 h 1228044"/>
                <a:gd name="connsiteX630" fmla="*/ 3348976 w 6072772"/>
                <a:gd name="connsiteY630" fmla="*/ 641984 h 1228044"/>
                <a:gd name="connsiteX631" fmla="*/ 3374254 w 6072772"/>
                <a:gd name="connsiteY631" fmla="*/ 629790 h 1228044"/>
                <a:gd name="connsiteX632" fmla="*/ 3406391 w 6072772"/>
                <a:gd name="connsiteY632" fmla="*/ 614293 h 1228044"/>
                <a:gd name="connsiteX633" fmla="*/ 3414266 w 6072772"/>
                <a:gd name="connsiteY633" fmla="*/ 610228 h 1228044"/>
                <a:gd name="connsiteX634" fmla="*/ 3438656 w 6072772"/>
                <a:gd name="connsiteY634" fmla="*/ 598415 h 1228044"/>
                <a:gd name="connsiteX635" fmla="*/ 3449325 w 6072772"/>
                <a:gd name="connsiteY635" fmla="*/ 597780 h 1228044"/>
                <a:gd name="connsiteX636" fmla="*/ 3464568 w 6072772"/>
                <a:gd name="connsiteY636" fmla="*/ 596128 h 1228044"/>
                <a:gd name="connsiteX637" fmla="*/ 3476763 w 6072772"/>
                <a:gd name="connsiteY637" fmla="*/ 587745 h 1228044"/>
                <a:gd name="connsiteX638" fmla="*/ 3488957 w 6072772"/>
                <a:gd name="connsiteY638" fmla="*/ 580758 h 1228044"/>
                <a:gd name="connsiteX639" fmla="*/ 3502930 w 6072772"/>
                <a:gd name="connsiteY639" fmla="*/ 582029 h 1228044"/>
                <a:gd name="connsiteX640" fmla="*/ 3517411 w 6072772"/>
                <a:gd name="connsiteY640" fmla="*/ 588126 h 1228044"/>
                <a:gd name="connsiteX641" fmla="*/ 3517411 w 6072772"/>
                <a:gd name="connsiteY641" fmla="*/ 588126 h 1228044"/>
                <a:gd name="connsiteX642" fmla="*/ 3519189 w 6072772"/>
                <a:gd name="connsiteY642" fmla="*/ 589523 h 1228044"/>
                <a:gd name="connsiteX643" fmla="*/ 3547643 w 6072772"/>
                <a:gd name="connsiteY643" fmla="*/ 600320 h 1228044"/>
                <a:gd name="connsiteX644" fmla="*/ 3562124 w 6072772"/>
                <a:gd name="connsiteY644" fmla="*/ 600193 h 1228044"/>
                <a:gd name="connsiteX645" fmla="*/ 3577367 w 6072772"/>
                <a:gd name="connsiteY645" fmla="*/ 600828 h 1228044"/>
                <a:gd name="connsiteX646" fmla="*/ 3588164 w 6072772"/>
                <a:gd name="connsiteY646" fmla="*/ 612642 h 1228044"/>
                <a:gd name="connsiteX647" fmla="*/ 3591466 w 6072772"/>
                <a:gd name="connsiteY647" fmla="*/ 619882 h 1228044"/>
                <a:gd name="connsiteX648" fmla="*/ 3594388 w 6072772"/>
                <a:gd name="connsiteY648" fmla="*/ 630425 h 1228044"/>
                <a:gd name="connsiteX649" fmla="*/ 3613061 w 6072772"/>
                <a:gd name="connsiteY649" fmla="*/ 642111 h 1228044"/>
                <a:gd name="connsiteX650" fmla="*/ 3637704 w 6072772"/>
                <a:gd name="connsiteY650" fmla="*/ 646938 h 1228044"/>
                <a:gd name="connsiteX651" fmla="*/ 3649898 w 6072772"/>
                <a:gd name="connsiteY651" fmla="*/ 647701 h 1228044"/>
                <a:gd name="connsiteX652" fmla="*/ 3654598 w 6072772"/>
                <a:gd name="connsiteY652" fmla="*/ 644652 h 1228044"/>
                <a:gd name="connsiteX653" fmla="*/ 3672763 w 6072772"/>
                <a:gd name="connsiteY653" fmla="*/ 639825 h 1228044"/>
                <a:gd name="connsiteX654" fmla="*/ 3709092 w 6072772"/>
                <a:gd name="connsiteY654" fmla="*/ 648590 h 1228044"/>
                <a:gd name="connsiteX655" fmla="*/ 3719508 w 6072772"/>
                <a:gd name="connsiteY655" fmla="*/ 651892 h 1228044"/>
                <a:gd name="connsiteX656" fmla="*/ 3736275 w 6072772"/>
                <a:gd name="connsiteY656" fmla="*/ 655957 h 1228044"/>
                <a:gd name="connsiteX657" fmla="*/ 3747834 w 6072772"/>
                <a:gd name="connsiteY657" fmla="*/ 655957 h 1228044"/>
                <a:gd name="connsiteX658" fmla="*/ 3755837 w 6072772"/>
                <a:gd name="connsiteY658" fmla="*/ 651384 h 1228044"/>
                <a:gd name="connsiteX659" fmla="*/ 3763966 w 6072772"/>
                <a:gd name="connsiteY659" fmla="*/ 646176 h 1228044"/>
                <a:gd name="connsiteX660" fmla="*/ 3774128 w 6072772"/>
                <a:gd name="connsiteY660" fmla="*/ 644017 h 1228044"/>
                <a:gd name="connsiteX661" fmla="*/ 3782766 w 6072772"/>
                <a:gd name="connsiteY661" fmla="*/ 641603 h 1228044"/>
                <a:gd name="connsiteX662" fmla="*/ 3789752 w 6072772"/>
                <a:gd name="connsiteY662" fmla="*/ 629536 h 1228044"/>
                <a:gd name="connsiteX663" fmla="*/ 3794071 w 6072772"/>
                <a:gd name="connsiteY663" fmla="*/ 613023 h 1228044"/>
                <a:gd name="connsiteX664" fmla="*/ 3789752 w 6072772"/>
                <a:gd name="connsiteY664" fmla="*/ 607307 h 1228044"/>
                <a:gd name="connsiteX665" fmla="*/ 3781623 w 6072772"/>
                <a:gd name="connsiteY665" fmla="*/ 596255 h 1228044"/>
                <a:gd name="connsiteX666" fmla="*/ 3778448 w 6072772"/>
                <a:gd name="connsiteY666" fmla="*/ 587491 h 1228044"/>
                <a:gd name="connsiteX667" fmla="*/ 3773748 w 6072772"/>
                <a:gd name="connsiteY667" fmla="*/ 566913 h 1228044"/>
                <a:gd name="connsiteX668" fmla="*/ 3776415 w 6072772"/>
                <a:gd name="connsiteY668" fmla="*/ 552813 h 1228044"/>
                <a:gd name="connsiteX669" fmla="*/ 3781496 w 6072772"/>
                <a:gd name="connsiteY669" fmla="*/ 543667 h 1228044"/>
                <a:gd name="connsiteX670" fmla="*/ 3786704 w 6072772"/>
                <a:gd name="connsiteY670" fmla="*/ 539348 h 1228044"/>
                <a:gd name="connsiteX671" fmla="*/ 3791912 w 6072772"/>
                <a:gd name="connsiteY671" fmla="*/ 534267 h 1228044"/>
                <a:gd name="connsiteX672" fmla="*/ 3793436 w 6072772"/>
                <a:gd name="connsiteY672" fmla="*/ 529821 h 1228044"/>
                <a:gd name="connsiteX673" fmla="*/ 3799406 w 6072772"/>
                <a:gd name="connsiteY673" fmla="*/ 518516 h 1228044"/>
                <a:gd name="connsiteX674" fmla="*/ 3818333 w 6072772"/>
                <a:gd name="connsiteY674" fmla="*/ 501876 h 1228044"/>
                <a:gd name="connsiteX675" fmla="*/ 3833830 w 6072772"/>
                <a:gd name="connsiteY675" fmla="*/ 493111 h 1228044"/>
                <a:gd name="connsiteX676" fmla="*/ 3858219 w 6072772"/>
                <a:gd name="connsiteY676" fmla="*/ 503400 h 1228044"/>
                <a:gd name="connsiteX677" fmla="*/ 3887562 w 6072772"/>
                <a:gd name="connsiteY677" fmla="*/ 517500 h 1228044"/>
                <a:gd name="connsiteX678" fmla="*/ 3902932 w 6072772"/>
                <a:gd name="connsiteY678" fmla="*/ 519532 h 1228044"/>
                <a:gd name="connsiteX679" fmla="*/ 3921858 w 6072772"/>
                <a:gd name="connsiteY679" fmla="*/ 522327 h 1228044"/>
                <a:gd name="connsiteX680" fmla="*/ 3969620 w 6072772"/>
                <a:gd name="connsiteY680" fmla="*/ 536046 h 1228044"/>
                <a:gd name="connsiteX681" fmla="*/ 4002773 w 6072772"/>
                <a:gd name="connsiteY681" fmla="*/ 547097 h 1228044"/>
                <a:gd name="connsiteX682" fmla="*/ 4003408 w 6072772"/>
                <a:gd name="connsiteY682" fmla="*/ 547478 h 1228044"/>
                <a:gd name="connsiteX683" fmla="*/ 4013317 w 6072772"/>
                <a:gd name="connsiteY683" fmla="*/ 570342 h 1228044"/>
                <a:gd name="connsiteX684" fmla="*/ 4013317 w 6072772"/>
                <a:gd name="connsiteY684" fmla="*/ 572375 h 1228044"/>
                <a:gd name="connsiteX685" fmla="*/ 4021573 w 6072772"/>
                <a:gd name="connsiteY685" fmla="*/ 602099 h 1228044"/>
                <a:gd name="connsiteX686" fmla="*/ 4038087 w 6072772"/>
                <a:gd name="connsiteY686" fmla="*/ 613912 h 1228044"/>
                <a:gd name="connsiteX687" fmla="*/ 4064634 w 6072772"/>
                <a:gd name="connsiteY687" fmla="*/ 622168 h 1228044"/>
                <a:gd name="connsiteX688" fmla="*/ 4083180 w 6072772"/>
                <a:gd name="connsiteY688" fmla="*/ 626233 h 1228044"/>
                <a:gd name="connsiteX689" fmla="*/ 4105664 w 6072772"/>
                <a:gd name="connsiteY689" fmla="*/ 629917 h 1228044"/>
                <a:gd name="connsiteX690" fmla="*/ 4120526 w 6072772"/>
                <a:gd name="connsiteY690" fmla="*/ 627249 h 1228044"/>
                <a:gd name="connsiteX691" fmla="*/ 4140596 w 6072772"/>
                <a:gd name="connsiteY691" fmla="*/ 619247 h 1228044"/>
                <a:gd name="connsiteX692" fmla="*/ 4163714 w 6072772"/>
                <a:gd name="connsiteY692" fmla="*/ 611498 h 1228044"/>
                <a:gd name="connsiteX693" fmla="*/ 4187976 w 6072772"/>
                <a:gd name="connsiteY693" fmla="*/ 610609 h 1228044"/>
                <a:gd name="connsiteX694" fmla="*/ 4211603 w 6072772"/>
                <a:gd name="connsiteY694" fmla="*/ 614039 h 1228044"/>
                <a:gd name="connsiteX695" fmla="*/ 4227100 w 6072772"/>
                <a:gd name="connsiteY695" fmla="*/ 618612 h 1228044"/>
                <a:gd name="connsiteX696" fmla="*/ 4240183 w 6072772"/>
                <a:gd name="connsiteY696" fmla="*/ 620644 h 1228044"/>
                <a:gd name="connsiteX697" fmla="*/ 4251361 w 6072772"/>
                <a:gd name="connsiteY697" fmla="*/ 621660 h 1228044"/>
                <a:gd name="connsiteX698" fmla="*/ 4268383 w 6072772"/>
                <a:gd name="connsiteY698" fmla="*/ 627122 h 1228044"/>
                <a:gd name="connsiteX699" fmla="*/ 4283626 w 6072772"/>
                <a:gd name="connsiteY699" fmla="*/ 637538 h 1228044"/>
                <a:gd name="connsiteX700" fmla="*/ 4300266 w 6072772"/>
                <a:gd name="connsiteY700" fmla="*/ 642111 h 1228044"/>
                <a:gd name="connsiteX701" fmla="*/ 4312206 w 6072772"/>
                <a:gd name="connsiteY701" fmla="*/ 643636 h 1228044"/>
                <a:gd name="connsiteX702" fmla="*/ 4321860 w 6072772"/>
                <a:gd name="connsiteY702" fmla="*/ 657863 h 1228044"/>
                <a:gd name="connsiteX703" fmla="*/ 4325036 w 6072772"/>
                <a:gd name="connsiteY703" fmla="*/ 668914 h 1228044"/>
                <a:gd name="connsiteX704" fmla="*/ 4328846 w 6072772"/>
                <a:gd name="connsiteY704" fmla="*/ 675519 h 1228044"/>
                <a:gd name="connsiteX705" fmla="*/ 4347520 w 6072772"/>
                <a:gd name="connsiteY705" fmla="*/ 686697 h 1228044"/>
                <a:gd name="connsiteX706" fmla="*/ 4368478 w 6072772"/>
                <a:gd name="connsiteY706" fmla="*/ 688094 h 1228044"/>
                <a:gd name="connsiteX707" fmla="*/ 4383848 w 6072772"/>
                <a:gd name="connsiteY707" fmla="*/ 688603 h 1228044"/>
                <a:gd name="connsiteX708" fmla="*/ 4405316 w 6072772"/>
                <a:gd name="connsiteY708" fmla="*/ 692413 h 1228044"/>
                <a:gd name="connsiteX709" fmla="*/ 4433134 w 6072772"/>
                <a:gd name="connsiteY709" fmla="*/ 697367 h 1228044"/>
                <a:gd name="connsiteX710" fmla="*/ 4452188 w 6072772"/>
                <a:gd name="connsiteY710" fmla="*/ 700416 h 1228044"/>
                <a:gd name="connsiteX711" fmla="*/ 4470607 w 6072772"/>
                <a:gd name="connsiteY711" fmla="*/ 702067 h 1228044"/>
                <a:gd name="connsiteX712" fmla="*/ 4504649 w 6072772"/>
                <a:gd name="connsiteY712" fmla="*/ 690635 h 1228044"/>
                <a:gd name="connsiteX713" fmla="*/ 4527006 w 6072772"/>
                <a:gd name="connsiteY713" fmla="*/ 684538 h 1228044"/>
                <a:gd name="connsiteX714" fmla="*/ 4552157 w 6072772"/>
                <a:gd name="connsiteY714" fmla="*/ 680981 h 1228044"/>
                <a:gd name="connsiteX715" fmla="*/ 4580483 w 6072772"/>
                <a:gd name="connsiteY715" fmla="*/ 676408 h 1228044"/>
                <a:gd name="connsiteX716" fmla="*/ 4580483 w 6072772"/>
                <a:gd name="connsiteY716" fmla="*/ 676408 h 1228044"/>
                <a:gd name="connsiteX717" fmla="*/ 4591661 w 6072772"/>
                <a:gd name="connsiteY717" fmla="*/ 665611 h 1228044"/>
                <a:gd name="connsiteX718" fmla="*/ 4609191 w 6072772"/>
                <a:gd name="connsiteY718" fmla="*/ 648336 h 1228044"/>
                <a:gd name="connsiteX719" fmla="*/ 4629515 w 6072772"/>
                <a:gd name="connsiteY719" fmla="*/ 635506 h 1228044"/>
                <a:gd name="connsiteX720" fmla="*/ 4646790 w 6072772"/>
                <a:gd name="connsiteY720" fmla="*/ 627758 h 1228044"/>
                <a:gd name="connsiteX721" fmla="*/ 4662414 w 6072772"/>
                <a:gd name="connsiteY721" fmla="*/ 627376 h 1228044"/>
                <a:gd name="connsiteX722" fmla="*/ 4685914 w 6072772"/>
                <a:gd name="connsiteY722" fmla="*/ 628012 h 1228044"/>
                <a:gd name="connsiteX723" fmla="*/ 4709921 w 6072772"/>
                <a:gd name="connsiteY723" fmla="*/ 641603 h 1228044"/>
                <a:gd name="connsiteX724" fmla="*/ 4723513 w 6072772"/>
                <a:gd name="connsiteY724" fmla="*/ 650495 h 1228044"/>
                <a:gd name="connsiteX725" fmla="*/ 4737232 w 6072772"/>
                <a:gd name="connsiteY725" fmla="*/ 647446 h 1228044"/>
                <a:gd name="connsiteX726" fmla="*/ 4756921 w 6072772"/>
                <a:gd name="connsiteY726" fmla="*/ 643001 h 1228044"/>
                <a:gd name="connsiteX727" fmla="*/ 4784612 w 6072772"/>
                <a:gd name="connsiteY727" fmla="*/ 650241 h 1228044"/>
                <a:gd name="connsiteX728" fmla="*/ 4799348 w 6072772"/>
                <a:gd name="connsiteY728" fmla="*/ 656084 h 1228044"/>
                <a:gd name="connsiteX729" fmla="*/ 4818274 w 6072772"/>
                <a:gd name="connsiteY729" fmla="*/ 662689 h 1228044"/>
                <a:gd name="connsiteX730" fmla="*/ 4848506 w 6072772"/>
                <a:gd name="connsiteY730" fmla="*/ 671708 h 1228044"/>
                <a:gd name="connsiteX731" fmla="*/ 4863876 w 6072772"/>
                <a:gd name="connsiteY731" fmla="*/ 660276 h 1228044"/>
                <a:gd name="connsiteX732" fmla="*/ 4881532 w 6072772"/>
                <a:gd name="connsiteY732" fmla="*/ 647319 h 1228044"/>
                <a:gd name="connsiteX733" fmla="*/ 4892456 w 6072772"/>
                <a:gd name="connsiteY733" fmla="*/ 645922 h 1228044"/>
                <a:gd name="connsiteX734" fmla="*/ 4907319 w 6072772"/>
                <a:gd name="connsiteY734" fmla="*/ 644017 h 1228044"/>
                <a:gd name="connsiteX735" fmla="*/ 4920275 w 6072772"/>
                <a:gd name="connsiteY735" fmla="*/ 636268 h 1228044"/>
                <a:gd name="connsiteX736" fmla="*/ 4925356 w 6072772"/>
                <a:gd name="connsiteY736" fmla="*/ 626868 h 1228044"/>
                <a:gd name="connsiteX737" fmla="*/ 4925102 w 6072772"/>
                <a:gd name="connsiteY737" fmla="*/ 617342 h 1228044"/>
                <a:gd name="connsiteX738" fmla="*/ 4925229 w 6072772"/>
                <a:gd name="connsiteY738" fmla="*/ 600447 h 1228044"/>
                <a:gd name="connsiteX739" fmla="*/ 4936789 w 6072772"/>
                <a:gd name="connsiteY739" fmla="*/ 576439 h 1228044"/>
                <a:gd name="connsiteX740" fmla="*/ 4942504 w 6072772"/>
                <a:gd name="connsiteY740" fmla="*/ 566786 h 1228044"/>
                <a:gd name="connsiteX741" fmla="*/ 4954572 w 6072772"/>
                <a:gd name="connsiteY741" fmla="*/ 546335 h 1228044"/>
                <a:gd name="connsiteX742" fmla="*/ 4966766 w 6072772"/>
                <a:gd name="connsiteY742" fmla="*/ 529313 h 1228044"/>
                <a:gd name="connsiteX743" fmla="*/ 4978834 w 6072772"/>
                <a:gd name="connsiteY743" fmla="*/ 516611 h 1228044"/>
                <a:gd name="connsiteX744" fmla="*/ 4997888 w 6072772"/>
                <a:gd name="connsiteY744" fmla="*/ 495398 h 1228044"/>
                <a:gd name="connsiteX745" fmla="*/ 4997888 w 6072772"/>
                <a:gd name="connsiteY745" fmla="*/ 491968 h 1228044"/>
                <a:gd name="connsiteX746" fmla="*/ 4995601 w 6072772"/>
                <a:gd name="connsiteY746" fmla="*/ 485236 h 1228044"/>
                <a:gd name="connsiteX747" fmla="*/ 4995601 w 6072772"/>
                <a:gd name="connsiteY747" fmla="*/ 473930 h 1228044"/>
                <a:gd name="connsiteX748" fmla="*/ 4995855 w 6072772"/>
                <a:gd name="connsiteY748" fmla="*/ 468468 h 1228044"/>
                <a:gd name="connsiteX749" fmla="*/ 4995855 w 6072772"/>
                <a:gd name="connsiteY749" fmla="*/ 468214 h 1228044"/>
                <a:gd name="connsiteX750" fmla="*/ 4995855 w 6072772"/>
                <a:gd name="connsiteY750" fmla="*/ 468214 h 1228044"/>
                <a:gd name="connsiteX751" fmla="*/ 4994203 w 6072772"/>
                <a:gd name="connsiteY751" fmla="*/ 465674 h 1228044"/>
                <a:gd name="connsiteX752" fmla="*/ 4989123 w 6072772"/>
                <a:gd name="connsiteY752" fmla="*/ 465039 h 1228044"/>
                <a:gd name="connsiteX753" fmla="*/ 4988488 w 6072772"/>
                <a:gd name="connsiteY753" fmla="*/ 465039 h 1228044"/>
                <a:gd name="connsiteX754" fmla="*/ 4978198 w 6072772"/>
                <a:gd name="connsiteY754" fmla="*/ 466055 h 1228044"/>
                <a:gd name="connsiteX755" fmla="*/ 4970704 w 6072772"/>
                <a:gd name="connsiteY755" fmla="*/ 464784 h 1228044"/>
                <a:gd name="connsiteX756" fmla="*/ 4965115 w 6072772"/>
                <a:gd name="connsiteY756" fmla="*/ 460339 h 1228044"/>
                <a:gd name="connsiteX757" fmla="*/ 4963083 w 6072772"/>
                <a:gd name="connsiteY757" fmla="*/ 450050 h 1228044"/>
                <a:gd name="connsiteX758" fmla="*/ 4976293 w 6072772"/>
                <a:gd name="connsiteY758" fmla="*/ 434934 h 1228044"/>
                <a:gd name="connsiteX759" fmla="*/ 5001953 w 6072772"/>
                <a:gd name="connsiteY759" fmla="*/ 414229 h 1228044"/>
                <a:gd name="connsiteX760" fmla="*/ 5012368 w 6072772"/>
                <a:gd name="connsiteY760" fmla="*/ 409148 h 1228044"/>
                <a:gd name="connsiteX761" fmla="*/ 5027738 w 6072772"/>
                <a:gd name="connsiteY761" fmla="*/ 407623 h 1228044"/>
                <a:gd name="connsiteX762" fmla="*/ 5076516 w 6072772"/>
                <a:gd name="connsiteY762" fmla="*/ 398477 h 1228044"/>
                <a:gd name="connsiteX763" fmla="*/ 5077024 w 6072772"/>
                <a:gd name="connsiteY763" fmla="*/ 398477 h 1228044"/>
                <a:gd name="connsiteX764" fmla="*/ 5101794 w 6072772"/>
                <a:gd name="connsiteY764" fmla="*/ 394413 h 1228044"/>
                <a:gd name="connsiteX765" fmla="*/ 5144347 w 6072772"/>
                <a:gd name="connsiteY765" fmla="*/ 389967 h 1228044"/>
                <a:gd name="connsiteX766" fmla="*/ 5157812 w 6072772"/>
                <a:gd name="connsiteY766" fmla="*/ 390729 h 1228044"/>
                <a:gd name="connsiteX767" fmla="*/ 5172166 w 6072772"/>
                <a:gd name="connsiteY767" fmla="*/ 395810 h 1228044"/>
                <a:gd name="connsiteX768" fmla="*/ 5187789 w 6072772"/>
                <a:gd name="connsiteY768" fmla="*/ 403304 h 1228044"/>
                <a:gd name="connsiteX769" fmla="*/ 5199984 w 6072772"/>
                <a:gd name="connsiteY769" fmla="*/ 409402 h 1228044"/>
                <a:gd name="connsiteX770" fmla="*/ 5204430 w 6072772"/>
                <a:gd name="connsiteY770" fmla="*/ 412196 h 1228044"/>
                <a:gd name="connsiteX771" fmla="*/ 5219927 w 6072772"/>
                <a:gd name="connsiteY771" fmla="*/ 414229 h 1228044"/>
                <a:gd name="connsiteX772" fmla="*/ 5228946 w 6072772"/>
                <a:gd name="connsiteY772" fmla="*/ 413593 h 1228044"/>
                <a:gd name="connsiteX773" fmla="*/ 5249397 w 6072772"/>
                <a:gd name="connsiteY773" fmla="*/ 415118 h 1228044"/>
                <a:gd name="connsiteX774" fmla="*/ 5264640 w 6072772"/>
                <a:gd name="connsiteY774" fmla="*/ 424264 h 1228044"/>
                <a:gd name="connsiteX775" fmla="*/ 5264640 w 6072772"/>
                <a:gd name="connsiteY775" fmla="*/ 424264 h 1228044"/>
                <a:gd name="connsiteX776" fmla="*/ 5286361 w 6072772"/>
                <a:gd name="connsiteY776" fmla="*/ 442047 h 1228044"/>
                <a:gd name="connsiteX777" fmla="*/ 5288012 w 6072772"/>
                <a:gd name="connsiteY777" fmla="*/ 452463 h 1228044"/>
                <a:gd name="connsiteX778" fmla="*/ 5286997 w 6072772"/>
                <a:gd name="connsiteY778" fmla="*/ 457417 h 1228044"/>
                <a:gd name="connsiteX779" fmla="*/ 5294618 w 6072772"/>
                <a:gd name="connsiteY779" fmla="*/ 465801 h 1228044"/>
                <a:gd name="connsiteX780" fmla="*/ 5303128 w 6072772"/>
                <a:gd name="connsiteY780" fmla="*/ 474057 h 1228044"/>
                <a:gd name="connsiteX781" fmla="*/ 5304018 w 6072772"/>
                <a:gd name="connsiteY781" fmla="*/ 475328 h 1228044"/>
                <a:gd name="connsiteX782" fmla="*/ 5312528 w 6072772"/>
                <a:gd name="connsiteY782" fmla="*/ 489808 h 1228044"/>
                <a:gd name="connsiteX783" fmla="*/ 5312402 w 6072772"/>
                <a:gd name="connsiteY783" fmla="*/ 497684 h 1228044"/>
                <a:gd name="connsiteX784" fmla="*/ 5311512 w 6072772"/>
                <a:gd name="connsiteY784" fmla="*/ 504670 h 1228044"/>
                <a:gd name="connsiteX785" fmla="*/ 5316974 w 6072772"/>
                <a:gd name="connsiteY785" fmla="*/ 516738 h 1228044"/>
                <a:gd name="connsiteX786" fmla="*/ 5322564 w 6072772"/>
                <a:gd name="connsiteY786" fmla="*/ 527662 h 1228044"/>
                <a:gd name="connsiteX787" fmla="*/ 5325612 w 6072772"/>
                <a:gd name="connsiteY787" fmla="*/ 538205 h 1228044"/>
                <a:gd name="connsiteX788" fmla="*/ 5328915 w 6072772"/>
                <a:gd name="connsiteY788" fmla="*/ 548621 h 1228044"/>
                <a:gd name="connsiteX789" fmla="*/ 5330820 w 6072772"/>
                <a:gd name="connsiteY789" fmla="*/ 549256 h 1228044"/>
                <a:gd name="connsiteX790" fmla="*/ 5338569 w 6072772"/>
                <a:gd name="connsiteY790" fmla="*/ 552940 h 1228044"/>
                <a:gd name="connsiteX791" fmla="*/ 5343776 w 6072772"/>
                <a:gd name="connsiteY791" fmla="*/ 571867 h 1228044"/>
                <a:gd name="connsiteX792" fmla="*/ 5343776 w 6072772"/>
                <a:gd name="connsiteY792" fmla="*/ 572248 h 1228044"/>
                <a:gd name="connsiteX793" fmla="*/ 5349620 w 6072772"/>
                <a:gd name="connsiteY793" fmla="*/ 583045 h 1228044"/>
                <a:gd name="connsiteX794" fmla="*/ 5355209 w 6072772"/>
                <a:gd name="connsiteY794" fmla="*/ 592191 h 1228044"/>
                <a:gd name="connsiteX795" fmla="*/ 5360544 w 6072772"/>
                <a:gd name="connsiteY795" fmla="*/ 601590 h 1228044"/>
                <a:gd name="connsiteX796" fmla="*/ 5372739 w 6072772"/>
                <a:gd name="connsiteY796" fmla="*/ 626868 h 1228044"/>
                <a:gd name="connsiteX797" fmla="*/ 5371595 w 6072772"/>
                <a:gd name="connsiteY797" fmla="*/ 637538 h 1228044"/>
                <a:gd name="connsiteX798" fmla="*/ 5370833 w 6072772"/>
                <a:gd name="connsiteY798" fmla="*/ 642493 h 1228044"/>
                <a:gd name="connsiteX799" fmla="*/ 5371976 w 6072772"/>
                <a:gd name="connsiteY799" fmla="*/ 650114 h 1228044"/>
                <a:gd name="connsiteX800" fmla="*/ 5375025 w 6072772"/>
                <a:gd name="connsiteY800" fmla="*/ 657354 h 1228044"/>
                <a:gd name="connsiteX801" fmla="*/ 5380487 w 6072772"/>
                <a:gd name="connsiteY801" fmla="*/ 665484 h 1228044"/>
                <a:gd name="connsiteX802" fmla="*/ 5385441 w 6072772"/>
                <a:gd name="connsiteY802" fmla="*/ 670565 h 1228044"/>
                <a:gd name="connsiteX803" fmla="*/ 5414275 w 6072772"/>
                <a:gd name="connsiteY803" fmla="*/ 672597 h 1228044"/>
                <a:gd name="connsiteX804" fmla="*/ 5417451 w 6072772"/>
                <a:gd name="connsiteY804" fmla="*/ 672597 h 1228044"/>
                <a:gd name="connsiteX805" fmla="*/ 5417451 w 6072772"/>
                <a:gd name="connsiteY805" fmla="*/ 672597 h 1228044"/>
                <a:gd name="connsiteX806" fmla="*/ 5428756 w 6072772"/>
                <a:gd name="connsiteY806" fmla="*/ 674122 h 1228044"/>
                <a:gd name="connsiteX807" fmla="*/ 5440951 w 6072772"/>
                <a:gd name="connsiteY807" fmla="*/ 679711 h 1228044"/>
                <a:gd name="connsiteX808" fmla="*/ 5440951 w 6072772"/>
                <a:gd name="connsiteY808" fmla="*/ 679711 h 1228044"/>
                <a:gd name="connsiteX809" fmla="*/ 5440951 w 6072772"/>
                <a:gd name="connsiteY809" fmla="*/ 679711 h 1228044"/>
                <a:gd name="connsiteX810" fmla="*/ 5457464 w 6072772"/>
                <a:gd name="connsiteY810" fmla="*/ 685173 h 1228044"/>
                <a:gd name="connsiteX811" fmla="*/ 5460893 w 6072772"/>
                <a:gd name="connsiteY811" fmla="*/ 684030 h 1228044"/>
                <a:gd name="connsiteX812" fmla="*/ 5472961 w 6072772"/>
                <a:gd name="connsiteY812" fmla="*/ 683776 h 1228044"/>
                <a:gd name="connsiteX813" fmla="*/ 5493412 w 6072772"/>
                <a:gd name="connsiteY813" fmla="*/ 702321 h 1228044"/>
                <a:gd name="connsiteX814" fmla="*/ 5508655 w 6072772"/>
                <a:gd name="connsiteY814" fmla="*/ 717564 h 1228044"/>
                <a:gd name="connsiteX815" fmla="*/ 5523009 w 6072772"/>
                <a:gd name="connsiteY815" fmla="*/ 720232 h 1228044"/>
                <a:gd name="connsiteX816" fmla="*/ 5533044 w 6072772"/>
                <a:gd name="connsiteY816" fmla="*/ 722899 h 1228044"/>
                <a:gd name="connsiteX817" fmla="*/ 5533044 w 6072772"/>
                <a:gd name="connsiteY817" fmla="*/ 731791 h 1228044"/>
                <a:gd name="connsiteX818" fmla="*/ 5532535 w 6072772"/>
                <a:gd name="connsiteY818" fmla="*/ 738904 h 1228044"/>
                <a:gd name="connsiteX819" fmla="*/ 5537235 w 6072772"/>
                <a:gd name="connsiteY819" fmla="*/ 743096 h 1228044"/>
                <a:gd name="connsiteX820" fmla="*/ 5537235 w 6072772"/>
                <a:gd name="connsiteY820" fmla="*/ 743096 h 1228044"/>
                <a:gd name="connsiteX821" fmla="*/ 5544603 w 6072772"/>
                <a:gd name="connsiteY821" fmla="*/ 754529 h 1228044"/>
                <a:gd name="connsiteX822" fmla="*/ 5541300 w 6072772"/>
                <a:gd name="connsiteY822" fmla="*/ 768374 h 1228044"/>
                <a:gd name="connsiteX823" fmla="*/ 5539141 w 6072772"/>
                <a:gd name="connsiteY823" fmla="*/ 777139 h 1228044"/>
                <a:gd name="connsiteX824" fmla="*/ 5543459 w 6072772"/>
                <a:gd name="connsiteY824" fmla="*/ 781712 h 1228044"/>
                <a:gd name="connsiteX825" fmla="*/ 5549684 w 6072772"/>
                <a:gd name="connsiteY825" fmla="*/ 786666 h 1228044"/>
                <a:gd name="connsiteX826" fmla="*/ 5553368 w 6072772"/>
                <a:gd name="connsiteY826" fmla="*/ 794160 h 1228044"/>
                <a:gd name="connsiteX827" fmla="*/ 5554130 w 6072772"/>
                <a:gd name="connsiteY827" fmla="*/ 801274 h 1228044"/>
                <a:gd name="connsiteX828" fmla="*/ 5558322 w 6072772"/>
                <a:gd name="connsiteY828" fmla="*/ 802163 h 1228044"/>
                <a:gd name="connsiteX829" fmla="*/ 5559338 w 6072772"/>
                <a:gd name="connsiteY829" fmla="*/ 802163 h 1228044"/>
                <a:gd name="connsiteX830" fmla="*/ 5566197 w 6072772"/>
                <a:gd name="connsiteY830" fmla="*/ 802163 h 1228044"/>
                <a:gd name="connsiteX831" fmla="*/ 5600494 w 6072772"/>
                <a:gd name="connsiteY831" fmla="*/ 802163 h 1228044"/>
                <a:gd name="connsiteX832" fmla="*/ 5628186 w 6072772"/>
                <a:gd name="connsiteY832" fmla="*/ 801655 h 1228044"/>
                <a:gd name="connsiteX833" fmla="*/ 5629583 w 6072772"/>
                <a:gd name="connsiteY833" fmla="*/ 801655 h 1228044"/>
                <a:gd name="connsiteX834" fmla="*/ 5633520 w 6072772"/>
                <a:gd name="connsiteY834" fmla="*/ 798860 h 1228044"/>
                <a:gd name="connsiteX835" fmla="*/ 5636569 w 6072772"/>
                <a:gd name="connsiteY835" fmla="*/ 792509 h 1228044"/>
                <a:gd name="connsiteX836" fmla="*/ 5641777 w 6072772"/>
                <a:gd name="connsiteY836" fmla="*/ 785142 h 1228044"/>
                <a:gd name="connsiteX837" fmla="*/ 5652320 w 6072772"/>
                <a:gd name="connsiteY837" fmla="*/ 779425 h 1228044"/>
                <a:gd name="connsiteX838" fmla="*/ 5654606 w 6072772"/>
                <a:gd name="connsiteY838" fmla="*/ 778663 h 1228044"/>
                <a:gd name="connsiteX839" fmla="*/ 5674931 w 6072772"/>
                <a:gd name="connsiteY839" fmla="*/ 773836 h 1228044"/>
                <a:gd name="connsiteX840" fmla="*/ 5701352 w 6072772"/>
                <a:gd name="connsiteY840" fmla="*/ 764055 h 1228044"/>
                <a:gd name="connsiteX841" fmla="*/ 5711005 w 6072772"/>
                <a:gd name="connsiteY841" fmla="*/ 759610 h 1228044"/>
                <a:gd name="connsiteX842" fmla="*/ 5722819 w 6072772"/>
                <a:gd name="connsiteY842" fmla="*/ 755545 h 1228044"/>
                <a:gd name="connsiteX843" fmla="*/ 5732346 w 6072772"/>
                <a:gd name="connsiteY843" fmla="*/ 754274 h 1228044"/>
                <a:gd name="connsiteX844" fmla="*/ 5741365 w 6072772"/>
                <a:gd name="connsiteY844" fmla="*/ 756307 h 1228044"/>
                <a:gd name="connsiteX845" fmla="*/ 5741365 w 6072772"/>
                <a:gd name="connsiteY845" fmla="*/ 756307 h 1228044"/>
                <a:gd name="connsiteX846" fmla="*/ 5748987 w 6072772"/>
                <a:gd name="connsiteY846" fmla="*/ 761642 h 1228044"/>
                <a:gd name="connsiteX847" fmla="*/ 5751019 w 6072772"/>
                <a:gd name="connsiteY847" fmla="*/ 776250 h 1228044"/>
                <a:gd name="connsiteX848" fmla="*/ 5750256 w 6072772"/>
                <a:gd name="connsiteY848" fmla="*/ 778409 h 1228044"/>
                <a:gd name="connsiteX849" fmla="*/ 5749240 w 6072772"/>
                <a:gd name="connsiteY849" fmla="*/ 780950 h 1228044"/>
                <a:gd name="connsiteX850" fmla="*/ 5750891 w 6072772"/>
                <a:gd name="connsiteY850" fmla="*/ 787936 h 1228044"/>
                <a:gd name="connsiteX851" fmla="*/ 5757497 w 6072772"/>
                <a:gd name="connsiteY851" fmla="*/ 797844 h 1228044"/>
                <a:gd name="connsiteX852" fmla="*/ 5758259 w 6072772"/>
                <a:gd name="connsiteY852" fmla="*/ 806736 h 1228044"/>
                <a:gd name="connsiteX853" fmla="*/ 5745684 w 6072772"/>
                <a:gd name="connsiteY853" fmla="*/ 818422 h 1228044"/>
                <a:gd name="connsiteX854" fmla="*/ 5739205 w 6072772"/>
                <a:gd name="connsiteY854" fmla="*/ 823757 h 1228044"/>
                <a:gd name="connsiteX855" fmla="*/ 5738951 w 6072772"/>
                <a:gd name="connsiteY855" fmla="*/ 824011 h 1228044"/>
                <a:gd name="connsiteX856" fmla="*/ 5728662 w 6072772"/>
                <a:gd name="connsiteY856" fmla="*/ 839635 h 1228044"/>
                <a:gd name="connsiteX857" fmla="*/ 5726757 w 6072772"/>
                <a:gd name="connsiteY857" fmla="*/ 849416 h 1228044"/>
                <a:gd name="connsiteX858" fmla="*/ 5724597 w 6072772"/>
                <a:gd name="connsiteY858" fmla="*/ 861865 h 1228044"/>
                <a:gd name="connsiteX859" fmla="*/ 5714562 w 6072772"/>
                <a:gd name="connsiteY859" fmla="*/ 883332 h 1228044"/>
                <a:gd name="connsiteX860" fmla="*/ 5714181 w 6072772"/>
                <a:gd name="connsiteY860" fmla="*/ 883840 h 1228044"/>
                <a:gd name="connsiteX861" fmla="*/ 5712149 w 6072772"/>
                <a:gd name="connsiteY861" fmla="*/ 888794 h 1228044"/>
                <a:gd name="connsiteX862" fmla="*/ 5711005 w 6072772"/>
                <a:gd name="connsiteY862" fmla="*/ 897305 h 1228044"/>
                <a:gd name="connsiteX863" fmla="*/ 5708719 w 6072772"/>
                <a:gd name="connsiteY863" fmla="*/ 910642 h 1228044"/>
                <a:gd name="connsiteX864" fmla="*/ 5702114 w 6072772"/>
                <a:gd name="connsiteY864" fmla="*/ 919788 h 1228044"/>
                <a:gd name="connsiteX865" fmla="*/ 5695001 w 6072772"/>
                <a:gd name="connsiteY865" fmla="*/ 925631 h 1228044"/>
                <a:gd name="connsiteX866" fmla="*/ 5692333 w 6072772"/>
                <a:gd name="connsiteY866" fmla="*/ 930458 h 1228044"/>
                <a:gd name="connsiteX867" fmla="*/ 5692079 w 6072772"/>
                <a:gd name="connsiteY867" fmla="*/ 936936 h 1228044"/>
                <a:gd name="connsiteX868" fmla="*/ 5690301 w 6072772"/>
                <a:gd name="connsiteY868" fmla="*/ 947225 h 1228044"/>
                <a:gd name="connsiteX869" fmla="*/ 5683314 w 6072772"/>
                <a:gd name="connsiteY869" fmla="*/ 952179 h 1228044"/>
                <a:gd name="connsiteX870" fmla="*/ 5671882 w 6072772"/>
                <a:gd name="connsiteY870" fmla="*/ 960563 h 1228044"/>
                <a:gd name="connsiteX871" fmla="*/ 5669596 w 6072772"/>
                <a:gd name="connsiteY871" fmla="*/ 967549 h 1228044"/>
                <a:gd name="connsiteX872" fmla="*/ 5669722 w 6072772"/>
                <a:gd name="connsiteY872" fmla="*/ 969455 h 1228044"/>
                <a:gd name="connsiteX873" fmla="*/ 5669722 w 6072772"/>
                <a:gd name="connsiteY873" fmla="*/ 970471 h 1228044"/>
                <a:gd name="connsiteX874" fmla="*/ 5659815 w 6072772"/>
                <a:gd name="connsiteY874" fmla="*/ 984063 h 1228044"/>
                <a:gd name="connsiteX875" fmla="*/ 5645207 w 6072772"/>
                <a:gd name="connsiteY875" fmla="*/ 983555 h 1228044"/>
                <a:gd name="connsiteX876" fmla="*/ 5626407 w 6072772"/>
                <a:gd name="connsiteY876" fmla="*/ 979617 h 1228044"/>
                <a:gd name="connsiteX877" fmla="*/ 5613450 w 6072772"/>
                <a:gd name="connsiteY877" fmla="*/ 974282 h 1228044"/>
                <a:gd name="connsiteX878" fmla="*/ 5602781 w 6072772"/>
                <a:gd name="connsiteY878" fmla="*/ 970471 h 1228044"/>
                <a:gd name="connsiteX879" fmla="*/ 5598334 w 6072772"/>
                <a:gd name="connsiteY879" fmla="*/ 972630 h 1228044"/>
                <a:gd name="connsiteX880" fmla="*/ 5592237 w 6072772"/>
                <a:gd name="connsiteY880" fmla="*/ 978093 h 1228044"/>
                <a:gd name="connsiteX881" fmla="*/ 5587665 w 6072772"/>
                <a:gd name="connsiteY881" fmla="*/ 982665 h 1228044"/>
                <a:gd name="connsiteX882" fmla="*/ 5578773 w 6072772"/>
                <a:gd name="connsiteY882" fmla="*/ 989652 h 1228044"/>
                <a:gd name="connsiteX883" fmla="*/ 5564292 w 6072772"/>
                <a:gd name="connsiteY883" fmla="*/ 994352 h 1228044"/>
                <a:gd name="connsiteX884" fmla="*/ 5557433 w 6072772"/>
                <a:gd name="connsiteY884" fmla="*/ 996511 h 1228044"/>
                <a:gd name="connsiteX885" fmla="*/ 5559211 w 6072772"/>
                <a:gd name="connsiteY885" fmla="*/ 1005149 h 1228044"/>
                <a:gd name="connsiteX886" fmla="*/ 5560608 w 6072772"/>
                <a:gd name="connsiteY886" fmla="*/ 1009468 h 1228044"/>
                <a:gd name="connsiteX887" fmla="*/ 5563149 w 6072772"/>
                <a:gd name="connsiteY887" fmla="*/ 1016708 h 1228044"/>
                <a:gd name="connsiteX888" fmla="*/ 5568357 w 6072772"/>
                <a:gd name="connsiteY888" fmla="*/ 1038048 h 1228044"/>
                <a:gd name="connsiteX889" fmla="*/ 5568864 w 6072772"/>
                <a:gd name="connsiteY889" fmla="*/ 1045670 h 1228044"/>
                <a:gd name="connsiteX890" fmla="*/ 5569119 w 6072772"/>
                <a:gd name="connsiteY890" fmla="*/ 1065740 h 1228044"/>
                <a:gd name="connsiteX891" fmla="*/ 5569119 w 6072772"/>
                <a:gd name="connsiteY891" fmla="*/ 1081618 h 1228044"/>
                <a:gd name="connsiteX892" fmla="*/ 5567214 w 6072772"/>
                <a:gd name="connsiteY892" fmla="*/ 1101688 h 1228044"/>
                <a:gd name="connsiteX893" fmla="*/ 5565308 w 6072772"/>
                <a:gd name="connsiteY893" fmla="*/ 1111596 h 1228044"/>
                <a:gd name="connsiteX894" fmla="*/ 5557560 w 6072772"/>
                <a:gd name="connsiteY894" fmla="*/ 1125950 h 1228044"/>
                <a:gd name="connsiteX895" fmla="*/ 5539522 w 6072772"/>
                <a:gd name="connsiteY895" fmla="*/ 1132301 h 1228044"/>
                <a:gd name="connsiteX896" fmla="*/ 5531900 w 6072772"/>
                <a:gd name="connsiteY896" fmla="*/ 1134206 h 1228044"/>
                <a:gd name="connsiteX897" fmla="*/ 5523009 w 6072772"/>
                <a:gd name="connsiteY897" fmla="*/ 1139795 h 1228044"/>
                <a:gd name="connsiteX898" fmla="*/ 5527455 w 6072772"/>
                <a:gd name="connsiteY898" fmla="*/ 1147290 h 1228044"/>
                <a:gd name="connsiteX899" fmla="*/ 5530249 w 6072772"/>
                <a:gd name="connsiteY899" fmla="*/ 1152625 h 1228044"/>
                <a:gd name="connsiteX900" fmla="*/ 5539649 w 6072772"/>
                <a:gd name="connsiteY900" fmla="*/ 1160373 h 1228044"/>
                <a:gd name="connsiteX901" fmla="*/ 5542571 w 6072772"/>
                <a:gd name="connsiteY901" fmla="*/ 1155419 h 1228044"/>
                <a:gd name="connsiteX902" fmla="*/ 5554765 w 6072772"/>
                <a:gd name="connsiteY902" fmla="*/ 1141320 h 1228044"/>
                <a:gd name="connsiteX903" fmla="*/ 5567594 w 6072772"/>
                <a:gd name="connsiteY903" fmla="*/ 1145893 h 1228044"/>
                <a:gd name="connsiteX904" fmla="*/ 5576232 w 6072772"/>
                <a:gd name="connsiteY904" fmla="*/ 1130904 h 1228044"/>
                <a:gd name="connsiteX905" fmla="*/ 5592237 w 6072772"/>
                <a:gd name="connsiteY905" fmla="*/ 1107277 h 1228044"/>
                <a:gd name="connsiteX906" fmla="*/ 5614594 w 6072772"/>
                <a:gd name="connsiteY906" fmla="*/ 1100799 h 1228044"/>
                <a:gd name="connsiteX907" fmla="*/ 5621199 w 6072772"/>
                <a:gd name="connsiteY907" fmla="*/ 1103466 h 1228044"/>
                <a:gd name="connsiteX908" fmla="*/ 5626789 w 6072772"/>
                <a:gd name="connsiteY908" fmla="*/ 1125442 h 1228044"/>
                <a:gd name="connsiteX909" fmla="*/ 5648509 w 6072772"/>
                <a:gd name="connsiteY909" fmla="*/ 1124552 h 1228044"/>
                <a:gd name="connsiteX910" fmla="*/ 5663880 w 6072772"/>
                <a:gd name="connsiteY910" fmla="*/ 1140176 h 1228044"/>
                <a:gd name="connsiteX911" fmla="*/ 5688650 w 6072772"/>
                <a:gd name="connsiteY911" fmla="*/ 1130142 h 1228044"/>
                <a:gd name="connsiteX912" fmla="*/ 5725995 w 6072772"/>
                <a:gd name="connsiteY912" fmla="*/ 1113247 h 1228044"/>
                <a:gd name="connsiteX913" fmla="*/ 5772232 w 6072772"/>
                <a:gd name="connsiteY913" fmla="*/ 1089112 h 1228044"/>
                <a:gd name="connsiteX914" fmla="*/ 5793064 w 6072772"/>
                <a:gd name="connsiteY914" fmla="*/ 1060913 h 1228044"/>
                <a:gd name="connsiteX915" fmla="*/ 5811737 w 6072772"/>
                <a:gd name="connsiteY915" fmla="*/ 1033602 h 1228044"/>
                <a:gd name="connsiteX916" fmla="*/ 5853274 w 6072772"/>
                <a:gd name="connsiteY916" fmla="*/ 991684 h 1228044"/>
                <a:gd name="connsiteX917" fmla="*/ 5885792 w 6072772"/>
                <a:gd name="connsiteY917" fmla="*/ 961325 h 1228044"/>
                <a:gd name="connsiteX918" fmla="*/ 5914881 w 6072772"/>
                <a:gd name="connsiteY918" fmla="*/ 930585 h 1228044"/>
                <a:gd name="connsiteX919" fmla="*/ 5939143 w 6072772"/>
                <a:gd name="connsiteY919" fmla="*/ 898067 h 1228044"/>
                <a:gd name="connsiteX920" fmla="*/ 5955402 w 6072772"/>
                <a:gd name="connsiteY920" fmla="*/ 871010 h 1228044"/>
                <a:gd name="connsiteX921" fmla="*/ 5962134 w 6072772"/>
                <a:gd name="connsiteY921" fmla="*/ 849162 h 1228044"/>
                <a:gd name="connsiteX922" fmla="*/ 5984618 w 6072772"/>
                <a:gd name="connsiteY922" fmla="*/ 826806 h 1228044"/>
                <a:gd name="connsiteX923" fmla="*/ 5998337 w 6072772"/>
                <a:gd name="connsiteY923" fmla="*/ 802163 h 1228044"/>
                <a:gd name="connsiteX924" fmla="*/ 6016628 w 6072772"/>
                <a:gd name="connsiteY924" fmla="*/ 780823 h 1228044"/>
                <a:gd name="connsiteX925" fmla="*/ 6039873 w 6072772"/>
                <a:gd name="connsiteY925" fmla="*/ 763420 h 1228044"/>
                <a:gd name="connsiteX926" fmla="*/ 6046352 w 6072772"/>
                <a:gd name="connsiteY926" fmla="*/ 742334 h 1228044"/>
                <a:gd name="connsiteX927" fmla="*/ 6054989 w 6072772"/>
                <a:gd name="connsiteY927" fmla="*/ 721121 h 1228044"/>
                <a:gd name="connsiteX928" fmla="*/ 6053211 w 6072772"/>
                <a:gd name="connsiteY928" fmla="*/ 705751 h 1228044"/>
                <a:gd name="connsiteX929" fmla="*/ 6064643 w 6072772"/>
                <a:gd name="connsiteY929" fmla="*/ 676154 h 1228044"/>
                <a:gd name="connsiteX930" fmla="*/ 6061976 w 6072772"/>
                <a:gd name="connsiteY930" fmla="*/ 657990 h 1228044"/>
                <a:gd name="connsiteX931" fmla="*/ 6070613 w 6072772"/>
                <a:gd name="connsiteY931" fmla="*/ 640587 h 1228044"/>
                <a:gd name="connsiteX932" fmla="*/ 6064771 w 6072772"/>
                <a:gd name="connsiteY932" fmla="*/ 633855 h 1228044"/>
                <a:gd name="connsiteX933" fmla="*/ 6063246 w 6072772"/>
                <a:gd name="connsiteY933" fmla="*/ 612769 h 1228044"/>
                <a:gd name="connsiteX934" fmla="*/ 6065151 w 6072772"/>
                <a:gd name="connsiteY934" fmla="*/ 583680 h 1228044"/>
                <a:gd name="connsiteX935" fmla="*/ 6071249 w 6072772"/>
                <a:gd name="connsiteY935" fmla="*/ 562975 h 1228044"/>
                <a:gd name="connsiteX936" fmla="*/ 4413700 w 6072772"/>
                <a:gd name="connsiteY936" fmla="*/ 285552 h 1228044"/>
                <a:gd name="connsiteX937" fmla="*/ 4400234 w 6072772"/>
                <a:gd name="connsiteY937" fmla="*/ 316292 h 1228044"/>
                <a:gd name="connsiteX938" fmla="*/ 4398075 w 6072772"/>
                <a:gd name="connsiteY938" fmla="*/ 350208 h 1228044"/>
                <a:gd name="connsiteX939" fmla="*/ 4388548 w 6072772"/>
                <a:gd name="connsiteY939" fmla="*/ 381456 h 1228044"/>
                <a:gd name="connsiteX940" fmla="*/ 4367716 w 6072772"/>
                <a:gd name="connsiteY940" fmla="*/ 374089 h 1228044"/>
                <a:gd name="connsiteX941" fmla="*/ 4356030 w 6072772"/>
                <a:gd name="connsiteY941" fmla="*/ 389332 h 1228044"/>
                <a:gd name="connsiteX942" fmla="*/ 4367716 w 6072772"/>
                <a:gd name="connsiteY942" fmla="*/ 395810 h 1228044"/>
                <a:gd name="connsiteX943" fmla="*/ 4359968 w 6072772"/>
                <a:gd name="connsiteY943" fmla="*/ 407496 h 1228044"/>
                <a:gd name="connsiteX944" fmla="*/ 4337485 w 6072772"/>
                <a:gd name="connsiteY944" fmla="*/ 431758 h 1228044"/>
                <a:gd name="connsiteX945" fmla="*/ 4311953 w 6072772"/>
                <a:gd name="connsiteY945" fmla="*/ 447763 h 1228044"/>
                <a:gd name="connsiteX946" fmla="*/ 4285912 w 6072772"/>
                <a:gd name="connsiteY946" fmla="*/ 460339 h 1228044"/>
                <a:gd name="connsiteX947" fmla="*/ 4258602 w 6072772"/>
                <a:gd name="connsiteY947" fmla="*/ 476852 h 1228044"/>
                <a:gd name="connsiteX948" fmla="*/ 4233070 w 6072772"/>
                <a:gd name="connsiteY948" fmla="*/ 485998 h 1228044"/>
                <a:gd name="connsiteX949" fmla="*/ 4214905 w 6072772"/>
                <a:gd name="connsiteY949" fmla="*/ 517246 h 1228044"/>
                <a:gd name="connsiteX950" fmla="*/ 4151138 w 6072772"/>
                <a:gd name="connsiteY950" fmla="*/ 538967 h 1228044"/>
                <a:gd name="connsiteX951" fmla="*/ 4096899 w 6072772"/>
                <a:gd name="connsiteY951" fmla="*/ 535029 h 1228044"/>
                <a:gd name="connsiteX952" fmla="*/ 4106045 w 6072772"/>
                <a:gd name="connsiteY952" fmla="*/ 518516 h 1228044"/>
                <a:gd name="connsiteX953" fmla="*/ 4157617 w 6072772"/>
                <a:gd name="connsiteY953" fmla="*/ 508100 h 1228044"/>
                <a:gd name="connsiteX954" fmla="*/ 4195344 w 6072772"/>
                <a:gd name="connsiteY954" fmla="*/ 487649 h 1228044"/>
                <a:gd name="connsiteX955" fmla="*/ 4214398 w 6072772"/>
                <a:gd name="connsiteY955" fmla="*/ 464911 h 1228044"/>
                <a:gd name="connsiteX956" fmla="*/ 4240691 w 6072772"/>
                <a:gd name="connsiteY956" fmla="*/ 451447 h 1228044"/>
                <a:gd name="connsiteX957" fmla="*/ 4249329 w 6072772"/>
                <a:gd name="connsiteY957" fmla="*/ 436712 h 1228044"/>
                <a:gd name="connsiteX958" fmla="*/ 4261396 w 6072772"/>
                <a:gd name="connsiteY958" fmla="*/ 420707 h 1228044"/>
                <a:gd name="connsiteX959" fmla="*/ 4305855 w 6072772"/>
                <a:gd name="connsiteY959" fmla="*/ 387680 h 1228044"/>
                <a:gd name="connsiteX960" fmla="*/ 4364795 w 6072772"/>
                <a:gd name="connsiteY960" fmla="*/ 313752 h 1228044"/>
                <a:gd name="connsiteX961" fmla="*/ 4381308 w 6072772"/>
                <a:gd name="connsiteY961" fmla="*/ 264339 h 1228044"/>
                <a:gd name="connsiteX962" fmla="*/ 4404299 w 6072772"/>
                <a:gd name="connsiteY962" fmla="*/ 231313 h 1228044"/>
                <a:gd name="connsiteX963" fmla="*/ 4421702 w 6072772"/>
                <a:gd name="connsiteY963" fmla="*/ 236139 h 1228044"/>
                <a:gd name="connsiteX964" fmla="*/ 4413953 w 6072772"/>
                <a:gd name="connsiteY964" fmla="*/ 285552 h 122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Lst>
              <a:rect l="l" t="t" r="r" b="b"/>
              <a:pathLst>
                <a:path w="6072772" h="1228044">
                  <a:moveTo>
                    <a:pt x="6072138" y="563356"/>
                  </a:moveTo>
                  <a:lnTo>
                    <a:pt x="6072138" y="389332"/>
                  </a:lnTo>
                  <a:cubicBezTo>
                    <a:pt x="6070995" y="388569"/>
                    <a:pt x="6069978" y="387934"/>
                    <a:pt x="6068835" y="387172"/>
                  </a:cubicBezTo>
                  <a:cubicBezTo>
                    <a:pt x="6061213" y="381329"/>
                    <a:pt x="6060578" y="379932"/>
                    <a:pt x="6054100" y="373072"/>
                  </a:cubicBezTo>
                  <a:cubicBezTo>
                    <a:pt x="6047622" y="366213"/>
                    <a:pt x="6044955" y="362275"/>
                    <a:pt x="6040890" y="353638"/>
                  </a:cubicBezTo>
                  <a:cubicBezTo>
                    <a:pt x="6036825" y="345000"/>
                    <a:pt x="6033776" y="344492"/>
                    <a:pt x="6028314" y="341443"/>
                  </a:cubicBezTo>
                  <a:cubicBezTo>
                    <a:pt x="6022852" y="338395"/>
                    <a:pt x="6023106" y="342968"/>
                    <a:pt x="6011674" y="342713"/>
                  </a:cubicBezTo>
                  <a:cubicBezTo>
                    <a:pt x="6000242" y="342459"/>
                    <a:pt x="5993510" y="341062"/>
                    <a:pt x="5993510" y="341062"/>
                  </a:cubicBezTo>
                  <a:cubicBezTo>
                    <a:pt x="5993510" y="341062"/>
                    <a:pt x="5981188" y="342205"/>
                    <a:pt x="5974456" y="344492"/>
                  </a:cubicBezTo>
                  <a:cubicBezTo>
                    <a:pt x="5967596" y="346778"/>
                    <a:pt x="5971407" y="348303"/>
                    <a:pt x="5972677" y="354146"/>
                  </a:cubicBezTo>
                  <a:cubicBezTo>
                    <a:pt x="5973947" y="359989"/>
                    <a:pt x="5973947" y="360624"/>
                    <a:pt x="5972296" y="367229"/>
                  </a:cubicBezTo>
                  <a:cubicBezTo>
                    <a:pt x="5970645" y="373835"/>
                    <a:pt x="5968231" y="372056"/>
                    <a:pt x="5962134" y="378026"/>
                  </a:cubicBezTo>
                  <a:cubicBezTo>
                    <a:pt x="5956037" y="383997"/>
                    <a:pt x="5959466" y="383234"/>
                    <a:pt x="5956037" y="392126"/>
                  </a:cubicBezTo>
                  <a:cubicBezTo>
                    <a:pt x="5952607" y="401018"/>
                    <a:pt x="5952607" y="395556"/>
                    <a:pt x="5948035" y="396191"/>
                  </a:cubicBezTo>
                  <a:cubicBezTo>
                    <a:pt x="5943462" y="396826"/>
                    <a:pt x="5942573" y="395937"/>
                    <a:pt x="5941302" y="393142"/>
                  </a:cubicBezTo>
                  <a:cubicBezTo>
                    <a:pt x="5940159" y="390475"/>
                    <a:pt x="5943462" y="388569"/>
                    <a:pt x="5947653" y="384886"/>
                  </a:cubicBezTo>
                  <a:cubicBezTo>
                    <a:pt x="5951718" y="381202"/>
                    <a:pt x="5952734" y="379678"/>
                    <a:pt x="5955910" y="375486"/>
                  </a:cubicBezTo>
                  <a:cubicBezTo>
                    <a:pt x="5959086" y="371421"/>
                    <a:pt x="5957561" y="370278"/>
                    <a:pt x="5955910" y="367102"/>
                  </a:cubicBezTo>
                  <a:cubicBezTo>
                    <a:pt x="5954259" y="363927"/>
                    <a:pt x="5951845" y="367737"/>
                    <a:pt x="5947018" y="371802"/>
                  </a:cubicBezTo>
                  <a:cubicBezTo>
                    <a:pt x="5942191" y="375867"/>
                    <a:pt x="5938635" y="377264"/>
                    <a:pt x="5934697" y="381964"/>
                  </a:cubicBezTo>
                  <a:cubicBezTo>
                    <a:pt x="5930632" y="386791"/>
                    <a:pt x="5926694" y="388061"/>
                    <a:pt x="5922502" y="391872"/>
                  </a:cubicBezTo>
                  <a:cubicBezTo>
                    <a:pt x="5918310" y="395683"/>
                    <a:pt x="5916533" y="393269"/>
                    <a:pt x="5911070" y="392253"/>
                  </a:cubicBezTo>
                  <a:cubicBezTo>
                    <a:pt x="5905608" y="391237"/>
                    <a:pt x="5900781" y="393778"/>
                    <a:pt x="5893922" y="392761"/>
                  </a:cubicBezTo>
                  <a:cubicBezTo>
                    <a:pt x="5887063" y="391745"/>
                    <a:pt x="5891128" y="388315"/>
                    <a:pt x="5894176" y="383361"/>
                  </a:cubicBezTo>
                  <a:cubicBezTo>
                    <a:pt x="5897225" y="378408"/>
                    <a:pt x="5903449" y="378408"/>
                    <a:pt x="5908656" y="374851"/>
                  </a:cubicBezTo>
                  <a:cubicBezTo>
                    <a:pt x="5913738" y="371294"/>
                    <a:pt x="5915770" y="365832"/>
                    <a:pt x="5912595" y="363037"/>
                  </a:cubicBezTo>
                  <a:cubicBezTo>
                    <a:pt x="5909419" y="360116"/>
                    <a:pt x="5907768" y="362529"/>
                    <a:pt x="5903576" y="359989"/>
                  </a:cubicBezTo>
                  <a:cubicBezTo>
                    <a:pt x="5899384" y="357448"/>
                    <a:pt x="5897605" y="358211"/>
                    <a:pt x="5892778" y="359608"/>
                  </a:cubicBezTo>
                  <a:cubicBezTo>
                    <a:pt x="5887952" y="360878"/>
                    <a:pt x="5884649" y="364181"/>
                    <a:pt x="5879060" y="368118"/>
                  </a:cubicBezTo>
                  <a:cubicBezTo>
                    <a:pt x="5873471" y="372183"/>
                    <a:pt x="5871692" y="371929"/>
                    <a:pt x="5864071" y="373326"/>
                  </a:cubicBezTo>
                  <a:cubicBezTo>
                    <a:pt x="5856449" y="374724"/>
                    <a:pt x="5861022" y="372183"/>
                    <a:pt x="5860006" y="368245"/>
                  </a:cubicBezTo>
                  <a:cubicBezTo>
                    <a:pt x="5858990" y="364308"/>
                    <a:pt x="5860387" y="360751"/>
                    <a:pt x="5861911" y="356432"/>
                  </a:cubicBezTo>
                  <a:cubicBezTo>
                    <a:pt x="5863435" y="352113"/>
                    <a:pt x="5865468" y="348557"/>
                    <a:pt x="5864706" y="343222"/>
                  </a:cubicBezTo>
                  <a:cubicBezTo>
                    <a:pt x="5863944" y="337887"/>
                    <a:pt x="5862800" y="336108"/>
                    <a:pt x="5862673" y="331408"/>
                  </a:cubicBezTo>
                  <a:cubicBezTo>
                    <a:pt x="5862673" y="326581"/>
                    <a:pt x="5864452" y="326835"/>
                    <a:pt x="5864071" y="318833"/>
                  </a:cubicBezTo>
                  <a:cubicBezTo>
                    <a:pt x="5863690" y="310830"/>
                    <a:pt x="5862165" y="313879"/>
                    <a:pt x="5854925" y="308671"/>
                  </a:cubicBezTo>
                  <a:cubicBezTo>
                    <a:pt x="5847812" y="303463"/>
                    <a:pt x="5838030" y="307401"/>
                    <a:pt x="5824185" y="307401"/>
                  </a:cubicBezTo>
                  <a:cubicBezTo>
                    <a:pt x="5810339" y="307401"/>
                    <a:pt x="5808942" y="307401"/>
                    <a:pt x="5800812" y="307019"/>
                  </a:cubicBezTo>
                  <a:cubicBezTo>
                    <a:pt x="5792556" y="306511"/>
                    <a:pt x="5789126" y="303971"/>
                    <a:pt x="5783664" y="299398"/>
                  </a:cubicBezTo>
                  <a:cubicBezTo>
                    <a:pt x="5778202" y="294825"/>
                    <a:pt x="5785443" y="293555"/>
                    <a:pt x="5792556" y="283139"/>
                  </a:cubicBezTo>
                  <a:cubicBezTo>
                    <a:pt x="5799669" y="272723"/>
                    <a:pt x="5806910" y="271198"/>
                    <a:pt x="5815293" y="265863"/>
                  </a:cubicBezTo>
                  <a:cubicBezTo>
                    <a:pt x="5823804" y="260401"/>
                    <a:pt x="5830664" y="259385"/>
                    <a:pt x="5844382" y="252907"/>
                  </a:cubicBezTo>
                  <a:cubicBezTo>
                    <a:pt x="5858101" y="246429"/>
                    <a:pt x="5872200" y="230931"/>
                    <a:pt x="5890619" y="221278"/>
                  </a:cubicBezTo>
                  <a:cubicBezTo>
                    <a:pt x="5909038" y="211497"/>
                    <a:pt x="5911959" y="201462"/>
                    <a:pt x="5922375" y="194856"/>
                  </a:cubicBezTo>
                  <a:cubicBezTo>
                    <a:pt x="5932791" y="188378"/>
                    <a:pt x="5937111" y="185711"/>
                    <a:pt x="5943207" y="179613"/>
                  </a:cubicBezTo>
                  <a:cubicBezTo>
                    <a:pt x="5949304" y="173516"/>
                    <a:pt x="5948035" y="161830"/>
                    <a:pt x="5949304" y="151414"/>
                  </a:cubicBezTo>
                  <a:cubicBezTo>
                    <a:pt x="5950575" y="140998"/>
                    <a:pt x="5970137" y="133630"/>
                    <a:pt x="5980934" y="120166"/>
                  </a:cubicBezTo>
                  <a:cubicBezTo>
                    <a:pt x="5991731" y="106701"/>
                    <a:pt x="6008244" y="102763"/>
                    <a:pt x="6019550" y="92855"/>
                  </a:cubicBezTo>
                  <a:cubicBezTo>
                    <a:pt x="6030855" y="82820"/>
                    <a:pt x="6041652" y="81550"/>
                    <a:pt x="6053847" y="77231"/>
                  </a:cubicBezTo>
                  <a:cubicBezTo>
                    <a:pt x="6066040" y="72912"/>
                    <a:pt x="6066930" y="67704"/>
                    <a:pt x="6070740" y="57288"/>
                  </a:cubicBezTo>
                  <a:cubicBezTo>
                    <a:pt x="6071376" y="55637"/>
                    <a:pt x="6072011" y="53859"/>
                    <a:pt x="6072773" y="52080"/>
                  </a:cubicBezTo>
                  <a:lnTo>
                    <a:pt x="6072773" y="0"/>
                  </a:lnTo>
                  <a:lnTo>
                    <a:pt x="1740" y="0"/>
                  </a:lnTo>
                  <a:cubicBezTo>
                    <a:pt x="89" y="9781"/>
                    <a:pt x="-928" y="18673"/>
                    <a:pt x="1359" y="29851"/>
                  </a:cubicBezTo>
                  <a:cubicBezTo>
                    <a:pt x="2883" y="37218"/>
                    <a:pt x="8599" y="45221"/>
                    <a:pt x="13172" y="51445"/>
                  </a:cubicBezTo>
                  <a:cubicBezTo>
                    <a:pt x="16856" y="56399"/>
                    <a:pt x="19777" y="60464"/>
                    <a:pt x="20032" y="63640"/>
                  </a:cubicBezTo>
                  <a:cubicBezTo>
                    <a:pt x="20539" y="69102"/>
                    <a:pt x="14950" y="71515"/>
                    <a:pt x="9488" y="73929"/>
                  </a:cubicBezTo>
                  <a:cubicBezTo>
                    <a:pt x="6567" y="75199"/>
                    <a:pt x="3772" y="76469"/>
                    <a:pt x="3010" y="77485"/>
                  </a:cubicBezTo>
                  <a:cubicBezTo>
                    <a:pt x="1613" y="79645"/>
                    <a:pt x="343" y="82312"/>
                    <a:pt x="89" y="85107"/>
                  </a:cubicBezTo>
                  <a:cubicBezTo>
                    <a:pt x="-166" y="87266"/>
                    <a:pt x="89" y="89426"/>
                    <a:pt x="1359" y="91458"/>
                  </a:cubicBezTo>
                  <a:cubicBezTo>
                    <a:pt x="3772" y="95777"/>
                    <a:pt x="8726" y="98825"/>
                    <a:pt x="12791" y="101239"/>
                  </a:cubicBezTo>
                  <a:lnTo>
                    <a:pt x="12791" y="101239"/>
                  </a:lnTo>
                  <a:cubicBezTo>
                    <a:pt x="13680" y="101747"/>
                    <a:pt x="14443" y="102128"/>
                    <a:pt x="15331" y="102763"/>
                  </a:cubicBezTo>
                  <a:cubicBezTo>
                    <a:pt x="17872" y="104415"/>
                    <a:pt x="19396" y="106701"/>
                    <a:pt x="20286" y="108987"/>
                  </a:cubicBezTo>
                  <a:cubicBezTo>
                    <a:pt x="21556" y="112417"/>
                    <a:pt x="21175" y="116228"/>
                    <a:pt x="20413" y="117625"/>
                  </a:cubicBezTo>
                  <a:cubicBezTo>
                    <a:pt x="20158" y="118260"/>
                    <a:pt x="19777" y="118768"/>
                    <a:pt x="19396" y="119276"/>
                  </a:cubicBezTo>
                  <a:cubicBezTo>
                    <a:pt x="18253" y="120928"/>
                    <a:pt x="16348" y="123849"/>
                    <a:pt x="16221" y="128422"/>
                  </a:cubicBezTo>
                  <a:cubicBezTo>
                    <a:pt x="16221" y="131344"/>
                    <a:pt x="15712" y="133503"/>
                    <a:pt x="15331" y="135409"/>
                  </a:cubicBezTo>
                  <a:cubicBezTo>
                    <a:pt x="14950" y="137441"/>
                    <a:pt x="14569" y="138838"/>
                    <a:pt x="15840" y="139855"/>
                  </a:cubicBezTo>
                  <a:cubicBezTo>
                    <a:pt x="16983" y="140871"/>
                    <a:pt x="18253" y="141633"/>
                    <a:pt x="19523" y="142522"/>
                  </a:cubicBezTo>
                  <a:cubicBezTo>
                    <a:pt x="22699" y="144681"/>
                    <a:pt x="25875" y="146714"/>
                    <a:pt x="29304" y="151541"/>
                  </a:cubicBezTo>
                  <a:cubicBezTo>
                    <a:pt x="32734" y="156368"/>
                    <a:pt x="33369" y="158908"/>
                    <a:pt x="34131" y="162719"/>
                  </a:cubicBezTo>
                  <a:lnTo>
                    <a:pt x="34131" y="162719"/>
                  </a:lnTo>
                  <a:cubicBezTo>
                    <a:pt x="34512" y="164243"/>
                    <a:pt x="34893" y="166022"/>
                    <a:pt x="35528" y="168308"/>
                  </a:cubicBezTo>
                  <a:cubicBezTo>
                    <a:pt x="36672" y="171992"/>
                    <a:pt x="37307" y="175803"/>
                    <a:pt x="37815" y="179613"/>
                  </a:cubicBezTo>
                  <a:cubicBezTo>
                    <a:pt x="38450" y="183932"/>
                    <a:pt x="39212" y="188124"/>
                    <a:pt x="40482" y="191300"/>
                  </a:cubicBezTo>
                  <a:cubicBezTo>
                    <a:pt x="40864" y="192062"/>
                    <a:pt x="41117" y="192697"/>
                    <a:pt x="41245" y="193205"/>
                  </a:cubicBezTo>
                  <a:cubicBezTo>
                    <a:pt x="43404" y="198413"/>
                    <a:pt x="45437" y="203494"/>
                    <a:pt x="56615" y="206797"/>
                  </a:cubicBezTo>
                  <a:cubicBezTo>
                    <a:pt x="68047" y="210099"/>
                    <a:pt x="73509" y="209718"/>
                    <a:pt x="79225" y="209210"/>
                  </a:cubicBezTo>
                  <a:cubicBezTo>
                    <a:pt x="80114" y="209210"/>
                    <a:pt x="81003" y="209083"/>
                    <a:pt x="82401" y="208956"/>
                  </a:cubicBezTo>
                  <a:cubicBezTo>
                    <a:pt x="86847" y="208702"/>
                    <a:pt x="90022" y="209337"/>
                    <a:pt x="93579" y="211243"/>
                  </a:cubicBezTo>
                  <a:cubicBezTo>
                    <a:pt x="96754" y="213021"/>
                    <a:pt x="100057" y="215815"/>
                    <a:pt x="104630" y="220007"/>
                  </a:cubicBezTo>
                  <a:cubicBezTo>
                    <a:pt x="107679" y="222802"/>
                    <a:pt x="111743" y="224072"/>
                    <a:pt x="115935" y="224326"/>
                  </a:cubicBezTo>
                  <a:cubicBezTo>
                    <a:pt x="122033" y="224834"/>
                    <a:pt x="128384" y="223310"/>
                    <a:pt x="132448" y="221659"/>
                  </a:cubicBezTo>
                  <a:cubicBezTo>
                    <a:pt x="137148" y="219880"/>
                    <a:pt x="142737" y="218737"/>
                    <a:pt x="148708" y="219372"/>
                  </a:cubicBezTo>
                  <a:cubicBezTo>
                    <a:pt x="153662" y="219880"/>
                    <a:pt x="158870" y="221659"/>
                    <a:pt x="164078" y="224961"/>
                  </a:cubicBezTo>
                  <a:cubicBezTo>
                    <a:pt x="164586" y="225342"/>
                    <a:pt x="166237" y="226359"/>
                    <a:pt x="167635" y="227248"/>
                  </a:cubicBezTo>
                  <a:cubicBezTo>
                    <a:pt x="177669" y="233726"/>
                    <a:pt x="187704" y="240331"/>
                    <a:pt x="187704" y="247572"/>
                  </a:cubicBezTo>
                  <a:cubicBezTo>
                    <a:pt x="187704" y="251001"/>
                    <a:pt x="185799" y="253669"/>
                    <a:pt x="183894" y="256463"/>
                  </a:cubicBezTo>
                  <a:cubicBezTo>
                    <a:pt x="181989" y="259131"/>
                    <a:pt x="180083" y="262053"/>
                    <a:pt x="181607" y="265101"/>
                  </a:cubicBezTo>
                  <a:cubicBezTo>
                    <a:pt x="182623" y="267134"/>
                    <a:pt x="183894" y="269420"/>
                    <a:pt x="185037" y="271452"/>
                  </a:cubicBezTo>
                  <a:cubicBezTo>
                    <a:pt x="187958" y="276660"/>
                    <a:pt x="190245" y="280598"/>
                    <a:pt x="189991" y="284282"/>
                  </a:cubicBezTo>
                  <a:cubicBezTo>
                    <a:pt x="189864" y="287077"/>
                    <a:pt x="187704" y="288728"/>
                    <a:pt x="185164" y="290379"/>
                  </a:cubicBezTo>
                  <a:cubicBezTo>
                    <a:pt x="184275" y="291014"/>
                    <a:pt x="183258" y="291776"/>
                    <a:pt x="182496" y="292412"/>
                  </a:cubicBezTo>
                  <a:cubicBezTo>
                    <a:pt x="181480" y="293428"/>
                    <a:pt x="181099" y="294825"/>
                    <a:pt x="183386" y="297111"/>
                  </a:cubicBezTo>
                  <a:cubicBezTo>
                    <a:pt x="187069" y="300922"/>
                    <a:pt x="190245" y="302193"/>
                    <a:pt x="192785" y="303082"/>
                  </a:cubicBezTo>
                  <a:cubicBezTo>
                    <a:pt x="196723" y="304606"/>
                    <a:pt x="199518" y="305622"/>
                    <a:pt x="201677" y="311084"/>
                  </a:cubicBezTo>
                  <a:cubicBezTo>
                    <a:pt x="203329" y="315657"/>
                    <a:pt x="202567" y="319214"/>
                    <a:pt x="201677" y="322389"/>
                  </a:cubicBezTo>
                  <a:cubicBezTo>
                    <a:pt x="201169" y="324549"/>
                    <a:pt x="200661" y="326454"/>
                    <a:pt x="202185" y="327852"/>
                  </a:cubicBezTo>
                  <a:cubicBezTo>
                    <a:pt x="207647" y="332933"/>
                    <a:pt x="212347" y="336108"/>
                    <a:pt x="216539" y="338776"/>
                  </a:cubicBezTo>
                  <a:lnTo>
                    <a:pt x="216539" y="338776"/>
                  </a:lnTo>
                  <a:cubicBezTo>
                    <a:pt x="217174" y="339284"/>
                    <a:pt x="218064" y="339665"/>
                    <a:pt x="219080" y="340300"/>
                  </a:cubicBezTo>
                  <a:cubicBezTo>
                    <a:pt x="225177" y="343857"/>
                    <a:pt x="235466" y="349954"/>
                    <a:pt x="236482" y="359735"/>
                  </a:cubicBezTo>
                  <a:cubicBezTo>
                    <a:pt x="236990" y="364943"/>
                    <a:pt x="235466" y="367737"/>
                    <a:pt x="234323" y="369643"/>
                  </a:cubicBezTo>
                  <a:cubicBezTo>
                    <a:pt x="234323" y="369770"/>
                    <a:pt x="234450" y="369389"/>
                    <a:pt x="236355" y="370405"/>
                  </a:cubicBezTo>
                  <a:cubicBezTo>
                    <a:pt x="240801" y="372818"/>
                    <a:pt x="246136" y="373326"/>
                    <a:pt x="250836" y="373962"/>
                  </a:cubicBezTo>
                  <a:cubicBezTo>
                    <a:pt x="254901" y="374470"/>
                    <a:pt x="258585" y="374851"/>
                    <a:pt x="261760" y="376121"/>
                  </a:cubicBezTo>
                  <a:cubicBezTo>
                    <a:pt x="267222" y="378408"/>
                    <a:pt x="267095" y="380948"/>
                    <a:pt x="266841" y="384378"/>
                  </a:cubicBezTo>
                  <a:cubicBezTo>
                    <a:pt x="266841" y="385775"/>
                    <a:pt x="266714" y="387299"/>
                    <a:pt x="268874" y="389586"/>
                  </a:cubicBezTo>
                  <a:cubicBezTo>
                    <a:pt x="271160" y="391745"/>
                    <a:pt x="273319" y="392634"/>
                    <a:pt x="274971" y="393142"/>
                  </a:cubicBezTo>
                  <a:cubicBezTo>
                    <a:pt x="279163" y="394667"/>
                    <a:pt x="281703" y="395683"/>
                    <a:pt x="281703" y="402542"/>
                  </a:cubicBezTo>
                  <a:cubicBezTo>
                    <a:pt x="281703" y="407115"/>
                    <a:pt x="278654" y="411688"/>
                    <a:pt x="274208" y="415499"/>
                  </a:cubicBezTo>
                  <a:cubicBezTo>
                    <a:pt x="269381" y="419564"/>
                    <a:pt x="262903" y="423120"/>
                    <a:pt x="256933" y="425026"/>
                  </a:cubicBezTo>
                  <a:cubicBezTo>
                    <a:pt x="248803" y="427693"/>
                    <a:pt x="240420" y="426677"/>
                    <a:pt x="232799" y="425788"/>
                  </a:cubicBezTo>
                  <a:cubicBezTo>
                    <a:pt x="230004" y="425407"/>
                    <a:pt x="227336" y="425153"/>
                    <a:pt x="225177" y="425026"/>
                  </a:cubicBezTo>
                  <a:cubicBezTo>
                    <a:pt x="220985" y="424772"/>
                    <a:pt x="216793" y="425153"/>
                    <a:pt x="213490" y="425915"/>
                  </a:cubicBezTo>
                  <a:cubicBezTo>
                    <a:pt x="210569" y="426550"/>
                    <a:pt x="208537" y="427312"/>
                    <a:pt x="207901" y="428201"/>
                  </a:cubicBezTo>
                  <a:cubicBezTo>
                    <a:pt x="207901" y="428201"/>
                    <a:pt x="208410" y="429090"/>
                    <a:pt x="209934" y="431250"/>
                  </a:cubicBezTo>
                  <a:cubicBezTo>
                    <a:pt x="211077" y="432901"/>
                    <a:pt x="212474" y="434934"/>
                    <a:pt x="213999" y="437474"/>
                  </a:cubicBezTo>
                  <a:lnTo>
                    <a:pt x="215015" y="438998"/>
                  </a:lnTo>
                  <a:cubicBezTo>
                    <a:pt x="220223" y="447382"/>
                    <a:pt x="222763" y="451701"/>
                    <a:pt x="222636" y="462752"/>
                  </a:cubicBezTo>
                  <a:cubicBezTo>
                    <a:pt x="222636" y="466309"/>
                    <a:pt x="222001" y="469230"/>
                    <a:pt x="221366" y="471771"/>
                  </a:cubicBezTo>
                  <a:cubicBezTo>
                    <a:pt x="220477" y="476344"/>
                    <a:pt x="219715" y="479773"/>
                    <a:pt x="224161" y="484219"/>
                  </a:cubicBezTo>
                  <a:cubicBezTo>
                    <a:pt x="228098" y="488284"/>
                    <a:pt x="231655" y="491714"/>
                    <a:pt x="234958" y="494000"/>
                  </a:cubicBezTo>
                  <a:cubicBezTo>
                    <a:pt x="237879" y="496033"/>
                    <a:pt x="240928" y="497049"/>
                    <a:pt x="244104" y="496668"/>
                  </a:cubicBezTo>
                  <a:cubicBezTo>
                    <a:pt x="247533" y="496287"/>
                    <a:pt x="251090" y="492857"/>
                    <a:pt x="254646" y="489300"/>
                  </a:cubicBezTo>
                  <a:cubicBezTo>
                    <a:pt x="257949" y="486125"/>
                    <a:pt x="261125" y="482949"/>
                    <a:pt x="265063" y="481298"/>
                  </a:cubicBezTo>
                  <a:cubicBezTo>
                    <a:pt x="271922" y="478376"/>
                    <a:pt x="277638" y="478630"/>
                    <a:pt x="286149" y="478884"/>
                  </a:cubicBezTo>
                  <a:cubicBezTo>
                    <a:pt x="288181" y="478884"/>
                    <a:pt x="290341" y="479011"/>
                    <a:pt x="292500" y="479011"/>
                  </a:cubicBezTo>
                  <a:cubicBezTo>
                    <a:pt x="301646" y="479138"/>
                    <a:pt x="310157" y="476471"/>
                    <a:pt x="315746" y="474692"/>
                  </a:cubicBezTo>
                  <a:lnTo>
                    <a:pt x="315746" y="474692"/>
                  </a:lnTo>
                  <a:cubicBezTo>
                    <a:pt x="317270" y="474184"/>
                    <a:pt x="318540" y="473803"/>
                    <a:pt x="319429" y="473549"/>
                  </a:cubicBezTo>
                  <a:cubicBezTo>
                    <a:pt x="322732" y="472660"/>
                    <a:pt x="325146" y="472279"/>
                    <a:pt x="328448" y="473168"/>
                  </a:cubicBezTo>
                  <a:cubicBezTo>
                    <a:pt x="331497" y="473930"/>
                    <a:pt x="335054" y="475709"/>
                    <a:pt x="340770" y="479138"/>
                  </a:cubicBezTo>
                  <a:lnTo>
                    <a:pt x="342675" y="480282"/>
                  </a:lnTo>
                  <a:cubicBezTo>
                    <a:pt x="347121" y="482949"/>
                    <a:pt x="349534" y="484346"/>
                    <a:pt x="351313" y="486379"/>
                  </a:cubicBezTo>
                  <a:cubicBezTo>
                    <a:pt x="353472" y="488792"/>
                    <a:pt x="354107" y="491206"/>
                    <a:pt x="355631" y="496160"/>
                  </a:cubicBezTo>
                  <a:lnTo>
                    <a:pt x="355631" y="496160"/>
                  </a:lnTo>
                  <a:cubicBezTo>
                    <a:pt x="355631" y="496160"/>
                    <a:pt x="355631" y="496160"/>
                    <a:pt x="355631" y="496160"/>
                  </a:cubicBezTo>
                  <a:cubicBezTo>
                    <a:pt x="357791" y="503019"/>
                    <a:pt x="360205" y="504924"/>
                    <a:pt x="364904" y="508608"/>
                  </a:cubicBezTo>
                  <a:cubicBezTo>
                    <a:pt x="365793" y="509370"/>
                    <a:pt x="366810" y="510132"/>
                    <a:pt x="367826" y="510895"/>
                  </a:cubicBezTo>
                  <a:cubicBezTo>
                    <a:pt x="373923" y="515849"/>
                    <a:pt x="373161" y="519786"/>
                    <a:pt x="369985" y="523851"/>
                  </a:cubicBezTo>
                  <a:cubicBezTo>
                    <a:pt x="368969" y="525121"/>
                    <a:pt x="367699" y="526265"/>
                    <a:pt x="366302" y="527535"/>
                  </a:cubicBezTo>
                  <a:cubicBezTo>
                    <a:pt x="365286" y="528424"/>
                    <a:pt x="364269" y="529440"/>
                    <a:pt x="363380" y="530456"/>
                  </a:cubicBezTo>
                  <a:cubicBezTo>
                    <a:pt x="361983" y="532108"/>
                    <a:pt x="363380" y="535537"/>
                    <a:pt x="364904" y="538967"/>
                  </a:cubicBezTo>
                  <a:cubicBezTo>
                    <a:pt x="366175" y="541889"/>
                    <a:pt x="367445" y="544937"/>
                    <a:pt x="367699" y="548113"/>
                  </a:cubicBezTo>
                  <a:lnTo>
                    <a:pt x="367699" y="548494"/>
                  </a:lnTo>
                  <a:cubicBezTo>
                    <a:pt x="367953" y="553194"/>
                    <a:pt x="368207" y="555988"/>
                    <a:pt x="376337" y="557005"/>
                  </a:cubicBezTo>
                  <a:lnTo>
                    <a:pt x="379131" y="557259"/>
                  </a:lnTo>
                  <a:cubicBezTo>
                    <a:pt x="387769" y="558275"/>
                    <a:pt x="389039" y="558402"/>
                    <a:pt x="398693" y="558275"/>
                  </a:cubicBezTo>
                  <a:cubicBezTo>
                    <a:pt x="404663" y="558275"/>
                    <a:pt x="409999" y="558783"/>
                    <a:pt x="414317" y="560942"/>
                  </a:cubicBezTo>
                  <a:cubicBezTo>
                    <a:pt x="419017" y="563229"/>
                    <a:pt x="422574" y="566913"/>
                    <a:pt x="424606" y="572756"/>
                  </a:cubicBezTo>
                  <a:cubicBezTo>
                    <a:pt x="426257" y="577837"/>
                    <a:pt x="426385" y="581520"/>
                    <a:pt x="426385" y="585077"/>
                  </a:cubicBezTo>
                  <a:cubicBezTo>
                    <a:pt x="426385" y="588253"/>
                    <a:pt x="426385" y="591301"/>
                    <a:pt x="428290" y="594985"/>
                  </a:cubicBezTo>
                  <a:cubicBezTo>
                    <a:pt x="430068" y="598415"/>
                    <a:pt x="430449" y="602099"/>
                    <a:pt x="430957" y="605528"/>
                  </a:cubicBezTo>
                  <a:cubicBezTo>
                    <a:pt x="431592" y="610228"/>
                    <a:pt x="432101" y="614547"/>
                    <a:pt x="436674" y="615690"/>
                  </a:cubicBezTo>
                  <a:cubicBezTo>
                    <a:pt x="442008" y="617088"/>
                    <a:pt x="445946" y="616071"/>
                    <a:pt x="449884" y="615055"/>
                  </a:cubicBezTo>
                  <a:cubicBezTo>
                    <a:pt x="453314" y="614166"/>
                    <a:pt x="456617" y="613404"/>
                    <a:pt x="460681" y="613785"/>
                  </a:cubicBezTo>
                  <a:cubicBezTo>
                    <a:pt x="464873" y="614166"/>
                    <a:pt x="467795" y="615690"/>
                    <a:pt x="470843" y="617342"/>
                  </a:cubicBezTo>
                  <a:cubicBezTo>
                    <a:pt x="474273" y="619120"/>
                    <a:pt x="477957" y="620898"/>
                    <a:pt x="483926" y="620898"/>
                  </a:cubicBezTo>
                  <a:cubicBezTo>
                    <a:pt x="489516" y="620898"/>
                    <a:pt x="497391" y="618485"/>
                    <a:pt x="505140" y="616198"/>
                  </a:cubicBezTo>
                  <a:cubicBezTo>
                    <a:pt x="513016" y="613912"/>
                    <a:pt x="520637" y="611498"/>
                    <a:pt x="526353" y="611498"/>
                  </a:cubicBezTo>
                  <a:cubicBezTo>
                    <a:pt x="535880" y="611498"/>
                    <a:pt x="539818" y="616325"/>
                    <a:pt x="544518" y="622041"/>
                  </a:cubicBezTo>
                  <a:cubicBezTo>
                    <a:pt x="546042" y="623820"/>
                    <a:pt x="547566" y="625725"/>
                    <a:pt x="549472" y="627504"/>
                  </a:cubicBezTo>
                  <a:cubicBezTo>
                    <a:pt x="552393" y="630425"/>
                    <a:pt x="554172" y="632966"/>
                    <a:pt x="555696" y="635379"/>
                  </a:cubicBezTo>
                  <a:cubicBezTo>
                    <a:pt x="557855" y="638809"/>
                    <a:pt x="559634" y="641476"/>
                    <a:pt x="565223" y="643128"/>
                  </a:cubicBezTo>
                  <a:cubicBezTo>
                    <a:pt x="570430" y="644652"/>
                    <a:pt x="574242" y="643636"/>
                    <a:pt x="578180" y="642747"/>
                  </a:cubicBezTo>
                  <a:cubicBezTo>
                    <a:pt x="581736" y="641857"/>
                    <a:pt x="585420" y="640968"/>
                    <a:pt x="590247" y="641222"/>
                  </a:cubicBezTo>
                  <a:cubicBezTo>
                    <a:pt x="596852" y="641603"/>
                    <a:pt x="600536" y="643763"/>
                    <a:pt x="604600" y="646176"/>
                  </a:cubicBezTo>
                  <a:cubicBezTo>
                    <a:pt x="607268" y="647701"/>
                    <a:pt x="610189" y="649479"/>
                    <a:pt x="614509" y="650622"/>
                  </a:cubicBezTo>
                  <a:cubicBezTo>
                    <a:pt x="619716" y="652146"/>
                    <a:pt x="622384" y="652019"/>
                    <a:pt x="624798" y="652019"/>
                  </a:cubicBezTo>
                  <a:cubicBezTo>
                    <a:pt x="627592" y="652019"/>
                    <a:pt x="630005" y="652019"/>
                    <a:pt x="634452" y="653163"/>
                  </a:cubicBezTo>
                  <a:cubicBezTo>
                    <a:pt x="639151" y="654560"/>
                    <a:pt x="642581" y="658625"/>
                    <a:pt x="646138" y="662943"/>
                  </a:cubicBezTo>
                  <a:cubicBezTo>
                    <a:pt x="649568" y="667008"/>
                    <a:pt x="652997" y="671327"/>
                    <a:pt x="656808" y="671454"/>
                  </a:cubicBezTo>
                  <a:cubicBezTo>
                    <a:pt x="659984" y="671454"/>
                    <a:pt x="662778" y="670819"/>
                    <a:pt x="665064" y="670184"/>
                  </a:cubicBezTo>
                  <a:cubicBezTo>
                    <a:pt x="670653" y="668660"/>
                    <a:pt x="674718" y="667516"/>
                    <a:pt x="679165" y="673741"/>
                  </a:cubicBezTo>
                  <a:cubicBezTo>
                    <a:pt x="682086" y="677805"/>
                    <a:pt x="683229" y="682378"/>
                    <a:pt x="683229" y="686824"/>
                  </a:cubicBezTo>
                  <a:cubicBezTo>
                    <a:pt x="683229" y="690889"/>
                    <a:pt x="682467" y="694827"/>
                    <a:pt x="681704" y="698002"/>
                  </a:cubicBezTo>
                  <a:cubicBezTo>
                    <a:pt x="680562" y="702321"/>
                    <a:pt x="675989" y="705243"/>
                    <a:pt x="671415" y="708037"/>
                  </a:cubicBezTo>
                  <a:cubicBezTo>
                    <a:pt x="668367" y="709943"/>
                    <a:pt x="665319" y="711975"/>
                    <a:pt x="664937" y="713118"/>
                  </a:cubicBezTo>
                  <a:cubicBezTo>
                    <a:pt x="664556" y="714389"/>
                    <a:pt x="665573" y="715532"/>
                    <a:pt x="666843" y="716929"/>
                  </a:cubicBezTo>
                  <a:cubicBezTo>
                    <a:pt x="668367" y="718580"/>
                    <a:pt x="670018" y="720486"/>
                    <a:pt x="671543" y="723534"/>
                  </a:cubicBezTo>
                  <a:cubicBezTo>
                    <a:pt x="674338" y="729124"/>
                    <a:pt x="670526" y="732172"/>
                    <a:pt x="665446" y="734713"/>
                  </a:cubicBezTo>
                  <a:lnTo>
                    <a:pt x="665446" y="734713"/>
                  </a:lnTo>
                  <a:cubicBezTo>
                    <a:pt x="664556" y="735221"/>
                    <a:pt x="663540" y="735602"/>
                    <a:pt x="662524" y="736110"/>
                  </a:cubicBezTo>
                  <a:cubicBezTo>
                    <a:pt x="659857" y="737380"/>
                    <a:pt x="657189" y="738523"/>
                    <a:pt x="657062" y="739158"/>
                  </a:cubicBezTo>
                  <a:cubicBezTo>
                    <a:pt x="656427" y="741699"/>
                    <a:pt x="657062" y="742334"/>
                    <a:pt x="660111" y="745256"/>
                  </a:cubicBezTo>
                  <a:cubicBezTo>
                    <a:pt x="660999" y="746145"/>
                    <a:pt x="662016" y="747161"/>
                    <a:pt x="662524" y="747542"/>
                  </a:cubicBezTo>
                  <a:cubicBezTo>
                    <a:pt x="666081" y="750972"/>
                    <a:pt x="667986" y="753258"/>
                    <a:pt x="669002" y="756053"/>
                  </a:cubicBezTo>
                  <a:cubicBezTo>
                    <a:pt x="670018" y="758847"/>
                    <a:pt x="669891" y="761642"/>
                    <a:pt x="669383" y="765961"/>
                  </a:cubicBezTo>
                  <a:lnTo>
                    <a:pt x="669383" y="766342"/>
                  </a:lnTo>
                  <a:cubicBezTo>
                    <a:pt x="669383" y="766342"/>
                    <a:pt x="669383" y="766342"/>
                    <a:pt x="669383" y="766342"/>
                  </a:cubicBezTo>
                  <a:cubicBezTo>
                    <a:pt x="668494" y="774217"/>
                    <a:pt x="667859" y="779806"/>
                    <a:pt x="663032" y="787047"/>
                  </a:cubicBezTo>
                  <a:lnTo>
                    <a:pt x="662143" y="788444"/>
                  </a:lnTo>
                  <a:cubicBezTo>
                    <a:pt x="657697" y="795177"/>
                    <a:pt x="655410" y="798479"/>
                    <a:pt x="647281" y="798479"/>
                  </a:cubicBezTo>
                  <a:cubicBezTo>
                    <a:pt x="644359" y="798479"/>
                    <a:pt x="639024" y="798098"/>
                    <a:pt x="633689" y="797717"/>
                  </a:cubicBezTo>
                  <a:cubicBezTo>
                    <a:pt x="626830" y="797209"/>
                    <a:pt x="619716" y="796701"/>
                    <a:pt x="617938" y="796955"/>
                  </a:cubicBezTo>
                  <a:cubicBezTo>
                    <a:pt x="615525" y="797336"/>
                    <a:pt x="605617" y="799749"/>
                    <a:pt x="597233" y="804068"/>
                  </a:cubicBezTo>
                  <a:cubicBezTo>
                    <a:pt x="592787" y="806355"/>
                    <a:pt x="588849" y="809149"/>
                    <a:pt x="587198" y="812198"/>
                  </a:cubicBezTo>
                  <a:cubicBezTo>
                    <a:pt x="583642" y="818803"/>
                    <a:pt x="578687" y="832649"/>
                    <a:pt x="575639" y="841541"/>
                  </a:cubicBezTo>
                  <a:cubicBezTo>
                    <a:pt x="578433" y="841287"/>
                    <a:pt x="582498" y="840524"/>
                    <a:pt x="586817" y="838873"/>
                  </a:cubicBezTo>
                  <a:cubicBezTo>
                    <a:pt x="594185" y="836079"/>
                    <a:pt x="596598" y="837730"/>
                    <a:pt x="600917" y="838619"/>
                  </a:cubicBezTo>
                  <a:cubicBezTo>
                    <a:pt x="605236" y="839508"/>
                    <a:pt x="608538" y="841287"/>
                    <a:pt x="610063" y="838619"/>
                  </a:cubicBezTo>
                  <a:cubicBezTo>
                    <a:pt x="611587" y="836079"/>
                    <a:pt x="618701" y="836714"/>
                    <a:pt x="625052" y="836714"/>
                  </a:cubicBezTo>
                  <a:cubicBezTo>
                    <a:pt x="631403" y="836714"/>
                    <a:pt x="632673" y="837984"/>
                    <a:pt x="633943" y="843192"/>
                  </a:cubicBezTo>
                  <a:cubicBezTo>
                    <a:pt x="635214" y="848400"/>
                    <a:pt x="631022" y="849797"/>
                    <a:pt x="619716" y="854624"/>
                  </a:cubicBezTo>
                  <a:cubicBezTo>
                    <a:pt x="608412" y="859451"/>
                    <a:pt x="604600" y="860721"/>
                    <a:pt x="598503" y="862627"/>
                  </a:cubicBezTo>
                  <a:cubicBezTo>
                    <a:pt x="592406" y="864532"/>
                    <a:pt x="592914" y="863516"/>
                    <a:pt x="589866" y="865421"/>
                  </a:cubicBezTo>
                  <a:cubicBezTo>
                    <a:pt x="586817" y="867327"/>
                    <a:pt x="592406" y="872535"/>
                    <a:pt x="590120" y="874694"/>
                  </a:cubicBezTo>
                  <a:cubicBezTo>
                    <a:pt x="587706" y="876854"/>
                    <a:pt x="580974" y="874440"/>
                    <a:pt x="573860" y="875075"/>
                  </a:cubicBezTo>
                  <a:cubicBezTo>
                    <a:pt x="566747" y="875710"/>
                    <a:pt x="566874" y="876600"/>
                    <a:pt x="563064" y="876219"/>
                  </a:cubicBezTo>
                  <a:cubicBezTo>
                    <a:pt x="559126" y="875837"/>
                    <a:pt x="555442" y="874694"/>
                    <a:pt x="551631" y="875329"/>
                  </a:cubicBezTo>
                  <a:cubicBezTo>
                    <a:pt x="547693" y="875964"/>
                    <a:pt x="552012" y="879394"/>
                    <a:pt x="553155" y="883078"/>
                  </a:cubicBezTo>
                  <a:cubicBezTo>
                    <a:pt x="554299" y="886762"/>
                    <a:pt x="559506" y="890064"/>
                    <a:pt x="567636" y="895018"/>
                  </a:cubicBezTo>
                  <a:cubicBezTo>
                    <a:pt x="575893" y="899972"/>
                    <a:pt x="577671" y="902132"/>
                    <a:pt x="584531" y="905180"/>
                  </a:cubicBezTo>
                  <a:cubicBezTo>
                    <a:pt x="591517" y="908229"/>
                    <a:pt x="594947" y="910769"/>
                    <a:pt x="594947" y="914707"/>
                  </a:cubicBezTo>
                  <a:cubicBezTo>
                    <a:pt x="594947" y="918645"/>
                    <a:pt x="593168" y="916485"/>
                    <a:pt x="587960" y="915342"/>
                  </a:cubicBezTo>
                  <a:cubicBezTo>
                    <a:pt x="582752" y="914326"/>
                    <a:pt x="580593" y="912802"/>
                    <a:pt x="577925" y="912929"/>
                  </a:cubicBezTo>
                  <a:cubicBezTo>
                    <a:pt x="575385" y="913183"/>
                    <a:pt x="574877" y="915723"/>
                    <a:pt x="573860" y="921566"/>
                  </a:cubicBezTo>
                  <a:cubicBezTo>
                    <a:pt x="572718" y="927410"/>
                    <a:pt x="569795" y="928934"/>
                    <a:pt x="567382" y="928299"/>
                  </a:cubicBezTo>
                  <a:cubicBezTo>
                    <a:pt x="564968" y="927664"/>
                    <a:pt x="563444" y="921312"/>
                    <a:pt x="559761" y="925885"/>
                  </a:cubicBezTo>
                  <a:cubicBezTo>
                    <a:pt x="556077" y="930458"/>
                    <a:pt x="556077" y="933634"/>
                    <a:pt x="551758" y="936047"/>
                  </a:cubicBezTo>
                  <a:cubicBezTo>
                    <a:pt x="547439" y="938461"/>
                    <a:pt x="545025" y="941636"/>
                    <a:pt x="544390" y="945574"/>
                  </a:cubicBezTo>
                  <a:cubicBezTo>
                    <a:pt x="543756" y="949512"/>
                    <a:pt x="550107" y="953577"/>
                    <a:pt x="551631" y="957260"/>
                  </a:cubicBezTo>
                  <a:cubicBezTo>
                    <a:pt x="553155" y="960944"/>
                    <a:pt x="552012" y="960563"/>
                    <a:pt x="549472" y="965771"/>
                  </a:cubicBezTo>
                  <a:cubicBezTo>
                    <a:pt x="546804" y="970979"/>
                    <a:pt x="543628" y="965517"/>
                    <a:pt x="535118" y="965517"/>
                  </a:cubicBezTo>
                  <a:cubicBezTo>
                    <a:pt x="526607" y="965517"/>
                    <a:pt x="526861" y="964882"/>
                    <a:pt x="523685" y="963358"/>
                  </a:cubicBezTo>
                  <a:cubicBezTo>
                    <a:pt x="520383" y="961833"/>
                    <a:pt x="515683" y="961452"/>
                    <a:pt x="509840" y="962723"/>
                  </a:cubicBezTo>
                  <a:cubicBezTo>
                    <a:pt x="503997" y="963993"/>
                    <a:pt x="505521" y="965771"/>
                    <a:pt x="498789" y="967930"/>
                  </a:cubicBezTo>
                  <a:cubicBezTo>
                    <a:pt x="492056" y="970090"/>
                    <a:pt x="491676" y="970979"/>
                    <a:pt x="492311" y="974155"/>
                  </a:cubicBezTo>
                  <a:cubicBezTo>
                    <a:pt x="492945" y="977457"/>
                    <a:pt x="500059" y="976949"/>
                    <a:pt x="505521" y="982157"/>
                  </a:cubicBezTo>
                  <a:cubicBezTo>
                    <a:pt x="510983" y="987365"/>
                    <a:pt x="514158" y="985206"/>
                    <a:pt x="516826" y="987111"/>
                  </a:cubicBezTo>
                  <a:cubicBezTo>
                    <a:pt x="519494" y="989017"/>
                    <a:pt x="525718" y="996257"/>
                    <a:pt x="528512" y="1002481"/>
                  </a:cubicBezTo>
                  <a:cubicBezTo>
                    <a:pt x="531307" y="1008706"/>
                    <a:pt x="541342" y="1005276"/>
                    <a:pt x="548837" y="1005276"/>
                  </a:cubicBezTo>
                  <a:cubicBezTo>
                    <a:pt x="556331" y="1005276"/>
                    <a:pt x="558364" y="1008070"/>
                    <a:pt x="560523" y="1011754"/>
                  </a:cubicBezTo>
                  <a:cubicBezTo>
                    <a:pt x="562682" y="1015438"/>
                    <a:pt x="564842" y="1019122"/>
                    <a:pt x="568398" y="1023440"/>
                  </a:cubicBezTo>
                  <a:cubicBezTo>
                    <a:pt x="571955" y="1027759"/>
                    <a:pt x="580339" y="1027759"/>
                    <a:pt x="589231" y="1028394"/>
                  </a:cubicBezTo>
                  <a:cubicBezTo>
                    <a:pt x="598123" y="1029030"/>
                    <a:pt x="599647" y="1031189"/>
                    <a:pt x="606760" y="1037286"/>
                  </a:cubicBezTo>
                  <a:cubicBezTo>
                    <a:pt x="613874" y="1043383"/>
                    <a:pt x="617557" y="1045543"/>
                    <a:pt x="624035" y="1051132"/>
                  </a:cubicBezTo>
                  <a:cubicBezTo>
                    <a:pt x="630514" y="1056721"/>
                    <a:pt x="649440" y="1073234"/>
                    <a:pt x="659222" y="1081745"/>
                  </a:cubicBezTo>
                  <a:cubicBezTo>
                    <a:pt x="662524" y="1084539"/>
                    <a:pt x="665064" y="1086699"/>
                    <a:pt x="667351" y="1088350"/>
                  </a:cubicBezTo>
                  <a:cubicBezTo>
                    <a:pt x="669511" y="1083650"/>
                    <a:pt x="671415" y="1080221"/>
                    <a:pt x="676624" y="1078061"/>
                  </a:cubicBezTo>
                  <a:cubicBezTo>
                    <a:pt x="683229" y="1075267"/>
                    <a:pt x="687675" y="1076029"/>
                    <a:pt x="696313" y="1077680"/>
                  </a:cubicBezTo>
                  <a:cubicBezTo>
                    <a:pt x="697455" y="1077934"/>
                    <a:pt x="698726" y="1078188"/>
                    <a:pt x="700885" y="1078569"/>
                  </a:cubicBezTo>
                  <a:cubicBezTo>
                    <a:pt x="704570" y="1079204"/>
                    <a:pt x="706474" y="1078696"/>
                    <a:pt x="707999" y="1078315"/>
                  </a:cubicBezTo>
                  <a:cubicBezTo>
                    <a:pt x="711683" y="1077299"/>
                    <a:pt x="714350" y="1076664"/>
                    <a:pt x="723750" y="1081999"/>
                  </a:cubicBezTo>
                  <a:cubicBezTo>
                    <a:pt x="726036" y="1083269"/>
                    <a:pt x="728196" y="1084667"/>
                    <a:pt x="730482" y="1086064"/>
                  </a:cubicBezTo>
                  <a:lnTo>
                    <a:pt x="730482" y="1086064"/>
                  </a:lnTo>
                  <a:cubicBezTo>
                    <a:pt x="740899" y="1092415"/>
                    <a:pt x="750679" y="1098385"/>
                    <a:pt x="764017" y="1099401"/>
                  </a:cubicBezTo>
                  <a:cubicBezTo>
                    <a:pt x="774941" y="1100291"/>
                    <a:pt x="789549" y="1099401"/>
                    <a:pt x="800219" y="1099020"/>
                  </a:cubicBezTo>
                  <a:cubicBezTo>
                    <a:pt x="805935" y="1098766"/>
                    <a:pt x="810508" y="1098512"/>
                    <a:pt x="813049" y="1098512"/>
                  </a:cubicBezTo>
                  <a:cubicBezTo>
                    <a:pt x="818511" y="1098639"/>
                    <a:pt x="822194" y="1101434"/>
                    <a:pt x="827275" y="1105372"/>
                  </a:cubicBezTo>
                  <a:cubicBezTo>
                    <a:pt x="830070" y="1107531"/>
                    <a:pt x="833372" y="1110072"/>
                    <a:pt x="837692" y="1112612"/>
                  </a:cubicBezTo>
                  <a:cubicBezTo>
                    <a:pt x="843788" y="1116296"/>
                    <a:pt x="847091" y="1116931"/>
                    <a:pt x="850775" y="1117693"/>
                  </a:cubicBezTo>
                  <a:cubicBezTo>
                    <a:pt x="853950" y="1118328"/>
                    <a:pt x="857507" y="1119090"/>
                    <a:pt x="863097" y="1121504"/>
                  </a:cubicBezTo>
                  <a:cubicBezTo>
                    <a:pt x="871607" y="1125188"/>
                    <a:pt x="873258" y="1129252"/>
                    <a:pt x="874783" y="1132936"/>
                  </a:cubicBezTo>
                  <a:cubicBezTo>
                    <a:pt x="875418" y="1134460"/>
                    <a:pt x="876053" y="1135985"/>
                    <a:pt x="877578" y="1136874"/>
                  </a:cubicBezTo>
                  <a:lnTo>
                    <a:pt x="877578" y="1136874"/>
                  </a:lnTo>
                  <a:cubicBezTo>
                    <a:pt x="880499" y="1138652"/>
                    <a:pt x="884055" y="1139922"/>
                    <a:pt x="887739" y="1140176"/>
                  </a:cubicBezTo>
                  <a:cubicBezTo>
                    <a:pt x="890915" y="1140303"/>
                    <a:pt x="894218" y="1139668"/>
                    <a:pt x="897393" y="1137890"/>
                  </a:cubicBezTo>
                  <a:cubicBezTo>
                    <a:pt x="899553" y="1136747"/>
                    <a:pt x="901204" y="1135477"/>
                    <a:pt x="902728" y="1134333"/>
                  </a:cubicBezTo>
                  <a:cubicBezTo>
                    <a:pt x="907682" y="1130650"/>
                    <a:pt x="910858" y="1128363"/>
                    <a:pt x="918861" y="1131539"/>
                  </a:cubicBezTo>
                  <a:cubicBezTo>
                    <a:pt x="926228" y="1134460"/>
                    <a:pt x="929023" y="1134333"/>
                    <a:pt x="936263" y="1133952"/>
                  </a:cubicBezTo>
                  <a:lnTo>
                    <a:pt x="938041" y="1133952"/>
                  </a:lnTo>
                  <a:cubicBezTo>
                    <a:pt x="943249" y="1133571"/>
                    <a:pt x="950743" y="1134968"/>
                    <a:pt x="957603" y="1137382"/>
                  </a:cubicBezTo>
                  <a:cubicBezTo>
                    <a:pt x="963954" y="1139541"/>
                    <a:pt x="969924" y="1142717"/>
                    <a:pt x="973735" y="1146274"/>
                  </a:cubicBezTo>
                  <a:cubicBezTo>
                    <a:pt x="979198" y="1151609"/>
                    <a:pt x="977927" y="1156182"/>
                    <a:pt x="976657" y="1160754"/>
                  </a:cubicBezTo>
                  <a:cubicBezTo>
                    <a:pt x="976148" y="1162787"/>
                    <a:pt x="975513" y="1164819"/>
                    <a:pt x="976403" y="1166471"/>
                  </a:cubicBezTo>
                  <a:cubicBezTo>
                    <a:pt x="977546" y="1168503"/>
                    <a:pt x="983008" y="1171425"/>
                    <a:pt x="989613" y="1174219"/>
                  </a:cubicBezTo>
                  <a:cubicBezTo>
                    <a:pt x="998886" y="1178157"/>
                    <a:pt x="1009937" y="1181587"/>
                    <a:pt x="1015399" y="1182349"/>
                  </a:cubicBezTo>
                  <a:cubicBezTo>
                    <a:pt x="1020481" y="1183111"/>
                    <a:pt x="1025308" y="1184000"/>
                    <a:pt x="1029753" y="1185397"/>
                  </a:cubicBezTo>
                  <a:cubicBezTo>
                    <a:pt x="1034453" y="1186922"/>
                    <a:pt x="1038391" y="1189208"/>
                    <a:pt x="1041186" y="1192638"/>
                  </a:cubicBezTo>
                  <a:cubicBezTo>
                    <a:pt x="1043980" y="1196068"/>
                    <a:pt x="1053380" y="1205975"/>
                    <a:pt x="1062145" y="1213978"/>
                  </a:cubicBezTo>
                  <a:cubicBezTo>
                    <a:pt x="1067607" y="1219059"/>
                    <a:pt x="1072815" y="1223251"/>
                    <a:pt x="1075355" y="1224267"/>
                  </a:cubicBezTo>
                  <a:cubicBezTo>
                    <a:pt x="1077006" y="1224902"/>
                    <a:pt x="1077896" y="1225283"/>
                    <a:pt x="1078658" y="1225537"/>
                  </a:cubicBezTo>
                  <a:cubicBezTo>
                    <a:pt x="1083612" y="1227570"/>
                    <a:pt x="1086915" y="1228967"/>
                    <a:pt x="1090217" y="1227316"/>
                  </a:cubicBezTo>
                  <a:cubicBezTo>
                    <a:pt x="1092249" y="1226426"/>
                    <a:pt x="1099363" y="1218932"/>
                    <a:pt x="1107238" y="1210929"/>
                  </a:cubicBezTo>
                  <a:cubicBezTo>
                    <a:pt x="1113717" y="1204197"/>
                    <a:pt x="1120703" y="1197084"/>
                    <a:pt x="1126038" y="1192384"/>
                  </a:cubicBezTo>
                  <a:cubicBezTo>
                    <a:pt x="1125149" y="1191368"/>
                    <a:pt x="1124133" y="1190351"/>
                    <a:pt x="1122989" y="1189081"/>
                  </a:cubicBezTo>
                  <a:cubicBezTo>
                    <a:pt x="1111685" y="1176124"/>
                    <a:pt x="1113462" y="1181333"/>
                    <a:pt x="1108255" y="1166471"/>
                  </a:cubicBezTo>
                  <a:cubicBezTo>
                    <a:pt x="1103047" y="1151736"/>
                    <a:pt x="1103428" y="1155674"/>
                    <a:pt x="1096569" y="1146528"/>
                  </a:cubicBezTo>
                  <a:cubicBezTo>
                    <a:pt x="1091360" y="1142209"/>
                    <a:pt x="1089201" y="1138779"/>
                    <a:pt x="1087295" y="1134841"/>
                  </a:cubicBezTo>
                  <a:cubicBezTo>
                    <a:pt x="1085390" y="1130904"/>
                    <a:pt x="1079547" y="1126331"/>
                    <a:pt x="1076880" y="1122520"/>
                  </a:cubicBezTo>
                  <a:cubicBezTo>
                    <a:pt x="1074339" y="1118582"/>
                    <a:pt x="1076371" y="1116931"/>
                    <a:pt x="1078404" y="1108674"/>
                  </a:cubicBezTo>
                  <a:cubicBezTo>
                    <a:pt x="1080309" y="1100418"/>
                    <a:pt x="1082850" y="1085175"/>
                    <a:pt x="1084120" y="1079332"/>
                  </a:cubicBezTo>
                  <a:cubicBezTo>
                    <a:pt x="1085390" y="1073488"/>
                    <a:pt x="1087169" y="1070186"/>
                    <a:pt x="1085009" y="1064343"/>
                  </a:cubicBezTo>
                  <a:cubicBezTo>
                    <a:pt x="1082850" y="1058499"/>
                    <a:pt x="1077261" y="1065613"/>
                    <a:pt x="1075736" y="1070821"/>
                  </a:cubicBezTo>
                  <a:cubicBezTo>
                    <a:pt x="1074212" y="1076029"/>
                    <a:pt x="1072306" y="1081872"/>
                    <a:pt x="1069385" y="1083142"/>
                  </a:cubicBezTo>
                  <a:cubicBezTo>
                    <a:pt x="1066591" y="1084413"/>
                    <a:pt x="1065447" y="1081872"/>
                    <a:pt x="1065066" y="1076791"/>
                  </a:cubicBezTo>
                  <a:cubicBezTo>
                    <a:pt x="1064685" y="1071837"/>
                    <a:pt x="1070655" y="1065994"/>
                    <a:pt x="1070020" y="1059643"/>
                  </a:cubicBezTo>
                  <a:cubicBezTo>
                    <a:pt x="1069385" y="1053291"/>
                    <a:pt x="1067479" y="1052402"/>
                    <a:pt x="1063034" y="1044400"/>
                  </a:cubicBezTo>
                  <a:cubicBezTo>
                    <a:pt x="1058715" y="1036397"/>
                    <a:pt x="1057445" y="1035508"/>
                    <a:pt x="1052618" y="1031570"/>
                  </a:cubicBezTo>
                  <a:cubicBezTo>
                    <a:pt x="1047791" y="1027632"/>
                    <a:pt x="1042710" y="1026997"/>
                    <a:pt x="1035470" y="1026108"/>
                  </a:cubicBezTo>
                  <a:cubicBezTo>
                    <a:pt x="1028356" y="1025219"/>
                    <a:pt x="1027720" y="1021281"/>
                    <a:pt x="1027720" y="1017216"/>
                  </a:cubicBezTo>
                  <a:cubicBezTo>
                    <a:pt x="1027720" y="1013151"/>
                    <a:pt x="1035470" y="1006800"/>
                    <a:pt x="1045886" y="998163"/>
                  </a:cubicBezTo>
                  <a:cubicBezTo>
                    <a:pt x="1056301" y="989525"/>
                    <a:pt x="1054142" y="987492"/>
                    <a:pt x="1059096" y="981395"/>
                  </a:cubicBezTo>
                  <a:cubicBezTo>
                    <a:pt x="1064050" y="975298"/>
                    <a:pt x="1064304" y="974409"/>
                    <a:pt x="1066209" y="966025"/>
                  </a:cubicBezTo>
                  <a:cubicBezTo>
                    <a:pt x="1068241" y="957514"/>
                    <a:pt x="1065193" y="950274"/>
                    <a:pt x="1067861" y="945701"/>
                  </a:cubicBezTo>
                  <a:cubicBezTo>
                    <a:pt x="1070401" y="941128"/>
                    <a:pt x="1073958" y="947607"/>
                    <a:pt x="1075609" y="945320"/>
                  </a:cubicBezTo>
                  <a:cubicBezTo>
                    <a:pt x="1077261" y="943034"/>
                    <a:pt x="1073831" y="937318"/>
                    <a:pt x="1078277" y="933380"/>
                  </a:cubicBezTo>
                  <a:cubicBezTo>
                    <a:pt x="1082595" y="929442"/>
                    <a:pt x="1089963" y="937699"/>
                    <a:pt x="1095171" y="937953"/>
                  </a:cubicBezTo>
                  <a:cubicBezTo>
                    <a:pt x="1100379" y="938207"/>
                    <a:pt x="1108128" y="938461"/>
                    <a:pt x="1115495" y="936047"/>
                  </a:cubicBezTo>
                  <a:cubicBezTo>
                    <a:pt x="1122863" y="933634"/>
                    <a:pt x="1124133" y="921312"/>
                    <a:pt x="1129214" y="923726"/>
                  </a:cubicBezTo>
                  <a:cubicBezTo>
                    <a:pt x="1134167" y="926139"/>
                    <a:pt x="1137852" y="928299"/>
                    <a:pt x="1139376" y="926520"/>
                  </a:cubicBezTo>
                  <a:cubicBezTo>
                    <a:pt x="1140900" y="924742"/>
                    <a:pt x="1138105" y="918264"/>
                    <a:pt x="1139630" y="913310"/>
                  </a:cubicBezTo>
                  <a:cubicBezTo>
                    <a:pt x="1141154" y="908356"/>
                    <a:pt x="1148268" y="912675"/>
                    <a:pt x="1155508" y="912421"/>
                  </a:cubicBezTo>
                  <a:cubicBezTo>
                    <a:pt x="1161224" y="912294"/>
                    <a:pt x="1163765" y="908483"/>
                    <a:pt x="1164781" y="902767"/>
                  </a:cubicBezTo>
                  <a:cubicBezTo>
                    <a:pt x="1158684" y="899718"/>
                    <a:pt x="1150935" y="895780"/>
                    <a:pt x="1146744" y="893240"/>
                  </a:cubicBezTo>
                  <a:cubicBezTo>
                    <a:pt x="1142806" y="890826"/>
                    <a:pt x="1139503" y="888413"/>
                    <a:pt x="1137090" y="885745"/>
                  </a:cubicBezTo>
                  <a:cubicBezTo>
                    <a:pt x="1134422" y="882697"/>
                    <a:pt x="1132898" y="879267"/>
                    <a:pt x="1132770" y="875075"/>
                  </a:cubicBezTo>
                  <a:cubicBezTo>
                    <a:pt x="1132516" y="869105"/>
                    <a:pt x="1137090" y="867581"/>
                    <a:pt x="1141789" y="865929"/>
                  </a:cubicBezTo>
                  <a:cubicBezTo>
                    <a:pt x="1144076" y="865167"/>
                    <a:pt x="1146362" y="864278"/>
                    <a:pt x="1146489" y="863262"/>
                  </a:cubicBezTo>
                  <a:cubicBezTo>
                    <a:pt x="1146744" y="859959"/>
                    <a:pt x="1144584" y="857546"/>
                    <a:pt x="1140138" y="852465"/>
                  </a:cubicBezTo>
                  <a:cubicBezTo>
                    <a:pt x="1137979" y="849924"/>
                    <a:pt x="1135184" y="847003"/>
                    <a:pt x="1132135" y="843065"/>
                  </a:cubicBezTo>
                  <a:cubicBezTo>
                    <a:pt x="1128198" y="838111"/>
                    <a:pt x="1124641" y="832268"/>
                    <a:pt x="1121084" y="826425"/>
                  </a:cubicBezTo>
                  <a:cubicBezTo>
                    <a:pt x="1115241" y="816898"/>
                    <a:pt x="1109779" y="807879"/>
                    <a:pt x="1104444" y="806228"/>
                  </a:cubicBezTo>
                  <a:cubicBezTo>
                    <a:pt x="1099998" y="804830"/>
                    <a:pt x="1093139" y="805720"/>
                    <a:pt x="1086152" y="806482"/>
                  </a:cubicBezTo>
                  <a:cubicBezTo>
                    <a:pt x="1078785" y="807371"/>
                    <a:pt x="1071417" y="808260"/>
                    <a:pt x="1065320" y="806736"/>
                  </a:cubicBezTo>
                  <a:cubicBezTo>
                    <a:pt x="1054523" y="803941"/>
                    <a:pt x="1052618" y="792890"/>
                    <a:pt x="1051221" y="784633"/>
                  </a:cubicBezTo>
                  <a:cubicBezTo>
                    <a:pt x="1050839" y="782728"/>
                    <a:pt x="1050586" y="780950"/>
                    <a:pt x="1050204" y="779679"/>
                  </a:cubicBezTo>
                  <a:cubicBezTo>
                    <a:pt x="1049315" y="776885"/>
                    <a:pt x="1048426" y="774726"/>
                    <a:pt x="1046774" y="772947"/>
                  </a:cubicBezTo>
                  <a:cubicBezTo>
                    <a:pt x="1045124" y="771042"/>
                    <a:pt x="1042710" y="769518"/>
                    <a:pt x="1038772" y="767739"/>
                  </a:cubicBezTo>
                  <a:cubicBezTo>
                    <a:pt x="1034072" y="765707"/>
                    <a:pt x="1029880" y="763293"/>
                    <a:pt x="1026578" y="760245"/>
                  </a:cubicBezTo>
                  <a:cubicBezTo>
                    <a:pt x="1023021" y="756942"/>
                    <a:pt x="1020481" y="752877"/>
                    <a:pt x="1019591" y="747669"/>
                  </a:cubicBezTo>
                  <a:cubicBezTo>
                    <a:pt x="1018194" y="739286"/>
                    <a:pt x="1025434" y="730394"/>
                    <a:pt x="1030515" y="724170"/>
                  </a:cubicBezTo>
                  <a:cubicBezTo>
                    <a:pt x="1031912" y="722391"/>
                    <a:pt x="1033056" y="720994"/>
                    <a:pt x="1033691" y="720105"/>
                  </a:cubicBezTo>
                  <a:lnTo>
                    <a:pt x="1033691" y="720105"/>
                  </a:lnTo>
                  <a:cubicBezTo>
                    <a:pt x="1033691" y="720105"/>
                    <a:pt x="1034835" y="718453"/>
                    <a:pt x="1034835" y="718453"/>
                  </a:cubicBezTo>
                  <a:cubicBezTo>
                    <a:pt x="1037883" y="713881"/>
                    <a:pt x="1042964" y="706259"/>
                    <a:pt x="1041059" y="703210"/>
                  </a:cubicBezTo>
                  <a:cubicBezTo>
                    <a:pt x="1039026" y="700035"/>
                    <a:pt x="1037629" y="695589"/>
                    <a:pt x="1037374" y="689492"/>
                  </a:cubicBezTo>
                  <a:cubicBezTo>
                    <a:pt x="1036994" y="683776"/>
                    <a:pt x="1037629" y="676408"/>
                    <a:pt x="1039280" y="667135"/>
                  </a:cubicBezTo>
                  <a:lnTo>
                    <a:pt x="1039661" y="664722"/>
                  </a:lnTo>
                  <a:cubicBezTo>
                    <a:pt x="1040932" y="657481"/>
                    <a:pt x="1041567" y="654433"/>
                    <a:pt x="1042964" y="652146"/>
                  </a:cubicBezTo>
                  <a:cubicBezTo>
                    <a:pt x="1044361" y="650114"/>
                    <a:pt x="1045759" y="649479"/>
                    <a:pt x="1048299" y="648463"/>
                  </a:cubicBezTo>
                  <a:cubicBezTo>
                    <a:pt x="1049569" y="647955"/>
                    <a:pt x="1051093" y="647319"/>
                    <a:pt x="1053253" y="646176"/>
                  </a:cubicBezTo>
                  <a:cubicBezTo>
                    <a:pt x="1059985" y="642747"/>
                    <a:pt x="1059985" y="638682"/>
                    <a:pt x="1060112" y="633347"/>
                  </a:cubicBezTo>
                  <a:cubicBezTo>
                    <a:pt x="1060112" y="631822"/>
                    <a:pt x="1060112" y="630171"/>
                    <a:pt x="1060240" y="628647"/>
                  </a:cubicBezTo>
                  <a:cubicBezTo>
                    <a:pt x="1060620" y="623439"/>
                    <a:pt x="1063669" y="619755"/>
                    <a:pt x="1067607" y="617342"/>
                  </a:cubicBezTo>
                  <a:cubicBezTo>
                    <a:pt x="1072306" y="614547"/>
                    <a:pt x="1078530" y="613658"/>
                    <a:pt x="1083357" y="613912"/>
                  </a:cubicBezTo>
                  <a:cubicBezTo>
                    <a:pt x="1089455" y="614293"/>
                    <a:pt x="1103682" y="629409"/>
                    <a:pt x="1114606" y="641095"/>
                  </a:cubicBezTo>
                  <a:cubicBezTo>
                    <a:pt x="1120703" y="647573"/>
                    <a:pt x="1125657" y="652909"/>
                    <a:pt x="1126165" y="653036"/>
                  </a:cubicBezTo>
                  <a:cubicBezTo>
                    <a:pt x="1126928" y="653290"/>
                    <a:pt x="1129595" y="651765"/>
                    <a:pt x="1132770" y="649606"/>
                  </a:cubicBezTo>
                  <a:cubicBezTo>
                    <a:pt x="1136455" y="647065"/>
                    <a:pt x="1140138" y="643636"/>
                    <a:pt x="1142043" y="640841"/>
                  </a:cubicBezTo>
                  <a:cubicBezTo>
                    <a:pt x="1144330" y="637411"/>
                    <a:pt x="1141789" y="631949"/>
                    <a:pt x="1138614" y="625090"/>
                  </a:cubicBezTo>
                  <a:cubicBezTo>
                    <a:pt x="1137725" y="623312"/>
                    <a:pt x="1136962" y="621406"/>
                    <a:pt x="1135946" y="619120"/>
                  </a:cubicBezTo>
                  <a:cubicBezTo>
                    <a:pt x="1133533" y="613404"/>
                    <a:pt x="1132263" y="609847"/>
                    <a:pt x="1132008" y="606671"/>
                  </a:cubicBezTo>
                  <a:cubicBezTo>
                    <a:pt x="1131754" y="603115"/>
                    <a:pt x="1132516" y="600447"/>
                    <a:pt x="1134422" y="596891"/>
                  </a:cubicBezTo>
                  <a:cubicBezTo>
                    <a:pt x="1137090" y="591810"/>
                    <a:pt x="1145981" y="590031"/>
                    <a:pt x="1154492" y="588253"/>
                  </a:cubicBezTo>
                  <a:cubicBezTo>
                    <a:pt x="1158938" y="587364"/>
                    <a:pt x="1163257" y="586474"/>
                    <a:pt x="1165797" y="585331"/>
                  </a:cubicBezTo>
                  <a:cubicBezTo>
                    <a:pt x="1169861" y="583426"/>
                    <a:pt x="1170243" y="581775"/>
                    <a:pt x="1170878" y="579107"/>
                  </a:cubicBezTo>
                  <a:cubicBezTo>
                    <a:pt x="1171259" y="577710"/>
                    <a:pt x="1171640" y="576185"/>
                    <a:pt x="1172275" y="574280"/>
                  </a:cubicBezTo>
                  <a:cubicBezTo>
                    <a:pt x="1174308" y="568437"/>
                    <a:pt x="1179770" y="567040"/>
                    <a:pt x="1187518" y="565134"/>
                  </a:cubicBezTo>
                  <a:cubicBezTo>
                    <a:pt x="1191837" y="563991"/>
                    <a:pt x="1196918" y="562721"/>
                    <a:pt x="1202634" y="560180"/>
                  </a:cubicBezTo>
                  <a:cubicBezTo>
                    <a:pt x="1209748" y="557005"/>
                    <a:pt x="1215718" y="551161"/>
                    <a:pt x="1221053" y="545826"/>
                  </a:cubicBezTo>
                  <a:cubicBezTo>
                    <a:pt x="1226515" y="540364"/>
                    <a:pt x="1231469" y="535537"/>
                    <a:pt x="1237185" y="533759"/>
                  </a:cubicBezTo>
                  <a:cubicBezTo>
                    <a:pt x="1241631" y="532362"/>
                    <a:pt x="1242266" y="529567"/>
                    <a:pt x="1242901" y="527027"/>
                  </a:cubicBezTo>
                  <a:cubicBezTo>
                    <a:pt x="1243537" y="524486"/>
                    <a:pt x="1244044" y="521946"/>
                    <a:pt x="1246458" y="519659"/>
                  </a:cubicBezTo>
                  <a:cubicBezTo>
                    <a:pt x="1252301" y="513816"/>
                    <a:pt x="1261828" y="518135"/>
                    <a:pt x="1270719" y="522200"/>
                  </a:cubicBezTo>
                  <a:lnTo>
                    <a:pt x="1271609" y="522581"/>
                  </a:lnTo>
                  <a:lnTo>
                    <a:pt x="1271609" y="522581"/>
                  </a:lnTo>
                  <a:cubicBezTo>
                    <a:pt x="1274911" y="524105"/>
                    <a:pt x="1276944" y="524994"/>
                    <a:pt x="1278595" y="525629"/>
                  </a:cubicBezTo>
                  <a:cubicBezTo>
                    <a:pt x="1281263" y="526773"/>
                    <a:pt x="1282660" y="527408"/>
                    <a:pt x="1284184" y="528424"/>
                  </a:cubicBezTo>
                  <a:cubicBezTo>
                    <a:pt x="1285073" y="529059"/>
                    <a:pt x="1285963" y="529821"/>
                    <a:pt x="1286979" y="530838"/>
                  </a:cubicBezTo>
                  <a:cubicBezTo>
                    <a:pt x="1289011" y="532743"/>
                    <a:pt x="1291933" y="535537"/>
                    <a:pt x="1296124" y="536173"/>
                  </a:cubicBezTo>
                  <a:cubicBezTo>
                    <a:pt x="1299554" y="536681"/>
                    <a:pt x="1302095" y="533251"/>
                    <a:pt x="1304889" y="529440"/>
                  </a:cubicBezTo>
                  <a:cubicBezTo>
                    <a:pt x="1306033" y="527916"/>
                    <a:pt x="1307175" y="526392"/>
                    <a:pt x="1308446" y="524867"/>
                  </a:cubicBezTo>
                  <a:cubicBezTo>
                    <a:pt x="1311368" y="521438"/>
                    <a:pt x="1315178" y="519151"/>
                    <a:pt x="1319752" y="518008"/>
                  </a:cubicBezTo>
                  <a:cubicBezTo>
                    <a:pt x="1324070" y="516865"/>
                    <a:pt x="1329024" y="516738"/>
                    <a:pt x="1334613" y="517754"/>
                  </a:cubicBezTo>
                  <a:cubicBezTo>
                    <a:pt x="1341981" y="519024"/>
                    <a:pt x="1344521" y="524105"/>
                    <a:pt x="1347062" y="529186"/>
                  </a:cubicBezTo>
                  <a:cubicBezTo>
                    <a:pt x="1348586" y="532235"/>
                    <a:pt x="1349984" y="535156"/>
                    <a:pt x="1352651" y="536173"/>
                  </a:cubicBezTo>
                  <a:cubicBezTo>
                    <a:pt x="1356081" y="537443"/>
                    <a:pt x="1364083" y="536554"/>
                    <a:pt x="1372086" y="535664"/>
                  </a:cubicBezTo>
                  <a:cubicBezTo>
                    <a:pt x="1380723" y="534648"/>
                    <a:pt x="1389488" y="533632"/>
                    <a:pt x="1394823" y="535410"/>
                  </a:cubicBezTo>
                  <a:cubicBezTo>
                    <a:pt x="1399396" y="536808"/>
                    <a:pt x="1408288" y="544429"/>
                    <a:pt x="1417434" y="553448"/>
                  </a:cubicBezTo>
                  <a:cubicBezTo>
                    <a:pt x="1429501" y="565261"/>
                    <a:pt x="1442457" y="579615"/>
                    <a:pt x="1445887" y="584696"/>
                  </a:cubicBezTo>
                  <a:cubicBezTo>
                    <a:pt x="1448428" y="588634"/>
                    <a:pt x="1450333" y="590920"/>
                    <a:pt x="1451857" y="591937"/>
                  </a:cubicBezTo>
                  <a:cubicBezTo>
                    <a:pt x="1452746" y="592445"/>
                    <a:pt x="1453509" y="592572"/>
                    <a:pt x="1454398" y="592191"/>
                  </a:cubicBezTo>
                  <a:cubicBezTo>
                    <a:pt x="1454779" y="592064"/>
                    <a:pt x="1454906" y="587110"/>
                    <a:pt x="1455033" y="583045"/>
                  </a:cubicBezTo>
                  <a:cubicBezTo>
                    <a:pt x="1455033" y="579361"/>
                    <a:pt x="1455287" y="576058"/>
                    <a:pt x="1456303" y="574153"/>
                  </a:cubicBezTo>
                  <a:cubicBezTo>
                    <a:pt x="1457955" y="571231"/>
                    <a:pt x="1461765" y="570723"/>
                    <a:pt x="1466465" y="571613"/>
                  </a:cubicBezTo>
                  <a:cubicBezTo>
                    <a:pt x="1470530" y="572375"/>
                    <a:pt x="1475738" y="574407"/>
                    <a:pt x="1480057" y="576566"/>
                  </a:cubicBezTo>
                  <a:cubicBezTo>
                    <a:pt x="1483233" y="578091"/>
                    <a:pt x="1488440" y="582283"/>
                    <a:pt x="1494030" y="586856"/>
                  </a:cubicBezTo>
                  <a:cubicBezTo>
                    <a:pt x="1502667" y="593842"/>
                    <a:pt x="1512575" y="601844"/>
                    <a:pt x="1514735" y="601209"/>
                  </a:cubicBezTo>
                  <a:cubicBezTo>
                    <a:pt x="1517783" y="600447"/>
                    <a:pt x="1523754" y="595747"/>
                    <a:pt x="1529724" y="591047"/>
                  </a:cubicBezTo>
                  <a:cubicBezTo>
                    <a:pt x="1533534" y="587999"/>
                    <a:pt x="1537472" y="584950"/>
                    <a:pt x="1540902" y="582791"/>
                  </a:cubicBezTo>
                  <a:cubicBezTo>
                    <a:pt x="1543570" y="581139"/>
                    <a:pt x="1544967" y="579107"/>
                    <a:pt x="1546364" y="577202"/>
                  </a:cubicBezTo>
                  <a:cubicBezTo>
                    <a:pt x="1549412" y="573010"/>
                    <a:pt x="1551953" y="569453"/>
                    <a:pt x="1561225" y="568691"/>
                  </a:cubicBezTo>
                  <a:cubicBezTo>
                    <a:pt x="1565290" y="568310"/>
                    <a:pt x="1569355" y="567675"/>
                    <a:pt x="1573166" y="567040"/>
                  </a:cubicBezTo>
                  <a:cubicBezTo>
                    <a:pt x="1581168" y="565769"/>
                    <a:pt x="1588536" y="564499"/>
                    <a:pt x="1595395" y="566278"/>
                  </a:cubicBezTo>
                  <a:cubicBezTo>
                    <a:pt x="1601112" y="567802"/>
                    <a:pt x="1604541" y="571613"/>
                    <a:pt x="1607590" y="575042"/>
                  </a:cubicBezTo>
                  <a:cubicBezTo>
                    <a:pt x="1609749" y="577456"/>
                    <a:pt x="1611782" y="579615"/>
                    <a:pt x="1613687" y="579615"/>
                  </a:cubicBezTo>
                  <a:cubicBezTo>
                    <a:pt x="1617498" y="579615"/>
                    <a:pt x="1617498" y="579361"/>
                    <a:pt x="1617625" y="578345"/>
                  </a:cubicBezTo>
                  <a:lnTo>
                    <a:pt x="1617625" y="577710"/>
                  </a:lnTo>
                  <a:cubicBezTo>
                    <a:pt x="1617625" y="577710"/>
                    <a:pt x="1617752" y="577710"/>
                    <a:pt x="1617752" y="577710"/>
                  </a:cubicBezTo>
                  <a:cubicBezTo>
                    <a:pt x="1618133" y="575550"/>
                    <a:pt x="1619403" y="573518"/>
                    <a:pt x="1620800" y="571613"/>
                  </a:cubicBezTo>
                  <a:cubicBezTo>
                    <a:pt x="1622833" y="569072"/>
                    <a:pt x="1625374" y="566786"/>
                    <a:pt x="1626517" y="566150"/>
                  </a:cubicBezTo>
                  <a:cubicBezTo>
                    <a:pt x="1627660" y="565515"/>
                    <a:pt x="1632360" y="564372"/>
                    <a:pt x="1638457" y="564118"/>
                  </a:cubicBezTo>
                  <a:cubicBezTo>
                    <a:pt x="1642141" y="563991"/>
                    <a:pt x="1646332" y="564118"/>
                    <a:pt x="1650652" y="565007"/>
                  </a:cubicBezTo>
                  <a:cubicBezTo>
                    <a:pt x="1656494" y="566150"/>
                    <a:pt x="1661576" y="568183"/>
                    <a:pt x="1665513" y="570850"/>
                  </a:cubicBezTo>
                  <a:cubicBezTo>
                    <a:pt x="1669578" y="573645"/>
                    <a:pt x="1672499" y="577329"/>
                    <a:pt x="1673643" y="581393"/>
                  </a:cubicBezTo>
                  <a:cubicBezTo>
                    <a:pt x="1674278" y="583807"/>
                    <a:pt x="1675929" y="585966"/>
                    <a:pt x="1678089" y="587872"/>
                  </a:cubicBezTo>
                  <a:cubicBezTo>
                    <a:pt x="1680756" y="590158"/>
                    <a:pt x="1684186" y="592064"/>
                    <a:pt x="1687616" y="593334"/>
                  </a:cubicBezTo>
                  <a:cubicBezTo>
                    <a:pt x="1690283" y="594350"/>
                    <a:pt x="1694094" y="595239"/>
                    <a:pt x="1698032" y="596128"/>
                  </a:cubicBezTo>
                  <a:cubicBezTo>
                    <a:pt x="1704002" y="597526"/>
                    <a:pt x="1710480" y="599050"/>
                    <a:pt x="1714926" y="601336"/>
                  </a:cubicBezTo>
                  <a:cubicBezTo>
                    <a:pt x="1717848" y="602861"/>
                    <a:pt x="1721277" y="603496"/>
                    <a:pt x="1724199" y="603115"/>
                  </a:cubicBezTo>
                  <a:cubicBezTo>
                    <a:pt x="1726994" y="602861"/>
                    <a:pt x="1729280" y="601844"/>
                    <a:pt x="1730804" y="600193"/>
                  </a:cubicBezTo>
                  <a:cubicBezTo>
                    <a:pt x="1731821" y="599050"/>
                    <a:pt x="1732836" y="597526"/>
                    <a:pt x="1733980" y="595874"/>
                  </a:cubicBezTo>
                  <a:cubicBezTo>
                    <a:pt x="1737410" y="590793"/>
                    <a:pt x="1741093" y="585458"/>
                    <a:pt x="1747190" y="585331"/>
                  </a:cubicBezTo>
                  <a:cubicBezTo>
                    <a:pt x="1751001" y="585204"/>
                    <a:pt x="1759385" y="587745"/>
                    <a:pt x="1767388" y="590158"/>
                  </a:cubicBezTo>
                  <a:cubicBezTo>
                    <a:pt x="1773992" y="592191"/>
                    <a:pt x="1780344" y="594096"/>
                    <a:pt x="1782631" y="594096"/>
                  </a:cubicBezTo>
                  <a:cubicBezTo>
                    <a:pt x="1785298" y="594096"/>
                    <a:pt x="1789870" y="593334"/>
                    <a:pt x="1795206" y="591937"/>
                  </a:cubicBezTo>
                  <a:cubicBezTo>
                    <a:pt x="1800541" y="590539"/>
                    <a:pt x="1806384" y="588380"/>
                    <a:pt x="1811719" y="586093"/>
                  </a:cubicBezTo>
                  <a:cubicBezTo>
                    <a:pt x="1818451" y="583045"/>
                    <a:pt x="1818833" y="581902"/>
                    <a:pt x="1819722" y="579361"/>
                  </a:cubicBezTo>
                  <a:cubicBezTo>
                    <a:pt x="1820230" y="577837"/>
                    <a:pt x="1820865" y="576185"/>
                    <a:pt x="1822008" y="573899"/>
                  </a:cubicBezTo>
                  <a:cubicBezTo>
                    <a:pt x="1824167" y="569834"/>
                    <a:pt x="1826708" y="564499"/>
                    <a:pt x="1827852" y="560180"/>
                  </a:cubicBezTo>
                  <a:cubicBezTo>
                    <a:pt x="1828359" y="557894"/>
                    <a:pt x="1828741" y="556243"/>
                    <a:pt x="1828359" y="555988"/>
                  </a:cubicBezTo>
                  <a:cubicBezTo>
                    <a:pt x="1826835" y="554591"/>
                    <a:pt x="1821373" y="552178"/>
                    <a:pt x="1815911" y="549891"/>
                  </a:cubicBezTo>
                  <a:cubicBezTo>
                    <a:pt x="1811973" y="548240"/>
                    <a:pt x="1808162" y="546462"/>
                    <a:pt x="1805495" y="545064"/>
                  </a:cubicBezTo>
                  <a:cubicBezTo>
                    <a:pt x="1803462" y="543921"/>
                    <a:pt x="1799271" y="542016"/>
                    <a:pt x="1794317" y="539729"/>
                  </a:cubicBezTo>
                  <a:cubicBezTo>
                    <a:pt x="1783901" y="534902"/>
                    <a:pt x="1770182" y="528551"/>
                    <a:pt x="1765990" y="524867"/>
                  </a:cubicBezTo>
                  <a:cubicBezTo>
                    <a:pt x="1764085" y="523216"/>
                    <a:pt x="1761163" y="521565"/>
                    <a:pt x="1758241" y="520040"/>
                  </a:cubicBezTo>
                  <a:cubicBezTo>
                    <a:pt x="1751763" y="516611"/>
                    <a:pt x="1745285" y="513054"/>
                    <a:pt x="1745158" y="507211"/>
                  </a:cubicBezTo>
                  <a:cubicBezTo>
                    <a:pt x="1744904" y="498827"/>
                    <a:pt x="1747317" y="498192"/>
                    <a:pt x="1761798" y="494000"/>
                  </a:cubicBezTo>
                  <a:lnTo>
                    <a:pt x="1761798" y="494000"/>
                  </a:lnTo>
                  <a:cubicBezTo>
                    <a:pt x="1761798" y="494000"/>
                    <a:pt x="1764847" y="493111"/>
                    <a:pt x="1764847" y="493111"/>
                  </a:cubicBezTo>
                  <a:cubicBezTo>
                    <a:pt x="1776787" y="489681"/>
                    <a:pt x="1778184" y="488919"/>
                    <a:pt x="1782504" y="486506"/>
                  </a:cubicBezTo>
                  <a:cubicBezTo>
                    <a:pt x="1783393" y="485998"/>
                    <a:pt x="1784536" y="485363"/>
                    <a:pt x="1785933" y="484600"/>
                  </a:cubicBezTo>
                  <a:cubicBezTo>
                    <a:pt x="1786187" y="484473"/>
                    <a:pt x="1786568" y="484219"/>
                    <a:pt x="1786822" y="484092"/>
                  </a:cubicBezTo>
                  <a:cubicBezTo>
                    <a:pt x="1789236" y="482695"/>
                    <a:pt x="1790633" y="480790"/>
                    <a:pt x="1791014" y="478757"/>
                  </a:cubicBezTo>
                  <a:cubicBezTo>
                    <a:pt x="1791522" y="476598"/>
                    <a:pt x="1791014" y="474057"/>
                    <a:pt x="1789617" y="471263"/>
                  </a:cubicBezTo>
                  <a:cubicBezTo>
                    <a:pt x="1789363" y="470882"/>
                    <a:pt x="1789236" y="470374"/>
                    <a:pt x="1788855" y="469993"/>
                  </a:cubicBezTo>
                  <a:cubicBezTo>
                    <a:pt x="1786187" y="465674"/>
                    <a:pt x="1784408" y="462625"/>
                    <a:pt x="1783646" y="459576"/>
                  </a:cubicBezTo>
                  <a:cubicBezTo>
                    <a:pt x="1782757" y="456147"/>
                    <a:pt x="1783139" y="453098"/>
                    <a:pt x="1784790" y="449414"/>
                  </a:cubicBezTo>
                  <a:cubicBezTo>
                    <a:pt x="1786314" y="445985"/>
                    <a:pt x="1789998" y="441666"/>
                    <a:pt x="1793935" y="437982"/>
                  </a:cubicBezTo>
                  <a:cubicBezTo>
                    <a:pt x="1798000" y="434298"/>
                    <a:pt x="1802573" y="431250"/>
                    <a:pt x="1805876" y="430361"/>
                  </a:cubicBezTo>
                  <a:cubicBezTo>
                    <a:pt x="1810068" y="429218"/>
                    <a:pt x="1816165" y="429853"/>
                    <a:pt x="1823152" y="430488"/>
                  </a:cubicBezTo>
                  <a:cubicBezTo>
                    <a:pt x="1826708" y="430869"/>
                    <a:pt x="1830646" y="431123"/>
                    <a:pt x="1834456" y="431377"/>
                  </a:cubicBezTo>
                  <a:lnTo>
                    <a:pt x="1835346" y="431377"/>
                  </a:lnTo>
                  <a:cubicBezTo>
                    <a:pt x="1844492" y="431758"/>
                    <a:pt x="1851224" y="432012"/>
                    <a:pt x="1851605" y="430742"/>
                  </a:cubicBezTo>
                  <a:cubicBezTo>
                    <a:pt x="1851859" y="429980"/>
                    <a:pt x="1850334" y="429218"/>
                    <a:pt x="1844110" y="426042"/>
                  </a:cubicBezTo>
                  <a:lnTo>
                    <a:pt x="1842205" y="425153"/>
                  </a:lnTo>
                  <a:lnTo>
                    <a:pt x="1842205" y="425153"/>
                  </a:lnTo>
                  <a:cubicBezTo>
                    <a:pt x="1837378" y="422739"/>
                    <a:pt x="1830519" y="420453"/>
                    <a:pt x="1824295" y="418420"/>
                  </a:cubicBezTo>
                  <a:cubicBezTo>
                    <a:pt x="1818070" y="416261"/>
                    <a:pt x="1812481" y="414483"/>
                    <a:pt x="1809813" y="412704"/>
                  </a:cubicBezTo>
                  <a:cubicBezTo>
                    <a:pt x="1809051" y="412196"/>
                    <a:pt x="1808544" y="411688"/>
                    <a:pt x="1808162" y="411053"/>
                  </a:cubicBezTo>
                  <a:cubicBezTo>
                    <a:pt x="1807019" y="409529"/>
                    <a:pt x="1806765" y="407877"/>
                    <a:pt x="1807146" y="406226"/>
                  </a:cubicBezTo>
                  <a:cubicBezTo>
                    <a:pt x="1807400" y="404956"/>
                    <a:pt x="1808036" y="403685"/>
                    <a:pt x="1808798" y="402415"/>
                  </a:cubicBezTo>
                  <a:cubicBezTo>
                    <a:pt x="1810830" y="399367"/>
                    <a:pt x="1814513" y="396445"/>
                    <a:pt x="1816673" y="394921"/>
                  </a:cubicBezTo>
                  <a:cubicBezTo>
                    <a:pt x="1817181" y="394540"/>
                    <a:pt x="1817563" y="394032"/>
                    <a:pt x="1817689" y="393523"/>
                  </a:cubicBezTo>
                  <a:lnTo>
                    <a:pt x="1817689" y="393523"/>
                  </a:lnTo>
                  <a:cubicBezTo>
                    <a:pt x="1817689" y="393523"/>
                    <a:pt x="1816673" y="393142"/>
                    <a:pt x="1815530" y="393142"/>
                  </a:cubicBezTo>
                  <a:cubicBezTo>
                    <a:pt x="1814387" y="393142"/>
                    <a:pt x="1813243" y="393142"/>
                    <a:pt x="1811973" y="393015"/>
                  </a:cubicBezTo>
                  <a:cubicBezTo>
                    <a:pt x="1808416" y="392634"/>
                    <a:pt x="1804733" y="391618"/>
                    <a:pt x="1801938" y="390221"/>
                  </a:cubicBezTo>
                  <a:cubicBezTo>
                    <a:pt x="1798382" y="388442"/>
                    <a:pt x="1796095" y="385902"/>
                    <a:pt x="1795968" y="382726"/>
                  </a:cubicBezTo>
                  <a:lnTo>
                    <a:pt x="1795968" y="382726"/>
                  </a:lnTo>
                  <a:cubicBezTo>
                    <a:pt x="1795968" y="382726"/>
                    <a:pt x="1795968" y="382218"/>
                    <a:pt x="1795968" y="381964"/>
                  </a:cubicBezTo>
                  <a:cubicBezTo>
                    <a:pt x="1796349" y="378916"/>
                    <a:pt x="1798382" y="376883"/>
                    <a:pt x="1800287" y="374978"/>
                  </a:cubicBezTo>
                  <a:cubicBezTo>
                    <a:pt x="1801049" y="374216"/>
                    <a:pt x="1802573" y="374597"/>
                    <a:pt x="1802192" y="374089"/>
                  </a:cubicBezTo>
                  <a:lnTo>
                    <a:pt x="1801684" y="373326"/>
                  </a:lnTo>
                  <a:cubicBezTo>
                    <a:pt x="1798255" y="369008"/>
                    <a:pt x="1794317" y="363927"/>
                    <a:pt x="1799652" y="359100"/>
                  </a:cubicBezTo>
                  <a:cubicBezTo>
                    <a:pt x="1801811" y="357194"/>
                    <a:pt x="1807527" y="353892"/>
                    <a:pt x="1813243" y="351732"/>
                  </a:cubicBezTo>
                  <a:cubicBezTo>
                    <a:pt x="1817563" y="350081"/>
                    <a:pt x="1822135" y="349065"/>
                    <a:pt x="1825565" y="349700"/>
                  </a:cubicBezTo>
                  <a:cubicBezTo>
                    <a:pt x="1829249" y="350335"/>
                    <a:pt x="1831154" y="351605"/>
                    <a:pt x="1832805" y="352748"/>
                  </a:cubicBezTo>
                  <a:cubicBezTo>
                    <a:pt x="1833949" y="353511"/>
                    <a:pt x="1834838" y="354146"/>
                    <a:pt x="1836870" y="354146"/>
                  </a:cubicBezTo>
                  <a:cubicBezTo>
                    <a:pt x="1840046" y="354146"/>
                    <a:pt x="1843730" y="354019"/>
                    <a:pt x="1847413" y="353892"/>
                  </a:cubicBezTo>
                  <a:cubicBezTo>
                    <a:pt x="1851351" y="353765"/>
                    <a:pt x="1855289" y="353638"/>
                    <a:pt x="1857829" y="353638"/>
                  </a:cubicBezTo>
                  <a:cubicBezTo>
                    <a:pt x="1859099" y="353638"/>
                    <a:pt x="1859989" y="353638"/>
                    <a:pt x="1861005" y="353638"/>
                  </a:cubicBezTo>
                  <a:cubicBezTo>
                    <a:pt x="1866721" y="353384"/>
                    <a:pt x="1873453" y="353130"/>
                    <a:pt x="1877645" y="357321"/>
                  </a:cubicBezTo>
                  <a:lnTo>
                    <a:pt x="1877645" y="357321"/>
                  </a:lnTo>
                  <a:cubicBezTo>
                    <a:pt x="1879169" y="358846"/>
                    <a:pt x="1880059" y="360497"/>
                    <a:pt x="1880567" y="361767"/>
                  </a:cubicBezTo>
                  <a:cubicBezTo>
                    <a:pt x="1881837" y="360624"/>
                    <a:pt x="1882726" y="358592"/>
                    <a:pt x="1883489" y="356559"/>
                  </a:cubicBezTo>
                  <a:lnTo>
                    <a:pt x="1883489" y="356559"/>
                  </a:lnTo>
                  <a:cubicBezTo>
                    <a:pt x="1884886" y="353257"/>
                    <a:pt x="1886283" y="350208"/>
                    <a:pt x="1889586" y="348811"/>
                  </a:cubicBezTo>
                  <a:cubicBezTo>
                    <a:pt x="1892126" y="347794"/>
                    <a:pt x="1904702" y="345381"/>
                    <a:pt x="1916642" y="342968"/>
                  </a:cubicBezTo>
                  <a:cubicBezTo>
                    <a:pt x="1926549" y="341062"/>
                    <a:pt x="1936076" y="339157"/>
                    <a:pt x="1938744" y="338395"/>
                  </a:cubicBezTo>
                  <a:lnTo>
                    <a:pt x="1942428" y="337378"/>
                  </a:lnTo>
                  <a:cubicBezTo>
                    <a:pt x="1950557" y="334965"/>
                    <a:pt x="1964911" y="330646"/>
                    <a:pt x="1973676" y="329630"/>
                  </a:cubicBezTo>
                  <a:cubicBezTo>
                    <a:pt x="1979011" y="328995"/>
                    <a:pt x="1985235" y="329630"/>
                    <a:pt x="1992095" y="330138"/>
                  </a:cubicBezTo>
                  <a:cubicBezTo>
                    <a:pt x="1999081" y="330773"/>
                    <a:pt x="2006702" y="331408"/>
                    <a:pt x="2014324" y="330900"/>
                  </a:cubicBezTo>
                  <a:cubicBezTo>
                    <a:pt x="2021945" y="330392"/>
                    <a:pt x="2021691" y="326708"/>
                    <a:pt x="2021438" y="323787"/>
                  </a:cubicBezTo>
                  <a:cubicBezTo>
                    <a:pt x="2021310" y="321500"/>
                    <a:pt x="2021056" y="319595"/>
                    <a:pt x="2022073" y="317690"/>
                  </a:cubicBezTo>
                  <a:cubicBezTo>
                    <a:pt x="2023470" y="315149"/>
                    <a:pt x="2025883" y="313117"/>
                    <a:pt x="2029313" y="311592"/>
                  </a:cubicBezTo>
                  <a:cubicBezTo>
                    <a:pt x="2032234" y="310195"/>
                    <a:pt x="2036045" y="309179"/>
                    <a:pt x="2040237" y="308290"/>
                  </a:cubicBezTo>
                  <a:cubicBezTo>
                    <a:pt x="2045953" y="307146"/>
                    <a:pt x="2058402" y="307019"/>
                    <a:pt x="2067801" y="306892"/>
                  </a:cubicBezTo>
                  <a:cubicBezTo>
                    <a:pt x="2072120" y="306892"/>
                    <a:pt x="2075804" y="306892"/>
                    <a:pt x="2077710" y="306638"/>
                  </a:cubicBezTo>
                  <a:cubicBezTo>
                    <a:pt x="2080250" y="306384"/>
                    <a:pt x="2085712" y="305114"/>
                    <a:pt x="2091936" y="303336"/>
                  </a:cubicBezTo>
                  <a:cubicBezTo>
                    <a:pt x="2099431" y="301176"/>
                    <a:pt x="2107687" y="298636"/>
                    <a:pt x="2112896" y="296603"/>
                  </a:cubicBezTo>
                  <a:cubicBezTo>
                    <a:pt x="2117849" y="294825"/>
                    <a:pt x="2126995" y="292285"/>
                    <a:pt x="2135760" y="290125"/>
                  </a:cubicBezTo>
                  <a:cubicBezTo>
                    <a:pt x="2145033" y="287839"/>
                    <a:pt x="2153925" y="286060"/>
                    <a:pt x="2157355" y="285933"/>
                  </a:cubicBezTo>
                  <a:cubicBezTo>
                    <a:pt x="2160784" y="285806"/>
                    <a:pt x="2168659" y="284536"/>
                    <a:pt x="2175646" y="282631"/>
                  </a:cubicBezTo>
                  <a:cubicBezTo>
                    <a:pt x="2180472" y="281360"/>
                    <a:pt x="2184919" y="279836"/>
                    <a:pt x="2186824" y="278439"/>
                  </a:cubicBezTo>
                  <a:lnTo>
                    <a:pt x="2189111" y="276788"/>
                  </a:lnTo>
                  <a:cubicBezTo>
                    <a:pt x="2194700" y="272596"/>
                    <a:pt x="2202956" y="266498"/>
                    <a:pt x="2205370" y="263323"/>
                  </a:cubicBezTo>
                  <a:cubicBezTo>
                    <a:pt x="2207148" y="261036"/>
                    <a:pt x="2209053" y="258623"/>
                    <a:pt x="2211975" y="256845"/>
                  </a:cubicBezTo>
                  <a:cubicBezTo>
                    <a:pt x="2214896" y="255066"/>
                    <a:pt x="2218707" y="254050"/>
                    <a:pt x="2224043" y="254304"/>
                  </a:cubicBezTo>
                  <a:cubicBezTo>
                    <a:pt x="2226329" y="254304"/>
                    <a:pt x="2229885" y="254304"/>
                    <a:pt x="2234077" y="254304"/>
                  </a:cubicBezTo>
                  <a:cubicBezTo>
                    <a:pt x="2246780" y="253923"/>
                    <a:pt x="2264690" y="253542"/>
                    <a:pt x="2272820" y="258369"/>
                  </a:cubicBezTo>
                  <a:cubicBezTo>
                    <a:pt x="2276250" y="260401"/>
                    <a:pt x="2279298" y="262815"/>
                    <a:pt x="2281966" y="264847"/>
                  </a:cubicBezTo>
                  <a:cubicBezTo>
                    <a:pt x="2286157" y="268150"/>
                    <a:pt x="2289333" y="270690"/>
                    <a:pt x="2290984" y="269928"/>
                  </a:cubicBezTo>
                  <a:cubicBezTo>
                    <a:pt x="2292763" y="269166"/>
                    <a:pt x="2294160" y="267134"/>
                    <a:pt x="2295558" y="265101"/>
                  </a:cubicBezTo>
                  <a:lnTo>
                    <a:pt x="2295558" y="265101"/>
                  </a:lnTo>
                  <a:cubicBezTo>
                    <a:pt x="2297971" y="261799"/>
                    <a:pt x="2300258" y="258623"/>
                    <a:pt x="2304576" y="258242"/>
                  </a:cubicBezTo>
                  <a:cubicBezTo>
                    <a:pt x="2305338" y="258242"/>
                    <a:pt x="2306227" y="258115"/>
                    <a:pt x="2307117" y="257988"/>
                  </a:cubicBezTo>
                  <a:cubicBezTo>
                    <a:pt x="2312960" y="257353"/>
                    <a:pt x="2321471" y="256209"/>
                    <a:pt x="2328076" y="260782"/>
                  </a:cubicBezTo>
                  <a:cubicBezTo>
                    <a:pt x="2333284" y="264466"/>
                    <a:pt x="2334935" y="269166"/>
                    <a:pt x="2336587" y="274247"/>
                  </a:cubicBezTo>
                  <a:cubicBezTo>
                    <a:pt x="2337222" y="276279"/>
                    <a:pt x="2337984" y="278439"/>
                    <a:pt x="2339000" y="280471"/>
                  </a:cubicBezTo>
                  <a:cubicBezTo>
                    <a:pt x="2340143" y="282885"/>
                    <a:pt x="2341541" y="285298"/>
                    <a:pt x="2342938" y="287712"/>
                  </a:cubicBezTo>
                  <a:cubicBezTo>
                    <a:pt x="2345479" y="292158"/>
                    <a:pt x="2347892" y="296349"/>
                    <a:pt x="2348781" y="300414"/>
                  </a:cubicBezTo>
                  <a:cubicBezTo>
                    <a:pt x="2350051" y="305495"/>
                    <a:pt x="2349035" y="307782"/>
                    <a:pt x="2347892" y="310068"/>
                  </a:cubicBezTo>
                  <a:cubicBezTo>
                    <a:pt x="2347638" y="310703"/>
                    <a:pt x="2347383" y="311211"/>
                    <a:pt x="2347256" y="311846"/>
                  </a:cubicBezTo>
                  <a:cubicBezTo>
                    <a:pt x="2346876" y="313244"/>
                    <a:pt x="2347003" y="316165"/>
                    <a:pt x="2347003" y="319341"/>
                  </a:cubicBezTo>
                  <a:cubicBezTo>
                    <a:pt x="2347003" y="321881"/>
                    <a:pt x="2347003" y="324422"/>
                    <a:pt x="2347003" y="326581"/>
                  </a:cubicBezTo>
                  <a:cubicBezTo>
                    <a:pt x="2346748" y="330519"/>
                    <a:pt x="2344970" y="332678"/>
                    <a:pt x="2343319" y="334457"/>
                  </a:cubicBezTo>
                  <a:lnTo>
                    <a:pt x="2343319" y="334457"/>
                  </a:lnTo>
                  <a:lnTo>
                    <a:pt x="2342303" y="335600"/>
                  </a:lnTo>
                  <a:cubicBezTo>
                    <a:pt x="2342303" y="335600"/>
                    <a:pt x="2342938" y="337124"/>
                    <a:pt x="2343700" y="338395"/>
                  </a:cubicBezTo>
                  <a:cubicBezTo>
                    <a:pt x="2345097" y="340300"/>
                    <a:pt x="2347130" y="342205"/>
                    <a:pt x="2349162" y="344111"/>
                  </a:cubicBezTo>
                  <a:cubicBezTo>
                    <a:pt x="2350306" y="345254"/>
                    <a:pt x="2352719" y="344746"/>
                    <a:pt x="2356148" y="344111"/>
                  </a:cubicBezTo>
                  <a:cubicBezTo>
                    <a:pt x="2359070" y="343603"/>
                    <a:pt x="2362627" y="342968"/>
                    <a:pt x="2367072" y="342840"/>
                  </a:cubicBezTo>
                  <a:cubicBezTo>
                    <a:pt x="2371899" y="342713"/>
                    <a:pt x="2377870" y="341824"/>
                    <a:pt x="2383459" y="340935"/>
                  </a:cubicBezTo>
                  <a:cubicBezTo>
                    <a:pt x="2390318" y="339919"/>
                    <a:pt x="2396542" y="339030"/>
                    <a:pt x="2400099" y="339538"/>
                  </a:cubicBezTo>
                  <a:cubicBezTo>
                    <a:pt x="2404418" y="340300"/>
                    <a:pt x="2407340" y="344873"/>
                    <a:pt x="2410134" y="349065"/>
                  </a:cubicBezTo>
                  <a:cubicBezTo>
                    <a:pt x="2411658" y="351478"/>
                    <a:pt x="2412420" y="353765"/>
                    <a:pt x="2412802" y="353638"/>
                  </a:cubicBezTo>
                  <a:cubicBezTo>
                    <a:pt x="2413309" y="353638"/>
                    <a:pt x="2414453" y="352875"/>
                    <a:pt x="2415723" y="352113"/>
                  </a:cubicBezTo>
                  <a:cubicBezTo>
                    <a:pt x="2419534" y="349700"/>
                    <a:pt x="2424615" y="346524"/>
                    <a:pt x="2432236" y="348049"/>
                  </a:cubicBezTo>
                  <a:cubicBezTo>
                    <a:pt x="2436174" y="348811"/>
                    <a:pt x="2438969" y="349954"/>
                    <a:pt x="2441509" y="350843"/>
                  </a:cubicBezTo>
                  <a:cubicBezTo>
                    <a:pt x="2444939" y="352113"/>
                    <a:pt x="2447861" y="353130"/>
                    <a:pt x="2452052" y="352875"/>
                  </a:cubicBezTo>
                  <a:cubicBezTo>
                    <a:pt x="2455863" y="352621"/>
                    <a:pt x="2461706" y="351859"/>
                    <a:pt x="2466787" y="351097"/>
                  </a:cubicBezTo>
                  <a:cubicBezTo>
                    <a:pt x="2472630" y="350335"/>
                    <a:pt x="2477711" y="349573"/>
                    <a:pt x="2479108" y="349954"/>
                  </a:cubicBezTo>
                  <a:cubicBezTo>
                    <a:pt x="2480887" y="350462"/>
                    <a:pt x="2482411" y="351351"/>
                    <a:pt x="2483300" y="353511"/>
                  </a:cubicBezTo>
                  <a:cubicBezTo>
                    <a:pt x="2483935" y="355035"/>
                    <a:pt x="2483935" y="357067"/>
                    <a:pt x="2482920" y="359862"/>
                  </a:cubicBezTo>
                  <a:cubicBezTo>
                    <a:pt x="2482157" y="362275"/>
                    <a:pt x="2478219" y="365959"/>
                    <a:pt x="2473773" y="370151"/>
                  </a:cubicBezTo>
                  <a:cubicBezTo>
                    <a:pt x="2467930" y="375613"/>
                    <a:pt x="2461071" y="382218"/>
                    <a:pt x="2461071" y="384251"/>
                  </a:cubicBezTo>
                  <a:cubicBezTo>
                    <a:pt x="2461071" y="387045"/>
                    <a:pt x="2462087" y="390221"/>
                    <a:pt x="2463866" y="392761"/>
                  </a:cubicBezTo>
                  <a:cubicBezTo>
                    <a:pt x="2465136" y="394540"/>
                    <a:pt x="2467042" y="396064"/>
                    <a:pt x="2469581" y="396445"/>
                  </a:cubicBezTo>
                  <a:cubicBezTo>
                    <a:pt x="2472376" y="396953"/>
                    <a:pt x="2474281" y="395175"/>
                    <a:pt x="2476187" y="393269"/>
                  </a:cubicBezTo>
                  <a:cubicBezTo>
                    <a:pt x="2478346" y="391110"/>
                    <a:pt x="2480506" y="388951"/>
                    <a:pt x="2484062" y="387934"/>
                  </a:cubicBezTo>
                  <a:cubicBezTo>
                    <a:pt x="2488000" y="386791"/>
                    <a:pt x="2490795" y="386664"/>
                    <a:pt x="2493716" y="387426"/>
                  </a:cubicBezTo>
                  <a:cubicBezTo>
                    <a:pt x="2496511" y="388188"/>
                    <a:pt x="2498924" y="389713"/>
                    <a:pt x="2502481" y="391872"/>
                  </a:cubicBezTo>
                  <a:cubicBezTo>
                    <a:pt x="2503751" y="392634"/>
                    <a:pt x="2504895" y="393269"/>
                    <a:pt x="2505911" y="393650"/>
                  </a:cubicBezTo>
                  <a:cubicBezTo>
                    <a:pt x="2507181" y="394159"/>
                    <a:pt x="2508325" y="394286"/>
                    <a:pt x="2509213" y="394032"/>
                  </a:cubicBezTo>
                  <a:cubicBezTo>
                    <a:pt x="2509849" y="393905"/>
                    <a:pt x="2510484" y="393396"/>
                    <a:pt x="2510865" y="392761"/>
                  </a:cubicBezTo>
                  <a:cubicBezTo>
                    <a:pt x="2511119" y="392380"/>
                    <a:pt x="2511246" y="391872"/>
                    <a:pt x="2511500" y="391491"/>
                  </a:cubicBezTo>
                  <a:cubicBezTo>
                    <a:pt x="2511881" y="390221"/>
                    <a:pt x="2512135" y="388951"/>
                    <a:pt x="2512389" y="387680"/>
                  </a:cubicBezTo>
                  <a:cubicBezTo>
                    <a:pt x="2513278" y="382726"/>
                    <a:pt x="2514040" y="378280"/>
                    <a:pt x="2522551" y="374089"/>
                  </a:cubicBezTo>
                  <a:cubicBezTo>
                    <a:pt x="2529665" y="370532"/>
                    <a:pt x="2553546" y="360243"/>
                    <a:pt x="2567391" y="354273"/>
                  </a:cubicBezTo>
                  <a:cubicBezTo>
                    <a:pt x="2572472" y="352113"/>
                    <a:pt x="2576283" y="350462"/>
                    <a:pt x="2577172" y="349954"/>
                  </a:cubicBezTo>
                  <a:cubicBezTo>
                    <a:pt x="2578569" y="349319"/>
                    <a:pt x="2585175" y="346016"/>
                    <a:pt x="2593558" y="341697"/>
                  </a:cubicBezTo>
                  <a:cubicBezTo>
                    <a:pt x="2609945" y="333441"/>
                    <a:pt x="2633063" y="321627"/>
                    <a:pt x="2638906" y="319341"/>
                  </a:cubicBezTo>
                  <a:lnTo>
                    <a:pt x="2638906" y="319341"/>
                  </a:lnTo>
                  <a:cubicBezTo>
                    <a:pt x="2639922" y="318960"/>
                    <a:pt x="2641192" y="318452"/>
                    <a:pt x="2642209" y="317944"/>
                  </a:cubicBezTo>
                  <a:lnTo>
                    <a:pt x="2642209" y="317944"/>
                  </a:lnTo>
                  <a:cubicBezTo>
                    <a:pt x="2649957" y="314768"/>
                    <a:pt x="2651228" y="314260"/>
                    <a:pt x="2654911" y="318960"/>
                  </a:cubicBezTo>
                  <a:cubicBezTo>
                    <a:pt x="2659230" y="324422"/>
                    <a:pt x="2654911" y="328741"/>
                    <a:pt x="2648433" y="335219"/>
                  </a:cubicBezTo>
                  <a:lnTo>
                    <a:pt x="2647671" y="335981"/>
                  </a:lnTo>
                  <a:cubicBezTo>
                    <a:pt x="2645003" y="338649"/>
                    <a:pt x="2643987" y="340681"/>
                    <a:pt x="2643098" y="342205"/>
                  </a:cubicBezTo>
                  <a:cubicBezTo>
                    <a:pt x="2642082" y="343984"/>
                    <a:pt x="2641447" y="345254"/>
                    <a:pt x="2639668" y="346524"/>
                  </a:cubicBezTo>
                  <a:cubicBezTo>
                    <a:pt x="2639287" y="347032"/>
                    <a:pt x="2639033" y="348430"/>
                    <a:pt x="2639033" y="350081"/>
                  </a:cubicBezTo>
                  <a:cubicBezTo>
                    <a:pt x="2639033" y="351986"/>
                    <a:pt x="2639287" y="353892"/>
                    <a:pt x="2640050" y="355035"/>
                  </a:cubicBezTo>
                  <a:cubicBezTo>
                    <a:pt x="2640050" y="355035"/>
                    <a:pt x="2640176" y="355289"/>
                    <a:pt x="2640303" y="355289"/>
                  </a:cubicBezTo>
                  <a:cubicBezTo>
                    <a:pt x="2640812" y="355797"/>
                    <a:pt x="2643606" y="357956"/>
                    <a:pt x="2647544" y="361132"/>
                  </a:cubicBezTo>
                  <a:cubicBezTo>
                    <a:pt x="2664057" y="374216"/>
                    <a:pt x="2702291" y="404702"/>
                    <a:pt x="2709151" y="413466"/>
                  </a:cubicBezTo>
                  <a:cubicBezTo>
                    <a:pt x="2714232" y="419818"/>
                    <a:pt x="2726934" y="436585"/>
                    <a:pt x="2738875" y="453098"/>
                  </a:cubicBezTo>
                  <a:cubicBezTo>
                    <a:pt x="2746750" y="464022"/>
                    <a:pt x="2754372" y="474946"/>
                    <a:pt x="2759325" y="482822"/>
                  </a:cubicBezTo>
                  <a:lnTo>
                    <a:pt x="2760342" y="484473"/>
                  </a:lnTo>
                  <a:cubicBezTo>
                    <a:pt x="2773299" y="505305"/>
                    <a:pt x="2806960" y="559291"/>
                    <a:pt x="2812168" y="569072"/>
                  </a:cubicBezTo>
                  <a:cubicBezTo>
                    <a:pt x="2813058" y="570723"/>
                    <a:pt x="2814073" y="572756"/>
                    <a:pt x="2814962" y="574661"/>
                  </a:cubicBezTo>
                  <a:cubicBezTo>
                    <a:pt x="2818138" y="580885"/>
                    <a:pt x="2820424" y="585585"/>
                    <a:pt x="2823600" y="585458"/>
                  </a:cubicBezTo>
                  <a:cubicBezTo>
                    <a:pt x="2825379" y="585458"/>
                    <a:pt x="2827919" y="583934"/>
                    <a:pt x="2830333" y="581902"/>
                  </a:cubicBezTo>
                  <a:lnTo>
                    <a:pt x="2830333" y="581902"/>
                  </a:lnTo>
                  <a:cubicBezTo>
                    <a:pt x="2834016" y="578980"/>
                    <a:pt x="2837065" y="575423"/>
                    <a:pt x="2837446" y="574153"/>
                  </a:cubicBezTo>
                  <a:cubicBezTo>
                    <a:pt x="2837573" y="573518"/>
                    <a:pt x="2837700" y="572375"/>
                    <a:pt x="2837827" y="571231"/>
                  </a:cubicBezTo>
                  <a:cubicBezTo>
                    <a:pt x="2838081" y="567802"/>
                    <a:pt x="2838463" y="563737"/>
                    <a:pt x="2841002" y="560307"/>
                  </a:cubicBezTo>
                  <a:cubicBezTo>
                    <a:pt x="2842908" y="557767"/>
                    <a:pt x="2845576" y="555226"/>
                    <a:pt x="2849259" y="553448"/>
                  </a:cubicBezTo>
                  <a:cubicBezTo>
                    <a:pt x="2852181" y="552051"/>
                    <a:pt x="2855738" y="551289"/>
                    <a:pt x="2859803" y="551543"/>
                  </a:cubicBezTo>
                  <a:cubicBezTo>
                    <a:pt x="2864248" y="551797"/>
                    <a:pt x="2867551" y="552432"/>
                    <a:pt x="2870219" y="553702"/>
                  </a:cubicBezTo>
                  <a:cubicBezTo>
                    <a:pt x="2873140" y="555099"/>
                    <a:pt x="2875046" y="557386"/>
                    <a:pt x="2876824" y="560561"/>
                  </a:cubicBezTo>
                  <a:cubicBezTo>
                    <a:pt x="2878729" y="563991"/>
                    <a:pt x="2879110" y="568437"/>
                    <a:pt x="2879491" y="572629"/>
                  </a:cubicBezTo>
                  <a:cubicBezTo>
                    <a:pt x="2879746" y="575550"/>
                    <a:pt x="2879999" y="578345"/>
                    <a:pt x="2880761" y="579996"/>
                  </a:cubicBezTo>
                  <a:cubicBezTo>
                    <a:pt x="2881397" y="581520"/>
                    <a:pt x="2883811" y="583553"/>
                    <a:pt x="2886478" y="585458"/>
                  </a:cubicBezTo>
                  <a:cubicBezTo>
                    <a:pt x="2890162" y="587999"/>
                    <a:pt x="2894226" y="590158"/>
                    <a:pt x="2896513" y="590666"/>
                  </a:cubicBezTo>
                  <a:cubicBezTo>
                    <a:pt x="2898291" y="591047"/>
                    <a:pt x="2901339" y="590158"/>
                    <a:pt x="2904642" y="589015"/>
                  </a:cubicBezTo>
                  <a:cubicBezTo>
                    <a:pt x="2908072" y="587872"/>
                    <a:pt x="2911755" y="586728"/>
                    <a:pt x="2915693" y="586474"/>
                  </a:cubicBezTo>
                  <a:cubicBezTo>
                    <a:pt x="2919505" y="586220"/>
                    <a:pt x="2925601" y="586728"/>
                    <a:pt x="2931826" y="587237"/>
                  </a:cubicBezTo>
                  <a:cubicBezTo>
                    <a:pt x="2938812" y="587872"/>
                    <a:pt x="2946307" y="588507"/>
                    <a:pt x="2950499" y="587999"/>
                  </a:cubicBezTo>
                  <a:cubicBezTo>
                    <a:pt x="2954436" y="587618"/>
                    <a:pt x="2957485" y="584696"/>
                    <a:pt x="2960279" y="582156"/>
                  </a:cubicBezTo>
                  <a:cubicBezTo>
                    <a:pt x="2962820" y="579742"/>
                    <a:pt x="2965233" y="577583"/>
                    <a:pt x="2968409" y="576439"/>
                  </a:cubicBezTo>
                  <a:cubicBezTo>
                    <a:pt x="2969552" y="576058"/>
                    <a:pt x="2970568" y="575550"/>
                    <a:pt x="2971457" y="575169"/>
                  </a:cubicBezTo>
                  <a:cubicBezTo>
                    <a:pt x="2975904" y="573137"/>
                    <a:pt x="2979841" y="571358"/>
                    <a:pt x="2993052" y="573010"/>
                  </a:cubicBezTo>
                  <a:cubicBezTo>
                    <a:pt x="3000927" y="573899"/>
                    <a:pt x="3006771" y="575169"/>
                    <a:pt x="3011724" y="576566"/>
                  </a:cubicBezTo>
                  <a:cubicBezTo>
                    <a:pt x="3016805" y="578091"/>
                    <a:pt x="3020743" y="579869"/>
                    <a:pt x="3024681" y="582029"/>
                  </a:cubicBezTo>
                  <a:lnTo>
                    <a:pt x="3024681" y="582029"/>
                  </a:lnTo>
                  <a:cubicBezTo>
                    <a:pt x="3029127" y="584442"/>
                    <a:pt x="3033318" y="589904"/>
                    <a:pt x="3036748" y="595747"/>
                  </a:cubicBezTo>
                  <a:cubicBezTo>
                    <a:pt x="3040051" y="601336"/>
                    <a:pt x="3042718" y="607053"/>
                    <a:pt x="3044242" y="610355"/>
                  </a:cubicBezTo>
                  <a:lnTo>
                    <a:pt x="3044242" y="610355"/>
                  </a:lnTo>
                  <a:cubicBezTo>
                    <a:pt x="3045005" y="612133"/>
                    <a:pt x="3045513" y="613531"/>
                    <a:pt x="3046021" y="615055"/>
                  </a:cubicBezTo>
                  <a:cubicBezTo>
                    <a:pt x="3047418" y="619120"/>
                    <a:pt x="3048689" y="622931"/>
                    <a:pt x="3054024" y="624455"/>
                  </a:cubicBezTo>
                  <a:cubicBezTo>
                    <a:pt x="3060248" y="626233"/>
                    <a:pt x="3063296" y="627758"/>
                    <a:pt x="3067235" y="629663"/>
                  </a:cubicBezTo>
                  <a:cubicBezTo>
                    <a:pt x="3069267" y="630679"/>
                    <a:pt x="3071553" y="631822"/>
                    <a:pt x="3074474" y="633093"/>
                  </a:cubicBezTo>
                  <a:cubicBezTo>
                    <a:pt x="3079174" y="635125"/>
                    <a:pt x="3082859" y="638174"/>
                    <a:pt x="3085399" y="641603"/>
                  </a:cubicBezTo>
                  <a:cubicBezTo>
                    <a:pt x="3088448" y="645668"/>
                    <a:pt x="3089972" y="650241"/>
                    <a:pt x="3089845" y="653925"/>
                  </a:cubicBezTo>
                  <a:cubicBezTo>
                    <a:pt x="3089845" y="657227"/>
                    <a:pt x="3091623" y="659387"/>
                    <a:pt x="3094799" y="663071"/>
                  </a:cubicBezTo>
                  <a:cubicBezTo>
                    <a:pt x="3095561" y="663960"/>
                    <a:pt x="3096323" y="664849"/>
                    <a:pt x="3097340" y="666119"/>
                  </a:cubicBezTo>
                  <a:cubicBezTo>
                    <a:pt x="3100896" y="670311"/>
                    <a:pt x="3103309" y="670692"/>
                    <a:pt x="3110042" y="671454"/>
                  </a:cubicBezTo>
                  <a:cubicBezTo>
                    <a:pt x="3111947" y="671708"/>
                    <a:pt x="3114106" y="671962"/>
                    <a:pt x="3115885" y="672216"/>
                  </a:cubicBezTo>
                  <a:cubicBezTo>
                    <a:pt x="3120712" y="672978"/>
                    <a:pt x="3124522" y="673741"/>
                    <a:pt x="3127952" y="674376"/>
                  </a:cubicBezTo>
                  <a:cubicBezTo>
                    <a:pt x="3133414" y="675519"/>
                    <a:pt x="3137733" y="676408"/>
                    <a:pt x="3142306" y="676281"/>
                  </a:cubicBezTo>
                  <a:cubicBezTo>
                    <a:pt x="3147006" y="676154"/>
                    <a:pt x="3148403" y="674884"/>
                    <a:pt x="3151452" y="671962"/>
                  </a:cubicBezTo>
                  <a:cubicBezTo>
                    <a:pt x="3152722" y="670692"/>
                    <a:pt x="3154246" y="669295"/>
                    <a:pt x="3156279" y="667643"/>
                  </a:cubicBezTo>
                  <a:cubicBezTo>
                    <a:pt x="3158819" y="665484"/>
                    <a:pt x="3160852" y="663071"/>
                    <a:pt x="3162503" y="661038"/>
                  </a:cubicBezTo>
                  <a:cubicBezTo>
                    <a:pt x="3163773" y="659514"/>
                    <a:pt x="3164790" y="658244"/>
                    <a:pt x="3166060" y="657227"/>
                  </a:cubicBezTo>
                  <a:cubicBezTo>
                    <a:pt x="3169235" y="654306"/>
                    <a:pt x="3172157" y="653671"/>
                    <a:pt x="3175459" y="657354"/>
                  </a:cubicBezTo>
                  <a:cubicBezTo>
                    <a:pt x="3178382" y="660657"/>
                    <a:pt x="3178635" y="665230"/>
                    <a:pt x="3178889" y="670057"/>
                  </a:cubicBezTo>
                  <a:cubicBezTo>
                    <a:pt x="3179017" y="672851"/>
                    <a:pt x="3179144" y="675646"/>
                    <a:pt x="3179906" y="678059"/>
                  </a:cubicBezTo>
                  <a:cubicBezTo>
                    <a:pt x="3180794" y="680854"/>
                    <a:pt x="3183208" y="682505"/>
                    <a:pt x="3186765" y="684792"/>
                  </a:cubicBezTo>
                  <a:cubicBezTo>
                    <a:pt x="3189559" y="686570"/>
                    <a:pt x="3192862" y="688730"/>
                    <a:pt x="3196800" y="692159"/>
                  </a:cubicBezTo>
                  <a:cubicBezTo>
                    <a:pt x="3204549" y="698892"/>
                    <a:pt x="3206199" y="701051"/>
                    <a:pt x="3208613" y="704100"/>
                  </a:cubicBezTo>
                  <a:lnTo>
                    <a:pt x="3208867" y="704481"/>
                  </a:lnTo>
                  <a:lnTo>
                    <a:pt x="3212678" y="704481"/>
                  </a:lnTo>
                  <a:cubicBezTo>
                    <a:pt x="3221951" y="704354"/>
                    <a:pt x="3228556" y="704227"/>
                    <a:pt x="3234018" y="702956"/>
                  </a:cubicBezTo>
                  <a:cubicBezTo>
                    <a:pt x="3235669" y="702575"/>
                    <a:pt x="3237067" y="702321"/>
                    <a:pt x="3238210" y="702067"/>
                  </a:cubicBezTo>
                  <a:cubicBezTo>
                    <a:pt x="3241513" y="701432"/>
                    <a:pt x="3242783" y="701178"/>
                    <a:pt x="3246212" y="696224"/>
                  </a:cubicBezTo>
                  <a:cubicBezTo>
                    <a:pt x="3249261" y="691778"/>
                    <a:pt x="3250277" y="689111"/>
                    <a:pt x="3251039" y="687078"/>
                  </a:cubicBezTo>
                  <a:cubicBezTo>
                    <a:pt x="3251674" y="685300"/>
                    <a:pt x="3252183" y="684030"/>
                    <a:pt x="3253326" y="682505"/>
                  </a:cubicBezTo>
                  <a:cubicBezTo>
                    <a:pt x="3255612" y="679457"/>
                    <a:pt x="3268442" y="678695"/>
                    <a:pt x="3280255" y="678059"/>
                  </a:cubicBezTo>
                  <a:cubicBezTo>
                    <a:pt x="3286988" y="677678"/>
                    <a:pt x="3293339" y="677297"/>
                    <a:pt x="3296515" y="676789"/>
                  </a:cubicBezTo>
                  <a:cubicBezTo>
                    <a:pt x="3304517" y="675392"/>
                    <a:pt x="3310741" y="672089"/>
                    <a:pt x="3319887" y="667389"/>
                  </a:cubicBezTo>
                  <a:lnTo>
                    <a:pt x="3321030" y="666754"/>
                  </a:lnTo>
                  <a:cubicBezTo>
                    <a:pt x="3323190" y="665611"/>
                    <a:pt x="3324841" y="664849"/>
                    <a:pt x="3326111" y="664214"/>
                  </a:cubicBezTo>
                  <a:cubicBezTo>
                    <a:pt x="3330176" y="662308"/>
                    <a:pt x="3330938" y="661927"/>
                    <a:pt x="3331319" y="658371"/>
                  </a:cubicBezTo>
                  <a:cubicBezTo>
                    <a:pt x="3332081" y="650749"/>
                    <a:pt x="3336781" y="648336"/>
                    <a:pt x="3345165" y="644017"/>
                  </a:cubicBezTo>
                  <a:cubicBezTo>
                    <a:pt x="3346435" y="643382"/>
                    <a:pt x="3347960" y="642620"/>
                    <a:pt x="3348976" y="641984"/>
                  </a:cubicBezTo>
                  <a:cubicBezTo>
                    <a:pt x="3353803" y="639444"/>
                    <a:pt x="3363583" y="634744"/>
                    <a:pt x="3374254" y="629790"/>
                  </a:cubicBezTo>
                  <a:cubicBezTo>
                    <a:pt x="3386067" y="624201"/>
                    <a:pt x="3398897" y="618104"/>
                    <a:pt x="3406391" y="614293"/>
                  </a:cubicBezTo>
                  <a:cubicBezTo>
                    <a:pt x="3407534" y="613658"/>
                    <a:pt x="3411091" y="611879"/>
                    <a:pt x="3414266" y="610228"/>
                  </a:cubicBezTo>
                  <a:cubicBezTo>
                    <a:pt x="3424682" y="604766"/>
                    <a:pt x="3432304" y="600701"/>
                    <a:pt x="3438656" y="598415"/>
                  </a:cubicBezTo>
                  <a:cubicBezTo>
                    <a:pt x="3442593" y="596891"/>
                    <a:pt x="3445769" y="597272"/>
                    <a:pt x="3449325" y="597780"/>
                  </a:cubicBezTo>
                  <a:cubicBezTo>
                    <a:pt x="3453263" y="598288"/>
                    <a:pt x="3457709" y="598923"/>
                    <a:pt x="3464568" y="596128"/>
                  </a:cubicBezTo>
                  <a:cubicBezTo>
                    <a:pt x="3470539" y="593715"/>
                    <a:pt x="3473841" y="590412"/>
                    <a:pt x="3476763" y="587745"/>
                  </a:cubicBezTo>
                  <a:cubicBezTo>
                    <a:pt x="3480319" y="584315"/>
                    <a:pt x="3483368" y="581520"/>
                    <a:pt x="3488957" y="580758"/>
                  </a:cubicBezTo>
                  <a:cubicBezTo>
                    <a:pt x="3493276" y="580123"/>
                    <a:pt x="3498357" y="580758"/>
                    <a:pt x="3502930" y="582029"/>
                  </a:cubicBezTo>
                  <a:cubicBezTo>
                    <a:pt x="3509154" y="583680"/>
                    <a:pt x="3514998" y="586347"/>
                    <a:pt x="3517411" y="588126"/>
                  </a:cubicBezTo>
                  <a:lnTo>
                    <a:pt x="3517411" y="588126"/>
                  </a:lnTo>
                  <a:cubicBezTo>
                    <a:pt x="3517411" y="588126"/>
                    <a:pt x="3518427" y="588888"/>
                    <a:pt x="3519189" y="589523"/>
                  </a:cubicBezTo>
                  <a:cubicBezTo>
                    <a:pt x="3523635" y="593080"/>
                    <a:pt x="3532908" y="600320"/>
                    <a:pt x="3547643" y="600320"/>
                  </a:cubicBezTo>
                  <a:cubicBezTo>
                    <a:pt x="3554375" y="600320"/>
                    <a:pt x="3558694" y="600320"/>
                    <a:pt x="3562124" y="600193"/>
                  </a:cubicBezTo>
                  <a:cubicBezTo>
                    <a:pt x="3569491" y="600066"/>
                    <a:pt x="3573175" y="599939"/>
                    <a:pt x="3577367" y="600828"/>
                  </a:cubicBezTo>
                  <a:cubicBezTo>
                    <a:pt x="3583591" y="602226"/>
                    <a:pt x="3584734" y="604639"/>
                    <a:pt x="3588164" y="612642"/>
                  </a:cubicBezTo>
                  <a:cubicBezTo>
                    <a:pt x="3589053" y="614547"/>
                    <a:pt x="3590069" y="616960"/>
                    <a:pt x="3591466" y="619882"/>
                  </a:cubicBezTo>
                  <a:cubicBezTo>
                    <a:pt x="3593372" y="623947"/>
                    <a:pt x="3593880" y="627376"/>
                    <a:pt x="3594388" y="630425"/>
                  </a:cubicBezTo>
                  <a:cubicBezTo>
                    <a:pt x="3595277" y="636141"/>
                    <a:pt x="3595786" y="639825"/>
                    <a:pt x="3613061" y="642111"/>
                  </a:cubicBezTo>
                  <a:cubicBezTo>
                    <a:pt x="3625509" y="643763"/>
                    <a:pt x="3632749" y="645668"/>
                    <a:pt x="3637704" y="646938"/>
                  </a:cubicBezTo>
                  <a:cubicBezTo>
                    <a:pt x="3643038" y="648336"/>
                    <a:pt x="3645452" y="648971"/>
                    <a:pt x="3649898" y="647701"/>
                  </a:cubicBezTo>
                  <a:cubicBezTo>
                    <a:pt x="3652565" y="646938"/>
                    <a:pt x="3653582" y="645668"/>
                    <a:pt x="3654598" y="644652"/>
                  </a:cubicBezTo>
                  <a:cubicBezTo>
                    <a:pt x="3657392" y="641476"/>
                    <a:pt x="3659933" y="638682"/>
                    <a:pt x="3672763" y="639825"/>
                  </a:cubicBezTo>
                  <a:cubicBezTo>
                    <a:pt x="3686608" y="640968"/>
                    <a:pt x="3698421" y="644906"/>
                    <a:pt x="3709092" y="648590"/>
                  </a:cubicBezTo>
                  <a:cubicBezTo>
                    <a:pt x="3712649" y="649860"/>
                    <a:pt x="3716078" y="650876"/>
                    <a:pt x="3719508" y="651892"/>
                  </a:cubicBezTo>
                  <a:cubicBezTo>
                    <a:pt x="3725986" y="653798"/>
                    <a:pt x="3731448" y="655195"/>
                    <a:pt x="3736275" y="655957"/>
                  </a:cubicBezTo>
                  <a:cubicBezTo>
                    <a:pt x="3740848" y="656592"/>
                    <a:pt x="3744531" y="656719"/>
                    <a:pt x="3747834" y="655957"/>
                  </a:cubicBezTo>
                  <a:cubicBezTo>
                    <a:pt x="3751264" y="655195"/>
                    <a:pt x="3753550" y="653290"/>
                    <a:pt x="3755837" y="651384"/>
                  </a:cubicBezTo>
                  <a:cubicBezTo>
                    <a:pt x="3758123" y="649479"/>
                    <a:pt x="3760409" y="647701"/>
                    <a:pt x="3763966" y="646176"/>
                  </a:cubicBezTo>
                  <a:cubicBezTo>
                    <a:pt x="3767523" y="644652"/>
                    <a:pt x="3770826" y="644271"/>
                    <a:pt x="3774128" y="644017"/>
                  </a:cubicBezTo>
                  <a:cubicBezTo>
                    <a:pt x="3777304" y="643763"/>
                    <a:pt x="3780352" y="643509"/>
                    <a:pt x="3782766" y="641603"/>
                  </a:cubicBezTo>
                  <a:cubicBezTo>
                    <a:pt x="3784926" y="639825"/>
                    <a:pt x="3787593" y="634998"/>
                    <a:pt x="3789752" y="629536"/>
                  </a:cubicBezTo>
                  <a:cubicBezTo>
                    <a:pt x="3792293" y="623312"/>
                    <a:pt x="3794071" y="616579"/>
                    <a:pt x="3794071" y="613023"/>
                  </a:cubicBezTo>
                  <a:cubicBezTo>
                    <a:pt x="3794071" y="610863"/>
                    <a:pt x="3792039" y="609085"/>
                    <a:pt x="3789752" y="607307"/>
                  </a:cubicBezTo>
                  <a:cubicBezTo>
                    <a:pt x="3786450" y="604639"/>
                    <a:pt x="3782893" y="601844"/>
                    <a:pt x="3781623" y="596255"/>
                  </a:cubicBezTo>
                  <a:cubicBezTo>
                    <a:pt x="3780987" y="593461"/>
                    <a:pt x="3779717" y="590539"/>
                    <a:pt x="3778448" y="587491"/>
                  </a:cubicBezTo>
                  <a:cubicBezTo>
                    <a:pt x="3775780" y="581393"/>
                    <a:pt x="3773112" y="574915"/>
                    <a:pt x="3773748" y="566913"/>
                  </a:cubicBezTo>
                  <a:cubicBezTo>
                    <a:pt x="3774255" y="561069"/>
                    <a:pt x="3775145" y="556497"/>
                    <a:pt x="3776415" y="552813"/>
                  </a:cubicBezTo>
                  <a:cubicBezTo>
                    <a:pt x="3777812" y="548875"/>
                    <a:pt x="3779590" y="545953"/>
                    <a:pt x="3781496" y="543667"/>
                  </a:cubicBezTo>
                  <a:cubicBezTo>
                    <a:pt x="3783147" y="541762"/>
                    <a:pt x="3784926" y="540491"/>
                    <a:pt x="3786704" y="539348"/>
                  </a:cubicBezTo>
                  <a:cubicBezTo>
                    <a:pt x="3788737" y="537951"/>
                    <a:pt x="3790641" y="536554"/>
                    <a:pt x="3791912" y="534267"/>
                  </a:cubicBezTo>
                  <a:cubicBezTo>
                    <a:pt x="3792801" y="532743"/>
                    <a:pt x="3793055" y="531346"/>
                    <a:pt x="3793436" y="529821"/>
                  </a:cubicBezTo>
                  <a:cubicBezTo>
                    <a:pt x="3794199" y="526646"/>
                    <a:pt x="3794961" y="523470"/>
                    <a:pt x="3799406" y="518516"/>
                  </a:cubicBezTo>
                  <a:cubicBezTo>
                    <a:pt x="3802963" y="514578"/>
                    <a:pt x="3810839" y="507465"/>
                    <a:pt x="3818333" y="501876"/>
                  </a:cubicBezTo>
                  <a:cubicBezTo>
                    <a:pt x="3824176" y="497430"/>
                    <a:pt x="3830020" y="493873"/>
                    <a:pt x="3833830" y="493111"/>
                  </a:cubicBezTo>
                  <a:cubicBezTo>
                    <a:pt x="3838784" y="492095"/>
                    <a:pt x="3847803" y="497303"/>
                    <a:pt x="3858219" y="503400"/>
                  </a:cubicBezTo>
                  <a:cubicBezTo>
                    <a:pt x="3868000" y="509116"/>
                    <a:pt x="3879178" y="515467"/>
                    <a:pt x="3887562" y="517500"/>
                  </a:cubicBezTo>
                  <a:cubicBezTo>
                    <a:pt x="3895691" y="519405"/>
                    <a:pt x="3899375" y="519532"/>
                    <a:pt x="3902932" y="519532"/>
                  </a:cubicBezTo>
                  <a:cubicBezTo>
                    <a:pt x="3907250" y="519532"/>
                    <a:pt x="3911569" y="519659"/>
                    <a:pt x="3921858" y="522327"/>
                  </a:cubicBezTo>
                  <a:cubicBezTo>
                    <a:pt x="3931767" y="524867"/>
                    <a:pt x="3951836" y="530583"/>
                    <a:pt x="3969620" y="536046"/>
                  </a:cubicBezTo>
                  <a:cubicBezTo>
                    <a:pt x="3985752" y="541000"/>
                    <a:pt x="3999852" y="545572"/>
                    <a:pt x="4002773" y="547097"/>
                  </a:cubicBezTo>
                  <a:lnTo>
                    <a:pt x="4003408" y="547478"/>
                  </a:lnTo>
                  <a:cubicBezTo>
                    <a:pt x="4009760" y="550907"/>
                    <a:pt x="4012935" y="552559"/>
                    <a:pt x="4013317" y="570342"/>
                  </a:cubicBezTo>
                  <a:lnTo>
                    <a:pt x="4013317" y="572375"/>
                  </a:lnTo>
                  <a:cubicBezTo>
                    <a:pt x="4013697" y="586474"/>
                    <a:pt x="4013824" y="592572"/>
                    <a:pt x="4021573" y="602099"/>
                  </a:cubicBezTo>
                  <a:cubicBezTo>
                    <a:pt x="4025384" y="606671"/>
                    <a:pt x="4031227" y="610736"/>
                    <a:pt x="4038087" y="613912"/>
                  </a:cubicBezTo>
                  <a:cubicBezTo>
                    <a:pt x="4046089" y="617723"/>
                    <a:pt x="4055362" y="620390"/>
                    <a:pt x="4064634" y="622168"/>
                  </a:cubicBezTo>
                  <a:cubicBezTo>
                    <a:pt x="4071494" y="623439"/>
                    <a:pt x="4077591" y="624836"/>
                    <a:pt x="4083180" y="626233"/>
                  </a:cubicBezTo>
                  <a:cubicBezTo>
                    <a:pt x="4092453" y="628393"/>
                    <a:pt x="4100328" y="630298"/>
                    <a:pt x="4105664" y="629917"/>
                  </a:cubicBezTo>
                  <a:cubicBezTo>
                    <a:pt x="4110110" y="629663"/>
                    <a:pt x="4114937" y="628901"/>
                    <a:pt x="4120526" y="627249"/>
                  </a:cubicBezTo>
                  <a:cubicBezTo>
                    <a:pt x="4126242" y="625598"/>
                    <a:pt x="4132720" y="623058"/>
                    <a:pt x="4140596" y="619247"/>
                  </a:cubicBezTo>
                  <a:cubicBezTo>
                    <a:pt x="4148852" y="615182"/>
                    <a:pt x="4156220" y="612769"/>
                    <a:pt x="4163714" y="611498"/>
                  </a:cubicBezTo>
                  <a:cubicBezTo>
                    <a:pt x="4171209" y="610228"/>
                    <a:pt x="4178830" y="610101"/>
                    <a:pt x="4187976" y="610609"/>
                  </a:cubicBezTo>
                  <a:cubicBezTo>
                    <a:pt x="4197122" y="611117"/>
                    <a:pt x="4204997" y="612515"/>
                    <a:pt x="4211603" y="614039"/>
                  </a:cubicBezTo>
                  <a:cubicBezTo>
                    <a:pt x="4218081" y="615563"/>
                    <a:pt x="4223416" y="617342"/>
                    <a:pt x="4227100" y="618612"/>
                  </a:cubicBezTo>
                  <a:cubicBezTo>
                    <a:pt x="4231164" y="620009"/>
                    <a:pt x="4235229" y="620390"/>
                    <a:pt x="4240183" y="620644"/>
                  </a:cubicBezTo>
                  <a:cubicBezTo>
                    <a:pt x="4243486" y="620898"/>
                    <a:pt x="4247042" y="621025"/>
                    <a:pt x="4251361" y="621660"/>
                  </a:cubicBezTo>
                  <a:cubicBezTo>
                    <a:pt x="4257078" y="622423"/>
                    <a:pt x="4262920" y="624455"/>
                    <a:pt x="4268383" y="627122"/>
                  </a:cubicBezTo>
                  <a:cubicBezTo>
                    <a:pt x="4274099" y="629917"/>
                    <a:pt x="4279434" y="633601"/>
                    <a:pt x="4283626" y="637538"/>
                  </a:cubicBezTo>
                  <a:cubicBezTo>
                    <a:pt x="4287690" y="641349"/>
                    <a:pt x="4293915" y="641730"/>
                    <a:pt x="4300266" y="642111"/>
                  </a:cubicBezTo>
                  <a:cubicBezTo>
                    <a:pt x="4304204" y="642365"/>
                    <a:pt x="4308268" y="642620"/>
                    <a:pt x="4312206" y="643636"/>
                  </a:cubicBezTo>
                  <a:cubicBezTo>
                    <a:pt x="4320463" y="645668"/>
                    <a:pt x="4321098" y="651130"/>
                    <a:pt x="4321860" y="657863"/>
                  </a:cubicBezTo>
                  <a:cubicBezTo>
                    <a:pt x="4322242" y="661419"/>
                    <a:pt x="4322749" y="665484"/>
                    <a:pt x="4325036" y="668914"/>
                  </a:cubicBezTo>
                  <a:cubicBezTo>
                    <a:pt x="4326814" y="671454"/>
                    <a:pt x="4327831" y="673614"/>
                    <a:pt x="4328846" y="675519"/>
                  </a:cubicBezTo>
                  <a:cubicBezTo>
                    <a:pt x="4331514" y="680727"/>
                    <a:pt x="4333293" y="684157"/>
                    <a:pt x="4347520" y="686697"/>
                  </a:cubicBezTo>
                  <a:cubicBezTo>
                    <a:pt x="4358825" y="688730"/>
                    <a:pt x="4363652" y="688476"/>
                    <a:pt x="4368478" y="688094"/>
                  </a:cubicBezTo>
                  <a:cubicBezTo>
                    <a:pt x="4372543" y="687840"/>
                    <a:pt x="4376608" y="687586"/>
                    <a:pt x="4383848" y="688603"/>
                  </a:cubicBezTo>
                  <a:cubicBezTo>
                    <a:pt x="4391597" y="689619"/>
                    <a:pt x="4398202" y="690889"/>
                    <a:pt x="4405316" y="692413"/>
                  </a:cubicBezTo>
                  <a:cubicBezTo>
                    <a:pt x="4413064" y="694065"/>
                    <a:pt x="4421702" y="695843"/>
                    <a:pt x="4433134" y="697367"/>
                  </a:cubicBezTo>
                  <a:cubicBezTo>
                    <a:pt x="4440755" y="698383"/>
                    <a:pt x="4446980" y="699527"/>
                    <a:pt x="4452188" y="700416"/>
                  </a:cubicBezTo>
                  <a:cubicBezTo>
                    <a:pt x="4461842" y="702067"/>
                    <a:pt x="4467812" y="703083"/>
                    <a:pt x="4470607" y="702067"/>
                  </a:cubicBezTo>
                  <a:cubicBezTo>
                    <a:pt x="4474163" y="700797"/>
                    <a:pt x="4489915" y="695208"/>
                    <a:pt x="4504649" y="690635"/>
                  </a:cubicBezTo>
                  <a:cubicBezTo>
                    <a:pt x="4513160" y="687967"/>
                    <a:pt x="4521417" y="685681"/>
                    <a:pt x="4527006" y="684538"/>
                  </a:cubicBezTo>
                  <a:cubicBezTo>
                    <a:pt x="4533611" y="683268"/>
                    <a:pt x="4543011" y="682124"/>
                    <a:pt x="4552157" y="680981"/>
                  </a:cubicBezTo>
                  <a:cubicBezTo>
                    <a:pt x="4564605" y="679457"/>
                    <a:pt x="4576799" y="677932"/>
                    <a:pt x="4580483" y="676408"/>
                  </a:cubicBezTo>
                  <a:lnTo>
                    <a:pt x="4580483" y="676408"/>
                  </a:lnTo>
                  <a:cubicBezTo>
                    <a:pt x="4583278" y="675265"/>
                    <a:pt x="4587088" y="670819"/>
                    <a:pt x="4591661" y="665611"/>
                  </a:cubicBezTo>
                  <a:cubicBezTo>
                    <a:pt x="4596615" y="659895"/>
                    <a:pt x="4602332" y="653290"/>
                    <a:pt x="4609191" y="648336"/>
                  </a:cubicBezTo>
                  <a:cubicBezTo>
                    <a:pt x="4615288" y="643890"/>
                    <a:pt x="4622782" y="639190"/>
                    <a:pt x="4629515" y="635506"/>
                  </a:cubicBezTo>
                  <a:cubicBezTo>
                    <a:pt x="4637263" y="631187"/>
                    <a:pt x="4644123" y="628139"/>
                    <a:pt x="4646790" y="627758"/>
                  </a:cubicBezTo>
                  <a:cubicBezTo>
                    <a:pt x="4648950" y="627376"/>
                    <a:pt x="4655174" y="627249"/>
                    <a:pt x="4662414" y="627376"/>
                  </a:cubicBezTo>
                  <a:cubicBezTo>
                    <a:pt x="4670163" y="627376"/>
                    <a:pt x="4679054" y="627631"/>
                    <a:pt x="4685914" y="628012"/>
                  </a:cubicBezTo>
                  <a:cubicBezTo>
                    <a:pt x="4694043" y="628393"/>
                    <a:pt x="4702300" y="635379"/>
                    <a:pt x="4709921" y="641603"/>
                  </a:cubicBezTo>
                  <a:cubicBezTo>
                    <a:pt x="4715638" y="646303"/>
                    <a:pt x="4720846" y="650749"/>
                    <a:pt x="4723513" y="650495"/>
                  </a:cubicBezTo>
                  <a:cubicBezTo>
                    <a:pt x="4727324" y="650241"/>
                    <a:pt x="4732024" y="648844"/>
                    <a:pt x="4737232" y="647446"/>
                  </a:cubicBezTo>
                  <a:cubicBezTo>
                    <a:pt x="4743202" y="645795"/>
                    <a:pt x="4749807" y="643890"/>
                    <a:pt x="4756921" y="643001"/>
                  </a:cubicBezTo>
                  <a:cubicBezTo>
                    <a:pt x="4766194" y="641984"/>
                    <a:pt x="4775340" y="646049"/>
                    <a:pt x="4784612" y="650241"/>
                  </a:cubicBezTo>
                  <a:cubicBezTo>
                    <a:pt x="4789566" y="652400"/>
                    <a:pt x="4794521" y="654687"/>
                    <a:pt x="4799348" y="656084"/>
                  </a:cubicBezTo>
                  <a:cubicBezTo>
                    <a:pt x="4804428" y="657481"/>
                    <a:pt x="4811161" y="660022"/>
                    <a:pt x="4818274" y="662689"/>
                  </a:cubicBezTo>
                  <a:cubicBezTo>
                    <a:pt x="4830977" y="667389"/>
                    <a:pt x="4844696" y="672470"/>
                    <a:pt x="4848506" y="671708"/>
                  </a:cubicBezTo>
                  <a:cubicBezTo>
                    <a:pt x="4851427" y="671073"/>
                    <a:pt x="4857652" y="665738"/>
                    <a:pt x="4863876" y="660276"/>
                  </a:cubicBezTo>
                  <a:cubicBezTo>
                    <a:pt x="4870354" y="654560"/>
                    <a:pt x="4876832" y="648971"/>
                    <a:pt x="4881532" y="647319"/>
                  </a:cubicBezTo>
                  <a:cubicBezTo>
                    <a:pt x="4885852" y="645795"/>
                    <a:pt x="4888900" y="645922"/>
                    <a:pt x="4892456" y="645922"/>
                  </a:cubicBezTo>
                  <a:cubicBezTo>
                    <a:pt x="4896013" y="645922"/>
                    <a:pt x="4900205" y="645922"/>
                    <a:pt x="4907319" y="644017"/>
                  </a:cubicBezTo>
                  <a:cubicBezTo>
                    <a:pt x="4913543" y="642238"/>
                    <a:pt x="4917608" y="639317"/>
                    <a:pt x="4920275" y="636268"/>
                  </a:cubicBezTo>
                  <a:cubicBezTo>
                    <a:pt x="4922943" y="633093"/>
                    <a:pt x="4924467" y="629663"/>
                    <a:pt x="4925356" y="626868"/>
                  </a:cubicBezTo>
                  <a:cubicBezTo>
                    <a:pt x="4925991" y="624709"/>
                    <a:pt x="4925610" y="621152"/>
                    <a:pt x="4925102" y="617342"/>
                  </a:cubicBezTo>
                  <a:cubicBezTo>
                    <a:pt x="4924467" y="612133"/>
                    <a:pt x="4923832" y="606417"/>
                    <a:pt x="4925229" y="600447"/>
                  </a:cubicBezTo>
                  <a:cubicBezTo>
                    <a:pt x="4927135" y="592445"/>
                    <a:pt x="4931453" y="585331"/>
                    <a:pt x="4936789" y="576439"/>
                  </a:cubicBezTo>
                  <a:cubicBezTo>
                    <a:pt x="4938566" y="573391"/>
                    <a:pt x="4940599" y="570215"/>
                    <a:pt x="4942504" y="566786"/>
                  </a:cubicBezTo>
                  <a:cubicBezTo>
                    <a:pt x="4946442" y="560053"/>
                    <a:pt x="4950380" y="552940"/>
                    <a:pt x="4954572" y="546335"/>
                  </a:cubicBezTo>
                  <a:cubicBezTo>
                    <a:pt x="4958637" y="539729"/>
                    <a:pt x="4962829" y="533759"/>
                    <a:pt x="4966766" y="529313"/>
                  </a:cubicBezTo>
                  <a:cubicBezTo>
                    <a:pt x="4969561" y="526138"/>
                    <a:pt x="4974007" y="521438"/>
                    <a:pt x="4978834" y="516611"/>
                  </a:cubicBezTo>
                  <a:cubicBezTo>
                    <a:pt x="4987217" y="507973"/>
                    <a:pt x="4996363" y="498573"/>
                    <a:pt x="4997888" y="495398"/>
                  </a:cubicBezTo>
                  <a:cubicBezTo>
                    <a:pt x="4998777" y="493492"/>
                    <a:pt x="4998523" y="492984"/>
                    <a:pt x="4997888" y="491968"/>
                  </a:cubicBezTo>
                  <a:cubicBezTo>
                    <a:pt x="4997126" y="490444"/>
                    <a:pt x="4996109" y="488538"/>
                    <a:pt x="4995601" y="485236"/>
                  </a:cubicBezTo>
                  <a:cubicBezTo>
                    <a:pt x="4994712" y="480663"/>
                    <a:pt x="4995220" y="477106"/>
                    <a:pt x="4995601" y="473930"/>
                  </a:cubicBezTo>
                  <a:cubicBezTo>
                    <a:pt x="4995855" y="471898"/>
                    <a:pt x="4996109" y="470120"/>
                    <a:pt x="4995855" y="468468"/>
                  </a:cubicBezTo>
                  <a:lnTo>
                    <a:pt x="4995855" y="468214"/>
                  </a:lnTo>
                  <a:lnTo>
                    <a:pt x="4995855" y="468214"/>
                  </a:lnTo>
                  <a:cubicBezTo>
                    <a:pt x="4995601" y="467071"/>
                    <a:pt x="4995093" y="466182"/>
                    <a:pt x="4994203" y="465674"/>
                  </a:cubicBezTo>
                  <a:cubicBezTo>
                    <a:pt x="4993061" y="465039"/>
                    <a:pt x="4991282" y="464784"/>
                    <a:pt x="4989123" y="465039"/>
                  </a:cubicBezTo>
                  <a:cubicBezTo>
                    <a:pt x="4989123" y="465039"/>
                    <a:pt x="4988869" y="465039"/>
                    <a:pt x="4988488" y="465039"/>
                  </a:cubicBezTo>
                  <a:cubicBezTo>
                    <a:pt x="4984931" y="465674"/>
                    <a:pt x="4981247" y="466055"/>
                    <a:pt x="4978198" y="466055"/>
                  </a:cubicBezTo>
                  <a:cubicBezTo>
                    <a:pt x="4975023" y="466055"/>
                    <a:pt x="4972356" y="465674"/>
                    <a:pt x="4970704" y="464784"/>
                  </a:cubicBezTo>
                  <a:cubicBezTo>
                    <a:pt x="4969307" y="464022"/>
                    <a:pt x="4966894" y="462498"/>
                    <a:pt x="4965115" y="460339"/>
                  </a:cubicBezTo>
                  <a:cubicBezTo>
                    <a:pt x="4963209" y="457798"/>
                    <a:pt x="4961939" y="454368"/>
                    <a:pt x="4963083" y="450050"/>
                  </a:cubicBezTo>
                  <a:cubicBezTo>
                    <a:pt x="4963971" y="446874"/>
                    <a:pt x="4969561" y="441031"/>
                    <a:pt x="4976293" y="434934"/>
                  </a:cubicBezTo>
                  <a:cubicBezTo>
                    <a:pt x="4986074" y="426042"/>
                    <a:pt x="4998650" y="416134"/>
                    <a:pt x="5001953" y="414229"/>
                  </a:cubicBezTo>
                  <a:cubicBezTo>
                    <a:pt x="5004747" y="412577"/>
                    <a:pt x="5008177" y="410545"/>
                    <a:pt x="5012368" y="409148"/>
                  </a:cubicBezTo>
                  <a:cubicBezTo>
                    <a:pt x="5016687" y="407623"/>
                    <a:pt x="5021895" y="406734"/>
                    <a:pt x="5027738" y="407623"/>
                  </a:cubicBezTo>
                  <a:cubicBezTo>
                    <a:pt x="5037519" y="408893"/>
                    <a:pt x="5064956" y="401526"/>
                    <a:pt x="5076516" y="398477"/>
                  </a:cubicBezTo>
                  <a:lnTo>
                    <a:pt x="5077024" y="398477"/>
                  </a:lnTo>
                  <a:cubicBezTo>
                    <a:pt x="5081597" y="397080"/>
                    <a:pt x="5091124" y="395683"/>
                    <a:pt x="5101794" y="394413"/>
                  </a:cubicBezTo>
                  <a:cubicBezTo>
                    <a:pt x="5118942" y="392253"/>
                    <a:pt x="5138885" y="390348"/>
                    <a:pt x="5144347" y="389967"/>
                  </a:cubicBezTo>
                  <a:cubicBezTo>
                    <a:pt x="5148920" y="389586"/>
                    <a:pt x="5153239" y="389840"/>
                    <a:pt x="5157812" y="390729"/>
                  </a:cubicBezTo>
                  <a:cubicBezTo>
                    <a:pt x="5162258" y="391618"/>
                    <a:pt x="5166831" y="393269"/>
                    <a:pt x="5172166" y="395810"/>
                  </a:cubicBezTo>
                  <a:cubicBezTo>
                    <a:pt x="5177628" y="398477"/>
                    <a:pt x="5183090" y="401018"/>
                    <a:pt x="5187789" y="403304"/>
                  </a:cubicBezTo>
                  <a:cubicBezTo>
                    <a:pt x="5192363" y="405591"/>
                    <a:pt x="5196554" y="407623"/>
                    <a:pt x="5199984" y="409402"/>
                  </a:cubicBezTo>
                  <a:cubicBezTo>
                    <a:pt x="5202017" y="410418"/>
                    <a:pt x="5203287" y="411434"/>
                    <a:pt x="5204430" y="412196"/>
                  </a:cubicBezTo>
                  <a:cubicBezTo>
                    <a:pt x="5206843" y="413974"/>
                    <a:pt x="5208114" y="414991"/>
                    <a:pt x="5219927" y="414229"/>
                  </a:cubicBezTo>
                  <a:cubicBezTo>
                    <a:pt x="5223230" y="413974"/>
                    <a:pt x="5226278" y="413720"/>
                    <a:pt x="5228946" y="413593"/>
                  </a:cubicBezTo>
                  <a:cubicBezTo>
                    <a:pt x="5238981" y="412831"/>
                    <a:pt x="5242029" y="412577"/>
                    <a:pt x="5249397" y="415118"/>
                  </a:cubicBezTo>
                  <a:cubicBezTo>
                    <a:pt x="5253080" y="416388"/>
                    <a:pt x="5258797" y="420072"/>
                    <a:pt x="5264640" y="424264"/>
                  </a:cubicBezTo>
                  <a:lnTo>
                    <a:pt x="5264640" y="424264"/>
                  </a:lnTo>
                  <a:cubicBezTo>
                    <a:pt x="5273658" y="430996"/>
                    <a:pt x="5283312" y="439252"/>
                    <a:pt x="5286361" y="442047"/>
                  </a:cubicBezTo>
                  <a:cubicBezTo>
                    <a:pt x="5290807" y="446239"/>
                    <a:pt x="5289537" y="449033"/>
                    <a:pt x="5288012" y="452463"/>
                  </a:cubicBezTo>
                  <a:cubicBezTo>
                    <a:pt x="5287377" y="453860"/>
                    <a:pt x="5286742" y="455385"/>
                    <a:pt x="5286997" y="457417"/>
                  </a:cubicBezTo>
                  <a:cubicBezTo>
                    <a:pt x="5287377" y="460085"/>
                    <a:pt x="5291061" y="462879"/>
                    <a:pt x="5294618" y="465801"/>
                  </a:cubicBezTo>
                  <a:cubicBezTo>
                    <a:pt x="5297793" y="468341"/>
                    <a:pt x="5300969" y="470755"/>
                    <a:pt x="5303128" y="474057"/>
                  </a:cubicBezTo>
                  <a:lnTo>
                    <a:pt x="5304018" y="475328"/>
                  </a:lnTo>
                  <a:cubicBezTo>
                    <a:pt x="5308082" y="481425"/>
                    <a:pt x="5311131" y="485998"/>
                    <a:pt x="5312528" y="489808"/>
                  </a:cubicBezTo>
                  <a:cubicBezTo>
                    <a:pt x="5313544" y="492730"/>
                    <a:pt x="5313037" y="494889"/>
                    <a:pt x="5312402" y="497684"/>
                  </a:cubicBezTo>
                  <a:cubicBezTo>
                    <a:pt x="5312020" y="499589"/>
                    <a:pt x="5311385" y="501876"/>
                    <a:pt x="5311512" y="504670"/>
                  </a:cubicBezTo>
                  <a:cubicBezTo>
                    <a:pt x="5311639" y="507719"/>
                    <a:pt x="5314307" y="512292"/>
                    <a:pt x="5316974" y="516738"/>
                  </a:cubicBezTo>
                  <a:cubicBezTo>
                    <a:pt x="5319134" y="520421"/>
                    <a:pt x="5321293" y="524105"/>
                    <a:pt x="5322564" y="527662"/>
                  </a:cubicBezTo>
                  <a:cubicBezTo>
                    <a:pt x="5323706" y="530965"/>
                    <a:pt x="5324723" y="534648"/>
                    <a:pt x="5325612" y="538205"/>
                  </a:cubicBezTo>
                  <a:cubicBezTo>
                    <a:pt x="5326882" y="543032"/>
                    <a:pt x="5328153" y="547605"/>
                    <a:pt x="5328915" y="548621"/>
                  </a:cubicBezTo>
                  <a:cubicBezTo>
                    <a:pt x="5329042" y="548875"/>
                    <a:pt x="5329930" y="549002"/>
                    <a:pt x="5330820" y="549256"/>
                  </a:cubicBezTo>
                  <a:cubicBezTo>
                    <a:pt x="5333106" y="549764"/>
                    <a:pt x="5335774" y="550399"/>
                    <a:pt x="5338569" y="552940"/>
                  </a:cubicBezTo>
                  <a:cubicBezTo>
                    <a:pt x="5343776" y="557513"/>
                    <a:pt x="5343776" y="566150"/>
                    <a:pt x="5343776" y="571867"/>
                  </a:cubicBezTo>
                  <a:lnTo>
                    <a:pt x="5343776" y="572248"/>
                  </a:lnTo>
                  <a:cubicBezTo>
                    <a:pt x="5343776" y="574407"/>
                    <a:pt x="5346698" y="578726"/>
                    <a:pt x="5349620" y="583045"/>
                  </a:cubicBezTo>
                  <a:cubicBezTo>
                    <a:pt x="5351779" y="586220"/>
                    <a:pt x="5353938" y="589396"/>
                    <a:pt x="5355209" y="592191"/>
                  </a:cubicBezTo>
                  <a:cubicBezTo>
                    <a:pt x="5356098" y="594223"/>
                    <a:pt x="5358130" y="597653"/>
                    <a:pt x="5360544" y="601590"/>
                  </a:cubicBezTo>
                  <a:cubicBezTo>
                    <a:pt x="5365498" y="609974"/>
                    <a:pt x="5371849" y="620644"/>
                    <a:pt x="5372739" y="626868"/>
                  </a:cubicBezTo>
                  <a:cubicBezTo>
                    <a:pt x="5373501" y="632330"/>
                    <a:pt x="5372484" y="634998"/>
                    <a:pt x="5371595" y="637538"/>
                  </a:cubicBezTo>
                  <a:cubicBezTo>
                    <a:pt x="5371087" y="638936"/>
                    <a:pt x="5370579" y="640333"/>
                    <a:pt x="5370833" y="642493"/>
                  </a:cubicBezTo>
                  <a:cubicBezTo>
                    <a:pt x="5371087" y="645541"/>
                    <a:pt x="5371341" y="647955"/>
                    <a:pt x="5371976" y="650114"/>
                  </a:cubicBezTo>
                  <a:cubicBezTo>
                    <a:pt x="5372611" y="652400"/>
                    <a:pt x="5373501" y="654560"/>
                    <a:pt x="5375025" y="657354"/>
                  </a:cubicBezTo>
                  <a:cubicBezTo>
                    <a:pt x="5376549" y="660149"/>
                    <a:pt x="5378581" y="663071"/>
                    <a:pt x="5380487" y="665484"/>
                  </a:cubicBezTo>
                  <a:cubicBezTo>
                    <a:pt x="5382392" y="667770"/>
                    <a:pt x="5384170" y="669676"/>
                    <a:pt x="5385441" y="670565"/>
                  </a:cubicBezTo>
                  <a:cubicBezTo>
                    <a:pt x="5387473" y="671962"/>
                    <a:pt x="5404621" y="672343"/>
                    <a:pt x="5414275" y="672597"/>
                  </a:cubicBezTo>
                  <a:lnTo>
                    <a:pt x="5417451" y="672597"/>
                  </a:lnTo>
                  <a:cubicBezTo>
                    <a:pt x="5417451" y="672597"/>
                    <a:pt x="5417451" y="672597"/>
                    <a:pt x="5417451" y="672597"/>
                  </a:cubicBezTo>
                  <a:cubicBezTo>
                    <a:pt x="5422278" y="672597"/>
                    <a:pt x="5425326" y="672978"/>
                    <a:pt x="5428756" y="674122"/>
                  </a:cubicBezTo>
                  <a:cubicBezTo>
                    <a:pt x="5432186" y="675138"/>
                    <a:pt x="5435488" y="676789"/>
                    <a:pt x="5440951" y="679711"/>
                  </a:cubicBezTo>
                  <a:lnTo>
                    <a:pt x="5440951" y="679711"/>
                  </a:lnTo>
                  <a:cubicBezTo>
                    <a:pt x="5440951" y="679711"/>
                    <a:pt x="5440951" y="679711"/>
                    <a:pt x="5440951" y="679711"/>
                  </a:cubicBezTo>
                  <a:cubicBezTo>
                    <a:pt x="5450478" y="684792"/>
                    <a:pt x="5452637" y="686062"/>
                    <a:pt x="5457464" y="685173"/>
                  </a:cubicBezTo>
                  <a:cubicBezTo>
                    <a:pt x="5459115" y="684919"/>
                    <a:pt x="5460005" y="684411"/>
                    <a:pt x="5460893" y="684030"/>
                  </a:cubicBezTo>
                  <a:cubicBezTo>
                    <a:pt x="5463688" y="682632"/>
                    <a:pt x="5465594" y="681743"/>
                    <a:pt x="5472961" y="683776"/>
                  </a:cubicBezTo>
                  <a:cubicBezTo>
                    <a:pt x="5478804" y="685427"/>
                    <a:pt x="5486172" y="693938"/>
                    <a:pt x="5493412" y="702321"/>
                  </a:cubicBezTo>
                  <a:cubicBezTo>
                    <a:pt x="5499001" y="708800"/>
                    <a:pt x="5504590" y="715278"/>
                    <a:pt x="5508655" y="717564"/>
                  </a:cubicBezTo>
                  <a:cubicBezTo>
                    <a:pt x="5513355" y="720359"/>
                    <a:pt x="5518817" y="720359"/>
                    <a:pt x="5523009" y="720232"/>
                  </a:cubicBezTo>
                  <a:cubicBezTo>
                    <a:pt x="5527455" y="720232"/>
                    <a:pt x="5530884" y="720232"/>
                    <a:pt x="5533044" y="722899"/>
                  </a:cubicBezTo>
                  <a:cubicBezTo>
                    <a:pt x="5535458" y="725821"/>
                    <a:pt x="5534441" y="728615"/>
                    <a:pt x="5533044" y="731791"/>
                  </a:cubicBezTo>
                  <a:cubicBezTo>
                    <a:pt x="5532155" y="733950"/>
                    <a:pt x="5531138" y="736618"/>
                    <a:pt x="5532535" y="738904"/>
                  </a:cubicBezTo>
                  <a:cubicBezTo>
                    <a:pt x="5533679" y="740937"/>
                    <a:pt x="5535458" y="742080"/>
                    <a:pt x="5537235" y="743096"/>
                  </a:cubicBezTo>
                  <a:lnTo>
                    <a:pt x="5537235" y="743096"/>
                  </a:lnTo>
                  <a:cubicBezTo>
                    <a:pt x="5540920" y="745383"/>
                    <a:pt x="5544222" y="747542"/>
                    <a:pt x="5544603" y="754529"/>
                  </a:cubicBezTo>
                  <a:cubicBezTo>
                    <a:pt x="5544857" y="759737"/>
                    <a:pt x="5543079" y="764182"/>
                    <a:pt x="5541300" y="768374"/>
                  </a:cubicBezTo>
                  <a:cubicBezTo>
                    <a:pt x="5539903" y="771677"/>
                    <a:pt x="5538760" y="774726"/>
                    <a:pt x="5539141" y="777139"/>
                  </a:cubicBezTo>
                  <a:cubicBezTo>
                    <a:pt x="5539522" y="779552"/>
                    <a:pt x="5541427" y="780569"/>
                    <a:pt x="5543459" y="781712"/>
                  </a:cubicBezTo>
                  <a:cubicBezTo>
                    <a:pt x="5545619" y="782855"/>
                    <a:pt x="5547906" y="784125"/>
                    <a:pt x="5549684" y="786666"/>
                  </a:cubicBezTo>
                  <a:cubicBezTo>
                    <a:pt x="5551716" y="789333"/>
                    <a:pt x="5552733" y="791747"/>
                    <a:pt x="5553368" y="794160"/>
                  </a:cubicBezTo>
                  <a:cubicBezTo>
                    <a:pt x="5554003" y="796447"/>
                    <a:pt x="5554130" y="798733"/>
                    <a:pt x="5554130" y="801274"/>
                  </a:cubicBezTo>
                  <a:cubicBezTo>
                    <a:pt x="5554130" y="802163"/>
                    <a:pt x="5556289" y="802163"/>
                    <a:pt x="5558322" y="802163"/>
                  </a:cubicBezTo>
                  <a:lnTo>
                    <a:pt x="5559338" y="802163"/>
                  </a:lnTo>
                  <a:cubicBezTo>
                    <a:pt x="5562640" y="802163"/>
                    <a:pt x="5564165" y="802163"/>
                    <a:pt x="5566197" y="802163"/>
                  </a:cubicBezTo>
                  <a:cubicBezTo>
                    <a:pt x="5575216" y="802163"/>
                    <a:pt x="5590459" y="802036"/>
                    <a:pt x="5600494" y="802163"/>
                  </a:cubicBezTo>
                  <a:cubicBezTo>
                    <a:pt x="5612942" y="802163"/>
                    <a:pt x="5622342" y="801909"/>
                    <a:pt x="5628186" y="801655"/>
                  </a:cubicBezTo>
                  <a:lnTo>
                    <a:pt x="5629583" y="801655"/>
                  </a:lnTo>
                  <a:cubicBezTo>
                    <a:pt x="5631107" y="801528"/>
                    <a:pt x="5632504" y="800385"/>
                    <a:pt x="5633520" y="798860"/>
                  </a:cubicBezTo>
                  <a:cubicBezTo>
                    <a:pt x="5634918" y="796955"/>
                    <a:pt x="5635807" y="794414"/>
                    <a:pt x="5636569" y="792509"/>
                  </a:cubicBezTo>
                  <a:cubicBezTo>
                    <a:pt x="5637458" y="789968"/>
                    <a:pt x="5639110" y="787428"/>
                    <a:pt x="5641777" y="785142"/>
                  </a:cubicBezTo>
                  <a:cubicBezTo>
                    <a:pt x="5644191" y="783109"/>
                    <a:pt x="5647620" y="781204"/>
                    <a:pt x="5652320" y="779425"/>
                  </a:cubicBezTo>
                  <a:lnTo>
                    <a:pt x="5654606" y="778663"/>
                  </a:lnTo>
                  <a:cubicBezTo>
                    <a:pt x="5661339" y="776250"/>
                    <a:pt x="5663371" y="775488"/>
                    <a:pt x="5674931" y="773836"/>
                  </a:cubicBezTo>
                  <a:cubicBezTo>
                    <a:pt x="5683314" y="772693"/>
                    <a:pt x="5693095" y="767993"/>
                    <a:pt x="5701352" y="764055"/>
                  </a:cubicBezTo>
                  <a:cubicBezTo>
                    <a:pt x="5704908" y="762404"/>
                    <a:pt x="5708211" y="760753"/>
                    <a:pt x="5711005" y="759610"/>
                  </a:cubicBezTo>
                  <a:cubicBezTo>
                    <a:pt x="5715960" y="757704"/>
                    <a:pt x="5719644" y="756307"/>
                    <a:pt x="5722819" y="755545"/>
                  </a:cubicBezTo>
                  <a:cubicBezTo>
                    <a:pt x="5726249" y="754656"/>
                    <a:pt x="5729171" y="754274"/>
                    <a:pt x="5732346" y="754274"/>
                  </a:cubicBezTo>
                  <a:cubicBezTo>
                    <a:pt x="5735648" y="754274"/>
                    <a:pt x="5738570" y="754910"/>
                    <a:pt x="5741365" y="756307"/>
                  </a:cubicBezTo>
                  <a:lnTo>
                    <a:pt x="5741365" y="756307"/>
                  </a:lnTo>
                  <a:cubicBezTo>
                    <a:pt x="5744032" y="757577"/>
                    <a:pt x="5746446" y="759355"/>
                    <a:pt x="5748987" y="761642"/>
                  </a:cubicBezTo>
                  <a:cubicBezTo>
                    <a:pt x="5754576" y="766723"/>
                    <a:pt x="5753051" y="770915"/>
                    <a:pt x="5751019" y="776250"/>
                  </a:cubicBezTo>
                  <a:cubicBezTo>
                    <a:pt x="5750764" y="777012"/>
                    <a:pt x="5750384" y="777901"/>
                    <a:pt x="5750256" y="778409"/>
                  </a:cubicBezTo>
                  <a:cubicBezTo>
                    <a:pt x="5749875" y="779298"/>
                    <a:pt x="5749622" y="780188"/>
                    <a:pt x="5749240" y="780950"/>
                  </a:cubicBezTo>
                  <a:cubicBezTo>
                    <a:pt x="5748351" y="783109"/>
                    <a:pt x="5747843" y="784379"/>
                    <a:pt x="5750891" y="787936"/>
                  </a:cubicBezTo>
                  <a:cubicBezTo>
                    <a:pt x="5753814" y="791493"/>
                    <a:pt x="5756100" y="794795"/>
                    <a:pt x="5757497" y="797844"/>
                  </a:cubicBezTo>
                  <a:cubicBezTo>
                    <a:pt x="5759021" y="801147"/>
                    <a:pt x="5759402" y="804195"/>
                    <a:pt x="5758259" y="806736"/>
                  </a:cubicBezTo>
                  <a:cubicBezTo>
                    <a:pt x="5756989" y="809530"/>
                    <a:pt x="5751019" y="814230"/>
                    <a:pt x="5745684" y="818422"/>
                  </a:cubicBezTo>
                  <a:cubicBezTo>
                    <a:pt x="5743016" y="820454"/>
                    <a:pt x="5740602" y="822360"/>
                    <a:pt x="5739205" y="823757"/>
                  </a:cubicBezTo>
                  <a:lnTo>
                    <a:pt x="5738951" y="824011"/>
                  </a:lnTo>
                  <a:cubicBezTo>
                    <a:pt x="5735140" y="827568"/>
                    <a:pt x="5729806" y="832522"/>
                    <a:pt x="5728662" y="839635"/>
                  </a:cubicBezTo>
                  <a:cubicBezTo>
                    <a:pt x="5728154" y="843192"/>
                    <a:pt x="5727392" y="846368"/>
                    <a:pt x="5726757" y="849416"/>
                  </a:cubicBezTo>
                  <a:cubicBezTo>
                    <a:pt x="5725868" y="853227"/>
                    <a:pt x="5724979" y="857038"/>
                    <a:pt x="5724597" y="861865"/>
                  </a:cubicBezTo>
                  <a:cubicBezTo>
                    <a:pt x="5723708" y="871264"/>
                    <a:pt x="5717738" y="879267"/>
                    <a:pt x="5714562" y="883332"/>
                  </a:cubicBezTo>
                  <a:lnTo>
                    <a:pt x="5714181" y="883840"/>
                  </a:lnTo>
                  <a:cubicBezTo>
                    <a:pt x="5713293" y="884983"/>
                    <a:pt x="5712657" y="886762"/>
                    <a:pt x="5712149" y="888794"/>
                  </a:cubicBezTo>
                  <a:cubicBezTo>
                    <a:pt x="5711387" y="891970"/>
                    <a:pt x="5711005" y="895399"/>
                    <a:pt x="5711005" y="897305"/>
                  </a:cubicBezTo>
                  <a:cubicBezTo>
                    <a:pt x="5711005" y="899591"/>
                    <a:pt x="5710625" y="905307"/>
                    <a:pt x="5708719" y="910642"/>
                  </a:cubicBezTo>
                  <a:cubicBezTo>
                    <a:pt x="5707322" y="914072"/>
                    <a:pt x="5705290" y="917502"/>
                    <a:pt x="5702114" y="919788"/>
                  </a:cubicBezTo>
                  <a:cubicBezTo>
                    <a:pt x="5698939" y="922074"/>
                    <a:pt x="5696652" y="923853"/>
                    <a:pt x="5695001" y="925631"/>
                  </a:cubicBezTo>
                  <a:cubicBezTo>
                    <a:pt x="5693603" y="927155"/>
                    <a:pt x="5692714" y="928553"/>
                    <a:pt x="5692333" y="930458"/>
                  </a:cubicBezTo>
                  <a:cubicBezTo>
                    <a:pt x="5691952" y="932109"/>
                    <a:pt x="5692079" y="934523"/>
                    <a:pt x="5692079" y="936936"/>
                  </a:cubicBezTo>
                  <a:cubicBezTo>
                    <a:pt x="5692333" y="941001"/>
                    <a:pt x="5692460" y="944812"/>
                    <a:pt x="5690301" y="947225"/>
                  </a:cubicBezTo>
                  <a:cubicBezTo>
                    <a:pt x="5689030" y="948623"/>
                    <a:pt x="5686490" y="950274"/>
                    <a:pt x="5683314" y="952179"/>
                  </a:cubicBezTo>
                  <a:cubicBezTo>
                    <a:pt x="5679249" y="954720"/>
                    <a:pt x="5674169" y="957896"/>
                    <a:pt x="5671882" y="960563"/>
                  </a:cubicBezTo>
                  <a:cubicBezTo>
                    <a:pt x="5669214" y="963739"/>
                    <a:pt x="5669342" y="965771"/>
                    <a:pt x="5669596" y="967549"/>
                  </a:cubicBezTo>
                  <a:cubicBezTo>
                    <a:pt x="5669596" y="968185"/>
                    <a:pt x="5669722" y="968947"/>
                    <a:pt x="5669722" y="969455"/>
                  </a:cubicBezTo>
                  <a:cubicBezTo>
                    <a:pt x="5669722" y="969709"/>
                    <a:pt x="5669722" y="970090"/>
                    <a:pt x="5669722" y="970471"/>
                  </a:cubicBezTo>
                  <a:cubicBezTo>
                    <a:pt x="5670104" y="974917"/>
                    <a:pt x="5670739" y="982792"/>
                    <a:pt x="5659815" y="984063"/>
                  </a:cubicBezTo>
                  <a:cubicBezTo>
                    <a:pt x="5655623" y="984571"/>
                    <a:pt x="5650415" y="984317"/>
                    <a:pt x="5645207" y="983555"/>
                  </a:cubicBezTo>
                  <a:cubicBezTo>
                    <a:pt x="5638855" y="982665"/>
                    <a:pt x="5632123" y="981141"/>
                    <a:pt x="5626407" y="979617"/>
                  </a:cubicBezTo>
                  <a:cubicBezTo>
                    <a:pt x="5621580" y="978220"/>
                    <a:pt x="5617388" y="976187"/>
                    <a:pt x="5613450" y="974282"/>
                  </a:cubicBezTo>
                  <a:cubicBezTo>
                    <a:pt x="5609132" y="972249"/>
                    <a:pt x="5605448" y="970344"/>
                    <a:pt x="5602781" y="970471"/>
                  </a:cubicBezTo>
                  <a:cubicBezTo>
                    <a:pt x="5600367" y="970471"/>
                    <a:pt x="5599605" y="971233"/>
                    <a:pt x="5598334" y="972630"/>
                  </a:cubicBezTo>
                  <a:cubicBezTo>
                    <a:pt x="5597064" y="974028"/>
                    <a:pt x="5595286" y="975806"/>
                    <a:pt x="5592237" y="978093"/>
                  </a:cubicBezTo>
                  <a:cubicBezTo>
                    <a:pt x="5589443" y="980125"/>
                    <a:pt x="5588427" y="981522"/>
                    <a:pt x="5587665" y="982665"/>
                  </a:cubicBezTo>
                  <a:cubicBezTo>
                    <a:pt x="5586140" y="984825"/>
                    <a:pt x="5584870" y="986730"/>
                    <a:pt x="5578773" y="989652"/>
                  </a:cubicBezTo>
                  <a:cubicBezTo>
                    <a:pt x="5573438" y="992192"/>
                    <a:pt x="5568484" y="993335"/>
                    <a:pt x="5564292" y="994352"/>
                  </a:cubicBezTo>
                  <a:cubicBezTo>
                    <a:pt x="5561243" y="994987"/>
                    <a:pt x="5558703" y="995622"/>
                    <a:pt x="5557433" y="996511"/>
                  </a:cubicBezTo>
                  <a:cubicBezTo>
                    <a:pt x="5556416" y="997273"/>
                    <a:pt x="5557433" y="999941"/>
                    <a:pt x="5559211" y="1005149"/>
                  </a:cubicBezTo>
                  <a:cubicBezTo>
                    <a:pt x="5559592" y="1006292"/>
                    <a:pt x="5560100" y="1007689"/>
                    <a:pt x="5560608" y="1009468"/>
                  </a:cubicBezTo>
                  <a:cubicBezTo>
                    <a:pt x="5561498" y="1012008"/>
                    <a:pt x="5562387" y="1014422"/>
                    <a:pt x="5563149" y="1016708"/>
                  </a:cubicBezTo>
                  <a:cubicBezTo>
                    <a:pt x="5565689" y="1023313"/>
                    <a:pt x="5567976" y="1029411"/>
                    <a:pt x="5568357" y="1038048"/>
                  </a:cubicBezTo>
                  <a:cubicBezTo>
                    <a:pt x="5568484" y="1041732"/>
                    <a:pt x="5568738" y="1043764"/>
                    <a:pt x="5568864" y="1045670"/>
                  </a:cubicBezTo>
                  <a:cubicBezTo>
                    <a:pt x="5569246" y="1049354"/>
                    <a:pt x="5569627" y="1052529"/>
                    <a:pt x="5569119" y="1065740"/>
                  </a:cubicBezTo>
                  <a:cubicBezTo>
                    <a:pt x="5568864" y="1072980"/>
                    <a:pt x="5569119" y="1077807"/>
                    <a:pt x="5569119" y="1081618"/>
                  </a:cubicBezTo>
                  <a:cubicBezTo>
                    <a:pt x="5569373" y="1088604"/>
                    <a:pt x="5569500" y="1092796"/>
                    <a:pt x="5567214" y="1101688"/>
                  </a:cubicBezTo>
                  <a:cubicBezTo>
                    <a:pt x="5566070" y="1105880"/>
                    <a:pt x="5565689" y="1109055"/>
                    <a:pt x="5565308" y="1111596"/>
                  </a:cubicBezTo>
                  <a:cubicBezTo>
                    <a:pt x="5564419" y="1117947"/>
                    <a:pt x="5564038" y="1121250"/>
                    <a:pt x="5557560" y="1125950"/>
                  </a:cubicBezTo>
                  <a:cubicBezTo>
                    <a:pt x="5552098" y="1129887"/>
                    <a:pt x="5545238" y="1131285"/>
                    <a:pt x="5539522" y="1132301"/>
                  </a:cubicBezTo>
                  <a:cubicBezTo>
                    <a:pt x="5536346" y="1132936"/>
                    <a:pt x="5533552" y="1133444"/>
                    <a:pt x="5531900" y="1134206"/>
                  </a:cubicBezTo>
                  <a:cubicBezTo>
                    <a:pt x="5528852" y="1135731"/>
                    <a:pt x="5525295" y="1138017"/>
                    <a:pt x="5523009" y="1139795"/>
                  </a:cubicBezTo>
                  <a:cubicBezTo>
                    <a:pt x="5524787" y="1142082"/>
                    <a:pt x="5526057" y="1144495"/>
                    <a:pt x="5527455" y="1147290"/>
                  </a:cubicBezTo>
                  <a:cubicBezTo>
                    <a:pt x="5528217" y="1148941"/>
                    <a:pt x="5529233" y="1150847"/>
                    <a:pt x="5530249" y="1152625"/>
                  </a:cubicBezTo>
                  <a:cubicBezTo>
                    <a:pt x="5531646" y="1155038"/>
                    <a:pt x="5535584" y="1157833"/>
                    <a:pt x="5539649" y="1160373"/>
                  </a:cubicBezTo>
                  <a:cubicBezTo>
                    <a:pt x="5541047" y="1159103"/>
                    <a:pt x="5542189" y="1157579"/>
                    <a:pt x="5542571" y="1155419"/>
                  </a:cubicBezTo>
                  <a:cubicBezTo>
                    <a:pt x="5544095" y="1148687"/>
                    <a:pt x="5544984" y="1143225"/>
                    <a:pt x="5554765" y="1141320"/>
                  </a:cubicBezTo>
                  <a:cubicBezTo>
                    <a:pt x="5564546" y="1139414"/>
                    <a:pt x="5561751" y="1144368"/>
                    <a:pt x="5567594" y="1145893"/>
                  </a:cubicBezTo>
                  <a:cubicBezTo>
                    <a:pt x="5573438" y="1147417"/>
                    <a:pt x="5573438" y="1138144"/>
                    <a:pt x="5576232" y="1130904"/>
                  </a:cubicBezTo>
                  <a:cubicBezTo>
                    <a:pt x="5579027" y="1123790"/>
                    <a:pt x="5583980" y="1114390"/>
                    <a:pt x="5592237" y="1107277"/>
                  </a:cubicBezTo>
                  <a:cubicBezTo>
                    <a:pt x="5600494" y="1100164"/>
                    <a:pt x="5605067" y="1101180"/>
                    <a:pt x="5614594" y="1100799"/>
                  </a:cubicBezTo>
                  <a:cubicBezTo>
                    <a:pt x="5624121" y="1100418"/>
                    <a:pt x="5618659" y="1100037"/>
                    <a:pt x="5621199" y="1103466"/>
                  </a:cubicBezTo>
                  <a:cubicBezTo>
                    <a:pt x="5623739" y="1106896"/>
                    <a:pt x="5619674" y="1119344"/>
                    <a:pt x="5626789" y="1125442"/>
                  </a:cubicBezTo>
                  <a:cubicBezTo>
                    <a:pt x="5633902" y="1131539"/>
                    <a:pt x="5637458" y="1124552"/>
                    <a:pt x="5648509" y="1124552"/>
                  </a:cubicBezTo>
                  <a:cubicBezTo>
                    <a:pt x="5659560" y="1124552"/>
                    <a:pt x="5655496" y="1134968"/>
                    <a:pt x="5663880" y="1140176"/>
                  </a:cubicBezTo>
                  <a:cubicBezTo>
                    <a:pt x="5672390" y="1145384"/>
                    <a:pt x="5676709" y="1133063"/>
                    <a:pt x="5688650" y="1130142"/>
                  </a:cubicBezTo>
                  <a:cubicBezTo>
                    <a:pt x="5700590" y="1127347"/>
                    <a:pt x="5719644" y="1119471"/>
                    <a:pt x="5725995" y="1113247"/>
                  </a:cubicBezTo>
                  <a:cubicBezTo>
                    <a:pt x="5732219" y="1107023"/>
                    <a:pt x="5756989" y="1097369"/>
                    <a:pt x="5772232" y="1089112"/>
                  </a:cubicBezTo>
                  <a:cubicBezTo>
                    <a:pt x="5787475" y="1080856"/>
                    <a:pt x="5785061" y="1071583"/>
                    <a:pt x="5793064" y="1060913"/>
                  </a:cubicBezTo>
                  <a:cubicBezTo>
                    <a:pt x="5801066" y="1050243"/>
                    <a:pt x="5803480" y="1043510"/>
                    <a:pt x="5811737" y="1033602"/>
                  </a:cubicBezTo>
                  <a:cubicBezTo>
                    <a:pt x="5819993" y="1023568"/>
                    <a:pt x="5843239" y="1011627"/>
                    <a:pt x="5853274" y="991684"/>
                  </a:cubicBezTo>
                  <a:cubicBezTo>
                    <a:pt x="5863309" y="971741"/>
                    <a:pt x="5870168" y="976949"/>
                    <a:pt x="5885792" y="961325"/>
                  </a:cubicBezTo>
                  <a:cubicBezTo>
                    <a:pt x="5901417" y="945701"/>
                    <a:pt x="5909165" y="941763"/>
                    <a:pt x="5914881" y="930585"/>
                  </a:cubicBezTo>
                  <a:cubicBezTo>
                    <a:pt x="5920470" y="919280"/>
                    <a:pt x="5927837" y="909372"/>
                    <a:pt x="5939143" y="898067"/>
                  </a:cubicBezTo>
                  <a:cubicBezTo>
                    <a:pt x="5950448" y="886762"/>
                    <a:pt x="5953878" y="879902"/>
                    <a:pt x="5955402" y="871010"/>
                  </a:cubicBezTo>
                  <a:cubicBezTo>
                    <a:pt x="5956926" y="862119"/>
                    <a:pt x="5958704" y="857292"/>
                    <a:pt x="5962134" y="849162"/>
                  </a:cubicBezTo>
                  <a:cubicBezTo>
                    <a:pt x="5965564" y="840905"/>
                    <a:pt x="5980299" y="832268"/>
                    <a:pt x="5984618" y="826806"/>
                  </a:cubicBezTo>
                  <a:cubicBezTo>
                    <a:pt x="5988936" y="821344"/>
                    <a:pt x="5990715" y="817660"/>
                    <a:pt x="5998337" y="802163"/>
                  </a:cubicBezTo>
                  <a:cubicBezTo>
                    <a:pt x="6005958" y="786539"/>
                    <a:pt x="6011674" y="786793"/>
                    <a:pt x="6016628" y="780823"/>
                  </a:cubicBezTo>
                  <a:cubicBezTo>
                    <a:pt x="6021582" y="774726"/>
                    <a:pt x="6034919" y="769136"/>
                    <a:pt x="6039873" y="763420"/>
                  </a:cubicBezTo>
                  <a:cubicBezTo>
                    <a:pt x="6044827" y="757831"/>
                    <a:pt x="6042287" y="750337"/>
                    <a:pt x="6046352" y="742334"/>
                  </a:cubicBezTo>
                  <a:cubicBezTo>
                    <a:pt x="6050544" y="734332"/>
                    <a:pt x="6054989" y="730775"/>
                    <a:pt x="6054989" y="721121"/>
                  </a:cubicBezTo>
                  <a:cubicBezTo>
                    <a:pt x="6054989" y="711467"/>
                    <a:pt x="6051559" y="711340"/>
                    <a:pt x="6053211" y="705751"/>
                  </a:cubicBezTo>
                  <a:cubicBezTo>
                    <a:pt x="6054989" y="700162"/>
                    <a:pt x="6064008" y="680219"/>
                    <a:pt x="6064643" y="676154"/>
                  </a:cubicBezTo>
                  <a:cubicBezTo>
                    <a:pt x="6065278" y="672089"/>
                    <a:pt x="6062611" y="663960"/>
                    <a:pt x="6061976" y="657990"/>
                  </a:cubicBezTo>
                  <a:cubicBezTo>
                    <a:pt x="6061341" y="651892"/>
                    <a:pt x="6069978" y="647573"/>
                    <a:pt x="6070613" y="640587"/>
                  </a:cubicBezTo>
                  <a:cubicBezTo>
                    <a:pt x="6071249" y="633601"/>
                    <a:pt x="6068708" y="638047"/>
                    <a:pt x="6064771" y="633855"/>
                  </a:cubicBezTo>
                  <a:cubicBezTo>
                    <a:pt x="6060833" y="629790"/>
                    <a:pt x="6065405" y="624074"/>
                    <a:pt x="6063246" y="612769"/>
                  </a:cubicBezTo>
                  <a:cubicBezTo>
                    <a:pt x="6061086" y="601463"/>
                    <a:pt x="6060706" y="594350"/>
                    <a:pt x="6065151" y="583680"/>
                  </a:cubicBezTo>
                  <a:cubicBezTo>
                    <a:pt x="6069470" y="573518"/>
                    <a:pt x="6071122" y="568056"/>
                    <a:pt x="6071249" y="562975"/>
                  </a:cubicBezTo>
                  <a:close/>
                  <a:moveTo>
                    <a:pt x="4413700" y="285552"/>
                  </a:moveTo>
                  <a:cubicBezTo>
                    <a:pt x="4408111" y="306384"/>
                    <a:pt x="4410270" y="301176"/>
                    <a:pt x="4400234" y="316292"/>
                  </a:cubicBezTo>
                  <a:cubicBezTo>
                    <a:pt x="4390200" y="331535"/>
                    <a:pt x="4398075" y="341062"/>
                    <a:pt x="4398075" y="350208"/>
                  </a:cubicBezTo>
                  <a:cubicBezTo>
                    <a:pt x="4398075" y="359354"/>
                    <a:pt x="4394137" y="373581"/>
                    <a:pt x="4388548" y="381456"/>
                  </a:cubicBezTo>
                  <a:cubicBezTo>
                    <a:pt x="4382959" y="389205"/>
                    <a:pt x="4376354" y="376629"/>
                    <a:pt x="4367716" y="374089"/>
                  </a:cubicBezTo>
                  <a:cubicBezTo>
                    <a:pt x="4359078" y="371421"/>
                    <a:pt x="4358189" y="377518"/>
                    <a:pt x="4356030" y="389332"/>
                  </a:cubicBezTo>
                  <a:cubicBezTo>
                    <a:pt x="4353871" y="401018"/>
                    <a:pt x="4359968" y="394032"/>
                    <a:pt x="4367716" y="395810"/>
                  </a:cubicBezTo>
                  <a:cubicBezTo>
                    <a:pt x="4375592" y="397588"/>
                    <a:pt x="4369495" y="403558"/>
                    <a:pt x="4359968" y="407496"/>
                  </a:cubicBezTo>
                  <a:cubicBezTo>
                    <a:pt x="4350441" y="411434"/>
                    <a:pt x="4344344" y="419183"/>
                    <a:pt x="4337485" y="431758"/>
                  </a:cubicBezTo>
                  <a:cubicBezTo>
                    <a:pt x="4330498" y="444333"/>
                    <a:pt x="4324528" y="444715"/>
                    <a:pt x="4311953" y="447763"/>
                  </a:cubicBezTo>
                  <a:cubicBezTo>
                    <a:pt x="4299377" y="450812"/>
                    <a:pt x="4293788" y="452590"/>
                    <a:pt x="4285912" y="460339"/>
                  </a:cubicBezTo>
                  <a:cubicBezTo>
                    <a:pt x="4278164" y="468087"/>
                    <a:pt x="4266858" y="473803"/>
                    <a:pt x="4258602" y="476852"/>
                  </a:cubicBezTo>
                  <a:cubicBezTo>
                    <a:pt x="4250345" y="479900"/>
                    <a:pt x="4235611" y="479011"/>
                    <a:pt x="4233070" y="485998"/>
                  </a:cubicBezTo>
                  <a:cubicBezTo>
                    <a:pt x="4230402" y="492984"/>
                    <a:pt x="4222273" y="510768"/>
                    <a:pt x="4214905" y="517246"/>
                  </a:cubicBezTo>
                  <a:cubicBezTo>
                    <a:pt x="4207538" y="523724"/>
                    <a:pt x="4175908" y="534140"/>
                    <a:pt x="4151138" y="538967"/>
                  </a:cubicBezTo>
                  <a:cubicBezTo>
                    <a:pt x="4126368" y="543794"/>
                    <a:pt x="4109093" y="538459"/>
                    <a:pt x="4096899" y="535029"/>
                  </a:cubicBezTo>
                  <a:cubicBezTo>
                    <a:pt x="4084705" y="531600"/>
                    <a:pt x="4096010" y="522454"/>
                    <a:pt x="4106045" y="518516"/>
                  </a:cubicBezTo>
                  <a:cubicBezTo>
                    <a:pt x="4116079" y="514578"/>
                    <a:pt x="4140342" y="512038"/>
                    <a:pt x="4157617" y="508100"/>
                  </a:cubicBezTo>
                  <a:cubicBezTo>
                    <a:pt x="4174892" y="504162"/>
                    <a:pt x="4184928" y="500224"/>
                    <a:pt x="4195344" y="487649"/>
                  </a:cubicBezTo>
                  <a:cubicBezTo>
                    <a:pt x="4205759" y="475074"/>
                    <a:pt x="4202965" y="469866"/>
                    <a:pt x="4214398" y="464911"/>
                  </a:cubicBezTo>
                  <a:cubicBezTo>
                    <a:pt x="4225956" y="459958"/>
                    <a:pt x="4233705" y="457925"/>
                    <a:pt x="4240691" y="451447"/>
                  </a:cubicBezTo>
                  <a:cubicBezTo>
                    <a:pt x="4247678" y="444969"/>
                    <a:pt x="4248948" y="446493"/>
                    <a:pt x="4249329" y="436712"/>
                  </a:cubicBezTo>
                  <a:cubicBezTo>
                    <a:pt x="4249710" y="426931"/>
                    <a:pt x="4251869" y="426931"/>
                    <a:pt x="4261396" y="420707"/>
                  </a:cubicBezTo>
                  <a:cubicBezTo>
                    <a:pt x="4270923" y="414356"/>
                    <a:pt x="4290104" y="403813"/>
                    <a:pt x="4305855" y="387680"/>
                  </a:cubicBezTo>
                  <a:cubicBezTo>
                    <a:pt x="4327576" y="367483"/>
                    <a:pt x="4353998" y="328868"/>
                    <a:pt x="4364795" y="313752"/>
                  </a:cubicBezTo>
                  <a:cubicBezTo>
                    <a:pt x="4375592" y="298509"/>
                    <a:pt x="4372162" y="293428"/>
                    <a:pt x="4381308" y="264339"/>
                  </a:cubicBezTo>
                  <a:cubicBezTo>
                    <a:pt x="4390454" y="235250"/>
                    <a:pt x="4396043" y="240077"/>
                    <a:pt x="4404299" y="231313"/>
                  </a:cubicBezTo>
                  <a:cubicBezTo>
                    <a:pt x="4412556" y="222675"/>
                    <a:pt x="4420813" y="225723"/>
                    <a:pt x="4421702" y="236139"/>
                  </a:cubicBezTo>
                  <a:cubicBezTo>
                    <a:pt x="4422591" y="246556"/>
                    <a:pt x="4419542" y="264720"/>
                    <a:pt x="4413953" y="285552"/>
                  </a:cubicBezTo>
                  <a:close/>
                </a:path>
              </a:pathLst>
            </a:custGeom>
            <a:solidFill>
              <a:srgbClr val="FFFFFF"/>
            </a:solidFill>
            <a:ln w="12700" cap="flat">
              <a:noFill/>
              <a:prstDash val="solid"/>
              <a:miter/>
            </a:ln>
          </p:spPr>
          <p:txBody>
            <a:bodyPr rtlCol="0" anchor="ctr"/>
            <a:lstStyle/>
            <a:p>
              <a:endParaRPr lang="en-GB"/>
            </a:p>
          </p:txBody>
        </p:sp>
        <p:sp>
          <p:nvSpPr>
            <p:cNvPr id="1358" name="Freeform: Shape 1357">
              <a:extLst>
                <a:ext uri="{FF2B5EF4-FFF2-40B4-BE49-F238E27FC236}">
                  <a16:creationId xmlns:a16="http://schemas.microsoft.com/office/drawing/2014/main" id="{B896909C-6DAC-31BA-2D96-46525D3522BA}"/>
                </a:ext>
              </a:extLst>
            </p:cNvPr>
            <p:cNvSpPr/>
            <p:nvPr/>
          </p:nvSpPr>
          <p:spPr>
            <a:xfrm>
              <a:off x="5617148" y="61628"/>
              <a:ext cx="54889" cy="76927"/>
            </a:xfrm>
            <a:custGeom>
              <a:avLst/>
              <a:gdLst>
                <a:gd name="connsiteX0" fmla="*/ 47601 w 54889"/>
                <a:gd name="connsiteY0" fmla="*/ 14928 h 76927"/>
                <a:gd name="connsiteX1" fmla="*/ 54333 w 54889"/>
                <a:gd name="connsiteY1" fmla="*/ 7306 h 76927"/>
                <a:gd name="connsiteX2" fmla="*/ 43663 w 54889"/>
                <a:gd name="connsiteY2" fmla="*/ 1082 h 76927"/>
                <a:gd name="connsiteX3" fmla="*/ 20418 w 54889"/>
                <a:gd name="connsiteY3" fmla="*/ 11117 h 76927"/>
                <a:gd name="connsiteX4" fmla="*/ 7461 w 54889"/>
                <a:gd name="connsiteY4" fmla="*/ 24073 h 76927"/>
                <a:gd name="connsiteX5" fmla="*/ 475 w 54889"/>
                <a:gd name="connsiteY5" fmla="*/ 37919 h 76927"/>
                <a:gd name="connsiteX6" fmla="*/ 1364 w 54889"/>
                <a:gd name="connsiteY6" fmla="*/ 53543 h 76927"/>
                <a:gd name="connsiteX7" fmla="*/ 3142 w 54889"/>
                <a:gd name="connsiteY7" fmla="*/ 69167 h 76927"/>
                <a:gd name="connsiteX8" fmla="*/ 6191 w 54889"/>
                <a:gd name="connsiteY8" fmla="*/ 74883 h 76927"/>
                <a:gd name="connsiteX9" fmla="*/ 15718 w 54889"/>
                <a:gd name="connsiteY9" fmla="*/ 62689 h 76927"/>
                <a:gd name="connsiteX10" fmla="*/ 26769 w 54889"/>
                <a:gd name="connsiteY10" fmla="*/ 53797 h 76927"/>
                <a:gd name="connsiteX11" fmla="*/ 37185 w 54889"/>
                <a:gd name="connsiteY11" fmla="*/ 45287 h 76927"/>
                <a:gd name="connsiteX12" fmla="*/ 39344 w 54889"/>
                <a:gd name="connsiteY12" fmla="*/ 35506 h 76927"/>
                <a:gd name="connsiteX13" fmla="*/ 37185 w 54889"/>
                <a:gd name="connsiteY13" fmla="*/ 21660 h 76927"/>
                <a:gd name="connsiteX14" fmla="*/ 47601 w 54889"/>
                <a:gd name="connsiteY14" fmla="*/ 14928 h 7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889" h="76927">
                  <a:moveTo>
                    <a:pt x="47601" y="14928"/>
                  </a:moveTo>
                  <a:cubicBezTo>
                    <a:pt x="53063" y="12514"/>
                    <a:pt x="56239" y="13149"/>
                    <a:pt x="54333" y="7306"/>
                  </a:cubicBezTo>
                  <a:cubicBezTo>
                    <a:pt x="52428" y="1463"/>
                    <a:pt x="51285" y="-1840"/>
                    <a:pt x="43663" y="1082"/>
                  </a:cubicBezTo>
                  <a:cubicBezTo>
                    <a:pt x="36042" y="3876"/>
                    <a:pt x="27404" y="3241"/>
                    <a:pt x="20418" y="11117"/>
                  </a:cubicBezTo>
                  <a:cubicBezTo>
                    <a:pt x="13304" y="20009"/>
                    <a:pt x="12161" y="17595"/>
                    <a:pt x="7461" y="24073"/>
                  </a:cubicBezTo>
                  <a:cubicBezTo>
                    <a:pt x="2634" y="30552"/>
                    <a:pt x="475" y="27376"/>
                    <a:pt x="475" y="37919"/>
                  </a:cubicBezTo>
                  <a:cubicBezTo>
                    <a:pt x="475" y="48462"/>
                    <a:pt x="-1049" y="45287"/>
                    <a:pt x="1364" y="53543"/>
                  </a:cubicBezTo>
                  <a:cubicBezTo>
                    <a:pt x="3778" y="61800"/>
                    <a:pt x="3142" y="63705"/>
                    <a:pt x="3142" y="69167"/>
                  </a:cubicBezTo>
                  <a:cubicBezTo>
                    <a:pt x="3142" y="74629"/>
                    <a:pt x="983" y="79964"/>
                    <a:pt x="6191" y="74883"/>
                  </a:cubicBezTo>
                  <a:cubicBezTo>
                    <a:pt x="11399" y="69675"/>
                    <a:pt x="11399" y="68405"/>
                    <a:pt x="15718" y="62689"/>
                  </a:cubicBezTo>
                  <a:cubicBezTo>
                    <a:pt x="20037" y="57100"/>
                    <a:pt x="21307" y="56465"/>
                    <a:pt x="26769" y="53797"/>
                  </a:cubicBezTo>
                  <a:cubicBezTo>
                    <a:pt x="32231" y="51130"/>
                    <a:pt x="32612" y="49478"/>
                    <a:pt x="37185" y="45287"/>
                  </a:cubicBezTo>
                  <a:cubicBezTo>
                    <a:pt x="41758" y="41222"/>
                    <a:pt x="44553" y="40460"/>
                    <a:pt x="39344" y="35506"/>
                  </a:cubicBezTo>
                  <a:cubicBezTo>
                    <a:pt x="34136" y="30552"/>
                    <a:pt x="34136" y="25090"/>
                    <a:pt x="37185" y="21660"/>
                  </a:cubicBezTo>
                  <a:cubicBezTo>
                    <a:pt x="40234" y="18230"/>
                    <a:pt x="42139" y="17341"/>
                    <a:pt x="47601" y="14928"/>
                  </a:cubicBezTo>
                </a:path>
              </a:pathLst>
            </a:custGeom>
            <a:solidFill>
              <a:srgbClr val="FFFFFF"/>
            </a:solidFill>
            <a:ln w="12700" cap="flat">
              <a:noFill/>
              <a:prstDash val="solid"/>
              <a:miter/>
            </a:ln>
          </p:spPr>
          <p:txBody>
            <a:bodyPr rtlCol="0" anchor="ctr"/>
            <a:lstStyle/>
            <a:p>
              <a:endParaRPr lang="en-GB"/>
            </a:p>
          </p:txBody>
        </p:sp>
        <p:sp>
          <p:nvSpPr>
            <p:cNvPr id="1359" name="Freeform: Shape 1358">
              <a:extLst>
                <a:ext uri="{FF2B5EF4-FFF2-40B4-BE49-F238E27FC236}">
                  <a16:creationId xmlns:a16="http://schemas.microsoft.com/office/drawing/2014/main" id="{14BAFCFB-10DC-1BE4-602F-6FA22160D373}"/>
                </a:ext>
              </a:extLst>
            </p:cNvPr>
            <p:cNvSpPr/>
            <p:nvPr/>
          </p:nvSpPr>
          <p:spPr>
            <a:xfrm>
              <a:off x="5528007" y="110837"/>
              <a:ext cx="36728" cy="72910"/>
            </a:xfrm>
            <a:custGeom>
              <a:avLst/>
              <a:gdLst>
                <a:gd name="connsiteX0" fmla="*/ 3493 w 36728"/>
                <a:gd name="connsiteY0" fmla="*/ 71658 h 72910"/>
                <a:gd name="connsiteX1" fmla="*/ 11750 w 36728"/>
                <a:gd name="connsiteY1" fmla="*/ 55780 h 72910"/>
                <a:gd name="connsiteX2" fmla="*/ 19371 w 36728"/>
                <a:gd name="connsiteY2" fmla="*/ 39266 h 72910"/>
                <a:gd name="connsiteX3" fmla="*/ 27882 w 36728"/>
                <a:gd name="connsiteY3" fmla="*/ 24912 h 72910"/>
                <a:gd name="connsiteX4" fmla="*/ 34996 w 36728"/>
                <a:gd name="connsiteY4" fmla="*/ 7383 h 72910"/>
                <a:gd name="connsiteX5" fmla="*/ 30677 w 36728"/>
                <a:gd name="connsiteY5" fmla="*/ 1794 h 72910"/>
                <a:gd name="connsiteX6" fmla="*/ 22039 w 36728"/>
                <a:gd name="connsiteY6" fmla="*/ 17672 h 72910"/>
                <a:gd name="connsiteX7" fmla="*/ 14418 w 36728"/>
                <a:gd name="connsiteY7" fmla="*/ 33550 h 72910"/>
                <a:gd name="connsiteX8" fmla="*/ 4001 w 36728"/>
                <a:gd name="connsiteY8" fmla="*/ 46380 h 72910"/>
                <a:gd name="connsiteX9" fmla="*/ 571 w 36728"/>
                <a:gd name="connsiteY9" fmla="*/ 61369 h 72910"/>
                <a:gd name="connsiteX10" fmla="*/ 3620 w 36728"/>
                <a:gd name="connsiteY10" fmla="*/ 71785 h 7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728" h="72910">
                  <a:moveTo>
                    <a:pt x="3493" y="71658"/>
                  </a:moveTo>
                  <a:cubicBezTo>
                    <a:pt x="9336" y="67974"/>
                    <a:pt x="9972" y="64290"/>
                    <a:pt x="11750" y="55780"/>
                  </a:cubicBezTo>
                  <a:cubicBezTo>
                    <a:pt x="13528" y="47269"/>
                    <a:pt x="13274" y="45364"/>
                    <a:pt x="19371" y="39266"/>
                  </a:cubicBezTo>
                  <a:cubicBezTo>
                    <a:pt x="25469" y="33169"/>
                    <a:pt x="26104" y="32534"/>
                    <a:pt x="27882" y="24912"/>
                  </a:cubicBezTo>
                  <a:cubicBezTo>
                    <a:pt x="29660" y="17291"/>
                    <a:pt x="31312" y="13480"/>
                    <a:pt x="34996" y="7383"/>
                  </a:cubicBezTo>
                  <a:cubicBezTo>
                    <a:pt x="38679" y="1286"/>
                    <a:pt x="36139" y="-2398"/>
                    <a:pt x="30677" y="1794"/>
                  </a:cubicBezTo>
                  <a:cubicBezTo>
                    <a:pt x="25723" y="7383"/>
                    <a:pt x="24960" y="8526"/>
                    <a:pt x="22039" y="17672"/>
                  </a:cubicBezTo>
                  <a:cubicBezTo>
                    <a:pt x="18990" y="26818"/>
                    <a:pt x="19880" y="27199"/>
                    <a:pt x="14418" y="33550"/>
                  </a:cubicBezTo>
                  <a:cubicBezTo>
                    <a:pt x="8955" y="39774"/>
                    <a:pt x="5526" y="41553"/>
                    <a:pt x="4001" y="46380"/>
                  </a:cubicBezTo>
                  <a:cubicBezTo>
                    <a:pt x="2477" y="51080"/>
                    <a:pt x="318" y="53112"/>
                    <a:pt x="571" y="61369"/>
                  </a:cubicBezTo>
                  <a:cubicBezTo>
                    <a:pt x="826" y="69625"/>
                    <a:pt x="-2223" y="75468"/>
                    <a:pt x="3620" y="71785"/>
                  </a:cubicBezTo>
                </a:path>
              </a:pathLst>
            </a:custGeom>
            <a:solidFill>
              <a:srgbClr val="FFFFFF"/>
            </a:solidFill>
            <a:ln w="12700" cap="flat">
              <a:noFill/>
              <a:prstDash val="solid"/>
              <a:miter/>
            </a:ln>
          </p:spPr>
          <p:txBody>
            <a:bodyPr rtlCol="0" anchor="ctr"/>
            <a:lstStyle/>
            <a:p>
              <a:endParaRPr lang="en-GB"/>
            </a:p>
          </p:txBody>
        </p:sp>
        <p:sp>
          <p:nvSpPr>
            <p:cNvPr id="1360" name="Freeform: Shape 1359">
              <a:extLst>
                <a:ext uri="{FF2B5EF4-FFF2-40B4-BE49-F238E27FC236}">
                  <a16:creationId xmlns:a16="http://schemas.microsoft.com/office/drawing/2014/main" id="{AA9DF5E5-22EE-7D4E-ACE7-17B422633521}"/>
                </a:ext>
              </a:extLst>
            </p:cNvPr>
            <p:cNvSpPr/>
            <p:nvPr/>
          </p:nvSpPr>
          <p:spPr>
            <a:xfrm>
              <a:off x="5706541" y="267766"/>
              <a:ext cx="161331" cy="62006"/>
            </a:xfrm>
            <a:custGeom>
              <a:avLst/>
              <a:gdLst>
                <a:gd name="connsiteX0" fmla="*/ 50302 w 161331"/>
                <a:gd name="connsiteY0" fmla="*/ 14697 h 62006"/>
                <a:gd name="connsiteX1" fmla="*/ 54621 w 161331"/>
                <a:gd name="connsiteY1" fmla="*/ 7330 h 62006"/>
                <a:gd name="connsiteX2" fmla="*/ 60718 w 161331"/>
                <a:gd name="connsiteY2" fmla="*/ 1105 h 62006"/>
                <a:gd name="connsiteX3" fmla="*/ 51826 w 161331"/>
                <a:gd name="connsiteY3" fmla="*/ 3519 h 62006"/>
                <a:gd name="connsiteX4" fmla="*/ 37980 w 161331"/>
                <a:gd name="connsiteY4" fmla="*/ 12157 h 62006"/>
                <a:gd name="connsiteX5" fmla="*/ 21340 w 161331"/>
                <a:gd name="connsiteY5" fmla="*/ 21048 h 62006"/>
                <a:gd name="connsiteX6" fmla="*/ 6605 w 161331"/>
                <a:gd name="connsiteY6" fmla="*/ 27781 h 62006"/>
                <a:gd name="connsiteX7" fmla="*/ 17276 w 161331"/>
                <a:gd name="connsiteY7" fmla="*/ 41245 h 62006"/>
                <a:gd name="connsiteX8" fmla="*/ 29216 w 161331"/>
                <a:gd name="connsiteY8" fmla="*/ 40610 h 62006"/>
                <a:gd name="connsiteX9" fmla="*/ 29597 w 161331"/>
                <a:gd name="connsiteY9" fmla="*/ 47597 h 62006"/>
                <a:gd name="connsiteX10" fmla="*/ 15243 w 161331"/>
                <a:gd name="connsiteY10" fmla="*/ 53694 h 62006"/>
                <a:gd name="connsiteX11" fmla="*/ 3176 w 161331"/>
                <a:gd name="connsiteY11" fmla="*/ 50264 h 62006"/>
                <a:gd name="connsiteX12" fmla="*/ 0 w 161331"/>
                <a:gd name="connsiteY12" fmla="*/ 52805 h 62006"/>
                <a:gd name="connsiteX13" fmla="*/ 6097 w 161331"/>
                <a:gd name="connsiteY13" fmla="*/ 54075 h 62006"/>
                <a:gd name="connsiteX14" fmla="*/ 16640 w 161331"/>
                <a:gd name="connsiteY14" fmla="*/ 56361 h 62006"/>
                <a:gd name="connsiteX15" fmla="*/ 55637 w 161331"/>
                <a:gd name="connsiteY15" fmla="*/ 60934 h 62006"/>
                <a:gd name="connsiteX16" fmla="*/ 96539 w 161331"/>
                <a:gd name="connsiteY16" fmla="*/ 61950 h 62006"/>
                <a:gd name="connsiteX17" fmla="*/ 121309 w 161331"/>
                <a:gd name="connsiteY17" fmla="*/ 61950 h 62006"/>
                <a:gd name="connsiteX18" fmla="*/ 156876 w 161331"/>
                <a:gd name="connsiteY18" fmla="*/ 61950 h 62006"/>
                <a:gd name="connsiteX19" fmla="*/ 157892 w 161331"/>
                <a:gd name="connsiteY19" fmla="*/ 47978 h 62006"/>
                <a:gd name="connsiteX20" fmla="*/ 159798 w 161331"/>
                <a:gd name="connsiteY20" fmla="*/ 42134 h 62006"/>
                <a:gd name="connsiteX21" fmla="*/ 160687 w 161331"/>
                <a:gd name="connsiteY21" fmla="*/ 31210 h 62006"/>
                <a:gd name="connsiteX22" fmla="*/ 160687 w 161331"/>
                <a:gd name="connsiteY22" fmla="*/ 31210 h 62006"/>
                <a:gd name="connsiteX23" fmla="*/ 159924 w 161331"/>
                <a:gd name="connsiteY23" fmla="*/ 27400 h 62006"/>
                <a:gd name="connsiteX24" fmla="*/ 154335 w 161331"/>
                <a:gd name="connsiteY24" fmla="*/ 17111 h 62006"/>
                <a:gd name="connsiteX25" fmla="*/ 139855 w 161331"/>
                <a:gd name="connsiteY25" fmla="*/ 16348 h 62006"/>
                <a:gd name="connsiteX26" fmla="*/ 130963 w 161331"/>
                <a:gd name="connsiteY26" fmla="*/ 17492 h 62006"/>
                <a:gd name="connsiteX27" fmla="*/ 108479 w 161331"/>
                <a:gd name="connsiteY27" fmla="*/ 12030 h 62006"/>
                <a:gd name="connsiteX28" fmla="*/ 100731 w 161331"/>
                <a:gd name="connsiteY28" fmla="*/ 7838 h 62006"/>
                <a:gd name="connsiteX29" fmla="*/ 81169 w 161331"/>
                <a:gd name="connsiteY29" fmla="*/ 216 h 62006"/>
                <a:gd name="connsiteX30" fmla="*/ 81169 w 161331"/>
                <a:gd name="connsiteY30" fmla="*/ 1359 h 62006"/>
                <a:gd name="connsiteX31" fmla="*/ 77485 w 161331"/>
                <a:gd name="connsiteY31" fmla="*/ 12919 h 62006"/>
                <a:gd name="connsiteX32" fmla="*/ 63894 w 161331"/>
                <a:gd name="connsiteY32" fmla="*/ 21048 h 62006"/>
                <a:gd name="connsiteX33" fmla="*/ 50302 w 161331"/>
                <a:gd name="connsiteY33" fmla="*/ 14951 h 6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331" h="62006">
                  <a:moveTo>
                    <a:pt x="50302" y="14697"/>
                  </a:moveTo>
                  <a:cubicBezTo>
                    <a:pt x="50302" y="10759"/>
                    <a:pt x="50302" y="9108"/>
                    <a:pt x="54621" y="7330"/>
                  </a:cubicBezTo>
                  <a:cubicBezTo>
                    <a:pt x="58940" y="5551"/>
                    <a:pt x="61734" y="2376"/>
                    <a:pt x="60718" y="1105"/>
                  </a:cubicBezTo>
                  <a:cubicBezTo>
                    <a:pt x="59702" y="-165"/>
                    <a:pt x="57415" y="-1308"/>
                    <a:pt x="51826" y="3519"/>
                  </a:cubicBezTo>
                  <a:cubicBezTo>
                    <a:pt x="46237" y="8346"/>
                    <a:pt x="44459" y="6059"/>
                    <a:pt x="37980" y="12157"/>
                  </a:cubicBezTo>
                  <a:cubicBezTo>
                    <a:pt x="31502" y="18254"/>
                    <a:pt x="30232" y="19905"/>
                    <a:pt x="21340" y="21048"/>
                  </a:cubicBezTo>
                  <a:cubicBezTo>
                    <a:pt x="12449" y="22192"/>
                    <a:pt x="6605" y="21683"/>
                    <a:pt x="6605" y="27781"/>
                  </a:cubicBezTo>
                  <a:cubicBezTo>
                    <a:pt x="6605" y="33878"/>
                    <a:pt x="10289" y="41626"/>
                    <a:pt x="17276" y="41245"/>
                  </a:cubicBezTo>
                  <a:cubicBezTo>
                    <a:pt x="24262" y="40864"/>
                    <a:pt x="26548" y="38832"/>
                    <a:pt x="29216" y="40610"/>
                  </a:cubicBezTo>
                  <a:cubicBezTo>
                    <a:pt x="31756" y="42389"/>
                    <a:pt x="33154" y="45183"/>
                    <a:pt x="29597" y="47597"/>
                  </a:cubicBezTo>
                  <a:cubicBezTo>
                    <a:pt x="26167" y="50010"/>
                    <a:pt x="19435" y="52424"/>
                    <a:pt x="15243" y="53694"/>
                  </a:cubicBezTo>
                  <a:cubicBezTo>
                    <a:pt x="11178" y="54964"/>
                    <a:pt x="7241" y="48486"/>
                    <a:pt x="3176" y="50264"/>
                  </a:cubicBezTo>
                  <a:cubicBezTo>
                    <a:pt x="1779" y="50899"/>
                    <a:pt x="762" y="51788"/>
                    <a:pt x="0" y="52805"/>
                  </a:cubicBezTo>
                  <a:cubicBezTo>
                    <a:pt x="1905" y="53186"/>
                    <a:pt x="3938" y="53694"/>
                    <a:pt x="6097" y="54075"/>
                  </a:cubicBezTo>
                  <a:cubicBezTo>
                    <a:pt x="9527" y="54837"/>
                    <a:pt x="13465" y="55599"/>
                    <a:pt x="16640" y="56361"/>
                  </a:cubicBezTo>
                  <a:cubicBezTo>
                    <a:pt x="27310" y="58648"/>
                    <a:pt x="41283" y="60045"/>
                    <a:pt x="55637" y="60934"/>
                  </a:cubicBezTo>
                  <a:cubicBezTo>
                    <a:pt x="69864" y="61696"/>
                    <a:pt x="84599" y="61950"/>
                    <a:pt x="96539" y="61950"/>
                  </a:cubicBezTo>
                  <a:cubicBezTo>
                    <a:pt x="102636" y="61950"/>
                    <a:pt x="112163" y="61950"/>
                    <a:pt x="121309" y="61950"/>
                  </a:cubicBezTo>
                  <a:cubicBezTo>
                    <a:pt x="134900" y="61950"/>
                    <a:pt x="147476" y="62077"/>
                    <a:pt x="156876" y="61950"/>
                  </a:cubicBezTo>
                  <a:cubicBezTo>
                    <a:pt x="157003" y="57759"/>
                    <a:pt x="157384" y="51661"/>
                    <a:pt x="157892" y="47978"/>
                  </a:cubicBezTo>
                  <a:cubicBezTo>
                    <a:pt x="158273" y="45564"/>
                    <a:pt x="159035" y="43913"/>
                    <a:pt x="159798" y="42134"/>
                  </a:cubicBezTo>
                  <a:cubicBezTo>
                    <a:pt x="160941" y="39721"/>
                    <a:pt x="162084" y="37308"/>
                    <a:pt x="160687" y="31210"/>
                  </a:cubicBezTo>
                  <a:lnTo>
                    <a:pt x="160687" y="31210"/>
                  </a:lnTo>
                  <a:cubicBezTo>
                    <a:pt x="160433" y="30321"/>
                    <a:pt x="160179" y="28670"/>
                    <a:pt x="159924" y="27400"/>
                  </a:cubicBezTo>
                  <a:cubicBezTo>
                    <a:pt x="158654" y="21302"/>
                    <a:pt x="158527" y="20540"/>
                    <a:pt x="154335" y="17111"/>
                  </a:cubicBezTo>
                  <a:cubicBezTo>
                    <a:pt x="151160" y="14570"/>
                    <a:pt x="146333" y="15332"/>
                    <a:pt x="139855" y="16348"/>
                  </a:cubicBezTo>
                  <a:cubicBezTo>
                    <a:pt x="137314" y="16729"/>
                    <a:pt x="134393" y="17238"/>
                    <a:pt x="130963" y="17492"/>
                  </a:cubicBezTo>
                  <a:cubicBezTo>
                    <a:pt x="120293" y="18508"/>
                    <a:pt x="118133" y="17238"/>
                    <a:pt x="108479" y="12030"/>
                  </a:cubicBezTo>
                  <a:cubicBezTo>
                    <a:pt x="106574" y="11013"/>
                    <a:pt x="104287" y="9743"/>
                    <a:pt x="100731" y="7838"/>
                  </a:cubicBezTo>
                  <a:cubicBezTo>
                    <a:pt x="91077" y="2884"/>
                    <a:pt x="85996" y="978"/>
                    <a:pt x="81169" y="216"/>
                  </a:cubicBezTo>
                  <a:lnTo>
                    <a:pt x="81169" y="1359"/>
                  </a:lnTo>
                  <a:cubicBezTo>
                    <a:pt x="80915" y="7203"/>
                    <a:pt x="81169" y="7711"/>
                    <a:pt x="77485" y="12919"/>
                  </a:cubicBezTo>
                  <a:cubicBezTo>
                    <a:pt x="73801" y="18127"/>
                    <a:pt x="71515" y="22573"/>
                    <a:pt x="63894" y="21048"/>
                  </a:cubicBezTo>
                  <a:cubicBezTo>
                    <a:pt x="56272" y="19524"/>
                    <a:pt x="50302" y="18889"/>
                    <a:pt x="50302" y="14951"/>
                  </a:cubicBezTo>
                </a:path>
              </a:pathLst>
            </a:custGeom>
            <a:solidFill>
              <a:srgbClr val="FFFFFF"/>
            </a:solidFill>
            <a:ln w="12700" cap="flat">
              <a:no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C3565456-9B87-33ED-ECB5-2007589B98AD}"/>
                </a:ext>
              </a:extLst>
            </p:cNvPr>
            <p:cNvSpPr/>
            <p:nvPr/>
          </p:nvSpPr>
          <p:spPr>
            <a:xfrm>
              <a:off x="7144972" y="1917136"/>
              <a:ext cx="98825" cy="87768"/>
            </a:xfrm>
            <a:custGeom>
              <a:avLst/>
              <a:gdLst>
                <a:gd name="connsiteX0" fmla="*/ 56526 w 98825"/>
                <a:gd name="connsiteY0" fmla="*/ 901 h 87768"/>
                <a:gd name="connsiteX1" fmla="*/ 42299 w 98825"/>
                <a:gd name="connsiteY1" fmla="*/ 647 h 87768"/>
                <a:gd name="connsiteX2" fmla="*/ 33661 w 98825"/>
                <a:gd name="connsiteY2" fmla="*/ 5728 h 87768"/>
                <a:gd name="connsiteX3" fmla="*/ 24516 w 98825"/>
                <a:gd name="connsiteY3" fmla="*/ 18812 h 87768"/>
                <a:gd name="connsiteX4" fmla="*/ 9908 w 98825"/>
                <a:gd name="connsiteY4" fmla="*/ 41422 h 87768"/>
                <a:gd name="connsiteX5" fmla="*/ 0 w 98825"/>
                <a:gd name="connsiteY5" fmla="*/ 56665 h 87768"/>
                <a:gd name="connsiteX6" fmla="*/ 43569 w 98825"/>
                <a:gd name="connsiteY6" fmla="*/ 64159 h 87768"/>
                <a:gd name="connsiteX7" fmla="*/ 44967 w 98825"/>
                <a:gd name="connsiteY7" fmla="*/ 64540 h 87768"/>
                <a:gd name="connsiteX8" fmla="*/ 60210 w 98825"/>
                <a:gd name="connsiteY8" fmla="*/ 79402 h 87768"/>
                <a:gd name="connsiteX9" fmla="*/ 63385 w 98825"/>
                <a:gd name="connsiteY9" fmla="*/ 85754 h 87768"/>
                <a:gd name="connsiteX10" fmla="*/ 96158 w 98825"/>
                <a:gd name="connsiteY10" fmla="*/ 85754 h 87768"/>
                <a:gd name="connsiteX11" fmla="*/ 98825 w 98825"/>
                <a:gd name="connsiteY11" fmla="*/ 85500 h 87768"/>
                <a:gd name="connsiteX12" fmla="*/ 98444 w 98825"/>
                <a:gd name="connsiteY12" fmla="*/ 84865 h 87768"/>
                <a:gd name="connsiteX13" fmla="*/ 91077 w 98825"/>
                <a:gd name="connsiteY13" fmla="*/ 65938 h 87768"/>
                <a:gd name="connsiteX14" fmla="*/ 87012 w 98825"/>
                <a:gd name="connsiteY14" fmla="*/ 53616 h 87768"/>
                <a:gd name="connsiteX15" fmla="*/ 76850 w 98825"/>
                <a:gd name="connsiteY15" fmla="*/ 42184 h 87768"/>
                <a:gd name="connsiteX16" fmla="*/ 72023 w 98825"/>
                <a:gd name="connsiteY16" fmla="*/ 30752 h 87768"/>
                <a:gd name="connsiteX17" fmla="*/ 86758 w 98825"/>
                <a:gd name="connsiteY17" fmla="*/ 23384 h 87768"/>
                <a:gd name="connsiteX18" fmla="*/ 89807 w 98825"/>
                <a:gd name="connsiteY18" fmla="*/ 17541 h 87768"/>
                <a:gd name="connsiteX19" fmla="*/ 73039 w 98825"/>
                <a:gd name="connsiteY19" fmla="*/ 7760 h 87768"/>
                <a:gd name="connsiteX20" fmla="*/ 56653 w 98825"/>
                <a:gd name="connsiteY20" fmla="*/ 1028 h 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825" h="87768">
                  <a:moveTo>
                    <a:pt x="56526" y="901"/>
                  </a:moveTo>
                  <a:cubicBezTo>
                    <a:pt x="51826" y="-115"/>
                    <a:pt x="46745" y="-369"/>
                    <a:pt x="42299" y="647"/>
                  </a:cubicBezTo>
                  <a:cubicBezTo>
                    <a:pt x="38870" y="1409"/>
                    <a:pt x="35821" y="3060"/>
                    <a:pt x="33661" y="5728"/>
                  </a:cubicBezTo>
                  <a:cubicBezTo>
                    <a:pt x="31502" y="8395"/>
                    <a:pt x="28072" y="13476"/>
                    <a:pt x="24516" y="18812"/>
                  </a:cubicBezTo>
                  <a:cubicBezTo>
                    <a:pt x="18545" y="27703"/>
                    <a:pt x="11940" y="38119"/>
                    <a:pt x="9908" y="41422"/>
                  </a:cubicBezTo>
                  <a:cubicBezTo>
                    <a:pt x="7875" y="44725"/>
                    <a:pt x="3176" y="51965"/>
                    <a:pt x="0" y="56665"/>
                  </a:cubicBezTo>
                  <a:cubicBezTo>
                    <a:pt x="21086" y="58697"/>
                    <a:pt x="33661" y="61746"/>
                    <a:pt x="43569" y="64159"/>
                  </a:cubicBezTo>
                  <a:lnTo>
                    <a:pt x="44967" y="64540"/>
                  </a:lnTo>
                  <a:cubicBezTo>
                    <a:pt x="55256" y="67081"/>
                    <a:pt x="57796" y="73178"/>
                    <a:pt x="60210" y="79402"/>
                  </a:cubicBezTo>
                  <a:cubicBezTo>
                    <a:pt x="61099" y="81689"/>
                    <a:pt x="61988" y="83975"/>
                    <a:pt x="63385" y="85754"/>
                  </a:cubicBezTo>
                  <a:cubicBezTo>
                    <a:pt x="66053" y="89310"/>
                    <a:pt x="82312" y="87405"/>
                    <a:pt x="96158" y="85754"/>
                  </a:cubicBezTo>
                  <a:cubicBezTo>
                    <a:pt x="97047" y="85754"/>
                    <a:pt x="97936" y="85500"/>
                    <a:pt x="98825" y="85500"/>
                  </a:cubicBezTo>
                  <a:cubicBezTo>
                    <a:pt x="98698" y="85246"/>
                    <a:pt x="98572" y="85118"/>
                    <a:pt x="98444" y="84865"/>
                  </a:cubicBezTo>
                  <a:cubicBezTo>
                    <a:pt x="94125" y="78132"/>
                    <a:pt x="94125" y="73559"/>
                    <a:pt x="91077" y="65938"/>
                  </a:cubicBezTo>
                  <a:cubicBezTo>
                    <a:pt x="88028" y="58316"/>
                    <a:pt x="87139" y="55776"/>
                    <a:pt x="87012" y="53616"/>
                  </a:cubicBezTo>
                  <a:cubicBezTo>
                    <a:pt x="86758" y="51457"/>
                    <a:pt x="80533" y="44725"/>
                    <a:pt x="76850" y="42184"/>
                  </a:cubicBezTo>
                  <a:cubicBezTo>
                    <a:pt x="73167" y="39644"/>
                    <a:pt x="71642" y="32911"/>
                    <a:pt x="72023" y="30752"/>
                  </a:cubicBezTo>
                  <a:cubicBezTo>
                    <a:pt x="72404" y="28592"/>
                    <a:pt x="82820" y="24655"/>
                    <a:pt x="86758" y="23384"/>
                  </a:cubicBezTo>
                  <a:cubicBezTo>
                    <a:pt x="89425" y="22495"/>
                    <a:pt x="89807" y="20336"/>
                    <a:pt x="89807" y="17541"/>
                  </a:cubicBezTo>
                  <a:cubicBezTo>
                    <a:pt x="85233" y="14493"/>
                    <a:pt x="79136" y="10936"/>
                    <a:pt x="73039" y="7760"/>
                  </a:cubicBezTo>
                  <a:cubicBezTo>
                    <a:pt x="66688" y="4458"/>
                    <a:pt x="60464" y="1790"/>
                    <a:pt x="56653" y="1028"/>
                  </a:cubicBezTo>
                </a:path>
              </a:pathLst>
            </a:custGeom>
            <a:solidFill>
              <a:srgbClr val="FFFFFF"/>
            </a:solidFill>
            <a:ln w="12700" cap="flat">
              <a:noFill/>
              <a:prstDash val="solid"/>
              <a:miter/>
            </a:ln>
          </p:spPr>
          <p:txBody>
            <a:bodyPr rtlCol="0" anchor="ctr"/>
            <a:lstStyle/>
            <a:p>
              <a:endParaRPr lang="en-GB"/>
            </a:p>
          </p:txBody>
        </p:sp>
        <p:sp>
          <p:nvSpPr>
            <p:cNvPr id="1362" name="Freeform: Shape 1361">
              <a:extLst>
                <a:ext uri="{FF2B5EF4-FFF2-40B4-BE49-F238E27FC236}">
                  <a16:creationId xmlns:a16="http://schemas.microsoft.com/office/drawing/2014/main" id="{6B0D0D44-89F1-49DC-8E3C-4D46CF93F317}"/>
                </a:ext>
              </a:extLst>
            </p:cNvPr>
            <p:cNvSpPr/>
            <p:nvPr/>
          </p:nvSpPr>
          <p:spPr>
            <a:xfrm>
              <a:off x="6488253" y="1734613"/>
              <a:ext cx="63766" cy="214291"/>
            </a:xfrm>
            <a:custGeom>
              <a:avLst/>
              <a:gdLst>
                <a:gd name="connsiteX0" fmla="*/ 12321 w 63766"/>
                <a:gd name="connsiteY0" fmla="*/ 83837 h 214291"/>
                <a:gd name="connsiteX1" fmla="*/ 0 w 63766"/>
                <a:gd name="connsiteY1" fmla="*/ 98317 h 214291"/>
                <a:gd name="connsiteX2" fmla="*/ 30359 w 63766"/>
                <a:gd name="connsiteY2" fmla="*/ 214291 h 214291"/>
                <a:gd name="connsiteX3" fmla="*/ 44332 w 63766"/>
                <a:gd name="connsiteY3" fmla="*/ 160687 h 214291"/>
                <a:gd name="connsiteX4" fmla="*/ 50556 w 63766"/>
                <a:gd name="connsiteY4" fmla="*/ 132868 h 214291"/>
                <a:gd name="connsiteX5" fmla="*/ 55891 w 63766"/>
                <a:gd name="connsiteY5" fmla="*/ 107590 h 214291"/>
                <a:gd name="connsiteX6" fmla="*/ 46364 w 63766"/>
                <a:gd name="connsiteY6" fmla="*/ 107336 h 214291"/>
                <a:gd name="connsiteX7" fmla="*/ 33788 w 63766"/>
                <a:gd name="connsiteY7" fmla="*/ 101112 h 214291"/>
                <a:gd name="connsiteX8" fmla="*/ 31883 w 63766"/>
                <a:gd name="connsiteY8" fmla="*/ 92093 h 214291"/>
                <a:gd name="connsiteX9" fmla="*/ 37726 w 63766"/>
                <a:gd name="connsiteY9" fmla="*/ 82566 h 214291"/>
                <a:gd name="connsiteX10" fmla="*/ 36202 w 63766"/>
                <a:gd name="connsiteY10" fmla="*/ 73166 h 214291"/>
                <a:gd name="connsiteX11" fmla="*/ 32137 w 63766"/>
                <a:gd name="connsiteY11" fmla="*/ 58177 h 214291"/>
                <a:gd name="connsiteX12" fmla="*/ 45602 w 63766"/>
                <a:gd name="connsiteY12" fmla="*/ 36710 h 214291"/>
                <a:gd name="connsiteX13" fmla="*/ 47634 w 63766"/>
                <a:gd name="connsiteY13" fmla="*/ 35694 h 214291"/>
                <a:gd name="connsiteX14" fmla="*/ 57034 w 63766"/>
                <a:gd name="connsiteY14" fmla="*/ 34297 h 214291"/>
                <a:gd name="connsiteX15" fmla="*/ 63767 w 63766"/>
                <a:gd name="connsiteY15" fmla="*/ 36075 h 214291"/>
                <a:gd name="connsiteX16" fmla="*/ 63385 w 63766"/>
                <a:gd name="connsiteY16" fmla="*/ 0 h 214291"/>
                <a:gd name="connsiteX17" fmla="*/ 43951 w 63766"/>
                <a:gd name="connsiteY17" fmla="*/ 3303 h 214291"/>
                <a:gd name="connsiteX18" fmla="*/ 32011 w 63766"/>
                <a:gd name="connsiteY18" fmla="*/ 38743 h 214291"/>
                <a:gd name="connsiteX19" fmla="*/ 12448 w 63766"/>
                <a:gd name="connsiteY19" fmla="*/ 83837 h 21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766" h="214291">
                  <a:moveTo>
                    <a:pt x="12321" y="83837"/>
                  </a:moveTo>
                  <a:cubicBezTo>
                    <a:pt x="7367" y="93363"/>
                    <a:pt x="4065" y="95015"/>
                    <a:pt x="0" y="98317"/>
                  </a:cubicBezTo>
                  <a:cubicBezTo>
                    <a:pt x="5970" y="121436"/>
                    <a:pt x="22991" y="186346"/>
                    <a:pt x="30359" y="214291"/>
                  </a:cubicBezTo>
                  <a:cubicBezTo>
                    <a:pt x="34678" y="197143"/>
                    <a:pt x="41918" y="168562"/>
                    <a:pt x="44332" y="160687"/>
                  </a:cubicBezTo>
                  <a:cubicBezTo>
                    <a:pt x="45856" y="155606"/>
                    <a:pt x="48142" y="144681"/>
                    <a:pt x="50556" y="132868"/>
                  </a:cubicBezTo>
                  <a:cubicBezTo>
                    <a:pt x="52334" y="124357"/>
                    <a:pt x="54113" y="115339"/>
                    <a:pt x="55891" y="107590"/>
                  </a:cubicBezTo>
                  <a:cubicBezTo>
                    <a:pt x="52334" y="108098"/>
                    <a:pt x="49159" y="107844"/>
                    <a:pt x="46364" y="107336"/>
                  </a:cubicBezTo>
                  <a:cubicBezTo>
                    <a:pt x="40140" y="106193"/>
                    <a:pt x="35821" y="103144"/>
                    <a:pt x="33788" y="101112"/>
                  </a:cubicBezTo>
                  <a:cubicBezTo>
                    <a:pt x="31248" y="98825"/>
                    <a:pt x="30867" y="95650"/>
                    <a:pt x="31883" y="92093"/>
                  </a:cubicBezTo>
                  <a:cubicBezTo>
                    <a:pt x="32773" y="89044"/>
                    <a:pt x="34932" y="85742"/>
                    <a:pt x="37726" y="82566"/>
                  </a:cubicBezTo>
                  <a:cubicBezTo>
                    <a:pt x="39124" y="81042"/>
                    <a:pt x="37853" y="77739"/>
                    <a:pt x="36202" y="73166"/>
                  </a:cubicBezTo>
                  <a:cubicBezTo>
                    <a:pt x="34678" y="69102"/>
                    <a:pt x="32899" y="64148"/>
                    <a:pt x="32137" y="58177"/>
                  </a:cubicBezTo>
                  <a:cubicBezTo>
                    <a:pt x="30105" y="43951"/>
                    <a:pt x="39759" y="39505"/>
                    <a:pt x="45602" y="36710"/>
                  </a:cubicBezTo>
                  <a:cubicBezTo>
                    <a:pt x="46491" y="36329"/>
                    <a:pt x="47253" y="35948"/>
                    <a:pt x="47634" y="35694"/>
                  </a:cubicBezTo>
                  <a:cubicBezTo>
                    <a:pt x="50429" y="34043"/>
                    <a:pt x="53478" y="33789"/>
                    <a:pt x="57034" y="34297"/>
                  </a:cubicBezTo>
                  <a:cubicBezTo>
                    <a:pt x="59193" y="34678"/>
                    <a:pt x="61480" y="35313"/>
                    <a:pt x="63767" y="36075"/>
                  </a:cubicBezTo>
                  <a:cubicBezTo>
                    <a:pt x="63767" y="23881"/>
                    <a:pt x="63513" y="8003"/>
                    <a:pt x="63385" y="0"/>
                  </a:cubicBezTo>
                  <a:cubicBezTo>
                    <a:pt x="57161" y="1651"/>
                    <a:pt x="49794" y="2668"/>
                    <a:pt x="43951" y="3303"/>
                  </a:cubicBezTo>
                  <a:cubicBezTo>
                    <a:pt x="40648" y="14862"/>
                    <a:pt x="35186" y="26421"/>
                    <a:pt x="32011" y="38743"/>
                  </a:cubicBezTo>
                  <a:cubicBezTo>
                    <a:pt x="28453" y="52334"/>
                    <a:pt x="19054" y="71261"/>
                    <a:pt x="12448" y="83837"/>
                  </a:cubicBezTo>
                </a:path>
              </a:pathLst>
            </a:custGeom>
            <a:solidFill>
              <a:srgbClr val="FFFFFF"/>
            </a:solidFill>
            <a:ln w="12700" cap="flat">
              <a:noFill/>
              <a:prstDash val="solid"/>
              <a:miter/>
            </a:ln>
          </p:spPr>
          <p:txBody>
            <a:bodyPr rtlCol="0" anchor="ctr"/>
            <a:lstStyle/>
            <a:p>
              <a:endParaRPr lang="en-GB"/>
            </a:p>
          </p:txBody>
        </p:sp>
        <p:sp>
          <p:nvSpPr>
            <p:cNvPr id="1363" name="Freeform: Shape 1362">
              <a:extLst>
                <a:ext uri="{FF2B5EF4-FFF2-40B4-BE49-F238E27FC236}">
                  <a16:creationId xmlns:a16="http://schemas.microsoft.com/office/drawing/2014/main" id="{03F822E1-4B0F-0C8F-5C19-6C20DCFF9C50}"/>
                </a:ext>
              </a:extLst>
            </p:cNvPr>
            <p:cNvSpPr/>
            <p:nvPr/>
          </p:nvSpPr>
          <p:spPr>
            <a:xfrm>
              <a:off x="4389278" y="568015"/>
              <a:ext cx="688911" cy="589338"/>
            </a:xfrm>
            <a:custGeom>
              <a:avLst/>
              <a:gdLst>
                <a:gd name="connsiteX0" fmla="*/ 341584 w 688911"/>
                <a:gd name="connsiteY0" fmla="*/ 18038 h 589338"/>
                <a:gd name="connsiteX1" fmla="*/ 341584 w 688911"/>
                <a:gd name="connsiteY1" fmla="*/ 38362 h 589338"/>
                <a:gd name="connsiteX2" fmla="*/ 341584 w 688911"/>
                <a:gd name="connsiteY2" fmla="*/ 55510 h 589338"/>
                <a:gd name="connsiteX3" fmla="*/ 344378 w 688911"/>
                <a:gd name="connsiteY3" fmla="*/ 63513 h 589338"/>
                <a:gd name="connsiteX4" fmla="*/ 331548 w 688911"/>
                <a:gd name="connsiteY4" fmla="*/ 75199 h 589338"/>
                <a:gd name="connsiteX5" fmla="*/ 305762 w 688911"/>
                <a:gd name="connsiteY5" fmla="*/ 82566 h 589338"/>
                <a:gd name="connsiteX6" fmla="*/ 290646 w 688911"/>
                <a:gd name="connsiteY6" fmla="*/ 89680 h 589338"/>
                <a:gd name="connsiteX7" fmla="*/ 270323 w 688911"/>
                <a:gd name="connsiteY7" fmla="*/ 99207 h 589338"/>
                <a:gd name="connsiteX8" fmla="*/ 264098 w 688911"/>
                <a:gd name="connsiteY8" fmla="*/ 108098 h 589338"/>
                <a:gd name="connsiteX9" fmla="*/ 274260 w 688911"/>
                <a:gd name="connsiteY9" fmla="*/ 112798 h 589338"/>
                <a:gd name="connsiteX10" fmla="*/ 280485 w 688911"/>
                <a:gd name="connsiteY10" fmla="*/ 114704 h 589338"/>
                <a:gd name="connsiteX11" fmla="*/ 270449 w 688911"/>
                <a:gd name="connsiteY11" fmla="*/ 121817 h 589338"/>
                <a:gd name="connsiteX12" fmla="*/ 253174 w 688911"/>
                <a:gd name="connsiteY12" fmla="*/ 126644 h 589338"/>
                <a:gd name="connsiteX13" fmla="*/ 230183 w 688911"/>
                <a:gd name="connsiteY13" fmla="*/ 124866 h 589338"/>
                <a:gd name="connsiteX14" fmla="*/ 204651 w 688911"/>
                <a:gd name="connsiteY14" fmla="*/ 125501 h 589338"/>
                <a:gd name="connsiteX15" fmla="*/ 192964 w 688911"/>
                <a:gd name="connsiteY15" fmla="*/ 118514 h 589338"/>
                <a:gd name="connsiteX16" fmla="*/ 186867 w 688911"/>
                <a:gd name="connsiteY16" fmla="*/ 108352 h 589338"/>
                <a:gd name="connsiteX17" fmla="*/ 183183 w 688911"/>
                <a:gd name="connsiteY17" fmla="*/ 98825 h 589338"/>
                <a:gd name="connsiteX18" fmla="*/ 172767 w 688911"/>
                <a:gd name="connsiteY18" fmla="*/ 100604 h 589338"/>
                <a:gd name="connsiteX19" fmla="*/ 155238 w 688911"/>
                <a:gd name="connsiteY19" fmla="*/ 95015 h 589338"/>
                <a:gd name="connsiteX20" fmla="*/ 156508 w 688911"/>
                <a:gd name="connsiteY20" fmla="*/ 104923 h 589338"/>
                <a:gd name="connsiteX21" fmla="*/ 167559 w 688911"/>
                <a:gd name="connsiteY21" fmla="*/ 126644 h 589338"/>
                <a:gd name="connsiteX22" fmla="*/ 175689 w 688911"/>
                <a:gd name="connsiteY22" fmla="*/ 138076 h 589338"/>
                <a:gd name="connsiteX23" fmla="*/ 175181 w 688911"/>
                <a:gd name="connsiteY23" fmla="*/ 153954 h 589338"/>
                <a:gd name="connsiteX24" fmla="*/ 177975 w 688911"/>
                <a:gd name="connsiteY24" fmla="*/ 163100 h 589338"/>
                <a:gd name="connsiteX25" fmla="*/ 183183 w 688911"/>
                <a:gd name="connsiteY25" fmla="*/ 171357 h 589338"/>
                <a:gd name="connsiteX26" fmla="*/ 175435 w 688911"/>
                <a:gd name="connsiteY26" fmla="*/ 171992 h 589338"/>
                <a:gd name="connsiteX27" fmla="*/ 158922 w 688911"/>
                <a:gd name="connsiteY27" fmla="*/ 166784 h 589338"/>
                <a:gd name="connsiteX28" fmla="*/ 153332 w 688911"/>
                <a:gd name="connsiteY28" fmla="*/ 177581 h 589338"/>
                <a:gd name="connsiteX29" fmla="*/ 150538 w 688911"/>
                <a:gd name="connsiteY29" fmla="*/ 182535 h 589338"/>
                <a:gd name="connsiteX30" fmla="*/ 144060 w 688911"/>
                <a:gd name="connsiteY30" fmla="*/ 174786 h 589338"/>
                <a:gd name="connsiteX31" fmla="*/ 131865 w 688911"/>
                <a:gd name="connsiteY31" fmla="*/ 176692 h 589338"/>
                <a:gd name="connsiteX32" fmla="*/ 118655 w 688911"/>
                <a:gd name="connsiteY32" fmla="*/ 182916 h 589338"/>
                <a:gd name="connsiteX33" fmla="*/ 110398 w 688911"/>
                <a:gd name="connsiteY33" fmla="*/ 176438 h 589338"/>
                <a:gd name="connsiteX34" fmla="*/ 95917 w 688911"/>
                <a:gd name="connsiteY34" fmla="*/ 161957 h 589338"/>
                <a:gd name="connsiteX35" fmla="*/ 84485 w 688911"/>
                <a:gd name="connsiteY35" fmla="*/ 158527 h 589338"/>
                <a:gd name="connsiteX36" fmla="*/ 64923 w 688911"/>
                <a:gd name="connsiteY36" fmla="*/ 167800 h 589338"/>
                <a:gd name="connsiteX37" fmla="*/ 33294 w 688911"/>
                <a:gd name="connsiteY37" fmla="*/ 172754 h 589338"/>
                <a:gd name="connsiteX38" fmla="*/ 2935 w 688911"/>
                <a:gd name="connsiteY38" fmla="*/ 181265 h 589338"/>
                <a:gd name="connsiteX39" fmla="*/ 2427 w 688911"/>
                <a:gd name="connsiteY39" fmla="*/ 190538 h 589338"/>
                <a:gd name="connsiteX40" fmla="*/ 10175 w 688911"/>
                <a:gd name="connsiteY40" fmla="*/ 190283 h 589338"/>
                <a:gd name="connsiteX41" fmla="*/ 18686 w 688911"/>
                <a:gd name="connsiteY41" fmla="*/ 185329 h 589338"/>
                <a:gd name="connsiteX42" fmla="*/ 26053 w 688911"/>
                <a:gd name="connsiteY42" fmla="*/ 188759 h 589338"/>
                <a:gd name="connsiteX43" fmla="*/ 23005 w 688911"/>
                <a:gd name="connsiteY43" fmla="*/ 197016 h 589338"/>
                <a:gd name="connsiteX44" fmla="*/ 23005 w 688911"/>
                <a:gd name="connsiteY44" fmla="*/ 208448 h 589338"/>
                <a:gd name="connsiteX45" fmla="*/ 9794 w 688911"/>
                <a:gd name="connsiteY45" fmla="*/ 212386 h 589338"/>
                <a:gd name="connsiteX46" fmla="*/ 13351 w 688911"/>
                <a:gd name="connsiteY46" fmla="*/ 220896 h 589338"/>
                <a:gd name="connsiteX47" fmla="*/ 24783 w 688911"/>
                <a:gd name="connsiteY47" fmla="*/ 229407 h 589338"/>
                <a:gd name="connsiteX48" fmla="*/ 34056 w 688911"/>
                <a:gd name="connsiteY48" fmla="*/ 220896 h 589338"/>
                <a:gd name="connsiteX49" fmla="*/ 49934 w 688911"/>
                <a:gd name="connsiteY49" fmla="*/ 226740 h 589338"/>
                <a:gd name="connsiteX50" fmla="*/ 62256 w 688911"/>
                <a:gd name="connsiteY50" fmla="*/ 228645 h 589338"/>
                <a:gd name="connsiteX51" fmla="*/ 72036 w 688911"/>
                <a:gd name="connsiteY51" fmla="*/ 236012 h 589338"/>
                <a:gd name="connsiteX52" fmla="*/ 81817 w 688911"/>
                <a:gd name="connsiteY52" fmla="*/ 246047 h 589338"/>
                <a:gd name="connsiteX53" fmla="*/ 91980 w 688911"/>
                <a:gd name="connsiteY53" fmla="*/ 239950 h 589338"/>
                <a:gd name="connsiteX54" fmla="*/ 107096 w 688911"/>
                <a:gd name="connsiteY54" fmla="*/ 241856 h 589338"/>
                <a:gd name="connsiteX55" fmla="*/ 121576 w 688911"/>
                <a:gd name="connsiteY55" fmla="*/ 250493 h 589338"/>
                <a:gd name="connsiteX56" fmla="*/ 126911 w 688911"/>
                <a:gd name="connsiteY56" fmla="*/ 259258 h 589338"/>
                <a:gd name="connsiteX57" fmla="*/ 136565 w 688911"/>
                <a:gd name="connsiteY57" fmla="*/ 260401 h 589338"/>
                <a:gd name="connsiteX58" fmla="*/ 148633 w 688911"/>
                <a:gd name="connsiteY58" fmla="*/ 259131 h 589338"/>
                <a:gd name="connsiteX59" fmla="*/ 158922 w 688911"/>
                <a:gd name="connsiteY59" fmla="*/ 264339 h 589338"/>
                <a:gd name="connsiteX60" fmla="*/ 163114 w 688911"/>
                <a:gd name="connsiteY60" fmla="*/ 270944 h 589338"/>
                <a:gd name="connsiteX61" fmla="*/ 152825 w 688911"/>
                <a:gd name="connsiteY61" fmla="*/ 270817 h 589338"/>
                <a:gd name="connsiteX62" fmla="*/ 141773 w 688911"/>
                <a:gd name="connsiteY62" fmla="*/ 270817 h 589338"/>
                <a:gd name="connsiteX63" fmla="*/ 145838 w 688911"/>
                <a:gd name="connsiteY63" fmla="*/ 277804 h 589338"/>
                <a:gd name="connsiteX64" fmla="*/ 153206 w 688911"/>
                <a:gd name="connsiteY64" fmla="*/ 282504 h 589338"/>
                <a:gd name="connsiteX65" fmla="*/ 147235 w 688911"/>
                <a:gd name="connsiteY65" fmla="*/ 291776 h 589338"/>
                <a:gd name="connsiteX66" fmla="*/ 149014 w 688911"/>
                <a:gd name="connsiteY66" fmla="*/ 300668 h 589338"/>
                <a:gd name="connsiteX67" fmla="*/ 160319 w 688911"/>
                <a:gd name="connsiteY67" fmla="*/ 313371 h 589338"/>
                <a:gd name="connsiteX68" fmla="*/ 177467 w 688911"/>
                <a:gd name="connsiteY68" fmla="*/ 322262 h 589338"/>
                <a:gd name="connsiteX69" fmla="*/ 193981 w 688911"/>
                <a:gd name="connsiteY69" fmla="*/ 327216 h 589338"/>
                <a:gd name="connsiteX70" fmla="*/ 194997 w 688911"/>
                <a:gd name="connsiteY70" fmla="*/ 338903 h 589338"/>
                <a:gd name="connsiteX71" fmla="*/ 196521 w 688911"/>
                <a:gd name="connsiteY71" fmla="*/ 351224 h 589338"/>
                <a:gd name="connsiteX72" fmla="*/ 198680 w 688911"/>
                <a:gd name="connsiteY72" fmla="*/ 360370 h 589338"/>
                <a:gd name="connsiteX73" fmla="*/ 195886 w 688911"/>
                <a:gd name="connsiteY73" fmla="*/ 367991 h 589338"/>
                <a:gd name="connsiteX74" fmla="*/ 203635 w 688911"/>
                <a:gd name="connsiteY74" fmla="*/ 376375 h 589338"/>
                <a:gd name="connsiteX75" fmla="*/ 215067 w 688911"/>
                <a:gd name="connsiteY75" fmla="*/ 388697 h 589338"/>
                <a:gd name="connsiteX76" fmla="*/ 224339 w 688911"/>
                <a:gd name="connsiteY76" fmla="*/ 404321 h 589338"/>
                <a:gd name="connsiteX77" fmla="*/ 221545 w 688911"/>
                <a:gd name="connsiteY77" fmla="*/ 412323 h 589338"/>
                <a:gd name="connsiteX78" fmla="*/ 219132 w 688911"/>
                <a:gd name="connsiteY78" fmla="*/ 401907 h 589338"/>
                <a:gd name="connsiteX79" fmla="*/ 208716 w 688911"/>
                <a:gd name="connsiteY79" fmla="*/ 389967 h 589338"/>
                <a:gd name="connsiteX80" fmla="*/ 198045 w 688911"/>
                <a:gd name="connsiteY80" fmla="*/ 385394 h 589338"/>
                <a:gd name="connsiteX81" fmla="*/ 199315 w 688911"/>
                <a:gd name="connsiteY81" fmla="*/ 397588 h 589338"/>
                <a:gd name="connsiteX82" fmla="*/ 200078 w 688911"/>
                <a:gd name="connsiteY82" fmla="*/ 418039 h 589338"/>
                <a:gd name="connsiteX83" fmla="*/ 198808 w 688911"/>
                <a:gd name="connsiteY83" fmla="*/ 437347 h 589338"/>
                <a:gd name="connsiteX84" fmla="*/ 189281 w 688911"/>
                <a:gd name="connsiteY84" fmla="*/ 452082 h 589338"/>
                <a:gd name="connsiteX85" fmla="*/ 185343 w 688911"/>
                <a:gd name="connsiteY85" fmla="*/ 474819 h 589338"/>
                <a:gd name="connsiteX86" fmla="*/ 181024 w 688911"/>
                <a:gd name="connsiteY86" fmla="*/ 490825 h 589338"/>
                <a:gd name="connsiteX87" fmla="*/ 176959 w 688911"/>
                <a:gd name="connsiteY87" fmla="*/ 506703 h 589338"/>
                <a:gd name="connsiteX88" fmla="*/ 167686 w 688911"/>
                <a:gd name="connsiteY88" fmla="*/ 517881 h 589338"/>
                <a:gd name="connsiteX89" fmla="*/ 178356 w 688911"/>
                <a:gd name="connsiteY89" fmla="*/ 527281 h 589338"/>
                <a:gd name="connsiteX90" fmla="*/ 183564 w 688911"/>
                <a:gd name="connsiteY90" fmla="*/ 538713 h 589338"/>
                <a:gd name="connsiteX91" fmla="*/ 190551 w 688911"/>
                <a:gd name="connsiteY91" fmla="*/ 544429 h 589338"/>
                <a:gd name="connsiteX92" fmla="*/ 204270 w 688911"/>
                <a:gd name="connsiteY92" fmla="*/ 547478 h 589338"/>
                <a:gd name="connsiteX93" fmla="*/ 217480 w 688911"/>
                <a:gd name="connsiteY93" fmla="*/ 551543 h 589338"/>
                <a:gd name="connsiteX94" fmla="*/ 235645 w 688911"/>
                <a:gd name="connsiteY94" fmla="*/ 556624 h 589338"/>
                <a:gd name="connsiteX95" fmla="*/ 240853 w 688911"/>
                <a:gd name="connsiteY95" fmla="*/ 557132 h 589338"/>
                <a:gd name="connsiteX96" fmla="*/ 253936 w 688911"/>
                <a:gd name="connsiteY96" fmla="*/ 562467 h 589338"/>
                <a:gd name="connsiteX97" fmla="*/ 267147 w 688911"/>
                <a:gd name="connsiteY97" fmla="*/ 567675 h 589338"/>
                <a:gd name="connsiteX98" fmla="*/ 278833 w 688911"/>
                <a:gd name="connsiteY98" fmla="*/ 567929 h 589338"/>
                <a:gd name="connsiteX99" fmla="*/ 287217 w 688911"/>
                <a:gd name="connsiteY99" fmla="*/ 565261 h 589338"/>
                <a:gd name="connsiteX100" fmla="*/ 287725 w 688911"/>
                <a:gd name="connsiteY100" fmla="*/ 563356 h 589338"/>
                <a:gd name="connsiteX101" fmla="*/ 287979 w 688911"/>
                <a:gd name="connsiteY101" fmla="*/ 560307 h 589338"/>
                <a:gd name="connsiteX102" fmla="*/ 305255 w 688911"/>
                <a:gd name="connsiteY102" fmla="*/ 559672 h 589338"/>
                <a:gd name="connsiteX103" fmla="*/ 326595 w 688911"/>
                <a:gd name="connsiteY103" fmla="*/ 568691 h 589338"/>
                <a:gd name="connsiteX104" fmla="*/ 333073 w 688911"/>
                <a:gd name="connsiteY104" fmla="*/ 572121 h 589338"/>
                <a:gd name="connsiteX105" fmla="*/ 345267 w 688911"/>
                <a:gd name="connsiteY105" fmla="*/ 574661 h 589338"/>
                <a:gd name="connsiteX106" fmla="*/ 357462 w 688911"/>
                <a:gd name="connsiteY106" fmla="*/ 576312 h 589338"/>
                <a:gd name="connsiteX107" fmla="*/ 368894 w 688911"/>
                <a:gd name="connsiteY107" fmla="*/ 582410 h 589338"/>
                <a:gd name="connsiteX108" fmla="*/ 389218 w 688911"/>
                <a:gd name="connsiteY108" fmla="*/ 589142 h 589338"/>
                <a:gd name="connsiteX109" fmla="*/ 430247 w 688911"/>
                <a:gd name="connsiteY109" fmla="*/ 581775 h 589338"/>
                <a:gd name="connsiteX110" fmla="*/ 427325 w 688911"/>
                <a:gd name="connsiteY110" fmla="*/ 575169 h 589338"/>
                <a:gd name="connsiteX111" fmla="*/ 423642 w 688911"/>
                <a:gd name="connsiteY111" fmla="*/ 564372 h 589338"/>
                <a:gd name="connsiteX112" fmla="*/ 421482 w 688911"/>
                <a:gd name="connsiteY112" fmla="*/ 553702 h 589338"/>
                <a:gd name="connsiteX113" fmla="*/ 430120 w 688911"/>
                <a:gd name="connsiteY113" fmla="*/ 540491 h 589338"/>
                <a:gd name="connsiteX114" fmla="*/ 447777 w 688911"/>
                <a:gd name="connsiteY114" fmla="*/ 527408 h 589338"/>
                <a:gd name="connsiteX115" fmla="*/ 463655 w 688911"/>
                <a:gd name="connsiteY115" fmla="*/ 519405 h 589338"/>
                <a:gd name="connsiteX116" fmla="*/ 475849 w 688911"/>
                <a:gd name="connsiteY116" fmla="*/ 513181 h 589338"/>
                <a:gd name="connsiteX117" fmla="*/ 488171 w 688911"/>
                <a:gd name="connsiteY117" fmla="*/ 517500 h 589338"/>
                <a:gd name="connsiteX118" fmla="*/ 503159 w 688911"/>
                <a:gd name="connsiteY118" fmla="*/ 517754 h 589338"/>
                <a:gd name="connsiteX119" fmla="*/ 513957 w 688911"/>
                <a:gd name="connsiteY119" fmla="*/ 519024 h 589338"/>
                <a:gd name="connsiteX120" fmla="*/ 523992 w 688911"/>
                <a:gd name="connsiteY120" fmla="*/ 519405 h 589338"/>
                <a:gd name="connsiteX121" fmla="*/ 534407 w 688911"/>
                <a:gd name="connsiteY121" fmla="*/ 523724 h 589338"/>
                <a:gd name="connsiteX122" fmla="*/ 543045 w 688911"/>
                <a:gd name="connsiteY122" fmla="*/ 530711 h 589338"/>
                <a:gd name="connsiteX123" fmla="*/ 556764 w 688911"/>
                <a:gd name="connsiteY123" fmla="*/ 533759 h 589338"/>
                <a:gd name="connsiteX124" fmla="*/ 567180 w 688911"/>
                <a:gd name="connsiteY124" fmla="*/ 541127 h 589338"/>
                <a:gd name="connsiteX125" fmla="*/ 581661 w 688911"/>
                <a:gd name="connsiteY125" fmla="*/ 543540 h 589338"/>
                <a:gd name="connsiteX126" fmla="*/ 597666 w 688911"/>
                <a:gd name="connsiteY126" fmla="*/ 541000 h 589338"/>
                <a:gd name="connsiteX127" fmla="*/ 611131 w 688911"/>
                <a:gd name="connsiteY127" fmla="*/ 527789 h 589338"/>
                <a:gd name="connsiteX128" fmla="*/ 628660 w 688911"/>
                <a:gd name="connsiteY128" fmla="*/ 515848 h 589338"/>
                <a:gd name="connsiteX129" fmla="*/ 645809 w 688911"/>
                <a:gd name="connsiteY129" fmla="*/ 507846 h 589338"/>
                <a:gd name="connsiteX130" fmla="*/ 654954 w 688911"/>
                <a:gd name="connsiteY130" fmla="*/ 503781 h 589338"/>
                <a:gd name="connsiteX131" fmla="*/ 659273 w 688911"/>
                <a:gd name="connsiteY131" fmla="*/ 493746 h 589338"/>
                <a:gd name="connsiteX132" fmla="*/ 664481 w 688911"/>
                <a:gd name="connsiteY132" fmla="*/ 479392 h 589338"/>
                <a:gd name="connsiteX133" fmla="*/ 644157 w 688911"/>
                <a:gd name="connsiteY133" fmla="*/ 469992 h 589338"/>
                <a:gd name="connsiteX134" fmla="*/ 632598 w 688911"/>
                <a:gd name="connsiteY134" fmla="*/ 465674 h 589338"/>
                <a:gd name="connsiteX135" fmla="*/ 624849 w 688911"/>
                <a:gd name="connsiteY135" fmla="*/ 446493 h 589338"/>
                <a:gd name="connsiteX136" fmla="*/ 625866 w 688911"/>
                <a:gd name="connsiteY136" fmla="*/ 442682 h 589338"/>
                <a:gd name="connsiteX137" fmla="*/ 626628 w 688911"/>
                <a:gd name="connsiteY137" fmla="*/ 439379 h 589338"/>
                <a:gd name="connsiteX138" fmla="*/ 624849 w 688911"/>
                <a:gd name="connsiteY138" fmla="*/ 426550 h 589338"/>
                <a:gd name="connsiteX139" fmla="*/ 624087 w 688911"/>
                <a:gd name="connsiteY139" fmla="*/ 425280 h 589338"/>
                <a:gd name="connsiteX140" fmla="*/ 621928 w 688911"/>
                <a:gd name="connsiteY140" fmla="*/ 412196 h 589338"/>
                <a:gd name="connsiteX141" fmla="*/ 630438 w 688911"/>
                <a:gd name="connsiteY141" fmla="*/ 401145 h 589338"/>
                <a:gd name="connsiteX142" fmla="*/ 630438 w 688911"/>
                <a:gd name="connsiteY142" fmla="*/ 401145 h 589338"/>
                <a:gd name="connsiteX143" fmla="*/ 631963 w 688911"/>
                <a:gd name="connsiteY143" fmla="*/ 400129 h 589338"/>
                <a:gd name="connsiteX144" fmla="*/ 632852 w 688911"/>
                <a:gd name="connsiteY144" fmla="*/ 399494 h 589338"/>
                <a:gd name="connsiteX145" fmla="*/ 635011 w 688911"/>
                <a:gd name="connsiteY145" fmla="*/ 391872 h 589338"/>
                <a:gd name="connsiteX146" fmla="*/ 631200 w 688911"/>
                <a:gd name="connsiteY146" fmla="*/ 381075 h 589338"/>
                <a:gd name="connsiteX147" fmla="*/ 629041 w 688911"/>
                <a:gd name="connsiteY147" fmla="*/ 378026 h 589338"/>
                <a:gd name="connsiteX148" fmla="*/ 626374 w 688911"/>
                <a:gd name="connsiteY148" fmla="*/ 362148 h 589338"/>
                <a:gd name="connsiteX149" fmla="*/ 627263 w 688911"/>
                <a:gd name="connsiteY149" fmla="*/ 358973 h 589338"/>
                <a:gd name="connsiteX150" fmla="*/ 627771 w 688911"/>
                <a:gd name="connsiteY150" fmla="*/ 351224 h 589338"/>
                <a:gd name="connsiteX151" fmla="*/ 625230 w 688911"/>
                <a:gd name="connsiteY151" fmla="*/ 344492 h 589338"/>
                <a:gd name="connsiteX152" fmla="*/ 622182 w 688911"/>
                <a:gd name="connsiteY152" fmla="*/ 333695 h 589338"/>
                <a:gd name="connsiteX153" fmla="*/ 622182 w 688911"/>
                <a:gd name="connsiteY153" fmla="*/ 333695 h 589338"/>
                <a:gd name="connsiteX154" fmla="*/ 620785 w 688911"/>
                <a:gd name="connsiteY154" fmla="*/ 327597 h 589338"/>
                <a:gd name="connsiteX155" fmla="*/ 614687 w 688911"/>
                <a:gd name="connsiteY155" fmla="*/ 325565 h 589338"/>
                <a:gd name="connsiteX156" fmla="*/ 604907 w 688911"/>
                <a:gd name="connsiteY156" fmla="*/ 328360 h 589338"/>
                <a:gd name="connsiteX157" fmla="*/ 599571 w 688911"/>
                <a:gd name="connsiteY157" fmla="*/ 331916 h 589338"/>
                <a:gd name="connsiteX158" fmla="*/ 581788 w 688911"/>
                <a:gd name="connsiteY158" fmla="*/ 336616 h 589338"/>
                <a:gd name="connsiteX159" fmla="*/ 581026 w 688911"/>
                <a:gd name="connsiteY159" fmla="*/ 319087 h 589338"/>
                <a:gd name="connsiteX160" fmla="*/ 583312 w 688911"/>
                <a:gd name="connsiteY160" fmla="*/ 312608 h 589338"/>
                <a:gd name="connsiteX161" fmla="*/ 592458 w 688911"/>
                <a:gd name="connsiteY161" fmla="*/ 299271 h 589338"/>
                <a:gd name="connsiteX162" fmla="*/ 599444 w 688911"/>
                <a:gd name="connsiteY162" fmla="*/ 290379 h 589338"/>
                <a:gd name="connsiteX163" fmla="*/ 609860 w 688911"/>
                <a:gd name="connsiteY163" fmla="*/ 279836 h 589338"/>
                <a:gd name="connsiteX164" fmla="*/ 619260 w 688911"/>
                <a:gd name="connsiteY164" fmla="*/ 272977 h 589338"/>
                <a:gd name="connsiteX165" fmla="*/ 627136 w 688911"/>
                <a:gd name="connsiteY165" fmla="*/ 262180 h 589338"/>
                <a:gd name="connsiteX166" fmla="*/ 633106 w 688911"/>
                <a:gd name="connsiteY166" fmla="*/ 253542 h 589338"/>
                <a:gd name="connsiteX167" fmla="*/ 645173 w 688911"/>
                <a:gd name="connsiteY167" fmla="*/ 250493 h 589338"/>
                <a:gd name="connsiteX168" fmla="*/ 651906 w 688911"/>
                <a:gd name="connsiteY168" fmla="*/ 250747 h 589338"/>
                <a:gd name="connsiteX169" fmla="*/ 659400 w 688911"/>
                <a:gd name="connsiteY169" fmla="*/ 247191 h 589338"/>
                <a:gd name="connsiteX170" fmla="*/ 663084 w 688911"/>
                <a:gd name="connsiteY170" fmla="*/ 244904 h 589338"/>
                <a:gd name="connsiteX171" fmla="*/ 662449 w 688911"/>
                <a:gd name="connsiteY171" fmla="*/ 242999 h 589338"/>
                <a:gd name="connsiteX172" fmla="*/ 660162 w 688911"/>
                <a:gd name="connsiteY172" fmla="*/ 213148 h 589338"/>
                <a:gd name="connsiteX173" fmla="*/ 661560 w 688911"/>
                <a:gd name="connsiteY173" fmla="*/ 201970 h 589338"/>
                <a:gd name="connsiteX174" fmla="*/ 671468 w 688911"/>
                <a:gd name="connsiteY174" fmla="*/ 179867 h 589338"/>
                <a:gd name="connsiteX175" fmla="*/ 685821 w 688911"/>
                <a:gd name="connsiteY175" fmla="*/ 162719 h 589338"/>
                <a:gd name="connsiteX176" fmla="*/ 688870 w 688911"/>
                <a:gd name="connsiteY176" fmla="*/ 153700 h 589338"/>
                <a:gd name="connsiteX177" fmla="*/ 684678 w 688911"/>
                <a:gd name="connsiteY177" fmla="*/ 152684 h 589338"/>
                <a:gd name="connsiteX178" fmla="*/ 671340 w 688911"/>
                <a:gd name="connsiteY178" fmla="*/ 150398 h 589338"/>
                <a:gd name="connsiteX179" fmla="*/ 662703 w 688911"/>
                <a:gd name="connsiteY179" fmla="*/ 144681 h 589338"/>
                <a:gd name="connsiteX180" fmla="*/ 653557 w 688911"/>
                <a:gd name="connsiteY180" fmla="*/ 141633 h 589338"/>
                <a:gd name="connsiteX181" fmla="*/ 640982 w 688911"/>
                <a:gd name="connsiteY181" fmla="*/ 142649 h 589338"/>
                <a:gd name="connsiteX182" fmla="*/ 622436 w 688911"/>
                <a:gd name="connsiteY182" fmla="*/ 139600 h 589338"/>
                <a:gd name="connsiteX183" fmla="*/ 617482 w 688911"/>
                <a:gd name="connsiteY183" fmla="*/ 134901 h 589338"/>
                <a:gd name="connsiteX184" fmla="*/ 597666 w 688911"/>
                <a:gd name="connsiteY184" fmla="*/ 120039 h 589338"/>
                <a:gd name="connsiteX185" fmla="*/ 595253 w 688911"/>
                <a:gd name="connsiteY185" fmla="*/ 119912 h 589338"/>
                <a:gd name="connsiteX186" fmla="*/ 592966 w 688911"/>
                <a:gd name="connsiteY186" fmla="*/ 119912 h 589338"/>
                <a:gd name="connsiteX187" fmla="*/ 591442 w 688911"/>
                <a:gd name="connsiteY187" fmla="*/ 119912 h 589338"/>
                <a:gd name="connsiteX188" fmla="*/ 573023 w 688911"/>
                <a:gd name="connsiteY188" fmla="*/ 117752 h 589338"/>
                <a:gd name="connsiteX189" fmla="*/ 560829 w 688911"/>
                <a:gd name="connsiteY189" fmla="*/ 115593 h 589338"/>
                <a:gd name="connsiteX190" fmla="*/ 547618 w 688911"/>
                <a:gd name="connsiteY190" fmla="*/ 111401 h 589338"/>
                <a:gd name="connsiteX191" fmla="*/ 540124 w 688911"/>
                <a:gd name="connsiteY191" fmla="*/ 106574 h 589338"/>
                <a:gd name="connsiteX192" fmla="*/ 519927 w 688911"/>
                <a:gd name="connsiteY192" fmla="*/ 90569 h 589338"/>
                <a:gd name="connsiteX193" fmla="*/ 517132 w 688911"/>
                <a:gd name="connsiteY193" fmla="*/ 79518 h 589338"/>
                <a:gd name="connsiteX194" fmla="*/ 514465 w 688911"/>
                <a:gd name="connsiteY194" fmla="*/ 72023 h 589338"/>
                <a:gd name="connsiteX195" fmla="*/ 508749 w 688911"/>
                <a:gd name="connsiteY195" fmla="*/ 75326 h 589338"/>
                <a:gd name="connsiteX196" fmla="*/ 494776 w 688911"/>
                <a:gd name="connsiteY196" fmla="*/ 82947 h 589338"/>
                <a:gd name="connsiteX197" fmla="*/ 481311 w 688911"/>
                <a:gd name="connsiteY197" fmla="*/ 82439 h 589338"/>
                <a:gd name="connsiteX198" fmla="*/ 476865 w 688911"/>
                <a:gd name="connsiteY198" fmla="*/ 73039 h 589338"/>
                <a:gd name="connsiteX199" fmla="*/ 477246 w 688911"/>
                <a:gd name="connsiteY199" fmla="*/ 68975 h 589338"/>
                <a:gd name="connsiteX200" fmla="*/ 474071 w 688911"/>
                <a:gd name="connsiteY200" fmla="*/ 58686 h 589338"/>
                <a:gd name="connsiteX201" fmla="*/ 466957 w 688911"/>
                <a:gd name="connsiteY201" fmla="*/ 59448 h 589338"/>
                <a:gd name="connsiteX202" fmla="*/ 452603 w 688911"/>
                <a:gd name="connsiteY202" fmla="*/ 56145 h 589338"/>
                <a:gd name="connsiteX203" fmla="*/ 448412 w 688911"/>
                <a:gd name="connsiteY203" fmla="*/ 45475 h 589338"/>
                <a:gd name="connsiteX204" fmla="*/ 447650 w 688911"/>
                <a:gd name="connsiteY204" fmla="*/ 45475 h 589338"/>
                <a:gd name="connsiteX205" fmla="*/ 441933 w 688911"/>
                <a:gd name="connsiteY205" fmla="*/ 45602 h 589338"/>
                <a:gd name="connsiteX206" fmla="*/ 431517 w 688911"/>
                <a:gd name="connsiteY206" fmla="*/ 39378 h 589338"/>
                <a:gd name="connsiteX207" fmla="*/ 430755 w 688911"/>
                <a:gd name="connsiteY207" fmla="*/ 34424 h 589338"/>
                <a:gd name="connsiteX208" fmla="*/ 425547 w 688911"/>
                <a:gd name="connsiteY208" fmla="*/ 27183 h 589338"/>
                <a:gd name="connsiteX209" fmla="*/ 419196 w 688911"/>
                <a:gd name="connsiteY209" fmla="*/ 28454 h 589338"/>
                <a:gd name="connsiteX210" fmla="*/ 405731 w 688911"/>
                <a:gd name="connsiteY210" fmla="*/ 24897 h 589338"/>
                <a:gd name="connsiteX211" fmla="*/ 396712 w 688911"/>
                <a:gd name="connsiteY211" fmla="*/ 10797 h 589338"/>
                <a:gd name="connsiteX212" fmla="*/ 392647 w 688911"/>
                <a:gd name="connsiteY212" fmla="*/ 0 h 589338"/>
                <a:gd name="connsiteX213" fmla="*/ 380961 w 688911"/>
                <a:gd name="connsiteY213" fmla="*/ 3430 h 589338"/>
                <a:gd name="connsiteX214" fmla="*/ 357716 w 688911"/>
                <a:gd name="connsiteY214" fmla="*/ 10035 h 589338"/>
                <a:gd name="connsiteX215" fmla="*/ 341075 w 688911"/>
                <a:gd name="connsiteY215" fmla="*/ 17402 h 589338"/>
                <a:gd name="connsiteX216" fmla="*/ 150792 w 688911"/>
                <a:gd name="connsiteY216" fmla="*/ 137568 h 589338"/>
                <a:gd name="connsiteX217" fmla="*/ 143043 w 688911"/>
                <a:gd name="connsiteY217" fmla="*/ 129311 h 589338"/>
                <a:gd name="connsiteX218" fmla="*/ 136946 w 688911"/>
                <a:gd name="connsiteY218" fmla="*/ 134901 h 589338"/>
                <a:gd name="connsiteX219" fmla="*/ 150792 w 688911"/>
                <a:gd name="connsiteY219" fmla="*/ 137441 h 589338"/>
                <a:gd name="connsiteX220" fmla="*/ 129198 w 688911"/>
                <a:gd name="connsiteY220" fmla="*/ 113687 h 589338"/>
                <a:gd name="connsiteX221" fmla="*/ 120052 w 688911"/>
                <a:gd name="connsiteY221" fmla="*/ 110258 h 589338"/>
                <a:gd name="connsiteX222" fmla="*/ 115733 w 688911"/>
                <a:gd name="connsiteY222" fmla="*/ 120293 h 589338"/>
                <a:gd name="connsiteX223" fmla="*/ 129198 w 688911"/>
                <a:gd name="connsiteY223" fmla="*/ 113814 h 589338"/>
                <a:gd name="connsiteX224" fmla="*/ 177213 w 688911"/>
                <a:gd name="connsiteY224" fmla="*/ 338903 h 589338"/>
                <a:gd name="connsiteX225" fmla="*/ 183945 w 688911"/>
                <a:gd name="connsiteY225" fmla="*/ 340427 h 589338"/>
                <a:gd name="connsiteX226" fmla="*/ 178992 w 688911"/>
                <a:gd name="connsiteY226" fmla="*/ 334838 h 589338"/>
                <a:gd name="connsiteX227" fmla="*/ 172005 w 688911"/>
                <a:gd name="connsiteY227" fmla="*/ 334584 h 589338"/>
                <a:gd name="connsiteX228" fmla="*/ 177213 w 688911"/>
                <a:gd name="connsiteY228" fmla="*/ 338903 h 589338"/>
                <a:gd name="connsiteX229" fmla="*/ 136946 w 688911"/>
                <a:gd name="connsiteY229" fmla="*/ 307528 h 589338"/>
                <a:gd name="connsiteX230" fmla="*/ 131357 w 688911"/>
                <a:gd name="connsiteY230" fmla="*/ 298382 h 589338"/>
                <a:gd name="connsiteX231" fmla="*/ 127039 w 688911"/>
                <a:gd name="connsiteY231" fmla="*/ 308417 h 589338"/>
                <a:gd name="connsiteX232" fmla="*/ 137073 w 688911"/>
                <a:gd name="connsiteY232" fmla="*/ 307528 h 589338"/>
                <a:gd name="connsiteX233" fmla="*/ 87534 w 688911"/>
                <a:gd name="connsiteY233" fmla="*/ 268150 h 589338"/>
                <a:gd name="connsiteX234" fmla="*/ 95790 w 688911"/>
                <a:gd name="connsiteY234" fmla="*/ 264212 h 589338"/>
                <a:gd name="connsiteX235" fmla="*/ 80547 w 688911"/>
                <a:gd name="connsiteY235" fmla="*/ 259004 h 589338"/>
                <a:gd name="connsiteX236" fmla="*/ 87534 w 688911"/>
                <a:gd name="connsiteY236" fmla="*/ 268150 h 58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88911" h="589338">
                  <a:moveTo>
                    <a:pt x="341584" y="18038"/>
                  </a:moveTo>
                  <a:cubicBezTo>
                    <a:pt x="341075" y="22483"/>
                    <a:pt x="340949" y="28708"/>
                    <a:pt x="341584" y="38362"/>
                  </a:cubicBezTo>
                  <a:cubicBezTo>
                    <a:pt x="342219" y="48142"/>
                    <a:pt x="339678" y="51826"/>
                    <a:pt x="341584" y="55510"/>
                  </a:cubicBezTo>
                  <a:cubicBezTo>
                    <a:pt x="343489" y="59194"/>
                    <a:pt x="344124" y="58813"/>
                    <a:pt x="344378" y="63513"/>
                  </a:cubicBezTo>
                  <a:cubicBezTo>
                    <a:pt x="344632" y="68339"/>
                    <a:pt x="343108" y="73674"/>
                    <a:pt x="331548" y="75199"/>
                  </a:cubicBezTo>
                  <a:cubicBezTo>
                    <a:pt x="319989" y="76723"/>
                    <a:pt x="308938" y="80153"/>
                    <a:pt x="305762" y="82566"/>
                  </a:cubicBezTo>
                  <a:cubicBezTo>
                    <a:pt x="302460" y="84980"/>
                    <a:pt x="298141" y="87520"/>
                    <a:pt x="290646" y="89680"/>
                  </a:cubicBezTo>
                  <a:cubicBezTo>
                    <a:pt x="283025" y="91839"/>
                    <a:pt x="273117" y="95904"/>
                    <a:pt x="270323" y="99207"/>
                  </a:cubicBezTo>
                  <a:cubicBezTo>
                    <a:pt x="267528" y="102509"/>
                    <a:pt x="262955" y="105304"/>
                    <a:pt x="264098" y="108098"/>
                  </a:cubicBezTo>
                  <a:cubicBezTo>
                    <a:pt x="265115" y="110893"/>
                    <a:pt x="269687" y="112671"/>
                    <a:pt x="274260" y="112798"/>
                  </a:cubicBezTo>
                  <a:cubicBezTo>
                    <a:pt x="278833" y="113052"/>
                    <a:pt x="280993" y="111909"/>
                    <a:pt x="280485" y="114704"/>
                  </a:cubicBezTo>
                  <a:cubicBezTo>
                    <a:pt x="279976" y="117498"/>
                    <a:pt x="275658" y="119912"/>
                    <a:pt x="270449" y="121817"/>
                  </a:cubicBezTo>
                  <a:cubicBezTo>
                    <a:pt x="265241" y="123722"/>
                    <a:pt x="258128" y="123722"/>
                    <a:pt x="253174" y="126644"/>
                  </a:cubicBezTo>
                  <a:cubicBezTo>
                    <a:pt x="248220" y="129438"/>
                    <a:pt x="239964" y="125120"/>
                    <a:pt x="230183" y="124866"/>
                  </a:cubicBezTo>
                  <a:cubicBezTo>
                    <a:pt x="220402" y="124612"/>
                    <a:pt x="209350" y="125882"/>
                    <a:pt x="204651" y="125501"/>
                  </a:cubicBezTo>
                  <a:cubicBezTo>
                    <a:pt x="199824" y="124993"/>
                    <a:pt x="196648" y="122706"/>
                    <a:pt x="192964" y="118514"/>
                  </a:cubicBezTo>
                  <a:cubicBezTo>
                    <a:pt x="189281" y="114450"/>
                    <a:pt x="186232" y="114577"/>
                    <a:pt x="186867" y="108352"/>
                  </a:cubicBezTo>
                  <a:cubicBezTo>
                    <a:pt x="187502" y="102128"/>
                    <a:pt x="188138" y="98571"/>
                    <a:pt x="183183" y="98825"/>
                  </a:cubicBezTo>
                  <a:cubicBezTo>
                    <a:pt x="178230" y="99079"/>
                    <a:pt x="178356" y="101239"/>
                    <a:pt x="172767" y="100604"/>
                  </a:cubicBezTo>
                  <a:cubicBezTo>
                    <a:pt x="167178" y="99969"/>
                    <a:pt x="158032" y="91331"/>
                    <a:pt x="155238" y="95015"/>
                  </a:cubicBezTo>
                  <a:cubicBezTo>
                    <a:pt x="152444" y="98698"/>
                    <a:pt x="153968" y="95269"/>
                    <a:pt x="156508" y="104923"/>
                  </a:cubicBezTo>
                  <a:cubicBezTo>
                    <a:pt x="159049" y="114704"/>
                    <a:pt x="163621" y="119276"/>
                    <a:pt x="167559" y="126644"/>
                  </a:cubicBezTo>
                  <a:cubicBezTo>
                    <a:pt x="171497" y="134011"/>
                    <a:pt x="175308" y="132614"/>
                    <a:pt x="175689" y="138076"/>
                  </a:cubicBezTo>
                  <a:cubicBezTo>
                    <a:pt x="176070" y="143538"/>
                    <a:pt x="174419" y="149381"/>
                    <a:pt x="175181" y="153954"/>
                  </a:cubicBezTo>
                  <a:cubicBezTo>
                    <a:pt x="176070" y="158527"/>
                    <a:pt x="175435" y="158908"/>
                    <a:pt x="177975" y="163100"/>
                  </a:cubicBezTo>
                  <a:cubicBezTo>
                    <a:pt x="180516" y="167165"/>
                    <a:pt x="183183" y="168562"/>
                    <a:pt x="183183" y="171357"/>
                  </a:cubicBezTo>
                  <a:cubicBezTo>
                    <a:pt x="183183" y="174151"/>
                    <a:pt x="178611" y="174405"/>
                    <a:pt x="175435" y="171992"/>
                  </a:cubicBezTo>
                  <a:cubicBezTo>
                    <a:pt x="172132" y="169578"/>
                    <a:pt x="163749" y="166530"/>
                    <a:pt x="158922" y="166784"/>
                  </a:cubicBezTo>
                  <a:cubicBezTo>
                    <a:pt x="154095" y="167038"/>
                    <a:pt x="152825" y="174659"/>
                    <a:pt x="153332" y="177581"/>
                  </a:cubicBezTo>
                  <a:cubicBezTo>
                    <a:pt x="153841" y="180630"/>
                    <a:pt x="152444" y="183170"/>
                    <a:pt x="150538" y="182535"/>
                  </a:cubicBezTo>
                  <a:cubicBezTo>
                    <a:pt x="148633" y="181900"/>
                    <a:pt x="149903" y="174786"/>
                    <a:pt x="144060" y="174786"/>
                  </a:cubicBezTo>
                  <a:cubicBezTo>
                    <a:pt x="138216" y="174786"/>
                    <a:pt x="137073" y="175422"/>
                    <a:pt x="131865" y="176692"/>
                  </a:cubicBezTo>
                  <a:cubicBezTo>
                    <a:pt x="126657" y="177962"/>
                    <a:pt x="123355" y="184313"/>
                    <a:pt x="118655" y="182916"/>
                  </a:cubicBezTo>
                  <a:cubicBezTo>
                    <a:pt x="113828" y="181646"/>
                    <a:pt x="111287" y="181646"/>
                    <a:pt x="110398" y="176438"/>
                  </a:cubicBezTo>
                  <a:cubicBezTo>
                    <a:pt x="109509" y="171230"/>
                    <a:pt x="98966" y="164751"/>
                    <a:pt x="95917" y="161957"/>
                  </a:cubicBezTo>
                  <a:cubicBezTo>
                    <a:pt x="92869" y="159162"/>
                    <a:pt x="87661" y="156495"/>
                    <a:pt x="84485" y="158527"/>
                  </a:cubicBezTo>
                  <a:cubicBezTo>
                    <a:pt x="81182" y="160433"/>
                    <a:pt x="71909" y="165641"/>
                    <a:pt x="64923" y="167800"/>
                  </a:cubicBezTo>
                  <a:cubicBezTo>
                    <a:pt x="57937" y="169959"/>
                    <a:pt x="43075" y="170595"/>
                    <a:pt x="33294" y="172754"/>
                  </a:cubicBezTo>
                  <a:cubicBezTo>
                    <a:pt x="23513" y="174913"/>
                    <a:pt x="7508" y="180376"/>
                    <a:pt x="2935" y="181265"/>
                  </a:cubicBezTo>
                  <a:cubicBezTo>
                    <a:pt x="-1638" y="182154"/>
                    <a:pt x="-114" y="189521"/>
                    <a:pt x="2427" y="190538"/>
                  </a:cubicBezTo>
                  <a:cubicBezTo>
                    <a:pt x="4967" y="191554"/>
                    <a:pt x="7000" y="192951"/>
                    <a:pt x="10175" y="190283"/>
                  </a:cubicBezTo>
                  <a:cubicBezTo>
                    <a:pt x="13478" y="187616"/>
                    <a:pt x="15383" y="185329"/>
                    <a:pt x="18686" y="185329"/>
                  </a:cubicBezTo>
                  <a:cubicBezTo>
                    <a:pt x="21989" y="185329"/>
                    <a:pt x="25672" y="185329"/>
                    <a:pt x="26053" y="188759"/>
                  </a:cubicBezTo>
                  <a:cubicBezTo>
                    <a:pt x="26562" y="192189"/>
                    <a:pt x="23005" y="190919"/>
                    <a:pt x="23005" y="197016"/>
                  </a:cubicBezTo>
                  <a:cubicBezTo>
                    <a:pt x="23005" y="203113"/>
                    <a:pt x="25672" y="206162"/>
                    <a:pt x="23005" y="208448"/>
                  </a:cubicBezTo>
                  <a:cubicBezTo>
                    <a:pt x="20464" y="210861"/>
                    <a:pt x="11065" y="209083"/>
                    <a:pt x="9794" y="212386"/>
                  </a:cubicBezTo>
                  <a:cubicBezTo>
                    <a:pt x="8524" y="215688"/>
                    <a:pt x="9159" y="217594"/>
                    <a:pt x="13351" y="220896"/>
                  </a:cubicBezTo>
                  <a:cubicBezTo>
                    <a:pt x="17416" y="224199"/>
                    <a:pt x="20083" y="231694"/>
                    <a:pt x="24783" y="229407"/>
                  </a:cubicBezTo>
                  <a:cubicBezTo>
                    <a:pt x="29610" y="226994"/>
                    <a:pt x="29102" y="220769"/>
                    <a:pt x="34056" y="220896"/>
                  </a:cubicBezTo>
                  <a:cubicBezTo>
                    <a:pt x="39010" y="221151"/>
                    <a:pt x="46250" y="225215"/>
                    <a:pt x="49934" y="226740"/>
                  </a:cubicBezTo>
                  <a:cubicBezTo>
                    <a:pt x="53618" y="228264"/>
                    <a:pt x="58191" y="226486"/>
                    <a:pt x="62256" y="228645"/>
                  </a:cubicBezTo>
                  <a:cubicBezTo>
                    <a:pt x="66320" y="230804"/>
                    <a:pt x="69369" y="234107"/>
                    <a:pt x="72036" y="236012"/>
                  </a:cubicBezTo>
                  <a:cubicBezTo>
                    <a:pt x="74704" y="237918"/>
                    <a:pt x="77626" y="244650"/>
                    <a:pt x="81817" y="246047"/>
                  </a:cubicBezTo>
                  <a:cubicBezTo>
                    <a:pt x="85882" y="247318"/>
                    <a:pt x="89820" y="240204"/>
                    <a:pt x="91980" y="239950"/>
                  </a:cubicBezTo>
                  <a:cubicBezTo>
                    <a:pt x="94139" y="239696"/>
                    <a:pt x="102396" y="238045"/>
                    <a:pt x="107096" y="241856"/>
                  </a:cubicBezTo>
                  <a:cubicBezTo>
                    <a:pt x="111923" y="245793"/>
                    <a:pt x="119671" y="248080"/>
                    <a:pt x="121576" y="250493"/>
                  </a:cubicBezTo>
                  <a:cubicBezTo>
                    <a:pt x="123481" y="252907"/>
                    <a:pt x="123736" y="257988"/>
                    <a:pt x="126911" y="259258"/>
                  </a:cubicBezTo>
                  <a:cubicBezTo>
                    <a:pt x="130087" y="260528"/>
                    <a:pt x="131738" y="261036"/>
                    <a:pt x="136565" y="260401"/>
                  </a:cubicBezTo>
                  <a:cubicBezTo>
                    <a:pt x="141519" y="259766"/>
                    <a:pt x="143298" y="258242"/>
                    <a:pt x="148633" y="259131"/>
                  </a:cubicBezTo>
                  <a:cubicBezTo>
                    <a:pt x="153968" y="260147"/>
                    <a:pt x="156762" y="261544"/>
                    <a:pt x="158922" y="264339"/>
                  </a:cubicBezTo>
                  <a:cubicBezTo>
                    <a:pt x="161081" y="267134"/>
                    <a:pt x="164130" y="269166"/>
                    <a:pt x="163114" y="270944"/>
                  </a:cubicBezTo>
                  <a:cubicBezTo>
                    <a:pt x="162097" y="272723"/>
                    <a:pt x="157397" y="271325"/>
                    <a:pt x="152825" y="270817"/>
                  </a:cubicBezTo>
                  <a:cubicBezTo>
                    <a:pt x="148251" y="270309"/>
                    <a:pt x="141900" y="268277"/>
                    <a:pt x="141773" y="270817"/>
                  </a:cubicBezTo>
                  <a:cubicBezTo>
                    <a:pt x="141773" y="273485"/>
                    <a:pt x="142535" y="276660"/>
                    <a:pt x="145838" y="277804"/>
                  </a:cubicBezTo>
                  <a:cubicBezTo>
                    <a:pt x="149141" y="278947"/>
                    <a:pt x="152951" y="280090"/>
                    <a:pt x="153206" y="282504"/>
                  </a:cubicBezTo>
                  <a:cubicBezTo>
                    <a:pt x="153460" y="284917"/>
                    <a:pt x="148379" y="290125"/>
                    <a:pt x="147235" y="291776"/>
                  </a:cubicBezTo>
                  <a:cubicBezTo>
                    <a:pt x="146092" y="293428"/>
                    <a:pt x="143424" y="297238"/>
                    <a:pt x="149014" y="300668"/>
                  </a:cubicBezTo>
                  <a:cubicBezTo>
                    <a:pt x="154730" y="304098"/>
                    <a:pt x="156000" y="307528"/>
                    <a:pt x="160319" y="313371"/>
                  </a:cubicBezTo>
                  <a:cubicBezTo>
                    <a:pt x="164638" y="319214"/>
                    <a:pt x="170481" y="320484"/>
                    <a:pt x="177467" y="322262"/>
                  </a:cubicBezTo>
                  <a:cubicBezTo>
                    <a:pt x="184454" y="324041"/>
                    <a:pt x="191186" y="321881"/>
                    <a:pt x="193981" y="327216"/>
                  </a:cubicBezTo>
                  <a:cubicBezTo>
                    <a:pt x="196775" y="332678"/>
                    <a:pt x="195886" y="333695"/>
                    <a:pt x="194997" y="338903"/>
                  </a:cubicBezTo>
                  <a:cubicBezTo>
                    <a:pt x="194108" y="344111"/>
                    <a:pt x="194616" y="347413"/>
                    <a:pt x="196521" y="351224"/>
                  </a:cubicBezTo>
                  <a:cubicBezTo>
                    <a:pt x="198427" y="355162"/>
                    <a:pt x="198680" y="357702"/>
                    <a:pt x="198680" y="360370"/>
                  </a:cubicBezTo>
                  <a:cubicBezTo>
                    <a:pt x="198680" y="363037"/>
                    <a:pt x="194743" y="365324"/>
                    <a:pt x="195886" y="367991"/>
                  </a:cubicBezTo>
                  <a:cubicBezTo>
                    <a:pt x="197029" y="370532"/>
                    <a:pt x="199570" y="373835"/>
                    <a:pt x="203635" y="376375"/>
                  </a:cubicBezTo>
                  <a:cubicBezTo>
                    <a:pt x="207699" y="379043"/>
                    <a:pt x="211891" y="385775"/>
                    <a:pt x="215067" y="388697"/>
                  </a:cubicBezTo>
                  <a:cubicBezTo>
                    <a:pt x="218369" y="391745"/>
                    <a:pt x="224213" y="400637"/>
                    <a:pt x="224339" y="404321"/>
                  </a:cubicBezTo>
                  <a:cubicBezTo>
                    <a:pt x="224594" y="408004"/>
                    <a:pt x="222434" y="413593"/>
                    <a:pt x="221545" y="412323"/>
                  </a:cubicBezTo>
                  <a:cubicBezTo>
                    <a:pt x="220656" y="411053"/>
                    <a:pt x="220529" y="403431"/>
                    <a:pt x="219132" y="401907"/>
                  </a:cubicBezTo>
                  <a:cubicBezTo>
                    <a:pt x="217861" y="400383"/>
                    <a:pt x="211129" y="391745"/>
                    <a:pt x="208716" y="389967"/>
                  </a:cubicBezTo>
                  <a:cubicBezTo>
                    <a:pt x="206302" y="388188"/>
                    <a:pt x="199443" y="383234"/>
                    <a:pt x="198045" y="385394"/>
                  </a:cubicBezTo>
                  <a:cubicBezTo>
                    <a:pt x="196775" y="387553"/>
                    <a:pt x="197410" y="392507"/>
                    <a:pt x="199315" y="397588"/>
                  </a:cubicBezTo>
                  <a:cubicBezTo>
                    <a:pt x="201221" y="402542"/>
                    <a:pt x="201983" y="413085"/>
                    <a:pt x="200078" y="418039"/>
                  </a:cubicBezTo>
                  <a:cubicBezTo>
                    <a:pt x="198172" y="422993"/>
                    <a:pt x="198934" y="432774"/>
                    <a:pt x="198808" y="437347"/>
                  </a:cubicBezTo>
                  <a:cubicBezTo>
                    <a:pt x="198553" y="441920"/>
                    <a:pt x="191821" y="447382"/>
                    <a:pt x="189281" y="452082"/>
                  </a:cubicBezTo>
                  <a:cubicBezTo>
                    <a:pt x="186740" y="456909"/>
                    <a:pt x="185343" y="468595"/>
                    <a:pt x="185343" y="474819"/>
                  </a:cubicBezTo>
                  <a:cubicBezTo>
                    <a:pt x="185343" y="481044"/>
                    <a:pt x="183564" y="483330"/>
                    <a:pt x="181024" y="490825"/>
                  </a:cubicBezTo>
                  <a:cubicBezTo>
                    <a:pt x="178484" y="498446"/>
                    <a:pt x="178865" y="501876"/>
                    <a:pt x="176959" y="506703"/>
                  </a:cubicBezTo>
                  <a:cubicBezTo>
                    <a:pt x="175943" y="509243"/>
                    <a:pt x="171751" y="513943"/>
                    <a:pt x="167686" y="517881"/>
                  </a:cubicBezTo>
                  <a:cubicBezTo>
                    <a:pt x="171243" y="519405"/>
                    <a:pt x="174546" y="521819"/>
                    <a:pt x="178356" y="527281"/>
                  </a:cubicBezTo>
                  <a:cubicBezTo>
                    <a:pt x="182167" y="532743"/>
                    <a:pt x="183056" y="536173"/>
                    <a:pt x="183564" y="538713"/>
                  </a:cubicBezTo>
                  <a:cubicBezTo>
                    <a:pt x="184073" y="540872"/>
                    <a:pt x="184327" y="542016"/>
                    <a:pt x="190551" y="544429"/>
                  </a:cubicBezTo>
                  <a:cubicBezTo>
                    <a:pt x="196394" y="546843"/>
                    <a:pt x="200713" y="547097"/>
                    <a:pt x="204270" y="547478"/>
                  </a:cubicBezTo>
                  <a:cubicBezTo>
                    <a:pt x="208969" y="547859"/>
                    <a:pt x="212653" y="548113"/>
                    <a:pt x="217480" y="551543"/>
                  </a:cubicBezTo>
                  <a:cubicBezTo>
                    <a:pt x="222942" y="555480"/>
                    <a:pt x="229547" y="556116"/>
                    <a:pt x="235645" y="556624"/>
                  </a:cubicBezTo>
                  <a:cubicBezTo>
                    <a:pt x="237550" y="556751"/>
                    <a:pt x="239329" y="557005"/>
                    <a:pt x="240853" y="557132"/>
                  </a:cubicBezTo>
                  <a:cubicBezTo>
                    <a:pt x="245044" y="557767"/>
                    <a:pt x="249363" y="560053"/>
                    <a:pt x="253936" y="562467"/>
                  </a:cubicBezTo>
                  <a:cubicBezTo>
                    <a:pt x="258382" y="564880"/>
                    <a:pt x="263082" y="567421"/>
                    <a:pt x="267147" y="567675"/>
                  </a:cubicBezTo>
                  <a:cubicBezTo>
                    <a:pt x="271466" y="567929"/>
                    <a:pt x="275404" y="568183"/>
                    <a:pt x="278833" y="567929"/>
                  </a:cubicBezTo>
                  <a:cubicBezTo>
                    <a:pt x="282009" y="567675"/>
                    <a:pt x="284676" y="566913"/>
                    <a:pt x="287217" y="565261"/>
                  </a:cubicBezTo>
                  <a:cubicBezTo>
                    <a:pt x="287725" y="565007"/>
                    <a:pt x="287725" y="563991"/>
                    <a:pt x="287725" y="563356"/>
                  </a:cubicBezTo>
                  <a:cubicBezTo>
                    <a:pt x="287725" y="562340"/>
                    <a:pt x="287725" y="561323"/>
                    <a:pt x="287979" y="560307"/>
                  </a:cubicBezTo>
                  <a:cubicBezTo>
                    <a:pt x="289249" y="556624"/>
                    <a:pt x="292679" y="555353"/>
                    <a:pt x="305255" y="559672"/>
                  </a:cubicBezTo>
                  <a:cubicBezTo>
                    <a:pt x="319354" y="564499"/>
                    <a:pt x="322657" y="566405"/>
                    <a:pt x="326595" y="568691"/>
                  </a:cubicBezTo>
                  <a:cubicBezTo>
                    <a:pt x="328246" y="569707"/>
                    <a:pt x="330151" y="570723"/>
                    <a:pt x="333073" y="572121"/>
                  </a:cubicBezTo>
                  <a:cubicBezTo>
                    <a:pt x="338027" y="574407"/>
                    <a:pt x="341456" y="574534"/>
                    <a:pt x="345267" y="574661"/>
                  </a:cubicBezTo>
                  <a:cubicBezTo>
                    <a:pt x="348697" y="574661"/>
                    <a:pt x="352508" y="574788"/>
                    <a:pt x="357462" y="576312"/>
                  </a:cubicBezTo>
                  <a:cubicBezTo>
                    <a:pt x="361780" y="577583"/>
                    <a:pt x="365337" y="579996"/>
                    <a:pt x="368894" y="582410"/>
                  </a:cubicBezTo>
                  <a:cubicBezTo>
                    <a:pt x="374483" y="586220"/>
                    <a:pt x="380326" y="590285"/>
                    <a:pt x="389218" y="589142"/>
                  </a:cubicBezTo>
                  <a:cubicBezTo>
                    <a:pt x="399253" y="587872"/>
                    <a:pt x="417926" y="584188"/>
                    <a:pt x="430247" y="581775"/>
                  </a:cubicBezTo>
                  <a:cubicBezTo>
                    <a:pt x="428469" y="579488"/>
                    <a:pt x="427325" y="578218"/>
                    <a:pt x="427325" y="575169"/>
                  </a:cubicBezTo>
                  <a:cubicBezTo>
                    <a:pt x="427325" y="571104"/>
                    <a:pt x="425166" y="568056"/>
                    <a:pt x="423642" y="564372"/>
                  </a:cubicBezTo>
                  <a:cubicBezTo>
                    <a:pt x="422117" y="560688"/>
                    <a:pt x="419069" y="558529"/>
                    <a:pt x="421482" y="553702"/>
                  </a:cubicBezTo>
                  <a:cubicBezTo>
                    <a:pt x="423896" y="548875"/>
                    <a:pt x="426436" y="543794"/>
                    <a:pt x="430120" y="540491"/>
                  </a:cubicBezTo>
                  <a:cubicBezTo>
                    <a:pt x="433804" y="537189"/>
                    <a:pt x="439774" y="531346"/>
                    <a:pt x="447777" y="527408"/>
                  </a:cubicBezTo>
                  <a:cubicBezTo>
                    <a:pt x="455779" y="523470"/>
                    <a:pt x="455017" y="523978"/>
                    <a:pt x="463655" y="519405"/>
                  </a:cubicBezTo>
                  <a:cubicBezTo>
                    <a:pt x="472292" y="514832"/>
                    <a:pt x="470768" y="511657"/>
                    <a:pt x="475849" y="513181"/>
                  </a:cubicBezTo>
                  <a:cubicBezTo>
                    <a:pt x="480803" y="514705"/>
                    <a:pt x="479787" y="516865"/>
                    <a:pt x="488171" y="517500"/>
                  </a:cubicBezTo>
                  <a:cubicBezTo>
                    <a:pt x="496681" y="518135"/>
                    <a:pt x="497697" y="519024"/>
                    <a:pt x="503159" y="517754"/>
                  </a:cubicBezTo>
                  <a:cubicBezTo>
                    <a:pt x="508621" y="516484"/>
                    <a:pt x="509892" y="516865"/>
                    <a:pt x="513957" y="519024"/>
                  </a:cubicBezTo>
                  <a:cubicBezTo>
                    <a:pt x="518021" y="521184"/>
                    <a:pt x="519419" y="518770"/>
                    <a:pt x="523992" y="519405"/>
                  </a:cubicBezTo>
                  <a:cubicBezTo>
                    <a:pt x="528564" y="520040"/>
                    <a:pt x="530724" y="522835"/>
                    <a:pt x="534407" y="523724"/>
                  </a:cubicBezTo>
                  <a:cubicBezTo>
                    <a:pt x="538091" y="524613"/>
                    <a:pt x="538981" y="528043"/>
                    <a:pt x="543045" y="530711"/>
                  </a:cubicBezTo>
                  <a:cubicBezTo>
                    <a:pt x="547237" y="533378"/>
                    <a:pt x="551683" y="533505"/>
                    <a:pt x="556764" y="533759"/>
                  </a:cubicBezTo>
                  <a:cubicBezTo>
                    <a:pt x="561718" y="534013"/>
                    <a:pt x="561337" y="539221"/>
                    <a:pt x="567180" y="541127"/>
                  </a:cubicBezTo>
                  <a:cubicBezTo>
                    <a:pt x="573023" y="543032"/>
                    <a:pt x="576072" y="543794"/>
                    <a:pt x="581661" y="543540"/>
                  </a:cubicBezTo>
                  <a:cubicBezTo>
                    <a:pt x="587250" y="543286"/>
                    <a:pt x="593728" y="544556"/>
                    <a:pt x="597666" y="541000"/>
                  </a:cubicBezTo>
                  <a:cubicBezTo>
                    <a:pt x="601604" y="537316"/>
                    <a:pt x="606304" y="532362"/>
                    <a:pt x="611131" y="527789"/>
                  </a:cubicBezTo>
                  <a:cubicBezTo>
                    <a:pt x="615958" y="523216"/>
                    <a:pt x="624087" y="518897"/>
                    <a:pt x="628660" y="515848"/>
                  </a:cubicBezTo>
                  <a:cubicBezTo>
                    <a:pt x="633233" y="512800"/>
                    <a:pt x="640854" y="509370"/>
                    <a:pt x="645809" y="507846"/>
                  </a:cubicBezTo>
                  <a:cubicBezTo>
                    <a:pt x="647587" y="507338"/>
                    <a:pt x="650890" y="505687"/>
                    <a:pt x="654954" y="503781"/>
                  </a:cubicBezTo>
                  <a:cubicBezTo>
                    <a:pt x="656098" y="500606"/>
                    <a:pt x="657749" y="497176"/>
                    <a:pt x="659273" y="493746"/>
                  </a:cubicBezTo>
                  <a:cubicBezTo>
                    <a:pt x="662322" y="487141"/>
                    <a:pt x="665370" y="480663"/>
                    <a:pt x="664481" y="479392"/>
                  </a:cubicBezTo>
                  <a:cubicBezTo>
                    <a:pt x="662322" y="476344"/>
                    <a:pt x="653049" y="473041"/>
                    <a:pt x="644157" y="469992"/>
                  </a:cubicBezTo>
                  <a:cubicBezTo>
                    <a:pt x="639965" y="468595"/>
                    <a:pt x="635901" y="467071"/>
                    <a:pt x="632598" y="465674"/>
                  </a:cubicBezTo>
                  <a:cubicBezTo>
                    <a:pt x="620911" y="460593"/>
                    <a:pt x="622563" y="454750"/>
                    <a:pt x="624849" y="446493"/>
                  </a:cubicBezTo>
                  <a:cubicBezTo>
                    <a:pt x="625230" y="445223"/>
                    <a:pt x="625485" y="443952"/>
                    <a:pt x="625866" y="442682"/>
                  </a:cubicBezTo>
                  <a:cubicBezTo>
                    <a:pt x="626120" y="441285"/>
                    <a:pt x="626374" y="440269"/>
                    <a:pt x="626628" y="439379"/>
                  </a:cubicBezTo>
                  <a:cubicBezTo>
                    <a:pt x="627898" y="434298"/>
                    <a:pt x="628406" y="432012"/>
                    <a:pt x="624849" y="426550"/>
                  </a:cubicBezTo>
                  <a:cubicBezTo>
                    <a:pt x="624595" y="426169"/>
                    <a:pt x="624341" y="425661"/>
                    <a:pt x="624087" y="425280"/>
                  </a:cubicBezTo>
                  <a:cubicBezTo>
                    <a:pt x="621547" y="420961"/>
                    <a:pt x="620785" y="416388"/>
                    <a:pt x="621928" y="412196"/>
                  </a:cubicBezTo>
                  <a:cubicBezTo>
                    <a:pt x="623071" y="408004"/>
                    <a:pt x="625866" y="404194"/>
                    <a:pt x="630438" y="401145"/>
                  </a:cubicBezTo>
                  <a:lnTo>
                    <a:pt x="630438" y="401145"/>
                  </a:lnTo>
                  <a:cubicBezTo>
                    <a:pt x="630438" y="401145"/>
                    <a:pt x="631455" y="400510"/>
                    <a:pt x="631963" y="400129"/>
                  </a:cubicBezTo>
                  <a:cubicBezTo>
                    <a:pt x="632217" y="400002"/>
                    <a:pt x="632598" y="399748"/>
                    <a:pt x="632852" y="399494"/>
                  </a:cubicBezTo>
                  <a:cubicBezTo>
                    <a:pt x="634884" y="397842"/>
                    <a:pt x="635392" y="394921"/>
                    <a:pt x="635011" y="391872"/>
                  </a:cubicBezTo>
                  <a:cubicBezTo>
                    <a:pt x="634630" y="388188"/>
                    <a:pt x="633106" y="384251"/>
                    <a:pt x="631200" y="381075"/>
                  </a:cubicBezTo>
                  <a:cubicBezTo>
                    <a:pt x="630565" y="379932"/>
                    <a:pt x="629803" y="378789"/>
                    <a:pt x="629041" y="378026"/>
                  </a:cubicBezTo>
                  <a:cubicBezTo>
                    <a:pt x="623706" y="371548"/>
                    <a:pt x="624722" y="367737"/>
                    <a:pt x="626374" y="362148"/>
                  </a:cubicBezTo>
                  <a:cubicBezTo>
                    <a:pt x="626628" y="361259"/>
                    <a:pt x="626882" y="360243"/>
                    <a:pt x="627263" y="358973"/>
                  </a:cubicBezTo>
                  <a:cubicBezTo>
                    <a:pt x="627898" y="356178"/>
                    <a:pt x="628152" y="353638"/>
                    <a:pt x="627771" y="351224"/>
                  </a:cubicBezTo>
                  <a:cubicBezTo>
                    <a:pt x="627390" y="348938"/>
                    <a:pt x="626628" y="346778"/>
                    <a:pt x="625230" y="344492"/>
                  </a:cubicBezTo>
                  <a:cubicBezTo>
                    <a:pt x="623071" y="341062"/>
                    <a:pt x="622690" y="337251"/>
                    <a:pt x="622182" y="333695"/>
                  </a:cubicBezTo>
                  <a:lnTo>
                    <a:pt x="622182" y="333695"/>
                  </a:lnTo>
                  <a:cubicBezTo>
                    <a:pt x="621928" y="331154"/>
                    <a:pt x="621674" y="328868"/>
                    <a:pt x="620785" y="327597"/>
                  </a:cubicBezTo>
                  <a:cubicBezTo>
                    <a:pt x="620023" y="326454"/>
                    <a:pt x="617736" y="325565"/>
                    <a:pt x="614687" y="325565"/>
                  </a:cubicBezTo>
                  <a:cubicBezTo>
                    <a:pt x="611639" y="325565"/>
                    <a:pt x="608082" y="326327"/>
                    <a:pt x="604907" y="328360"/>
                  </a:cubicBezTo>
                  <a:cubicBezTo>
                    <a:pt x="603001" y="329503"/>
                    <a:pt x="601223" y="330773"/>
                    <a:pt x="599571" y="331916"/>
                  </a:cubicBezTo>
                  <a:cubicBezTo>
                    <a:pt x="593220" y="336489"/>
                    <a:pt x="588012" y="340173"/>
                    <a:pt x="581788" y="336616"/>
                  </a:cubicBezTo>
                  <a:cubicBezTo>
                    <a:pt x="575310" y="332933"/>
                    <a:pt x="578231" y="325819"/>
                    <a:pt x="581026" y="319087"/>
                  </a:cubicBezTo>
                  <a:cubicBezTo>
                    <a:pt x="582042" y="316673"/>
                    <a:pt x="582931" y="314387"/>
                    <a:pt x="583312" y="312608"/>
                  </a:cubicBezTo>
                  <a:cubicBezTo>
                    <a:pt x="584201" y="308036"/>
                    <a:pt x="588393" y="303590"/>
                    <a:pt x="592458" y="299271"/>
                  </a:cubicBezTo>
                  <a:cubicBezTo>
                    <a:pt x="595506" y="296095"/>
                    <a:pt x="598555" y="292793"/>
                    <a:pt x="599444" y="290379"/>
                  </a:cubicBezTo>
                  <a:cubicBezTo>
                    <a:pt x="601350" y="285298"/>
                    <a:pt x="605033" y="283012"/>
                    <a:pt x="609860" y="279836"/>
                  </a:cubicBezTo>
                  <a:cubicBezTo>
                    <a:pt x="612655" y="278058"/>
                    <a:pt x="615831" y="276025"/>
                    <a:pt x="619260" y="272977"/>
                  </a:cubicBezTo>
                  <a:cubicBezTo>
                    <a:pt x="623706" y="268912"/>
                    <a:pt x="625485" y="265355"/>
                    <a:pt x="627136" y="262180"/>
                  </a:cubicBezTo>
                  <a:cubicBezTo>
                    <a:pt x="628660" y="259131"/>
                    <a:pt x="630057" y="256463"/>
                    <a:pt x="633106" y="253542"/>
                  </a:cubicBezTo>
                  <a:cubicBezTo>
                    <a:pt x="637806" y="248969"/>
                    <a:pt x="641108" y="249604"/>
                    <a:pt x="645173" y="250493"/>
                  </a:cubicBezTo>
                  <a:cubicBezTo>
                    <a:pt x="647079" y="250874"/>
                    <a:pt x="649238" y="251382"/>
                    <a:pt x="651906" y="250747"/>
                  </a:cubicBezTo>
                  <a:cubicBezTo>
                    <a:pt x="654827" y="250112"/>
                    <a:pt x="657241" y="248588"/>
                    <a:pt x="659400" y="247191"/>
                  </a:cubicBezTo>
                  <a:cubicBezTo>
                    <a:pt x="660544" y="246428"/>
                    <a:pt x="661813" y="245666"/>
                    <a:pt x="663084" y="244904"/>
                  </a:cubicBezTo>
                  <a:lnTo>
                    <a:pt x="662449" y="242999"/>
                  </a:lnTo>
                  <a:cubicBezTo>
                    <a:pt x="659400" y="234234"/>
                    <a:pt x="656605" y="226104"/>
                    <a:pt x="660162" y="213148"/>
                  </a:cubicBezTo>
                  <a:cubicBezTo>
                    <a:pt x="661560" y="208321"/>
                    <a:pt x="661560" y="204891"/>
                    <a:pt x="661560" y="201970"/>
                  </a:cubicBezTo>
                  <a:cubicBezTo>
                    <a:pt x="661560" y="195364"/>
                    <a:pt x="661560" y="190665"/>
                    <a:pt x="671468" y="179867"/>
                  </a:cubicBezTo>
                  <a:cubicBezTo>
                    <a:pt x="678327" y="172373"/>
                    <a:pt x="683027" y="167038"/>
                    <a:pt x="685821" y="162719"/>
                  </a:cubicBezTo>
                  <a:cubicBezTo>
                    <a:pt x="688235" y="159035"/>
                    <a:pt x="689124" y="156368"/>
                    <a:pt x="688870" y="153700"/>
                  </a:cubicBezTo>
                  <a:cubicBezTo>
                    <a:pt x="688870" y="152811"/>
                    <a:pt x="687092" y="152811"/>
                    <a:pt x="684678" y="152684"/>
                  </a:cubicBezTo>
                  <a:cubicBezTo>
                    <a:pt x="681122" y="152684"/>
                    <a:pt x="676548" y="152557"/>
                    <a:pt x="671340" y="150398"/>
                  </a:cubicBezTo>
                  <a:cubicBezTo>
                    <a:pt x="666259" y="148365"/>
                    <a:pt x="664354" y="146333"/>
                    <a:pt x="662703" y="144681"/>
                  </a:cubicBezTo>
                  <a:cubicBezTo>
                    <a:pt x="661179" y="143157"/>
                    <a:pt x="660035" y="142141"/>
                    <a:pt x="653557" y="141633"/>
                  </a:cubicBezTo>
                  <a:cubicBezTo>
                    <a:pt x="648857" y="141252"/>
                    <a:pt x="644665" y="142014"/>
                    <a:pt x="640982" y="142649"/>
                  </a:cubicBezTo>
                  <a:cubicBezTo>
                    <a:pt x="633868" y="143919"/>
                    <a:pt x="628152" y="144936"/>
                    <a:pt x="622436" y="139600"/>
                  </a:cubicBezTo>
                  <a:cubicBezTo>
                    <a:pt x="621039" y="138330"/>
                    <a:pt x="619260" y="136679"/>
                    <a:pt x="617482" y="134901"/>
                  </a:cubicBezTo>
                  <a:cubicBezTo>
                    <a:pt x="610877" y="128422"/>
                    <a:pt x="602493" y="120420"/>
                    <a:pt x="597666" y="120039"/>
                  </a:cubicBezTo>
                  <a:cubicBezTo>
                    <a:pt x="596650" y="120039"/>
                    <a:pt x="595887" y="120039"/>
                    <a:pt x="595253" y="119912"/>
                  </a:cubicBezTo>
                  <a:cubicBezTo>
                    <a:pt x="594490" y="119912"/>
                    <a:pt x="593728" y="119912"/>
                    <a:pt x="592966" y="119912"/>
                  </a:cubicBezTo>
                  <a:lnTo>
                    <a:pt x="591442" y="119912"/>
                  </a:lnTo>
                  <a:cubicBezTo>
                    <a:pt x="586869" y="120166"/>
                    <a:pt x="582296" y="120293"/>
                    <a:pt x="573023" y="117752"/>
                  </a:cubicBezTo>
                  <a:cubicBezTo>
                    <a:pt x="567688" y="116228"/>
                    <a:pt x="563877" y="115847"/>
                    <a:pt x="560829" y="115593"/>
                  </a:cubicBezTo>
                  <a:cubicBezTo>
                    <a:pt x="555875" y="115085"/>
                    <a:pt x="552445" y="114704"/>
                    <a:pt x="547618" y="111401"/>
                  </a:cubicBezTo>
                  <a:cubicBezTo>
                    <a:pt x="545713" y="110131"/>
                    <a:pt x="543045" y="108479"/>
                    <a:pt x="540124" y="106574"/>
                  </a:cubicBezTo>
                  <a:cubicBezTo>
                    <a:pt x="532375" y="101874"/>
                    <a:pt x="523229" y="96285"/>
                    <a:pt x="519927" y="90569"/>
                  </a:cubicBezTo>
                  <a:cubicBezTo>
                    <a:pt x="518021" y="87266"/>
                    <a:pt x="517640" y="83328"/>
                    <a:pt x="517132" y="79518"/>
                  </a:cubicBezTo>
                  <a:cubicBezTo>
                    <a:pt x="516624" y="75707"/>
                    <a:pt x="516243" y="72150"/>
                    <a:pt x="514465" y="72023"/>
                  </a:cubicBezTo>
                  <a:cubicBezTo>
                    <a:pt x="512305" y="72023"/>
                    <a:pt x="510781" y="73420"/>
                    <a:pt x="508749" y="75326"/>
                  </a:cubicBezTo>
                  <a:cubicBezTo>
                    <a:pt x="505573" y="78374"/>
                    <a:pt x="502016" y="81804"/>
                    <a:pt x="494776" y="82947"/>
                  </a:cubicBezTo>
                  <a:cubicBezTo>
                    <a:pt x="488171" y="83964"/>
                    <a:pt x="484106" y="83836"/>
                    <a:pt x="481311" y="82439"/>
                  </a:cubicBezTo>
                  <a:cubicBezTo>
                    <a:pt x="477754" y="80661"/>
                    <a:pt x="476738" y="77612"/>
                    <a:pt x="476865" y="73039"/>
                  </a:cubicBezTo>
                  <a:cubicBezTo>
                    <a:pt x="476865" y="71642"/>
                    <a:pt x="477119" y="70372"/>
                    <a:pt x="477246" y="68975"/>
                  </a:cubicBezTo>
                  <a:cubicBezTo>
                    <a:pt x="477754" y="64656"/>
                    <a:pt x="478263" y="59702"/>
                    <a:pt x="474071" y="58686"/>
                  </a:cubicBezTo>
                  <a:cubicBezTo>
                    <a:pt x="471403" y="58050"/>
                    <a:pt x="469117" y="58686"/>
                    <a:pt x="466957" y="59448"/>
                  </a:cubicBezTo>
                  <a:cubicBezTo>
                    <a:pt x="462257" y="60972"/>
                    <a:pt x="458192" y="62242"/>
                    <a:pt x="452603" y="56145"/>
                  </a:cubicBezTo>
                  <a:cubicBezTo>
                    <a:pt x="448158" y="51318"/>
                    <a:pt x="448284" y="47888"/>
                    <a:pt x="448412" y="45475"/>
                  </a:cubicBezTo>
                  <a:cubicBezTo>
                    <a:pt x="448412" y="45475"/>
                    <a:pt x="448412" y="45475"/>
                    <a:pt x="447650" y="45475"/>
                  </a:cubicBezTo>
                  <a:cubicBezTo>
                    <a:pt x="445617" y="44967"/>
                    <a:pt x="443585" y="45348"/>
                    <a:pt x="441933" y="45602"/>
                  </a:cubicBezTo>
                  <a:cubicBezTo>
                    <a:pt x="436725" y="46491"/>
                    <a:pt x="433168" y="46999"/>
                    <a:pt x="431517" y="39378"/>
                  </a:cubicBezTo>
                  <a:cubicBezTo>
                    <a:pt x="431136" y="37599"/>
                    <a:pt x="431009" y="36075"/>
                    <a:pt x="430755" y="34424"/>
                  </a:cubicBezTo>
                  <a:cubicBezTo>
                    <a:pt x="430374" y="30613"/>
                    <a:pt x="429993" y="27310"/>
                    <a:pt x="425547" y="27183"/>
                  </a:cubicBezTo>
                  <a:cubicBezTo>
                    <a:pt x="422753" y="27056"/>
                    <a:pt x="420847" y="27818"/>
                    <a:pt x="419196" y="28454"/>
                  </a:cubicBezTo>
                  <a:cubicBezTo>
                    <a:pt x="414877" y="30105"/>
                    <a:pt x="411956" y="31248"/>
                    <a:pt x="405731" y="24897"/>
                  </a:cubicBezTo>
                  <a:cubicBezTo>
                    <a:pt x="402302" y="21340"/>
                    <a:pt x="399253" y="16259"/>
                    <a:pt x="396712" y="10797"/>
                  </a:cubicBezTo>
                  <a:cubicBezTo>
                    <a:pt x="395061" y="7240"/>
                    <a:pt x="393791" y="3557"/>
                    <a:pt x="392647" y="0"/>
                  </a:cubicBezTo>
                  <a:cubicBezTo>
                    <a:pt x="389091" y="1270"/>
                    <a:pt x="385153" y="2413"/>
                    <a:pt x="380961" y="3430"/>
                  </a:cubicBezTo>
                  <a:cubicBezTo>
                    <a:pt x="371180" y="5716"/>
                    <a:pt x="365845" y="7240"/>
                    <a:pt x="357716" y="10035"/>
                  </a:cubicBezTo>
                  <a:cubicBezTo>
                    <a:pt x="349586" y="12830"/>
                    <a:pt x="341456" y="12957"/>
                    <a:pt x="341075" y="17402"/>
                  </a:cubicBezTo>
                  <a:moveTo>
                    <a:pt x="150792" y="137568"/>
                  </a:moveTo>
                  <a:cubicBezTo>
                    <a:pt x="152062" y="133630"/>
                    <a:pt x="145965" y="127533"/>
                    <a:pt x="143043" y="129311"/>
                  </a:cubicBezTo>
                  <a:cubicBezTo>
                    <a:pt x="138216" y="129693"/>
                    <a:pt x="131357" y="132741"/>
                    <a:pt x="136946" y="134901"/>
                  </a:cubicBezTo>
                  <a:cubicBezTo>
                    <a:pt x="142535" y="137060"/>
                    <a:pt x="149522" y="141379"/>
                    <a:pt x="150792" y="137441"/>
                  </a:cubicBezTo>
                  <a:moveTo>
                    <a:pt x="129198" y="113687"/>
                  </a:moveTo>
                  <a:cubicBezTo>
                    <a:pt x="131865" y="109750"/>
                    <a:pt x="124371" y="105431"/>
                    <a:pt x="120052" y="110258"/>
                  </a:cubicBezTo>
                  <a:cubicBezTo>
                    <a:pt x="116114" y="116355"/>
                    <a:pt x="111795" y="118895"/>
                    <a:pt x="115733" y="120293"/>
                  </a:cubicBezTo>
                  <a:cubicBezTo>
                    <a:pt x="119671" y="121563"/>
                    <a:pt x="126530" y="117625"/>
                    <a:pt x="129198" y="113814"/>
                  </a:cubicBezTo>
                  <a:moveTo>
                    <a:pt x="177213" y="338903"/>
                  </a:moveTo>
                  <a:cubicBezTo>
                    <a:pt x="180516" y="340681"/>
                    <a:pt x="183437" y="343857"/>
                    <a:pt x="183945" y="340427"/>
                  </a:cubicBezTo>
                  <a:cubicBezTo>
                    <a:pt x="184454" y="336997"/>
                    <a:pt x="180897" y="338013"/>
                    <a:pt x="178992" y="334838"/>
                  </a:cubicBezTo>
                  <a:cubicBezTo>
                    <a:pt x="177086" y="331535"/>
                    <a:pt x="169846" y="330011"/>
                    <a:pt x="172005" y="334584"/>
                  </a:cubicBezTo>
                  <a:cubicBezTo>
                    <a:pt x="173022" y="337632"/>
                    <a:pt x="173910" y="337124"/>
                    <a:pt x="177213" y="338903"/>
                  </a:cubicBezTo>
                  <a:moveTo>
                    <a:pt x="136946" y="307528"/>
                  </a:moveTo>
                  <a:cubicBezTo>
                    <a:pt x="136946" y="302320"/>
                    <a:pt x="136057" y="298382"/>
                    <a:pt x="131357" y="298382"/>
                  </a:cubicBezTo>
                  <a:cubicBezTo>
                    <a:pt x="123100" y="299652"/>
                    <a:pt x="123609" y="307909"/>
                    <a:pt x="127039" y="308417"/>
                  </a:cubicBezTo>
                  <a:cubicBezTo>
                    <a:pt x="130468" y="308798"/>
                    <a:pt x="137073" y="312736"/>
                    <a:pt x="137073" y="307528"/>
                  </a:cubicBezTo>
                  <a:moveTo>
                    <a:pt x="87534" y="268150"/>
                  </a:moveTo>
                  <a:cubicBezTo>
                    <a:pt x="90074" y="276406"/>
                    <a:pt x="96679" y="269420"/>
                    <a:pt x="95790" y="264212"/>
                  </a:cubicBezTo>
                  <a:cubicBezTo>
                    <a:pt x="94901" y="259004"/>
                    <a:pt x="81944" y="252907"/>
                    <a:pt x="80547" y="259004"/>
                  </a:cubicBezTo>
                  <a:cubicBezTo>
                    <a:pt x="81055" y="265101"/>
                    <a:pt x="84866" y="259893"/>
                    <a:pt x="87534" y="268150"/>
                  </a:cubicBezTo>
                </a:path>
              </a:pathLst>
            </a:custGeom>
            <a:solidFill>
              <a:srgbClr val="FFFFFF"/>
            </a:solidFill>
            <a:ln w="12700" cap="flat">
              <a:noFill/>
              <a:prstDash val="solid"/>
              <a:miter/>
            </a:ln>
          </p:spPr>
          <p:txBody>
            <a:bodyPr rtlCol="0" anchor="ctr"/>
            <a:lstStyle/>
            <a:p>
              <a:endParaRPr lang="en-GB"/>
            </a:p>
          </p:txBody>
        </p:sp>
        <p:sp>
          <p:nvSpPr>
            <p:cNvPr id="1364" name="Freeform: Shape 1363">
              <a:extLst>
                <a:ext uri="{FF2B5EF4-FFF2-40B4-BE49-F238E27FC236}">
                  <a16:creationId xmlns:a16="http://schemas.microsoft.com/office/drawing/2014/main" id="{5C2E2109-FF37-4186-4B03-93B660135944}"/>
                </a:ext>
              </a:extLst>
            </p:cNvPr>
            <p:cNvSpPr/>
            <p:nvPr/>
          </p:nvSpPr>
          <p:spPr>
            <a:xfrm>
              <a:off x="5371703" y="884816"/>
              <a:ext cx="301202" cy="262560"/>
            </a:xfrm>
            <a:custGeom>
              <a:avLst/>
              <a:gdLst>
                <a:gd name="connsiteX0" fmla="*/ 212386 w 301202"/>
                <a:gd name="connsiteY0" fmla="*/ 230423 h 262560"/>
                <a:gd name="connsiteX1" fmla="*/ 223183 w 301202"/>
                <a:gd name="connsiteY1" fmla="*/ 244523 h 262560"/>
                <a:gd name="connsiteX2" fmla="*/ 243126 w 301202"/>
                <a:gd name="connsiteY2" fmla="*/ 254939 h 262560"/>
                <a:gd name="connsiteX3" fmla="*/ 255447 w 301202"/>
                <a:gd name="connsiteY3" fmla="*/ 262053 h 262560"/>
                <a:gd name="connsiteX4" fmla="*/ 260020 w 301202"/>
                <a:gd name="connsiteY4" fmla="*/ 262561 h 262560"/>
                <a:gd name="connsiteX5" fmla="*/ 264212 w 301202"/>
                <a:gd name="connsiteY5" fmla="*/ 251637 h 262560"/>
                <a:gd name="connsiteX6" fmla="*/ 262688 w 301202"/>
                <a:gd name="connsiteY6" fmla="*/ 250747 h 262560"/>
                <a:gd name="connsiteX7" fmla="*/ 248715 w 301202"/>
                <a:gd name="connsiteY7" fmla="*/ 241348 h 262560"/>
                <a:gd name="connsiteX8" fmla="*/ 241220 w 301202"/>
                <a:gd name="connsiteY8" fmla="*/ 237537 h 262560"/>
                <a:gd name="connsiteX9" fmla="*/ 225088 w 301202"/>
                <a:gd name="connsiteY9" fmla="*/ 224072 h 262560"/>
                <a:gd name="connsiteX10" fmla="*/ 218864 w 301202"/>
                <a:gd name="connsiteY10" fmla="*/ 211370 h 262560"/>
                <a:gd name="connsiteX11" fmla="*/ 209210 w 301202"/>
                <a:gd name="connsiteY11" fmla="*/ 201716 h 262560"/>
                <a:gd name="connsiteX12" fmla="*/ 200699 w 301202"/>
                <a:gd name="connsiteY12" fmla="*/ 196889 h 262560"/>
                <a:gd name="connsiteX13" fmla="*/ 184313 w 301202"/>
                <a:gd name="connsiteY13" fmla="*/ 186219 h 262560"/>
                <a:gd name="connsiteX14" fmla="*/ 171357 w 301202"/>
                <a:gd name="connsiteY14" fmla="*/ 176311 h 262560"/>
                <a:gd name="connsiteX15" fmla="*/ 150905 w 301202"/>
                <a:gd name="connsiteY15" fmla="*/ 157003 h 262560"/>
                <a:gd name="connsiteX16" fmla="*/ 148238 w 301202"/>
                <a:gd name="connsiteY16" fmla="*/ 149000 h 262560"/>
                <a:gd name="connsiteX17" fmla="*/ 141379 w 301202"/>
                <a:gd name="connsiteY17" fmla="*/ 137314 h 262560"/>
                <a:gd name="connsiteX18" fmla="*/ 132741 w 301202"/>
                <a:gd name="connsiteY18" fmla="*/ 130709 h 262560"/>
                <a:gd name="connsiteX19" fmla="*/ 118514 w 301202"/>
                <a:gd name="connsiteY19" fmla="*/ 113306 h 262560"/>
                <a:gd name="connsiteX20" fmla="*/ 118006 w 301202"/>
                <a:gd name="connsiteY20" fmla="*/ 108098 h 262560"/>
                <a:gd name="connsiteX21" fmla="*/ 126771 w 301202"/>
                <a:gd name="connsiteY21" fmla="*/ 85234 h 262560"/>
                <a:gd name="connsiteX22" fmla="*/ 141506 w 301202"/>
                <a:gd name="connsiteY22" fmla="*/ 93744 h 262560"/>
                <a:gd name="connsiteX23" fmla="*/ 147984 w 301202"/>
                <a:gd name="connsiteY23" fmla="*/ 99080 h 262560"/>
                <a:gd name="connsiteX24" fmla="*/ 152176 w 301202"/>
                <a:gd name="connsiteY24" fmla="*/ 95904 h 262560"/>
                <a:gd name="connsiteX25" fmla="*/ 152176 w 301202"/>
                <a:gd name="connsiteY25" fmla="*/ 95904 h 262560"/>
                <a:gd name="connsiteX26" fmla="*/ 159289 w 301202"/>
                <a:gd name="connsiteY26" fmla="*/ 88155 h 262560"/>
                <a:gd name="connsiteX27" fmla="*/ 162973 w 301202"/>
                <a:gd name="connsiteY27" fmla="*/ 85869 h 262560"/>
                <a:gd name="connsiteX28" fmla="*/ 187362 w 301202"/>
                <a:gd name="connsiteY28" fmla="*/ 86123 h 262560"/>
                <a:gd name="connsiteX29" fmla="*/ 188505 w 301202"/>
                <a:gd name="connsiteY29" fmla="*/ 86885 h 262560"/>
                <a:gd name="connsiteX30" fmla="*/ 197905 w 301202"/>
                <a:gd name="connsiteY30" fmla="*/ 92347 h 262560"/>
                <a:gd name="connsiteX31" fmla="*/ 207051 w 301202"/>
                <a:gd name="connsiteY31" fmla="*/ 92093 h 262560"/>
                <a:gd name="connsiteX32" fmla="*/ 212132 w 301202"/>
                <a:gd name="connsiteY32" fmla="*/ 91585 h 262560"/>
                <a:gd name="connsiteX33" fmla="*/ 220007 w 301202"/>
                <a:gd name="connsiteY33" fmla="*/ 90823 h 262560"/>
                <a:gd name="connsiteX34" fmla="*/ 247699 w 301202"/>
                <a:gd name="connsiteY34" fmla="*/ 90061 h 262560"/>
                <a:gd name="connsiteX35" fmla="*/ 258496 w 301202"/>
                <a:gd name="connsiteY35" fmla="*/ 90061 h 262560"/>
                <a:gd name="connsiteX36" fmla="*/ 276660 w 301202"/>
                <a:gd name="connsiteY36" fmla="*/ 95269 h 262560"/>
                <a:gd name="connsiteX37" fmla="*/ 281995 w 301202"/>
                <a:gd name="connsiteY37" fmla="*/ 104796 h 262560"/>
                <a:gd name="connsiteX38" fmla="*/ 285425 w 301202"/>
                <a:gd name="connsiteY38" fmla="*/ 108225 h 262560"/>
                <a:gd name="connsiteX39" fmla="*/ 297619 w 301202"/>
                <a:gd name="connsiteY39" fmla="*/ 107209 h 262560"/>
                <a:gd name="connsiteX40" fmla="*/ 299144 w 301202"/>
                <a:gd name="connsiteY40" fmla="*/ 96920 h 262560"/>
                <a:gd name="connsiteX41" fmla="*/ 300922 w 301202"/>
                <a:gd name="connsiteY41" fmla="*/ 89172 h 262560"/>
                <a:gd name="connsiteX42" fmla="*/ 300033 w 301202"/>
                <a:gd name="connsiteY42" fmla="*/ 80534 h 262560"/>
                <a:gd name="connsiteX43" fmla="*/ 295968 w 301202"/>
                <a:gd name="connsiteY43" fmla="*/ 74310 h 262560"/>
                <a:gd name="connsiteX44" fmla="*/ 290760 w 301202"/>
                <a:gd name="connsiteY44" fmla="*/ 67450 h 262560"/>
                <a:gd name="connsiteX45" fmla="*/ 287965 w 301202"/>
                <a:gd name="connsiteY45" fmla="*/ 58940 h 262560"/>
                <a:gd name="connsiteX46" fmla="*/ 287457 w 301202"/>
                <a:gd name="connsiteY46" fmla="*/ 44967 h 262560"/>
                <a:gd name="connsiteX47" fmla="*/ 265228 w 301202"/>
                <a:gd name="connsiteY47" fmla="*/ 50937 h 262560"/>
                <a:gd name="connsiteX48" fmla="*/ 236393 w 301202"/>
                <a:gd name="connsiteY48" fmla="*/ 51826 h 262560"/>
                <a:gd name="connsiteX49" fmla="*/ 212386 w 301202"/>
                <a:gd name="connsiteY49" fmla="*/ 42172 h 262560"/>
                <a:gd name="connsiteX50" fmla="*/ 185075 w 301202"/>
                <a:gd name="connsiteY50" fmla="*/ 22991 h 262560"/>
                <a:gd name="connsiteX51" fmla="*/ 168435 w 301202"/>
                <a:gd name="connsiteY51" fmla="*/ 9146 h 262560"/>
                <a:gd name="connsiteX52" fmla="*/ 160432 w 301202"/>
                <a:gd name="connsiteY52" fmla="*/ 0 h 262560"/>
                <a:gd name="connsiteX53" fmla="*/ 134773 w 301202"/>
                <a:gd name="connsiteY53" fmla="*/ 14608 h 262560"/>
                <a:gd name="connsiteX54" fmla="*/ 124738 w 301202"/>
                <a:gd name="connsiteY54" fmla="*/ 17784 h 262560"/>
                <a:gd name="connsiteX55" fmla="*/ 117371 w 301202"/>
                <a:gd name="connsiteY55" fmla="*/ 24135 h 262560"/>
                <a:gd name="connsiteX56" fmla="*/ 115847 w 301202"/>
                <a:gd name="connsiteY56" fmla="*/ 29978 h 262560"/>
                <a:gd name="connsiteX57" fmla="*/ 112671 w 301202"/>
                <a:gd name="connsiteY57" fmla="*/ 41283 h 262560"/>
                <a:gd name="connsiteX58" fmla="*/ 107209 w 301202"/>
                <a:gd name="connsiteY58" fmla="*/ 46618 h 262560"/>
                <a:gd name="connsiteX59" fmla="*/ 99714 w 301202"/>
                <a:gd name="connsiteY59" fmla="*/ 56907 h 262560"/>
                <a:gd name="connsiteX60" fmla="*/ 97809 w 301202"/>
                <a:gd name="connsiteY60" fmla="*/ 61607 h 262560"/>
                <a:gd name="connsiteX61" fmla="*/ 82566 w 301202"/>
                <a:gd name="connsiteY61" fmla="*/ 71769 h 262560"/>
                <a:gd name="connsiteX62" fmla="*/ 65672 w 301202"/>
                <a:gd name="connsiteY62" fmla="*/ 66180 h 262560"/>
                <a:gd name="connsiteX63" fmla="*/ 56526 w 301202"/>
                <a:gd name="connsiteY63" fmla="*/ 60718 h 262560"/>
                <a:gd name="connsiteX64" fmla="*/ 49031 w 301202"/>
                <a:gd name="connsiteY64" fmla="*/ 61607 h 262560"/>
                <a:gd name="connsiteX65" fmla="*/ 40140 w 301202"/>
                <a:gd name="connsiteY65" fmla="*/ 68721 h 262560"/>
                <a:gd name="connsiteX66" fmla="*/ 19562 w 301202"/>
                <a:gd name="connsiteY66" fmla="*/ 69991 h 262560"/>
                <a:gd name="connsiteX67" fmla="*/ 13591 w 301202"/>
                <a:gd name="connsiteY67" fmla="*/ 68212 h 262560"/>
                <a:gd name="connsiteX68" fmla="*/ 2921 w 301202"/>
                <a:gd name="connsiteY68" fmla="*/ 72023 h 262560"/>
                <a:gd name="connsiteX69" fmla="*/ 0 w 301202"/>
                <a:gd name="connsiteY69" fmla="*/ 74056 h 262560"/>
                <a:gd name="connsiteX70" fmla="*/ 1397 w 301202"/>
                <a:gd name="connsiteY70" fmla="*/ 81169 h 262560"/>
                <a:gd name="connsiteX71" fmla="*/ 7240 w 301202"/>
                <a:gd name="connsiteY71" fmla="*/ 95650 h 262560"/>
                <a:gd name="connsiteX72" fmla="*/ 13719 w 301202"/>
                <a:gd name="connsiteY72" fmla="*/ 107590 h 262560"/>
                <a:gd name="connsiteX73" fmla="*/ 22102 w 301202"/>
                <a:gd name="connsiteY73" fmla="*/ 111655 h 262560"/>
                <a:gd name="connsiteX74" fmla="*/ 28326 w 301202"/>
                <a:gd name="connsiteY74" fmla="*/ 99080 h 262560"/>
                <a:gd name="connsiteX75" fmla="*/ 36583 w 301202"/>
                <a:gd name="connsiteY75" fmla="*/ 91458 h 262560"/>
                <a:gd name="connsiteX76" fmla="*/ 40521 w 301202"/>
                <a:gd name="connsiteY76" fmla="*/ 81423 h 262560"/>
                <a:gd name="connsiteX77" fmla="*/ 52461 w 301202"/>
                <a:gd name="connsiteY77" fmla="*/ 85107 h 262560"/>
                <a:gd name="connsiteX78" fmla="*/ 63513 w 301202"/>
                <a:gd name="connsiteY78" fmla="*/ 92220 h 262560"/>
                <a:gd name="connsiteX79" fmla="*/ 76342 w 301202"/>
                <a:gd name="connsiteY79" fmla="*/ 102001 h 262560"/>
                <a:gd name="connsiteX80" fmla="*/ 76723 w 301202"/>
                <a:gd name="connsiteY80" fmla="*/ 116482 h 262560"/>
                <a:gd name="connsiteX81" fmla="*/ 78629 w 301202"/>
                <a:gd name="connsiteY81" fmla="*/ 127914 h 262560"/>
                <a:gd name="connsiteX82" fmla="*/ 86504 w 301202"/>
                <a:gd name="connsiteY82" fmla="*/ 132741 h 262560"/>
                <a:gd name="connsiteX83" fmla="*/ 97555 w 301202"/>
                <a:gd name="connsiteY83" fmla="*/ 142268 h 262560"/>
                <a:gd name="connsiteX84" fmla="*/ 109241 w 301202"/>
                <a:gd name="connsiteY84" fmla="*/ 149254 h 262560"/>
                <a:gd name="connsiteX85" fmla="*/ 109495 w 301202"/>
                <a:gd name="connsiteY85" fmla="*/ 155733 h 262560"/>
                <a:gd name="connsiteX86" fmla="*/ 100223 w 301202"/>
                <a:gd name="connsiteY86" fmla="*/ 150906 h 262560"/>
                <a:gd name="connsiteX87" fmla="*/ 89171 w 301202"/>
                <a:gd name="connsiteY87" fmla="*/ 149381 h 262560"/>
                <a:gd name="connsiteX88" fmla="*/ 90061 w 301202"/>
                <a:gd name="connsiteY88" fmla="*/ 159543 h 262560"/>
                <a:gd name="connsiteX89" fmla="*/ 103779 w 301202"/>
                <a:gd name="connsiteY89" fmla="*/ 167546 h 262560"/>
                <a:gd name="connsiteX90" fmla="*/ 110639 w 301202"/>
                <a:gd name="connsiteY90" fmla="*/ 177581 h 262560"/>
                <a:gd name="connsiteX91" fmla="*/ 127533 w 301202"/>
                <a:gd name="connsiteY91" fmla="*/ 185838 h 262560"/>
                <a:gd name="connsiteX92" fmla="*/ 133884 w 301202"/>
                <a:gd name="connsiteY92" fmla="*/ 195491 h 262560"/>
                <a:gd name="connsiteX93" fmla="*/ 146968 w 301202"/>
                <a:gd name="connsiteY93" fmla="*/ 197270 h 262560"/>
                <a:gd name="connsiteX94" fmla="*/ 164751 w 301202"/>
                <a:gd name="connsiteY94" fmla="*/ 200318 h 262560"/>
                <a:gd name="connsiteX95" fmla="*/ 178343 w 301202"/>
                <a:gd name="connsiteY95" fmla="*/ 212386 h 262560"/>
                <a:gd name="connsiteX96" fmla="*/ 191554 w 301202"/>
                <a:gd name="connsiteY96" fmla="*/ 216324 h 262560"/>
                <a:gd name="connsiteX97" fmla="*/ 211624 w 301202"/>
                <a:gd name="connsiteY97" fmla="*/ 229915 h 262560"/>
                <a:gd name="connsiteX98" fmla="*/ 50810 w 301202"/>
                <a:gd name="connsiteY98" fmla="*/ 102255 h 262560"/>
                <a:gd name="connsiteX99" fmla="*/ 45602 w 301202"/>
                <a:gd name="connsiteY99" fmla="*/ 98571 h 262560"/>
                <a:gd name="connsiteX100" fmla="*/ 46237 w 301202"/>
                <a:gd name="connsiteY100" fmla="*/ 109750 h 262560"/>
                <a:gd name="connsiteX101" fmla="*/ 47126 w 301202"/>
                <a:gd name="connsiteY101" fmla="*/ 122579 h 262560"/>
                <a:gd name="connsiteX102" fmla="*/ 50810 w 301202"/>
                <a:gd name="connsiteY102" fmla="*/ 121436 h 262560"/>
                <a:gd name="connsiteX103" fmla="*/ 50683 w 301202"/>
                <a:gd name="connsiteY103" fmla="*/ 110385 h 262560"/>
                <a:gd name="connsiteX104" fmla="*/ 50810 w 301202"/>
                <a:gd name="connsiteY104" fmla="*/ 102255 h 262560"/>
                <a:gd name="connsiteX105" fmla="*/ 168308 w 301202"/>
                <a:gd name="connsiteY105" fmla="*/ 219880 h 262560"/>
                <a:gd name="connsiteX106" fmla="*/ 156622 w 301202"/>
                <a:gd name="connsiteY106" fmla="*/ 219753 h 262560"/>
                <a:gd name="connsiteX107" fmla="*/ 159543 w 301202"/>
                <a:gd name="connsiteY107" fmla="*/ 223183 h 262560"/>
                <a:gd name="connsiteX108" fmla="*/ 169197 w 301202"/>
                <a:gd name="connsiteY108" fmla="*/ 223945 h 262560"/>
                <a:gd name="connsiteX109" fmla="*/ 173516 w 301202"/>
                <a:gd name="connsiteY109" fmla="*/ 222040 h 262560"/>
                <a:gd name="connsiteX110" fmla="*/ 168308 w 301202"/>
                <a:gd name="connsiteY110" fmla="*/ 220007 h 262560"/>
                <a:gd name="connsiteX111" fmla="*/ 187616 w 301202"/>
                <a:gd name="connsiteY111" fmla="*/ 234869 h 262560"/>
                <a:gd name="connsiteX112" fmla="*/ 174913 w 301202"/>
                <a:gd name="connsiteY112" fmla="*/ 237029 h 262560"/>
                <a:gd name="connsiteX113" fmla="*/ 177835 w 301202"/>
                <a:gd name="connsiteY113" fmla="*/ 239823 h 262560"/>
                <a:gd name="connsiteX114" fmla="*/ 187997 w 301202"/>
                <a:gd name="connsiteY114" fmla="*/ 239823 h 262560"/>
                <a:gd name="connsiteX115" fmla="*/ 197778 w 301202"/>
                <a:gd name="connsiteY115" fmla="*/ 240204 h 262560"/>
                <a:gd name="connsiteX116" fmla="*/ 201334 w 301202"/>
                <a:gd name="connsiteY116" fmla="*/ 238172 h 262560"/>
                <a:gd name="connsiteX117" fmla="*/ 197143 w 301202"/>
                <a:gd name="connsiteY117" fmla="*/ 235504 h 262560"/>
                <a:gd name="connsiteX118" fmla="*/ 187616 w 301202"/>
                <a:gd name="connsiteY118" fmla="*/ 234996 h 262560"/>
                <a:gd name="connsiteX119" fmla="*/ 55256 w 301202"/>
                <a:gd name="connsiteY119" fmla="*/ 93871 h 262560"/>
                <a:gd name="connsiteX120" fmla="*/ 55764 w 301202"/>
                <a:gd name="connsiteY120" fmla="*/ 97682 h 262560"/>
                <a:gd name="connsiteX121" fmla="*/ 61226 w 301202"/>
                <a:gd name="connsiteY121" fmla="*/ 99206 h 262560"/>
                <a:gd name="connsiteX122" fmla="*/ 55256 w 301202"/>
                <a:gd name="connsiteY122" fmla="*/ 93871 h 262560"/>
                <a:gd name="connsiteX123" fmla="*/ 74690 w 301202"/>
                <a:gd name="connsiteY123" fmla="*/ 137060 h 262560"/>
                <a:gd name="connsiteX124" fmla="*/ 81169 w 301202"/>
                <a:gd name="connsiteY124" fmla="*/ 142649 h 262560"/>
                <a:gd name="connsiteX125" fmla="*/ 80026 w 301202"/>
                <a:gd name="connsiteY125" fmla="*/ 136933 h 262560"/>
                <a:gd name="connsiteX126" fmla="*/ 73674 w 301202"/>
                <a:gd name="connsiteY126" fmla="*/ 130074 h 262560"/>
                <a:gd name="connsiteX127" fmla="*/ 65799 w 301202"/>
                <a:gd name="connsiteY127" fmla="*/ 124357 h 262560"/>
                <a:gd name="connsiteX128" fmla="*/ 67577 w 301202"/>
                <a:gd name="connsiteY128" fmla="*/ 130582 h 262560"/>
                <a:gd name="connsiteX129" fmla="*/ 74564 w 301202"/>
                <a:gd name="connsiteY129" fmla="*/ 137060 h 262560"/>
                <a:gd name="connsiteX130" fmla="*/ 137949 w 301202"/>
                <a:gd name="connsiteY130" fmla="*/ 227756 h 262560"/>
                <a:gd name="connsiteX131" fmla="*/ 136044 w 301202"/>
                <a:gd name="connsiteY131" fmla="*/ 230296 h 262560"/>
                <a:gd name="connsiteX132" fmla="*/ 138711 w 301202"/>
                <a:gd name="connsiteY132" fmla="*/ 232710 h 262560"/>
                <a:gd name="connsiteX133" fmla="*/ 144300 w 301202"/>
                <a:gd name="connsiteY133" fmla="*/ 229661 h 262560"/>
                <a:gd name="connsiteX134" fmla="*/ 138076 w 301202"/>
                <a:gd name="connsiteY134" fmla="*/ 227883 h 262560"/>
                <a:gd name="connsiteX135" fmla="*/ 73801 w 301202"/>
                <a:gd name="connsiteY135" fmla="*/ 161957 h 262560"/>
                <a:gd name="connsiteX136" fmla="*/ 80280 w 301202"/>
                <a:gd name="connsiteY136" fmla="*/ 167165 h 262560"/>
                <a:gd name="connsiteX137" fmla="*/ 87901 w 301202"/>
                <a:gd name="connsiteY137" fmla="*/ 175676 h 262560"/>
                <a:gd name="connsiteX138" fmla="*/ 88028 w 301202"/>
                <a:gd name="connsiteY138" fmla="*/ 170976 h 262560"/>
                <a:gd name="connsiteX139" fmla="*/ 83582 w 301202"/>
                <a:gd name="connsiteY139" fmla="*/ 166530 h 262560"/>
                <a:gd name="connsiteX140" fmla="*/ 79391 w 301202"/>
                <a:gd name="connsiteY140" fmla="*/ 159925 h 262560"/>
                <a:gd name="connsiteX141" fmla="*/ 70753 w 301202"/>
                <a:gd name="connsiteY141" fmla="*/ 158019 h 262560"/>
                <a:gd name="connsiteX142" fmla="*/ 73674 w 301202"/>
                <a:gd name="connsiteY142" fmla="*/ 162084 h 26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01202" h="262560">
                  <a:moveTo>
                    <a:pt x="212386" y="230423"/>
                  </a:moveTo>
                  <a:cubicBezTo>
                    <a:pt x="216705" y="236902"/>
                    <a:pt x="215688" y="240458"/>
                    <a:pt x="223183" y="244523"/>
                  </a:cubicBezTo>
                  <a:cubicBezTo>
                    <a:pt x="230804" y="248588"/>
                    <a:pt x="239442" y="250620"/>
                    <a:pt x="243126" y="254939"/>
                  </a:cubicBezTo>
                  <a:cubicBezTo>
                    <a:pt x="246809" y="259258"/>
                    <a:pt x="250239" y="261926"/>
                    <a:pt x="255447" y="262053"/>
                  </a:cubicBezTo>
                  <a:cubicBezTo>
                    <a:pt x="257733" y="262053"/>
                    <a:pt x="258877" y="262307"/>
                    <a:pt x="260020" y="262561"/>
                  </a:cubicBezTo>
                  <a:cubicBezTo>
                    <a:pt x="261798" y="258877"/>
                    <a:pt x="263577" y="254939"/>
                    <a:pt x="264212" y="251637"/>
                  </a:cubicBezTo>
                  <a:lnTo>
                    <a:pt x="262688" y="250747"/>
                  </a:lnTo>
                  <a:cubicBezTo>
                    <a:pt x="258369" y="248207"/>
                    <a:pt x="252907" y="245031"/>
                    <a:pt x="248715" y="241348"/>
                  </a:cubicBezTo>
                  <a:cubicBezTo>
                    <a:pt x="247063" y="239823"/>
                    <a:pt x="244269" y="238680"/>
                    <a:pt x="241220" y="237537"/>
                  </a:cubicBezTo>
                  <a:cubicBezTo>
                    <a:pt x="234869" y="234869"/>
                    <a:pt x="227883" y="232075"/>
                    <a:pt x="225088" y="224072"/>
                  </a:cubicBezTo>
                  <a:cubicBezTo>
                    <a:pt x="223437" y="219245"/>
                    <a:pt x="221532" y="215053"/>
                    <a:pt x="218864" y="211370"/>
                  </a:cubicBezTo>
                  <a:cubicBezTo>
                    <a:pt x="216324" y="207686"/>
                    <a:pt x="213148" y="204510"/>
                    <a:pt x="209210" y="201716"/>
                  </a:cubicBezTo>
                  <a:cubicBezTo>
                    <a:pt x="206035" y="199429"/>
                    <a:pt x="203367" y="198286"/>
                    <a:pt x="200699" y="196889"/>
                  </a:cubicBezTo>
                  <a:cubicBezTo>
                    <a:pt x="196253" y="194729"/>
                    <a:pt x="191681" y="192570"/>
                    <a:pt x="184313" y="186219"/>
                  </a:cubicBezTo>
                  <a:cubicBezTo>
                    <a:pt x="180502" y="182789"/>
                    <a:pt x="175803" y="179613"/>
                    <a:pt x="171357" y="176311"/>
                  </a:cubicBezTo>
                  <a:cubicBezTo>
                    <a:pt x="162338" y="169832"/>
                    <a:pt x="153827" y="163608"/>
                    <a:pt x="150905" y="157003"/>
                  </a:cubicBezTo>
                  <a:cubicBezTo>
                    <a:pt x="149508" y="153827"/>
                    <a:pt x="148873" y="151287"/>
                    <a:pt x="148238" y="149000"/>
                  </a:cubicBezTo>
                  <a:cubicBezTo>
                    <a:pt x="147222" y="145063"/>
                    <a:pt x="146333" y="142014"/>
                    <a:pt x="141379" y="137314"/>
                  </a:cubicBezTo>
                  <a:cubicBezTo>
                    <a:pt x="138711" y="134901"/>
                    <a:pt x="135663" y="132741"/>
                    <a:pt x="132741" y="130709"/>
                  </a:cubicBezTo>
                  <a:cubicBezTo>
                    <a:pt x="125628" y="125755"/>
                    <a:pt x="119149" y="121309"/>
                    <a:pt x="118514" y="113306"/>
                  </a:cubicBezTo>
                  <a:cubicBezTo>
                    <a:pt x="118514" y="111782"/>
                    <a:pt x="118133" y="109877"/>
                    <a:pt x="118006" y="108098"/>
                  </a:cubicBezTo>
                  <a:cubicBezTo>
                    <a:pt x="116736" y="98063"/>
                    <a:pt x="115466" y="86885"/>
                    <a:pt x="126771" y="85234"/>
                  </a:cubicBezTo>
                  <a:cubicBezTo>
                    <a:pt x="134011" y="84091"/>
                    <a:pt x="137822" y="89045"/>
                    <a:pt x="141506" y="93744"/>
                  </a:cubicBezTo>
                  <a:cubicBezTo>
                    <a:pt x="143665" y="96539"/>
                    <a:pt x="145824" y="99206"/>
                    <a:pt x="147984" y="99080"/>
                  </a:cubicBezTo>
                  <a:cubicBezTo>
                    <a:pt x="150524" y="99080"/>
                    <a:pt x="151287" y="97555"/>
                    <a:pt x="152176" y="95904"/>
                  </a:cubicBezTo>
                  <a:lnTo>
                    <a:pt x="152176" y="95904"/>
                  </a:lnTo>
                  <a:cubicBezTo>
                    <a:pt x="153573" y="93363"/>
                    <a:pt x="155097" y="90442"/>
                    <a:pt x="159289" y="88155"/>
                  </a:cubicBezTo>
                  <a:cubicBezTo>
                    <a:pt x="160559" y="87520"/>
                    <a:pt x="161703" y="86758"/>
                    <a:pt x="162973" y="85869"/>
                  </a:cubicBezTo>
                  <a:cubicBezTo>
                    <a:pt x="169451" y="81677"/>
                    <a:pt x="175294" y="77866"/>
                    <a:pt x="187362" y="86123"/>
                  </a:cubicBezTo>
                  <a:lnTo>
                    <a:pt x="188505" y="86885"/>
                  </a:lnTo>
                  <a:cubicBezTo>
                    <a:pt x="193459" y="90315"/>
                    <a:pt x="195746" y="91966"/>
                    <a:pt x="197905" y="92347"/>
                  </a:cubicBezTo>
                  <a:cubicBezTo>
                    <a:pt x="199810" y="92728"/>
                    <a:pt x="202351" y="92474"/>
                    <a:pt x="207051" y="92093"/>
                  </a:cubicBezTo>
                  <a:cubicBezTo>
                    <a:pt x="208448" y="91966"/>
                    <a:pt x="209972" y="91839"/>
                    <a:pt x="212132" y="91585"/>
                  </a:cubicBezTo>
                  <a:cubicBezTo>
                    <a:pt x="214926" y="91331"/>
                    <a:pt x="217594" y="91077"/>
                    <a:pt x="220007" y="90823"/>
                  </a:cubicBezTo>
                  <a:cubicBezTo>
                    <a:pt x="230677" y="89807"/>
                    <a:pt x="235377" y="89299"/>
                    <a:pt x="247699" y="90061"/>
                  </a:cubicBezTo>
                  <a:cubicBezTo>
                    <a:pt x="252018" y="90315"/>
                    <a:pt x="255574" y="90188"/>
                    <a:pt x="258496" y="90061"/>
                  </a:cubicBezTo>
                  <a:cubicBezTo>
                    <a:pt x="266371" y="89807"/>
                    <a:pt x="270817" y="89807"/>
                    <a:pt x="276660" y="95269"/>
                  </a:cubicBezTo>
                  <a:cubicBezTo>
                    <a:pt x="280217" y="98698"/>
                    <a:pt x="281233" y="102001"/>
                    <a:pt x="281995" y="104796"/>
                  </a:cubicBezTo>
                  <a:cubicBezTo>
                    <a:pt x="282503" y="106574"/>
                    <a:pt x="282885" y="107971"/>
                    <a:pt x="285425" y="108225"/>
                  </a:cubicBezTo>
                  <a:cubicBezTo>
                    <a:pt x="289490" y="108606"/>
                    <a:pt x="294063" y="107971"/>
                    <a:pt x="297619" y="107209"/>
                  </a:cubicBezTo>
                  <a:cubicBezTo>
                    <a:pt x="297238" y="104415"/>
                    <a:pt x="298128" y="101112"/>
                    <a:pt x="299144" y="96920"/>
                  </a:cubicBezTo>
                  <a:cubicBezTo>
                    <a:pt x="299779" y="94634"/>
                    <a:pt x="300414" y="91966"/>
                    <a:pt x="300922" y="89172"/>
                  </a:cubicBezTo>
                  <a:cubicBezTo>
                    <a:pt x="301557" y="85869"/>
                    <a:pt x="301049" y="82947"/>
                    <a:pt x="300033" y="80534"/>
                  </a:cubicBezTo>
                  <a:cubicBezTo>
                    <a:pt x="299017" y="77993"/>
                    <a:pt x="297492" y="75961"/>
                    <a:pt x="295968" y="74310"/>
                  </a:cubicBezTo>
                  <a:cubicBezTo>
                    <a:pt x="294063" y="72277"/>
                    <a:pt x="292284" y="69991"/>
                    <a:pt x="290760" y="67450"/>
                  </a:cubicBezTo>
                  <a:cubicBezTo>
                    <a:pt x="289236" y="64783"/>
                    <a:pt x="288093" y="61861"/>
                    <a:pt x="287965" y="58940"/>
                  </a:cubicBezTo>
                  <a:cubicBezTo>
                    <a:pt x="287839" y="55891"/>
                    <a:pt x="287584" y="49286"/>
                    <a:pt x="287457" y="44967"/>
                  </a:cubicBezTo>
                  <a:cubicBezTo>
                    <a:pt x="280979" y="47253"/>
                    <a:pt x="273993" y="49286"/>
                    <a:pt x="265228" y="50937"/>
                  </a:cubicBezTo>
                  <a:cubicBezTo>
                    <a:pt x="254558" y="52969"/>
                    <a:pt x="245031" y="53224"/>
                    <a:pt x="236393" y="51826"/>
                  </a:cubicBezTo>
                  <a:cubicBezTo>
                    <a:pt x="227629" y="50302"/>
                    <a:pt x="219753" y="47126"/>
                    <a:pt x="212386" y="42172"/>
                  </a:cubicBezTo>
                  <a:cubicBezTo>
                    <a:pt x="204383" y="36964"/>
                    <a:pt x="194094" y="29724"/>
                    <a:pt x="185075" y="22991"/>
                  </a:cubicBezTo>
                  <a:cubicBezTo>
                    <a:pt x="178089" y="17784"/>
                    <a:pt x="171865" y="12830"/>
                    <a:pt x="168435" y="9146"/>
                  </a:cubicBezTo>
                  <a:cubicBezTo>
                    <a:pt x="166276" y="6986"/>
                    <a:pt x="163481" y="3684"/>
                    <a:pt x="160432" y="0"/>
                  </a:cubicBezTo>
                  <a:cubicBezTo>
                    <a:pt x="155987" y="3557"/>
                    <a:pt x="143538" y="13084"/>
                    <a:pt x="134773" y="14608"/>
                  </a:cubicBezTo>
                  <a:cubicBezTo>
                    <a:pt x="130327" y="15370"/>
                    <a:pt x="127279" y="16259"/>
                    <a:pt x="124738" y="17784"/>
                  </a:cubicBezTo>
                  <a:cubicBezTo>
                    <a:pt x="122325" y="19181"/>
                    <a:pt x="120166" y="21213"/>
                    <a:pt x="117371" y="24135"/>
                  </a:cubicBezTo>
                  <a:cubicBezTo>
                    <a:pt x="115466" y="26294"/>
                    <a:pt x="115592" y="28073"/>
                    <a:pt x="115847" y="29978"/>
                  </a:cubicBezTo>
                  <a:cubicBezTo>
                    <a:pt x="116228" y="33408"/>
                    <a:pt x="116609" y="36837"/>
                    <a:pt x="112671" y="41283"/>
                  </a:cubicBezTo>
                  <a:cubicBezTo>
                    <a:pt x="110639" y="43697"/>
                    <a:pt x="108860" y="45221"/>
                    <a:pt x="107209" y="46618"/>
                  </a:cubicBezTo>
                  <a:cubicBezTo>
                    <a:pt x="104668" y="48905"/>
                    <a:pt x="102636" y="50683"/>
                    <a:pt x="99714" y="56907"/>
                  </a:cubicBezTo>
                  <a:cubicBezTo>
                    <a:pt x="98952" y="58686"/>
                    <a:pt x="98317" y="60337"/>
                    <a:pt x="97809" y="61607"/>
                  </a:cubicBezTo>
                  <a:cubicBezTo>
                    <a:pt x="94633" y="69483"/>
                    <a:pt x="94126" y="70626"/>
                    <a:pt x="82566" y="71769"/>
                  </a:cubicBezTo>
                  <a:cubicBezTo>
                    <a:pt x="74183" y="72531"/>
                    <a:pt x="70372" y="69737"/>
                    <a:pt x="65672" y="66180"/>
                  </a:cubicBezTo>
                  <a:cubicBezTo>
                    <a:pt x="63258" y="64402"/>
                    <a:pt x="60464" y="62369"/>
                    <a:pt x="56526" y="60718"/>
                  </a:cubicBezTo>
                  <a:cubicBezTo>
                    <a:pt x="51699" y="58813"/>
                    <a:pt x="50810" y="59702"/>
                    <a:pt x="49031" y="61607"/>
                  </a:cubicBezTo>
                  <a:cubicBezTo>
                    <a:pt x="47253" y="63640"/>
                    <a:pt x="44840" y="66180"/>
                    <a:pt x="40140" y="68721"/>
                  </a:cubicBezTo>
                  <a:cubicBezTo>
                    <a:pt x="30613" y="73929"/>
                    <a:pt x="25659" y="72150"/>
                    <a:pt x="19562" y="69991"/>
                  </a:cubicBezTo>
                  <a:cubicBezTo>
                    <a:pt x="17783" y="69356"/>
                    <a:pt x="15751" y="68594"/>
                    <a:pt x="13591" y="68212"/>
                  </a:cubicBezTo>
                  <a:cubicBezTo>
                    <a:pt x="9400" y="67323"/>
                    <a:pt x="6478" y="69356"/>
                    <a:pt x="2921" y="72023"/>
                  </a:cubicBezTo>
                  <a:cubicBezTo>
                    <a:pt x="2032" y="72658"/>
                    <a:pt x="1016" y="73420"/>
                    <a:pt x="0" y="74056"/>
                  </a:cubicBezTo>
                  <a:cubicBezTo>
                    <a:pt x="0" y="76469"/>
                    <a:pt x="381" y="78756"/>
                    <a:pt x="1397" y="81169"/>
                  </a:cubicBezTo>
                  <a:cubicBezTo>
                    <a:pt x="3811" y="86758"/>
                    <a:pt x="5462" y="89680"/>
                    <a:pt x="7240" y="95650"/>
                  </a:cubicBezTo>
                  <a:cubicBezTo>
                    <a:pt x="9019" y="101747"/>
                    <a:pt x="10543" y="101874"/>
                    <a:pt x="13719" y="107590"/>
                  </a:cubicBezTo>
                  <a:cubicBezTo>
                    <a:pt x="17021" y="113179"/>
                    <a:pt x="19562" y="115593"/>
                    <a:pt x="22102" y="111655"/>
                  </a:cubicBezTo>
                  <a:cubicBezTo>
                    <a:pt x="24770" y="107717"/>
                    <a:pt x="23626" y="101874"/>
                    <a:pt x="28326" y="99080"/>
                  </a:cubicBezTo>
                  <a:cubicBezTo>
                    <a:pt x="33153" y="96285"/>
                    <a:pt x="35567" y="97301"/>
                    <a:pt x="36583" y="91458"/>
                  </a:cubicBezTo>
                  <a:cubicBezTo>
                    <a:pt x="37599" y="85615"/>
                    <a:pt x="34678" y="81677"/>
                    <a:pt x="40521" y="81423"/>
                  </a:cubicBezTo>
                  <a:cubicBezTo>
                    <a:pt x="46364" y="81169"/>
                    <a:pt x="48523" y="80153"/>
                    <a:pt x="52461" y="85107"/>
                  </a:cubicBezTo>
                  <a:cubicBezTo>
                    <a:pt x="56399" y="90061"/>
                    <a:pt x="56399" y="88155"/>
                    <a:pt x="63513" y="92220"/>
                  </a:cubicBezTo>
                  <a:cubicBezTo>
                    <a:pt x="70626" y="96285"/>
                    <a:pt x="74564" y="94380"/>
                    <a:pt x="76342" y="102001"/>
                  </a:cubicBezTo>
                  <a:cubicBezTo>
                    <a:pt x="78120" y="109623"/>
                    <a:pt x="76977" y="110893"/>
                    <a:pt x="76723" y="116482"/>
                  </a:cubicBezTo>
                  <a:cubicBezTo>
                    <a:pt x="76469" y="122071"/>
                    <a:pt x="74818" y="124739"/>
                    <a:pt x="78629" y="127914"/>
                  </a:cubicBezTo>
                  <a:cubicBezTo>
                    <a:pt x="82566" y="131217"/>
                    <a:pt x="81423" y="126390"/>
                    <a:pt x="86504" y="132741"/>
                  </a:cubicBezTo>
                  <a:cubicBezTo>
                    <a:pt x="91458" y="138965"/>
                    <a:pt x="92093" y="138965"/>
                    <a:pt x="97555" y="142268"/>
                  </a:cubicBezTo>
                  <a:cubicBezTo>
                    <a:pt x="103017" y="145571"/>
                    <a:pt x="107971" y="145698"/>
                    <a:pt x="109241" y="149254"/>
                  </a:cubicBezTo>
                  <a:cubicBezTo>
                    <a:pt x="110512" y="152684"/>
                    <a:pt x="111655" y="155733"/>
                    <a:pt x="109495" y="155733"/>
                  </a:cubicBezTo>
                  <a:cubicBezTo>
                    <a:pt x="107336" y="155733"/>
                    <a:pt x="104541" y="153319"/>
                    <a:pt x="100223" y="150906"/>
                  </a:cubicBezTo>
                  <a:cubicBezTo>
                    <a:pt x="95904" y="148492"/>
                    <a:pt x="90442" y="145952"/>
                    <a:pt x="89171" y="149381"/>
                  </a:cubicBezTo>
                  <a:cubicBezTo>
                    <a:pt x="87901" y="152811"/>
                    <a:pt x="84853" y="157130"/>
                    <a:pt x="90061" y="159543"/>
                  </a:cubicBezTo>
                  <a:cubicBezTo>
                    <a:pt x="95269" y="161957"/>
                    <a:pt x="101112" y="163227"/>
                    <a:pt x="103779" y="167546"/>
                  </a:cubicBezTo>
                  <a:cubicBezTo>
                    <a:pt x="106320" y="171865"/>
                    <a:pt x="106320" y="174278"/>
                    <a:pt x="110639" y="177581"/>
                  </a:cubicBezTo>
                  <a:cubicBezTo>
                    <a:pt x="114957" y="180884"/>
                    <a:pt x="126009" y="183678"/>
                    <a:pt x="127533" y="185838"/>
                  </a:cubicBezTo>
                  <a:cubicBezTo>
                    <a:pt x="129057" y="187997"/>
                    <a:pt x="131090" y="193713"/>
                    <a:pt x="133884" y="195491"/>
                  </a:cubicBezTo>
                  <a:cubicBezTo>
                    <a:pt x="136679" y="197270"/>
                    <a:pt x="139981" y="197397"/>
                    <a:pt x="146968" y="197270"/>
                  </a:cubicBezTo>
                  <a:cubicBezTo>
                    <a:pt x="153954" y="197016"/>
                    <a:pt x="158654" y="193967"/>
                    <a:pt x="164751" y="200318"/>
                  </a:cubicBezTo>
                  <a:cubicBezTo>
                    <a:pt x="170848" y="206543"/>
                    <a:pt x="170976" y="210099"/>
                    <a:pt x="178343" y="212386"/>
                  </a:cubicBezTo>
                  <a:cubicBezTo>
                    <a:pt x="185710" y="214799"/>
                    <a:pt x="185964" y="212005"/>
                    <a:pt x="191554" y="216324"/>
                  </a:cubicBezTo>
                  <a:cubicBezTo>
                    <a:pt x="197143" y="220642"/>
                    <a:pt x="207305" y="223310"/>
                    <a:pt x="211624" y="229915"/>
                  </a:cubicBezTo>
                  <a:moveTo>
                    <a:pt x="50810" y="102255"/>
                  </a:moveTo>
                  <a:cubicBezTo>
                    <a:pt x="50048" y="99334"/>
                    <a:pt x="48015" y="95396"/>
                    <a:pt x="45602" y="98571"/>
                  </a:cubicBezTo>
                  <a:cubicBezTo>
                    <a:pt x="44332" y="102255"/>
                    <a:pt x="45983" y="105177"/>
                    <a:pt x="46237" y="109750"/>
                  </a:cubicBezTo>
                  <a:cubicBezTo>
                    <a:pt x="46618" y="114323"/>
                    <a:pt x="44078" y="121309"/>
                    <a:pt x="47126" y="122579"/>
                  </a:cubicBezTo>
                  <a:cubicBezTo>
                    <a:pt x="50048" y="123849"/>
                    <a:pt x="51064" y="127025"/>
                    <a:pt x="50810" y="121436"/>
                  </a:cubicBezTo>
                  <a:cubicBezTo>
                    <a:pt x="50683" y="115974"/>
                    <a:pt x="50810" y="116609"/>
                    <a:pt x="50683" y="110385"/>
                  </a:cubicBezTo>
                  <a:cubicBezTo>
                    <a:pt x="50556" y="104161"/>
                    <a:pt x="51699" y="105177"/>
                    <a:pt x="50810" y="102255"/>
                  </a:cubicBezTo>
                  <a:moveTo>
                    <a:pt x="168308" y="219880"/>
                  </a:moveTo>
                  <a:cubicBezTo>
                    <a:pt x="166021" y="219118"/>
                    <a:pt x="158654" y="217975"/>
                    <a:pt x="156622" y="219753"/>
                  </a:cubicBezTo>
                  <a:cubicBezTo>
                    <a:pt x="154716" y="221151"/>
                    <a:pt x="155732" y="222802"/>
                    <a:pt x="159543" y="223183"/>
                  </a:cubicBezTo>
                  <a:cubicBezTo>
                    <a:pt x="163354" y="223437"/>
                    <a:pt x="165767" y="222548"/>
                    <a:pt x="169197" y="223945"/>
                  </a:cubicBezTo>
                  <a:cubicBezTo>
                    <a:pt x="172754" y="225215"/>
                    <a:pt x="175040" y="222929"/>
                    <a:pt x="173516" y="222040"/>
                  </a:cubicBezTo>
                  <a:cubicBezTo>
                    <a:pt x="171992" y="221151"/>
                    <a:pt x="170594" y="220769"/>
                    <a:pt x="168308" y="220007"/>
                  </a:cubicBezTo>
                  <a:moveTo>
                    <a:pt x="187616" y="234869"/>
                  </a:moveTo>
                  <a:cubicBezTo>
                    <a:pt x="184948" y="236140"/>
                    <a:pt x="175422" y="234869"/>
                    <a:pt x="174913" y="237029"/>
                  </a:cubicBezTo>
                  <a:cubicBezTo>
                    <a:pt x="174405" y="239188"/>
                    <a:pt x="176692" y="239061"/>
                    <a:pt x="177835" y="239823"/>
                  </a:cubicBezTo>
                  <a:cubicBezTo>
                    <a:pt x="178978" y="240585"/>
                    <a:pt x="184948" y="240966"/>
                    <a:pt x="187997" y="239823"/>
                  </a:cubicBezTo>
                  <a:cubicBezTo>
                    <a:pt x="191045" y="238553"/>
                    <a:pt x="195110" y="240331"/>
                    <a:pt x="197778" y="240204"/>
                  </a:cubicBezTo>
                  <a:cubicBezTo>
                    <a:pt x="200572" y="240204"/>
                    <a:pt x="201334" y="239696"/>
                    <a:pt x="201334" y="238172"/>
                  </a:cubicBezTo>
                  <a:cubicBezTo>
                    <a:pt x="201334" y="236648"/>
                    <a:pt x="200064" y="236902"/>
                    <a:pt x="197143" y="235504"/>
                  </a:cubicBezTo>
                  <a:cubicBezTo>
                    <a:pt x="194221" y="234107"/>
                    <a:pt x="191045" y="234234"/>
                    <a:pt x="187616" y="234996"/>
                  </a:cubicBezTo>
                  <a:moveTo>
                    <a:pt x="55256" y="93871"/>
                  </a:moveTo>
                  <a:cubicBezTo>
                    <a:pt x="55129" y="95777"/>
                    <a:pt x="53350" y="95777"/>
                    <a:pt x="55764" y="97682"/>
                  </a:cubicBezTo>
                  <a:cubicBezTo>
                    <a:pt x="58177" y="99588"/>
                    <a:pt x="60718" y="100604"/>
                    <a:pt x="61226" y="99206"/>
                  </a:cubicBezTo>
                  <a:cubicBezTo>
                    <a:pt x="61861" y="97682"/>
                    <a:pt x="56526" y="91204"/>
                    <a:pt x="55256" y="93871"/>
                  </a:cubicBezTo>
                  <a:moveTo>
                    <a:pt x="74690" y="137060"/>
                  </a:moveTo>
                  <a:cubicBezTo>
                    <a:pt x="76342" y="140617"/>
                    <a:pt x="80280" y="144173"/>
                    <a:pt x="81169" y="142649"/>
                  </a:cubicBezTo>
                  <a:cubicBezTo>
                    <a:pt x="82185" y="140998"/>
                    <a:pt x="83328" y="139219"/>
                    <a:pt x="80026" y="136933"/>
                  </a:cubicBezTo>
                  <a:cubicBezTo>
                    <a:pt x="76723" y="134646"/>
                    <a:pt x="75453" y="133249"/>
                    <a:pt x="73674" y="130074"/>
                  </a:cubicBezTo>
                  <a:cubicBezTo>
                    <a:pt x="71896" y="127025"/>
                    <a:pt x="67450" y="118641"/>
                    <a:pt x="65799" y="124357"/>
                  </a:cubicBezTo>
                  <a:cubicBezTo>
                    <a:pt x="65672" y="125882"/>
                    <a:pt x="64147" y="128422"/>
                    <a:pt x="67577" y="130582"/>
                  </a:cubicBezTo>
                  <a:cubicBezTo>
                    <a:pt x="71007" y="132741"/>
                    <a:pt x="72912" y="133503"/>
                    <a:pt x="74564" y="137060"/>
                  </a:cubicBezTo>
                  <a:moveTo>
                    <a:pt x="137949" y="227756"/>
                  </a:moveTo>
                  <a:cubicBezTo>
                    <a:pt x="137695" y="229534"/>
                    <a:pt x="135663" y="228137"/>
                    <a:pt x="136044" y="230296"/>
                  </a:cubicBezTo>
                  <a:cubicBezTo>
                    <a:pt x="136425" y="232456"/>
                    <a:pt x="137568" y="232964"/>
                    <a:pt x="138711" y="232710"/>
                  </a:cubicBezTo>
                  <a:cubicBezTo>
                    <a:pt x="139728" y="232456"/>
                    <a:pt x="143157" y="231186"/>
                    <a:pt x="144300" y="229661"/>
                  </a:cubicBezTo>
                  <a:cubicBezTo>
                    <a:pt x="145571" y="228137"/>
                    <a:pt x="140871" y="225596"/>
                    <a:pt x="138076" y="227883"/>
                  </a:cubicBezTo>
                  <a:moveTo>
                    <a:pt x="73801" y="161957"/>
                  </a:moveTo>
                  <a:cubicBezTo>
                    <a:pt x="78629" y="165387"/>
                    <a:pt x="78374" y="162465"/>
                    <a:pt x="80280" y="167165"/>
                  </a:cubicBezTo>
                  <a:cubicBezTo>
                    <a:pt x="82185" y="171865"/>
                    <a:pt x="85996" y="176184"/>
                    <a:pt x="87901" y="175676"/>
                  </a:cubicBezTo>
                  <a:cubicBezTo>
                    <a:pt x="89806" y="175167"/>
                    <a:pt x="90696" y="173135"/>
                    <a:pt x="88028" y="170976"/>
                  </a:cubicBezTo>
                  <a:cubicBezTo>
                    <a:pt x="85488" y="168816"/>
                    <a:pt x="84344" y="169832"/>
                    <a:pt x="83582" y="166530"/>
                  </a:cubicBezTo>
                  <a:cubicBezTo>
                    <a:pt x="82947" y="163227"/>
                    <a:pt x="80280" y="161068"/>
                    <a:pt x="79391" y="159925"/>
                  </a:cubicBezTo>
                  <a:cubicBezTo>
                    <a:pt x="78374" y="158781"/>
                    <a:pt x="73801" y="156622"/>
                    <a:pt x="70753" y="158019"/>
                  </a:cubicBezTo>
                  <a:cubicBezTo>
                    <a:pt x="70499" y="159670"/>
                    <a:pt x="68847" y="158654"/>
                    <a:pt x="73674" y="162084"/>
                  </a:cubicBezTo>
                </a:path>
              </a:pathLst>
            </a:custGeom>
            <a:solidFill>
              <a:srgbClr val="FFFFFF"/>
            </a:solidFill>
            <a:ln w="12700" cap="flat">
              <a:noFill/>
              <a:prstDash val="solid"/>
              <a:miter/>
            </a:ln>
          </p:spPr>
          <p:txBody>
            <a:bodyPr rtlCol="0" anchor="ctr"/>
            <a:lstStyle/>
            <a:p>
              <a:endParaRPr lang="en-GB"/>
            </a:p>
          </p:txBody>
        </p:sp>
        <p:sp>
          <p:nvSpPr>
            <p:cNvPr id="1365" name="Freeform: Shape 1364">
              <a:extLst>
                <a:ext uri="{FF2B5EF4-FFF2-40B4-BE49-F238E27FC236}">
                  <a16:creationId xmlns:a16="http://schemas.microsoft.com/office/drawing/2014/main" id="{5B398953-0A93-68B2-C6DE-ED803B48A422}"/>
                </a:ext>
              </a:extLst>
            </p:cNvPr>
            <p:cNvSpPr/>
            <p:nvPr/>
          </p:nvSpPr>
          <p:spPr>
            <a:xfrm>
              <a:off x="5165430" y="720191"/>
              <a:ext cx="398462" cy="168413"/>
            </a:xfrm>
            <a:custGeom>
              <a:avLst/>
              <a:gdLst>
                <a:gd name="connsiteX0" fmla="*/ 147969 w 398462"/>
                <a:gd name="connsiteY0" fmla="*/ 147476 h 168413"/>
                <a:gd name="connsiteX1" fmla="*/ 147969 w 398462"/>
                <a:gd name="connsiteY1" fmla="*/ 147476 h 168413"/>
                <a:gd name="connsiteX2" fmla="*/ 152669 w 398462"/>
                <a:gd name="connsiteY2" fmla="*/ 150779 h 168413"/>
                <a:gd name="connsiteX3" fmla="*/ 164863 w 398462"/>
                <a:gd name="connsiteY3" fmla="*/ 155860 h 168413"/>
                <a:gd name="connsiteX4" fmla="*/ 184425 w 398462"/>
                <a:gd name="connsiteY4" fmla="*/ 156876 h 168413"/>
                <a:gd name="connsiteX5" fmla="*/ 207036 w 398462"/>
                <a:gd name="connsiteY5" fmla="*/ 157765 h 168413"/>
                <a:gd name="connsiteX6" fmla="*/ 213768 w 398462"/>
                <a:gd name="connsiteY6" fmla="*/ 158654 h 168413"/>
                <a:gd name="connsiteX7" fmla="*/ 234219 w 398462"/>
                <a:gd name="connsiteY7" fmla="*/ 161576 h 168413"/>
                <a:gd name="connsiteX8" fmla="*/ 250097 w 398462"/>
                <a:gd name="connsiteY8" fmla="*/ 165260 h 168413"/>
                <a:gd name="connsiteX9" fmla="*/ 250097 w 398462"/>
                <a:gd name="connsiteY9" fmla="*/ 165260 h 168413"/>
                <a:gd name="connsiteX10" fmla="*/ 250859 w 398462"/>
                <a:gd name="connsiteY10" fmla="*/ 165514 h 168413"/>
                <a:gd name="connsiteX11" fmla="*/ 265848 w 398462"/>
                <a:gd name="connsiteY11" fmla="*/ 167800 h 168413"/>
                <a:gd name="connsiteX12" fmla="*/ 278043 w 398462"/>
                <a:gd name="connsiteY12" fmla="*/ 157511 h 168413"/>
                <a:gd name="connsiteX13" fmla="*/ 279313 w 398462"/>
                <a:gd name="connsiteY13" fmla="*/ 156241 h 168413"/>
                <a:gd name="connsiteX14" fmla="*/ 308147 w 398462"/>
                <a:gd name="connsiteY14" fmla="*/ 150652 h 168413"/>
                <a:gd name="connsiteX15" fmla="*/ 316277 w 398462"/>
                <a:gd name="connsiteY15" fmla="*/ 150017 h 168413"/>
                <a:gd name="connsiteX16" fmla="*/ 321612 w 398462"/>
                <a:gd name="connsiteY16" fmla="*/ 149381 h 168413"/>
                <a:gd name="connsiteX17" fmla="*/ 334315 w 398462"/>
                <a:gd name="connsiteY17" fmla="*/ 146206 h 168413"/>
                <a:gd name="connsiteX18" fmla="*/ 338507 w 398462"/>
                <a:gd name="connsiteY18" fmla="*/ 142141 h 168413"/>
                <a:gd name="connsiteX19" fmla="*/ 344222 w 398462"/>
                <a:gd name="connsiteY19" fmla="*/ 137060 h 168413"/>
                <a:gd name="connsiteX20" fmla="*/ 349177 w 398462"/>
                <a:gd name="connsiteY20" fmla="*/ 134392 h 168413"/>
                <a:gd name="connsiteX21" fmla="*/ 357052 w 398462"/>
                <a:gd name="connsiteY21" fmla="*/ 129565 h 168413"/>
                <a:gd name="connsiteX22" fmla="*/ 358195 w 398462"/>
                <a:gd name="connsiteY22" fmla="*/ 123849 h 168413"/>
                <a:gd name="connsiteX23" fmla="*/ 357306 w 398462"/>
                <a:gd name="connsiteY23" fmla="*/ 118006 h 168413"/>
                <a:gd name="connsiteX24" fmla="*/ 362260 w 398462"/>
                <a:gd name="connsiteY24" fmla="*/ 106574 h 168413"/>
                <a:gd name="connsiteX25" fmla="*/ 367087 w 398462"/>
                <a:gd name="connsiteY25" fmla="*/ 100350 h 168413"/>
                <a:gd name="connsiteX26" fmla="*/ 367214 w 398462"/>
                <a:gd name="connsiteY26" fmla="*/ 92474 h 168413"/>
                <a:gd name="connsiteX27" fmla="*/ 366706 w 398462"/>
                <a:gd name="connsiteY27" fmla="*/ 82439 h 168413"/>
                <a:gd name="connsiteX28" fmla="*/ 376614 w 398462"/>
                <a:gd name="connsiteY28" fmla="*/ 76977 h 168413"/>
                <a:gd name="connsiteX29" fmla="*/ 376614 w 398462"/>
                <a:gd name="connsiteY29" fmla="*/ 76977 h 168413"/>
                <a:gd name="connsiteX30" fmla="*/ 381695 w 398462"/>
                <a:gd name="connsiteY30" fmla="*/ 79137 h 168413"/>
                <a:gd name="connsiteX31" fmla="*/ 387665 w 398462"/>
                <a:gd name="connsiteY31" fmla="*/ 81423 h 168413"/>
                <a:gd name="connsiteX32" fmla="*/ 394143 w 398462"/>
                <a:gd name="connsiteY32" fmla="*/ 81169 h 168413"/>
                <a:gd name="connsiteX33" fmla="*/ 396684 w 398462"/>
                <a:gd name="connsiteY33" fmla="*/ 75580 h 168413"/>
                <a:gd name="connsiteX34" fmla="*/ 397446 w 398462"/>
                <a:gd name="connsiteY34" fmla="*/ 68339 h 168413"/>
                <a:gd name="connsiteX35" fmla="*/ 398462 w 398462"/>
                <a:gd name="connsiteY35" fmla="*/ 61607 h 168413"/>
                <a:gd name="connsiteX36" fmla="*/ 393381 w 398462"/>
                <a:gd name="connsiteY36" fmla="*/ 55637 h 168413"/>
                <a:gd name="connsiteX37" fmla="*/ 391095 w 398462"/>
                <a:gd name="connsiteY37" fmla="*/ 52588 h 168413"/>
                <a:gd name="connsiteX38" fmla="*/ 383219 w 398462"/>
                <a:gd name="connsiteY38" fmla="*/ 33154 h 168413"/>
                <a:gd name="connsiteX39" fmla="*/ 385506 w 398462"/>
                <a:gd name="connsiteY39" fmla="*/ 23373 h 168413"/>
                <a:gd name="connsiteX40" fmla="*/ 386395 w 398462"/>
                <a:gd name="connsiteY40" fmla="*/ 21340 h 168413"/>
                <a:gd name="connsiteX41" fmla="*/ 370263 w 398462"/>
                <a:gd name="connsiteY41" fmla="*/ 12703 h 168413"/>
                <a:gd name="connsiteX42" fmla="*/ 361371 w 398462"/>
                <a:gd name="connsiteY42" fmla="*/ 14735 h 168413"/>
                <a:gd name="connsiteX43" fmla="*/ 356671 w 398462"/>
                <a:gd name="connsiteY43" fmla="*/ 17529 h 168413"/>
                <a:gd name="connsiteX44" fmla="*/ 337363 w 398462"/>
                <a:gd name="connsiteY44" fmla="*/ 13338 h 168413"/>
                <a:gd name="connsiteX45" fmla="*/ 329106 w 398462"/>
                <a:gd name="connsiteY45" fmla="*/ 9273 h 168413"/>
                <a:gd name="connsiteX46" fmla="*/ 318564 w 398462"/>
                <a:gd name="connsiteY46" fmla="*/ 5843 h 168413"/>
                <a:gd name="connsiteX47" fmla="*/ 310053 w 398462"/>
                <a:gd name="connsiteY47" fmla="*/ 3303 h 168413"/>
                <a:gd name="connsiteX48" fmla="*/ 298874 w 398462"/>
                <a:gd name="connsiteY48" fmla="*/ 0 h 168413"/>
                <a:gd name="connsiteX49" fmla="*/ 289475 w 398462"/>
                <a:gd name="connsiteY49" fmla="*/ 2668 h 168413"/>
                <a:gd name="connsiteX50" fmla="*/ 284267 w 398462"/>
                <a:gd name="connsiteY50" fmla="*/ 10924 h 168413"/>
                <a:gd name="connsiteX51" fmla="*/ 275375 w 398462"/>
                <a:gd name="connsiteY51" fmla="*/ 24643 h 168413"/>
                <a:gd name="connsiteX52" fmla="*/ 254035 w 398462"/>
                <a:gd name="connsiteY52" fmla="*/ 28327 h 168413"/>
                <a:gd name="connsiteX53" fmla="*/ 243873 w 398462"/>
                <a:gd name="connsiteY53" fmla="*/ 27056 h 168413"/>
                <a:gd name="connsiteX54" fmla="*/ 225200 w 398462"/>
                <a:gd name="connsiteY54" fmla="*/ 18546 h 168413"/>
                <a:gd name="connsiteX55" fmla="*/ 223676 w 398462"/>
                <a:gd name="connsiteY55" fmla="*/ 22483 h 168413"/>
                <a:gd name="connsiteX56" fmla="*/ 219611 w 398462"/>
                <a:gd name="connsiteY56" fmla="*/ 30105 h 168413"/>
                <a:gd name="connsiteX57" fmla="*/ 210211 w 398462"/>
                <a:gd name="connsiteY57" fmla="*/ 32264 h 168413"/>
                <a:gd name="connsiteX58" fmla="*/ 202336 w 398462"/>
                <a:gd name="connsiteY58" fmla="*/ 33789 h 168413"/>
                <a:gd name="connsiteX59" fmla="*/ 200049 w 398462"/>
                <a:gd name="connsiteY59" fmla="*/ 38616 h 168413"/>
                <a:gd name="connsiteX60" fmla="*/ 190268 w 398462"/>
                <a:gd name="connsiteY60" fmla="*/ 50683 h 168413"/>
                <a:gd name="connsiteX61" fmla="*/ 179725 w 398462"/>
                <a:gd name="connsiteY61" fmla="*/ 53986 h 168413"/>
                <a:gd name="connsiteX62" fmla="*/ 170706 w 398462"/>
                <a:gd name="connsiteY62" fmla="*/ 58177 h 168413"/>
                <a:gd name="connsiteX63" fmla="*/ 175406 w 398462"/>
                <a:gd name="connsiteY63" fmla="*/ 74310 h 168413"/>
                <a:gd name="connsiteX64" fmla="*/ 178455 w 398462"/>
                <a:gd name="connsiteY64" fmla="*/ 81804 h 168413"/>
                <a:gd name="connsiteX65" fmla="*/ 179344 w 398462"/>
                <a:gd name="connsiteY65" fmla="*/ 87012 h 168413"/>
                <a:gd name="connsiteX66" fmla="*/ 176550 w 398462"/>
                <a:gd name="connsiteY66" fmla="*/ 92982 h 168413"/>
                <a:gd name="connsiteX67" fmla="*/ 170325 w 398462"/>
                <a:gd name="connsiteY67" fmla="*/ 95269 h 168413"/>
                <a:gd name="connsiteX68" fmla="*/ 159909 w 398462"/>
                <a:gd name="connsiteY68" fmla="*/ 93999 h 168413"/>
                <a:gd name="connsiteX69" fmla="*/ 150255 w 398462"/>
                <a:gd name="connsiteY69" fmla="*/ 89680 h 168413"/>
                <a:gd name="connsiteX70" fmla="*/ 140348 w 398462"/>
                <a:gd name="connsiteY70" fmla="*/ 90188 h 168413"/>
                <a:gd name="connsiteX71" fmla="*/ 109988 w 398462"/>
                <a:gd name="connsiteY71" fmla="*/ 96285 h 168413"/>
                <a:gd name="connsiteX72" fmla="*/ 108845 w 398462"/>
                <a:gd name="connsiteY72" fmla="*/ 96285 h 168413"/>
                <a:gd name="connsiteX73" fmla="*/ 99826 w 398462"/>
                <a:gd name="connsiteY73" fmla="*/ 97936 h 168413"/>
                <a:gd name="connsiteX74" fmla="*/ 89919 w 398462"/>
                <a:gd name="connsiteY74" fmla="*/ 102890 h 168413"/>
                <a:gd name="connsiteX75" fmla="*/ 77343 w 398462"/>
                <a:gd name="connsiteY75" fmla="*/ 106320 h 168413"/>
                <a:gd name="connsiteX76" fmla="*/ 66927 w 398462"/>
                <a:gd name="connsiteY76" fmla="*/ 101620 h 168413"/>
                <a:gd name="connsiteX77" fmla="*/ 64895 w 398462"/>
                <a:gd name="connsiteY77" fmla="*/ 99842 h 168413"/>
                <a:gd name="connsiteX78" fmla="*/ 52065 w 398462"/>
                <a:gd name="connsiteY78" fmla="*/ 94761 h 168413"/>
                <a:gd name="connsiteX79" fmla="*/ 43555 w 398462"/>
                <a:gd name="connsiteY79" fmla="*/ 104034 h 168413"/>
                <a:gd name="connsiteX80" fmla="*/ 34790 w 398462"/>
                <a:gd name="connsiteY80" fmla="*/ 112925 h 168413"/>
                <a:gd name="connsiteX81" fmla="*/ 23357 w 398462"/>
                <a:gd name="connsiteY81" fmla="*/ 107082 h 168413"/>
                <a:gd name="connsiteX82" fmla="*/ 17768 w 398462"/>
                <a:gd name="connsiteY82" fmla="*/ 101620 h 168413"/>
                <a:gd name="connsiteX83" fmla="*/ 7225 w 398462"/>
                <a:gd name="connsiteY83" fmla="*/ 99969 h 168413"/>
                <a:gd name="connsiteX84" fmla="*/ 2144 w 398462"/>
                <a:gd name="connsiteY84" fmla="*/ 99715 h 168413"/>
                <a:gd name="connsiteX85" fmla="*/ 112 w 398462"/>
                <a:gd name="connsiteY85" fmla="*/ 116863 h 168413"/>
                <a:gd name="connsiteX86" fmla="*/ 1382 w 398462"/>
                <a:gd name="connsiteY86" fmla="*/ 122452 h 168413"/>
                <a:gd name="connsiteX87" fmla="*/ 6336 w 398462"/>
                <a:gd name="connsiteY87" fmla="*/ 126898 h 168413"/>
                <a:gd name="connsiteX88" fmla="*/ 12306 w 398462"/>
                <a:gd name="connsiteY88" fmla="*/ 130709 h 168413"/>
                <a:gd name="connsiteX89" fmla="*/ 24246 w 398462"/>
                <a:gd name="connsiteY89" fmla="*/ 136425 h 168413"/>
                <a:gd name="connsiteX90" fmla="*/ 30471 w 398462"/>
                <a:gd name="connsiteY90" fmla="*/ 135155 h 168413"/>
                <a:gd name="connsiteX91" fmla="*/ 35679 w 398462"/>
                <a:gd name="connsiteY91" fmla="*/ 130582 h 168413"/>
                <a:gd name="connsiteX92" fmla="*/ 49398 w 398462"/>
                <a:gd name="connsiteY92" fmla="*/ 134138 h 168413"/>
                <a:gd name="connsiteX93" fmla="*/ 53970 w 398462"/>
                <a:gd name="connsiteY93" fmla="*/ 137695 h 168413"/>
                <a:gd name="connsiteX94" fmla="*/ 63370 w 398462"/>
                <a:gd name="connsiteY94" fmla="*/ 140617 h 168413"/>
                <a:gd name="connsiteX95" fmla="*/ 73913 w 398462"/>
                <a:gd name="connsiteY95" fmla="*/ 139982 h 168413"/>
                <a:gd name="connsiteX96" fmla="*/ 80773 w 398462"/>
                <a:gd name="connsiteY96" fmla="*/ 136171 h 168413"/>
                <a:gd name="connsiteX97" fmla="*/ 89919 w 398462"/>
                <a:gd name="connsiteY97" fmla="*/ 130582 h 168413"/>
                <a:gd name="connsiteX98" fmla="*/ 105923 w 398462"/>
                <a:gd name="connsiteY98" fmla="*/ 126263 h 168413"/>
                <a:gd name="connsiteX99" fmla="*/ 127264 w 398462"/>
                <a:gd name="connsiteY99" fmla="*/ 123468 h 168413"/>
                <a:gd name="connsiteX100" fmla="*/ 127645 w 398462"/>
                <a:gd name="connsiteY100" fmla="*/ 123468 h 168413"/>
                <a:gd name="connsiteX101" fmla="*/ 127645 w 398462"/>
                <a:gd name="connsiteY101" fmla="*/ 123468 h 168413"/>
                <a:gd name="connsiteX102" fmla="*/ 139204 w 398462"/>
                <a:gd name="connsiteY102" fmla="*/ 128549 h 168413"/>
                <a:gd name="connsiteX103" fmla="*/ 143650 w 398462"/>
                <a:gd name="connsiteY103" fmla="*/ 140236 h 168413"/>
                <a:gd name="connsiteX104" fmla="*/ 143650 w 398462"/>
                <a:gd name="connsiteY104" fmla="*/ 140236 h 168413"/>
                <a:gd name="connsiteX105" fmla="*/ 143650 w 398462"/>
                <a:gd name="connsiteY105" fmla="*/ 140871 h 168413"/>
                <a:gd name="connsiteX106" fmla="*/ 143650 w 398462"/>
                <a:gd name="connsiteY106" fmla="*/ 140871 h 168413"/>
                <a:gd name="connsiteX107" fmla="*/ 147461 w 398462"/>
                <a:gd name="connsiteY107" fmla="*/ 147349 h 1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98462" h="168413">
                  <a:moveTo>
                    <a:pt x="147969" y="147476"/>
                  </a:moveTo>
                  <a:lnTo>
                    <a:pt x="147969" y="147476"/>
                  </a:lnTo>
                  <a:cubicBezTo>
                    <a:pt x="149239" y="148238"/>
                    <a:pt x="150763" y="149254"/>
                    <a:pt x="152669" y="150779"/>
                  </a:cubicBezTo>
                  <a:cubicBezTo>
                    <a:pt x="155717" y="153065"/>
                    <a:pt x="159782" y="154844"/>
                    <a:pt x="164863" y="155860"/>
                  </a:cubicBezTo>
                  <a:cubicBezTo>
                    <a:pt x="170325" y="156876"/>
                    <a:pt x="176804" y="157257"/>
                    <a:pt x="184425" y="156876"/>
                  </a:cubicBezTo>
                  <a:cubicBezTo>
                    <a:pt x="195985" y="156241"/>
                    <a:pt x="201319" y="157003"/>
                    <a:pt x="207036" y="157765"/>
                  </a:cubicBezTo>
                  <a:cubicBezTo>
                    <a:pt x="209195" y="158019"/>
                    <a:pt x="211354" y="158400"/>
                    <a:pt x="213768" y="158654"/>
                  </a:cubicBezTo>
                  <a:cubicBezTo>
                    <a:pt x="218976" y="159162"/>
                    <a:pt x="226851" y="160306"/>
                    <a:pt x="234219" y="161576"/>
                  </a:cubicBezTo>
                  <a:cubicBezTo>
                    <a:pt x="240443" y="162719"/>
                    <a:pt x="246413" y="164116"/>
                    <a:pt x="250097" y="165260"/>
                  </a:cubicBezTo>
                  <a:lnTo>
                    <a:pt x="250097" y="165260"/>
                  </a:lnTo>
                  <a:lnTo>
                    <a:pt x="250859" y="165514"/>
                  </a:lnTo>
                  <a:cubicBezTo>
                    <a:pt x="257465" y="167800"/>
                    <a:pt x="262292" y="169324"/>
                    <a:pt x="265848" y="167800"/>
                  </a:cubicBezTo>
                  <a:cubicBezTo>
                    <a:pt x="269786" y="166022"/>
                    <a:pt x="273978" y="161703"/>
                    <a:pt x="278043" y="157511"/>
                  </a:cubicBezTo>
                  <a:lnTo>
                    <a:pt x="279313" y="156241"/>
                  </a:lnTo>
                  <a:cubicBezTo>
                    <a:pt x="283632" y="151795"/>
                    <a:pt x="297986" y="151160"/>
                    <a:pt x="308147" y="150652"/>
                  </a:cubicBezTo>
                  <a:cubicBezTo>
                    <a:pt x="311831" y="150525"/>
                    <a:pt x="314753" y="150271"/>
                    <a:pt x="316277" y="150017"/>
                  </a:cubicBezTo>
                  <a:cubicBezTo>
                    <a:pt x="317928" y="149762"/>
                    <a:pt x="319707" y="149635"/>
                    <a:pt x="321612" y="149381"/>
                  </a:cubicBezTo>
                  <a:cubicBezTo>
                    <a:pt x="326185" y="149000"/>
                    <a:pt x="331139" y="148492"/>
                    <a:pt x="334315" y="146206"/>
                  </a:cubicBezTo>
                  <a:cubicBezTo>
                    <a:pt x="336474" y="144681"/>
                    <a:pt x="337490" y="143411"/>
                    <a:pt x="338507" y="142141"/>
                  </a:cubicBezTo>
                  <a:cubicBezTo>
                    <a:pt x="339904" y="140363"/>
                    <a:pt x="341047" y="138838"/>
                    <a:pt x="344222" y="137060"/>
                  </a:cubicBezTo>
                  <a:cubicBezTo>
                    <a:pt x="346128" y="135917"/>
                    <a:pt x="347652" y="135155"/>
                    <a:pt x="349177" y="134392"/>
                  </a:cubicBezTo>
                  <a:cubicBezTo>
                    <a:pt x="351844" y="132995"/>
                    <a:pt x="354385" y="131852"/>
                    <a:pt x="357052" y="129565"/>
                  </a:cubicBezTo>
                  <a:cubicBezTo>
                    <a:pt x="358957" y="127914"/>
                    <a:pt x="358830" y="126898"/>
                    <a:pt x="358195" y="123849"/>
                  </a:cubicBezTo>
                  <a:cubicBezTo>
                    <a:pt x="357941" y="122325"/>
                    <a:pt x="357560" y="120547"/>
                    <a:pt x="357306" y="118006"/>
                  </a:cubicBezTo>
                  <a:cubicBezTo>
                    <a:pt x="356544" y="111020"/>
                    <a:pt x="358957" y="108987"/>
                    <a:pt x="362260" y="106574"/>
                  </a:cubicBezTo>
                  <a:cubicBezTo>
                    <a:pt x="363912" y="105304"/>
                    <a:pt x="365817" y="103906"/>
                    <a:pt x="367087" y="100350"/>
                  </a:cubicBezTo>
                  <a:cubicBezTo>
                    <a:pt x="368611" y="96285"/>
                    <a:pt x="367976" y="94380"/>
                    <a:pt x="367214" y="92474"/>
                  </a:cubicBezTo>
                  <a:cubicBezTo>
                    <a:pt x="366325" y="89807"/>
                    <a:pt x="365309" y="87139"/>
                    <a:pt x="366706" y="82439"/>
                  </a:cubicBezTo>
                  <a:cubicBezTo>
                    <a:pt x="368484" y="76342"/>
                    <a:pt x="372041" y="75707"/>
                    <a:pt x="376614" y="76977"/>
                  </a:cubicBezTo>
                  <a:lnTo>
                    <a:pt x="376614" y="76977"/>
                  </a:lnTo>
                  <a:cubicBezTo>
                    <a:pt x="378265" y="77485"/>
                    <a:pt x="379916" y="78247"/>
                    <a:pt x="381695" y="79137"/>
                  </a:cubicBezTo>
                  <a:cubicBezTo>
                    <a:pt x="383727" y="80153"/>
                    <a:pt x="385887" y="81169"/>
                    <a:pt x="387665" y="81423"/>
                  </a:cubicBezTo>
                  <a:cubicBezTo>
                    <a:pt x="390460" y="81931"/>
                    <a:pt x="392746" y="81931"/>
                    <a:pt x="394143" y="81169"/>
                  </a:cubicBezTo>
                  <a:cubicBezTo>
                    <a:pt x="395414" y="80534"/>
                    <a:pt x="396303" y="78883"/>
                    <a:pt x="396684" y="75580"/>
                  </a:cubicBezTo>
                  <a:cubicBezTo>
                    <a:pt x="397192" y="72150"/>
                    <a:pt x="397319" y="70118"/>
                    <a:pt x="397446" y="68339"/>
                  </a:cubicBezTo>
                  <a:cubicBezTo>
                    <a:pt x="397573" y="65926"/>
                    <a:pt x="397700" y="64275"/>
                    <a:pt x="398462" y="61607"/>
                  </a:cubicBezTo>
                  <a:cubicBezTo>
                    <a:pt x="396557" y="59829"/>
                    <a:pt x="395032" y="57923"/>
                    <a:pt x="393381" y="55637"/>
                  </a:cubicBezTo>
                  <a:cubicBezTo>
                    <a:pt x="392746" y="54621"/>
                    <a:pt x="391857" y="53605"/>
                    <a:pt x="391095" y="52588"/>
                  </a:cubicBezTo>
                  <a:cubicBezTo>
                    <a:pt x="386903" y="46999"/>
                    <a:pt x="382076" y="40775"/>
                    <a:pt x="383219" y="33154"/>
                  </a:cubicBezTo>
                  <a:cubicBezTo>
                    <a:pt x="383854" y="29216"/>
                    <a:pt x="384490" y="26167"/>
                    <a:pt x="385506" y="23373"/>
                  </a:cubicBezTo>
                  <a:cubicBezTo>
                    <a:pt x="385760" y="22610"/>
                    <a:pt x="386014" y="21975"/>
                    <a:pt x="386395" y="21340"/>
                  </a:cubicBezTo>
                  <a:cubicBezTo>
                    <a:pt x="382457" y="18673"/>
                    <a:pt x="375344" y="13973"/>
                    <a:pt x="370263" y="12703"/>
                  </a:cubicBezTo>
                  <a:cubicBezTo>
                    <a:pt x="366071" y="11559"/>
                    <a:pt x="363912" y="13084"/>
                    <a:pt x="361371" y="14735"/>
                  </a:cubicBezTo>
                  <a:cubicBezTo>
                    <a:pt x="359973" y="15751"/>
                    <a:pt x="358449" y="16767"/>
                    <a:pt x="356671" y="17529"/>
                  </a:cubicBezTo>
                  <a:cubicBezTo>
                    <a:pt x="350955" y="20070"/>
                    <a:pt x="346763" y="18038"/>
                    <a:pt x="337363" y="13338"/>
                  </a:cubicBezTo>
                  <a:cubicBezTo>
                    <a:pt x="334823" y="12067"/>
                    <a:pt x="331774" y="10543"/>
                    <a:pt x="329106" y="9273"/>
                  </a:cubicBezTo>
                  <a:cubicBezTo>
                    <a:pt x="321739" y="5843"/>
                    <a:pt x="319961" y="5843"/>
                    <a:pt x="318564" y="5843"/>
                  </a:cubicBezTo>
                  <a:cubicBezTo>
                    <a:pt x="316658" y="5843"/>
                    <a:pt x="315007" y="5843"/>
                    <a:pt x="310053" y="3303"/>
                  </a:cubicBezTo>
                  <a:cubicBezTo>
                    <a:pt x="305988" y="1143"/>
                    <a:pt x="302304" y="127"/>
                    <a:pt x="298874" y="0"/>
                  </a:cubicBezTo>
                  <a:cubicBezTo>
                    <a:pt x="295572" y="0"/>
                    <a:pt x="292396" y="889"/>
                    <a:pt x="289475" y="2668"/>
                  </a:cubicBezTo>
                  <a:cubicBezTo>
                    <a:pt x="287061" y="4192"/>
                    <a:pt x="285664" y="7367"/>
                    <a:pt x="284267" y="10924"/>
                  </a:cubicBezTo>
                  <a:cubicBezTo>
                    <a:pt x="282361" y="15497"/>
                    <a:pt x="280329" y="20578"/>
                    <a:pt x="275375" y="24643"/>
                  </a:cubicBezTo>
                  <a:cubicBezTo>
                    <a:pt x="268261" y="30740"/>
                    <a:pt x="262164" y="29724"/>
                    <a:pt x="254035" y="28327"/>
                  </a:cubicBezTo>
                  <a:cubicBezTo>
                    <a:pt x="250986" y="27818"/>
                    <a:pt x="247557" y="27183"/>
                    <a:pt x="243873" y="27056"/>
                  </a:cubicBezTo>
                  <a:cubicBezTo>
                    <a:pt x="236124" y="26675"/>
                    <a:pt x="229900" y="22737"/>
                    <a:pt x="225200" y="18546"/>
                  </a:cubicBezTo>
                  <a:cubicBezTo>
                    <a:pt x="224565" y="19816"/>
                    <a:pt x="224184" y="21213"/>
                    <a:pt x="223676" y="22483"/>
                  </a:cubicBezTo>
                  <a:cubicBezTo>
                    <a:pt x="222659" y="25532"/>
                    <a:pt x="221643" y="28200"/>
                    <a:pt x="219611" y="30105"/>
                  </a:cubicBezTo>
                  <a:cubicBezTo>
                    <a:pt x="217325" y="32264"/>
                    <a:pt x="213895" y="32264"/>
                    <a:pt x="210211" y="32264"/>
                  </a:cubicBezTo>
                  <a:cubicBezTo>
                    <a:pt x="207036" y="32264"/>
                    <a:pt x="203606" y="32264"/>
                    <a:pt x="202336" y="33789"/>
                  </a:cubicBezTo>
                  <a:cubicBezTo>
                    <a:pt x="201319" y="35059"/>
                    <a:pt x="200684" y="36837"/>
                    <a:pt x="200049" y="38616"/>
                  </a:cubicBezTo>
                  <a:cubicBezTo>
                    <a:pt x="198652" y="42934"/>
                    <a:pt x="197128" y="47507"/>
                    <a:pt x="190268" y="50683"/>
                  </a:cubicBezTo>
                  <a:cubicBezTo>
                    <a:pt x="186839" y="52334"/>
                    <a:pt x="183155" y="53223"/>
                    <a:pt x="179725" y="53986"/>
                  </a:cubicBezTo>
                  <a:cubicBezTo>
                    <a:pt x="175025" y="55129"/>
                    <a:pt x="170961" y="56018"/>
                    <a:pt x="170706" y="58177"/>
                  </a:cubicBezTo>
                  <a:cubicBezTo>
                    <a:pt x="170198" y="62242"/>
                    <a:pt x="172866" y="68466"/>
                    <a:pt x="175406" y="74310"/>
                  </a:cubicBezTo>
                  <a:cubicBezTo>
                    <a:pt x="176423" y="76850"/>
                    <a:pt x="177566" y="79264"/>
                    <a:pt x="178455" y="81804"/>
                  </a:cubicBezTo>
                  <a:cubicBezTo>
                    <a:pt x="179090" y="83709"/>
                    <a:pt x="179471" y="85488"/>
                    <a:pt x="179344" y="87012"/>
                  </a:cubicBezTo>
                  <a:cubicBezTo>
                    <a:pt x="179344" y="89553"/>
                    <a:pt x="178328" y="91585"/>
                    <a:pt x="176550" y="92982"/>
                  </a:cubicBezTo>
                  <a:cubicBezTo>
                    <a:pt x="175025" y="94253"/>
                    <a:pt x="172993" y="95015"/>
                    <a:pt x="170325" y="95269"/>
                  </a:cubicBezTo>
                  <a:cubicBezTo>
                    <a:pt x="167531" y="95523"/>
                    <a:pt x="164101" y="95142"/>
                    <a:pt x="159909" y="93999"/>
                  </a:cubicBezTo>
                  <a:cubicBezTo>
                    <a:pt x="154955" y="92728"/>
                    <a:pt x="152288" y="90950"/>
                    <a:pt x="150255" y="89680"/>
                  </a:cubicBezTo>
                  <a:cubicBezTo>
                    <a:pt x="147969" y="88155"/>
                    <a:pt x="146699" y="87393"/>
                    <a:pt x="140348" y="90188"/>
                  </a:cubicBezTo>
                  <a:cubicBezTo>
                    <a:pt x="127645" y="95777"/>
                    <a:pt x="117356" y="96031"/>
                    <a:pt x="109988" y="96285"/>
                  </a:cubicBezTo>
                  <a:lnTo>
                    <a:pt x="108845" y="96285"/>
                  </a:lnTo>
                  <a:cubicBezTo>
                    <a:pt x="105670" y="96285"/>
                    <a:pt x="102748" y="96920"/>
                    <a:pt x="99826" y="97936"/>
                  </a:cubicBezTo>
                  <a:cubicBezTo>
                    <a:pt x="96778" y="98952"/>
                    <a:pt x="93602" y="100604"/>
                    <a:pt x="89919" y="102890"/>
                  </a:cubicBezTo>
                  <a:cubicBezTo>
                    <a:pt x="85345" y="105685"/>
                    <a:pt x="81154" y="106701"/>
                    <a:pt x="77343" y="106320"/>
                  </a:cubicBezTo>
                  <a:cubicBezTo>
                    <a:pt x="73405" y="105939"/>
                    <a:pt x="69976" y="104288"/>
                    <a:pt x="66927" y="101620"/>
                  </a:cubicBezTo>
                  <a:cubicBezTo>
                    <a:pt x="66419" y="101239"/>
                    <a:pt x="65657" y="100477"/>
                    <a:pt x="64895" y="99842"/>
                  </a:cubicBezTo>
                  <a:cubicBezTo>
                    <a:pt x="61084" y="96285"/>
                    <a:pt x="56257" y="91839"/>
                    <a:pt x="52065" y="94761"/>
                  </a:cubicBezTo>
                  <a:cubicBezTo>
                    <a:pt x="48762" y="96920"/>
                    <a:pt x="46095" y="100604"/>
                    <a:pt x="43555" y="104034"/>
                  </a:cubicBezTo>
                  <a:cubicBezTo>
                    <a:pt x="40760" y="107844"/>
                    <a:pt x="38219" y="111274"/>
                    <a:pt x="34790" y="112925"/>
                  </a:cubicBezTo>
                  <a:cubicBezTo>
                    <a:pt x="29455" y="115339"/>
                    <a:pt x="26660" y="111528"/>
                    <a:pt x="23357" y="107082"/>
                  </a:cubicBezTo>
                  <a:cubicBezTo>
                    <a:pt x="21706" y="104796"/>
                    <a:pt x="19801" y="102128"/>
                    <a:pt x="17768" y="101620"/>
                  </a:cubicBezTo>
                  <a:cubicBezTo>
                    <a:pt x="14720" y="100731"/>
                    <a:pt x="10782" y="100223"/>
                    <a:pt x="7225" y="99969"/>
                  </a:cubicBezTo>
                  <a:cubicBezTo>
                    <a:pt x="5447" y="99842"/>
                    <a:pt x="3796" y="99715"/>
                    <a:pt x="2144" y="99715"/>
                  </a:cubicBezTo>
                  <a:cubicBezTo>
                    <a:pt x="1763" y="104288"/>
                    <a:pt x="1001" y="112798"/>
                    <a:pt x="112" y="116863"/>
                  </a:cubicBezTo>
                  <a:cubicBezTo>
                    <a:pt x="-269" y="118641"/>
                    <a:pt x="366" y="120674"/>
                    <a:pt x="1382" y="122452"/>
                  </a:cubicBezTo>
                  <a:cubicBezTo>
                    <a:pt x="2525" y="124485"/>
                    <a:pt x="4303" y="126136"/>
                    <a:pt x="6336" y="126898"/>
                  </a:cubicBezTo>
                  <a:cubicBezTo>
                    <a:pt x="8623" y="127787"/>
                    <a:pt x="10401" y="129184"/>
                    <a:pt x="12306" y="130709"/>
                  </a:cubicBezTo>
                  <a:cubicBezTo>
                    <a:pt x="15228" y="132868"/>
                    <a:pt x="18531" y="135536"/>
                    <a:pt x="24246" y="136425"/>
                  </a:cubicBezTo>
                  <a:cubicBezTo>
                    <a:pt x="28820" y="137187"/>
                    <a:pt x="29582" y="136425"/>
                    <a:pt x="30471" y="135155"/>
                  </a:cubicBezTo>
                  <a:cubicBezTo>
                    <a:pt x="31614" y="133757"/>
                    <a:pt x="32884" y="132106"/>
                    <a:pt x="35679" y="130582"/>
                  </a:cubicBezTo>
                  <a:cubicBezTo>
                    <a:pt x="41903" y="127279"/>
                    <a:pt x="45333" y="130455"/>
                    <a:pt x="49398" y="134138"/>
                  </a:cubicBezTo>
                  <a:cubicBezTo>
                    <a:pt x="50795" y="135409"/>
                    <a:pt x="52319" y="136806"/>
                    <a:pt x="53970" y="137695"/>
                  </a:cubicBezTo>
                  <a:cubicBezTo>
                    <a:pt x="56638" y="139219"/>
                    <a:pt x="59940" y="140236"/>
                    <a:pt x="63370" y="140617"/>
                  </a:cubicBezTo>
                  <a:cubicBezTo>
                    <a:pt x="66927" y="140998"/>
                    <a:pt x="70611" y="140871"/>
                    <a:pt x="73913" y="139982"/>
                  </a:cubicBezTo>
                  <a:cubicBezTo>
                    <a:pt x="77216" y="139092"/>
                    <a:pt x="78867" y="137695"/>
                    <a:pt x="80773" y="136171"/>
                  </a:cubicBezTo>
                  <a:cubicBezTo>
                    <a:pt x="82932" y="134392"/>
                    <a:pt x="85345" y="132487"/>
                    <a:pt x="89919" y="130582"/>
                  </a:cubicBezTo>
                  <a:cubicBezTo>
                    <a:pt x="93856" y="128930"/>
                    <a:pt x="99699" y="127406"/>
                    <a:pt x="105923" y="126263"/>
                  </a:cubicBezTo>
                  <a:cubicBezTo>
                    <a:pt x="114053" y="124739"/>
                    <a:pt x="122691" y="123722"/>
                    <a:pt x="127264" y="123468"/>
                  </a:cubicBezTo>
                  <a:lnTo>
                    <a:pt x="127645" y="123468"/>
                  </a:lnTo>
                  <a:cubicBezTo>
                    <a:pt x="127645" y="123468"/>
                    <a:pt x="127645" y="123468"/>
                    <a:pt x="127645" y="123468"/>
                  </a:cubicBezTo>
                  <a:cubicBezTo>
                    <a:pt x="132472" y="123341"/>
                    <a:pt x="136410" y="125374"/>
                    <a:pt x="139204" y="128549"/>
                  </a:cubicBezTo>
                  <a:cubicBezTo>
                    <a:pt x="141872" y="131598"/>
                    <a:pt x="143396" y="135790"/>
                    <a:pt x="143650" y="140236"/>
                  </a:cubicBezTo>
                  <a:lnTo>
                    <a:pt x="143650" y="140236"/>
                  </a:lnTo>
                  <a:cubicBezTo>
                    <a:pt x="143650" y="140236"/>
                    <a:pt x="143650" y="140871"/>
                    <a:pt x="143650" y="140871"/>
                  </a:cubicBezTo>
                  <a:lnTo>
                    <a:pt x="143650" y="140871"/>
                  </a:lnTo>
                  <a:cubicBezTo>
                    <a:pt x="143777" y="144936"/>
                    <a:pt x="144793" y="145698"/>
                    <a:pt x="147461" y="147349"/>
                  </a:cubicBezTo>
                </a:path>
              </a:pathLst>
            </a:custGeom>
            <a:solidFill>
              <a:srgbClr val="FFFFFF"/>
            </a:solidFill>
            <a:ln w="12700" cap="flat">
              <a:noFill/>
              <a:prstDash val="solid"/>
              <a:miter/>
            </a:ln>
          </p:spPr>
          <p:txBody>
            <a:bodyPr rtlCol="0" anchor="ctr"/>
            <a:lstStyle/>
            <a:p>
              <a:endParaRPr lang="en-GB"/>
            </a:p>
          </p:txBody>
        </p:sp>
        <p:sp>
          <p:nvSpPr>
            <p:cNvPr id="1366" name="Freeform: Shape 1365">
              <a:extLst>
                <a:ext uri="{FF2B5EF4-FFF2-40B4-BE49-F238E27FC236}">
                  <a16:creationId xmlns:a16="http://schemas.microsoft.com/office/drawing/2014/main" id="{CAA224A2-DF1C-FA2C-D243-C22CF19F8E0D}"/>
                </a:ext>
              </a:extLst>
            </p:cNvPr>
            <p:cNvSpPr/>
            <p:nvPr/>
          </p:nvSpPr>
          <p:spPr>
            <a:xfrm>
              <a:off x="5054593" y="1477580"/>
              <a:ext cx="208122" cy="422292"/>
            </a:xfrm>
            <a:custGeom>
              <a:avLst/>
              <a:gdLst>
                <a:gd name="connsiteX0" fmla="*/ 41466 w 208122"/>
                <a:gd name="connsiteY0" fmla="*/ 287266 h 422292"/>
                <a:gd name="connsiteX1" fmla="*/ 64076 w 208122"/>
                <a:gd name="connsiteY1" fmla="*/ 306827 h 422292"/>
                <a:gd name="connsiteX2" fmla="*/ 77795 w 208122"/>
                <a:gd name="connsiteY2" fmla="*/ 318006 h 422292"/>
                <a:gd name="connsiteX3" fmla="*/ 107900 w 208122"/>
                <a:gd name="connsiteY3" fmla="*/ 422293 h 422292"/>
                <a:gd name="connsiteX4" fmla="*/ 112854 w 208122"/>
                <a:gd name="connsiteY4" fmla="*/ 420896 h 422292"/>
                <a:gd name="connsiteX5" fmla="*/ 120094 w 208122"/>
                <a:gd name="connsiteY5" fmla="*/ 418609 h 422292"/>
                <a:gd name="connsiteX6" fmla="*/ 132670 w 208122"/>
                <a:gd name="connsiteY6" fmla="*/ 403366 h 422292"/>
                <a:gd name="connsiteX7" fmla="*/ 132670 w 208122"/>
                <a:gd name="connsiteY7" fmla="*/ 403366 h 422292"/>
                <a:gd name="connsiteX8" fmla="*/ 139910 w 208122"/>
                <a:gd name="connsiteY8" fmla="*/ 388758 h 422292"/>
                <a:gd name="connsiteX9" fmla="*/ 140164 w 208122"/>
                <a:gd name="connsiteY9" fmla="*/ 374405 h 422292"/>
                <a:gd name="connsiteX10" fmla="*/ 144356 w 208122"/>
                <a:gd name="connsiteY10" fmla="*/ 334138 h 422292"/>
                <a:gd name="connsiteX11" fmla="*/ 206726 w 208122"/>
                <a:gd name="connsiteY11" fmla="*/ 293363 h 422292"/>
                <a:gd name="connsiteX12" fmla="*/ 208123 w 208122"/>
                <a:gd name="connsiteY12" fmla="*/ 251571 h 422292"/>
                <a:gd name="connsiteX13" fmla="*/ 200374 w 208122"/>
                <a:gd name="connsiteY13" fmla="*/ 251444 h 422292"/>
                <a:gd name="connsiteX14" fmla="*/ 186020 w 208122"/>
                <a:gd name="connsiteY14" fmla="*/ 236456 h 422292"/>
                <a:gd name="connsiteX15" fmla="*/ 178907 w 208122"/>
                <a:gd name="connsiteY15" fmla="*/ 229215 h 422292"/>
                <a:gd name="connsiteX16" fmla="*/ 167475 w 208122"/>
                <a:gd name="connsiteY16" fmla="*/ 227945 h 422292"/>
                <a:gd name="connsiteX17" fmla="*/ 147913 w 208122"/>
                <a:gd name="connsiteY17" fmla="*/ 222102 h 422292"/>
                <a:gd name="connsiteX18" fmla="*/ 133940 w 208122"/>
                <a:gd name="connsiteY18" fmla="*/ 202286 h 422292"/>
                <a:gd name="connsiteX19" fmla="*/ 135592 w 208122"/>
                <a:gd name="connsiteY19" fmla="*/ 186027 h 422292"/>
                <a:gd name="connsiteX20" fmla="*/ 152867 w 208122"/>
                <a:gd name="connsiteY20" fmla="*/ 176881 h 422292"/>
                <a:gd name="connsiteX21" fmla="*/ 165188 w 208122"/>
                <a:gd name="connsiteY21" fmla="*/ 158335 h 422292"/>
                <a:gd name="connsiteX22" fmla="*/ 180812 w 208122"/>
                <a:gd name="connsiteY22" fmla="*/ 143346 h 422292"/>
                <a:gd name="connsiteX23" fmla="*/ 190593 w 208122"/>
                <a:gd name="connsiteY23" fmla="*/ 128357 h 422292"/>
                <a:gd name="connsiteX24" fmla="*/ 182337 w 208122"/>
                <a:gd name="connsiteY24" fmla="*/ 106509 h 422292"/>
                <a:gd name="connsiteX25" fmla="*/ 162648 w 208122"/>
                <a:gd name="connsiteY25" fmla="*/ 90377 h 422292"/>
                <a:gd name="connsiteX26" fmla="*/ 154645 w 208122"/>
                <a:gd name="connsiteY26" fmla="*/ 75515 h 422292"/>
                <a:gd name="connsiteX27" fmla="*/ 156804 w 208122"/>
                <a:gd name="connsiteY27" fmla="*/ 63193 h 422292"/>
                <a:gd name="connsiteX28" fmla="*/ 168491 w 208122"/>
                <a:gd name="connsiteY28" fmla="*/ 54429 h 422292"/>
                <a:gd name="connsiteX29" fmla="*/ 177129 w 208122"/>
                <a:gd name="connsiteY29" fmla="*/ 43631 h 422292"/>
                <a:gd name="connsiteX30" fmla="*/ 187545 w 208122"/>
                <a:gd name="connsiteY30" fmla="*/ 30675 h 422292"/>
                <a:gd name="connsiteX31" fmla="*/ 185639 w 208122"/>
                <a:gd name="connsiteY31" fmla="*/ 16067 h 422292"/>
                <a:gd name="connsiteX32" fmla="*/ 170015 w 208122"/>
                <a:gd name="connsiteY32" fmla="*/ 24197 h 422292"/>
                <a:gd name="connsiteX33" fmla="*/ 157694 w 208122"/>
                <a:gd name="connsiteY33" fmla="*/ 34613 h 422292"/>
                <a:gd name="connsiteX34" fmla="*/ 143340 w 208122"/>
                <a:gd name="connsiteY34" fmla="*/ 35756 h 422292"/>
                <a:gd name="connsiteX35" fmla="*/ 145881 w 208122"/>
                <a:gd name="connsiteY35" fmla="*/ 24324 h 422292"/>
                <a:gd name="connsiteX36" fmla="*/ 137624 w 208122"/>
                <a:gd name="connsiteY36" fmla="*/ 10859 h 422292"/>
                <a:gd name="connsiteX37" fmla="*/ 129621 w 208122"/>
                <a:gd name="connsiteY37" fmla="*/ 2983 h 422292"/>
                <a:gd name="connsiteX38" fmla="*/ 123143 w 208122"/>
                <a:gd name="connsiteY38" fmla="*/ 4508 h 422292"/>
                <a:gd name="connsiteX39" fmla="*/ 118951 w 208122"/>
                <a:gd name="connsiteY39" fmla="*/ 10351 h 422292"/>
                <a:gd name="connsiteX40" fmla="*/ 113108 w 208122"/>
                <a:gd name="connsiteY40" fmla="*/ 1205 h 422292"/>
                <a:gd name="connsiteX41" fmla="*/ 101295 w 208122"/>
                <a:gd name="connsiteY41" fmla="*/ 3746 h 422292"/>
                <a:gd name="connsiteX42" fmla="*/ 87195 w 208122"/>
                <a:gd name="connsiteY42" fmla="*/ 7810 h 422292"/>
                <a:gd name="connsiteX43" fmla="*/ 74238 w 208122"/>
                <a:gd name="connsiteY43" fmla="*/ 16067 h 422292"/>
                <a:gd name="connsiteX44" fmla="*/ 55312 w 208122"/>
                <a:gd name="connsiteY44" fmla="*/ 24451 h 422292"/>
                <a:gd name="connsiteX45" fmla="*/ 45023 w 208122"/>
                <a:gd name="connsiteY45" fmla="*/ 36772 h 422292"/>
                <a:gd name="connsiteX46" fmla="*/ 37655 w 208122"/>
                <a:gd name="connsiteY46" fmla="*/ 45664 h 422292"/>
                <a:gd name="connsiteX47" fmla="*/ 37909 w 208122"/>
                <a:gd name="connsiteY47" fmla="*/ 49094 h 422292"/>
                <a:gd name="connsiteX48" fmla="*/ 42355 w 208122"/>
                <a:gd name="connsiteY48" fmla="*/ 57096 h 422292"/>
                <a:gd name="connsiteX49" fmla="*/ 40704 w 208122"/>
                <a:gd name="connsiteY49" fmla="*/ 66496 h 422292"/>
                <a:gd name="connsiteX50" fmla="*/ 38036 w 208122"/>
                <a:gd name="connsiteY50" fmla="*/ 77293 h 422292"/>
                <a:gd name="connsiteX51" fmla="*/ 42228 w 208122"/>
                <a:gd name="connsiteY51" fmla="*/ 98379 h 422292"/>
                <a:gd name="connsiteX52" fmla="*/ 45277 w 208122"/>
                <a:gd name="connsiteY52" fmla="*/ 107525 h 422292"/>
                <a:gd name="connsiteX53" fmla="*/ 47309 w 208122"/>
                <a:gd name="connsiteY53" fmla="*/ 126833 h 422292"/>
                <a:gd name="connsiteX54" fmla="*/ 43244 w 208122"/>
                <a:gd name="connsiteY54" fmla="*/ 145760 h 422292"/>
                <a:gd name="connsiteX55" fmla="*/ 31431 w 208122"/>
                <a:gd name="connsiteY55" fmla="*/ 163670 h 422292"/>
                <a:gd name="connsiteX56" fmla="*/ 10091 w 208122"/>
                <a:gd name="connsiteY56" fmla="*/ 186535 h 422292"/>
                <a:gd name="connsiteX57" fmla="*/ 1199 w 208122"/>
                <a:gd name="connsiteY57" fmla="*/ 199110 h 422292"/>
                <a:gd name="connsiteX58" fmla="*/ 564 w 208122"/>
                <a:gd name="connsiteY58" fmla="*/ 212448 h 422292"/>
                <a:gd name="connsiteX59" fmla="*/ 14918 w 208122"/>
                <a:gd name="connsiteY59" fmla="*/ 237218 h 422292"/>
                <a:gd name="connsiteX60" fmla="*/ 15934 w 208122"/>
                <a:gd name="connsiteY60" fmla="*/ 238361 h 422292"/>
                <a:gd name="connsiteX61" fmla="*/ 22793 w 208122"/>
                <a:gd name="connsiteY61" fmla="*/ 246490 h 422292"/>
                <a:gd name="connsiteX62" fmla="*/ 37782 w 208122"/>
                <a:gd name="connsiteY62" fmla="*/ 265925 h 422292"/>
                <a:gd name="connsiteX63" fmla="*/ 40704 w 208122"/>
                <a:gd name="connsiteY63" fmla="*/ 279263 h 422292"/>
                <a:gd name="connsiteX64" fmla="*/ 41847 w 208122"/>
                <a:gd name="connsiteY64" fmla="*/ 286630 h 422292"/>
                <a:gd name="connsiteX65" fmla="*/ 172048 w 208122"/>
                <a:gd name="connsiteY65" fmla="*/ 210034 h 422292"/>
                <a:gd name="connsiteX66" fmla="*/ 171667 w 208122"/>
                <a:gd name="connsiteY66" fmla="*/ 218291 h 422292"/>
                <a:gd name="connsiteX67" fmla="*/ 182718 w 208122"/>
                <a:gd name="connsiteY67" fmla="*/ 218926 h 422292"/>
                <a:gd name="connsiteX68" fmla="*/ 186020 w 208122"/>
                <a:gd name="connsiteY68" fmla="*/ 213464 h 422292"/>
                <a:gd name="connsiteX69" fmla="*/ 172048 w 208122"/>
                <a:gd name="connsiteY69" fmla="*/ 210034 h 422292"/>
                <a:gd name="connsiteX70" fmla="*/ 201899 w 208122"/>
                <a:gd name="connsiteY70" fmla="*/ 157954 h 422292"/>
                <a:gd name="connsiteX71" fmla="*/ 188815 w 208122"/>
                <a:gd name="connsiteY71" fmla="*/ 157827 h 422292"/>
                <a:gd name="connsiteX72" fmla="*/ 184496 w 208122"/>
                <a:gd name="connsiteY72" fmla="*/ 165957 h 422292"/>
                <a:gd name="connsiteX73" fmla="*/ 201899 w 208122"/>
                <a:gd name="connsiteY73" fmla="*/ 157954 h 42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08122" h="422292">
                  <a:moveTo>
                    <a:pt x="41466" y="287266"/>
                  </a:moveTo>
                  <a:cubicBezTo>
                    <a:pt x="43371" y="290949"/>
                    <a:pt x="54549" y="299460"/>
                    <a:pt x="64076" y="306827"/>
                  </a:cubicBezTo>
                  <a:cubicBezTo>
                    <a:pt x="70174" y="311527"/>
                    <a:pt x="75509" y="315592"/>
                    <a:pt x="77795" y="318006"/>
                  </a:cubicBezTo>
                  <a:cubicBezTo>
                    <a:pt x="83511" y="323849"/>
                    <a:pt x="103835" y="405653"/>
                    <a:pt x="107900" y="422293"/>
                  </a:cubicBezTo>
                  <a:cubicBezTo>
                    <a:pt x="109552" y="421785"/>
                    <a:pt x="111203" y="421277"/>
                    <a:pt x="112854" y="420896"/>
                  </a:cubicBezTo>
                  <a:cubicBezTo>
                    <a:pt x="116157" y="419879"/>
                    <a:pt x="119078" y="419117"/>
                    <a:pt x="120094" y="418609"/>
                  </a:cubicBezTo>
                  <a:cubicBezTo>
                    <a:pt x="122000" y="417593"/>
                    <a:pt x="127716" y="410734"/>
                    <a:pt x="132670" y="403366"/>
                  </a:cubicBezTo>
                  <a:lnTo>
                    <a:pt x="132670" y="403366"/>
                  </a:lnTo>
                  <a:cubicBezTo>
                    <a:pt x="136481" y="397777"/>
                    <a:pt x="139529" y="391934"/>
                    <a:pt x="139910" y="388758"/>
                  </a:cubicBezTo>
                  <a:cubicBezTo>
                    <a:pt x="140164" y="386218"/>
                    <a:pt x="140164" y="380883"/>
                    <a:pt x="140164" y="374405"/>
                  </a:cubicBezTo>
                  <a:cubicBezTo>
                    <a:pt x="140164" y="359035"/>
                    <a:pt x="140291" y="338202"/>
                    <a:pt x="144356" y="334138"/>
                  </a:cubicBezTo>
                  <a:cubicBezTo>
                    <a:pt x="148548" y="329946"/>
                    <a:pt x="197453" y="299333"/>
                    <a:pt x="206726" y="293363"/>
                  </a:cubicBezTo>
                  <a:cubicBezTo>
                    <a:pt x="206979" y="287138"/>
                    <a:pt x="207742" y="266052"/>
                    <a:pt x="208123" y="251571"/>
                  </a:cubicBezTo>
                  <a:cubicBezTo>
                    <a:pt x="205328" y="251317"/>
                    <a:pt x="202661" y="251317"/>
                    <a:pt x="200374" y="251444"/>
                  </a:cubicBezTo>
                  <a:cubicBezTo>
                    <a:pt x="192245" y="251698"/>
                    <a:pt x="186655" y="241409"/>
                    <a:pt x="186020" y="236456"/>
                  </a:cubicBezTo>
                  <a:cubicBezTo>
                    <a:pt x="185385" y="231502"/>
                    <a:pt x="183353" y="228961"/>
                    <a:pt x="178907" y="229215"/>
                  </a:cubicBezTo>
                  <a:cubicBezTo>
                    <a:pt x="174334" y="229596"/>
                    <a:pt x="170142" y="231883"/>
                    <a:pt x="167475" y="227945"/>
                  </a:cubicBezTo>
                  <a:cubicBezTo>
                    <a:pt x="164807" y="224007"/>
                    <a:pt x="154518" y="226675"/>
                    <a:pt x="147913" y="222102"/>
                  </a:cubicBezTo>
                  <a:cubicBezTo>
                    <a:pt x="141435" y="217529"/>
                    <a:pt x="136862" y="208383"/>
                    <a:pt x="133940" y="202286"/>
                  </a:cubicBezTo>
                  <a:cubicBezTo>
                    <a:pt x="131018" y="196061"/>
                    <a:pt x="127081" y="190218"/>
                    <a:pt x="135592" y="186027"/>
                  </a:cubicBezTo>
                  <a:cubicBezTo>
                    <a:pt x="144102" y="181835"/>
                    <a:pt x="146643" y="184375"/>
                    <a:pt x="152867" y="176881"/>
                  </a:cubicBezTo>
                  <a:cubicBezTo>
                    <a:pt x="159091" y="169386"/>
                    <a:pt x="161378" y="163543"/>
                    <a:pt x="165188" y="158335"/>
                  </a:cubicBezTo>
                  <a:cubicBezTo>
                    <a:pt x="169126" y="153127"/>
                    <a:pt x="178907" y="148935"/>
                    <a:pt x="180812" y="143346"/>
                  </a:cubicBezTo>
                  <a:cubicBezTo>
                    <a:pt x="182718" y="137757"/>
                    <a:pt x="190593" y="130008"/>
                    <a:pt x="190593" y="128357"/>
                  </a:cubicBezTo>
                  <a:cubicBezTo>
                    <a:pt x="190593" y="126706"/>
                    <a:pt x="191863" y="113876"/>
                    <a:pt x="182337" y="106509"/>
                  </a:cubicBezTo>
                  <a:cubicBezTo>
                    <a:pt x="172937" y="99141"/>
                    <a:pt x="168237" y="95966"/>
                    <a:pt x="162648" y="90377"/>
                  </a:cubicBezTo>
                  <a:cubicBezTo>
                    <a:pt x="157186" y="84788"/>
                    <a:pt x="154899" y="81231"/>
                    <a:pt x="154645" y="75515"/>
                  </a:cubicBezTo>
                  <a:cubicBezTo>
                    <a:pt x="154518" y="69799"/>
                    <a:pt x="152486" y="67893"/>
                    <a:pt x="156804" y="63193"/>
                  </a:cubicBezTo>
                  <a:cubicBezTo>
                    <a:pt x="160997" y="58493"/>
                    <a:pt x="163918" y="58112"/>
                    <a:pt x="168491" y="54429"/>
                  </a:cubicBezTo>
                  <a:cubicBezTo>
                    <a:pt x="173064" y="50745"/>
                    <a:pt x="174969" y="46553"/>
                    <a:pt x="177129" y="43631"/>
                  </a:cubicBezTo>
                  <a:cubicBezTo>
                    <a:pt x="179288" y="40710"/>
                    <a:pt x="184750" y="35375"/>
                    <a:pt x="187545" y="30675"/>
                  </a:cubicBezTo>
                  <a:cubicBezTo>
                    <a:pt x="190339" y="25975"/>
                    <a:pt x="189323" y="16321"/>
                    <a:pt x="185639" y="16067"/>
                  </a:cubicBezTo>
                  <a:cubicBezTo>
                    <a:pt x="181956" y="15813"/>
                    <a:pt x="175985" y="19624"/>
                    <a:pt x="170015" y="24197"/>
                  </a:cubicBezTo>
                  <a:cubicBezTo>
                    <a:pt x="164045" y="28770"/>
                    <a:pt x="164680" y="31818"/>
                    <a:pt x="157694" y="34613"/>
                  </a:cubicBezTo>
                  <a:cubicBezTo>
                    <a:pt x="150708" y="37407"/>
                    <a:pt x="145499" y="38296"/>
                    <a:pt x="143340" y="35756"/>
                  </a:cubicBezTo>
                  <a:cubicBezTo>
                    <a:pt x="141181" y="33088"/>
                    <a:pt x="146134" y="28642"/>
                    <a:pt x="145881" y="24324"/>
                  </a:cubicBezTo>
                  <a:cubicBezTo>
                    <a:pt x="145753" y="20132"/>
                    <a:pt x="142197" y="13146"/>
                    <a:pt x="137624" y="10859"/>
                  </a:cubicBezTo>
                  <a:cubicBezTo>
                    <a:pt x="133051" y="8573"/>
                    <a:pt x="131399" y="3237"/>
                    <a:pt x="129621" y="2983"/>
                  </a:cubicBezTo>
                  <a:cubicBezTo>
                    <a:pt x="127843" y="2856"/>
                    <a:pt x="125175" y="3365"/>
                    <a:pt x="123143" y="4508"/>
                  </a:cubicBezTo>
                  <a:cubicBezTo>
                    <a:pt x="120984" y="5651"/>
                    <a:pt x="121492" y="10986"/>
                    <a:pt x="118951" y="10351"/>
                  </a:cubicBezTo>
                  <a:cubicBezTo>
                    <a:pt x="116284" y="9716"/>
                    <a:pt x="117808" y="3746"/>
                    <a:pt x="113108" y="1205"/>
                  </a:cubicBezTo>
                  <a:cubicBezTo>
                    <a:pt x="108408" y="-1208"/>
                    <a:pt x="106503" y="189"/>
                    <a:pt x="101295" y="3746"/>
                  </a:cubicBezTo>
                  <a:cubicBezTo>
                    <a:pt x="96087" y="7302"/>
                    <a:pt x="91895" y="5905"/>
                    <a:pt x="87195" y="7810"/>
                  </a:cubicBezTo>
                  <a:cubicBezTo>
                    <a:pt x="82495" y="9716"/>
                    <a:pt x="80717" y="10605"/>
                    <a:pt x="74238" y="16067"/>
                  </a:cubicBezTo>
                  <a:cubicBezTo>
                    <a:pt x="68649" y="20767"/>
                    <a:pt x="61663" y="24197"/>
                    <a:pt x="55312" y="24451"/>
                  </a:cubicBezTo>
                  <a:cubicBezTo>
                    <a:pt x="52390" y="28642"/>
                    <a:pt x="48452" y="32834"/>
                    <a:pt x="45023" y="36772"/>
                  </a:cubicBezTo>
                  <a:cubicBezTo>
                    <a:pt x="41720" y="40329"/>
                    <a:pt x="38799" y="43504"/>
                    <a:pt x="37655" y="45664"/>
                  </a:cubicBezTo>
                  <a:cubicBezTo>
                    <a:pt x="36512" y="47569"/>
                    <a:pt x="37020" y="48204"/>
                    <a:pt x="37909" y="49094"/>
                  </a:cubicBezTo>
                  <a:cubicBezTo>
                    <a:pt x="39433" y="50872"/>
                    <a:pt x="41339" y="53031"/>
                    <a:pt x="42355" y="57096"/>
                  </a:cubicBezTo>
                  <a:cubicBezTo>
                    <a:pt x="43626" y="62304"/>
                    <a:pt x="42355" y="64082"/>
                    <a:pt x="40704" y="66496"/>
                  </a:cubicBezTo>
                  <a:cubicBezTo>
                    <a:pt x="39561" y="68147"/>
                    <a:pt x="38036" y="70180"/>
                    <a:pt x="38036" y="77293"/>
                  </a:cubicBezTo>
                  <a:cubicBezTo>
                    <a:pt x="38036" y="87201"/>
                    <a:pt x="39942" y="92409"/>
                    <a:pt x="42228" y="98379"/>
                  </a:cubicBezTo>
                  <a:cubicBezTo>
                    <a:pt x="43244" y="101047"/>
                    <a:pt x="44260" y="103968"/>
                    <a:pt x="45277" y="107525"/>
                  </a:cubicBezTo>
                  <a:cubicBezTo>
                    <a:pt x="47055" y="113622"/>
                    <a:pt x="47690" y="120228"/>
                    <a:pt x="47309" y="126833"/>
                  </a:cubicBezTo>
                  <a:cubicBezTo>
                    <a:pt x="46928" y="133438"/>
                    <a:pt x="45658" y="140043"/>
                    <a:pt x="43244" y="145760"/>
                  </a:cubicBezTo>
                  <a:cubicBezTo>
                    <a:pt x="41212" y="150714"/>
                    <a:pt x="36766" y="157192"/>
                    <a:pt x="31431" y="163670"/>
                  </a:cubicBezTo>
                  <a:cubicBezTo>
                    <a:pt x="24445" y="172308"/>
                    <a:pt x="15934" y="181073"/>
                    <a:pt x="10091" y="186535"/>
                  </a:cubicBezTo>
                  <a:cubicBezTo>
                    <a:pt x="5518" y="190853"/>
                    <a:pt x="2723" y="194918"/>
                    <a:pt x="1199" y="199110"/>
                  </a:cubicBezTo>
                  <a:cubicBezTo>
                    <a:pt x="-198" y="203302"/>
                    <a:pt x="-325" y="207621"/>
                    <a:pt x="564" y="212448"/>
                  </a:cubicBezTo>
                  <a:cubicBezTo>
                    <a:pt x="2342" y="222102"/>
                    <a:pt x="5391" y="225912"/>
                    <a:pt x="14918" y="237218"/>
                  </a:cubicBezTo>
                  <a:lnTo>
                    <a:pt x="15934" y="238361"/>
                  </a:lnTo>
                  <a:cubicBezTo>
                    <a:pt x="17966" y="240774"/>
                    <a:pt x="20507" y="243823"/>
                    <a:pt x="22793" y="246490"/>
                  </a:cubicBezTo>
                  <a:cubicBezTo>
                    <a:pt x="29398" y="254366"/>
                    <a:pt x="33844" y="259574"/>
                    <a:pt x="37782" y="265925"/>
                  </a:cubicBezTo>
                  <a:cubicBezTo>
                    <a:pt x="40958" y="271133"/>
                    <a:pt x="40831" y="275325"/>
                    <a:pt x="40704" y="279263"/>
                  </a:cubicBezTo>
                  <a:cubicBezTo>
                    <a:pt x="40704" y="281803"/>
                    <a:pt x="40577" y="284344"/>
                    <a:pt x="41847" y="286630"/>
                  </a:cubicBezTo>
                  <a:moveTo>
                    <a:pt x="172048" y="210034"/>
                  </a:moveTo>
                  <a:cubicBezTo>
                    <a:pt x="170142" y="213845"/>
                    <a:pt x="168999" y="215369"/>
                    <a:pt x="171667" y="218291"/>
                  </a:cubicBezTo>
                  <a:cubicBezTo>
                    <a:pt x="174461" y="221212"/>
                    <a:pt x="179796" y="221848"/>
                    <a:pt x="182718" y="218926"/>
                  </a:cubicBezTo>
                  <a:cubicBezTo>
                    <a:pt x="185639" y="216004"/>
                    <a:pt x="187545" y="214480"/>
                    <a:pt x="186020" y="213464"/>
                  </a:cubicBezTo>
                  <a:cubicBezTo>
                    <a:pt x="184369" y="212321"/>
                    <a:pt x="175223" y="206732"/>
                    <a:pt x="172048" y="210034"/>
                  </a:cubicBezTo>
                  <a:moveTo>
                    <a:pt x="201899" y="157954"/>
                  </a:moveTo>
                  <a:cubicBezTo>
                    <a:pt x="202280" y="155540"/>
                    <a:pt x="195547" y="152619"/>
                    <a:pt x="188815" y="157827"/>
                  </a:cubicBezTo>
                  <a:cubicBezTo>
                    <a:pt x="185893" y="160875"/>
                    <a:pt x="183480" y="161511"/>
                    <a:pt x="184496" y="165957"/>
                  </a:cubicBezTo>
                  <a:cubicBezTo>
                    <a:pt x="186020" y="168370"/>
                    <a:pt x="201645" y="160367"/>
                    <a:pt x="201899" y="157954"/>
                  </a:cubicBezTo>
                </a:path>
              </a:pathLst>
            </a:custGeom>
            <a:solidFill>
              <a:srgbClr val="FFFFFF"/>
            </a:solidFill>
            <a:ln w="12700" cap="flat">
              <a:noFill/>
              <a:prstDash val="solid"/>
              <a:miter/>
            </a:ln>
          </p:spPr>
          <p:txBody>
            <a:bodyPr rtlCol="0" anchor="ctr"/>
            <a:lstStyle/>
            <a:p>
              <a:endParaRPr lang="en-GB"/>
            </a:p>
          </p:txBody>
        </p:sp>
        <p:sp>
          <p:nvSpPr>
            <p:cNvPr id="1367" name="Freeform: Shape 1366">
              <a:extLst>
                <a:ext uri="{FF2B5EF4-FFF2-40B4-BE49-F238E27FC236}">
                  <a16:creationId xmlns:a16="http://schemas.microsoft.com/office/drawing/2014/main" id="{0978642D-7D38-EFD6-3084-251F80E88BBA}"/>
                </a:ext>
              </a:extLst>
            </p:cNvPr>
            <p:cNvSpPr/>
            <p:nvPr/>
          </p:nvSpPr>
          <p:spPr>
            <a:xfrm>
              <a:off x="5105077" y="1118975"/>
              <a:ext cx="52643" cy="104396"/>
            </a:xfrm>
            <a:custGeom>
              <a:avLst/>
              <a:gdLst>
                <a:gd name="connsiteX0" fmla="*/ 36583 w 52643"/>
                <a:gd name="connsiteY0" fmla="*/ 19636 h 104396"/>
                <a:gd name="connsiteX1" fmla="*/ 22738 w 52643"/>
                <a:gd name="connsiteY1" fmla="*/ 21288 h 104396"/>
                <a:gd name="connsiteX2" fmla="*/ 14989 w 52643"/>
                <a:gd name="connsiteY2" fmla="*/ 29036 h 104396"/>
                <a:gd name="connsiteX3" fmla="*/ 4700 w 52643"/>
                <a:gd name="connsiteY3" fmla="*/ 37039 h 104396"/>
                <a:gd name="connsiteX4" fmla="*/ 0 w 52643"/>
                <a:gd name="connsiteY4" fmla="*/ 51011 h 104396"/>
                <a:gd name="connsiteX5" fmla="*/ 4827 w 52643"/>
                <a:gd name="connsiteY5" fmla="*/ 64730 h 104396"/>
                <a:gd name="connsiteX6" fmla="*/ 10289 w 52643"/>
                <a:gd name="connsiteY6" fmla="*/ 69176 h 104396"/>
                <a:gd name="connsiteX7" fmla="*/ 8003 w 52643"/>
                <a:gd name="connsiteY7" fmla="*/ 76670 h 104396"/>
                <a:gd name="connsiteX8" fmla="*/ 7241 w 52643"/>
                <a:gd name="connsiteY8" fmla="*/ 81497 h 104396"/>
                <a:gd name="connsiteX9" fmla="*/ 14608 w 52643"/>
                <a:gd name="connsiteY9" fmla="*/ 90262 h 104396"/>
                <a:gd name="connsiteX10" fmla="*/ 16767 w 52643"/>
                <a:gd name="connsiteY10" fmla="*/ 97122 h 104396"/>
                <a:gd name="connsiteX11" fmla="*/ 27311 w 52643"/>
                <a:gd name="connsiteY11" fmla="*/ 100551 h 104396"/>
                <a:gd name="connsiteX12" fmla="*/ 34170 w 52643"/>
                <a:gd name="connsiteY12" fmla="*/ 103473 h 104396"/>
                <a:gd name="connsiteX13" fmla="*/ 35059 w 52643"/>
                <a:gd name="connsiteY13" fmla="*/ 91913 h 104396"/>
                <a:gd name="connsiteX14" fmla="*/ 40521 w 52643"/>
                <a:gd name="connsiteY14" fmla="*/ 76162 h 104396"/>
                <a:gd name="connsiteX15" fmla="*/ 50302 w 52643"/>
                <a:gd name="connsiteY15" fmla="*/ 59268 h 104396"/>
                <a:gd name="connsiteX16" fmla="*/ 52207 w 52643"/>
                <a:gd name="connsiteY16" fmla="*/ 40214 h 104396"/>
                <a:gd name="connsiteX17" fmla="*/ 51191 w 52643"/>
                <a:gd name="connsiteY17" fmla="*/ 20271 h 104396"/>
                <a:gd name="connsiteX18" fmla="*/ 48396 w 52643"/>
                <a:gd name="connsiteY18" fmla="*/ 74 h 104396"/>
                <a:gd name="connsiteX19" fmla="*/ 42300 w 52643"/>
                <a:gd name="connsiteY19" fmla="*/ 5918 h 104396"/>
                <a:gd name="connsiteX20" fmla="*/ 42681 w 52643"/>
                <a:gd name="connsiteY20" fmla="*/ 15063 h 104396"/>
                <a:gd name="connsiteX21" fmla="*/ 36456 w 52643"/>
                <a:gd name="connsiteY21" fmla="*/ 19763 h 1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43" h="104396">
                  <a:moveTo>
                    <a:pt x="36583" y="19636"/>
                  </a:moveTo>
                  <a:cubicBezTo>
                    <a:pt x="30994" y="18874"/>
                    <a:pt x="26167" y="15571"/>
                    <a:pt x="22738" y="21288"/>
                  </a:cubicBezTo>
                  <a:cubicBezTo>
                    <a:pt x="19943" y="24590"/>
                    <a:pt x="19435" y="26369"/>
                    <a:pt x="14989" y="29036"/>
                  </a:cubicBezTo>
                  <a:cubicBezTo>
                    <a:pt x="10416" y="31704"/>
                    <a:pt x="8003" y="32339"/>
                    <a:pt x="4700" y="37039"/>
                  </a:cubicBezTo>
                  <a:cubicBezTo>
                    <a:pt x="1397" y="41739"/>
                    <a:pt x="0" y="43644"/>
                    <a:pt x="0" y="51011"/>
                  </a:cubicBezTo>
                  <a:cubicBezTo>
                    <a:pt x="0" y="58379"/>
                    <a:pt x="2160" y="63079"/>
                    <a:pt x="4827" y="64730"/>
                  </a:cubicBezTo>
                  <a:cubicBezTo>
                    <a:pt x="7622" y="66382"/>
                    <a:pt x="10035" y="65873"/>
                    <a:pt x="10289" y="69176"/>
                  </a:cubicBezTo>
                  <a:cubicBezTo>
                    <a:pt x="10543" y="72479"/>
                    <a:pt x="9654" y="74511"/>
                    <a:pt x="8003" y="76670"/>
                  </a:cubicBezTo>
                  <a:cubicBezTo>
                    <a:pt x="6351" y="78830"/>
                    <a:pt x="6224" y="81116"/>
                    <a:pt x="7241" y="81497"/>
                  </a:cubicBezTo>
                  <a:cubicBezTo>
                    <a:pt x="8257" y="82895"/>
                    <a:pt x="14608" y="86833"/>
                    <a:pt x="14608" y="90262"/>
                  </a:cubicBezTo>
                  <a:cubicBezTo>
                    <a:pt x="14608" y="93692"/>
                    <a:pt x="12449" y="95597"/>
                    <a:pt x="16767" y="97122"/>
                  </a:cubicBezTo>
                  <a:cubicBezTo>
                    <a:pt x="20959" y="98646"/>
                    <a:pt x="24008" y="97884"/>
                    <a:pt x="27311" y="100551"/>
                  </a:cubicBezTo>
                  <a:cubicBezTo>
                    <a:pt x="30613" y="103092"/>
                    <a:pt x="32646" y="105886"/>
                    <a:pt x="34170" y="103473"/>
                  </a:cubicBezTo>
                  <a:cubicBezTo>
                    <a:pt x="35694" y="101059"/>
                    <a:pt x="35059" y="97122"/>
                    <a:pt x="35059" y="91913"/>
                  </a:cubicBezTo>
                  <a:cubicBezTo>
                    <a:pt x="35059" y="86705"/>
                    <a:pt x="38108" y="81243"/>
                    <a:pt x="40521" y="76162"/>
                  </a:cubicBezTo>
                  <a:cubicBezTo>
                    <a:pt x="42935" y="71208"/>
                    <a:pt x="48524" y="66000"/>
                    <a:pt x="50302" y="59268"/>
                  </a:cubicBezTo>
                  <a:cubicBezTo>
                    <a:pt x="52080" y="52536"/>
                    <a:pt x="53351" y="47582"/>
                    <a:pt x="52207" y="40214"/>
                  </a:cubicBezTo>
                  <a:cubicBezTo>
                    <a:pt x="51064" y="32847"/>
                    <a:pt x="49921" y="25479"/>
                    <a:pt x="51191" y="20271"/>
                  </a:cubicBezTo>
                  <a:cubicBezTo>
                    <a:pt x="52461" y="15063"/>
                    <a:pt x="51191" y="709"/>
                    <a:pt x="48396" y="74"/>
                  </a:cubicBezTo>
                  <a:cubicBezTo>
                    <a:pt x="45602" y="-561"/>
                    <a:pt x="42045" y="2996"/>
                    <a:pt x="42300" y="5918"/>
                  </a:cubicBezTo>
                  <a:cubicBezTo>
                    <a:pt x="42681" y="8839"/>
                    <a:pt x="43316" y="11761"/>
                    <a:pt x="42681" y="15063"/>
                  </a:cubicBezTo>
                  <a:cubicBezTo>
                    <a:pt x="42045" y="18366"/>
                    <a:pt x="42045" y="20652"/>
                    <a:pt x="36456" y="19763"/>
                  </a:cubicBezTo>
                </a:path>
              </a:pathLst>
            </a:custGeom>
            <a:solidFill>
              <a:srgbClr val="FFFFFF"/>
            </a:solidFill>
            <a:ln w="12700" cap="flat">
              <a:noFill/>
              <a:prstDash val="solid"/>
              <a:miter/>
            </a:ln>
          </p:spPr>
          <p:txBody>
            <a:bodyPr rtlCol="0" anchor="ctr"/>
            <a:lstStyle/>
            <a:p>
              <a:endParaRPr lang="en-GB"/>
            </a:p>
          </p:txBody>
        </p:sp>
        <p:sp>
          <p:nvSpPr>
            <p:cNvPr id="1368" name="Freeform: Shape 1367">
              <a:extLst>
                <a:ext uri="{FF2B5EF4-FFF2-40B4-BE49-F238E27FC236}">
                  <a16:creationId xmlns:a16="http://schemas.microsoft.com/office/drawing/2014/main" id="{5476FAAC-8279-500B-4F58-97C178C1F687}"/>
                </a:ext>
              </a:extLst>
            </p:cNvPr>
            <p:cNvSpPr/>
            <p:nvPr/>
          </p:nvSpPr>
          <p:spPr>
            <a:xfrm>
              <a:off x="5285107" y="1505012"/>
              <a:ext cx="10392" cy="12077"/>
            </a:xfrm>
            <a:custGeom>
              <a:avLst/>
              <a:gdLst>
                <a:gd name="connsiteX0" fmla="*/ 3394 w 10392"/>
                <a:gd name="connsiteY0" fmla="*/ 7307 h 12077"/>
                <a:gd name="connsiteX1" fmla="*/ 6189 w 10392"/>
                <a:gd name="connsiteY1" fmla="*/ 11245 h 12077"/>
                <a:gd name="connsiteX2" fmla="*/ 9873 w 10392"/>
                <a:gd name="connsiteY2" fmla="*/ 2988 h 12077"/>
                <a:gd name="connsiteX3" fmla="*/ 219 w 10392"/>
                <a:gd name="connsiteY3" fmla="*/ 1972 h 12077"/>
                <a:gd name="connsiteX4" fmla="*/ 3268 w 10392"/>
                <a:gd name="connsiteY4" fmla="*/ 7307 h 1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2" h="12077">
                  <a:moveTo>
                    <a:pt x="3394" y="7307"/>
                  </a:moveTo>
                  <a:cubicBezTo>
                    <a:pt x="3903" y="10356"/>
                    <a:pt x="3903" y="13659"/>
                    <a:pt x="6189" y="11245"/>
                  </a:cubicBezTo>
                  <a:cubicBezTo>
                    <a:pt x="8475" y="8832"/>
                    <a:pt x="11651" y="4894"/>
                    <a:pt x="9873" y="2988"/>
                  </a:cubicBezTo>
                  <a:cubicBezTo>
                    <a:pt x="8094" y="1083"/>
                    <a:pt x="981" y="-2092"/>
                    <a:pt x="219" y="1972"/>
                  </a:cubicBezTo>
                  <a:cubicBezTo>
                    <a:pt x="-924" y="4132"/>
                    <a:pt x="2759" y="4259"/>
                    <a:pt x="3268" y="7307"/>
                  </a:cubicBezTo>
                </a:path>
              </a:pathLst>
            </a:custGeom>
            <a:solidFill>
              <a:srgbClr val="FFFFFF"/>
            </a:solidFill>
            <a:ln w="12700" cap="flat">
              <a:noFill/>
              <a:prstDash val="solid"/>
              <a:miter/>
            </a:ln>
          </p:spPr>
          <p:txBody>
            <a:bodyPr rtlCol="0" anchor="ctr"/>
            <a:lstStyle/>
            <a:p>
              <a:endParaRPr lang="en-GB"/>
            </a:p>
          </p:txBody>
        </p:sp>
        <p:sp>
          <p:nvSpPr>
            <p:cNvPr id="1369" name="Freeform: Shape 1368">
              <a:extLst>
                <a:ext uri="{FF2B5EF4-FFF2-40B4-BE49-F238E27FC236}">
                  <a16:creationId xmlns:a16="http://schemas.microsoft.com/office/drawing/2014/main" id="{FF775AE1-2BBA-9134-DB99-A1FBA9061DE8}"/>
                </a:ext>
              </a:extLst>
            </p:cNvPr>
            <p:cNvSpPr/>
            <p:nvPr/>
          </p:nvSpPr>
          <p:spPr>
            <a:xfrm>
              <a:off x="5727470" y="1106474"/>
              <a:ext cx="80765" cy="73420"/>
            </a:xfrm>
            <a:custGeom>
              <a:avLst/>
              <a:gdLst>
                <a:gd name="connsiteX0" fmla="*/ 58208 w 80765"/>
                <a:gd name="connsiteY0" fmla="*/ 9781 h 73420"/>
                <a:gd name="connsiteX1" fmla="*/ 52873 w 80765"/>
                <a:gd name="connsiteY1" fmla="*/ 4954 h 73420"/>
                <a:gd name="connsiteX2" fmla="*/ 43981 w 80765"/>
                <a:gd name="connsiteY2" fmla="*/ 2794 h 73420"/>
                <a:gd name="connsiteX3" fmla="*/ 33057 w 80765"/>
                <a:gd name="connsiteY3" fmla="*/ 0 h 73420"/>
                <a:gd name="connsiteX4" fmla="*/ 29500 w 80765"/>
                <a:gd name="connsiteY4" fmla="*/ 1778 h 73420"/>
                <a:gd name="connsiteX5" fmla="*/ 29500 w 80765"/>
                <a:gd name="connsiteY5" fmla="*/ 1778 h 73420"/>
                <a:gd name="connsiteX6" fmla="*/ 27595 w 80765"/>
                <a:gd name="connsiteY6" fmla="*/ 5843 h 73420"/>
                <a:gd name="connsiteX7" fmla="*/ 27595 w 80765"/>
                <a:gd name="connsiteY7" fmla="*/ 5843 h 73420"/>
                <a:gd name="connsiteX8" fmla="*/ 16289 w 80765"/>
                <a:gd name="connsiteY8" fmla="*/ 19943 h 73420"/>
                <a:gd name="connsiteX9" fmla="*/ 9176 w 80765"/>
                <a:gd name="connsiteY9" fmla="*/ 23881 h 73420"/>
                <a:gd name="connsiteX10" fmla="*/ 665 w 80765"/>
                <a:gd name="connsiteY10" fmla="*/ 29597 h 73420"/>
                <a:gd name="connsiteX11" fmla="*/ 1173 w 80765"/>
                <a:gd name="connsiteY11" fmla="*/ 37218 h 73420"/>
                <a:gd name="connsiteX12" fmla="*/ 2444 w 80765"/>
                <a:gd name="connsiteY12" fmla="*/ 42172 h 73420"/>
                <a:gd name="connsiteX13" fmla="*/ 11589 w 80765"/>
                <a:gd name="connsiteY13" fmla="*/ 50429 h 73420"/>
                <a:gd name="connsiteX14" fmla="*/ 21878 w 80765"/>
                <a:gd name="connsiteY14" fmla="*/ 59321 h 73420"/>
                <a:gd name="connsiteX15" fmla="*/ 26705 w 80765"/>
                <a:gd name="connsiteY15" fmla="*/ 69483 h 73420"/>
                <a:gd name="connsiteX16" fmla="*/ 27595 w 80765"/>
                <a:gd name="connsiteY16" fmla="*/ 73420 h 73420"/>
                <a:gd name="connsiteX17" fmla="*/ 40170 w 80765"/>
                <a:gd name="connsiteY17" fmla="*/ 66688 h 73420"/>
                <a:gd name="connsiteX18" fmla="*/ 50967 w 80765"/>
                <a:gd name="connsiteY18" fmla="*/ 65418 h 73420"/>
                <a:gd name="connsiteX19" fmla="*/ 53635 w 80765"/>
                <a:gd name="connsiteY19" fmla="*/ 66180 h 73420"/>
                <a:gd name="connsiteX20" fmla="*/ 61002 w 80765"/>
                <a:gd name="connsiteY20" fmla="*/ 61988 h 73420"/>
                <a:gd name="connsiteX21" fmla="*/ 67480 w 80765"/>
                <a:gd name="connsiteY21" fmla="*/ 61480 h 73420"/>
                <a:gd name="connsiteX22" fmla="*/ 68370 w 80765"/>
                <a:gd name="connsiteY22" fmla="*/ 53604 h 73420"/>
                <a:gd name="connsiteX23" fmla="*/ 74594 w 80765"/>
                <a:gd name="connsiteY23" fmla="*/ 44459 h 73420"/>
                <a:gd name="connsiteX24" fmla="*/ 80691 w 80765"/>
                <a:gd name="connsiteY24" fmla="*/ 35821 h 73420"/>
                <a:gd name="connsiteX25" fmla="*/ 75991 w 80765"/>
                <a:gd name="connsiteY25" fmla="*/ 32264 h 73420"/>
                <a:gd name="connsiteX26" fmla="*/ 66083 w 80765"/>
                <a:gd name="connsiteY26" fmla="*/ 28073 h 73420"/>
                <a:gd name="connsiteX27" fmla="*/ 58208 w 80765"/>
                <a:gd name="connsiteY27" fmla="*/ 15878 h 73420"/>
                <a:gd name="connsiteX28" fmla="*/ 58208 w 80765"/>
                <a:gd name="connsiteY28" fmla="*/ 9654 h 7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765" h="73420">
                  <a:moveTo>
                    <a:pt x="58208" y="9781"/>
                  </a:moveTo>
                  <a:cubicBezTo>
                    <a:pt x="57446" y="5716"/>
                    <a:pt x="55921" y="5462"/>
                    <a:pt x="52873" y="4954"/>
                  </a:cubicBezTo>
                  <a:cubicBezTo>
                    <a:pt x="50459" y="4573"/>
                    <a:pt x="47664" y="4065"/>
                    <a:pt x="43981" y="2794"/>
                  </a:cubicBezTo>
                  <a:cubicBezTo>
                    <a:pt x="39154" y="1016"/>
                    <a:pt x="35470" y="0"/>
                    <a:pt x="33057" y="0"/>
                  </a:cubicBezTo>
                  <a:cubicBezTo>
                    <a:pt x="31405" y="0"/>
                    <a:pt x="30262" y="508"/>
                    <a:pt x="29500" y="1778"/>
                  </a:cubicBezTo>
                  <a:lnTo>
                    <a:pt x="29500" y="1778"/>
                  </a:lnTo>
                  <a:cubicBezTo>
                    <a:pt x="28865" y="2794"/>
                    <a:pt x="28230" y="4319"/>
                    <a:pt x="27595" y="5843"/>
                  </a:cubicBezTo>
                  <a:lnTo>
                    <a:pt x="27595" y="5843"/>
                  </a:lnTo>
                  <a:cubicBezTo>
                    <a:pt x="25689" y="10416"/>
                    <a:pt x="23657" y="15624"/>
                    <a:pt x="16289" y="19943"/>
                  </a:cubicBezTo>
                  <a:cubicBezTo>
                    <a:pt x="13368" y="21721"/>
                    <a:pt x="11081" y="22864"/>
                    <a:pt x="9176" y="23881"/>
                  </a:cubicBezTo>
                  <a:cubicBezTo>
                    <a:pt x="5111" y="26040"/>
                    <a:pt x="2698" y="27437"/>
                    <a:pt x="665" y="29597"/>
                  </a:cubicBezTo>
                  <a:cubicBezTo>
                    <a:pt x="-605" y="31121"/>
                    <a:pt x="157" y="33789"/>
                    <a:pt x="1173" y="37218"/>
                  </a:cubicBezTo>
                  <a:cubicBezTo>
                    <a:pt x="1682" y="38743"/>
                    <a:pt x="2063" y="40267"/>
                    <a:pt x="2444" y="42172"/>
                  </a:cubicBezTo>
                  <a:cubicBezTo>
                    <a:pt x="2952" y="44586"/>
                    <a:pt x="7271" y="47507"/>
                    <a:pt x="11589" y="50429"/>
                  </a:cubicBezTo>
                  <a:cubicBezTo>
                    <a:pt x="15654" y="53223"/>
                    <a:pt x="19719" y="55891"/>
                    <a:pt x="21878" y="59321"/>
                  </a:cubicBezTo>
                  <a:cubicBezTo>
                    <a:pt x="24165" y="62750"/>
                    <a:pt x="25562" y="65799"/>
                    <a:pt x="26705" y="69483"/>
                  </a:cubicBezTo>
                  <a:cubicBezTo>
                    <a:pt x="27087" y="70753"/>
                    <a:pt x="27341" y="72023"/>
                    <a:pt x="27595" y="73420"/>
                  </a:cubicBezTo>
                  <a:cubicBezTo>
                    <a:pt x="31405" y="71515"/>
                    <a:pt x="37122" y="68466"/>
                    <a:pt x="40170" y="66688"/>
                  </a:cubicBezTo>
                  <a:cubicBezTo>
                    <a:pt x="43727" y="64656"/>
                    <a:pt x="47538" y="65037"/>
                    <a:pt x="50967" y="65418"/>
                  </a:cubicBezTo>
                  <a:cubicBezTo>
                    <a:pt x="52492" y="65545"/>
                    <a:pt x="53381" y="66688"/>
                    <a:pt x="53635" y="66180"/>
                  </a:cubicBezTo>
                  <a:cubicBezTo>
                    <a:pt x="55032" y="63767"/>
                    <a:pt x="57572" y="62623"/>
                    <a:pt x="61002" y="61988"/>
                  </a:cubicBezTo>
                  <a:cubicBezTo>
                    <a:pt x="62908" y="61607"/>
                    <a:pt x="65067" y="61607"/>
                    <a:pt x="67480" y="61480"/>
                  </a:cubicBezTo>
                  <a:cubicBezTo>
                    <a:pt x="67608" y="59448"/>
                    <a:pt x="67989" y="56399"/>
                    <a:pt x="68370" y="53604"/>
                  </a:cubicBezTo>
                  <a:cubicBezTo>
                    <a:pt x="68751" y="50556"/>
                    <a:pt x="71545" y="47634"/>
                    <a:pt x="74594" y="44459"/>
                  </a:cubicBezTo>
                  <a:cubicBezTo>
                    <a:pt x="77769" y="41156"/>
                    <a:pt x="81326" y="37472"/>
                    <a:pt x="80691" y="35821"/>
                  </a:cubicBezTo>
                  <a:cubicBezTo>
                    <a:pt x="79802" y="33535"/>
                    <a:pt x="78532" y="33153"/>
                    <a:pt x="75991" y="32264"/>
                  </a:cubicBezTo>
                  <a:cubicBezTo>
                    <a:pt x="73578" y="31502"/>
                    <a:pt x="70402" y="30486"/>
                    <a:pt x="66083" y="28073"/>
                  </a:cubicBezTo>
                  <a:cubicBezTo>
                    <a:pt x="57191" y="23246"/>
                    <a:pt x="57446" y="20832"/>
                    <a:pt x="58208" y="15878"/>
                  </a:cubicBezTo>
                  <a:cubicBezTo>
                    <a:pt x="58462" y="14354"/>
                    <a:pt x="58716" y="12321"/>
                    <a:pt x="58208" y="9654"/>
                  </a:cubicBezTo>
                </a:path>
              </a:pathLst>
            </a:custGeom>
            <a:solidFill>
              <a:srgbClr val="FFFFFF"/>
            </a:solidFill>
            <a:ln w="12700" cap="flat">
              <a:noFill/>
              <a:prstDash val="solid"/>
              <a:miter/>
            </a:ln>
          </p:spPr>
          <p:txBody>
            <a:bodyPr rtlCol="0" anchor="ctr"/>
            <a:lstStyle/>
            <a:p>
              <a:endParaRPr lang="en-GB"/>
            </a:p>
          </p:txBody>
        </p:sp>
        <p:sp>
          <p:nvSpPr>
            <p:cNvPr id="1370" name="Freeform: Shape 1369">
              <a:extLst>
                <a:ext uri="{FF2B5EF4-FFF2-40B4-BE49-F238E27FC236}">
                  <a16:creationId xmlns:a16="http://schemas.microsoft.com/office/drawing/2014/main" id="{7F9D2AA3-CB34-A25F-AB47-F779F6136CC6}"/>
                </a:ext>
              </a:extLst>
            </p:cNvPr>
            <p:cNvSpPr/>
            <p:nvPr/>
          </p:nvSpPr>
          <p:spPr>
            <a:xfrm>
              <a:off x="5530611" y="4786388"/>
              <a:ext cx="877488" cy="737269"/>
            </a:xfrm>
            <a:custGeom>
              <a:avLst/>
              <a:gdLst>
                <a:gd name="connsiteX0" fmla="*/ 850433 w 877488"/>
                <a:gd name="connsiteY0" fmla="*/ 275136 h 737269"/>
                <a:gd name="connsiteX1" fmla="*/ 840525 w 877488"/>
                <a:gd name="connsiteY1" fmla="*/ 271580 h 737269"/>
                <a:gd name="connsiteX2" fmla="*/ 836206 w 877488"/>
                <a:gd name="connsiteY2" fmla="*/ 276534 h 737269"/>
                <a:gd name="connsiteX3" fmla="*/ 834046 w 877488"/>
                <a:gd name="connsiteY3" fmla="*/ 281234 h 737269"/>
                <a:gd name="connsiteX4" fmla="*/ 823757 w 877488"/>
                <a:gd name="connsiteY4" fmla="*/ 293047 h 737269"/>
                <a:gd name="connsiteX5" fmla="*/ 807498 w 877488"/>
                <a:gd name="connsiteY5" fmla="*/ 293301 h 737269"/>
                <a:gd name="connsiteX6" fmla="*/ 799495 w 877488"/>
                <a:gd name="connsiteY6" fmla="*/ 293047 h 737269"/>
                <a:gd name="connsiteX7" fmla="*/ 788825 w 877488"/>
                <a:gd name="connsiteY7" fmla="*/ 290760 h 737269"/>
                <a:gd name="connsiteX8" fmla="*/ 788825 w 877488"/>
                <a:gd name="connsiteY8" fmla="*/ 290760 h 737269"/>
                <a:gd name="connsiteX9" fmla="*/ 779552 w 877488"/>
                <a:gd name="connsiteY9" fmla="*/ 278439 h 737269"/>
                <a:gd name="connsiteX10" fmla="*/ 773328 w 877488"/>
                <a:gd name="connsiteY10" fmla="*/ 268785 h 737269"/>
                <a:gd name="connsiteX11" fmla="*/ 767358 w 877488"/>
                <a:gd name="connsiteY11" fmla="*/ 256591 h 737269"/>
                <a:gd name="connsiteX12" fmla="*/ 771296 w 877488"/>
                <a:gd name="connsiteY12" fmla="*/ 233218 h 737269"/>
                <a:gd name="connsiteX13" fmla="*/ 773074 w 877488"/>
                <a:gd name="connsiteY13" fmla="*/ 229915 h 737269"/>
                <a:gd name="connsiteX14" fmla="*/ 786158 w 877488"/>
                <a:gd name="connsiteY14" fmla="*/ 214926 h 737269"/>
                <a:gd name="connsiteX15" fmla="*/ 803560 w 877488"/>
                <a:gd name="connsiteY15" fmla="*/ 203621 h 737269"/>
                <a:gd name="connsiteX16" fmla="*/ 817152 w 877488"/>
                <a:gd name="connsiteY16" fmla="*/ 207940 h 737269"/>
                <a:gd name="connsiteX17" fmla="*/ 819185 w 877488"/>
                <a:gd name="connsiteY17" fmla="*/ 210099 h 737269"/>
                <a:gd name="connsiteX18" fmla="*/ 824774 w 877488"/>
                <a:gd name="connsiteY18" fmla="*/ 212386 h 737269"/>
                <a:gd name="connsiteX19" fmla="*/ 831252 w 877488"/>
                <a:gd name="connsiteY19" fmla="*/ 213021 h 737269"/>
                <a:gd name="connsiteX20" fmla="*/ 829219 w 877488"/>
                <a:gd name="connsiteY20" fmla="*/ 194095 h 737269"/>
                <a:gd name="connsiteX21" fmla="*/ 829346 w 877488"/>
                <a:gd name="connsiteY21" fmla="*/ 187997 h 737269"/>
                <a:gd name="connsiteX22" fmla="*/ 828076 w 877488"/>
                <a:gd name="connsiteY22" fmla="*/ 155733 h 737269"/>
                <a:gd name="connsiteX23" fmla="*/ 825663 w 877488"/>
                <a:gd name="connsiteY23" fmla="*/ 119023 h 737269"/>
                <a:gd name="connsiteX24" fmla="*/ 821471 w 877488"/>
                <a:gd name="connsiteY24" fmla="*/ 98318 h 737269"/>
                <a:gd name="connsiteX25" fmla="*/ 814358 w 877488"/>
                <a:gd name="connsiteY25" fmla="*/ 85615 h 737269"/>
                <a:gd name="connsiteX26" fmla="*/ 807498 w 877488"/>
                <a:gd name="connsiteY26" fmla="*/ 74818 h 737269"/>
                <a:gd name="connsiteX27" fmla="*/ 804322 w 877488"/>
                <a:gd name="connsiteY27" fmla="*/ 63513 h 737269"/>
                <a:gd name="connsiteX28" fmla="*/ 801020 w 877488"/>
                <a:gd name="connsiteY28" fmla="*/ 46491 h 737269"/>
                <a:gd name="connsiteX29" fmla="*/ 796828 w 877488"/>
                <a:gd name="connsiteY29" fmla="*/ 31375 h 737269"/>
                <a:gd name="connsiteX30" fmla="*/ 790858 w 877488"/>
                <a:gd name="connsiteY30" fmla="*/ 19816 h 737269"/>
                <a:gd name="connsiteX31" fmla="*/ 776885 w 877488"/>
                <a:gd name="connsiteY31" fmla="*/ 12576 h 737269"/>
                <a:gd name="connsiteX32" fmla="*/ 754275 w 877488"/>
                <a:gd name="connsiteY32" fmla="*/ 8892 h 737269"/>
                <a:gd name="connsiteX33" fmla="*/ 726837 w 877488"/>
                <a:gd name="connsiteY33" fmla="*/ 8130 h 737269"/>
                <a:gd name="connsiteX34" fmla="*/ 697622 w 877488"/>
                <a:gd name="connsiteY34" fmla="*/ 4827 h 737269"/>
                <a:gd name="connsiteX35" fmla="*/ 684665 w 877488"/>
                <a:gd name="connsiteY35" fmla="*/ 0 h 737269"/>
                <a:gd name="connsiteX36" fmla="*/ 665484 w 877488"/>
                <a:gd name="connsiteY36" fmla="*/ 21722 h 737269"/>
                <a:gd name="connsiteX37" fmla="*/ 649606 w 877488"/>
                <a:gd name="connsiteY37" fmla="*/ 26040 h 737269"/>
                <a:gd name="connsiteX38" fmla="*/ 635887 w 877488"/>
                <a:gd name="connsiteY38" fmla="*/ 29470 h 737269"/>
                <a:gd name="connsiteX39" fmla="*/ 622041 w 877488"/>
                <a:gd name="connsiteY39" fmla="*/ 43189 h 737269"/>
                <a:gd name="connsiteX40" fmla="*/ 622041 w 877488"/>
                <a:gd name="connsiteY40" fmla="*/ 43189 h 737269"/>
                <a:gd name="connsiteX41" fmla="*/ 609212 w 877488"/>
                <a:gd name="connsiteY41" fmla="*/ 56653 h 737269"/>
                <a:gd name="connsiteX42" fmla="*/ 597018 w 877488"/>
                <a:gd name="connsiteY42" fmla="*/ 66688 h 737269"/>
                <a:gd name="connsiteX43" fmla="*/ 568183 w 877488"/>
                <a:gd name="connsiteY43" fmla="*/ 91839 h 737269"/>
                <a:gd name="connsiteX44" fmla="*/ 562594 w 877488"/>
                <a:gd name="connsiteY44" fmla="*/ 105812 h 737269"/>
                <a:gd name="connsiteX45" fmla="*/ 558148 w 877488"/>
                <a:gd name="connsiteY45" fmla="*/ 118896 h 737269"/>
                <a:gd name="connsiteX46" fmla="*/ 546208 w 877488"/>
                <a:gd name="connsiteY46" fmla="*/ 131471 h 737269"/>
                <a:gd name="connsiteX47" fmla="*/ 527662 w 877488"/>
                <a:gd name="connsiteY47" fmla="*/ 144047 h 737269"/>
                <a:gd name="connsiteX48" fmla="*/ 517373 w 877488"/>
                <a:gd name="connsiteY48" fmla="*/ 146968 h 737269"/>
                <a:gd name="connsiteX49" fmla="*/ 505433 w 877488"/>
                <a:gd name="connsiteY49" fmla="*/ 151287 h 737269"/>
                <a:gd name="connsiteX50" fmla="*/ 500860 w 877488"/>
                <a:gd name="connsiteY50" fmla="*/ 161195 h 737269"/>
                <a:gd name="connsiteX51" fmla="*/ 497430 w 877488"/>
                <a:gd name="connsiteY51" fmla="*/ 181519 h 737269"/>
                <a:gd name="connsiteX52" fmla="*/ 490571 w 877488"/>
                <a:gd name="connsiteY52" fmla="*/ 194857 h 737269"/>
                <a:gd name="connsiteX53" fmla="*/ 479647 w 877488"/>
                <a:gd name="connsiteY53" fmla="*/ 202732 h 737269"/>
                <a:gd name="connsiteX54" fmla="*/ 460212 w 877488"/>
                <a:gd name="connsiteY54" fmla="*/ 208829 h 737269"/>
                <a:gd name="connsiteX55" fmla="*/ 436966 w 877488"/>
                <a:gd name="connsiteY55" fmla="*/ 210989 h 737269"/>
                <a:gd name="connsiteX56" fmla="*/ 386791 w 877488"/>
                <a:gd name="connsiteY56" fmla="*/ 191935 h 737269"/>
                <a:gd name="connsiteX57" fmla="*/ 362402 w 877488"/>
                <a:gd name="connsiteY57" fmla="*/ 181519 h 737269"/>
                <a:gd name="connsiteX58" fmla="*/ 352368 w 877488"/>
                <a:gd name="connsiteY58" fmla="*/ 183424 h 737269"/>
                <a:gd name="connsiteX59" fmla="*/ 343222 w 877488"/>
                <a:gd name="connsiteY59" fmla="*/ 189775 h 737269"/>
                <a:gd name="connsiteX60" fmla="*/ 338522 w 877488"/>
                <a:gd name="connsiteY60" fmla="*/ 204637 h 737269"/>
                <a:gd name="connsiteX61" fmla="*/ 332806 w 877488"/>
                <a:gd name="connsiteY61" fmla="*/ 222929 h 737269"/>
                <a:gd name="connsiteX62" fmla="*/ 320230 w 877488"/>
                <a:gd name="connsiteY62" fmla="*/ 235759 h 737269"/>
                <a:gd name="connsiteX63" fmla="*/ 311719 w 877488"/>
                <a:gd name="connsiteY63" fmla="*/ 241983 h 737269"/>
                <a:gd name="connsiteX64" fmla="*/ 298763 w 877488"/>
                <a:gd name="connsiteY64" fmla="*/ 254304 h 737269"/>
                <a:gd name="connsiteX65" fmla="*/ 279963 w 877488"/>
                <a:gd name="connsiteY65" fmla="*/ 269293 h 737269"/>
                <a:gd name="connsiteX66" fmla="*/ 246683 w 877488"/>
                <a:gd name="connsiteY66" fmla="*/ 270436 h 737269"/>
                <a:gd name="connsiteX67" fmla="*/ 240331 w 877488"/>
                <a:gd name="connsiteY67" fmla="*/ 270310 h 737269"/>
                <a:gd name="connsiteX68" fmla="*/ 229407 w 877488"/>
                <a:gd name="connsiteY68" fmla="*/ 266371 h 737269"/>
                <a:gd name="connsiteX69" fmla="*/ 222167 w 877488"/>
                <a:gd name="connsiteY69" fmla="*/ 255194 h 737269"/>
                <a:gd name="connsiteX70" fmla="*/ 224707 w 877488"/>
                <a:gd name="connsiteY70" fmla="*/ 234361 h 737269"/>
                <a:gd name="connsiteX71" fmla="*/ 226359 w 877488"/>
                <a:gd name="connsiteY71" fmla="*/ 230932 h 737269"/>
                <a:gd name="connsiteX72" fmla="*/ 229026 w 877488"/>
                <a:gd name="connsiteY72" fmla="*/ 219881 h 737269"/>
                <a:gd name="connsiteX73" fmla="*/ 224453 w 877488"/>
                <a:gd name="connsiteY73" fmla="*/ 203494 h 737269"/>
                <a:gd name="connsiteX74" fmla="*/ 216578 w 877488"/>
                <a:gd name="connsiteY74" fmla="*/ 188124 h 737269"/>
                <a:gd name="connsiteX75" fmla="*/ 202097 w 877488"/>
                <a:gd name="connsiteY75" fmla="*/ 163608 h 737269"/>
                <a:gd name="connsiteX76" fmla="*/ 192570 w 877488"/>
                <a:gd name="connsiteY76" fmla="*/ 155860 h 737269"/>
                <a:gd name="connsiteX77" fmla="*/ 192443 w 877488"/>
                <a:gd name="connsiteY77" fmla="*/ 200573 h 737269"/>
                <a:gd name="connsiteX78" fmla="*/ 192443 w 877488"/>
                <a:gd name="connsiteY78" fmla="*/ 241602 h 737269"/>
                <a:gd name="connsiteX79" fmla="*/ 192189 w 877488"/>
                <a:gd name="connsiteY79" fmla="*/ 351606 h 737269"/>
                <a:gd name="connsiteX80" fmla="*/ 187870 w 877488"/>
                <a:gd name="connsiteY80" fmla="*/ 360878 h 737269"/>
                <a:gd name="connsiteX81" fmla="*/ 176692 w 877488"/>
                <a:gd name="connsiteY81" fmla="*/ 365070 h 737269"/>
                <a:gd name="connsiteX82" fmla="*/ 162973 w 877488"/>
                <a:gd name="connsiteY82" fmla="*/ 368881 h 737269"/>
                <a:gd name="connsiteX83" fmla="*/ 156622 w 877488"/>
                <a:gd name="connsiteY83" fmla="*/ 373708 h 737269"/>
                <a:gd name="connsiteX84" fmla="*/ 155352 w 877488"/>
                <a:gd name="connsiteY84" fmla="*/ 376121 h 737269"/>
                <a:gd name="connsiteX85" fmla="*/ 138965 w 877488"/>
                <a:gd name="connsiteY85" fmla="*/ 388443 h 737269"/>
                <a:gd name="connsiteX86" fmla="*/ 108479 w 877488"/>
                <a:gd name="connsiteY86" fmla="*/ 388951 h 737269"/>
                <a:gd name="connsiteX87" fmla="*/ 84980 w 877488"/>
                <a:gd name="connsiteY87" fmla="*/ 387553 h 737269"/>
                <a:gd name="connsiteX88" fmla="*/ 59321 w 877488"/>
                <a:gd name="connsiteY88" fmla="*/ 379170 h 737269"/>
                <a:gd name="connsiteX89" fmla="*/ 59321 w 877488"/>
                <a:gd name="connsiteY89" fmla="*/ 379170 h 737269"/>
                <a:gd name="connsiteX90" fmla="*/ 45348 w 877488"/>
                <a:gd name="connsiteY90" fmla="*/ 369008 h 737269"/>
                <a:gd name="connsiteX91" fmla="*/ 45348 w 877488"/>
                <a:gd name="connsiteY91" fmla="*/ 356559 h 737269"/>
                <a:gd name="connsiteX92" fmla="*/ 46110 w 877488"/>
                <a:gd name="connsiteY92" fmla="*/ 352368 h 737269"/>
                <a:gd name="connsiteX93" fmla="*/ 46110 w 877488"/>
                <a:gd name="connsiteY93" fmla="*/ 352368 h 737269"/>
                <a:gd name="connsiteX94" fmla="*/ 45094 w 877488"/>
                <a:gd name="connsiteY94" fmla="*/ 351224 h 737269"/>
                <a:gd name="connsiteX95" fmla="*/ 45094 w 877488"/>
                <a:gd name="connsiteY95" fmla="*/ 351224 h 737269"/>
                <a:gd name="connsiteX96" fmla="*/ 35440 w 877488"/>
                <a:gd name="connsiteY96" fmla="*/ 342460 h 737269"/>
                <a:gd name="connsiteX97" fmla="*/ 27056 w 877488"/>
                <a:gd name="connsiteY97" fmla="*/ 342841 h 737269"/>
                <a:gd name="connsiteX98" fmla="*/ 21086 w 877488"/>
                <a:gd name="connsiteY98" fmla="*/ 346016 h 737269"/>
                <a:gd name="connsiteX99" fmla="*/ 0 w 877488"/>
                <a:gd name="connsiteY99" fmla="*/ 370532 h 737269"/>
                <a:gd name="connsiteX100" fmla="*/ 8892 w 877488"/>
                <a:gd name="connsiteY100" fmla="*/ 389713 h 737269"/>
                <a:gd name="connsiteX101" fmla="*/ 29089 w 877488"/>
                <a:gd name="connsiteY101" fmla="*/ 430996 h 737269"/>
                <a:gd name="connsiteX102" fmla="*/ 48270 w 877488"/>
                <a:gd name="connsiteY102" fmla="*/ 474312 h 737269"/>
                <a:gd name="connsiteX103" fmla="*/ 69229 w 877488"/>
                <a:gd name="connsiteY103" fmla="*/ 514451 h 737269"/>
                <a:gd name="connsiteX104" fmla="*/ 85869 w 877488"/>
                <a:gd name="connsiteY104" fmla="*/ 549002 h 737269"/>
                <a:gd name="connsiteX105" fmla="*/ 97937 w 877488"/>
                <a:gd name="connsiteY105" fmla="*/ 572756 h 737269"/>
                <a:gd name="connsiteX106" fmla="*/ 99842 w 877488"/>
                <a:gd name="connsiteY106" fmla="*/ 592953 h 737269"/>
                <a:gd name="connsiteX107" fmla="*/ 92347 w 877488"/>
                <a:gd name="connsiteY107" fmla="*/ 604639 h 737269"/>
                <a:gd name="connsiteX108" fmla="*/ 88791 w 877488"/>
                <a:gd name="connsiteY108" fmla="*/ 611752 h 737269"/>
                <a:gd name="connsiteX109" fmla="*/ 76088 w 877488"/>
                <a:gd name="connsiteY109" fmla="*/ 612388 h 737269"/>
                <a:gd name="connsiteX110" fmla="*/ 74437 w 877488"/>
                <a:gd name="connsiteY110" fmla="*/ 622423 h 737269"/>
                <a:gd name="connsiteX111" fmla="*/ 82566 w 877488"/>
                <a:gd name="connsiteY111" fmla="*/ 629282 h 737269"/>
                <a:gd name="connsiteX112" fmla="*/ 90696 w 877488"/>
                <a:gd name="connsiteY112" fmla="*/ 648844 h 737269"/>
                <a:gd name="connsiteX113" fmla="*/ 97174 w 877488"/>
                <a:gd name="connsiteY113" fmla="*/ 662817 h 737269"/>
                <a:gd name="connsiteX114" fmla="*/ 103652 w 877488"/>
                <a:gd name="connsiteY114" fmla="*/ 673614 h 737269"/>
                <a:gd name="connsiteX115" fmla="*/ 99715 w 877488"/>
                <a:gd name="connsiteY115" fmla="*/ 691397 h 737269"/>
                <a:gd name="connsiteX116" fmla="*/ 103780 w 877488"/>
                <a:gd name="connsiteY116" fmla="*/ 706386 h 737269"/>
                <a:gd name="connsiteX117" fmla="*/ 110766 w 877488"/>
                <a:gd name="connsiteY117" fmla="*/ 698638 h 737269"/>
                <a:gd name="connsiteX118" fmla="*/ 115847 w 877488"/>
                <a:gd name="connsiteY118" fmla="*/ 693049 h 737269"/>
                <a:gd name="connsiteX119" fmla="*/ 124485 w 877488"/>
                <a:gd name="connsiteY119" fmla="*/ 695335 h 737269"/>
                <a:gd name="connsiteX120" fmla="*/ 126136 w 877488"/>
                <a:gd name="connsiteY120" fmla="*/ 706386 h 737269"/>
                <a:gd name="connsiteX121" fmla="*/ 138330 w 877488"/>
                <a:gd name="connsiteY121" fmla="*/ 711213 h 737269"/>
                <a:gd name="connsiteX122" fmla="*/ 149128 w 877488"/>
                <a:gd name="connsiteY122" fmla="*/ 715913 h 737269"/>
                <a:gd name="connsiteX123" fmla="*/ 161830 w 877488"/>
                <a:gd name="connsiteY123" fmla="*/ 726456 h 737269"/>
                <a:gd name="connsiteX124" fmla="*/ 178343 w 877488"/>
                <a:gd name="connsiteY124" fmla="*/ 731791 h 737269"/>
                <a:gd name="connsiteX125" fmla="*/ 192824 w 877488"/>
                <a:gd name="connsiteY125" fmla="*/ 736618 h 737269"/>
                <a:gd name="connsiteX126" fmla="*/ 214291 w 877488"/>
                <a:gd name="connsiteY126" fmla="*/ 718708 h 737269"/>
                <a:gd name="connsiteX127" fmla="*/ 240840 w 877488"/>
                <a:gd name="connsiteY127" fmla="*/ 711340 h 737269"/>
                <a:gd name="connsiteX128" fmla="*/ 264466 w 877488"/>
                <a:gd name="connsiteY128" fmla="*/ 710578 h 737269"/>
                <a:gd name="connsiteX129" fmla="*/ 292793 w 877488"/>
                <a:gd name="connsiteY129" fmla="*/ 707657 h 737269"/>
                <a:gd name="connsiteX130" fmla="*/ 310322 w 877488"/>
                <a:gd name="connsiteY130" fmla="*/ 694319 h 737269"/>
                <a:gd name="connsiteX131" fmla="*/ 324930 w 877488"/>
                <a:gd name="connsiteY131" fmla="*/ 688476 h 737269"/>
                <a:gd name="connsiteX132" fmla="*/ 339538 w 877488"/>
                <a:gd name="connsiteY132" fmla="*/ 685173 h 737269"/>
                <a:gd name="connsiteX133" fmla="*/ 361005 w 877488"/>
                <a:gd name="connsiteY133" fmla="*/ 691016 h 737269"/>
                <a:gd name="connsiteX134" fmla="*/ 389967 w 877488"/>
                <a:gd name="connsiteY134" fmla="*/ 685808 h 737269"/>
                <a:gd name="connsiteX135" fmla="*/ 423756 w 877488"/>
                <a:gd name="connsiteY135" fmla="*/ 693557 h 737269"/>
                <a:gd name="connsiteX136" fmla="*/ 450177 w 877488"/>
                <a:gd name="connsiteY136" fmla="*/ 698765 h 737269"/>
                <a:gd name="connsiteX137" fmla="*/ 460212 w 877488"/>
                <a:gd name="connsiteY137" fmla="*/ 687079 h 737269"/>
                <a:gd name="connsiteX138" fmla="*/ 483330 w 877488"/>
                <a:gd name="connsiteY138" fmla="*/ 687714 h 737269"/>
                <a:gd name="connsiteX139" fmla="*/ 494128 w 877488"/>
                <a:gd name="connsiteY139" fmla="*/ 683141 h 737269"/>
                <a:gd name="connsiteX140" fmla="*/ 503273 w 877488"/>
                <a:gd name="connsiteY140" fmla="*/ 673995 h 737269"/>
                <a:gd name="connsiteX141" fmla="*/ 529567 w 877488"/>
                <a:gd name="connsiteY141" fmla="*/ 672725 h 737269"/>
                <a:gd name="connsiteX142" fmla="*/ 564880 w 877488"/>
                <a:gd name="connsiteY142" fmla="*/ 659895 h 737269"/>
                <a:gd name="connsiteX143" fmla="*/ 602988 w 877488"/>
                <a:gd name="connsiteY143" fmla="*/ 634236 h 737269"/>
                <a:gd name="connsiteX144" fmla="*/ 635506 w 877488"/>
                <a:gd name="connsiteY144" fmla="*/ 609847 h 737269"/>
                <a:gd name="connsiteX145" fmla="*/ 671581 w 877488"/>
                <a:gd name="connsiteY145" fmla="*/ 577329 h 737269"/>
                <a:gd name="connsiteX146" fmla="*/ 720105 w 877488"/>
                <a:gd name="connsiteY146" fmla="*/ 527281 h 737269"/>
                <a:gd name="connsiteX147" fmla="*/ 753766 w 877488"/>
                <a:gd name="connsiteY147" fmla="*/ 489046 h 737269"/>
                <a:gd name="connsiteX148" fmla="*/ 780442 w 877488"/>
                <a:gd name="connsiteY148" fmla="*/ 439634 h 737269"/>
                <a:gd name="connsiteX149" fmla="*/ 802290 w 877488"/>
                <a:gd name="connsiteY149" fmla="*/ 409402 h 737269"/>
                <a:gd name="connsiteX150" fmla="*/ 823503 w 877488"/>
                <a:gd name="connsiteY150" fmla="*/ 387553 h 737269"/>
                <a:gd name="connsiteX151" fmla="*/ 843954 w 877488"/>
                <a:gd name="connsiteY151" fmla="*/ 367991 h 737269"/>
                <a:gd name="connsiteX152" fmla="*/ 869486 w 877488"/>
                <a:gd name="connsiteY152" fmla="*/ 312482 h 737269"/>
                <a:gd name="connsiteX153" fmla="*/ 875965 w 877488"/>
                <a:gd name="connsiteY153" fmla="*/ 282504 h 737269"/>
                <a:gd name="connsiteX154" fmla="*/ 877489 w 877488"/>
                <a:gd name="connsiteY154" fmla="*/ 276025 h 737269"/>
                <a:gd name="connsiteX155" fmla="*/ 854751 w 877488"/>
                <a:gd name="connsiteY155" fmla="*/ 274882 h 737269"/>
                <a:gd name="connsiteX156" fmla="*/ 851195 w 877488"/>
                <a:gd name="connsiteY156" fmla="*/ 274628 h 737269"/>
                <a:gd name="connsiteX157" fmla="*/ 688984 w 877488"/>
                <a:gd name="connsiteY157" fmla="*/ 424264 h 737269"/>
                <a:gd name="connsiteX158" fmla="*/ 688984 w 877488"/>
                <a:gd name="connsiteY158" fmla="*/ 424264 h 737269"/>
                <a:gd name="connsiteX159" fmla="*/ 683268 w 877488"/>
                <a:gd name="connsiteY159" fmla="*/ 436331 h 737269"/>
                <a:gd name="connsiteX160" fmla="*/ 683268 w 877488"/>
                <a:gd name="connsiteY160" fmla="*/ 437220 h 737269"/>
                <a:gd name="connsiteX161" fmla="*/ 674503 w 877488"/>
                <a:gd name="connsiteY161" fmla="*/ 457290 h 737269"/>
                <a:gd name="connsiteX162" fmla="*/ 665230 w 877488"/>
                <a:gd name="connsiteY162" fmla="*/ 458560 h 737269"/>
                <a:gd name="connsiteX163" fmla="*/ 643001 w 877488"/>
                <a:gd name="connsiteY163" fmla="*/ 464912 h 737269"/>
                <a:gd name="connsiteX164" fmla="*/ 628774 w 877488"/>
                <a:gd name="connsiteY164" fmla="*/ 485998 h 737269"/>
                <a:gd name="connsiteX165" fmla="*/ 624709 w 877488"/>
                <a:gd name="connsiteY165" fmla="*/ 492730 h 737269"/>
                <a:gd name="connsiteX166" fmla="*/ 610355 w 877488"/>
                <a:gd name="connsiteY166" fmla="*/ 490317 h 737269"/>
                <a:gd name="connsiteX167" fmla="*/ 592064 w 877488"/>
                <a:gd name="connsiteY167" fmla="*/ 479901 h 737269"/>
                <a:gd name="connsiteX168" fmla="*/ 576821 w 877488"/>
                <a:gd name="connsiteY168" fmla="*/ 463768 h 737269"/>
                <a:gd name="connsiteX169" fmla="*/ 567167 w 877488"/>
                <a:gd name="connsiteY169" fmla="*/ 443444 h 737269"/>
                <a:gd name="connsiteX170" fmla="*/ 576186 w 877488"/>
                <a:gd name="connsiteY170" fmla="*/ 423121 h 737269"/>
                <a:gd name="connsiteX171" fmla="*/ 578218 w 877488"/>
                <a:gd name="connsiteY171" fmla="*/ 421469 h 737269"/>
                <a:gd name="connsiteX172" fmla="*/ 585331 w 877488"/>
                <a:gd name="connsiteY172" fmla="*/ 410799 h 737269"/>
                <a:gd name="connsiteX173" fmla="*/ 606163 w 877488"/>
                <a:gd name="connsiteY173" fmla="*/ 383616 h 737269"/>
                <a:gd name="connsiteX174" fmla="*/ 606544 w 877488"/>
                <a:gd name="connsiteY174" fmla="*/ 383362 h 737269"/>
                <a:gd name="connsiteX175" fmla="*/ 607053 w 877488"/>
                <a:gd name="connsiteY175" fmla="*/ 383362 h 737269"/>
                <a:gd name="connsiteX176" fmla="*/ 618485 w 877488"/>
                <a:gd name="connsiteY176" fmla="*/ 377264 h 737269"/>
                <a:gd name="connsiteX177" fmla="*/ 633855 w 877488"/>
                <a:gd name="connsiteY177" fmla="*/ 369262 h 737269"/>
                <a:gd name="connsiteX178" fmla="*/ 636776 w 877488"/>
                <a:gd name="connsiteY178" fmla="*/ 367865 h 737269"/>
                <a:gd name="connsiteX179" fmla="*/ 665992 w 877488"/>
                <a:gd name="connsiteY179" fmla="*/ 374470 h 737269"/>
                <a:gd name="connsiteX180" fmla="*/ 676662 w 877488"/>
                <a:gd name="connsiteY180" fmla="*/ 385648 h 737269"/>
                <a:gd name="connsiteX181" fmla="*/ 694065 w 877488"/>
                <a:gd name="connsiteY181" fmla="*/ 407750 h 737269"/>
                <a:gd name="connsiteX182" fmla="*/ 689111 w 877488"/>
                <a:gd name="connsiteY182" fmla="*/ 424264 h 73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877488" h="737269">
                  <a:moveTo>
                    <a:pt x="850433" y="275136"/>
                  </a:moveTo>
                  <a:cubicBezTo>
                    <a:pt x="844843" y="274628"/>
                    <a:pt x="843065" y="274501"/>
                    <a:pt x="840525" y="271580"/>
                  </a:cubicBezTo>
                  <a:cubicBezTo>
                    <a:pt x="839254" y="272596"/>
                    <a:pt x="837603" y="274374"/>
                    <a:pt x="836206" y="276534"/>
                  </a:cubicBezTo>
                  <a:cubicBezTo>
                    <a:pt x="835444" y="277804"/>
                    <a:pt x="834808" y="279455"/>
                    <a:pt x="834046" y="281234"/>
                  </a:cubicBezTo>
                  <a:cubicBezTo>
                    <a:pt x="831887" y="286442"/>
                    <a:pt x="829727" y="291904"/>
                    <a:pt x="823757" y="293047"/>
                  </a:cubicBezTo>
                  <a:cubicBezTo>
                    <a:pt x="819438" y="293809"/>
                    <a:pt x="813341" y="293555"/>
                    <a:pt x="807498" y="293301"/>
                  </a:cubicBezTo>
                  <a:cubicBezTo>
                    <a:pt x="804831" y="293301"/>
                    <a:pt x="802163" y="293047"/>
                    <a:pt x="799495" y="293047"/>
                  </a:cubicBezTo>
                  <a:cubicBezTo>
                    <a:pt x="795049" y="293047"/>
                    <a:pt x="792128" y="293047"/>
                    <a:pt x="788825" y="290760"/>
                  </a:cubicBezTo>
                  <a:lnTo>
                    <a:pt x="788825" y="290760"/>
                  </a:lnTo>
                  <a:cubicBezTo>
                    <a:pt x="785904" y="288728"/>
                    <a:pt x="783236" y="285171"/>
                    <a:pt x="779552" y="278439"/>
                  </a:cubicBezTo>
                  <a:cubicBezTo>
                    <a:pt x="776885" y="273358"/>
                    <a:pt x="774853" y="270817"/>
                    <a:pt x="773328" y="268785"/>
                  </a:cubicBezTo>
                  <a:cubicBezTo>
                    <a:pt x="770788" y="265609"/>
                    <a:pt x="769137" y="263577"/>
                    <a:pt x="767358" y="256591"/>
                  </a:cubicBezTo>
                  <a:cubicBezTo>
                    <a:pt x="764564" y="245921"/>
                    <a:pt x="767358" y="240713"/>
                    <a:pt x="771296" y="233218"/>
                  </a:cubicBezTo>
                  <a:cubicBezTo>
                    <a:pt x="771931" y="231948"/>
                    <a:pt x="772566" y="230677"/>
                    <a:pt x="773074" y="229915"/>
                  </a:cubicBezTo>
                  <a:cubicBezTo>
                    <a:pt x="775361" y="225343"/>
                    <a:pt x="780569" y="219753"/>
                    <a:pt x="786158" y="214926"/>
                  </a:cubicBezTo>
                  <a:cubicBezTo>
                    <a:pt x="792382" y="209591"/>
                    <a:pt x="799369" y="204891"/>
                    <a:pt x="803560" y="203621"/>
                  </a:cubicBezTo>
                  <a:cubicBezTo>
                    <a:pt x="811182" y="201335"/>
                    <a:pt x="813976" y="204256"/>
                    <a:pt x="817152" y="207940"/>
                  </a:cubicBezTo>
                  <a:cubicBezTo>
                    <a:pt x="817787" y="208575"/>
                    <a:pt x="818422" y="209337"/>
                    <a:pt x="819185" y="210099"/>
                  </a:cubicBezTo>
                  <a:cubicBezTo>
                    <a:pt x="820328" y="211116"/>
                    <a:pt x="822487" y="211878"/>
                    <a:pt x="824774" y="212386"/>
                  </a:cubicBezTo>
                  <a:cubicBezTo>
                    <a:pt x="826933" y="212894"/>
                    <a:pt x="829219" y="213021"/>
                    <a:pt x="831252" y="213021"/>
                  </a:cubicBezTo>
                  <a:cubicBezTo>
                    <a:pt x="828711" y="204256"/>
                    <a:pt x="828965" y="199810"/>
                    <a:pt x="829219" y="194095"/>
                  </a:cubicBezTo>
                  <a:cubicBezTo>
                    <a:pt x="829219" y="192443"/>
                    <a:pt x="829346" y="190538"/>
                    <a:pt x="829346" y="187997"/>
                  </a:cubicBezTo>
                  <a:cubicBezTo>
                    <a:pt x="829346" y="183043"/>
                    <a:pt x="828838" y="169833"/>
                    <a:pt x="828076" y="155733"/>
                  </a:cubicBezTo>
                  <a:cubicBezTo>
                    <a:pt x="827314" y="142395"/>
                    <a:pt x="826425" y="127914"/>
                    <a:pt x="825663" y="119023"/>
                  </a:cubicBezTo>
                  <a:cubicBezTo>
                    <a:pt x="824900" y="110385"/>
                    <a:pt x="823503" y="103652"/>
                    <a:pt x="821471" y="98318"/>
                  </a:cubicBezTo>
                  <a:cubicBezTo>
                    <a:pt x="819566" y="93110"/>
                    <a:pt x="817152" y="89045"/>
                    <a:pt x="814358" y="85615"/>
                  </a:cubicBezTo>
                  <a:cubicBezTo>
                    <a:pt x="811182" y="81677"/>
                    <a:pt x="809022" y="78375"/>
                    <a:pt x="807498" y="74818"/>
                  </a:cubicBezTo>
                  <a:cubicBezTo>
                    <a:pt x="805847" y="71261"/>
                    <a:pt x="804957" y="67705"/>
                    <a:pt x="804322" y="63513"/>
                  </a:cubicBezTo>
                  <a:cubicBezTo>
                    <a:pt x="803687" y="59321"/>
                    <a:pt x="802544" y="52970"/>
                    <a:pt x="801020" y="46491"/>
                  </a:cubicBezTo>
                  <a:cubicBezTo>
                    <a:pt x="799750" y="41283"/>
                    <a:pt x="798352" y="35821"/>
                    <a:pt x="796828" y="31375"/>
                  </a:cubicBezTo>
                  <a:cubicBezTo>
                    <a:pt x="795304" y="26675"/>
                    <a:pt x="793652" y="22865"/>
                    <a:pt x="790858" y="19816"/>
                  </a:cubicBezTo>
                  <a:cubicBezTo>
                    <a:pt x="788063" y="16767"/>
                    <a:pt x="783872" y="14481"/>
                    <a:pt x="776885" y="12576"/>
                  </a:cubicBezTo>
                  <a:cubicBezTo>
                    <a:pt x="769518" y="10543"/>
                    <a:pt x="762277" y="9527"/>
                    <a:pt x="754275" y="8892"/>
                  </a:cubicBezTo>
                  <a:cubicBezTo>
                    <a:pt x="746018" y="8257"/>
                    <a:pt x="737253" y="8130"/>
                    <a:pt x="726837" y="8130"/>
                  </a:cubicBezTo>
                  <a:cubicBezTo>
                    <a:pt x="716040" y="8130"/>
                    <a:pt x="705751" y="6733"/>
                    <a:pt x="697622" y="4827"/>
                  </a:cubicBezTo>
                  <a:cubicBezTo>
                    <a:pt x="692286" y="3557"/>
                    <a:pt x="687841" y="1906"/>
                    <a:pt x="684665" y="0"/>
                  </a:cubicBezTo>
                  <a:cubicBezTo>
                    <a:pt x="680473" y="5843"/>
                    <a:pt x="671200" y="17784"/>
                    <a:pt x="665484" y="21722"/>
                  </a:cubicBezTo>
                  <a:cubicBezTo>
                    <a:pt x="661165" y="24643"/>
                    <a:pt x="655449" y="25405"/>
                    <a:pt x="649606" y="26040"/>
                  </a:cubicBezTo>
                  <a:cubicBezTo>
                    <a:pt x="644525" y="26675"/>
                    <a:pt x="639317" y="27184"/>
                    <a:pt x="635887" y="29470"/>
                  </a:cubicBezTo>
                  <a:cubicBezTo>
                    <a:pt x="631695" y="32011"/>
                    <a:pt x="626996" y="37600"/>
                    <a:pt x="622041" y="43189"/>
                  </a:cubicBezTo>
                  <a:lnTo>
                    <a:pt x="622041" y="43189"/>
                  </a:lnTo>
                  <a:cubicBezTo>
                    <a:pt x="617850" y="48016"/>
                    <a:pt x="613658" y="52842"/>
                    <a:pt x="609212" y="56653"/>
                  </a:cubicBezTo>
                  <a:cubicBezTo>
                    <a:pt x="606290" y="59194"/>
                    <a:pt x="601972" y="62750"/>
                    <a:pt x="597018" y="66688"/>
                  </a:cubicBezTo>
                  <a:cubicBezTo>
                    <a:pt x="586094" y="75580"/>
                    <a:pt x="572756" y="86377"/>
                    <a:pt x="568183" y="91839"/>
                  </a:cubicBezTo>
                  <a:cubicBezTo>
                    <a:pt x="564880" y="95777"/>
                    <a:pt x="563737" y="100858"/>
                    <a:pt x="562594" y="105812"/>
                  </a:cubicBezTo>
                  <a:cubicBezTo>
                    <a:pt x="561578" y="110258"/>
                    <a:pt x="560689" y="114704"/>
                    <a:pt x="558148" y="118896"/>
                  </a:cubicBezTo>
                  <a:cubicBezTo>
                    <a:pt x="555862" y="122833"/>
                    <a:pt x="551289" y="127279"/>
                    <a:pt x="546208" y="131471"/>
                  </a:cubicBezTo>
                  <a:cubicBezTo>
                    <a:pt x="539348" y="137060"/>
                    <a:pt x="531600" y="142141"/>
                    <a:pt x="527662" y="144047"/>
                  </a:cubicBezTo>
                  <a:cubicBezTo>
                    <a:pt x="524614" y="145571"/>
                    <a:pt x="521057" y="146333"/>
                    <a:pt x="517373" y="146968"/>
                  </a:cubicBezTo>
                  <a:cubicBezTo>
                    <a:pt x="512800" y="147857"/>
                    <a:pt x="508227" y="148747"/>
                    <a:pt x="505433" y="151287"/>
                  </a:cubicBezTo>
                  <a:cubicBezTo>
                    <a:pt x="503527" y="152938"/>
                    <a:pt x="502003" y="156749"/>
                    <a:pt x="500860" y="161195"/>
                  </a:cubicBezTo>
                  <a:cubicBezTo>
                    <a:pt x="498954" y="168181"/>
                    <a:pt x="497811" y="176565"/>
                    <a:pt x="497430" y="181519"/>
                  </a:cubicBezTo>
                  <a:cubicBezTo>
                    <a:pt x="497049" y="186854"/>
                    <a:pt x="494254" y="191173"/>
                    <a:pt x="490571" y="194857"/>
                  </a:cubicBezTo>
                  <a:cubicBezTo>
                    <a:pt x="487141" y="198159"/>
                    <a:pt x="483076" y="200827"/>
                    <a:pt x="479647" y="202732"/>
                  </a:cubicBezTo>
                  <a:cubicBezTo>
                    <a:pt x="475836" y="204891"/>
                    <a:pt x="468723" y="207178"/>
                    <a:pt x="460212" y="208829"/>
                  </a:cubicBezTo>
                  <a:cubicBezTo>
                    <a:pt x="453098" y="210227"/>
                    <a:pt x="444969" y="210989"/>
                    <a:pt x="436966" y="210989"/>
                  </a:cubicBezTo>
                  <a:cubicBezTo>
                    <a:pt x="426296" y="210989"/>
                    <a:pt x="404575" y="200446"/>
                    <a:pt x="386791" y="191935"/>
                  </a:cubicBezTo>
                  <a:cubicBezTo>
                    <a:pt x="375232" y="186346"/>
                    <a:pt x="365324" y="181646"/>
                    <a:pt x="362402" y="181519"/>
                  </a:cubicBezTo>
                  <a:cubicBezTo>
                    <a:pt x="358973" y="181265"/>
                    <a:pt x="355543" y="182027"/>
                    <a:pt x="352368" y="183424"/>
                  </a:cubicBezTo>
                  <a:cubicBezTo>
                    <a:pt x="348430" y="185076"/>
                    <a:pt x="345127" y="187616"/>
                    <a:pt x="343222" y="189775"/>
                  </a:cubicBezTo>
                  <a:cubicBezTo>
                    <a:pt x="341570" y="191681"/>
                    <a:pt x="340173" y="198032"/>
                    <a:pt x="338522" y="204637"/>
                  </a:cubicBezTo>
                  <a:cubicBezTo>
                    <a:pt x="336871" y="211370"/>
                    <a:pt x="335219" y="218483"/>
                    <a:pt x="332806" y="222929"/>
                  </a:cubicBezTo>
                  <a:cubicBezTo>
                    <a:pt x="329249" y="229534"/>
                    <a:pt x="325946" y="231821"/>
                    <a:pt x="320230" y="235759"/>
                  </a:cubicBezTo>
                  <a:cubicBezTo>
                    <a:pt x="317944" y="237410"/>
                    <a:pt x="315149" y="239315"/>
                    <a:pt x="311719" y="241983"/>
                  </a:cubicBezTo>
                  <a:cubicBezTo>
                    <a:pt x="307401" y="245412"/>
                    <a:pt x="302955" y="249986"/>
                    <a:pt x="298763" y="254304"/>
                  </a:cubicBezTo>
                  <a:cubicBezTo>
                    <a:pt x="291904" y="261291"/>
                    <a:pt x="285680" y="267769"/>
                    <a:pt x="279963" y="269293"/>
                  </a:cubicBezTo>
                  <a:cubicBezTo>
                    <a:pt x="273231" y="271072"/>
                    <a:pt x="256718" y="270691"/>
                    <a:pt x="246683" y="270436"/>
                  </a:cubicBezTo>
                  <a:cubicBezTo>
                    <a:pt x="244269" y="270436"/>
                    <a:pt x="242237" y="270310"/>
                    <a:pt x="240331" y="270310"/>
                  </a:cubicBezTo>
                  <a:cubicBezTo>
                    <a:pt x="236139" y="270310"/>
                    <a:pt x="232583" y="269039"/>
                    <a:pt x="229407" y="266371"/>
                  </a:cubicBezTo>
                  <a:cubicBezTo>
                    <a:pt x="226486" y="263958"/>
                    <a:pt x="224072" y="260274"/>
                    <a:pt x="222167" y="255194"/>
                  </a:cubicBezTo>
                  <a:cubicBezTo>
                    <a:pt x="218864" y="246556"/>
                    <a:pt x="221913" y="240204"/>
                    <a:pt x="224707" y="234361"/>
                  </a:cubicBezTo>
                  <a:cubicBezTo>
                    <a:pt x="225343" y="233091"/>
                    <a:pt x="225850" y="231948"/>
                    <a:pt x="226359" y="230932"/>
                  </a:cubicBezTo>
                  <a:cubicBezTo>
                    <a:pt x="227502" y="228010"/>
                    <a:pt x="228899" y="224326"/>
                    <a:pt x="229026" y="219881"/>
                  </a:cubicBezTo>
                  <a:cubicBezTo>
                    <a:pt x="229153" y="215435"/>
                    <a:pt x="228010" y="209973"/>
                    <a:pt x="224453" y="203494"/>
                  </a:cubicBezTo>
                  <a:cubicBezTo>
                    <a:pt x="221659" y="198540"/>
                    <a:pt x="218991" y="193205"/>
                    <a:pt x="216578" y="188124"/>
                  </a:cubicBezTo>
                  <a:cubicBezTo>
                    <a:pt x="212005" y="178851"/>
                    <a:pt x="207686" y="169833"/>
                    <a:pt x="202097" y="163608"/>
                  </a:cubicBezTo>
                  <a:cubicBezTo>
                    <a:pt x="195492" y="155987"/>
                    <a:pt x="195237" y="155860"/>
                    <a:pt x="192570" y="155860"/>
                  </a:cubicBezTo>
                  <a:cubicBezTo>
                    <a:pt x="192570" y="177581"/>
                    <a:pt x="192443" y="194602"/>
                    <a:pt x="192443" y="200573"/>
                  </a:cubicBezTo>
                  <a:lnTo>
                    <a:pt x="192443" y="241602"/>
                  </a:lnTo>
                  <a:cubicBezTo>
                    <a:pt x="192189" y="285552"/>
                    <a:pt x="192062" y="347795"/>
                    <a:pt x="192189" y="351606"/>
                  </a:cubicBezTo>
                  <a:cubicBezTo>
                    <a:pt x="192316" y="355416"/>
                    <a:pt x="190792" y="358592"/>
                    <a:pt x="187870" y="360878"/>
                  </a:cubicBezTo>
                  <a:cubicBezTo>
                    <a:pt x="185203" y="362911"/>
                    <a:pt x="181519" y="364308"/>
                    <a:pt x="176692" y="365070"/>
                  </a:cubicBezTo>
                  <a:cubicBezTo>
                    <a:pt x="172246" y="365705"/>
                    <a:pt x="167165" y="366975"/>
                    <a:pt x="162973" y="368881"/>
                  </a:cubicBezTo>
                  <a:cubicBezTo>
                    <a:pt x="160052" y="370151"/>
                    <a:pt x="157765" y="371802"/>
                    <a:pt x="156622" y="373708"/>
                  </a:cubicBezTo>
                  <a:cubicBezTo>
                    <a:pt x="156241" y="374470"/>
                    <a:pt x="155733" y="375232"/>
                    <a:pt x="155352" y="376121"/>
                  </a:cubicBezTo>
                  <a:cubicBezTo>
                    <a:pt x="152176" y="382091"/>
                    <a:pt x="149254" y="387553"/>
                    <a:pt x="138965" y="388443"/>
                  </a:cubicBezTo>
                  <a:cubicBezTo>
                    <a:pt x="133503" y="388951"/>
                    <a:pt x="120420" y="389205"/>
                    <a:pt x="108479" y="388951"/>
                  </a:cubicBezTo>
                  <a:cubicBezTo>
                    <a:pt x="98572" y="388824"/>
                    <a:pt x="89172" y="388316"/>
                    <a:pt x="84980" y="387553"/>
                  </a:cubicBezTo>
                  <a:cubicBezTo>
                    <a:pt x="79518" y="386537"/>
                    <a:pt x="68212" y="383107"/>
                    <a:pt x="59321" y="379170"/>
                  </a:cubicBezTo>
                  <a:lnTo>
                    <a:pt x="59321" y="379170"/>
                  </a:lnTo>
                  <a:cubicBezTo>
                    <a:pt x="52461" y="376121"/>
                    <a:pt x="46872" y="372565"/>
                    <a:pt x="45348" y="369008"/>
                  </a:cubicBezTo>
                  <a:cubicBezTo>
                    <a:pt x="43570" y="364816"/>
                    <a:pt x="44586" y="360370"/>
                    <a:pt x="45348" y="356559"/>
                  </a:cubicBezTo>
                  <a:cubicBezTo>
                    <a:pt x="45856" y="354400"/>
                    <a:pt x="46237" y="352494"/>
                    <a:pt x="46110" y="352368"/>
                  </a:cubicBezTo>
                  <a:lnTo>
                    <a:pt x="46110" y="352368"/>
                  </a:lnTo>
                  <a:cubicBezTo>
                    <a:pt x="46110" y="352368"/>
                    <a:pt x="45094" y="351224"/>
                    <a:pt x="45094" y="351224"/>
                  </a:cubicBezTo>
                  <a:lnTo>
                    <a:pt x="45094" y="351224"/>
                  </a:lnTo>
                  <a:cubicBezTo>
                    <a:pt x="42300" y="348176"/>
                    <a:pt x="37854" y="343349"/>
                    <a:pt x="35440" y="342460"/>
                  </a:cubicBezTo>
                  <a:cubicBezTo>
                    <a:pt x="33916" y="341951"/>
                    <a:pt x="30486" y="341951"/>
                    <a:pt x="27056" y="342841"/>
                  </a:cubicBezTo>
                  <a:cubicBezTo>
                    <a:pt x="24643" y="343476"/>
                    <a:pt x="22357" y="344492"/>
                    <a:pt x="21086" y="346016"/>
                  </a:cubicBezTo>
                  <a:cubicBezTo>
                    <a:pt x="18673" y="348938"/>
                    <a:pt x="6859" y="362529"/>
                    <a:pt x="0" y="370532"/>
                  </a:cubicBezTo>
                  <a:cubicBezTo>
                    <a:pt x="2160" y="375359"/>
                    <a:pt x="3430" y="380694"/>
                    <a:pt x="8892" y="389713"/>
                  </a:cubicBezTo>
                  <a:cubicBezTo>
                    <a:pt x="16386" y="402416"/>
                    <a:pt x="22865" y="419945"/>
                    <a:pt x="29089" y="430996"/>
                  </a:cubicBezTo>
                  <a:cubicBezTo>
                    <a:pt x="35313" y="442047"/>
                    <a:pt x="44332" y="465166"/>
                    <a:pt x="48270" y="474312"/>
                  </a:cubicBezTo>
                  <a:cubicBezTo>
                    <a:pt x="52207" y="483458"/>
                    <a:pt x="62750" y="501114"/>
                    <a:pt x="69229" y="514451"/>
                  </a:cubicBezTo>
                  <a:cubicBezTo>
                    <a:pt x="75707" y="527789"/>
                    <a:pt x="79899" y="538586"/>
                    <a:pt x="85869" y="549002"/>
                  </a:cubicBezTo>
                  <a:cubicBezTo>
                    <a:pt x="91712" y="559418"/>
                    <a:pt x="95269" y="567548"/>
                    <a:pt x="97937" y="572756"/>
                  </a:cubicBezTo>
                  <a:cubicBezTo>
                    <a:pt x="100604" y="577964"/>
                    <a:pt x="100858" y="590031"/>
                    <a:pt x="99842" y="592953"/>
                  </a:cubicBezTo>
                  <a:cubicBezTo>
                    <a:pt x="98825" y="595874"/>
                    <a:pt x="92728" y="601463"/>
                    <a:pt x="92347" y="604639"/>
                  </a:cubicBezTo>
                  <a:cubicBezTo>
                    <a:pt x="92093" y="607942"/>
                    <a:pt x="92093" y="611499"/>
                    <a:pt x="88791" y="611752"/>
                  </a:cubicBezTo>
                  <a:cubicBezTo>
                    <a:pt x="85488" y="612134"/>
                    <a:pt x="77358" y="610101"/>
                    <a:pt x="76088" y="612388"/>
                  </a:cubicBezTo>
                  <a:cubicBezTo>
                    <a:pt x="74818" y="614674"/>
                    <a:pt x="70880" y="618612"/>
                    <a:pt x="74437" y="622423"/>
                  </a:cubicBezTo>
                  <a:cubicBezTo>
                    <a:pt x="77994" y="626361"/>
                    <a:pt x="79391" y="626361"/>
                    <a:pt x="82566" y="629282"/>
                  </a:cubicBezTo>
                  <a:cubicBezTo>
                    <a:pt x="85869" y="632204"/>
                    <a:pt x="90061" y="643255"/>
                    <a:pt x="90696" y="648844"/>
                  </a:cubicBezTo>
                  <a:cubicBezTo>
                    <a:pt x="91331" y="654306"/>
                    <a:pt x="92982" y="657354"/>
                    <a:pt x="97174" y="662817"/>
                  </a:cubicBezTo>
                  <a:cubicBezTo>
                    <a:pt x="101366" y="668406"/>
                    <a:pt x="103652" y="670311"/>
                    <a:pt x="103652" y="673614"/>
                  </a:cubicBezTo>
                  <a:cubicBezTo>
                    <a:pt x="103652" y="676916"/>
                    <a:pt x="98063" y="683395"/>
                    <a:pt x="99715" y="691397"/>
                  </a:cubicBezTo>
                  <a:cubicBezTo>
                    <a:pt x="101366" y="699400"/>
                    <a:pt x="100731" y="704227"/>
                    <a:pt x="103780" y="706386"/>
                  </a:cubicBezTo>
                  <a:cubicBezTo>
                    <a:pt x="106828" y="708546"/>
                    <a:pt x="109242" y="702702"/>
                    <a:pt x="110766" y="698638"/>
                  </a:cubicBezTo>
                  <a:cubicBezTo>
                    <a:pt x="112290" y="694573"/>
                    <a:pt x="109495" y="693049"/>
                    <a:pt x="115847" y="693049"/>
                  </a:cubicBezTo>
                  <a:cubicBezTo>
                    <a:pt x="122198" y="693049"/>
                    <a:pt x="122071" y="691143"/>
                    <a:pt x="124485" y="695335"/>
                  </a:cubicBezTo>
                  <a:cubicBezTo>
                    <a:pt x="126898" y="699527"/>
                    <a:pt x="124104" y="702321"/>
                    <a:pt x="126136" y="706386"/>
                  </a:cubicBezTo>
                  <a:cubicBezTo>
                    <a:pt x="128041" y="710451"/>
                    <a:pt x="133631" y="710070"/>
                    <a:pt x="138330" y="711213"/>
                  </a:cubicBezTo>
                  <a:cubicBezTo>
                    <a:pt x="143030" y="712356"/>
                    <a:pt x="144809" y="711721"/>
                    <a:pt x="149128" y="715913"/>
                  </a:cubicBezTo>
                  <a:cubicBezTo>
                    <a:pt x="153319" y="720105"/>
                    <a:pt x="155606" y="724551"/>
                    <a:pt x="161830" y="726456"/>
                  </a:cubicBezTo>
                  <a:cubicBezTo>
                    <a:pt x="168054" y="728362"/>
                    <a:pt x="174152" y="730013"/>
                    <a:pt x="178343" y="731791"/>
                  </a:cubicBezTo>
                  <a:cubicBezTo>
                    <a:pt x="182535" y="733569"/>
                    <a:pt x="183678" y="739159"/>
                    <a:pt x="192824" y="736618"/>
                  </a:cubicBezTo>
                  <a:cubicBezTo>
                    <a:pt x="201970" y="734205"/>
                    <a:pt x="207940" y="722010"/>
                    <a:pt x="214291" y="718708"/>
                  </a:cubicBezTo>
                  <a:cubicBezTo>
                    <a:pt x="220642" y="715532"/>
                    <a:pt x="233980" y="711594"/>
                    <a:pt x="240840" y="711340"/>
                  </a:cubicBezTo>
                  <a:cubicBezTo>
                    <a:pt x="247699" y="711213"/>
                    <a:pt x="250748" y="710197"/>
                    <a:pt x="264466" y="710578"/>
                  </a:cubicBezTo>
                  <a:cubicBezTo>
                    <a:pt x="278185" y="710959"/>
                    <a:pt x="285933" y="709943"/>
                    <a:pt x="292793" y="707657"/>
                  </a:cubicBezTo>
                  <a:cubicBezTo>
                    <a:pt x="299652" y="705370"/>
                    <a:pt x="302574" y="698511"/>
                    <a:pt x="310322" y="694319"/>
                  </a:cubicBezTo>
                  <a:cubicBezTo>
                    <a:pt x="318071" y="690127"/>
                    <a:pt x="317436" y="688476"/>
                    <a:pt x="324930" y="688476"/>
                  </a:cubicBezTo>
                  <a:cubicBezTo>
                    <a:pt x="332425" y="688476"/>
                    <a:pt x="332044" y="684919"/>
                    <a:pt x="339538" y="685173"/>
                  </a:cubicBezTo>
                  <a:cubicBezTo>
                    <a:pt x="347032" y="685554"/>
                    <a:pt x="352494" y="686443"/>
                    <a:pt x="361005" y="691016"/>
                  </a:cubicBezTo>
                  <a:cubicBezTo>
                    <a:pt x="369516" y="695589"/>
                    <a:pt x="380567" y="685427"/>
                    <a:pt x="389967" y="685808"/>
                  </a:cubicBezTo>
                  <a:cubicBezTo>
                    <a:pt x="399367" y="686189"/>
                    <a:pt x="408512" y="687079"/>
                    <a:pt x="423756" y="693557"/>
                  </a:cubicBezTo>
                  <a:cubicBezTo>
                    <a:pt x="438998" y="700035"/>
                    <a:pt x="442682" y="702067"/>
                    <a:pt x="450177" y="698765"/>
                  </a:cubicBezTo>
                  <a:cubicBezTo>
                    <a:pt x="457671" y="695462"/>
                    <a:pt x="451828" y="687079"/>
                    <a:pt x="460212" y="687079"/>
                  </a:cubicBezTo>
                  <a:cubicBezTo>
                    <a:pt x="468595" y="687079"/>
                    <a:pt x="477741" y="687460"/>
                    <a:pt x="483330" y="687714"/>
                  </a:cubicBezTo>
                  <a:cubicBezTo>
                    <a:pt x="488920" y="688095"/>
                    <a:pt x="489554" y="688349"/>
                    <a:pt x="494128" y="683141"/>
                  </a:cubicBezTo>
                  <a:cubicBezTo>
                    <a:pt x="498700" y="677933"/>
                    <a:pt x="494763" y="675011"/>
                    <a:pt x="503273" y="673995"/>
                  </a:cubicBezTo>
                  <a:cubicBezTo>
                    <a:pt x="511784" y="672979"/>
                    <a:pt x="515976" y="672725"/>
                    <a:pt x="529567" y="672725"/>
                  </a:cubicBezTo>
                  <a:cubicBezTo>
                    <a:pt x="543159" y="672725"/>
                    <a:pt x="551543" y="665738"/>
                    <a:pt x="564880" y="659895"/>
                  </a:cubicBezTo>
                  <a:cubicBezTo>
                    <a:pt x="578218" y="654052"/>
                    <a:pt x="598034" y="638428"/>
                    <a:pt x="602988" y="634236"/>
                  </a:cubicBezTo>
                  <a:cubicBezTo>
                    <a:pt x="607815" y="630044"/>
                    <a:pt x="627758" y="619247"/>
                    <a:pt x="635506" y="609847"/>
                  </a:cubicBezTo>
                  <a:cubicBezTo>
                    <a:pt x="643382" y="600447"/>
                    <a:pt x="663198" y="584823"/>
                    <a:pt x="671581" y="577329"/>
                  </a:cubicBezTo>
                  <a:cubicBezTo>
                    <a:pt x="680092" y="569834"/>
                    <a:pt x="715786" y="529822"/>
                    <a:pt x="720105" y="527281"/>
                  </a:cubicBezTo>
                  <a:cubicBezTo>
                    <a:pt x="724297" y="524614"/>
                    <a:pt x="736872" y="504036"/>
                    <a:pt x="753766" y="489046"/>
                  </a:cubicBezTo>
                  <a:cubicBezTo>
                    <a:pt x="770661" y="474057"/>
                    <a:pt x="771677" y="454242"/>
                    <a:pt x="780442" y="439634"/>
                  </a:cubicBezTo>
                  <a:cubicBezTo>
                    <a:pt x="789206" y="425026"/>
                    <a:pt x="794161" y="417785"/>
                    <a:pt x="802290" y="409402"/>
                  </a:cubicBezTo>
                  <a:cubicBezTo>
                    <a:pt x="810420" y="400891"/>
                    <a:pt x="817533" y="393778"/>
                    <a:pt x="823503" y="387553"/>
                  </a:cubicBezTo>
                  <a:cubicBezTo>
                    <a:pt x="829346" y="381329"/>
                    <a:pt x="835189" y="376121"/>
                    <a:pt x="843954" y="367991"/>
                  </a:cubicBezTo>
                  <a:cubicBezTo>
                    <a:pt x="852719" y="359862"/>
                    <a:pt x="865930" y="326201"/>
                    <a:pt x="869486" y="312482"/>
                  </a:cubicBezTo>
                  <a:cubicBezTo>
                    <a:pt x="873043" y="298763"/>
                    <a:pt x="872789" y="297493"/>
                    <a:pt x="875965" y="282504"/>
                  </a:cubicBezTo>
                  <a:cubicBezTo>
                    <a:pt x="876473" y="280344"/>
                    <a:pt x="876981" y="278185"/>
                    <a:pt x="877489" y="276025"/>
                  </a:cubicBezTo>
                  <a:cubicBezTo>
                    <a:pt x="868851" y="275772"/>
                    <a:pt x="859197" y="275391"/>
                    <a:pt x="854751" y="274882"/>
                  </a:cubicBezTo>
                  <a:cubicBezTo>
                    <a:pt x="853862" y="274882"/>
                    <a:pt x="852465" y="274628"/>
                    <a:pt x="851195" y="274628"/>
                  </a:cubicBezTo>
                  <a:moveTo>
                    <a:pt x="688984" y="424264"/>
                  </a:moveTo>
                  <a:lnTo>
                    <a:pt x="688984" y="424264"/>
                  </a:lnTo>
                  <a:cubicBezTo>
                    <a:pt x="686316" y="428074"/>
                    <a:pt x="683522" y="432139"/>
                    <a:pt x="683268" y="436331"/>
                  </a:cubicBezTo>
                  <a:lnTo>
                    <a:pt x="683268" y="437220"/>
                  </a:lnTo>
                  <a:cubicBezTo>
                    <a:pt x="682759" y="449542"/>
                    <a:pt x="682633" y="454369"/>
                    <a:pt x="674503" y="457290"/>
                  </a:cubicBezTo>
                  <a:cubicBezTo>
                    <a:pt x="672089" y="458179"/>
                    <a:pt x="668914" y="458306"/>
                    <a:pt x="665230" y="458560"/>
                  </a:cubicBezTo>
                  <a:cubicBezTo>
                    <a:pt x="658371" y="459069"/>
                    <a:pt x="649225" y="459704"/>
                    <a:pt x="643001" y="464912"/>
                  </a:cubicBezTo>
                  <a:cubicBezTo>
                    <a:pt x="636395" y="470374"/>
                    <a:pt x="631823" y="479901"/>
                    <a:pt x="628774" y="485998"/>
                  </a:cubicBezTo>
                  <a:cubicBezTo>
                    <a:pt x="627122" y="489301"/>
                    <a:pt x="625979" y="491714"/>
                    <a:pt x="624709" y="492730"/>
                  </a:cubicBezTo>
                  <a:cubicBezTo>
                    <a:pt x="622550" y="494509"/>
                    <a:pt x="616833" y="493238"/>
                    <a:pt x="610355" y="490317"/>
                  </a:cubicBezTo>
                  <a:cubicBezTo>
                    <a:pt x="604766" y="487776"/>
                    <a:pt x="597907" y="483965"/>
                    <a:pt x="592064" y="479901"/>
                  </a:cubicBezTo>
                  <a:cubicBezTo>
                    <a:pt x="586347" y="475963"/>
                    <a:pt x="581139" y="469993"/>
                    <a:pt x="576821" y="463768"/>
                  </a:cubicBezTo>
                  <a:cubicBezTo>
                    <a:pt x="571994" y="456655"/>
                    <a:pt x="568437" y="449161"/>
                    <a:pt x="567167" y="443444"/>
                  </a:cubicBezTo>
                  <a:cubicBezTo>
                    <a:pt x="564753" y="432520"/>
                    <a:pt x="570088" y="428202"/>
                    <a:pt x="576186" y="423121"/>
                  </a:cubicBezTo>
                  <a:cubicBezTo>
                    <a:pt x="576821" y="422612"/>
                    <a:pt x="577456" y="422104"/>
                    <a:pt x="578218" y="421469"/>
                  </a:cubicBezTo>
                  <a:cubicBezTo>
                    <a:pt x="580123" y="419945"/>
                    <a:pt x="582410" y="415753"/>
                    <a:pt x="585331" y="410799"/>
                  </a:cubicBezTo>
                  <a:cubicBezTo>
                    <a:pt x="590412" y="401907"/>
                    <a:pt x="596764" y="390729"/>
                    <a:pt x="606163" y="383616"/>
                  </a:cubicBezTo>
                  <a:lnTo>
                    <a:pt x="606544" y="383362"/>
                  </a:lnTo>
                  <a:lnTo>
                    <a:pt x="607053" y="383362"/>
                  </a:lnTo>
                  <a:cubicBezTo>
                    <a:pt x="610609" y="381710"/>
                    <a:pt x="614293" y="379678"/>
                    <a:pt x="618485" y="377264"/>
                  </a:cubicBezTo>
                  <a:cubicBezTo>
                    <a:pt x="622804" y="374851"/>
                    <a:pt x="627758" y="372056"/>
                    <a:pt x="633855" y="369262"/>
                  </a:cubicBezTo>
                  <a:cubicBezTo>
                    <a:pt x="634109" y="369135"/>
                    <a:pt x="635506" y="368500"/>
                    <a:pt x="636776" y="367865"/>
                  </a:cubicBezTo>
                  <a:cubicBezTo>
                    <a:pt x="647828" y="362784"/>
                    <a:pt x="653163" y="360243"/>
                    <a:pt x="665992" y="374470"/>
                  </a:cubicBezTo>
                  <a:cubicBezTo>
                    <a:pt x="669549" y="378408"/>
                    <a:pt x="673233" y="382219"/>
                    <a:pt x="676662" y="385648"/>
                  </a:cubicBezTo>
                  <a:cubicBezTo>
                    <a:pt x="684792" y="394032"/>
                    <a:pt x="691651" y="400891"/>
                    <a:pt x="694065" y="407750"/>
                  </a:cubicBezTo>
                  <a:cubicBezTo>
                    <a:pt x="696224" y="413975"/>
                    <a:pt x="692794" y="418929"/>
                    <a:pt x="689111" y="424264"/>
                  </a:cubicBezTo>
                </a:path>
              </a:pathLst>
            </a:custGeom>
            <a:solidFill>
              <a:srgbClr val="FFFFFF"/>
            </a:solidFill>
            <a:ln w="12700" cap="flat">
              <a:noFill/>
              <a:prstDash val="solid"/>
              <a:miter/>
            </a:ln>
          </p:spPr>
          <p:txBody>
            <a:bodyPr rtlCol="0" anchor="ctr"/>
            <a:lstStyle/>
            <a:p>
              <a:endParaRPr lang="en-GB"/>
            </a:p>
          </p:txBody>
        </p:sp>
        <p:sp>
          <p:nvSpPr>
            <p:cNvPr id="1371" name="Freeform: Shape 1370">
              <a:extLst>
                <a:ext uri="{FF2B5EF4-FFF2-40B4-BE49-F238E27FC236}">
                  <a16:creationId xmlns:a16="http://schemas.microsoft.com/office/drawing/2014/main" id="{5A142A7B-EB13-04DB-749F-C45FE4EAB314}"/>
                </a:ext>
              </a:extLst>
            </p:cNvPr>
            <p:cNvSpPr/>
            <p:nvPr/>
          </p:nvSpPr>
          <p:spPr>
            <a:xfrm>
              <a:off x="7019553" y="4230172"/>
              <a:ext cx="13673" cy="15529"/>
            </a:xfrm>
            <a:custGeom>
              <a:avLst/>
              <a:gdLst>
                <a:gd name="connsiteX0" fmla="*/ 11477 w 13673"/>
                <a:gd name="connsiteY0" fmla="*/ 15471 h 15529"/>
                <a:gd name="connsiteX1" fmla="*/ 5635 w 13673"/>
                <a:gd name="connsiteY1" fmla="*/ 482 h 15529"/>
                <a:gd name="connsiteX2" fmla="*/ 2332 w 13673"/>
                <a:gd name="connsiteY2" fmla="*/ 8612 h 15529"/>
                <a:gd name="connsiteX3" fmla="*/ 11477 w 13673"/>
                <a:gd name="connsiteY3" fmla="*/ 15471 h 15529"/>
              </a:gdLst>
              <a:ahLst/>
              <a:cxnLst>
                <a:cxn ang="0">
                  <a:pos x="connsiteX0" y="connsiteY0"/>
                </a:cxn>
                <a:cxn ang="0">
                  <a:pos x="connsiteX1" y="connsiteY1"/>
                </a:cxn>
                <a:cxn ang="0">
                  <a:pos x="connsiteX2" y="connsiteY2"/>
                </a:cxn>
                <a:cxn ang="0">
                  <a:pos x="connsiteX3" y="connsiteY3"/>
                </a:cxn>
              </a:cxnLst>
              <a:rect l="l" t="t" r="r" b="b"/>
              <a:pathLst>
                <a:path w="13673" h="15529">
                  <a:moveTo>
                    <a:pt x="11477" y="15471"/>
                  </a:moveTo>
                  <a:cubicBezTo>
                    <a:pt x="15415" y="16742"/>
                    <a:pt x="14399" y="-3329"/>
                    <a:pt x="5635" y="482"/>
                  </a:cubicBezTo>
                  <a:cubicBezTo>
                    <a:pt x="-590" y="4039"/>
                    <a:pt x="-1606" y="7342"/>
                    <a:pt x="2332" y="8612"/>
                  </a:cubicBezTo>
                  <a:cubicBezTo>
                    <a:pt x="6270" y="9882"/>
                    <a:pt x="7540" y="14074"/>
                    <a:pt x="11477" y="15471"/>
                  </a:cubicBezTo>
                </a:path>
              </a:pathLst>
            </a:custGeom>
            <a:solidFill>
              <a:srgbClr val="FFFFFF"/>
            </a:solidFill>
            <a:ln w="12700" cap="flat">
              <a:noFill/>
              <a:prstDash val="solid"/>
              <a:miter/>
            </a:ln>
          </p:spPr>
          <p:txBody>
            <a:bodyPr rtlCol="0" anchor="ctr"/>
            <a:lstStyle/>
            <a:p>
              <a:endParaRPr lang="en-GB"/>
            </a:p>
          </p:txBody>
        </p:sp>
        <p:sp>
          <p:nvSpPr>
            <p:cNvPr id="1372" name="Freeform: Shape 1371">
              <a:extLst>
                <a:ext uri="{FF2B5EF4-FFF2-40B4-BE49-F238E27FC236}">
                  <a16:creationId xmlns:a16="http://schemas.microsoft.com/office/drawing/2014/main" id="{DD96E5E5-CC9F-0D17-8174-E17AA7F898FF}"/>
                </a:ext>
              </a:extLst>
            </p:cNvPr>
            <p:cNvSpPr/>
            <p:nvPr/>
          </p:nvSpPr>
          <p:spPr>
            <a:xfrm>
              <a:off x="6984420" y="4233823"/>
              <a:ext cx="14348" cy="14628"/>
            </a:xfrm>
            <a:custGeom>
              <a:avLst/>
              <a:gdLst>
                <a:gd name="connsiteX0" fmla="*/ 11806 w 14348"/>
                <a:gd name="connsiteY0" fmla="*/ 14360 h 14628"/>
                <a:gd name="connsiteX1" fmla="*/ 12060 w 14348"/>
                <a:gd name="connsiteY1" fmla="*/ 5850 h 14628"/>
                <a:gd name="connsiteX2" fmla="*/ 373 w 14348"/>
                <a:gd name="connsiteY2" fmla="*/ 3309 h 14628"/>
                <a:gd name="connsiteX3" fmla="*/ 3930 w 14348"/>
                <a:gd name="connsiteY3" fmla="*/ 8517 h 14628"/>
                <a:gd name="connsiteX4" fmla="*/ 11806 w 14348"/>
                <a:gd name="connsiteY4" fmla="*/ 14360 h 1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8" h="14628">
                  <a:moveTo>
                    <a:pt x="11806" y="14360"/>
                  </a:moveTo>
                  <a:cubicBezTo>
                    <a:pt x="16379" y="12709"/>
                    <a:pt x="13711" y="10422"/>
                    <a:pt x="12060" y="5850"/>
                  </a:cubicBezTo>
                  <a:cubicBezTo>
                    <a:pt x="10409" y="1277"/>
                    <a:pt x="1390" y="-3296"/>
                    <a:pt x="373" y="3309"/>
                  </a:cubicBezTo>
                  <a:cubicBezTo>
                    <a:pt x="-642" y="6612"/>
                    <a:pt x="373" y="7501"/>
                    <a:pt x="3930" y="8517"/>
                  </a:cubicBezTo>
                  <a:cubicBezTo>
                    <a:pt x="7487" y="9533"/>
                    <a:pt x="7233" y="16012"/>
                    <a:pt x="11806" y="14360"/>
                  </a:cubicBezTo>
                </a:path>
              </a:pathLst>
            </a:custGeom>
            <a:solidFill>
              <a:srgbClr val="FFFFFF"/>
            </a:solidFill>
            <a:ln w="12700" cap="flat">
              <a:noFill/>
              <a:prstDash val="solid"/>
              <a:miter/>
            </a:ln>
          </p:spPr>
          <p:txBody>
            <a:bodyPr rtlCol="0" anchor="ctr"/>
            <a:lstStyle/>
            <a:p>
              <a:endParaRPr lang="en-GB"/>
            </a:p>
          </p:txBody>
        </p:sp>
        <p:sp>
          <p:nvSpPr>
            <p:cNvPr id="1373" name="Freeform: Shape 1372">
              <a:extLst>
                <a:ext uri="{FF2B5EF4-FFF2-40B4-BE49-F238E27FC236}">
                  <a16:creationId xmlns:a16="http://schemas.microsoft.com/office/drawing/2014/main" id="{54947731-65F9-A186-DC7B-D26C3D35305D}"/>
                </a:ext>
              </a:extLst>
            </p:cNvPr>
            <p:cNvSpPr/>
            <p:nvPr/>
          </p:nvSpPr>
          <p:spPr>
            <a:xfrm>
              <a:off x="5247727" y="3384414"/>
              <a:ext cx="393680" cy="454749"/>
            </a:xfrm>
            <a:custGeom>
              <a:avLst/>
              <a:gdLst>
                <a:gd name="connsiteX0" fmla="*/ 45475 w 393680"/>
                <a:gd name="connsiteY0" fmla="*/ 454750 h 454749"/>
                <a:gd name="connsiteX1" fmla="*/ 81804 w 393680"/>
                <a:gd name="connsiteY1" fmla="*/ 427947 h 454749"/>
                <a:gd name="connsiteX2" fmla="*/ 103271 w 393680"/>
                <a:gd name="connsiteY2" fmla="*/ 438998 h 454749"/>
                <a:gd name="connsiteX3" fmla="*/ 113433 w 393680"/>
                <a:gd name="connsiteY3" fmla="*/ 446874 h 454749"/>
                <a:gd name="connsiteX4" fmla="*/ 121055 w 393680"/>
                <a:gd name="connsiteY4" fmla="*/ 449287 h 454749"/>
                <a:gd name="connsiteX5" fmla="*/ 125374 w 393680"/>
                <a:gd name="connsiteY5" fmla="*/ 444080 h 454749"/>
                <a:gd name="connsiteX6" fmla="*/ 127279 w 393680"/>
                <a:gd name="connsiteY6" fmla="*/ 438872 h 454749"/>
                <a:gd name="connsiteX7" fmla="*/ 136298 w 393680"/>
                <a:gd name="connsiteY7" fmla="*/ 430488 h 454749"/>
                <a:gd name="connsiteX8" fmla="*/ 142776 w 393680"/>
                <a:gd name="connsiteY8" fmla="*/ 430742 h 454749"/>
                <a:gd name="connsiteX9" fmla="*/ 149254 w 393680"/>
                <a:gd name="connsiteY9" fmla="*/ 429726 h 454749"/>
                <a:gd name="connsiteX10" fmla="*/ 157130 w 393680"/>
                <a:gd name="connsiteY10" fmla="*/ 426169 h 454749"/>
                <a:gd name="connsiteX11" fmla="*/ 168181 w 393680"/>
                <a:gd name="connsiteY11" fmla="*/ 422739 h 454749"/>
                <a:gd name="connsiteX12" fmla="*/ 177073 w 393680"/>
                <a:gd name="connsiteY12" fmla="*/ 441793 h 454749"/>
                <a:gd name="connsiteX13" fmla="*/ 177327 w 393680"/>
                <a:gd name="connsiteY13" fmla="*/ 446493 h 454749"/>
                <a:gd name="connsiteX14" fmla="*/ 177327 w 393680"/>
                <a:gd name="connsiteY14" fmla="*/ 446874 h 454749"/>
                <a:gd name="connsiteX15" fmla="*/ 181011 w 393680"/>
                <a:gd name="connsiteY15" fmla="*/ 453479 h 454749"/>
                <a:gd name="connsiteX16" fmla="*/ 195491 w 393680"/>
                <a:gd name="connsiteY16" fmla="*/ 441158 h 454749"/>
                <a:gd name="connsiteX17" fmla="*/ 205654 w 393680"/>
                <a:gd name="connsiteY17" fmla="*/ 431250 h 454749"/>
                <a:gd name="connsiteX18" fmla="*/ 209210 w 393680"/>
                <a:gd name="connsiteY18" fmla="*/ 428328 h 454749"/>
                <a:gd name="connsiteX19" fmla="*/ 228264 w 393680"/>
                <a:gd name="connsiteY19" fmla="*/ 413974 h 454749"/>
                <a:gd name="connsiteX20" fmla="*/ 237283 w 393680"/>
                <a:gd name="connsiteY20" fmla="*/ 408004 h 454749"/>
                <a:gd name="connsiteX21" fmla="*/ 252526 w 393680"/>
                <a:gd name="connsiteY21" fmla="*/ 395302 h 454749"/>
                <a:gd name="connsiteX22" fmla="*/ 261291 w 393680"/>
                <a:gd name="connsiteY22" fmla="*/ 382726 h 454749"/>
                <a:gd name="connsiteX23" fmla="*/ 261291 w 393680"/>
                <a:gd name="connsiteY23" fmla="*/ 382726 h 454749"/>
                <a:gd name="connsiteX24" fmla="*/ 263323 w 393680"/>
                <a:gd name="connsiteY24" fmla="*/ 370278 h 454749"/>
                <a:gd name="connsiteX25" fmla="*/ 263069 w 393680"/>
                <a:gd name="connsiteY25" fmla="*/ 347541 h 454749"/>
                <a:gd name="connsiteX26" fmla="*/ 262688 w 393680"/>
                <a:gd name="connsiteY26" fmla="*/ 318198 h 454749"/>
                <a:gd name="connsiteX27" fmla="*/ 262688 w 393680"/>
                <a:gd name="connsiteY27" fmla="*/ 314514 h 454749"/>
                <a:gd name="connsiteX28" fmla="*/ 270309 w 393680"/>
                <a:gd name="connsiteY28" fmla="*/ 259131 h 454749"/>
                <a:gd name="connsiteX29" fmla="*/ 294698 w 393680"/>
                <a:gd name="connsiteY29" fmla="*/ 216451 h 454749"/>
                <a:gd name="connsiteX30" fmla="*/ 325311 w 393680"/>
                <a:gd name="connsiteY30" fmla="*/ 177327 h 454749"/>
                <a:gd name="connsiteX31" fmla="*/ 345000 w 393680"/>
                <a:gd name="connsiteY31" fmla="*/ 150525 h 454749"/>
                <a:gd name="connsiteX32" fmla="*/ 356305 w 393680"/>
                <a:gd name="connsiteY32" fmla="*/ 122452 h 454749"/>
                <a:gd name="connsiteX33" fmla="*/ 360624 w 393680"/>
                <a:gd name="connsiteY33" fmla="*/ 99206 h 454749"/>
                <a:gd name="connsiteX34" fmla="*/ 365578 w 393680"/>
                <a:gd name="connsiteY34" fmla="*/ 76977 h 454749"/>
                <a:gd name="connsiteX35" fmla="*/ 379043 w 393680"/>
                <a:gd name="connsiteY35" fmla="*/ 52334 h 454749"/>
                <a:gd name="connsiteX36" fmla="*/ 390221 w 393680"/>
                <a:gd name="connsiteY36" fmla="*/ 31883 h 454749"/>
                <a:gd name="connsiteX37" fmla="*/ 393650 w 393680"/>
                <a:gd name="connsiteY37" fmla="*/ 2032 h 454749"/>
                <a:gd name="connsiteX38" fmla="*/ 358592 w 393680"/>
                <a:gd name="connsiteY38" fmla="*/ 381 h 454749"/>
                <a:gd name="connsiteX39" fmla="*/ 340300 w 393680"/>
                <a:gd name="connsiteY39" fmla="*/ 0 h 454749"/>
                <a:gd name="connsiteX40" fmla="*/ 325057 w 393680"/>
                <a:gd name="connsiteY40" fmla="*/ 635 h 454749"/>
                <a:gd name="connsiteX41" fmla="*/ 302700 w 393680"/>
                <a:gd name="connsiteY41" fmla="*/ 6224 h 454749"/>
                <a:gd name="connsiteX42" fmla="*/ 289744 w 393680"/>
                <a:gd name="connsiteY42" fmla="*/ 14608 h 454749"/>
                <a:gd name="connsiteX43" fmla="*/ 287203 w 393680"/>
                <a:gd name="connsiteY43" fmla="*/ 28454 h 454749"/>
                <a:gd name="connsiteX44" fmla="*/ 286696 w 393680"/>
                <a:gd name="connsiteY44" fmla="*/ 39632 h 454749"/>
                <a:gd name="connsiteX45" fmla="*/ 283139 w 393680"/>
                <a:gd name="connsiteY45" fmla="*/ 55383 h 454749"/>
                <a:gd name="connsiteX46" fmla="*/ 271961 w 393680"/>
                <a:gd name="connsiteY46" fmla="*/ 70880 h 454749"/>
                <a:gd name="connsiteX47" fmla="*/ 265482 w 393680"/>
                <a:gd name="connsiteY47" fmla="*/ 82185 h 454749"/>
                <a:gd name="connsiteX48" fmla="*/ 265990 w 393680"/>
                <a:gd name="connsiteY48" fmla="*/ 88029 h 454749"/>
                <a:gd name="connsiteX49" fmla="*/ 262942 w 393680"/>
                <a:gd name="connsiteY49" fmla="*/ 99969 h 454749"/>
                <a:gd name="connsiteX50" fmla="*/ 249985 w 393680"/>
                <a:gd name="connsiteY50" fmla="*/ 100858 h 454749"/>
                <a:gd name="connsiteX51" fmla="*/ 240966 w 393680"/>
                <a:gd name="connsiteY51" fmla="*/ 96285 h 454749"/>
                <a:gd name="connsiteX52" fmla="*/ 222421 w 393680"/>
                <a:gd name="connsiteY52" fmla="*/ 90442 h 454749"/>
                <a:gd name="connsiteX53" fmla="*/ 207559 w 393680"/>
                <a:gd name="connsiteY53" fmla="*/ 89807 h 454749"/>
                <a:gd name="connsiteX54" fmla="*/ 195491 w 393680"/>
                <a:gd name="connsiteY54" fmla="*/ 88791 h 454749"/>
                <a:gd name="connsiteX55" fmla="*/ 185076 w 393680"/>
                <a:gd name="connsiteY55" fmla="*/ 83964 h 454749"/>
                <a:gd name="connsiteX56" fmla="*/ 179995 w 393680"/>
                <a:gd name="connsiteY56" fmla="*/ 81677 h 454749"/>
                <a:gd name="connsiteX57" fmla="*/ 161703 w 393680"/>
                <a:gd name="connsiteY57" fmla="*/ 81804 h 454749"/>
                <a:gd name="connsiteX58" fmla="*/ 144936 w 393680"/>
                <a:gd name="connsiteY58" fmla="*/ 81931 h 454749"/>
                <a:gd name="connsiteX59" fmla="*/ 121055 w 393680"/>
                <a:gd name="connsiteY59" fmla="*/ 81042 h 454749"/>
                <a:gd name="connsiteX60" fmla="*/ 113814 w 393680"/>
                <a:gd name="connsiteY60" fmla="*/ 80026 h 454749"/>
                <a:gd name="connsiteX61" fmla="*/ 110131 w 393680"/>
                <a:gd name="connsiteY61" fmla="*/ 115720 h 454749"/>
                <a:gd name="connsiteX62" fmla="*/ 113688 w 393680"/>
                <a:gd name="connsiteY62" fmla="*/ 120547 h 454749"/>
                <a:gd name="connsiteX63" fmla="*/ 125882 w 393680"/>
                <a:gd name="connsiteY63" fmla="*/ 120039 h 454749"/>
                <a:gd name="connsiteX64" fmla="*/ 135409 w 393680"/>
                <a:gd name="connsiteY64" fmla="*/ 117498 h 454749"/>
                <a:gd name="connsiteX65" fmla="*/ 155733 w 393680"/>
                <a:gd name="connsiteY65" fmla="*/ 117371 h 454749"/>
                <a:gd name="connsiteX66" fmla="*/ 167673 w 393680"/>
                <a:gd name="connsiteY66" fmla="*/ 131598 h 454749"/>
                <a:gd name="connsiteX67" fmla="*/ 173389 w 393680"/>
                <a:gd name="connsiteY67" fmla="*/ 147222 h 454749"/>
                <a:gd name="connsiteX68" fmla="*/ 165133 w 393680"/>
                <a:gd name="connsiteY68" fmla="*/ 163989 h 454749"/>
                <a:gd name="connsiteX69" fmla="*/ 158019 w 393680"/>
                <a:gd name="connsiteY69" fmla="*/ 174533 h 454749"/>
                <a:gd name="connsiteX70" fmla="*/ 149763 w 393680"/>
                <a:gd name="connsiteY70" fmla="*/ 190030 h 454749"/>
                <a:gd name="connsiteX71" fmla="*/ 150017 w 393680"/>
                <a:gd name="connsiteY71" fmla="*/ 201462 h 454749"/>
                <a:gd name="connsiteX72" fmla="*/ 164370 w 393680"/>
                <a:gd name="connsiteY72" fmla="*/ 215689 h 454749"/>
                <a:gd name="connsiteX73" fmla="*/ 170341 w 393680"/>
                <a:gd name="connsiteY73" fmla="*/ 220642 h 454749"/>
                <a:gd name="connsiteX74" fmla="*/ 175675 w 393680"/>
                <a:gd name="connsiteY74" fmla="*/ 229407 h 454749"/>
                <a:gd name="connsiteX75" fmla="*/ 176819 w 393680"/>
                <a:gd name="connsiteY75" fmla="*/ 244142 h 454749"/>
                <a:gd name="connsiteX76" fmla="*/ 176565 w 393680"/>
                <a:gd name="connsiteY76" fmla="*/ 256210 h 454749"/>
                <a:gd name="connsiteX77" fmla="*/ 176565 w 393680"/>
                <a:gd name="connsiteY77" fmla="*/ 270055 h 454749"/>
                <a:gd name="connsiteX78" fmla="*/ 170594 w 393680"/>
                <a:gd name="connsiteY78" fmla="*/ 297620 h 454749"/>
                <a:gd name="connsiteX79" fmla="*/ 161703 w 393680"/>
                <a:gd name="connsiteY79" fmla="*/ 318706 h 454749"/>
                <a:gd name="connsiteX80" fmla="*/ 157003 w 393680"/>
                <a:gd name="connsiteY80" fmla="*/ 323533 h 454749"/>
                <a:gd name="connsiteX81" fmla="*/ 149254 w 393680"/>
                <a:gd name="connsiteY81" fmla="*/ 327344 h 454749"/>
                <a:gd name="connsiteX82" fmla="*/ 140362 w 393680"/>
                <a:gd name="connsiteY82" fmla="*/ 324930 h 454749"/>
                <a:gd name="connsiteX83" fmla="*/ 138076 w 393680"/>
                <a:gd name="connsiteY83" fmla="*/ 322644 h 454749"/>
                <a:gd name="connsiteX84" fmla="*/ 133503 w 393680"/>
                <a:gd name="connsiteY84" fmla="*/ 318706 h 454749"/>
                <a:gd name="connsiteX85" fmla="*/ 130709 w 393680"/>
                <a:gd name="connsiteY85" fmla="*/ 317944 h 454749"/>
                <a:gd name="connsiteX86" fmla="*/ 129692 w 393680"/>
                <a:gd name="connsiteY86" fmla="*/ 318198 h 454749"/>
                <a:gd name="connsiteX87" fmla="*/ 129692 w 393680"/>
                <a:gd name="connsiteY87" fmla="*/ 318198 h 454749"/>
                <a:gd name="connsiteX88" fmla="*/ 129692 w 393680"/>
                <a:gd name="connsiteY88" fmla="*/ 318198 h 454749"/>
                <a:gd name="connsiteX89" fmla="*/ 109495 w 393680"/>
                <a:gd name="connsiteY89" fmla="*/ 322771 h 454749"/>
                <a:gd name="connsiteX90" fmla="*/ 105304 w 393680"/>
                <a:gd name="connsiteY90" fmla="*/ 322771 h 454749"/>
                <a:gd name="connsiteX91" fmla="*/ 93745 w 393680"/>
                <a:gd name="connsiteY91" fmla="*/ 320992 h 454749"/>
                <a:gd name="connsiteX92" fmla="*/ 84853 w 393680"/>
                <a:gd name="connsiteY92" fmla="*/ 311847 h 454749"/>
                <a:gd name="connsiteX93" fmla="*/ 78882 w 393680"/>
                <a:gd name="connsiteY93" fmla="*/ 302447 h 454749"/>
                <a:gd name="connsiteX94" fmla="*/ 73420 w 393680"/>
                <a:gd name="connsiteY94" fmla="*/ 299398 h 454749"/>
                <a:gd name="connsiteX95" fmla="*/ 70499 w 393680"/>
                <a:gd name="connsiteY95" fmla="*/ 300541 h 454749"/>
                <a:gd name="connsiteX96" fmla="*/ 66688 w 393680"/>
                <a:gd name="connsiteY96" fmla="*/ 312863 h 454749"/>
                <a:gd name="connsiteX97" fmla="*/ 50302 w 393680"/>
                <a:gd name="connsiteY97" fmla="*/ 324549 h 454749"/>
                <a:gd name="connsiteX98" fmla="*/ 42172 w 393680"/>
                <a:gd name="connsiteY98" fmla="*/ 324168 h 454749"/>
                <a:gd name="connsiteX99" fmla="*/ 30867 w 393680"/>
                <a:gd name="connsiteY99" fmla="*/ 325311 h 454749"/>
                <a:gd name="connsiteX100" fmla="*/ 28453 w 393680"/>
                <a:gd name="connsiteY100" fmla="*/ 328868 h 454749"/>
                <a:gd name="connsiteX101" fmla="*/ 25786 w 393680"/>
                <a:gd name="connsiteY101" fmla="*/ 339665 h 454749"/>
                <a:gd name="connsiteX102" fmla="*/ 26421 w 393680"/>
                <a:gd name="connsiteY102" fmla="*/ 345508 h 454749"/>
                <a:gd name="connsiteX103" fmla="*/ 29089 w 393680"/>
                <a:gd name="connsiteY103" fmla="*/ 349192 h 454749"/>
                <a:gd name="connsiteX104" fmla="*/ 35186 w 393680"/>
                <a:gd name="connsiteY104" fmla="*/ 364943 h 454749"/>
                <a:gd name="connsiteX105" fmla="*/ 37726 w 393680"/>
                <a:gd name="connsiteY105" fmla="*/ 370024 h 454749"/>
                <a:gd name="connsiteX106" fmla="*/ 42172 w 393680"/>
                <a:gd name="connsiteY106" fmla="*/ 378789 h 454749"/>
                <a:gd name="connsiteX107" fmla="*/ 42045 w 393680"/>
                <a:gd name="connsiteY107" fmla="*/ 380440 h 454749"/>
                <a:gd name="connsiteX108" fmla="*/ 36329 w 393680"/>
                <a:gd name="connsiteY108" fmla="*/ 388951 h 454749"/>
                <a:gd name="connsiteX109" fmla="*/ 26929 w 393680"/>
                <a:gd name="connsiteY109" fmla="*/ 391872 h 454749"/>
                <a:gd name="connsiteX110" fmla="*/ 24770 w 393680"/>
                <a:gd name="connsiteY110" fmla="*/ 391745 h 454749"/>
                <a:gd name="connsiteX111" fmla="*/ 18038 w 393680"/>
                <a:gd name="connsiteY111" fmla="*/ 389586 h 454749"/>
                <a:gd name="connsiteX112" fmla="*/ 10797 w 393680"/>
                <a:gd name="connsiteY112" fmla="*/ 388316 h 454749"/>
                <a:gd name="connsiteX113" fmla="*/ 5081 w 393680"/>
                <a:gd name="connsiteY113" fmla="*/ 394794 h 454749"/>
                <a:gd name="connsiteX114" fmla="*/ 0 w 393680"/>
                <a:gd name="connsiteY114" fmla="*/ 404829 h 454749"/>
                <a:gd name="connsiteX115" fmla="*/ 762 w 393680"/>
                <a:gd name="connsiteY115" fmla="*/ 405591 h 454749"/>
                <a:gd name="connsiteX116" fmla="*/ 20959 w 393680"/>
                <a:gd name="connsiteY116" fmla="*/ 426550 h 454749"/>
                <a:gd name="connsiteX117" fmla="*/ 37218 w 393680"/>
                <a:gd name="connsiteY117" fmla="*/ 445223 h 454749"/>
                <a:gd name="connsiteX118" fmla="*/ 45475 w 393680"/>
                <a:gd name="connsiteY118" fmla="*/ 454369 h 45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93680" h="454749">
                  <a:moveTo>
                    <a:pt x="45475" y="454750"/>
                  </a:moveTo>
                  <a:cubicBezTo>
                    <a:pt x="59194" y="444080"/>
                    <a:pt x="78247" y="429472"/>
                    <a:pt x="81804" y="427947"/>
                  </a:cubicBezTo>
                  <a:cubicBezTo>
                    <a:pt x="87012" y="425661"/>
                    <a:pt x="95269" y="432393"/>
                    <a:pt x="103271" y="438998"/>
                  </a:cubicBezTo>
                  <a:cubicBezTo>
                    <a:pt x="106828" y="441920"/>
                    <a:pt x="110512" y="444969"/>
                    <a:pt x="113433" y="446874"/>
                  </a:cubicBezTo>
                  <a:cubicBezTo>
                    <a:pt x="117117" y="449287"/>
                    <a:pt x="119403" y="449923"/>
                    <a:pt x="121055" y="449287"/>
                  </a:cubicBezTo>
                  <a:cubicBezTo>
                    <a:pt x="122706" y="448780"/>
                    <a:pt x="123977" y="446747"/>
                    <a:pt x="125374" y="444080"/>
                  </a:cubicBezTo>
                  <a:cubicBezTo>
                    <a:pt x="126390" y="442174"/>
                    <a:pt x="126898" y="440396"/>
                    <a:pt x="127279" y="438872"/>
                  </a:cubicBezTo>
                  <a:cubicBezTo>
                    <a:pt x="128676" y="434172"/>
                    <a:pt x="129439" y="431377"/>
                    <a:pt x="136298" y="430488"/>
                  </a:cubicBezTo>
                  <a:cubicBezTo>
                    <a:pt x="139600" y="430107"/>
                    <a:pt x="141252" y="430488"/>
                    <a:pt x="142776" y="430742"/>
                  </a:cubicBezTo>
                  <a:cubicBezTo>
                    <a:pt x="144046" y="430996"/>
                    <a:pt x="145063" y="431250"/>
                    <a:pt x="149254" y="429726"/>
                  </a:cubicBezTo>
                  <a:cubicBezTo>
                    <a:pt x="152557" y="428583"/>
                    <a:pt x="154971" y="427312"/>
                    <a:pt x="157130" y="426169"/>
                  </a:cubicBezTo>
                  <a:cubicBezTo>
                    <a:pt x="160814" y="424264"/>
                    <a:pt x="163735" y="422739"/>
                    <a:pt x="168181" y="422739"/>
                  </a:cubicBezTo>
                  <a:cubicBezTo>
                    <a:pt x="176311" y="422739"/>
                    <a:pt x="176692" y="433282"/>
                    <a:pt x="177073" y="441793"/>
                  </a:cubicBezTo>
                  <a:cubicBezTo>
                    <a:pt x="177073" y="443571"/>
                    <a:pt x="177073" y="445223"/>
                    <a:pt x="177327" y="446493"/>
                  </a:cubicBezTo>
                  <a:lnTo>
                    <a:pt x="177327" y="446874"/>
                  </a:lnTo>
                  <a:cubicBezTo>
                    <a:pt x="177835" y="451320"/>
                    <a:pt x="177962" y="453479"/>
                    <a:pt x="181011" y="453479"/>
                  </a:cubicBezTo>
                  <a:cubicBezTo>
                    <a:pt x="183678" y="453479"/>
                    <a:pt x="189521" y="447382"/>
                    <a:pt x="195491" y="441158"/>
                  </a:cubicBezTo>
                  <a:cubicBezTo>
                    <a:pt x="199048" y="437474"/>
                    <a:pt x="202478" y="433917"/>
                    <a:pt x="205654" y="431250"/>
                  </a:cubicBezTo>
                  <a:cubicBezTo>
                    <a:pt x="207432" y="429726"/>
                    <a:pt x="208321" y="429090"/>
                    <a:pt x="209210" y="428328"/>
                  </a:cubicBezTo>
                  <a:cubicBezTo>
                    <a:pt x="215180" y="423375"/>
                    <a:pt x="217340" y="421596"/>
                    <a:pt x="228264" y="413974"/>
                  </a:cubicBezTo>
                  <a:cubicBezTo>
                    <a:pt x="231693" y="411561"/>
                    <a:pt x="234742" y="409656"/>
                    <a:pt x="237283" y="408004"/>
                  </a:cubicBezTo>
                  <a:cubicBezTo>
                    <a:pt x="242999" y="404321"/>
                    <a:pt x="246175" y="402288"/>
                    <a:pt x="252526" y="395302"/>
                  </a:cubicBezTo>
                  <a:cubicBezTo>
                    <a:pt x="256972" y="390348"/>
                    <a:pt x="259639" y="386537"/>
                    <a:pt x="261291" y="382726"/>
                  </a:cubicBezTo>
                  <a:lnTo>
                    <a:pt x="261291" y="382726"/>
                  </a:lnTo>
                  <a:cubicBezTo>
                    <a:pt x="262815" y="379043"/>
                    <a:pt x="263323" y="375105"/>
                    <a:pt x="263323" y="370278"/>
                  </a:cubicBezTo>
                  <a:cubicBezTo>
                    <a:pt x="263323" y="364562"/>
                    <a:pt x="263196" y="356305"/>
                    <a:pt x="263069" y="347541"/>
                  </a:cubicBezTo>
                  <a:cubicBezTo>
                    <a:pt x="262815" y="336616"/>
                    <a:pt x="262688" y="324803"/>
                    <a:pt x="262688" y="318198"/>
                  </a:cubicBezTo>
                  <a:lnTo>
                    <a:pt x="262688" y="314514"/>
                  </a:lnTo>
                  <a:cubicBezTo>
                    <a:pt x="262688" y="300160"/>
                    <a:pt x="262561" y="278439"/>
                    <a:pt x="270309" y="259131"/>
                  </a:cubicBezTo>
                  <a:cubicBezTo>
                    <a:pt x="274628" y="248588"/>
                    <a:pt x="284028" y="232202"/>
                    <a:pt x="294698" y="216451"/>
                  </a:cubicBezTo>
                  <a:cubicBezTo>
                    <a:pt x="304987" y="201081"/>
                    <a:pt x="316419" y="186219"/>
                    <a:pt x="325311" y="177327"/>
                  </a:cubicBezTo>
                  <a:cubicBezTo>
                    <a:pt x="333949" y="168689"/>
                    <a:pt x="340173" y="159671"/>
                    <a:pt x="345000" y="150525"/>
                  </a:cubicBezTo>
                  <a:cubicBezTo>
                    <a:pt x="349954" y="141252"/>
                    <a:pt x="353384" y="131852"/>
                    <a:pt x="356305" y="122452"/>
                  </a:cubicBezTo>
                  <a:cubicBezTo>
                    <a:pt x="359100" y="113560"/>
                    <a:pt x="359862" y="106066"/>
                    <a:pt x="360624" y="99206"/>
                  </a:cubicBezTo>
                  <a:cubicBezTo>
                    <a:pt x="361513" y="91458"/>
                    <a:pt x="362148" y="84472"/>
                    <a:pt x="365578" y="76977"/>
                  </a:cubicBezTo>
                  <a:cubicBezTo>
                    <a:pt x="368754" y="69991"/>
                    <a:pt x="374089" y="60845"/>
                    <a:pt x="379043" y="52334"/>
                  </a:cubicBezTo>
                  <a:cubicBezTo>
                    <a:pt x="383616" y="44459"/>
                    <a:pt x="387934" y="37091"/>
                    <a:pt x="390221" y="31883"/>
                  </a:cubicBezTo>
                  <a:cubicBezTo>
                    <a:pt x="393650" y="24008"/>
                    <a:pt x="393778" y="9908"/>
                    <a:pt x="393650" y="2032"/>
                  </a:cubicBezTo>
                  <a:cubicBezTo>
                    <a:pt x="387172" y="1651"/>
                    <a:pt x="371167" y="889"/>
                    <a:pt x="358592" y="381"/>
                  </a:cubicBezTo>
                  <a:cubicBezTo>
                    <a:pt x="350589" y="127"/>
                    <a:pt x="345127" y="0"/>
                    <a:pt x="340300" y="0"/>
                  </a:cubicBezTo>
                  <a:cubicBezTo>
                    <a:pt x="335473" y="0"/>
                    <a:pt x="331027" y="254"/>
                    <a:pt x="325057" y="635"/>
                  </a:cubicBezTo>
                  <a:cubicBezTo>
                    <a:pt x="318960" y="1016"/>
                    <a:pt x="310195" y="3176"/>
                    <a:pt x="302700" y="6224"/>
                  </a:cubicBezTo>
                  <a:cubicBezTo>
                    <a:pt x="296603" y="8765"/>
                    <a:pt x="291523" y="11686"/>
                    <a:pt x="289744" y="14608"/>
                  </a:cubicBezTo>
                  <a:cubicBezTo>
                    <a:pt x="287077" y="18927"/>
                    <a:pt x="287203" y="23119"/>
                    <a:pt x="287203" y="28454"/>
                  </a:cubicBezTo>
                  <a:cubicBezTo>
                    <a:pt x="287203" y="31756"/>
                    <a:pt x="287203" y="35440"/>
                    <a:pt x="286696" y="39632"/>
                  </a:cubicBezTo>
                  <a:cubicBezTo>
                    <a:pt x="286060" y="45983"/>
                    <a:pt x="285298" y="50556"/>
                    <a:pt x="283139" y="55383"/>
                  </a:cubicBezTo>
                  <a:cubicBezTo>
                    <a:pt x="281106" y="60083"/>
                    <a:pt x="277676" y="64783"/>
                    <a:pt x="271961" y="70880"/>
                  </a:cubicBezTo>
                  <a:cubicBezTo>
                    <a:pt x="264847" y="78502"/>
                    <a:pt x="264974" y="79518"/>
                    <a:pt x="265482" y="82185"/>
                  </a:cubicBezTo>
                  <a:cubicBezTo>
                    <a:pt x="265736" y="83709"/>
                    <a:pt x="265990" y="85488"/>
                    <a:pt x="265990" y="88029"/>
                  </a:cubicBezTo>
                  <a:cubicBezTo>
                    <a:pt x="265990" y="93491"/>
                    <a:pt x="265355" y="97428"/>
                    <a:pt x="262942" y="99969"/>
                  </a:cubicBezTo>
                  <a:cubicBezTo>
                    <a:pt x="260274" y="102763"/>
                    <a:pt x="256210" y="103144"/>
                    <a:pt x="249985" y="100858"/>
                  </a:cubicBezTo>
                  <a:cubicBezTo>
                    <a:pt x="246301" y="99461"/>
                    <a:pt x="243634" y="97937"/>
                    <a:pt x="240966" y="96285"/>
                  </a:cubicBezTo>
                  <a:cubicBezTo>
                    <a:pt x="236648" y="93617"/>
                    <a:pt x="232329" y="91077"/>
                    <a:pt x="222421" y="90442"/>
                  </a:cubicBezTo>
                  <a:cubicBezTo>
                    <a:pt x="215180" y="89934"/>
                    <a:pt x="210862" y="89934"/>
                    <a:pt x="207559" y="89807"/>
                  </a:cubicBezTo>
                  <a:cubicBezTo>
                    <a:pt x="203113" y="89807"/>
                    <a:pt x="200445" y="89807"/>
                    <a:pt x="195491" y="88791"/>
                  </a:cubicBezTo>
                  <a:cubicBezTo>
                    <a:pt x="190665" y="87901"/>
                    <a:pt x="187743" y="85869"/>
                    <a:pt x="185076" y="83964"/>
                  </a:cubicBezTo>
                  <a:cubicBezTo>
                    <a:pt x="183297" y="82693"/>
                    <a:pt x="181646" y="81550"/>
                    <a:pt x="179995" y="81677"/>
                  </a:cubicBezTo>
                  <a:cubicBezTo>
                    <a:pt x="177073" y="81677"/>
                    <a:pt x="169324" y="81804"/>
                    <a:pt x="161703" y="81804"/>
                  </a:cubicBezTo>
                  <a:cubicBezTo>
                    <a:pt x="154208" y="81804"/>
                    <a:pt x="146841" y="81804"/>
                    <a:pt x="144936" y="81931"/>
                  </a:cubicBezTo>
                  <a:cubicBezTo>
                    <a:pt x="142522" y="82058"/>
                    <a:pt x="131217" y="82185"/>
                    <a:pt x="121055" y="81042"/>
                  </a:cubicBezTo>
                  <a:cubicBezTo>
                    <a:pt x="118514" y="80788"/>
                    <a:pt x="116101" y="80407"/>
                    <a:pt x="113814" y="80026"/>
                  </a:cubicBezTo>
                  <a:cubicBezTo>
                    <a:pt x="112417" y="88918"/>
                    <a:pt x="109495" y="108988"/>
                    <a:pt x="110131" y="115720"/>
                  </a:cubicBezTo>
                  <a:cubicBezTo>
                    <a:pt x="110385" y="118515"/>
                    <a:pt x="111655" y="120039"/>
                    <a:pt x="113688" y="120547"/>
                  </a:cubicBezTo>
                  <a:cubicBezTo>
                    <a:pt x="116482" y="121309"/>
                    <a:pt x="120801" y="120928"/>
                    <a:pt x="125882" y="120039"/>
                  </a:cubicBezTo>
                  <a:cubicBezTo>
                    <a:pt x="129185" y="119404"/>
                    <a:pt x="132360" y="118515"/>
                    <a:pt x="135409" y="117498"/>
                  </a:cubicBezTo>
                  <a:cubicBezTo>
                    <a:pt x="143157" y="115085"/>
                    <a:pt x="149763" y="113053"/>
                    <a:pt x="155733" y="117371"/>
                  </a:cubicBezTo>
                  <a:cubicBezTo>
                    <a:pt x="159543" y="120039"/>
                    <a:pt x="164243" y="125755"/>
                    <a:pt x="167673" y="131598"/>
                  </a:cubicBezTo>
                  <a:cubicBezTo>
                    <a:pt x="171103" y="137314"/>
                    <a:pt x="173516" y="143284"/>
                    <a:pt x="173389" y="147222"/>
                  </a:cubicBezTo>
                  <a:cubicBezTo>
                    <a:pt x="173135" y="152811"/>
                    <a:pt x="169960" y="157384"/>
                    <a:pt x="165133" y="163989"/>
                  </a:cubicBezTo>
                  <a:cubicBezTo>
                    <a:pt x="163100" y="166911"/>
                    <a:pt x="160687" y="170341"/>
                    <a:pt x="158019" y="174533"/>
                  </a:cubicBezTo>
                  <a:cubicBezTo>
                    <a:pt x="154208" y="180630"/>
                    <a:pt x="151160" y="185710"/>
                    <a:pt x="149763" y="190030"/>
                  </a:cubicBezTo>
                  <a:cubicBezTo>
                    <a:pt x="148492" y="193967"/>
                    <a:pt x="148365" y="197651"/>
                    <a:pt x="150017" y="201462"/>
                  </a:cubicBezTo>
                  <a:cubicBezTo>
                    <a:pt x="152557" y="207051"/>
                    <a:pt x="159289" y="212005"/>
                    <a:pt x="164370" y="215689"/>
                  </a:cubicBezTo>
                  <a:cubicBezTo>
                    <a:pt x="167038" y="217594"/>
                    <a:pt x="169070" y="219118"/>
                    <a:pt x="170341" y="220642"/>
                  </a:cubicBezTo>
                  <a:cubicBezTo>
                    <a:pt x="172119" y="222675"/>
                    <a:pt x="174278" y="225469"/>
                    <a:pt x="175675" y="229407"/>
                  </a:cubicBezTo>
                  <a:cubicBezTo>
                    <a:pt x="177073" y="233218"/>
                    <a:pt x="177708" y="238045"/>
                    <a:pt x="176819" y="244142"/>
                  </a:cubicBezTo>
                  <a:cubicBezTo>
                    <a:pt x="175930" y="249350"/>
                    <a:pt x="176311" y="252653"/>
                    <a:pt x="176565" y="256210"/>
                  </a:cubicBezTo>
                  <a:cubicBezTo>
                    <a:pt x="176819" y="259766"/>
                    <a:pt x="177200" y="263704"/>
                    <a:pt x="176565" y="270055"/>
                  </a:cubicBezTo>
                  <a:cubicBezTo>
                    <a:pt x="175930" y="276915"/>
                    <a:pt x="173516" y="287839"/>
                    <a:pt x="170594" y="297620"/>
                  </a:cubicBezTo>
                  <a:cubicBezTo>
                    <a:pt x="167800" y="306892"/>
                    <a:pt x="164498" y="315276"/>
                    <a:pt x="161703" y="318706"/>
                  </a:cubicBezTo>
                  <a:cubicBezTo>
                    <a:pt x="160305" y="320484"/>
                    <a:pt x="158654" y="322136"/>
                    <a:pt x="157003" y="323533"/>
                  </a:cubicBezTo>
                  <a:cubicBezTo>
                    <a:pt x="154590" y="325438"/>
                    <a:pt x="151922" y="326835"/>
                    <a:pt x="149254" y="327344"/>
                  </a:cubicBezTo>
                  <a:cubicBezTo>
                    <a:pt x="146206" y="327852"/>
                    <a:pt x="143157" y="327217"/>
                    <a:pt x="140362" y="324930"/>
                  </a:cubicBezTo>
                  <a:cubicBezTo>
                    <a:pt x="139600" y="324295"/>
                    <a:pt x="138838" y="323533"/>
                    <a:pt x="138076" y="322644"/>
                  </a:cubicBezTo>
                  <a:cubicBezTo>
                    <a:pt x="136552" y="320738"/>
                    <a:pt x="134900" y="319468"/>
                    <a:pt x="133503" y="318706"/>
                  </a:cubicBezTo>
                  <a:cubicBezTo>
                    <a:pt x="132487" y="318198"/>
                    <a:pt x="131471" y="317944"/>
                    <a:pt x="130709" y="317944"/>
                  </a:cubicBezTo>
                  <a:cubicBezTo>
                    <a:pt x="130201" y="317944"/>
                    <a:pt x="129820" y="317944"/>
                    <a:pt x="129692" y="318198"/>
                  </a:cubicBezTo>
                  <a:lnTo>
                    <a:pt x="129692" y="318198"/>
                  </a:lnTo>
                  <a:cubicBezTo>
                    <a:pt x="129692" y="318198"/>
                    <a:pt x="129692" y="318198"/>
                    <a:pt x="129692" y="318198"/>
                  </a:cubicBezTo>
                  <a:cubicBezTo>
                    <a:pt x="127279" y="323025"/>
                    <a:pt x="118006" y="322898"/>
                    <a:pt x="109495" y="322771"/>
                  </a:cubicBezTo>
                  <a:cubicBezTo>
                    <a:pt x="108479" y="322771"/>
                    <a:pt x="107463" y="322771"/>
                    <a:pt x="105304" y="322771"/>
                  </a:cubicBezTo>
                  <a:cubicBezTo>
                    <a:pt x="100731" y="322771"/>
                    <a:pt x="97047" y="322517"/>
                    <a:pt x="93745" y="320992"/>
                  </a:cubicBezTo>
                  <a:cubicBezTo>
                    <a:pt x="90315" y="319468"/>
                    <a:pt x="87393" y="316674"/>
                    <a:pt x="84853" y="311847"/>
                  </a:cubicBezTo>
                  <a:cubicBezTo>
                    <a:pt x="82820" y="307909"/>
                    <a:pt x="80915" y="304733"/>
                    <a:pt x="78882" y="302447"/>
                  </a:cubicBezTo>
                  <a:cubicBezTo>
                    <a:pt x="77231" y="300668"/>
                    <a:pt x="75453" y="299525"/>
                    <a:pt x="73420" y="299398"/>
                  </a:cubicBezTo>
                  <a:cubicBezTo>
                    <a:pt x="71896" y="299398"/>
                    <a:pt x="71007" y="299525"/>
                    <a:pt x="70499" y="300541"/>
                  </a:cubicBezTo>
                  <a:cubicBezTo>
                    <a:pt x="69356" y="302574"/>
                    <a:pt x="68212" y="306511"/>
                    <a:pt x="66688" y="312863"/>
                  </a:cubicBezTo>
                  <a:cubicBezTo>
                    <a:pt x="63385" y="325692"/>
                    <a:pt x="59067" y="325311"/>
                    <a:pt x="50302" y="324549"/>
                  </a:cubicBezTo>
                  <a:cubicBezTo>
                    <a:pt x="48015" y="324295"/>
                    <a:pt x="45348" y="324041"/>
                    <a:pt x="42172" y="324168"/>
                  </a:cubicBezTo>
                  <a:cubicBezTo>
                    <a:pt x="36075" y="324422"/>
                    <a:pt x="32646" y="324549"/>
                    <a:pt x="30867" y="325311"/>
                  </a:cubicBezTo>
                  <a:cubicBezTo>
                    <a:pt x="29724" y="325692"/>
                    <a:pt x="29216" y="326835"/>
                    <a:pt x="28453" y="328868"/>
                  </a:cubicBezTo>
                  <a:cubicBezTo>
                    <a:pt x="27310" y="332171"/>
                    <a:pt x="26167" y="336108"/>
                    <a:pt x="25786" y="339665"/>
                  </a:cubicBezTo>
                  <a:cubicBezTo>
                    <a:pt x="25532" y="342079"/>
                    <a:pt x="25786" y="344111"/>
                    <a:pt x="26421" y="345508"/>
                  </a:cubicBezTo>
                  <a:cubicBezTo>
                    <a:pt x="27056" y="346651"/>
                    <a:pt x="27946" y="347922"/>
                    <a:pt x="29089" y="349192"/>
                  </a:cubicBezTo>
                  <a:cubicBezTo>
                    <a:pt x="32264" y="353257"/>
                    <a:pt x="35948" y="357957"/>
                    <a:pt x="35186" y="364943"/>
                  </a:cubicBezTo>
                  <a:cubicBezTo>
                    <a:pt x="34932" y="367484"/>
                    <a:pt x="36329" y="368754"/>
                    <a:pt x="37726" y="370024"/>
                  </a:cubicBezTo>
                  <a:cubicBezTo>
                    <a:pt x="40013" y="372183"/>
                    <a:pt x="42172" y="374343"/>
                    <a:pt x="42172" y="378789"/>
                  </a:cubicBezTo>
                  <a:cubicBezTo>
                    <a:pt x="42172" y="379297"/>
                    <a:pt x="42172" y="379932"/>
                    <a:pt x="42045" y="380440"/>
                  </a:cubicBezTo>
                  <a:cubicBezTo>
                    <a:pt x="41537" y="384124"/>
                    <a:pt x="39251" y="387045"/>
                    <a:pt x="36329" y="388951"/>
                  </a:cubicBezTo>
                  <a:cubicBezTo>
                    <a:pt x="33534" y="390729"/>
                    <a:pt x="30105" y="391872"/>
                    <a:pt x="26929" y="391872"/>
                  </a:cubicBezTo>
                  <a:cubicBezTo>
                    <a:pt x="26167" y="391872"/>
                    <a:pt x="25532" y="391872"/>
                    <a:pt x="24770" y="391745"/>
                  </a:cubicBezTo>
                  <a:cubicBezTo>
                    <a:pt x="22357" y="391364"/>
                    <a:pt x="20197" y="390475"/>
                    <a:pt x="18038" y="389586"/>
                  </a:cubicBezTo>
                  <a:cubicBezTo>
                    <a:pt x="15370" y="388443"/>
                    <a:pt x="12703" y="387426"/>
                    <a:pt x="10797" y="388316"/>
                  </a:cubicBezTo>
                  <a:cubicBezTo>
                    <a:pt x="9019" y="389205"/>
                    <a:pt x="7113" y="391491"/>
                    <a:pt x="5081" y="394794"/>
                  </a:cubicBezTo>
                  <a:cubicBezTo>
                    <a:pt x="3303" y="397588"/>
                    <a:pt x="1651" y="401145"/>
                    <a:pt x="0" y="404829"/>
                  </a:cubicBezTo>
                  <a:lnTo>
                    <a:pt x="762" y="405591"/>
                  </a:lnTo>
                  <a:cubicBezTo>
                    <a:pt x="10416" y="416134"/>
                    <a:pt x="13337" y="416769"/>
                    <a:pt x="20959" y="426550"/>
                  </a:cubicBezTo>
                  <a:cubicBezTo>
                    <a:pt x="28581" y="436331"/>
                    <a:pt x="33662" y="439888"/>
                    <a:pt x="37218" y="445223"/>
                  </a:cubicBezTo>
                  <a:cubicBezTo>
                    <a:pt x="39886" y="449287"/>
                    <a:pt x="43188" y="450812"/>
                    <a:pt x="45475" y="454369"/>
                  </a:cubicBezTo>
                </a:path>
              </a:pathLst>
            </a:custGeom>
            <a:solidFill>
              <a:srgbClr val="FFFFFF"/>
            </a:solidFill>
            <a:ln w="12700" cap="flat">
              <a:noFill/>
              <a:prstDash val="solid"/>
              <a:miter/>
            </a:ln>
          </p:spPr>
          <p:txBody>
            <a:bodyPr rtlCol="0" anchor="ctr"/>
            <a:lstStyle/>
            <a:p>
              <a:endParaRPr lang="en-GB"/>
            </a:p>
          </p:txBody>
        </p:sp>
        <p:sp>
          <p:nvSpPr>
            <p:cNvPr id="1374" name="Freeform: Shape 1373">
              <a:extLst>
                <a:ext uri="{FF2B5EF4-FFF2-40B4-BE49-F238E27FC236}">
                  <a16:creationId xmlns:a16="http://schemas.microsoft.com/office/drawing/2014/main" id="{E225FA43-43B4-AA71-43FB-66664C02C624}"/>
                </a:ext>
              </a:extLst>
            </p:cNvPr>
            <p:cNvSpPr/>
            <p:nvPr/>
          </p:nvSpPr>
          <p:spPr>
            <a:xfrm>
              <a:off x="6961595" y="4188712"/>
              <a:ext cx="18994" cy="31252"/>
            </a:xfrm>
            <a:custGeom>
              <a:avLst/>
              <a:gdLst>
                <a:gd name="connsiteX0" fmla="*/ 9607 w 18994"/>
                <a:gd name="connsiteY0" fmla="*/ 26318 h 31252"/>
                <a:gd name="connsiteX1" fmla="*/ 18372 w 18994"/>
                <a:gd name="connsiteY1" fmla="*/ 29621 h 31252"/>
                <a:gd name="connsiteX2" fmla="*/ 13798 w 18994"/>
                <a:gd name="connsiteY2" fmla="*/ 14378 h 31252"/>
                <a:gd name="connsiteX3" fmla="*/ 11512 w 18994"/>
                <a:gd name="connsiteY3" fmla="*/ 3962 h 31252"/>
                <a:gd name="connsiteX4" fmla="*/ 3001 w 18994"/>
                <a:gd name="connsiteY4" fmla="*/ 8154 h 31252"/>
                <a:gd name="connsiteX5" fmla="*/ 334 w 18994"/>
                <a:gd name="connsiteY5" fmla="*/ 17934 h 31252"/>
                <a:gd name="connsiteX6" fmla="*/ 9480 w 18994"/>
                <a:gd name="connsiteY6" fmla="*/ 26445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4" h="31252">
                  <a:moveTo>
                    <a:pt x="9607" y="26318"/>
                  </a:moveTo>
                  <a:cubicBezTo>
                    <a:pt x="13545" y="31145"/>
                    <a:pt x="16085" y="32797"/>
                    <a:pt x="18372" y="29621"/>
                  </a:cubicBezTo>
                  <a:cubicBezTo>
                    <a:pt x="20658" y="26318"/>
                    <a:pt x="16085" y="18569"/>
                    <a:pt x="13798" y="14378"/>
                  </a:cubicBezTo>
                  <a:cubicBezTo>
                    <a:pt x="11512" y="10186"/>
                    <a:pt x="11893" y="8916"/>
                    <a:pt x="11512" y="3962"/>
                  </a:cubicBezTo>
                  <a:cubicBezTo>
                    <a:pt x="9861" y="-5438"/>
                    <a:pt x="3001" y="4343"/>
                    <a:pt x="3001" y="8154"/>
                  </a:cubicBezTo>
                  <a:cubicBezTo>
                    <a:pt x="3001" y="11964"/>
                    <a:pt x="-1191" y="13743"/>
                    <a:pt x="334" y="17934"/>
                  </a:cubicBezTo>
                  <a:cubicBezTo>
                    <a:pt x="1985" y="22126"/>
                    <a:pt x="5542" y="21491"/>
                    <a:pt x="9480" y="26445"/>
                  </a:cubicBezTo>
                </a:path>
              </a:pathLst>
            </a:custGeom>
            <a:solidFill>
              <a:srgbClr val="FFFFFF"/>
            </a:solidFill>
            <a:ln w="12700" cap="flat">
              <a:noFill/>
              <a:prstDash val="solid"/>
              <a:miter/>
            </a:ln>
          </p:spPr>
          <p:txBody>
            <a:bodyPr rtlCol="0" anchor="ctr"/>
            <a:lstStyle/>
            <a:p>
              <a:endParaRPr lang="en-GB"/>
            </a:p>
          </p:txBody>
        </p:sp>
        <p:sp>
          <p:nvSpPr>
            <p:cNvPr id="1375" name="Freeform: Shape 1374">
              <a:extLst>
                <a:ext uri="{FF2B5EF4-FFF2-40B4-BE49-F238E27FC236}">
                  <a16:creationId xmlns:a16="http://schemas.microsoft.com/office/drawing/2014/main" id="{466846ED-D8E0-A890-3838-7B60CCC08EE0}"/>
                </a:ext>
              </a:extLst>
            </p:cNvPr>
            <p:cNvSpPr/>
            <p:nvPr/>
          </p:nvSpPr>
          <p:spPr>
            <a:xfrm>
              <a:off x="4476050" y="2984539"/>
              <a:ext cx="231058" cy="337436"/>
            </a:xfrm>
            <a:custGeom>
              <a:avLst/>
              <a:gdLst>
                <a:gd name="connsiteX0" fmla="*/ 213275 w 231058"/>
                <a:gd name="connsiteY0" fmla="*/ 252145 h 337436"/>
                <a:gd name="connsiteX1" fmla="*/ 209718 w 231058"/>
                <a:gd name="connsiteY1" fmla="*/ 248334 h 337436"/>
                <a:gd name="connsiteX2" fmla="*/ 196889 w 231058"/>
                <a:gd name="connsiteY2" fmla="*/ 221913 h 337436"/>
                <a:gd name="connsiteX3" fmla="*/ 198413 w 231058"/>
                <a:gd name="connsiteY3" fmla="*/ 205399 h 337436"/>
                <a:gd name="connsiteX4" fmla="*/ 198794 w 231058"/>
                <a:gd name="connsiteY4" fmla="*/ 198921 h 337436"/>
                <a:gd name="connsiteX5" fmla="*/ 197016 w 231058"/>
                <a:gd name="connsiteY5" fmla="*/ 194983 h 337436"/>
                <a:gd name="connsiteX6" fmla="*/ 196635 w 231058"/>
                <a:gd name="connsiteY6" fmla="*/ 177835 h 337436"/>
                <a:gd name="connsiteX7" fmla="*/ 199937 w 231058"/>
                <a:gd name="connsiteY7" fmla="*/ 169578 h 337436"/>
                <a:gd name="connsiteX8" fmla="*/ 200573 w 231058"/>
                <a:gd name="connsiteY8" fmla="*/ 155098 h 337436"/>
                <a:gd name="connsiteX9" fmla="*/ 193967 w 231058"/>
                <a:gd name="connsiteY9" fmla="*/ 139855 h 337436"/>
                <a:gd name="connsiteX10" fmla="*/ 186600 w 231058"/>
                <a:gd name="connsiteY10" fmla="*/ 118387 h 337436"/>
                <a:gd name="connsiteX11" fmla="*/ 187997 w 231058"/>
                <a:gd name="connsiteY11" fmla="*/ 106447 h 337436"/>
                <a:gd name="connsiteX12" fmla="*/ 186981 w 231058"/>
                <a:gd name="connsiteY12" fmla="*/ 96285 h 337436"/>
                <a:gd name="connsiteX13" fmla="*/ 185202 w 231058"/>
                <a:gd name="connsiteY13" fmla="*/ 92728 h 337436"/>
                <a:gd name="connsiteX14" fmla="*/ 182408 w 231058"/>
                <a:gd name="connsiteY14" fmla="*/ 70499 h 337436"/>
                <a:gd name="connsiteX15" fmla="*/ 186092 w 231058"/>
                <a:gd name="connsiteY15" fmla="*/ 61861 h 337436"/>
                <a:gd name="connsiteX16" fmla="*/ 186346 w 231058"/>
                <a:gd name="connsiteY16" fmla="*/ 51699 h 337436"/>
                <a:gd name="connsiteX17" fmla="*/ 172754 w 231058"/>
                <a:gd name="connsiteY17" fmla="*/ 31629 h 337436"/>
                <a:gd name="connsiteX18" fmla="*/ 165895 w 231058"/>
                <a:gd name="connsiteY18" fmla="*/ 22865 h 337436"/>
                <a:gd name="connsiteX19" fmla="*/ 162592 w 231058"/>
                <a:gd name="connsiteY19" fmla="*/ 10924 h 337436"/>
                <a:gd name="connsiteX20" fmla="*/ 162338 w 231058"/>
                <a:gd name="connsiteY20" fmla="*/ 0 h 337436"/>
                <a:gd name="connsiteX21" fmla="*/ 159797 w 231058"/>
                <a:gd name="connsiteY21" fmla="*/ 0 h 337436"/>
                <a:gd name="connsiteX22" fmla="*/ 149000 w 231058"/>
                <a:gd name="connsiteY22" fmla="*/ 1270 h 337436"/>
                <a:gd name="connsiteX23" fmla="*/ 143030 w 231058"/>
                <a:gd name="connsiteY23" fmla="*/ 5208 h 337436"/>
                <a:gd name="connsiteX24" fmla="*/ 120674 w 231058"/>
                <a:gd name="connsiteY24" fmla="*/ 8003 h 337436"/>
                <a:gd name="connsiteX25" fmla="*/ 103652 w 231058"/>
                <a:gd name="connsiteY25" fmla="*/ 7876 h 337436"/>
                <a:gd name="connsiteX26" fmla="*/ 68466 w 231058"/>
                <a:gd name="connsiteY26" fmla="*/ 7876 h 337436"/>
                <a:gd name="connsiteX27" fmla="*/ 51699 w 231058"/>
                <a:gd name="connsiteY27" fmla="*/ 7876 h 337436"/>
                <a:gd name="connsiteX28" fmla="*/ 35186 w 231058"/>
                <a:gd name="connsiteY28" fmla="*/ 7241 h 337436"/>
                <a:gd name="connsiteX29" fmla="*/ 24770 w 231058"/>
                <a:gd name="connsiteY29" fmla="*/ 7749 h 337436"/>
                <a:gd name="connsiteX30" fmla="*/ 20070 w 231058"/>
                <a:gd name="connsiteY30" fmla="*/ 12321 h 337436"/>
                <a:gd name="connsiteX31" fmla="*/ 18800 w 231058"/>
                <a:gd name="connsiteY31" fmla="*/ 23500 h 337436"/>
                <a:gd name="connsiteX32" fmla="*/ 21721 w 231058"/>
                <a:gd name="connsiteY32" fmla="*/ 38743 h 337436"/>
                <a:gd name="connsiteX33" fmla="*/ 24516 w 231058"/>
                <a:gd name="connsiteY33" fmla="*/ 52588 h 337436"/>
                <a:gd name="connsiteX34" fmla="*/ 24516 w 231058"/>
                <a:gd name="connsiteY34" fmla="*/ 68848 h 337436"/>
                <a:gd name="connsiteX35" fmla="*/ 22610 w 231058"/>
                <a:gd name="connsiteY35" fmla="*/ 81550 h 337436"/>
                <a:gd name="connsiteX36" fmla="*/ 26294 w 231058"/>
                <a:gd name="connsiteY36" fmla="*/ 99969 h 337436"/>
                <a:gd name="connsiteX37" fmla="*/ 26294 w 231058"/>
                <a:gd name="connsiteY37" fmla="*/ 112163 h 337436"/>
                <a:gd name="connsiteX38" fmla="*/ 30867 w 231058"/>
                <a:gd name="connsiteY38" fmla="*/ 123595 h 337436"/>
                <a:gd name="connsiteX39" fmla="*/ 35567 w 231058"/>
                <a:gd name="connsiteY39" fmla="*/ 136552 h 337436"/>
                <a:gd name="connsiteX40" fmla="*/ 35567 w 231058"/>
                <a:gd name="connsiteY40" fmla="*/ 136552 h 337436"/>
                <a:gd name="connsiteX41" fmla="*/ 35821 w 231058"/>
                <a:gd name="connsiteY41" fmla="*/ 149127 h 337436"/>
                <a:gd name="connsiteX42" fmla="*/ 30740 w 231058"/>
                <a:gd name="connsiteY42" fmla="*/ 163862 h 337436"/>
                <a:gd name="connsiteX43" fmla="*/ 22610 w 231058"/>
                <a:gd name="connsiteY43" fmla="*/ 177327 h 337436"/>
                <a:gd name="connsiteX44" fmla="*/ 6478 w 231058"/>
                <a:gd name="connsiteY44" fmla="*/ 210099 h 337436"/>
                <a:gd name="connsiteX45" fmla="*/ 0 w 231058"/>
                <a:gd name="connsiteY45" fmla="*/ 232964 h 337436"/>
                <a:gd name="connsiteX46" fmla="*/ 889 w 231058"/>
                <a:gd name="connsiteY46" fmla="*/ 251891 h 337436"/>
                <a:gd name="connsiteX47" fmla="*/ 4954 w 231058"/>
                <a:gd name="connsiteY47" fmla="*/ 268531 h 337436"/>
                <a:gd name="connsiteX48" fmla="*/ 7622 w 231058"/>
                <a:gd name="connsiteY48" fmla="*/ 275644 h 337436"/>
                <a:gd name="connsiteX49" fmla="*/ 15497 w 231058"/>
                <a:gd name="connsiteY49" fmla="*/ 289236 h 337436"/>
                <a:gd name="connsiteX50" fmla="*/ 22991 w 231058"/>
                <a:gd name="connsiteY50" fmla="*/ 310957 h 337436"/>
                <a:gd name="connsiteX51" fmla="*/ 23500 w 231058"/>
                <a:gd name="connsiteY51" fmla="*/ 322516 h 337436"/>
                <a:gd name="connsiteX52" fmla="*/ 29978 w 231058"/>
                <a:gd name="connsiteY52" fmla="*/ 325057 h 337436"/>
                <a:gd name="connsiteX53" fmla="*/ 43697 w 231058"/>
                <a:gd name="connsiteY53" fmla="*/ 333187 h 337436"/>
                <a:gd name="connsiteX54" fmla="*/ 56399 w 231058"/>
                <a:gd name="connsiteY54" fmla="*/ 337379 h 337436"/>
                <a:gd name="connsiteX55" fmla="*/ 78882 w 231058"/>
                <a:gd name="connsiteY55" fmla="*/ 328614 h 337436"/>
                <a:gd name="connsiteX56" fmla="*/ 100096 w 231058"/>
                <a:gd name="connsiteY56" fmla="*/ 317944 h 337436"/>
                <a:gd name="connsiteX57" fmla="*/ 119022 w 231058"/>
                <a:gd name="connsiteY57" fmla="*/ 315657 h 337436"/>
                <a:gd name="connsiteX58" fmla="*/ 143792 w 231058"/>
                <a:gd name="connsiteY58" fmla="*/ 300287 h 337436"/>
                <a:gd name="connsiteX59" fmla="*/ 158908 w 231058"/>
                <a:gd name="connsiteY59" fmla="*/ 293174 h 337436"/>
                <a:gd name="connsiteX60" fmla="*/ 176819 w 231058"/>
                <a:gd name="connsiteY60" fmla="*/ 287331 h 337436"/>
                <a:gd name="connsiteX61" fmla="*/ 189775 w 231058"/>
                <a:gd name="connsiteY61" fmla="*/ 282631 h 337436"/>
                <a:gd name="connsiteX62" fmla="*/ 194221 w 231058"/>
                <a:gd name="connsiteY62" fmla="*/ 277042 h 337436"/>
                <a:gd name="connsiteX63" fmla="*/ 187362 w 231058"/>
                <a:gd name="connsiteY63" fmla="*/ 270690 h 337436"/>
                <a:gd name="connsiteX64" fmla="*/ 188124 w 231058"/>
                <a:gd name="connsiteY64" fmla="*/ 265355 h 337436"/>
                <a:gd name="connsiteX65" fmla="*/ 198667 w 231058"/>
                <a:gd name="connsiteY65" fmla="*/ 266371 h 337436"/>
                <a:gd name="connsiteX66" fmla="*/ 201461 w 231058"/>
                <a:gd name="connsiteY66" fmla="*/ 274374 h 337436"/>
                <a:gd name="connsiteX67" fmla="*/ 209591 w 231058"/>
                <a:gd name="connsiteY67" fmla="*/ 281869 h 337436"/>
                <a:gd name="connsiteX68" fmla="*/ 217721 w 231058"/>
                <a:gd name="connsiteY68" fmla="*/ 281742 h 337436"/>
                <a:gd name="connsiteX69" fmla="*/ 226994 w 231058"/>
                <a:gd name="connsiteY69" fmla="*/ 274755 h 337436"/>
                <a:gd name="connsiteX70" fmla="*/ 231059 w 231058"/>
                <a:gd name="connsiteY70" fmla="*/ 270309 h 337436"/>
                <a:gd name="connsiteX71" fmla="*/ 213656 w 231058"/>
                <a:gd name="connsiteY71" fmla="*/ 252526 h 33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1058" h="337436">
                  <a:moveTo>
                    <a:pt x="213275" y="252145"/>
                  </a:moveTo>
                  <a:cubicBezTo>
                    <a:pt x="212132" y="250874"/>
                    <a:pt x="210862" y="249604"/>
                    <a:pt x="209718" y="248334"/>
                  </a:cubicBezTo>
                  <a:cubicBezTo>
                    <a:pt x="203240" y="241602"/>
                    <a:pt x="197651" y="235759"/>
                    <a:pt x="196889" y="221913"/>
                  </a:cubicBezTo>
                  <a:cubicBezTo>
                    <a:pt x="196381" y="213402"/>
                    <a:pt x="197524" y="208829"/>
                    <a:pt x="198413" y="205399"/>
                  </a:cubicBezTo>
                  <a:cubicBezTo>
                    <a:pt x="199048" y="202986"/>
                    <a:pt x="199429" y="201208"/>
                    <a:pt x="198794" y="198921"/>
                  </a:cubicBezTo>
                  <a:cubicBezTo>
                    <a:pt x="198286" y="197270"/>
                    <a:pt x="197651" y="196127"/>
                    <a:pt x="197016" y="194983"/>
                  </a:cubicBezTo>
                  <a:cubicBezTo>
                    <a:pt x="194856" y="190919"/>
                    <a:pt x="193332" y="187997"/>
                    <a:pt x="196635" y="177835"/>
                  </a:cubicBezTo>
                  <a:cubicBezTo>
                    <a:pt x="197905" y="174151"/>
                    <a:pt x="198921" y="171611"/>
                    <a:pt x="199937" y="169578"/>
                  </a:cubicBezTo>
                  <a:cubicBezTo>
                    <a:pt x="201843" y="165387"/>
                    <a:pt x="202732" y="163481"/>
                    <a:pt x="200573" y="155098"/>
                  </a:cubicBezTo>
                  <a:cubicBezTo>
                    <a:pt x="199175" y="149635"/>
                    <a:pt x="196508" y="144681"/>
                    <a:pt x="193967" y="139855"/>
                  </a:cubicBezTo>
                  <a:cubicBezTo>
                    <a:pt x="190284" y="132995"/>
                    <a:pt x="186854" y="126263"/>
                    <a:pt x="186600" y="118387"/>
                  </a:cubicBezTo>
                  <a:cubicBezTo>
                    <a:pt x="186346" y="112798"/>
                    <a:pt x="187235" y="109369"/>
                    <a:pt x="187997" y="106447"/>
                  </a:cubicBezTo>
                  <a:cubicBezTo>
                    <a:pt x="188759" y="103271"/>
                    <a:pt x="189267" y="101112"/>
                    <a:pt x="186981" y="96285"/>
                  </a:cubicBezTo>
                  <a:cubicBezTo>
                    <a:pt x="186600" y="95650"/>
                    <a:pt x="185838" y="94126"/>
                    <a:pt x="185202" y="92728"/>
                  </a:cubicBezTo>
                  <a:cubicBezTo>
                    <a:pt x="181265" y="84726"/>
                    <a:pt x="179486" y="81169"/>
                    <a:pt x="182408" y="70499"/>
                  </a:cubicBezTo>
                  <a:cubicBezTo>
                    <a:pt x="183551" y="66307"/>
                    <a:pt x="184948" y="63767"/>
                    <a:pt x="186092" y="61861"/>
                  </a:cubicBezTo>
                  <a:cubicBezTo>
                    <a:pt x="187489" y="59321"/>
                    <a:pt x="188378" y="57924"/>
                    <a:pt x="186346" y="51699"/>
                  </a:cubicBezTo>
                  <a:cubicBezTo>
                    <a:pt x="184059" y="44713"/>
                    <a:pt x="177708" y="37473"/>
                    <a:pt x="172754" y="31629"/>
                  </a:cubicBezTo>
                  <a:cubicBezTo>
                    <a:pt x="169832" y="28327"/>
                    <a:pt x="167419" y="25405"/>
                    <a:pt x="165895" y="22865"/>
                  </a:cubicBezTo>
                  <a:cubicBezTo>
                    <a:pt x="164116" y="19816"/>
                    <a:pt x="163100" y="15370"/>
                    <a:pt x="162592" y="10924"/>
                  </a:cubicBezTo>
                  <a:cubicBezTo>
                    <a:pt x="162211" y="6986"/>
                    <a:pt x="162211" y="3049"/>
                    <a:pt x="162338" y="0"/>
                  </a:cubicBezTo>
                  <a:cubicBezTo>
                    <a:pt x="161449" y="0"/>
                    <a:pt x="160687" y="0"/>
                    <a:pt x="159797" y="0"/>
                  </a:cubicBezTo>
                  <a:cubicBezTo>
                    <a:pt x="150525" y="0"/>
                    <a:pt x="150144" y="381"/>
                    <a:pt x="149000" y="1270"/>
                  </a:cubicBezTo>
                  <a:cubicBezTo>
                    <a:pt x="147857" y="2287"/>
                    <a:pt x="146460" y="3557"/>
                    <a:pt x="143030" y="5208"/>
                  </a:cubicBezTo>
                  <a:cubicBezTo>
                    <a:pt x="136298" y="8511"/>
                    <a:pt x="130709" y="8384"/>
                    <a:pt x="120674" y="8003"/>
                  </a:cubicBezTo>
                  <a:cubicBezTo>
                    <a:pt x="116101" y="7876"/>
                    <a:pt x="110639" y="7749"/>
                    <a:pt x="103652" y="7876"/>
                  </a:cubicBezTo>
                  <a:cubicBezTo>
                    <a:pt x="89171" y="8130"/>
                    <a:pt x="79010" y="8130"/>
                    <a:pt x="68466" y="7876"/>
                  </a:cubicBezTo>
                  <a:cubicBezTo>
                    <a:pt x="63894" y="7876"/>
                    <a:pt x="59194" y="7876"/>
                    <a:pt x="51699" y="7876"/>
                  </a:cubicBezTo>
                  <a:cubicBezTo>
                    <a:pt x="44205" y="7876"/>
                    <a:pt x="38997" y="7495"/>
                    <a:pt x="35186" y="7241"/>
                  </a:cubicBezTo>
                  <a:cubicBezTo>
                    <a:pt x="30359" y="6859"/>
                    <a:pt x="27819" y="6732"/>
                    <a:pt x="24770" y="7749"/>
                  </a:cubicBezTo>
                  <a:cubicBezTo>
                    <a:pt x="22610" y="8384"/>
                    <a:pt x="21086" y="9908"/>
                    <a:pt x="20070" y="12321"/>
                  </a:cubicBezTo>
                  <a:cubicBezTo>
                    <a:pt x="18927" y="15116"/>
                    <a:pt x="18419" y="18800"/>
                    <a:pt x="18800" y="23500"/>
                  </a:cubicBezTo>
                  <a:cubicBezTo>
                    <a:pt x="19181" y="28708"/>
                    <a:pt x="20451" y="33789"/>
                    <a:pt x="21721" y="38743"/>
                  </a:cubicBezTo>
                  <a:cubicBezTo>
                    <a:pt x="22864" y="43443"/>
                    <a:pt x="24008" y="47888"/>
                    <a:pt x="24516" y="52588"/>
                  </a:cubicBezTo>
                  <a:cubicBezTo>
                    <a:pt x="24897" y="57288"/>
                    <a:pt x="24897" y="63386"/>
                    <a:pt x="24516" y="68848"/>
                  </a:cubicBezTo>
                  <a:cubicBezTo>
                    <a:pt x="24135" y="73802"/>
                    <a:pt x="23373" y="78374"/>
                    <a:pt x="22610" y="81550"/>
                  </a:cubicBezTo>
                  <a:cubicBezTo>
                    <a:pt x="26421" y="86504"/>
                    <a:pt x="27691" y="90569"/>
                    <a:pt x="26294" y="99969"/>
                  </a:cubicBezTo>
                  <a:cubicBezTo>
                    <a:pt x="25532" y="105177"/>
                    <a:pt x="25532" y="108734"/>
                    <a:pt x="26294" y="112163"/>
                  </a:cubicBezTo>
                  <a:cubicBezTo>
                    <a:pt x="27056" y="115593"/>
                    <a:pt x="28708" y="119023"/>
                    <a:pt x="30867" y="123595"/>
                  </a:cubicBezTo>
                  <a:cubicBezTo>
                    <a:pt x="33280" y="128549"/>
                    <a:pt x="34805" y="132614"/>
                    <a:pt x="35567" y="136552"/>
                  </a:cubicBezTo>
                  <a:lnTo>
                    <a:pt x="35567" y="136552"/>
                  </a:lnTo>
                  <a:cubicBezTo>
                    <a:pt x="36329" y="140617"/>
                    <a:pt x="36456" y="144428"/>
                    <a:pt x="35821" y="149127"/>
                  </a:cubicBezTo>
                  <a:cubicBezTo>
                    <a:pt x="35186" y="153827"/>
                    <a:pt x="33280" y="158908"/>
                    <a:pt x="30740" y="163862"/>
                  </a:cubicBezTo>
                  <a:cubicBezTo>
                    <a:pt x="28327" y="168689"/>
                    <a:pt x="25278" y="173389"/>
                    <a:pt x="22610" y="177327"/>
                  </a:cubicBezTo>
                  <a:cubicBezTo>
                    <a:pt x="19689" y="181773"/>
                    <a:pt x="12068" y="196254"/>
                    <a:pt x="6478" y="210099"/>
                  </a:cubicBezTo>
                  <a:cubicBezTo>
                    <a:pt x="2795" y="219245"/>
                    <a:pt x="0" y="228010"/>
                    <a:pt x="0" y="232964"/>
                  </a:cubicBezTo>
                  <a:cubicBezTo>
                    <a:pt x="0" y="239569"/>
                    <a:pt x="127" y="245920"/>
                    <a:pt x="889" y="251891"/>
                  </a:cubicBezTo>
                  <a:cubicBezTo>
                    <a:pt x="1524" y="257734"/>
                    <a:pt x="2795" y="263323"/>
                    <a:pt x="4954" y="268531"/>
                  </a:cubicBezTo>
                  <a:cubicBezTo>
                    <a:pt x="6224" y="271706"/>
                    <a:pt x="6986" y="273866"/>
                    <a:pt x="7622" y="275644"/>
                  </a:cubicBezTo>
                  <a:cubicBezTo>
                    <a:pt x="9146" y="280090"/>
                    <a:pt x="9781" y="281869"/>
                    <a:pt x="15497" y="289236"/>
                  </a:cubicBezTo>
                  <a:cubicBezTo>
                    <a:pt x="20070" y="295079"/>
                    <a:pt x="22102" y="303209"/>
                    <a:pt x="22991" y="310957"/>
                  </a:cubicBezTo>
                  <a:cubicBezTo>
                    <a:pt x="23500" y="315022"/>
                    <a:pt x="23500" y="319087"/>
                    <a:pt x="23500" y="322516"/>
                  </a:cubicBezTo>
                  <a:cubicBezTo>
                    <a:pt x="25405" y="323152"/>
                    <a:pt x="27437" y="323787"/>
                    <a:pt x="29978" y="325057"/>
                  </a:cubicBezTo>
                  <a:cubicBezTo>
                    <a:pt x="39378" y="329630"/>
                    <a:pt x="43697" y="333187"/>
                    <a:pt x="43697" y="333187"/>
                  </a:cubicBezTo>
                  <a:cubicBezTo>
                    <a:pt x="43697" y="333187"/>
                    <a:pt x="48269" y="338014"/>
                    <a:pt x="56399" y="337379"/>
                  </a:cubicBezTo>
                  <a:cubicBezTo>
                    <a:pt x="64529" y="336743"/>
                    <a:pt x="69737" y="333822"/>
                    <a:pt x="78882" y="328614"/>
                  </a:cubicBezTo>
                  <a:cubicBezTo>
                    <a:pt x="88028" y="323406"/>
                    <a:pt x="88664" y="319214"/>
                    <a:pt x="100096" y="317944"/>
                  </a:cubicBezTo>
                  <a:cubicBezTo>
                    <a:pt x="111528" y="316673"/>
                    <a:pt x="113052" y="316927"/>
                    <a:pt x="119022" y="315657"/>
                  </a:cubicBezTo>
                  <a:cubicBezTo>
                    <a:pt x="124865" y="314387"/>
                    <a:pt x="136806" y="303209"/>
                    <a:pt x="143792" y="300287"/>
                  </a:cubicBezTo>
                  <a:cubicBezTo>
                    <a:pt x="150779" y="297366"/>
                    <a:pt x="150398" y="296095"/>
                    <a:pt x="158908" y="293174"/>
                  </a:cubicBezTo>
                  <a:cubicBezTo>
                    <a:pt x="167419" y="290252"/>
                    <a:pt x="170594" y="288347"/>
                    <a:pt x="176819" y="287331"/>
                  </a:cubicBezTo>
                  <a:cubicBezTo>
                    <a:pt x="183043" y="286314"/>
                    <a:pt x="186600" y="284917"/>
                    <a:pt x="189775" y="282631"/>
                  </a:cubicBezTo>
                  <a:cubicBezTo>
                    <a:pt x="193078" y="280344"/>
                    <a:pt x="195491" y="280344"/>
                    <a:pt x="194221" y="277042"/>
                  </a:cubicBezTo>
                  <a:cubicBezTo>
                    <a:pt x="192951" y="273866"/>
                    <a:pt x="189013" y="273358"/>
                    <a:pt x="187362" y="270690"/>
                  </a:cubicBezTo>
                  <a:cubicBezTo>
                    <a:pt x="185710" y="268150"/>
                    <a:pt x="184059" y="265482"/>
                    <a:pt x="188124" y="265355"/>
                  </a:cubicBezTo>
                  <a:cubicBezTo>
                    <a:pt x="192189" y="265228"/>
                    <a:pt x="196127" y="263450"/>
                    <a:pt x="198667" y="266371"/>
                  </a:cubicBezTo>
                  <a:cubicBezTo>
                    <a:pt x="201335" y="269293"/>
                    <a:pt x="200573" y="269928"/>
                    <a:pt x="201461" y="274374"/>
                  </a:cubicBezTo>
                  <a:cubicBezTo>
                    <a:pt x="202351" y="278820"/>
                    <a:pt x="205272" y="281361"/>
                    <a:pt x="209591" y="281869"/>
                  </a:cubicBezTo>
                  <a:cubicBezTo>
                    <a:pt x="214037" y="282377"/>
                    <a:pt x="212640" y="284282"/>
                    <a:pt x="217721" y="281742"/>
                  </a:cubicBezTo>
                  <a:cubicBezTo>
                    <a:pt x="222802" y="279201"/>
                    <a:pt x="224072" y="277168"/>
                    <a:pt x="226994" y="274755"/>
                  </a:cubicBezTo>
                  <a:cubicBezTo>
                    <a:pt x="228899" y="273104"/>
                    <a:pt x="229280" y="271961"/>
                    <a:pt x="231059" y="270309"/>
                  </a:cubicBezTo>
                  <a:cubicBezTo>
                    <a:pt x="224961" y="264339"/>
                    <a:pt x="217594" y="256972"/>
                    <a:pt x="213656" y="252526"/>
                  </a:cubicBezTo>
                </a:path>
              </a:pathLst>
            </a:custGeom>
            <a:solidFill>
              <a:srgbClr val="FFFFFF"/>
            </a:solidFill>
            <a:ln w="12700" cap="flat">
              <a:noFill/>
              <a:prstDash val="solid"/>
              <a:miter/>
            </a:ln>
          </p:spPr>
          <p:txBody>
            <a:bodyPr rtlCol="0" anchor="ctr"/>
            <a:lstStyle/>
            <a:p>
              <a:endParaRPr lang="en-GB"/>
            </a:p>
          </p:txBody>
        </p:sp>
        <p:sp>
          <p:nvSpPr>
            <p:cNvPr id="1376" name="Freeform: Shape 1375">
              <a:extLst>
                <a:ext uri="{FF2B5EF4-FFF2-40B4-BE49-F238E27FC236}">
                  <a16:creationId xmlns:a16="http://schemas.microsoft.com/office/drawing/2014/main" id="{570210F1-5DFC-BDB5-DCC2-BA26BD33B98D}"/>
                </a:ext>
              </a:extLst>
            </p:cNvPr>
            <p:cNvSpPr/>
            <p:nvPr/>
          </p:nvSpPr>
          <p:spPr>
            <a:xfrm>
              <a:off x="4336537" y="4435608"/>
              <a:ext cx="11252" cy="12956"/>
            </a:xfrm>
            <a:custGeom>
              <a:avLst/>
              <a:gdLst>
                <a:gd name="connsiteX0" fmla="*/ 3469 w 11252"/>
                <a:gd name="connsiteY0" fmla="*/ 4002 h 12956"/>
                <a:gd name="connsiteX1" fmla="*/ 39 w 11252"/>
                <a:gd name="connsiteY1" fmla="*/ 7559 h 12956"/>
                <a:gd name="connsiteX2" fmla="*/ 2961 w 11252"/>
                <a:gd name="connsiteY2" fmla="*/ 12386 h 12956"/>
                <a:gd name="connsiteX3" fmla="*/ 7534 w 11252"/>
                <a:gd name="connsiteY3" fmla="*/ 7305 h 12956"/>
                <a:gd name="connsiteX4" fmla="*/ 11218 w 11252"/>
                <a:gd name="connsiteY4" fmla="*/ 2224 h 12956"/>
                <a:gd name="connsiteX5" fmla="*/ 3469 w 11252"/>
                <a:gd name="connsiteY5" fmla="*/ 3875 h 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2" h="12956">
                  <a:moveTo>
                    <a:pt x="3469" y="4002"/>
                  </a:moveTo>
                  <a:cubicBezTo>
                    <a:pt x="1310" y="7051"/>
                    <a:pt x="166" y="3240"/>
                    <a:pt x="39" y="7559"/>
                  </a:cubicBezTo>
                  <a:cubicBezTo>
                    <a:pt x="-87" y="12005"/>
                    <a:pt x="-87" y="14037"/>
                    <a:pt x="2961" y="12386"/>
                  </a:cubicBezTo>
                  <a:cubicBezTo>
                    <a:pt x="6009" y="10734"/>
                    <a:pt x="4739" y="8829"/>
                    <a:pt x="7534" y="7305"/>
                  </a:cubicBezTo>
                  <a:cubicBezTo>
                    <a:pt x="10328" y="5781"/>
                    <a:pt x="11472" y="4510"/>
                    <a:pt x="11218" y="2224"/>
                  </a:cubicBezTo>
                  <a:cubicBezTo>
                    <a:pt x="11090" y="-63"/>
                    <a:pt x="7534" y="-1968"/>
                    <a:pt x="3469" y="3875"/>
                  </a:cubicBezTo>
                </a:path>
              </a:pathLst>
            </a:custGeom>
            <a:solidFill>
              <a:srgbClr val="FFFFFF"/>
            </a:solidFill>
            <a:ln w="12700" cap="flat">
              <a:noFill/>
              <a:prstDash val="solid"/>
              <a:miter/>
            </a:ln>
          </p:spPr>
          <p:txBody>
            <a:bodyPr rtlCol="0" anchor="ctr"/>
            <a:lstStyle/>
            <a:p>
              <a:endParaRPr lang="en-GB"/>
            </a:p>
          </p:txBody>
        </p:sp>
        <p:sp>
          <p:nvSpPr>
            <p:cNvPr id="1377" name="Freeform: Shape 1376">
              <a:extLst>
                <a:ext uri="{FF2B5EF4-FFF2-40B4-BE49-F238E27FC236}">
                  <a16:creationId xmlns:a16="http://schemas.microsoft.com/office/drawing/2014/main" id="{46F4C663-A19C-FB22-1E51-B76AA85ADB55}"/>
                </a:ext>
              </a:extLst>
            </p:cNvPr>
            <p:cNvSpPr/>
            <p:nvPr/>
          </p:nvSpPr>
          <p:spPr>
            <a:xfrm>
              <a:off x="4101856" y="5858495"/>
              <a:ext cx="15856" cy="19721"/>
            </a:xfrm>
            <a:custGeom>
              <a:avLst/>
              <a:gdLst>
                <a:gd name="connsiteX0" fmla="*/ 105 w 15856"/>
                <a:gd name="connsiteY0" fmla="*/ 3542 h 19721"/>
                <a:gd name="connsiteX1" fmla="*/ 5948 w 15856"/>
                <a:gd name="connsiteY1" fmla="*/ 12941 h 19721"/>
                <a:gd name="connsiteX2" fmla="*/ 13697 w 15856"/>
                <a:gd name="connsiteY2" fmla="*/ 18403 h 19721"/>
                <a:gd name="connsiteX3" fmla="*/ 13062 w 15856"/>
                <a:gd name="connsiteY3" fmla="*/ 9004 h 19721"/>
                <a:gd name="connsiteX4" fmla="*/ 105 w 15856"/>
                <a:gd name="connsiteY4" fmla="*/ 3414 h 1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6" h="19721">
                  <a:moveTo>
                    <a:pt x="105" y="3542"/>
                  </a:moveTo>
                  <a:cubicBezTo>
                    <a:pt x="-530" y="10020"/>
                    <a:pt x="1756" y="7479"/>
                    <a:pt x="5948" y="12941"/>
                  </a:cubicBezTo>
                  <a:cubicBezTo>
                    <a:pt x="10140" y="18403"/>
                    <a:pt x="11156" y="21706"/>
                    <a:pt x="13697" y="18403"/>
                  </a:cubicBezTo>
                  <a:cubicBezTo>
                    <a:pt x="16364" y="15101"/>
                    <a:pt x="16999" y="12941"/>
                    <a:pt x="13062" y="9004"/>
                  </a:cubicBezTo>
                  <a:cubicBezTo>
                    <a:pt x="9124" y="5066"/>
                    <a:pt x="-657" y="-5350"/>
                    <a:pt x="105" y="3414"/>
                  </a:cubicBezTo>
                </a:path>
              </a:pathLst>
            </a:custGeom>
            <a:solidFill>
              <a:srgbClr val="FFFFFF"/>
            </a:solidFill>
            <a:ln w="12700" cap="flat">
              <a:noFill/>
              <a:prstDash val="solid"/>
              <a:miter/>
            </a:ln>
          </p:spPr>
          <p:txBody>
            <a:bodyPr rtlCol="0" anchor="ctr"/>
            <a:lstStyle/>
            <a:p>
              <a:endParaRPr lang="en-GB"/>
            </a:p>
          </p:txBody>
        </p:sp>
        <p:sp>
          <p:nvSpPr>
            <p:cNvPr id="1378" name="Freeform: Shape 1377">
              <a:extLst>
                <a:ext uri="{FF2B5EF4-FFF2-40B4-BE49-F238E27FC236}">
                  <a16:creationId xmlns:a16="http://schemas.microsoft.com/office/drawing/2014/main" id="{989FE154-EAA2-D7F8-0BE2-B13F399FECAF}"/>
                </a:ext>
              </a:extLst>
            </p:cNvPr>
            <p:cNvSpPr/>
            <p:nvPr/>
          </p:nvSpPr>
          <p:spPr>
            <a:xfrm>
              <a:off x="7615438" y="3886641"/>
              <a:ext cx="7075" cy="14749"/>
            </a:xfrm>
            <a:custGeom>
              <a:avLst/>
              <a:gdLst>
                <a:gd name="connsiteX0" fmla="*/ 288 w 7075"/>
                <a:gd name="connsiteY0" fmla="*/ 6762 h 14749"/>
                <a:gd name="connsiteX1" fmla="*/ 4988 w 7075"/>
                <a:gd name="connsiteY1" fmla="*/ 14637 h 14749"/>
                <a:gd name="connsiteX2" fmla="*/ 5623 w 7075"/>
                <a:gd name="connsiteY2" fmla="*/ 29 h 14749"/>
                <a:gd name="connsiteX3" fmla="*/ 416 w 7075"/>
                <a:gd name="connsiteY3" fmla="*/ 6889 h 14749"/>
              </a:gdLst>
              <a:ahLst/>
              <a:cxnLst>
                <a:cxn ang="0">
                  <a:pos x="connsiteX0" y="connsiteY0"/>
                </a:cxn>
                <a:cxn ang="0">
                  <a:pos x="connsiteX1" y="connsiteY1"/>
                </a:cxn>
                <a:cxn ang="0">
                  <a:pos x="connsiteX2" y="connsiteY2"/>
                </a:cxn>
                <a:cxn ang="0">
                  <a:pos x="connsiteX3" y="connsiteY3"/>
                </a:cxn>
              </a:cxnLst>
              <a:rect l="l" t="t" r="r" b="b"/>
              <a:pathLst>
                <a:path w="7075" h="14749">
                  <a:moveTo>
                    <a:pt x="288" y="6762"/>
                  </a:moveTo>
                  <a:cubicBezTo>
                    <a:pt x="-982" y="10954"/>
                    <a:pt x="2193" y="15526"/>
                    <a:pt x="4988" y="14637"/>
                  </a:cubicBezTo>
                  <a:cubicBezTo>
                    <a:pt x="7655" y="13621"/>
                    <a:pt x="7655" y="-733"/>
                    <a:pt x="5623" y="29"/>
                  </a:cubicBezTo>
                  <a:cubicBezTo>
                    <a:pt x="3337" y="664"/>
                    <a:pt x="1051" y="1045"/>
                    <a:pt x="416" y="6889"/>
                  </a:cubicBezTo>
                </a:path>
              </a:pathLst>
            </a:custGeom>
            <a:solidFill>
              <a:srgbClr val="FFFFFF"/>
            </a:solidFill>
            <a:ln w="12700" cap="flat">
              <a:noFill/>
              <a:prstDash val="solid"/>
              <a:miter/>
            </a:ln>
          </p:spPr>
          <p:txBody>
            <a:bodyPr rtlCol="0" anchor="ctr"/>
            <a:lstStyle/>
            <a:p>
              <a:endParaRPr lang="en-GB"/>
            </a:p>
          </p:txBody>
        </p:sp>
        <p:sp>
          <p:nvSpPr>
            <p:cNvPr id="1379" name="Freeform: Shape 1378">
              <a:extLst>
                <a:ext uri="{FF2B5EF4-FFF2-40B4-BE49-F238E27FC236}">
                  <a16:creationId xmlns:a16="http://schemas.microsoft.com/office/drawing/2014/main" id="{CF9F070C-B492-209B-E829-59C2ED26B7C0}"/>
                </a:ext>
              </a:extLst>
            </p:cNvPr>
            <p:cNvSpPr/>
            <p:nvPr/>
          </p:nvSpPr>
          <p:spPr>
            <a:xfrm>
              <a:off x="7635059" y="3803404"/>
              <a:ext cx="9332" cy="11592"/>
            </a:xfrm>
            <a:custGeom>
              <a:avLst/>
              <a:gdLst>
                <a:gd name="connsiteX0" fmla="*/ 229 w 9332"/>
                <a:gd name="connsiteY0" fmla="*/ 2479 h 11592"/>
                <a:gd name="connsiteX1" fmla="*/ 2770 w 9332"/>
                <a:gd name="connsiteY1" fmla="*/ 8957 h 11592"/>
                <a:gd name="connsiteX2" fmla="*/ 9248 w 9332"/>
                <a:gd name="connsiteY2" fmla="*/ 8322 h 11592"/>
                <a:gd name="connsiteX3" fmla="*/ 102 w 9332"/>
                <a:gd name="connsiteY3" fmla="*/ 2479 h 11592"/>
              </a:gdLst>
              <a:ahLst/>
              <a:cxnLst>
                <a:cxn ang="0">
                  <a:pos x="connsiteX0" y="connsiteY0"/>
                </a:cxn>
                <a:cxn ang="0">
                  <a:pos x="connsiteX1" y="connsiteY1"/>
                </a:cxn>
                <a:cxn ang="0">
                  <a:pos x="connsiteX2" y="connsiteY2"/>
                </a:cxn>
                <a:cxn ang="0">
                  <a:pos x="connsiteX3" y="connsiteY3"/>
                </a:cxn>
              </a:cxnLst>
              <a:rect l="l" t="t" r="r" b="b"/>
              <a:pathLst>
                <a:path w="9332" h="11592">
                  <a:moveTo>
                    <a:pt x="229" y="2479"/>
                  </a:moveTo>
                  <a:cubicBezTo>
                    <a:pt x="-406" y="5781"/>
                    <a:pt x="229" y="5781"/>
                    <a:pt x="2770" y="8957"/>
                  </a:cubicBezTo>
                  <a:cubicBezTo>
                    <a:pt x="5437" y="12260"/>
                    <a:pt x="10010" y="12895"/>
                    <a:pt x="9248" y="8322"/>
                  </a:cubicBezTo>
                  <a:cubicBezTo>
                    <a:pt x="8613" y="3749"/>
                    <a:pt x="483" y="-3999"/>
                    <a:pt x="102" y="2479"/>
                  </a:cubicBezTo>
                </a:path>
              </a:pathLst>
            </a:custGeom>
            <a:solidFill>
              <a:srgbClr val="FFFFFF"/>
            </a:solidFill>
            <a:ln w="12700" cap="flat">
              <a:noFill/>
              <a:prstDash val="solid"/>
              <a:miter/>
            </a:ln>
          </p:spPr>
          <p:txBody>
            <a:bodyPr rtlCol="0" anchor="ctr"/>
            <a:lstStyle/>
            <a:p>
              <a:endParaRPr lang="en-GB"/>
            </a:p>
          </p:txBody>
        </p:sp>
        <p:sp>
          <p:nvSpPr>
            <p:cNvPr id="1380" name="Freeform: Shape 1379">
              <a:extLst>
                <a:ext uri="{FF2B5EF4-FFF2-40B4-BE49-F238E27FC236}">
                  <a16:creationId xmlns:a16="http://schemas.microsoft.com/office/drawing/2014/main" id="{7DE527C9-C7F9-21A3-0F21-B94F6C8C1CE5}"/>
                </a:ext>
              </a:extLst>
            </p:cNvPr>
            <p:cNvSpPr/>
            <p:nvPr/>
          </p:nvSpPr>
          <p:spPr>
            <a:xfrm>
              <a:off x="7618394" y="3815178"/>
              <a:ext cx="13830" cy="21453"/>
            </a:xfrm>
            <a:custGeom>
              <a:avLst/>
              <a:gdLst>
                <a:gd name="connsiteX0" fmla="*/ 7113 w 13830"/>
                <a:gd name="connsiteY0" fmla="*/ 21318 h 21453"/>
                <a:gd name="connsiteX1" fmla="*/ 12322 w 13830"/>
                <a:gd name="connsiteY1" fmla="*/ 15856 h 21453"/>
                <a:gd name="connsiteX2" fmla="*/ 6860 w 13830"/>
                <a:gd name="connsiteY2" fmla="*/ 5821 h 21453"/>
                <a:gd name="connsiteX3" fmla="*/ 0 w 13830"/>
                <a:gd name="connsiteY3" fmla="*/ 5440 h 21453"/>
                <a:gd name="connsiteX4" fmla="*/ 4573 w 13830"/>
                <a:gd name="connsiteY4" fmla="*/ 11664 h 21453"/>
                <a:gd name="connsiteX5" fmla="*/ 7113 w 13830"/>
                <a:gd name="connsiteY5" fmla="*/ 21445 h 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 h="21453">
                  <a:moveTo>
                    <a:pt x="7113" y="21318"/>
                  </a:moveTo>
                  <a:cubicBezTo>
                    <a:pt x="11051" y="21064"/>
                    <a:pt x="16514" y="19031"/>
                    <a:pt x="12322" y="15856"/>
                  </a:cubicBezTo>
                  <a:cubicBezTo>
                    <a:pt x="8130" y="12553"/>
                    <a:pt x="7749" y="8996"/>
                    <a:pt x="6860" y="5821"/>
                  </a:cubicBezTo>
                  <a:cubicBezTo>
                    <a:pt x="5843" y="2518"/>
                    <a:pt x="636" y="-5230"/>
                    <a:pt x="0" y="5440"/>
                  </a:cubicBezTo>
                  <a:cubicBezTo>
                    <a:pt x="381" y="9378"/>
                    <a:pt x="3303" y="6710"/>
                    <a:pt x="4573" y="11664"/>
                  </a:cubicBezTo>
                  <a:cubicBezTo>
                    <a:pt x="5843" y="16491"/>
                    <a:pt x="3303" y="21699"/>
                    <a:pt x="7113" y="21445"/>
                  </a:cubicBezTo>
                </a:path>
              </a:pathLst>
            </a:custGeom>
            <a:solidFill>
              <a:srgbClr val="FFFFFF"/>
            </a:solidFill>
            <a:ln w="12700" cap="flat">
              <a:noFill/>
              <a:prstDash val="solid"/>
              <a:miter/>
            </a:ln>
          </p:spPr>
          <p:txBody>
            <a:bodyPr rtlCol="0" anchor="ctr"/>
            <a:lstStyle/>
            <a:p>
              <a:endParaRPr lang="en-GB"/>
            </a:p>
          </p:txBody>
        </p:sp>
        <p:sp>
          <p:nvSpPr>
            <p:cNvPr id="1381" name="Freeform: Shape 1380">
              <a:extLst>
                <a:ext uri="{FF2B5EF4-FFF2-40B4-BE49-F238E27FC236}">
                  <a16:creationId xmlns:a16="http://schemas.microsoft.com/office/drawing/2014/main" id="{AE5AD824-4C3D-F6FB-2DFE-428623185B9F}"/>
                </a:ext>
              </a:extLst>
            </p:cNvPr>
            <p:cNvSpPr/>
            <p:nvPr/>
          </p:nvSpPr>
          <p:spPr>
            <a:xfrm>
              <a:off x="7612643" y="4715254"/>
              <a:ext cx="29872" cy="25278"/>
            </a:xfrm>
            <a:custGeom>
              <a:avLst/>
              <a:gdLst>
                <a:gd name="connsiteX0" fmla="*/ 19343 w 29872"/>
                <a:gd name="connsiteY0" fmla="*/ 3049 h 25278"/>
                <a:gd name="connsiteX1" fmla="*/ 1305 w 29872"/>
                <a:gd name="connsiteY1" fmla="*/ 4954 h 25278"/>
                <a:gd name="connsiteX2" fmla="*/ 4227 w 29872"/>
                <a:gd name="connsiteY2" fmla="*/ 20452 h 25278"/>
                <a:gd name="connsiteX3" fmla="*/ 17438 w 29872"/>
                <a:gd name="connsiteY3" fmla="*/ 25279 h 25278"/>
                <a:gd name="connsiteX4" fmla="*/ 28107 w 29872"/>
                <a:gd name="connsiteY4" fmla="*/ 21722 h 25278"/>
                <a:gd name="connsiteX5" fmla="*/ 27727 w 29872"/>
                <a:gd name="connsiteY5" fmla="*/ 13592 h 25278"/>
                <a:gd name="connsiteX6" fmla="*/ 19215 w 29872"/>
                <a:gd name="connsiteY6" fmla="*/ 3049 h 2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2" h="25278">
                  <a:moveTo>
                    <a:pt x="19343" y="3049"/>
                  </a:moveTo>
                  <a:cubicBezTo>
                    <a:pt x="14135" y="-507"/>
                    <a:pt x="4227" y="-2159"/>
                    <a:pt x="1305" y="4954"/>
                  </a:cubicBezTo>
                  <a:cubicBezTo>
                    <a:pt x="-1235" y="10925"/>
                    <a:pt x="35" y="16768"/>
                    <a:pt x="4227" y="20452"/>
                  </a:cubicBezTo>
                  <a:cubicBezTo>
                    <a:pt x="8419" y="24008"/>
                    <a:pt x="9689" y="25279"/>
                    <a:pt x="17438" y="25279"/>
                  </a:cubicBezTo>
                  <a:cubicBezTo>
                    <a:pt x="25186" y="25279"/>
                    <a:pt x="25694" y="24008"/>
                    <a:pt x="28107" y="21722"/>
                  </a:cubicBezTo>
                  <a:cubicBezTo>
                    <a:pt x="30521" y="19436"/>
                    <a:pt x="30521" y="17149"/>
                    <a:pt x="27727" y="13592"/>
                  </a:cubicBezTo>
                  <a:cubicBezTo>
                    <a:pt x="24932" y="10035"/>
                    <a:pt x="24424" y="6606"/>
                    <a:pt x="19215" y="3049"/>
                  </a:cubicBezTo>
                </a:path>
              </a:pathLst>
            </a:custGeom>
            <a:solidFill>
              <a:srgbClr val="FFFFFF"/>
            </a:solidFill>
            <a:ln w="12700" cap="flat">
              <a:noFill/>
              <a:prstDash val="solid"/>
              <a:miter/>
            </a:ln>
          </p:spPr>
          <p:txBody>
            <a:bodyPr rtlCol="0" anchor="ctr"/>
            <a:lstStyle/>
            <a:p>
              <a:endParaRPr lang="en-GB"/>
            </a:p>
          </p:txBody>
        </p:sp>
        <p:sp>
          <p:nvSpPr>
            <p:cNvPr id="1382" name="Freeform: Shape 1381">
              <a:extLst>
                <a:ext uri="{FF2B5EF4-FFF2-40B4-BE49-F238E27FC236}">
                  <a16:creationId xmlns:a16="http://schemas.microsoft.com/office/drawing/2014/main" id="{9249DEF8-4F9C-4DD8-E88E-35556BFBEF2D}"/>
                </a:ext>
              </a:extLst>
            </p:cNvPr>
            <p:cNvSpPr/>
            <p:nvPr/>
          </p:nvSpPr>
          <p:spPr>
            <a:xfrm>
              <a:off x="7659188" y="3956650"/>
              <a:ext cx="13236" cy="9683"/>
            </a:xfrm>
            <a:custGeom>
              <a:avLst/>
              <a:gdLst>
                <a:gd name="connsiteX0" fmla="*/ 1124 w 13236"/>
                <a:gd name="connsiteY0" fmla="*/ 2171 h 9683"/>
                <a:gd name="connsiteX1" fmla="*/ 2140 w 13236"/>
                <a:gd name="connsiteY1" fmla="*/ 8395 h 9683"/>
                <a:gd name="connsiteX2" fmla="*/ 13191 w 13236"/>
                <a:gd name="connsiteY2" fmla="*/ 6744 h 9683"/>
                <a:gd name="connsiteX3" fmla="*/ 1124 w 13236"/>
                <a:gd name="connsiteY3" fmla="*/ 2171 h 9683"/>
              </a:gdLst>
              <a:ahLst/>
              <a:cxnLst>
                <a:cxn ang="0">
                  <a:pos x="connsiteX0" y="connsiteY0"/>
                </a:cxn>
                <a:cxn ang="0">
                  <a:pos x="connsiteX1" y="connsiteY1"/>
                </a:cxn>
                <a:cxn ang="0">
                  <a:pos x="connsiteX2" y="connsiteY2"/>
                </a:cxn>
                <a:cxn ang="0">
                  <a:pos x="connsiteX3" y="connsiteY3"/>
                </a:cxn>
              </a:cxnLst>
              <a:rect l="l" t="t" r="r" b="b"/>
              <a:pathLst>
                <a:path w="13236" h="9683">
                  <a:moveTo>
                    <a:pt x="1124" y="2171"/>
                  </a:moveTo>
                  <a:cubicBezTo>
                    <a:pt x="-781" y="5728"/>
                    <a:pt x="-146" y="6744"/>
                    <a:pt x="2140" y="8395"/>
                  </a:cubicBezTo>
                  <a:cubicBezTo>
                    <a:pt x="4426" y="10046"/>
                    <a:pt x="12556" y="10682"/>
                    <a:pt x="13191" y="6744"/>
                  </a:cubicBezTo>
                  <a:cubicBezTo>
                    <a:pt x="13827" y="2806"/>
                    <a:pt x="7729" y="-3291"/>
                    <a:pt x="1124" y="2171"/>
                  </a:cubicBezTo>
                </a:path>
              </a:pathLst>
            </a:custGeom>
            <a:solidFill>
              <a:srgbClr val="FFFFFF"/>
            </a:solidFill>
            <a:ln w="12700" cap="flat">
              <a:noFill/>
              <a:prstDash val="solid"/>
              <a:miter/>
            </a:ln>
          </p:spPr>
          <p:txBody>
            <a:bodyPr rtlCol="0" anchor="ctr"/>
            <a:lstStyle/>
            <a:p>
              <a:endParaRPr lang="en-GB"/>
            </a:p>
          </p:txBody>
        </p:sp>
        <p:sp>
          <p:nvSpPr>
            <p:cNvPr id="1383" name="Freeform: Shape 1382">
              <a:extLst>
                <a:ext uri="{FF2B5EF4-FFF2-40B4-BE49-F238E27FC236}">
                  <a16:creationId xmlns:a16="http://schemas.microsoft.com/office/drawing/2014/main" id="{16AE12FB-0834-FF5F-EDDC-7B66C9418E9B}"/>
                </a:ext>
              </a:extLst>
            </p:cNvPr>
            <p:cNvSpPr/>
            <p:nvPr/>
          </p:nvSpPr>
          <p:spPr>
            <a:xfrm>
              <a:off x="7792545" y="2453823"/>
              <a:ext cx="19530" cy="25104"/>
            </a:xfrm>
            <a:custGeom>
              <a:avLst/>
              <a:gdLst>
                <a:gd name="connsiteX0" fmla="*/ 18164 w 19530"/>
                <a:gd name="connsiteY0" fmla="*/ 6 h 25104"/>
                <a:gd name="connsiteX1" fmla="*/ 10670 w 19530"/>
                <a:gd name="connsiteY1" fmla="*/ 9405 h 25104"/>
                <a:gd name="connsiteX2" fmla="*/ 7113 w 19530"/>
                <a:gd name="connsiteY2" fmla="*/ 13597 h 25104"/>
                <a:gd name="connsiteX3" fmla="*/ 0 w 19530"/>
                <a:gd name="connsiteY3" fmla="*/ 24394 h 25104"/>
                <a:gd name="connsiteX4" fmla="*/ 12830 w 19530"/>
                <a:gd name="connsiteY4" fmla="*/ 16138 h 25104"/>
                <a:gd name="connsiteX5" fmla="*/ 19181 w 19530"/>
                <a:gd name="connsiteY5" fmla="*/ 8135 h 25104"/>
                <a:gd name="connsiteX6" fmla="*/ 18164 w 19530"/>
                <a:gd name="connsiteY6" fmla="*/ 6 h 2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 h="25104">
                  <a:moveTo>
                    <a:pt x="18164" y="6"/>
                  </a:moveTo>
                  <a:cubicBezTo>
                    <a:pt x="16005" y="-121"/>
                    <a:pt x="14100" y="1911"/>
                    <a:pt x="10670" y="9405"/>
                  </a:cubicBezTo>
                  <a:cubicBezTo>
                    <a:pt x="9400" y="11819"/>
                    <a:pt x="10289" y="8770"/>
                    <a:pt x="7113" y="13597"/>
                  </a:cubicBezTo>
                  <a:cubicBezTo>
                    <a:pt x="3811" y="18424"/>
                    <a:pt x="0" y="19440"/>
                    <a:pt x="0" y="24394"/>
                  </a:cubicBezTo>
                  <a:cubicBezTo>
                    <a:pt x="0" y="27697"/>
                    <a:pt x="9273" y="18551"/>
                    <a:pt x="12830" y="16138"/>
                  </a:cubicBezTo>
                  <a:cubicBezTo>
                    <a:pt x="16386" y="13724"/>
                    <a:pt x="19054" y="11057"/>
                    <a:pt x="19181" y="8135"/>
                  </a:cubicBezTo>
                  <a:cubicBezTo>
                    <a:pt x="19308" y="5214"/>
                    <a:pt x="20324" y="133"/>
                    <a:pt x="18164" y="6"/>
                  </a:cubicBezTo>
                </a:path>
              </a:pathLst>
            </a:custGeom>
            <a:solidFill>
              <a:srgbClr val="FFFFFF"/>
            </a:solidFill>
            <a:ln w="12700" cap="flat">
              <a:noFill/>
              <a:prstDash val="solid"/>
              <a:miter/>
            </a:ln>
          </p:spPr>
          <p:txBody>
            <a:bodyPr rtlCol="0" anchor="ctr"/>
            <a:lstStyle/>
            <a:p>
              <a:endParaRPr lang="en-GB"/>
            </a:p>
          </p:txBody>
        </p:sp>
        <p:sp>
          <p:nvSpPr>
            <p:cNvPr id="1384" name="Freeform: Shape 1383">
              <a:extLst>
                <a:ext uri="{FF2B5EF4-FFF2-40B4-BE49-F238E27FC236}">
                  <a16:creationId xmlns:a16="http://schemas.microsoft.com/office/drawing/2014/main" id="{98FCDA73-93DE-0D2E-AFF6-CD6224FB087F}"/>
                </a:ext>
              </a:extLst>
            </p:cNvPr>
            <p:cNvSpPr/>
            <p:nvPr/>
          </p:nvSpPr>
          <p:spPr>
            <a:xfrm>
              <a:off x="7427476" y="2157098"/>
              <a:ext cx="428455" cy="517499"/>
            </a:xfrm>
            <a:custGeom>
              <a:avLst/>
              <a:gdLst>
                <a:gd name="connsiteX0" fmla="*/ 425279 w 428455"/>
                <a:gd name="connsiteY0" fmla="*/ 190538 h 517499"/>
                <a:gd name="connsiteX1" fmla="*/ 412704 w 428455"/>
                <a:gd name="connsiteY1" fmla="*/ 187489 h 517499"/>
                <a:gd name="connsiteX2" fmla="*/ 400509 w 428455"/>
                <a:gd name="connsiteY2" fmla="*/ 174913 h 517499"/>
                <a:gd name="connsiteX3" fmla="*/ 377518 w 428455"/>
                <a:gd name="connsiteY3" fmla="*/ 142776 h 517499"/>
                <a:gd name="connsiteX4" fmla="*/ 354146 w 428455"/>
                <a:gd name="connsiteY4" fmla="*/ 128041 h 517499"/>
                <a:gd name="connsiteX5" fmla="*/ 331154 w 428455"/>
                <a:gd name="connsiteY5" fmla="*/ 126771 h 517499"/>
                <a:gd name="connsiteX6" fmla="*/ 305114 w 428455"/>
                <a:gd name="connsiteY6" fmla="*/ 119023 h 517499"/>
                <a:gd name="connsiteX7" fmla="*/ 279963 w 428455"/>
                <a:gd name="connsiteY7" fmla="*/ 104669 h 517499"/>
                <a:gd name="connsiteX8" fmla="*/ 264339 w 428455"/>
                <a:gd name="connsiteY8" fmla="*/ 82947 h 517499"/>
                <a:gd name="connsiteX9" fmla="*/ 259512 w 428455"/>
                <a:gd name="connsiteY9" fmla="*/ 76723 h 517499"/>
                <a:gd name="connsiteX10" fmla="*/ 239823 w 428455"/>
                <a:gd name="connsiteY10" fmla="*/ 79645 h 517499"/>
                <a:gd name="connsiteX11" fmla="*/ 230677 w 428455"/>
                <a:gd name="connsiteY11" fmla="*/ 71388 h 517499"/>
                <a:gd name="connsiteX12" fmla="*/ 223945 w 428455"/>
                <a:gd name="connsiteY12" fmla="*/ 58432 h 517499"/>
                <a:gd name="connsiteX13" fmla="*/ 222294 w 428455"/>
                <a:gd name="connsiteY13" fmla="*/ 48015 h 517499"/>
                <a:gd name="connsiteX14" fmla="*/ 223945 w 428455"/>
                <a:gd name="connsiteY14" fmla="*/ 39251 h 517499"/>
                <a:gd name="connsiteX15" fmla="*/ 234234 w 428455"/>
                <a:gd name="connsiteY15" fmla="*/ 32646 h 517499"/>
                <a:gd name="connsiteX16" fmla="*/ 239569 w 428455"/>
                <a:gd name="connsiteY16" fmla="*/ 32010 h 517499"/>
                <a:gd name="connsiteX17" fmla="*/ 239696 w 428455"/>
                <a:gd name="connsiteY17" fmla="*/ 22610 h 517499"/>
                <a:gd name="connsiteX18" fmla="*/ 239696 w 428455"/>
                <a:gd name="connsiteY18" fmla="*/ 22610 h 517499"/>
                <a:gd name="connsiteX19" fmla="*/ 230804 w 428455"/>
                <a:gd name="connsiteY19" fmla="*/ 17148 h 517499"/>
                <a:gd name="connsiteX20" fmla="*/ 221023 w 428455"/>
                <a:gd name="connsiteY20" fmla="*/ 0 h 517499"/>
                <a:gd name="connsiteX21" fmla="*/ 212005 w 428455"/>
                <a:gd name="connsiteY21" fmla="*/ 13465 h 517499"/>
                <a:gd name="connsiteX22" fmla="*/ 186854 w 428455"/>
                <a:gd name="connsiteY22" fmla="*/ 35186 h 517499"/>
                <a:gd name="connsiteX23" fmla="*/ 156876 w 428455"/>
                <a:gd name="connsiteY23" fmla="*/ 63004 h 517499"/>
                <a:gd name="connsiteX24" fmla="*/ 145189 w 428455"/>
                <a:gd name="connsiteY24" fmla="*/ 77739 h 517499"/>
                <a:gd name="connsiteX25" fmla="*/ 136552 w 428455"/>
                <a:gd name="connsiteY25" fmla="*/ 92093 h 517499"/>
                <a:gd name="connsiteX26" fmla="*/ 124357 w 428455"/>
                <a:gd name="connsiteY26" fmla="*/ 97301 h 517499"/>
                <a:gd name="connsiteX27" fmla="*/ 109114 w 428455"/>
                <a:gd name="connsiteY27" fmla="*/ 98190 h 517499"/>
                <a:gd name="connsiteX28" fmla="*/ 99587 w 428455"/>
                <a:gd name="connsiteY28" fmla="*/ 103398 h 517499"/>
                <a:gd name="connsiteX29" fmla="*/ 90950 w 428455"/>
                <a:gd name="connsiteY29" fmla="*/ 103907 h 517499"/>
                <a:gd name="connsiteX30" fmla="*/ 70626 w 428455"/>
                <a:gd name="connsiteY30" fmla="*/ 102128 h 517499"/>
                <a:gd name="connsiteX31" fmla="*/ 46364 w 428455"/>
                <a:gd name="connsiteY31" fmla="*/ 100350 h 517499"/>
                <a:gd name="connsiteX32" fmla="*/ 17657 w 428455"/>
                <a:gd name="connsiteY32" fmla="*/ 108987 h 517499"/>
                <a:gd name="connsiteX33" fmla="*/ 0 w 428455"/>
                <a:gd name="connsiteY33" fmla="*/ 111147 h 517499"/>
                <a:gd name="connsiteX34" fmla="*/ 2286 w 428455"/>
                <a:gd name="connsiteY34" fmla="*/ 119023 h 517499"/>
                <a:gd name="connsiteX35" fmla="*/ 26040 w 428455"/>
                <a:gd name="connsiteY35" fmla="*/ 147603 h 517499"/>
                <a:gd name="connsiteX36" fmla="*/ 46872 w 428455"/>
                <a:gd name="connsiteY36" fmla="*/ 167292 h 517499"/>
                <a:gd name="connsiteX37" fmla="*/ 90442 w 428455"/>
                <a:gd name="connsiteY37" fmla="*/ 171357 h 517499"/>
                <a:gd name="connsiteX38" fmla="*/ 183551 w 428455"/>
                <a:gd name="connsiteY38" fmla="*/ 183424 h 517499"/>
                <a:gd name="connsiteX39" fmla="*/ 195872 w 428455"/>
                <a:gd name="connsiteY39" fmla="*/ 208321 h 517499"/>
                <a:gd name="connsiteX40" fmla="*/ 202478 w 428455"/>
                <a:gd name="connsiteY40" fmla="*/ 229407 h 517499"/>
                <a:gd name="connsiteX41" fmla="*/ 191807 w 428455"/>
                <a:gd name="connsiteY41" fmla="*/ 272723 h 517499"/>
                <a:gd name="connsiteX42" fmla="*/ 170087 w 428455"/>
                <a:gd name="connsiteY42" fmla="*/ 336997 h 517499"/>
                <a:gd name="connsiteX43" fmla="*/ 52715 w 428455"/>
                <a:gd name="connsiteY43" fmla="*/ 379805 h 517499"/>
                <a:gd name="connsiteX44" fmla="*/ 15243 w 428455"/>
                <a:gd name="connsiteY44" fmla="*/ 392634 h 517499"/>
                <a:gd name="connsiteX45" fmla="*/ 71896 w 428455"/>
                <a:gd name="connsiteY45" fmla="*/ 517500 h 517499"/>
                <a:gd name="connsiteX46" fmla="*/ 73801 w 428455"/>
                <a:gd name="connsiteY46" fmla="*/ 516230 h 517499"/>
                <a:gd name="connsiteX47" fmla="*/ 98572 w 428455"/>
                <a:gd name="connsiteY47" fmla="*/ 509497 h 517499"/>
                <a:gd name="connsiteX48" fmla="*/ 118768 w 428455"/>
                <a:gd name="connsiteY48" fmla="*/ 498700 h 517499"/>
                <a:gd name="connsiteX49" fmla="*/ 146587 w 428455"/>
                <a:gd name="connsiteY49" fmla="*/ 497557 h 517499"/>
                <a:gd name="connsiteX50" fmla="*/ 164370 w 428455"/>
                <a:gd name="connsiteY50" fmla="*/ 498827 h 517499"/>
                <a:gd name="connsiteX51" fmla="*/ 178089 w 428455"/>
                <a:gd name="connsiteY51" fmla="*/ 492349 h 517499"/>
                <a:gd name="connsiteX52" fmla="*/ 184186 w 428455"/>
                <a:gd name="connsiteY52" fmla="*/ 479138 h 517499"/>
                <a:gd name="connsiteX53" fmla="*/ 189140 w 428455"/>
                <a:gd name="connsiteY53" fmla="*/ 461355 h 517499"/>
                <a:gd name="connsiteX54" fmla="*/ 204129 w 428455"/>
                <a:gd name="connsiteY54" fmla="*/ 450304 h 517499"/>
                <a:gd name="connsiteX55" fmla="*/ 225850 w 428455"/>
                <a:gd name="connsiteY55" fmla="*/ 449669 h 517499"/>
                <a:gd name="connsiteX56" fmla="*/ 243252 w 428455"/>
                <a:gd name="connsiteY56" fmla="*/ 444206 h 517499"/>
                <a:gd name="connsiteX57" fmla="*/ 255829 w 428455"/>
                <a:gd name="connsiteY57" fmla="*/ 431250 h 517499"/>
                <a:gd name="connsiteX58" fmla="*/ 266753 w 428455"/>
                <a:gd name="connsiteY58" fmla="*/ 405591 h 517499"/>
                <a:gd name="connsiteX59" fmla="*/ 284790 w 428455"/>
                <a:gd name="connsiteY59" fmla="*/ 398478 h 517499"/>
                <a:gd name="connsiteX60" fmla="*/ 308671 w 428455"/>
                <a:gd name="connsiteY60" fmla="*/ 393270 h 517499"/>
                <a:gd name="connsiteX61" fmla="*/ 319976 w 428455"/>
                <a:gd name="connsiteY61" fmla="*/ 389332 h 517499"/>
                <a:gd name="connsiteX62" fmla="*/ 319087 w 428455"/>
                <a:gd name="connsiteY62" fmla="*/ 375232 h 517499"/>
                <a:gd name="connsiteX63" fmla="*/ 315784 w 428455"/>
                <a:gd name="connsiteY63" fmla="*/ 354908 h 517499"/>
                <a:gd name="connsiteX64" fmla="*/ 321627 w 428455"/>
                <a:gd name="connsiteY64" fmla="*/ 339538 h 517499"/>
                <a:gd name="connsiteX65" fmla="*/ 327724 w 428455"/>
                <a:gd name="connsiteY65" fmla="*/ 322135 h 517499"/>
                <a:gd name="connsiteX66" fmla="*/ 334838 w 428455"/>
                <a:gd name="connsiteY66" fmla="*/ 306766 h 517499"/>
                <a:gd name="connsiteX67" fmla="*/ 342078 w 428455"/>
                <a:gd name="connsiteY67" fmla="*/ 301430 h 517499"/>
                <a:gd name="connsiteX68" fmla="*/ 351224 w 428455"/>
                <a:gd name="connsiteY68" fmla="*/ 309179 h 517499"/>
                <a:gd name="connsiteX69" fmla="*/ 364689 w 428455"/>
                <a:gd name="connsiteY69" fmla="*/ 297493 h 517499"/>
                <a:gd name="connsiteX70" fmla="*/ 375104 w 428455"/>
                <a:gd name="connsiteY70" fmla="*/ 284536 h 517499"/>
                <a:gd name="connsiteX71" fmla="*/ 385521 w 428455"/>
                <a:gd name="connsiteY71" fmla="*/ 266753 h 517499"/>
                <a:gd name="connsiteX72" fmla="*/ 402923 w 428455"/>
                <a:gd name="connsiteY72" fmla="*/ 252399 h 517499"/>
                <a:gd name="connsiteX73" fmla="*/ 418928 w 428455"/>
                <a:gd name="connsiteY73" fmla="*/ 225469 h 517499"/>
                <a:gd name="connsiteX74" fmla="*/ 428455 w 428455"/>
                <a:gd name="connsiteY74" fmla="*/ 205908 h 517499"/>
                <a:gd name="connsiteX75" fmla="*/ 425407 w 428455"/>
                <a:gd name="connsiteY75" fmla="*/ 190792 h 5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28455" h="517499">
                  <a:moveTo>
                    <a:pt x="425279" y="190538"/>
                  </a:moveTo>
                  <a:cubicBezTo>
                    <a:pt x="423501" y="188378"/>
                    <a:pt x="419690" y="187997"/>
                    <a:pt x="412704" y="187489"/>
                  </a:cubicBezTo>
                  <a:cubicBezTo>
                    <a:pt x="405718" y="187108"/>
                    <a:pt x="404956" y="180122"/>
                    <a:pt x="400509" y="174913"/>
                  </a:cubicBezTo>
                  <a:cubicBezTo>
                    <a:pt x="396191" y="169705"/>
                    <a:pt x="381837" y="149763"/>
                    <a:pt x="377518" y="142776"/>
                  </a:cubicBezTo>
                  <a:cubicBezTo>
                    <a:pt x="373200" y="135790"/>
                    <a:pt x="364053" y="128930"/>
                    <a:pt x="354146" y="128041"/>
                  </a:cubicBezTo>
                  <a:cubicBezTo>
                    <a:pt x="344110" y="127152"/>
                    <a:pt x="340300" y="127660"/>
                    <a:pt x="331154" y="126771"/>
                  </a:cubicBezTo>
                  <a:cubicBezTo>
                    <a:pt x="322008" y="125882"/>
                    <a:pt x="317690" y="121182"/>
                    <a:pt x="305114" y="119023"/>
                  </a:cubicBezTo>
                  <a:cubicBezTo>
                    <a:pt x="292538" y="116863"/>
                    <a:pt x="288220" y="111655"/>
                    <a:pt x="279963" y="104669"/>
                  </a:cubicBezTo>
                  <a:cubicBezTo>
                    <a:pt x="271707" y="97682"/>
                    <a:pt x="270817" y="92093"/>
                    <a:pt x="264339" y="82947"/>
                  </a:cubicBezTo>
                  <a:cubicBezTo>
                    <a:pt x="262306" y="80026"/>
                    <a:pt x="260782" y="78120"/>
                    <a:pt x="259512" y="76723"/>
                  </a:cubicBezTo>
                  <a:cubicBezTo>
                    <a:pt x="251637" y="79010"/>
                    <a:pt x="242999" y="81042"/>
                    <a:pt x="239823" y="79645"/>
                  </a:cubicBezTo>
                  <a:cubicBezTo>
                    <a:pt x="236775" y="78374"/>
                    <a:pt x="233472" y="75199"/>
                    <a:pt x="230677" y="71388"/>
                  </a:cubicBezTo>
                  <a:cubicBezTo>
                    <a:pt x="227756" y="67323"/>
                    <a:pt x="225215" y="62496"/>
                    <a:pt x="223945" y="58432"/>
                  </a:cubicBezTo>
                  <a:cubicBezTo>
                    <a:pt x="222802" y="54621"/>
                    <a:pt x="222294" y="51191"/>
                    <a:pt x="222294" y="48015"/>
                  </a:cubicBezTo>
                  <a:cubicBezTo>
                    <a:pt x="222294" y="44840"/>
                    <a:pt x="222929" y="41918"/>
                    <a:pt x="223945" y="39251"/>
                  </a:cubicBezTo>
                  <a:cubicBezTo>
                    <a:pt x="225342" y="35440"/>
                    <a:pt x="229280" y="33535"/>
                    <a:pt x="234234" y="32646"/>
                  </a:cubicBezTo>
                  <a:cubicBezTo>
                    <a:pt x="235886" y="32391"/>
                    <a:pt x="237664" y="32137"/>
                    <a:pt x="239569" y="32010"/>
                  </a:cubicBezTo>
                  <a:cubicBezTo>
                    <a:pt x="239696" y="28962"/>
                    <a:pt x="240331" y="26548"/>
                    <a:pt x="239696" y="22610"/>
                  </a:cubicBezTo>
                  <a:lnTo>
                    <a:pt x="239696" y="22610"/>
                  </a:lnTo>
                  <a:cubicBezTo>
                    <a:pt x="236775" y="21086"/>
                    <a:pt x="233726" y="19308"/>
                    <a:pt x="230804" y="17148"/>
                  </a:cubicBezTo>
                  <a:cubicBezTo>
                    <a:pt x="225088" y="13084"/>
                    <a:pt x="222674" y="6986"/>
                    <a:pt x="221023" y="0"/>
                  </a:cubicBezTo>
                  <a:cubicBezTo>
                    <a:pt x="219372" y="3557"/>
                    <a:pt x="217340" y="7622"/>
                    <a:pt x="212005" y="13465"/>
                  </a:cubicBezTo>
                  <a:cubicBezTo>
                    <a:pt x="202478" y="23881"/>
                    <a:pt x="189903" y="28581"/>
                    <a:pt x="186854" y="35186"/>
                  </a:cubicBezTo>
                  <a:cubicBezTo>
                    <a:pt x="183805" y="41664"/>
                    <a:pt x="164370" y="57288"/>
                    <a:pt x="156876" y="63004"/>
                  </a:cubicBezTo>
                  <a:cubicBezTo>
                    <a:pt x="149509" y="68594"/>
                    <a:pt x="147349" y="72150"/>
                    <a:pt x="145189" y="77739"/>
                  </a:cubicBezTo>
                  <a:cubicBezTo>
                    <a:pt x="143030" y="83328"/>
                    <a:pt x="140870" y="90696"/>
                    <a:pt x="136552" y="92093"/>
                  </a:cubicBezTo>
                  <a:cubicBezTo>
                    <a:pt x="132233" y="93363"/>
                    <a:pt x="127406" y="92982"/>
                    <a:pt x="124357" y="97301"/>
                  </a:cubicBezTo>
                  <a:cubicBezTo>
                    <a:pt x="121309" y="101620"/>
                    <a:pt x="113941" y="99080"/>
                    <a:pt x="109114" y="98190"/>
                  </a:cubicBezTo>
                  <a:cubicBezTo>
                    <a:pt x="104288" y="97301"/>
                    <a:pt x="102636" y="99080"/>
                    <a:pt x="99587" y="103398"/>
                  </a:cubicBezTo>
                  <a:cubicBezTo>
                    <a:pt x="96539" y="107717"/>
                    <a:pt x="90950" y="103907"/>
                    <a:pt x="90950" y="103907"/>
                  </a:cubicBezTo>
                  <a:cubicBezTo>
                    <a:pt x="90950" y="103907"/>
                    <a:pt x="79645" y="103017"/>
                    <a:pt x="70626" y="102128"/>
                  </a:cubicBezTo>
                  <a:cubicBezTo>
                    <a:pt x="61480" y="101239"/>
                    <a:pt x="55383" y="100858"/>
                    <a:pt x="46364" y="100350"/>
                  </a:cubicBezTo>
                  <a:cubicBezTo>
                    <a:pt x="37218" y="99842"/>
                    <a:pt x="24643" y="104669"/>
                    <a:pt x="17657" y="108987"/>
                  </a:cubicBezTo>
                  <a:cubicBezTo>
                    <a:pt x="12575" y="112163"/>
                    <a:pt x="5335" y="113179"/>
                    <a:pt x="0" y="111147"/>
                  </a:cubicBezTo>
                  <a:cubicBezTo>
                    <a:pt x="762" y="114450"/>
                    <a:pt x="1524" y="117371"/>
                    <a:pt x="2286" y="119023"/>
                  </a:cubicBezTo>
                  <a:cubicBezTo>
                    <a:pt x="3683" y="122325"/>
                    <a:pt x="14862" y="135663"/>
                    <a:pt x="26040" y="147603"/>
                  </a:cubicBezTo>
                  <a:cubicBezTo>
                    <a:pt x="35186" y="157511"/>
                    <a:pt x="44077" y="166276"/>
                    <a:pt x="46872" y="167292"/>
                  </a:cubicBezTo>
                  <a:cubicBezTo>
                    <a:pt x="49159" y="168054"/>
                    <a:pt x="67831" y="169578"/>
                    <a:pt x="90442" y="171357"/>
                  </a:cubicBezTo>
                  <a:cubicBezTo>
                    <a:pt x="129566" y="174405"/>
                    <a:pt x="179867" y="178343"/>
                    <a:pt x="183551" y="183424"/>
                  </a:cubicBezTo>
                  <a:cubicBezTo>
                    <a:pt x="186091" y="186981"/>
                    <a:pt x="191554" y="197905"/>
                    <a:pt x="195872" y="208321"/>
                  </a:cubicBezTo>
                  <a:cubicBezTo>
                    <a:pt x="199302" y="216578"/>
                    <a:pt x="202096" y="224707"/>
                    <a:pt x="202478" y="229407"/>
                  </a:cubicBezTo>
                  <a:cubicBezTo>
                    <a:pt x="202859" y="233980"/>
                    <a:pt x="198032" y="252399"/>
                    <a:pt x="191807" y="272723"/>
                  </a:cubicBezTo>
                  <a:cubicBezTo>
                    <a:pt x="183170" y="301303"/>
                    <a:pt x="172119" y="334203"/>
                    <a:pt x="170087" y="336997"/>
                  </a:cubicBezTo>
                  <a:cubicBezTo>
                    <a:pt x="167292" y="340935"/>
                    <a:pt x="98572" y="364181"/>
                    <a:pt x="52715" y="379805"/>
                  </a:cubicBezTo>
                  <a:cubicBezTo>
                    <a:pt x="35059" y="385775"/>
                    <a:pt x="20832" y="390602"/>
                    <a:pt x="15243" y="392634"/>
                  </a:cubicBezTo>
                  <a:lnTo>
                    <a:pt x="71896" y="517500"/>
                  </a:lnTo>
                  <a:cubicBezTo>
                    <a:pt x="72532" y="517119"/>
                    <a:pt x="73167" y="516611"/>
                    <a:pt x="73801" y="516230"/>
                  </a:cubicBezTo>
                  <a:cubicBezTo>
                    <a:pt x="80280" y="511403"/>
                    <a:pt x="88536" y="513816"/>
                    <a:pt x="98572" y="509497"/>
                  </a:cubicBezTo>
                  <a:cubicBezTo>
                    <a:pt x="108479" y="505178"/>
                    <a:pt x="108352" y="501876"/>
                    <a:pt x="118768" y="498700"/>
                  </a:cubicBezTo>
                  <a:cubicBezTo>
                    <a:pt x="129184" y="495398"/>
                    <a:pt x="139982" y="497557"/>
                    <a:pt x="146587" y="497557"/>
                  </a:cubicBezTo>
                  <a:cubicBezTo>
                    <a:pt x="153192" y="497557"/>
                    <a:pt x="158273" y="499081"/>
                    <a:pt x="164370" y="498827"/>
                  </a:cubicBezTo>
                  <a:cubicBezTo>
                    <a:pt x="170467" y="498573"/>
                    <a:pt x="172627" y="497938"/>
                    <a:pt x="178089" y="492349"/>
                  </a:cubicBezTo>
                  <a:cubicBezTo>
                    <a:pt x="183551" y="486760"/>
                    <a:pt x="184567" y="485871"/>
                    <a:pt x="184186" y="479138"/>
                  </a:cubicBezTo>
                  <a:cubicBezTo>
                    <a:pt x="183805" y="472406"/>
                    <a:pt x="185203" y="467833"/>
                    <a:pt x="189140" y="461355"/>
                  </a:cubicBezTo>
                  <a:cubicBezTo>
                    <a:pt x="193078" y="454877"/>
                    <a:pt x="196762" y="452844"/>
                    <a:pt x="204129" y="450304"/>
                  </a:cubicBezTo>
                  <a:cubicBezTo>
                    <a:pt x="211496" y="447763"/>
                    <a:pt x="218864" y="449796"/>
                    <a:pt x="225850" y="449669"/>
                  </a:cubicBezTo>
                  <a:cubicBezTo>
                    <a:pt x="232837" y="449415"/>
                    <a:pt x="235886" y="448779"/>
                    <a:pt x="243252" y="444206"/>
                  </a:cubicBezTo>
                  <a:cubicBezTo>
                    <a:pt x="250620" y="439634"/>
                    <a:pt x="253415" y="437093"/>
                    <a:pt x="255829" y="431250"/>
                  </a:cubicBezTo>
                  <a:cubicBezTo>
                    <a:pt x="258242" y="425407"/>
                    <a:pt x="263577" y="412323"/>
                    <a:pt x="266753" y="405591"/>
                  </a:cubicBezTo>
                  <a:cubicBezTo>
                    <a:pt x="270055" y="398859"/>
                    <a:pt x="277169" y="401526"/>
                    <a:pt x="284790" y="398478"/>
                  </a:cubicBezTo>
                  <a:cubicBezTo>
                    <a:pt x="292412" y="395429"/>
                    <a:pt x="299779" y="395175"/>
                    <a:pt x="308671" y="393270"/>
                  </a:cubicBezTo>
                  <a:cubicBezTo>
                    <a:pt x="317563" y="391364"/>
                    <a:pt x="318197" y="390729"/>
                    <a:pt x="319976" y="389332"/>
                  </a:cubicBezTo>
                  <a:cubicBezTo>
                    <a:pt x="321755" y="388061"/>
                    <a:pt x="320357" y="381583"/>
                    <a:pt x="319087" y="375232"/>
                  </a:cubicBezTo>
                  <a:cubicBezTo>
                    <a:pt x="317817" y="368881"/>
                    <a:pt x="318197" y="363927"/>
                    <a:pt x="315784" y="354908"/>
                  </a:cubicBezTo>
                  <a:cubicBezTo>
                    <a:pt x="313370" y="345762"/>
                    <a:pt x="317308" y="347795"/>
                    <a:pt x="321627" y="339538"/>
                  </a:cubicBezTo>
                  <a:cubicBezTo>
                    <a:pt x="325946" y="331281"/>
                    <a:pt x="325692" y="329757"/>
                    <a:pt x="327724" y="322135"/>
                  </a:cubicBezTo>
                  <a:cubicBezTo>
                    <a:pt x="329630" y="314514"/>
                    <a:pt x="328614" y="313244"/>
                    <a:pt x="334838" y="306766"/>
                  </a:cubicBezTo>
                  <a:cubicBezTo>
                    <a:pt x="341189" y="300287"/>
                    <a:pt x="338648" y="301430"/>
                    <a:pt x="342078" y="301430"/>
                  </a:cubicBezTo>
                  <a:cubicBezTo>
                    <a:pt x="345508" y="301430"/>
                    <a:pt x="347667" y="309179"/>
                    <a:pt x="351224" y="309179"/>
                  </a:cubicBezTo>
                  <a:cubicBezTo>
                    <a:pt x="354781" y="309179"/>
                    <a:pt x="361640" y="305241"/>
                    <a:pt x="364689" y="297493"/>
                  </a:cubicBezTo>
                  <a:cubicBezTo>
                    <a:pt x="367738" y="289744"/>
                    <a:pt x="371167" y="291904"/>
                    <a:pt x="375104" y="284536"/>
                  </a:cubicBezTo>
                  <a:cubicBezTo>
                    <a:pt x="379042" y="277169"/>
                    <a:pt x="381202" y="272342"/>
                    <a:pt x="385521" y="266753"/>
                  </a:cubicBezTo>
                  <a:cubicBezTo>
                    <a:pt x="389840" y="261163"/>
                    <a:pt x="399367" y="257226"/>
                    <a:pt x="402923" y="252399"/>
                  </a:cubicBezTo>
                  <a:cubicBezTo>
                    <a:pt x="406353" y="247572"/>
                    <a:pt x="416769" y="232456"/>
                    <a:pt x="418928" y="225469"/>
                  </a:cubicBezTo>
                  <a:cubicBezTo>
                    <a:pt x="421087" y="218483"/>
                    <a:pt x="428455" y="210353"/>
                    <a:pt x="428455" y="205908"/>
                  </a:cubicBezTo>
                  <a:cubicBezTo>
                    <a:pt x="428455" y="201462"/>
                    <a:pt x="427185" y="192951"/>
                    <a:pt x="425407" y="190792"/>
                  </a:cubicBezTo>
                </a:path>
              </a:pathLst>
            </a:custGeom>
            <a:solidFill>
              <a:srgbClr val="FFFFFF"/>
            </a:solidFill>
            <a:ln w="12700" cap="flat">
              <a:noFill/>
              <a:prstDash val="solid"/>
              <a:miter/>
            </a:ln>
          </p:spPr>
          <p:txBody>
            <a:bodyPr rtlCol="0" anchor="ctr"/>
            <a:lstStyle/>
            <a:p>
              <a:endParaRPr lang="en-GB"/>
            </a:p>
          </p:txBody>
        </p:sp>
        <p:sp>
          <p:nvSpPr>
            <p:cNvPr id="1385" name="Freeform: Shape 1384">
              <a:extLst>
                <a:ext uri="{FF2B5EF4-FFF2-40B4-BE49-F238E27FC236}">
                  <a16:creationId xmlns:a16="http://schemas.microsoft.com/office/drawing/2014/main" id="{AFBAF855-8B1D-4D17-8C74-EAED2A9B19D5}"/>
                </a:ext>
              </a:extLst>
            </p:cNvPr>
            <p:cNvSpPr/>
            <p:nvPr/>
          </p:nvSpPr>
          <p:spPr>
            <a:xfrm>
              <a:off x="7724688" y="4665764"/>
              <a:ext cx="22609" cy="27338"/>
            </a:xfrm>
            <a:custGeom>
              <a:avLst/>
              <a:gdLst>
                <a:gd name="connsiteX0" fmla="*/ 19715 w 22609"/>
                <a:gd name="connsiteY0" fmla="*/ 2365 h 27338"/>
                <a:gd name="connsiteX1" fmla="*/ 5361 w 22609"/>
                <a:gd name="connsiteY1" fmla="*/ 9478 h 27338"/>
                <a:gd name="connsiteX2" fmla="*/ 153 w 22609"/>
                <a:gd name="connsiteY2" fmla="*/ 23705 h 27338"/>
                <a:gd name="connsiteX3" fmla="*/ 7140 w 22609"/>
                <a:gd name="connsiteY3" fmla="*/ 26754 h 27338"/>
                <a:gd name="connsiteX4" fmla="*/ 18063 w 22609"/>
                <a:gd name="connsiteY4" fmla="*/ 23324 h 27338"/>
                <a:gd name="connsiteX5" fmla="*/ 22128 w 22609"/>
                <a:gd name="connsiteY5" fmla="*/ 12781 h 27338"/>
                <a:gd name="connsiteX6" fmla="*/ 19715 w 22609"/>
                <a:gd name="connsiteY6" fmla="*/ 2365 h 2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9" h="27338">
                  <a:moveTo>
                    <a:pt x="19715" y="2365"/>
                  </a:moveTo>
                  <a:cubicBezTo>
                    <a:pt x="17174" y="-684"/>
                    <a:pt x="8028" y="-2843"/>
                    <a:pt x="5361" y="9478"/>
                  </a:cubicBezTo>
                  <a:cubicBezTo>
                    <a:pt x="3455" y="16846"/>
                    <a:pt x="-863" y="20402"/>
                    <a:pt x="153" y="23705"/>
                  </a:cubicBezTo>
                  <a:cubicBezTo>
                    <a:pt x="1169" y="27007"/>
                    <a:pt x="2313" y="28151"/>
                    <a:pt x="7140" y="26754"/>
                  </a:cubicBezTo>
                  <a:cubicBezTo>
                    <a:pt x="12093" y="25483"/>
                    <a:pt x="15777" y="27516"/>
                    <a:pt x="18063" y="23324"/>
                  </a:cubicBezTo>
                  <a:cubicBezTo>
                    <a:pt x="20350" y="19132"/>
                    <a:pt x="23906" y="18116"/>
                    <a:pt x="22128" y="12781"/>
                  </a:cubicBezTo>
                  <a:cubicBezTo>
                    <a:pt x="20350" y="7446"/>
                    <a:pt x="22255" y="5413"/>
                    <a:pt x="19715" y="2365"/>
                  </a:cubicBezTo>
                </a:path>
              </a:pathLst>
            </a:custGeom>
            <a:solidFill>
              <a:srgbClr val="FFFFFF"/>
            </a:solidFill>
            <a:ln w="12700" cap="flat">
              <a:noFill/>
              <a:prstDash val="solid"/>
              <a:miter/>
            </a:ln>
          </p:spPr>
          <p:txBody>
            <a:bodyPr rtlCol="0" anchor="ctr"/>
            <a:lstStyle/>
            <a:p>
              <a:endParaRPr lang="en-GB"/>
            </a:p>
          </p:txBody>
        </p:sp>
        <p:sp>
          <p:nvSpPr>
            <p:cNvPr id="1386" name="Freeform: Shape 1385">
              <a:extLst>
                <a:ext uri="{FF2B5EF4-FFF2-40B4-BE49-F238E27FC236}">
                  <a16:creationId xmlns:a16="http://schemas.microsoft.com/office/drawing/2014/main" id="{A62EED2F-0D0A-8342-8CFB-E9F05511EAF7}"/>
                </a:ext>
              </a:extLst>
            </p:cNvPr>
            <p:cNvSpPr/>
            <p:nvPr/>
          </p:nvSpPr>
          <p:spPr>
            <a:xfrm>
              <a:off x="7507329" y="3832806"/>
              <a:ext cx="15676" cy="11599"/>
            </a:xfrm>
            <a:custGeom>
              <a:avLst/>
              <a:gdLst>
                <a:gd name="connsiteX0" fmla="*/ 807 w 15676"/>
                <a:gd name="connsiteY0" fmla="*/ 5722 h 11599"/>
                <a:gd name="connsiteX1" fmla="*/ 4364 w 15676"/>
                <a:gd name="connsiteY1" fmla="*/ 11566 h 11599"/>
                <a:gd name="connsiteX2" fmla="*/ 15034 w 15676"/>
                <a:gd name="connsiteY2" fmla="*/ 2166 h 11599"/>
                <a:gd name="connsiteX3" fmla="*/ 680 w 15676"/>
                <a:gd name="connsiteY3" fmla="*/ 5722 h 11599"/>
              </a:gdLst>
              <a:ahLst/>
              <a:cxnLst>
                <a:cxn ang="0">
                  <a:pos x="connsiteX0" y="connsiteY0"/>
                </a:cxn>
                <a:cxn ang="0">
                  <a:pos x="connsiteX1" y="connsiteY1"/>
                </a:cxn>
                <a:cxn ang="0">
                  <a:pos x="connsiteX2" y="connsiteY2"/>
                </a:cxn>
                <a:cxn ang="0">
                  <a:pos x="connsiteX3" y="connsiteY3"/>
                </a:cxn>
              </a:cxnLst>
              <a:rect l="l" t="t" r="r" b="b"/>
              <a:pathLst>
                <a:path w="15676" h="11599">
                  <a:moveTo>
                    <a:pt x="807" y="5722"/>
                  </a:moveTo>
                  <a:cubicBezTo>
                    <a:pt x="-463" y="9025"/>
                    <a:pt x="-845" y="11947"/>
                    <a:pt x="4364" y="11566"/>
                  </a:cubicBezTo>
                  <a:cubicBezTo>
                    <a:pt x="9572" y="11312"/>
                    <a:pt x="18083" y="4706"/>
                    <a:pt x="15034" y="2166"/>
                  </a:cubicBezTo>
                  <a:cubicBezTo>
                    <a:pt x="12112" y="-502"/>
                    <a:pt x="2713" y="-2026"/>
                    <a:pt x="680" y="5722"/>
                  </a:cubicBezTo>
                </a:path>
              </a:pathLst>
            </a:custGeom>
            <a:solidFill>
              <a:srgbClr val="FFFFFF"/>
            </a:solidFill>
            <a:ln w="12700" cap="flat">
              <a:noFill/>
              <a:prstDash val="solid"/>
              <a:miter/>
            </a:ln>
          </p:spPr>
          <p:txBody>
            <a:bodyPr rtlCol="0" anchor="ctr"/>
            <a:lstStyle/>
            <a:p>
              <a:endParaRPr lang="en-GB"/>
            </a:p>
          </p:txBody>
        </p:sp>
        <p:sp>
          <p:nvSpPr>
            <p:cNvPr id="1387" name="Freeform: Shape 1386">
              <a:extLst>
                <a:ext uri="{FF2B5EF4-FFF2-40B4-BE49-F238E27FC236}">
                  <a16:creationId xmlns:a16="http://schemas.microsoft.com/office/drawing/2014/main" id="{B9AC45BC-9FFB-776D-A636-42C58EDFBFC2}"/>
                </a:ext>
              </a:extLst>
            </p:cNvPr>
            <p:cNvSpPr/>
            <p:nvPr/>
          </p:nvSpPr>
          <p:spPr>
            <a:xfrm>
              <a:off x="7061624" y="4259870"/>
              <a:ext cx="12340" cy="19147"/>
            </a:xfrm>
            <a:custGeom>
              <a:avLst/>
              <a:gdLst>
                <a:gd name="connsiteX0" fmla="*/ 5862 w 12340"/>
                <a:gd name="connsiteY0" fmla="*/ 15624 h 19147"/>
                <a:gd name="connsiteX1" fmla="*/ 11071 w 12340"/>
                <a:gd name="connsiteY1" fmla="*/ 14989 h 19147"/>
                <a:gd name="connsiteX2" fmla="*/ 12341 w 12340"/>
                <a:gd name="connsiteY2" fmla="*/ 7494 h 19147"/>
                <a:gd name="connsiteX3" fmla="*/ 4592 w 12340"/>
                <a:gd name="connsiteY3" fmla="*/ 0 h 19147"/>
                <a:gd name="connsiteX4" fmla="*/ 1290 w 12340"/>
                <a:gd name="connsiteY4" fmla="*/ 8765 h 19147"/>
                <a:gd name="connsiteX5" fmla="*/ 5862 w 12340"/>
                <a:gd name="connsiteY5" fmla="*/ 15624 h 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40" h="19147">
                  <a:moveTo>
                    <a:pt x="5862" y="15624"/>
                  </a:moveTo>
                  <a:cubicBezTo>
                    <a:pt x="7514" y="21467"/>
                    <a:pt x="10689" y="19181"/>
                    <a:pt x="11071" y="14989"/>
                  </a:cubicBezTo>
                  <a:cubicBezTo>
                    <a:pt x="11452" y="10797"/>
                    <a:pt x="12341" y="10162"/>
                    <a:pt x="12341" y="7494"/>
                  </a:cubicBezTo>
                  <a:cubicBezTo>
                    <a:pt x="12341" y="4827"/>
                    <a:pt x="10054" y="0"/>
                    <a:pt x="4592" y="0"/>
                  </a:cubicBezTo>
                  <a:cubicBezTo>
                    <a:pt x="20" y="1651"/>
                    <a:pt x="-1251" y="6224"/>
                    <a:pt x="1290" y="8765"/>
                  </a:cubicBezTo>
                  <a:cubicBezTo>
                    <a:pt x="3958" y="11432"/>
                    <a:pt x="4211" y="9781"/>
                    <a:pt x="5862" y="15624"/>
                  </a:cubicBezTo>
                </a:path>
              </a:pathLst>
            </a:custGeom>
            <a:solidFill>
              <a:srgbClr val="FFFFFF"/>
            </a:solidFill>
            <a:ln w="12700" cap="flat">
              <a:noFill/>
              <a:prstDash val="solid"/>
              <a:miter/>
            </a:ln>
          </p:spPr>
          <p:txBody>
            <a:bodyPr rtlCol="0" anchor="ctr"/>
            <a:lstStyle/>
            <a:p>
              <a:endParaRPr lang="en-GB"/>
            </a:p>
          </p:txBody>
        </p:sp>
        <p:sp>
          <p:nvSpPr>
            <p:cNvPr id="1388" name="Freeform: Shape 1387">
              <a:extLst>
                <a:ext uri="{FF2B5EF4-FFF2-40B4-BE49-F238E27FC236}">
                  <a16:creationId xmlns:a16="http://schemas.microsoft.com/office/drawing/2014/main" id="{D9DCE0D5-6BB4-971E-CB0C-AE0215ECCC9B}"/>
                </a:ext>
              </a:extLst>
            </p:cNvPr>
            <p:cNvSpPr/>
            <p:nvPr/>
          </p:nvSpPr>
          <p:spPr>
            <a:xfrm>
              <a:off x="7378230" y="4067157"/>
              <a:ext cx="12341" cy="14804"/>
            </a:xfrm>
            <a:custGeom>
              <a:avLst/>
              <a:gdLst>
                <a:gd name="connsiteX0" fmla="*/ 11646 w 12341"/>
                <a:gd name="connsiteY0" fmla="*/ 778 h 14804"/>
                <a:gd name="connsiteX1" fmla="*/ 3770 w 12341"/>
                <a:gd name="connsiteY1" fmla="*/ 4970 h 14804"/>
                <a:gd name="connsiteX2" fmla="*/ 3770 w 12341"/>
                <a:gd name="connsiteY2" fmla="*/ 14751 h 14804"/>
                <a:gd name="connsiteX3" fmla="*/ 11646 w 12341"/>
                <a:gd name="connsiteY3" fmla="*/ 778 h 14804"/>
              </a:gdLst>
              <a:ahLst/>
              <a:cxnLst>
                <a:cxn ang="0">
                  <a:pos x="connsiteX0" y="connsiteY0"/>
                </a:cxn>
                <a:cxn ang="0">
                  <a:pos x="connsiteX1" y="connsiteY1"/>
                </a:cxn>
                <a:cxn ang="0">
                  <a:pos x="connsiteX2" y="connsiteY2"/>
                </a:cxn>
                <a:cxn ang="0">
                  <a:pos x="connsiteX3" y="connsiteY3"/>
                </a:cxn>
              </a:cxnLst>
              <a:rect l="l" t="t" r="r" b="b"/>
              <a:pathLst>
                <a:path w="12341" h="14804">
                  <a:moveTo>
                    <a:pt x="11646" y="778"/>
                  </a:moveTo>
                  <a:cubicBezTo>
                    <a:pt x="9105" y="-492"/>
                    <a:pt x="4787" y="-873"/>
                    <a:pt x="3770" y="4970"/>
                  </a:cubicBezTo>
                  <a:cubicBezTo>
                    <a:pt x="-802" y="9543"/>
                    <a:pt x="-1692" y="13735"/>
                    <a:pt x="3770" y="14751"/>
                  </a:cubicBezTo>
                  <a:cubicBezTo>
                    <a:pt x="9360" y="15767"/>
                    <a:pt x="14187" y="2048"/>
                    <a:pt x="11646" y="778"/>
                  </a:cubicBezTo>
                </a:path>
              </a:pathLst>
            </a:custGeom>
            <a:solidFill>
              <a:srgbClr val="FFFFFF"/>
            </a:solidFill>
            <a:ln w="12700" cap="flat">
              <a:noFill/>
              <a:prstDash val="solid"/>
              <a:miter/>
            </a:ln>
          </p:spPr>
          <p:txBody>
            <a:bodyPr rtlCol="0" anchor="ctr"/>
            <a:lstStyle/>
            <a:p>
              <a:endParaRPr lang="en-GB"/>
            </a:p>
          </p:txBody>
        </p:sp>
        <p:sp>
          <p:nvSpPr>
            <p:cNvPr id="1389" name="Freeform: Shape 1388">
              <a:extLst>
                <a:ext uri="{FF2B5EF4-FFF2-40B4-BE49-F238E27FC236}">
                  <a16:creationId xmlns:a16="http://schemas.microsoft.com/office/drawing/2014/main" id="{4328A86A-80F1-04B4-2E80-0E61E52998A8}"/>
                </a:ext>
              </a:extLst>
            </p:cNvPr>
            <p:cNvSpPr/>
            <p:nvPr/>
          </p:nvSpPr>
          <p:spPr>
            <a:xfrm>
              <a:off x="7190174" y="4090565"/>
              <a:ext cx="12275" cy="11653"/>
            </a:xfrm>
            <a:custGeom>
              <a:avLst/>
              <a:gdLst>
                <a:gd name="connsiteX0" fmla="*/ 11959 w 12275"/>
                <a:gd name="connsiteY0" fmla="*/ 8364 h 11653"/>
                <a:gd name="connsiteX1" fmla="*/ 273 w 12275"/>
                <a:gd name="connsiteY1" fmla="*/ 3156 h 11653"/>
                <a:gd name="connsiteX2" fmla="*/ 2305 w 12275"/>
                <a:gd name="connsiteY2" fmla="*/ 11286 h 11653"/>
                <a:gd name="connsiteX3" fmla="*/ 12087 w 12275"/>
                <a:gd name="connsiteY3" fmla="*/ 8364 h 11653"/>
              </a:gdLst>
              <a:ahLst/>
              <a:cxnLst>
                <a:cxn ang="0">
                  <a:pos x="connsiteX0" y="connsiteY0"/>
                </a:cxn>
                <a:cxn ang="0">
                  <a:pos x="connsiteX1" y="connsiteY1"/>
                </a:cxn>
                <a:cxn ang="0">
                  <a:pos x="connsiteX2" y="connsiteY2"/>
                </a:cxn>
                <a:cxn ang="0">
                  <a:pos x="connsiteX3" y="connsiteY3"/>
                </a:cxn>
              </a:cxnLst>
              <a:rect l="l" t="t" r="r" b="b"/>
              <a:pathLst>
                <a:path w="12275" h="11653">
                  <a:moveTo>
                    <a:pt x="11959" y="8364"/>
                  </a:moveTo>
                  <a:cubicBezTo>
                    <a:pt x="14500" y="6459"/>
                    <a:pt x="908" y="-5608"/>
                    <a:pt x="273" y="3156"/>
                  </a:cubicBezTo>
                  <a:cubicBezTo>
                    <a:pt x="19" y="7729"/>
                    <a:pt x="-743" y="10016"/>
                    <a:pt x="2305" y="11286"/>
                  </a:cubicBezTo>
                  <a:cubicBezTo>
                    <a:pt x="5227" y="12556"/>
                    <a:pt x="9419" y="10270"/>
                    <a:pt x="12087" y="8364"/>
                  </a:cubicBezTo>
                </a:path>
              </a:pathLst>
            </a:custGeom>
            <a:solidFill>
              <a:srgbClr val="FFFFFF"/>
            </a:solidFill>
            <a:ln w="12700" cap="flat">
              <a:noFill/>
              <a:prstDash val="solid"/>
              <a:miter/>
            </a:ln>
          </p:spPr>
          <p:txBody>
            <a:bodyPr rtlCol="0" anchor="ctr"/>
            <a:lstStyle/>
            <a:p>
              <a:endParaRPr lang="en-GB"/>
            </a:p>
          </p:txBody>
        </p:sp>
        <p:sp>
          <p:nvSpPr>
            <p:cNvPr id="1390" name="Freeform: Shape 1389">
              <a:extLst>
                <a:ext uri="{FF2B5EF4-FFF2-40B4-BE49-F238E27FC236}">
                  <a16:creationId xmlns:a16="http://schemas.microsoft.com/office/drawing/2014/main" id="{23D5BBD8-10BD-5AB6-7C11-28B5310DFA4C}"/>
                </a:ext>
              </a:extLst>
            </p:cNvPr>
            <p:cNvSpPr/>
            <p:nvPr/>
          </p:nvSpPr>
          <p:spPr>
            <a:xfrm>
              <a:off x="7124529" y="4077036"/>
              <a:ext cx="24398" cy="15602"/>
            </a:xfrm>
            <a:custGeom>
              <a:avLst/>
              <a:gdLst>
                <a:gd name="connsiteX0" fmla="*/ 14854 w 24398"/>
                <a:gd name="connsiteY0" fmla="*/ 9826 h 15602"/>
                <a:gd name="connsiteX1" fmla="*/ 22984 w 24398"/>
                <a:gd name="connsiteY1" fmla="*/ 680 h 15602"/>
                <a:gd name="connsiteX2" fmla="*/ 3422 w 24398"/>
                <a:gd name="connsiteY2" fmla="*/ 7794 h 15602"/>
                <a:gd name="connsiteX3" fmla="*/ 2405 w 24398"/>
                <a:gd name="connsiteY3" fmla="*/ 15542 h 15602"/>
                <a:gd name="connsiteX4" fmla="*/ 14727 w 24398"/>
                <a:gd name="connsiteY4" fmla="*/ 9699 h 1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 h="15602">
                  <a:moveTo>
                    <a:pt x="14854" y="9826"/>
                  </a:moveTo>
                  <a:cubicBezTo>
                    <a:pt x="21333" y="7921"/>
                    <a:pt x="27175" y="2077"/>
                    <a:pt x="22984" y="680"/>
                  </a:cubicBezTo>
                  <a:cubicBezTo>
                    <a:pt x="18792" y="-590"/>
                    <a:pt x="6979" y="-971"/>
                    <a:pt x="3422" y="7794"/>
                  </a:cubicBezTo>
                  <a:cubicBezTo>
                    <a:pt x="500" y="11096"/>
                    <a:pt x="-2040" y="14907"/>
                    <a:pt x="2405" y="15542"/>
                  </a:cubicBezTo>
                  <a:cubicBezTo>
                    <a:pt x="6979" y="16177"/>
                    <a:pt x="8249" y="11604"/>
                    <a:pt x="14727" y="9699"/>
                  </a:cubicBezTo>
                </a:path>
              </a:pathLst>
            </a:custGeom>
            <a:solidFill>
              <a:srgbClr val="FFFFFF"/>
            </a:solidFill>
            <a:ln w="12700" cap="flat">
              <a:noFill/>
              <a:prstDash val="solid"/>
              <a:miter/>
            </a:ln>
          </p:spPr>
          <p:txBody>
            <a:bodyPr rtlCol="0" anchor="ctr"/>
            <a:lstStyle/>
            <a:p>
              <a:endParaRPr lang="en-GB"/>
            </a:p>
          </p:txBody>
        </p:sp>
        <p:sp>
          <p:nvSpPr>
            <p:cNvPr id="1391" name="Freeform: Shape 1390">
              <a:extLst>
                <a:ext uri="{FF2B5EF4-FFF2-40B4-BE49-F238E27FC236}">
                  <a16:creationId xmlns:a16="http://schemas.microsoft.com/office/drawing/2014/main" id="{BA221712-61C6-3453-C984-B78D4D2A70D7}"/>
                </a:ext>
              </a:extLst>
            </p:cNvPr>
            <p:cNvSpPr/>
            <p:nvPr/>
          </p:nvSpPr>
          <p:spPr>
            <a:xfrm>
              <a:off x="7385252" y="4117713"/>
              <a:ext cx="11462" cy="12183"/>
            </a:xfrm>
            <a:custGeom>
              <a:avLst/>
              <a:gdLst>
                <a:gd name="connsiteX0" fmla="*/ 3227 w 11462"/>
                <a:gd name="connsiteY0" fmla="*/ 1921 h 12183"/>
                <a:gd name="connsiteX1" fmla="*/ 1957 w 11462"/>
                <a:gd name="connsiteY1" fmla="*/ 9416 h 12183"/>
                <a:gd name="connsiteX2" fmla="*/ 11357 w 11462"/>
                <a:gd name="connsiteY2" fmla="*/ 9670 h 12183"/>
                <a:gd name="connsiteX3" fmla="*/ 3227 w 11462"/>
                <a:gd name="connsiteY3" fmla="*/ 1794 h 12183"/>
              </a:gdLst>
              <a:ahLst/>
              <a:cxnLst>
                <a:cxn ang="0">
                  <a:pos x="connsiteX0" y="connsiteY0"/>
                </a:cxn>
                <a:cxn ang="0">
                  <a:pos x="connsiteX1" y="connsiteY1"/>
                </a:cxn>
                <a:cxn ang="0">
                  <a:pos x="connsiteX2" y="connsiteY2"/>
                </a:cxn>
                <a:cxn ang="0">
                  <a:pos x="connsiteX3" y="connsiteY3"/>
                </a:cxn>
              </a:cxnLst>
              <a:rect l="l" t="t" r="r" b="b"/>
              <a:pathLst>
                <a:path w="11462" h="12183">
                  <a:moveTo>
                    <a:pt x="3227" y="1921"/>
                  </a:moveTo>
                  <a:cubicBezTo>
                    <a:pt x="1576" y="5224"/>
                    <a:pt x="-2362" y="6748"/>
                    <a:pt x="1957" y="9416"/>
                  </a:cubicBezTo>
                  <a:cubicBezTo>
                    <a:pt x="6149" y="11957"/>
                    <a:pt x="10468" y="13989"/>
                    <a:pt x="11357" y="9670"/>
                  </a:cubicBezTo>
                  <a:cubicBezTo>
                    <a:pt x="12373" y="5478"/>
                    <a:pt x="5768" y="-3922"/>
                    <a:pt x="3227" y="1794"/>
                  </a:cubicBezTo>
                </a:path>
              </a:pathLst>
            </a:custGeom>
            <a:solidFill>
              <a:srgbClr val="FFFFFF"/>
            </a:solidFill>
            <a:ln w="12700" cap="flat">
              <a:noFill/>
              <a:prstDash val="solid"/>
              <a:miter/>
            </a:ln>
          </p:spPr>
          <p:txBody>
            <a:bodyPr rtlCol="0" anchor="ctr"/>
            <a:lstStyle/>
            <a:p>
              <a:endParaRPr lang="en-GB"/>
            </a:p>
          </p:txBody>
        </p:sp>
        <p:sp>
          <p:nvSpPr>
            <p:cNvPr id="1392" name="Freeform: Shape 1391">
              <a:extLst>
                <a:ext uri="{FF2B5EF4-FFF2-40B4-BE49-F238E27FC236}">
                  <a16:creationId xmlns:a16="http://schemas.microsoft.com/office/drawing/2014/main" id="{DCF3B58F-FB1A-7BEE-D8B8-088375E34E36}"/>
                </a:ext>
              </a:extLst>
            </p:cNvPr>
            <p:cNvSpPr/>
            <p:nvPr/>
          </p:nvSpPr>
          <p:spPr>
            <a:xfrm>
              <a:off x="7470201" y="3946503"/>
              <a:ext cx="10522" cy="10357"/>
            </a:xfrm>
            <a:custGeom>
              <a:avLst/>
              <a:gdLst>
                <a:gd name="connsiteX0" fmla="*/ 82 w 10522"/>
                <a:gd name="connsiteY0" fmla="*/ 3807 h 10357"/>
                <a:gd name="connsiteX1" fmla="*/ 4655 w 10522"/>
                <a:gd name="connsiteY1" fmla="*/ 10285 h 10357"/>
                <a:gd name="connsiteX2" fmla="*/ 10499 w 10522"/>
                <a:gd name="connsiteY2" fmla="*/ 4696 h 10357"/>
                <a:gd name="connsiteX3" fmla="*/ 82 w 10522"/>
                <a:gd name="connsiteY3" fmla="*/ 3680 h 10357"/>
              </a:gdLst>
              <a:ahLst/>
              <a:cxnLst>
                <a:cxn ang="0">
                  <a:pos x="connsiteX0" y="connsiteY0"/>
                </a:cxn>
                <a:cxn ang="0">
                  <a:pos x="connsiteX1" y="connsiteY1"/>
                </a:cxn>
                <a:cxn ang="0">
                  <a:pos x="connsiteX2" y="connsiteY2"/>
                </a:cxn>
                <a:cxn ang="0">
                  <a:pos x="connsiteX3" y="connsiteY3"/>
                </a:cxn>
              </a:cxnLst>
              <a:rect l="l" t="t" r="r" b="b"/>
              <a:pathLst>
                <a:path w="10522" h="10357">
                  <a:moveTo>
                    <a:pt x="82" y="3807"/>
                  </a:moveTo>
                  <a:cubicBezTo>
                    <a:pt x="-552" y="7745"/>
                    <a:pt x="2623" y="10031"/>
                    <a:pt x="4655" y="10285"/>
                  </a:cubicBezTo>
                  <a:cubicBezTo>
                    <a:pt x="6561" y="10666"/>
                    <a:pt x="10879" y="9650"/>
                    <a:pt x="10499" y="4696"/>
                  </a:cubicBezTo>
                  <a:cubicBezTo>
                    <a:pt x="10117" y="-131"/>
                    <a:pt x="-552" y="-2418"/>
                    <a:pt x="82" y="3680"/>
                  </a:cubicBezTo>
                </a:path>
              </a:pathLst>
            </a:custGeom>
            <a:solidFill>
              <a:srgbClr val="FFFFFF"/>
            </a:solidFill>
            <a:ln w="12700" cap="flat">
              <a:noFill/>
              <a:prstDash val="solid"/>
              <a:miter/>
            </a:ln>
          </p:spPr>
          <p:txBody>
            <a:bodyPr rtlCol="0" anchor="ctr"/>
            <a:lstStyle/>
            <a:p>
              <a:endParaRPr lang="en-GB"/>
            </a:p>
          </p:txBody>
        </p:sp>
        <p:sp>
          <p:nvSpPr>
            <p:cNvPr id="1393" name="Freeform: Shape 1392">
              <a:extLst>
                <a:ext uri="{FF2B5EF4-FFF2-40B4-BE49-F238E27FC236}">
                  <a16:creationId xmlns:a16="http://schemas.microsoft.com/office/drawing/2014/main" id="{10D18C0F-6BD4-DEBA-C430-5D8F1BF1901D}"/>
                </a:ext>
              </a:extLst>
            </p:cNvPr>
            <p:cNvSpPr/>
            <p:nvPr/>
          </p:nvSpPr>
          <p:spPr>
            <a:xfrm>
              <a:off x="7501273" y="3872151"/>
              <a:ext cx="11539" cy="16139"/>
            </a:xfrm>
            <a:custGeom>
              <a:avLst/>
              <a:gdLst>
                <a:gd name="connsiteX0" fmla="*/ 2925 w 11539"/>
                <a:gd name="connsiteY0" fmla="*/ 5627 h 16139"/>
                <a:gd name="connsiteX1" fmla="*/ 1655 w 11539"/>
                <a:gd name="connsiteY1" fmla="*/ 16044 h 16139"/>
                <a:gd name="connsiteX2" fmla="*/ 11055 w 11539"/>
                <a:gd name="connsiteY2" fmla="*/ 3976 h 16139"/>
                <a:gd name="connsiteX3" fmla="*/ 2925 w 11539"/>
                <a:gd name="connsiteY3" fmla="*/ 5627 h 16139"/>
              </a:gdLst>
              <a:ahLst/>
              <a:cxnLst>
                <a:cxn ang="0">
                  <a:pos x="connsiteX0" y="connsiteY0"/>
                </a:cxn>
                <a:cxn ang="0">
                  <a:pos x="connsiteX1" y="connsiteY1"/>
                </a:cxn>
                <a:cxn ang="0">
                  <a:pos x="connsiteX2" y="connsiteY2"/>
                </a:cxn>
                <a:cxn ang="0">
                  <a:pos x="connsiteX3" y="connsiteY3"/>
                </a:cxn>
              </a:cxnLst>
              <a:rect l="l" t="t" r="r" b="b"/>
              <a:pathLst>
                <a:path w="11539" h="16139">
                  <a:moveTo>
                    <a:pt x="2925" y="5627"/>
                  </a:moveTo>
                  <a:cubicBezTo>
                    <a:pt x="1909" y="7533"/>
                    <a:pt x="-2283" y="15028"/>
                    <a:pt x="1655" y="16044"/>
                  </a:cubicBezTo>
                  <a:cubicBezTo>
                    <a:pt x="5593" y="17060"/>
                    <a:pt x="8514" y="9820"/>
                    <a:pt x="11055" y="3976"/>
                  </a:cubicBezTo>
                  <a:cubicBezTo>
                    <a:pt x="13723" y="-1867"/>
                    <a:pt x="4576" y="-1232"/>
                    <a:pt x="2925" y="5627"/>
                  </a:cubicBezTo>
                </a:path>
              </a:pathLst>
            </a:custGeom>
            <a:solidFill>
              <a:srgbClr val="FFFFFF"/>
            </a:solidFill>
            <a:ln w="12700" cap="flat">
              <a:noFill/>
              <a:prstDash val="solid"/>
              <a:miter/>
            </a:ln>
          </p:spPr>
          <p:txBody>
            <a:bodyPr rtlCol="0" anchor="ctr"/>
            <a:lstStyle/>
            <a:p>
              <a:endParaRPr lang="en-GB"/>
            </a:p>
          </p:txBody>
        </p:sp>
        <p:sp>
          <p:nvSpPr>
            <p:cNvPr id="1394" name="Freeform: Shape 1393">
              <a:extLst>
                <a:ext uri="{FF2B5EF4-FFF2-40B4-BE49-F238E27FC236}">
                  <a16:creationId xmlns:a16="http://schemas.microsoft.com/office/drawing/2014/main" id="{930782F7-98B9-5605-ED7B-321EB1156A25}"/>
                </a:ext>
              </a:extLst>
            </p:cNvPr>
            <p:cNvSpPr/>
            <p:nvPr/>
          </p:nvSpPr>
          <p:spPr>
            <a:xfrm>
              <a:off x="3942926" y="1568726"/>
              <a:ext cx="638963" cy="482941"/>
            </a:xfrm>
            <a:custGeom>
              <a:avLst/>
              <a:gdLst>
                <a:gd name="connsiteX0" fmla="*/ 234869 w 638963"/>
                <a:gd name="connsiteY0" fmla="*/ 437340 h 482941"/>
                <a:gd name="connsiteX1" fmla="*/ 238553 w 638963"/>
                <a:gd name="connsiteY1" fmla="*/ 422097 h 482941"/>
                <a:gd name="connsiteX2" fmla="*/ 240204 w 638963"/>
                <a:gd name="connsiteY2" fmla="*/ 420318 h 482941"/>
                <a:gd name="connsiteX3" fmla="*/ 261798 w 638963"/>
                <a:gd name="connsiteY3" fmla="*/ 403170 h 482941"/>
                <a:gd name="connsiteX4" fmla="*/ 291141 w 638963"/>
                <a:gd name="connsiteY4" fmla="*/ 382846 h 482941"/>
                <a:gd name="connsiteX5" fmla="*/ 306384 w 638963"/>
                <a:gd name="connsiteY5" fmla="*/ 377130 h 482941"/>
                <a:gd name="connsiteX6" fmla="*/ 328360 w 638963"/>
                <a:gd name="connsiteY6" fmla="*/ 373192 h 482941"/>
                <a:gd name="connsiteX7" fmla="*/ 335346 w 638963"/>
                <a:gd name="connsiteY7" fmla="*/ 372811 h 482941"/>
                <a:gd name="connsiteX8" fmla="*/ 347667 w 638963"/>
                <a:gd name="connsiteY8" fmla="*/ 370398 h 482941"/>
                <a:gd name="connsiteX9" fmla="*/ 351859 w 638963"/>
                <a:gd name="connsiteY9" fmla="*/ 365062 h 482941"/>
                <a:gd name="connsiteX10" fmla="*/ 351859 w 638963"/>
                <a:gd name="connsiteY10" fmla="*/ 365062 h 482941"/>
                <a:gd name="connsiteX11" fmla="*/ 359735 w 638963"/>
                <a:gd name="connsiteY11" fmla="*/ 357314 h 482941"/>
                <a:gd name="connsiteX12" fmla="*/ 373834 w 638963"/>
                <a:gd name="connsiteY12" fmla="*/ 356806 h 482941"/>
                <a:gd name="connsiteX13" fmla="*/ 381710 w 638963"/>
                <a:gd name="connsiteY13" fmla="*/ 357187 h 482941"/>
                <a:gd name="connsiteX14" fmla="*/ 382980 w 638963"/>
                <a:gd name="connsiteY14" fmla="*/ 357187 h 482941"/>
                <a:gd name="connsiteX15" fmla="*/ 405845 w 638963"/>
                <a:gd name="connsiteY15" fmla="*/ 353249 h 482941"/>
                <a:gd name="connsiteX16" fmla="*/ 421977 w 638963"/>
                <a:gd name="connsiteY16" fmla="*/ 336863 h 482941"/>
                <a:gd name="connsiteX17" fmla="*/ 435315 w 638963"/>
                <a:gd name="connsiteY17" fmla="*/ 323271 h 482941"/>
                <a:gd name="connsiteX18" fmla="*/ 473803 w 638963"/>
                <a:gd name="connsiteY18" fmla="*/ 305234 h 482941"/>
                <a:gd name="connsiteX19" fmla="*/ 492603 w 638963"/>
                <a:gd name="connsiteY19" fmla="*/ 296850 h 482941"/>
                <a:gd name="connsiteX20" fmla="*/ 495398 w 638963"/>
                <a:gd name="connsiteY20" fmla="*/ 295453 h 482941"/>
                <a:gd name="connsiteX21" fmla="*/ 503019 w 638963"/>
                <a:gd name="connsiteY21" fmla="*/ 289737 h 482941"/>
                <a:gd name="connsiteX22" fmla="*/ 502257 w 638963"/>
                <a:gd name="connsiteY22" fmla="*/ 287704 h 482941"/>
                <a:gd name="connsiteX23" fmla="*/ 499716 w 638963"/>
                <a:gd name="connsiteY23" fmla="*/ 285164 h 482941"/>
                <a:gd name="connsiteX24" fmla="*/ 498827 w 638963"/>
                <a:gd name="connsiteY24" fmla="*/ 273605 h 482941"/>
                <a:gd name="connsiteX25" fmla="*/ 499208 w 638963"/>
                <a:gd name="connsiteY25" fmla="*/ 272588 h 482941"/>
                <a:gd name="connsiteX26" fmla="*/ 499208 w 638963"/>
                <a:gd name="connsiteY26" fmla="*/ 272588 h 482941"/>
                <a:gd name="connsiteX27" fmla="*/ 499462 w 638963"/>
                <a:gd name="connsiteY27" fmla="*/ 269413 h 482941"/>
                <a:gd name="connsiteX28" fmla="*/ 499462 w 638963"/>
                <a:gd name="connsiteY28" fmla="*/ 269413 h 482941"/>
                <a:gd name="connsiteX29" fmla="*/ 496287 w 638963"/>
                <a:gd name="connsiteY29" fmla="*/ 265475 h 482941"/>
                <a:gd name="connsiteX30" fmla="*/ 492857 w 638963"/>
                <a:gd name="connsiteY30" fmla="*/ 257472 h 482941"/>
                <a:gd name="connsiteX31" fmla="*/ 496414 w 638963"/>
                <a:gd name="connsiteY31" fmla="*/ 249470 h 482941"/>
                <a:gd name="connsiteX32" fmla="*/ 511022 w 638963"/>
                <a:gd name="connsiteY32" fmla="*/ 246675 h 482941"/>
                <a:gd name="connsiteX33" fmla="*/ 518643 w 638963"/>
                <a:gd name="connsiteY33" fmla="*/ 246802 h 482941"/>
                <a:gd name="connsiteX34" fmla="*/ 527408 w 638963"/>
                <a:gd name="connsiteY34" fmla="*/ 245405 h 482941"/>
                <a:gd name="connsiteX35" fmla="*/ 535665 w 638963"/>
                <a:gd name="connsiteY35" fmla="*/ 239562 h 482941"/>
                <a:gd name="connsiteX36" fmla="*/ 543667 w 638963"/>
                <a:gd name="connsiteY36" fmla="*/ 231305 h 482941"/>
                <a:gd name="connsiteX37" fmla="*/ 549256 w 638963"/>
                <a:gd name="connsiteY37" fmla="*/ 225589 h 482941"/>
                <a:gd name="connsiteX38" fmla="*/ 559164 w 638963"/>
                <a:gd name="connsiteY38" fmla="*/ 222922 h 482941"/>
                <a:gd name="connsiteX39" fmla="*/ 564880 w 638963"/>
                <a:gd name="connsiteY39" fmla="*/ 222668 h 482941"/>
                <a:gd name="connsiteX40" fmla="*/ 569580 w 638963"/>
                <a:gd name="connsiteY40" fmla="*/ 221651 h 482941"/>
                <a:gd name="connsiteX41" fmla="*/ 582918 w 638963"/>
                <a:gd name="connsiteY41" fmla="*/ 220381 h 482941"/>
                <a:gd name="connsiteX42" fmla="*/ 606925 w 638963"/>
                <a:gd name="connsiteY42" fmla="*/ 223049 h 482941"/>
                <a:gd name="connsiteX43" fmla="*/ 623693 w 638963"/>
                <a:gd name="connsiteY43" fmla="*/ 225081 h 482941"/>
                <a:gd name="connsiteX44" fmla="*/ 624963 w 638963"/>
                <a:gd name="connsiteY44" fmla="*/ 225081 h 482941"/>
                <a:gd name="connsiteX45" fmla="*/ 632458 w 638963"/>
                <a:gd name="connsiteY45" fmla="*/ 224192 h 482941"/>
                <a:gd name="connsiteX46" fmla="*/ 632584 w 638963"/>
                <a:gd name="connsiteY46" fmla="*/ 220889 h 482941"/>
                <a:gd name="connsiteX47" fmla="*/ 632839 w 638963"/>
                <a:gd name="connsiteY47" fmla="*/ 217586 h 482941"/>
                <a:gd name="connsiteX48" fmla="*/ 635125 w 638963"/>
                <a:gd name="connsiteY48" fmla="*/ 211870 h 482941"/>
                <a:gd name="connsiteX49" fmla="*/ 638428 w 638963"/>
                <a:gd name="connsiteY49" fmla="*/ 199549 h 482941"/>
                <a:gd name="connsiteX50" fmla="*/ 634871 w 638963"/>
                <a:gd name="connsiteY50" fmla="*/ 195865 h 482941"/>
                <a:gd name="connsiteX51" fmla="*/ 625852 w 638963"/>
                <a:gd name="connsiteY51" fmla="*/ 183163 h 482941"/>
                <a:gd name="connsiteX52" fmla="*/ 623312 w 638963"/>
                <a:gd name="connsiteY52" fmla="*/ 174398 h 482941"/>
                <a:gd name="connsiteX53" fmla="*/ 618866 w 638963"/>
                <a:gd name="connsiteY53" fmla="*/ 161696 h 482941"/>
                <a:gd name="connsiteX54" fmla="*/ 615944 w 638963"/>
                <a:gd name="connsiteY54" fmla="*/ 155979 h 482941"/>
                <a:gd name="connsiteX55" fmla="*/ 605909 w 638963"/>
                <a:gd name="connsiteY55" fmla="*/ 128034 h 482941"/>
                <a:gd name="connsiteX56" fmla="*/ 608577 w 638963"/>
                <a:gd name="connsiteY56" fmla="*/ 114950 h 482941"/>
                <a:gd name="connsiteX57" fmla="*/ 611117 w 638963"/>
                <a:gd name="connsiteY57" fmla="*/ 100342 h 482941"/>
                <a:gd name="connsiteX58" fmla="*/ 610863 w 638963"/>
                <a:gd name="connsiteY58" fmla="*/ 93610 h 482941"/>
                <a:gd name="connsiteX59" fmla="*/ 609212 w 638963"/>
                <a:gd name="connsiteY59" fmla="*/ 86116 h 482941"/>
                <a:gd name="connsiteX60" fmla="*/ 606036 w 638963"/>
                <a:gd name="connsiteY60" fmla="*/ 82432 h 482941"/>
                <a:gd name="connsiteX61" fmla="*/ 601717 w 638963"/>
                <a:gd name="connsiteY61" fmla="*/ 72397 h 482941"/>
                <a:gd name="connsiteX62" fmla="*/ 602607 w 638963"/>
                <a:gd name="connsiteY62" fmla="*/ 69856 h 482941"/>
                <a:gd name="connsiteX63" fmla="*/ 602098 w 638963"/>
                <a:gd name="connsiteY63" fmla="*/ 63124 h 482941"/>
                <a:gd name="connsiteX64" fmla="*/ 585331 w 638963"/>
                <a:gd name="connsiteY64" fmla="*/ 46865 h 482941"/>
                <a:gd name="connsiteX65" fmla="*/ 565261 w 638963"/>
                <a:gd name="connsiteY65" fmla="*/ 41149 h 482941"/>
                <a:gd name="connsiteX66" fmla="*/ 551035 w 638963"/>
                <a:gd name="connsiteY66" fmla="*/ 42419 h 482941"/>
                <a:gd name="connsiteX67" fmla="*/ 542905 w 638963"/>
                <a:gd name="connsiteY67" fmla="*/ 29463 h 482941"/>
                <a:gd name="connsiteX68" fmla="*/ 523851 w 638963"/>
                <a:gd name="connsiteY68" fmla="*/ 34289 h 482941"/>
                <a:gd name="connsiteX69" fmla="*/ 492603 w 638963"/>
                <a:gd name="connsiteY69" fmla="*/ 43054 h 482941"/>
                <a:gd name="connsiteX70" fmla="*/ 463514 w 638963"/>
                <a:gd name="connsiteY70" fmla="*/ 42165 h 482941"/>
                <a:gd name="connsiteX71" fmla="*/ 435823 w 638963"/>
                <a:gd name="connsiteY71" fmla="*/ 29844 h 482941"/>
                <a:gd name="connsiteX72" fmla="*/ 419183 w 638963"/>
                <a:gd name="connsiteY72" fmla="*/ 7614 h 482941"/>
                <a:gd name="connsiteX73" fmla="*/ 410672 w 638963"/>
                <a:gd name="connsiteY73" fmla="*/ 120 h 482941"/>
                <a:gd name="connsiteX74" fmla="*/ 401399 w 638963"/>
                <a:gd name="connsiteY74" fmla="*/ 3549 h 482941"/>
                <a:gd name="connsiteX75" fmla="*/ 388569 w 638963"/>
                <a:gd name="connsiteY75" fmla="*/ 5836 h 482941"/>
                <a:gd name="connsiteX76" fmla="*/ 383616 w 638963"/>
                <a:gd name="connsiteY76" fmla="*/ 18157 h 482941"/>
                <a:gd name="connsiteX77" fmla="*/ 377010 w 638963"/>
                <a:gd name="connsiteY77" fmla="*/ 37973 h 482941"/>
                <a:gd name="connsiteX78" fmla="*/ 361132 w 638963"/>
                <a:gd name="connsiteY78" fmla="*/ 67189 h 482941"/>
                <a:gd name="connsiteX79" fmla="*/ 347159 w 638963"/>
                <a:gd name="connsiteY79" fmla="*/ 93610 h 482941"/>
                <a:gd name="connsiteX80" fmla="*/ 323279 w 638963"/>
                <a:gd name="connsiteY80" fmla="*/ 120412 h 482941"/>
                <a:gd name="connsiteX81" fmla="*/ 308798 w 638963"/>
                <a:gd name="connsiteY81" fmla="*/ 128669 h 482941"/>
                <a:gd name="connsiteX82" fmla="*/ 276025 w 638963"/>
                <a:gd name="connsiteY82" fmla="*/ 144420 h 482941"/>
                <a:gd name="connsiteX83" fmla="*/ 248461 w 638963"/>
                <a:gd name="connsiteY83" fmla="*/ 158266 h 482941"/>
                <a:gd name="connsiteX84" fmla="*/ 228137 w 638963"/>
                <a:gd name="connsiteY84" fmla="*/ 179225 h 482941"/>
                <a:gd name="connsiteX85" fmla="*/ 209083 w 638963"/>
                <a:gd name="connsiteY85" fmla="*/ 196500 h 482941"/>
                <a:gd name="connsiteX86" fmla="*/ 199937 w 638963"/>
                <a:gd name="connsiteY86" fmla="*/ 214411 h 482941"/>
                <a:gd name="connsiteX87" fmla="*/ 197397 w 638963"/>
                <a:gd name="connsiteY87" fmla="*/ 235116 h 482941"/>
                <a:gd name="connsiteX88" fmla="*/ 181392 w 638963"/>
                <a:gd name="connsiteY88" fmla="*/ 257854 h 482941"/>
                <a:gd name="connsiteX89" fmla="*/ 175040 w 638963"/>
                <a:gd name="connsiteY89" fmla="*/ 276907 h 482941"/>
                <a:gd name="connsiteX90" fmla="*/ 176946 w 638963"/>
                <a:gd name="connsiteY90" fmla="*/ 295326 h 482941"/>
                <a:gd name="connsiteX91" fmla="*/ 176184 w 638963"/>
                <a:gd name="connsiteY91" fmla="*/ 310823 h 482941"/>
                <a:gd name="connsiteX92" fmla="*/ 180376 w 638963"/>
                <a:gd name="connsiteY92" fmla="*/ 322001 h 482941"/>
                <a:gd name="connsiteX93" fmla="*/ 187870 w 638963"/>
                <a:gd name="connsiteY93" fmla="*/ 332544 h 482941"/>
                <a:gd name="connsiteX94" fmla="*/ 180502 w 638963"/>
                <a:gd name="connsiteY94" fmla="*/ 352360 h 482941"/>
                <a:gd name="connsiteX95" fmla="*/ 165641 w 638963"/>
                <a:gd name="connsiteY95" fmla="*/ 374589 h 482941"/>
                <a:gd name="connsiteX96" fmla="*/ 145444 w 638963"/>
                <a:gd name="connsiteY96" fmla="*/ 399105 h 482941"/>
                <a:gd name="connsiteX97" fmla="*/ 115974 w 638963"/>
                <a:gd name="connsiteY97" fmla="*/ 421843 h 482941"/>
                <a:gd name="connsiteX98" fmla="*/ 74183 w 638963"/>
                <a:gd name="connsiteY98" fmla="*/ 451186 h 482941"/>
                <a:gd name="connsiteX99" fmla="*/ 50048 w 638963"/>
                <a:gd name="connsiteY99" fmla="*/ 460839 h 482941"/>
                <a:gd name="connsiteX100" fmla="*/ 7875 w 638963"/>
                <a:gd name="connsiteY100" fmla="*/ 471764 h 482941"/>
                <a:gd name="connsiteX101" fmla="*/ 0 w 638963"/>
                <a:gd name="connsiteY101" fmla="*/ 482942 h 482941"/>
                <a:gd name="connsiteX102" fmla="*/ 234615 w 638963"/>
                <a:gd name="connsiteY102" fmla="*/ 482942 h 482941"/>
                <a:gd name="connsiteX103" fmla="*/ 234615 w 638963"/>
                <a:gd name="connsiteY103" fmla="*/ 437848 h 48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38963" h="482941">
                  <a:moveTo>
                    <a:pt x="234869" y="437340"/>
                  </a:moveTo>
                  <a:cubicBezTo>
                    <a:pt x="234615" y="426035"/>
                    <a:pt x="235377" y="425272"/>
                    <a:pt x="238553" y="422097"/>
                  </a:cubicBezTo>
                  <a:cubicBezTo>
                    <a:pt x="239061" y="421589"/>
                    <a:pt x="239569" y="421081"/>
                    <a:pt x="240204" y="420318"/>
                  </a:cubicBezTo>
                  <a:cubicBezTo>
                    <a:pt x="242237" y="417905"/>
                    <a:pt x="251509" y="410665"/>
                    <a:pt x="261798" y="403170"/>
                  </a:cubicBezTo>
                  <a:cubicBezTo>
                    <a:pt x="273231" y="394786"/>
                    <a:pt x="285933" y="385895"/>
                    <a:pt x="291141" y="382846"/>
                  </a:cubicBezTo>
                  <a:cubicBezTo>
                    <a:pt x="295206" y="380433"/>
                    <a:pt x="300795" y="378527"/>
                    <a:pt x="306384" y="377130"/>
                  </a:cubicBezTo>
                  <a:cubicBezTo>
                    <a:pt x="314895" y="374971"/>
                    <a:pt x="323660" y="373827"/>
                    <a:pt x="328360" y="373192"/>
                  </a:cubicBezTo>
                  <a:cubicBezTo>
                    <a:pt x="330646" y="372938"/>
                    <a:pt x="333060" y="372811"/>
                    <a:pt x="335346" y="372811"/>
                  </a:cubicBezTo>
                  <a:cubicBezTo>
                    <a:pt x="340173" y="372684"/>
                    <a:pt x="344492" y="372557"/>
                    <a:pt x="347667" y="370398"/>
                  </a:cubicBezTo>
                  <a:cubicBezTo>
                    <a:pt x="349573" y="369127"/>
                    <a:pt x="350716" y="367095"/>
                    <a:pt x="351859" y="365062"/>
                  </a:cubicBezTo>
                  <a:lnTo>
                    <a:pt x="351859" y="365062"/>
                  </a:lnTo>
                  <a:cubicBezTo>
                    <a:pt x="353765" y="361760"/>
                    <a:pt x="355543" y="358584"/>
                    <a:pt x="359735" y="357314"/>
                  </a:cubicBezTo>
                  <a:cubicBezTo>
                    <a:pt x="363927" y="356044"/>
                    <a:pt x="368754" y="356425"/>
                    <a:pt x="373834" y="356806"/>
                  </a:cubicBezTo>
                  <a:cubicBezTo>
                    <a:pt x="376502" y="357060"/>
                    <a:pt x="379296" y="357187"/>
                    <a:pt x="381710" y="357187"/>
                  </a:cubicBezTo>
                  <a:lnTo>
                    <a:pt x="382980" y="357187"/>
                  </a:lnTo>
                  <a:cubicBezTo>
                    <a:pt x="389967" y="357187"/>
                    <a:pt x="400764" y="356933"/>
                    <a:pt x="405845" y="353249"/>
                  </a:cubicBezTo>
                  <a:cubicBezTo>
                    <a:pt x="409021" y="350836"/>
                    <a:pt x="415753" y="343722"/>
                    <a:pt x="421977" y="336863"/>
                  </a:cubicBezTo>
                  <a:cubicBezTo>
                    <a:pt x="427439" y="330893"/>
                    <a:pt x="432647" y="325304"/>
                    <a:pt x="435315" y="323271"/>
                  </a:cubicBezTo>
                  <a:cubicBezTo>
                    <a:pt x="439126" y="320223"/>
                    <a:pt x="458306" y="311839"/>
                    <a:pt x="473803" y="305234"/>
                  </a:cubicBezTo>
                  <a:cubicBezTo>
                    <a:pt x="482441" y="301423"/>
                    <a:pt x="490062" y="298247"/>
                    <a:pt x="492603" y="296850"/>
                  </a:cubicBezTo>
                  <a:cubicBezTo>
                    <a:pt x="494508" y="295834"/>
                    <a:pt x="495016" y="295580"/>
                    <a:pt x="495398" y="295453"/>
                  </a:cubicBezTo>
                  <a:cubicBezTo>
                    <a:pt x="500097" y="293039"/>
                    <a:pt x="502892" y="291642"/>
                    <a:pt x="503019" y="289737"/>
                  </a:cubicBezTo>
                  <a:cubicBezTo>
                    <a:pt x="503019" y="288466"/>
                    <a:pt x="502765" y="288213"/>
                    <a:pt x="502257" y="287704"/>
                  </a:cubicBezTo>
                  <a:cubicBezTo>
                    <a:pt x="501495" y="287069"/>
                    <a:pt x="500606" y="286307"/>
                    <a:pt x="499716" y="285164"/>
                  </a:cubicBezTo>
                  <a:cubicBezTo>
                    <a:pt x="496541" y="280972"/>
                    <a:pt x="497176" y="278813"/>
                    <a:pt x="498827" y="273605"/>
                  </a:cubicBezTo>
                  <a:lnTo>
                    <a:pt x="499208" y="272588"/>
                  </a:lnTo>
                  <a:lnTo>
                    <a:pt x="499208" y="272588"/>
                  </a:lnTo>
                  <a:cubicBezTo>
                    <a:pt x="499716" y="271064"/>
                    <a:pt x="499716" y="270175"/>
                    <a:pt x="499462" y="269413"/>
                  </a:cubicBezTo>
                  <a:lnTo>
                    <a:pt x="499462" y="269413"/>
                  </a:lnTo>
                  <a:cubicBezTo>
                    <a:pt x="499081" y="268396"/>
                    <a:pt x="497938" y="267126"/>
                    <a:pt x="496287" y="265475"/>
                  </a:cubicBezTo>
                  <a:cubicBezTo>
                    <a:pt x="493873" y="262934"/>
                    <a:pt x="492857" y="260140"/>
                    <a:pt x="492857" y="257472"/>
                  </a:cubicBezTo>
                  <a:cubicBezTo>
                    <a:pt x="492857" y="254424"/>
                    <a:pt x="494254" y="251756"/>
                    <a:pt x="496414" y="249470"/>
                  </a:cubicBezTo>
                  <a:cubicBezTo>
                    <a:pt x="499589" y="246167"/>
                    <a:pt x="504924" y="246421"/>
                    <a:pt x="511022" y="246675"/>
                  </a:cubicBezTo>
                  <a:cubicBezTo>
                    <a:pt x="513562" y="246802"/>
                    <a:pt x="516230" y="246929"/>
                    <a:pt x="518643" y="246802"/>
                  </a:cubicBezTo>
                  <a:cubicBezTo>
                    <a:pt x="522200" y="246675"/>
                    <a:pt x="524994" y="246294"/>
                    <a:pt x="527408" y="245405"/>
                  </a:cubicBezTo>
                  <a:cubicBezTo>
                    <a:pt x="529948" y="244389"/>
                    <a:pt x="532362" y="242738"/>
                    <a:pt x="535665" y="239562"/>
                  </a:cubicBezTo>
                  <a:cubicBezTo>
                    <a:pt x="539348" y="236132"/>
                    <a:pt x="541762" y="233465"/>
                    <a:pt x="543667" y="231305"/>
                  </a:cubicBezTo>
                  <a:cubicBezTo>
                    <a:pt x="545699" y="229019"/>
                    <a:pt x="547224" y="227240"/>
                    <a:pt x="549256" y="225589"/>
                  </a:cubicBezTo>
                  <a:cubicBezTo>
                    <a:pt x="552559" y="222922"/>
                    <a:pt x="555353" y="222922"/>
                    <a:pt x="559164" y="222922"/>
                  </a:cubicBezTo>
                  <a:cubicBezTo>
                    <a:pt x="560815" y="222922"/>
                    <a:pt x="562594" y="222922"/>
                    <a:pt x="564880" y="222668"/>
                  </a:cubicBezTo>
                  <a:cubicBezTo>
                    <a:pt x="566913" y="222413"/>
                    <a:pt x="568310" y="222032"/>
                    <a:pt x="569580" y="221651"/>
                  </a:cubicBezTo>
                  <a:cubicBezTo>
                    <a:pt x="572502" y="220889"/>
                    <a:pt x="575169" y="220254"/>
                    <a:pt x="582918" y="220381"/>
                  </a:cubicBezTo>
                  <a:cubicBezTo>
                    <a:pt x="589142" y="220508"/>
                    <a:pt x="598415" y="221905"/>
                    <a:pt x="606925" y="223049"/>
                  </a:cubicBezTo>
                  <a:cubicBezTo>
                    <a:pt x="614039" y="224065"/>
                    <a:pt x="620517" y="224954"/>
                    <a:pt x="623693" y="225081"/>
                  </a:cubicBezTo>
                  <a:lnTo>
                    <a:pt x="624963" y="225081"/>
                  </a:lnTo>
                  <a:cubicBezTo>
                    <a:pt x="629790" y="225081"/>
                    <a:pt x="632458" y="225208"/>
                    <a:pt x="632458" y="224192"/>
                  </a:cubicBezTo>
                  <a:cubicBezTo>
                    <a:pt x="632584" y="222159"/>
                    <a:pt x="632584" y="221397"/>
                    <a:pt x="632584" y="220889"/>
                  </a:cubicBezTo>
                  <a:cubicBezTo>
                    <a:pt x="632584" y="220127"/>
                    <a:pt x="632584" y="219492"/>
                    <a:pt x="632839" y="217586"/>
                  </a:cubicBezTo>
                  <a:cubicBezTo>
                    <a:pt x="633093" y="216062"/>
                    <a:pt x="633982" y="214157"/>
                    <a:pt x="635125" y="211870"/>
                  </a:cubicBezTo>
                  <a:cubicBezTo>
                    <a:pt x="637157" y="207679"/>
                    <a:pt x="640206" y="201454"/>
                    <a:pt x="638428" y="199549"/>
                  </a:cubicBezTo>
                  <a:cubicBezTo>
                    <a:pt x="637285" y="198152"/>
                    <a:pt x="636014" y="197008"/>
                    <a:pt x="634871" y="195865"/>
                  </a:cubicBezTo>
                  <a:cubicBezTo>
                    <a:pt x="631568" y="192690"/>
                    <a:pt x="628520" y="189768"/>
                    <a:pt x="625852" y="183163"/>
                  </a:cubicBezTo>
                  <a:cubicBezTo>
                    <a:pt x="624455" y="179479"/>
                    <a:pt x="623820" y="176938"/>
                    <a:pt x="623312" y="174398"/>
                  </a:cubicBezTo>
                  <a:cubicBezTo>
                    <a:pt x="622550" y="171095"/>
                    <a:pt x="621788" y="167666"/>
                    <a:pt x="618866" y="161696"/>
                  </a:cubicBezTo>
                  <a:cubicBezTo>
                    <a:pt x="618231" y="160552"/>
                    <a:pt x="617087" y="158266"/>
                    <a:pt x="615944" y="155979"/>
                  </a:cubicBezTo>
                  <a:cubicBezTo>
                    <a:pt x="610990" y="146453"/>
                    <a:pt x="605782" y="136417"/>
                    <a:pt x="605909" y="128034"/>
                  </a:cubicBezTo>
                  <a:cubicBezTo>
                    <a:pt x="605909" y="123461"/>
                    <a:pt x="607307" y="119269"/>
                    <a:pt x="608577" y="114950"/>
                  </a:cubicBezTo>
                  <a:cubicBezTo>
                    <a:pt x="609974" y="110250"/>
                    <a:pt x="611499" y="105424"/>
                    <a:pt x="611117" y="100342"/>
                  </a:cubicBezTo>
                  <a:cubicBezTo>
                    <a:pt x="610990" y="97675"/>
                    <a:pt x="610863" y="95388"/>
                    <a:pt x="610863" y="93610"/>
                  </a:cubicBezTo>
                  <a:cubicBezTo>
                    <a:pt x="610863" y="89672"/>
                    <a:pt x="610736" y="88402"/>
                    <a:pt x="609212" y="86116"/>
                  </a:cubicBezTo>
                  <a:cubicBezTo>
                    <a:pt x="608450" y="84845"/>
                    <a:pt x="607179" y="83575"/>
                    <a:pt x="606036" y="82432"/>
                  </a:cubicBezTo>
                  <a:cubicBezTo>
                    <a:pt x="603115" y="79383"/>
                    <a:pt x="600447" y="76589"/>
                    <a:pt x="601717" y="72397"/>
                  </a:cubicBezTo>
                  <a:cubicBezTo>
                    <a:pt x="601972" y="71508"/>
                    <a:pt x="602353" y="70619"/>
                    <a:pt x="602607" y="69856"/>
                  </a:cubicBezTo>
                  <a:cubicBezTo>
                    <a:pt x="603496" y="67697"/>
                    <a:pt x="604385" y="65411"/>
                    <a:pt x="602098" y="63124"/>
                  </a:cubicBezTo>
                  <a:cubicBezTo>
                    <a:pt x="598923" y="60202"/>
                    <a:pt x="591174" y="52581"/>
                    <a:pt x="585331" y="46865"/>
                  </a:cubicBezTo>
                  <a:cubicBezTo>
                    <a:pt x="576693" y="46103"/>
                    <a:pt x="569072" y="42292"/>
                    <a:pt x="565261" y="41149"/>
                  </a:cubicBezTo>
                  <a:cubicBezTo>
                    <a:pt x="561324" y="40006"/>
                    <a:pt x="556878" y="44706"/>
                    <a:pt x="551035" y="42419"/>
                  </a:cubicBezTo>
                  <a:cubicBezTo>
                    <a:pt x="545192" y="40133"/>
                    <a:pt x="546208" y="31495"/>
                    <a:pt x="542905" y="29463"/>
                  </a:cubicBezTo>
                  <a:cubicBezTo>
                    <a:pt x="539602" y="27303"/>
                    <a:pt x="530075" y="32003"/>
                    <a:pt x="523851" y="34289"/>
                  </a:cubicBezTo>
                  <a:cubicBezTo>
                    <a:pt x="517627" y="36576"/>
                    <a:pt x="505305" y="42800"/>
                    <a:pt x="492603" y="43054"/>
                  </a:cubicBezTo>
                  <a:cubicBezTo>
                    <a:pt x="479900" y="43308"/>
                    <a:pt x="472279" y="41911"/>
                    <a:pt x="463514" y="42165"/>
                  </a:cubicBezTo>
                  <a:cubicBezTo>
                    <a:pt x="454749" y="42546"/>
                    <a:pt x="441666" y="35306"/>
                    <a:pt x="435823" y="29844"/>
                  </a:cubicBezTo>
                  <a:cubicBezTo>
                    <a:pt x="429980" y="24382"/>
                    <a:pt x="421850" y="12949"/>
                    <a:pt x="419183" y="7614"/>
                  </a:cubicBezTo>
                  <a:cubicBezTo>
                    <a:pt x="416642" y="2279"/>
                    <a:pt x="414991" y="-642"/>
                    <a:pt x="410672" y="120"/>
                  </a:cubicBezTo>
                  <a:cubicBezTo>
                    <a:pt x="406480" y="1009"/>
                    <a:pt x="407623" y="3041"/>
                    <a:pt x="401399" y="3549"/>
                  </a:cubicBezTo>
                  <a:cubicBezTo>
                    <a:pt x="395175" y="4058"/>
                    <a:pt x="389840" y="4566"/>
                    <a:pt x="388569" y="5836"/>
                  </a:cubicBezTo>
                  <a:cubicBezTo>
                    <a:pt x="387299" y="7106"/>
                    <a:pt x="386918" y="7360"/>
                    <a:pt x="383616" y="18157"/>
                  </a:cubicBezTo>
                  <a:cubicBezTo>
                    <a:pt x="380313" y="28954"/>
                    <a:pt x="377899" y="31368"/>
                    <a:pt x="377010" y="37973"/>
                  </a:cubicBezTo>
                  <a:cubicBezTo>
                    <a:pt x="376121" y="44578"/>
                    <a:pt x="364816" y="58678"/>
                    <a:pt x="361132" y="67189"/>
                  </a:cubicBezTo>
                  <a:cubicBezTo>
                    <a:pt x="357449" y="75827"/>
                    <a:pt x="355162" y="83321"/>
                    <a:pt x="347159" y="93610"/>
                  </a:cubicBezTo>
                  <a:cubicBezTo>
                    <a:pt x="339157" y="103899"/>
                    <a:pt x="331281" y="115966"/>
                    <a:pt x="323279" y="120412"/>
                  </a:cubicBezTo>
                  <a:cubicBezTo>
                    <a:pt x="315276" y="124985"/>
                    <a:pt x="317435" y="126383"/>
                    <a:pt x="308798" y="128669"/>
                  </a:cubicBezTo>
                  <a:cubicBezTo>
                    <a:pt x="300160" y="130955"/>
                    <a:pt x="286696" y="138831"/>
                    <a:pt x="276025" y="144420"/>
                  </a:cubicBezTo>
                  <a:cubicBezTo>
                    <a:pt x="265228" y="150009"/>
                    <a:pt x="258242" y="154328"/>
                    <a:pt x="248461" y="158266"/>
                  </a:cubicBezTo>
                  <a:cubicBezTo>
                    <a:pt x="238680" y="162204"/>
                    <a:pt x="234996" y="172366"/>
                    <a:pt x="228137" y="179225"/>
                  </a:cubicBezTo>
                  <a:cubicBezTo>
                    <a:pt x="221278" y="186084"/>
                    <a:pt x="214291" y="190403"/>
                    <a:pt x="209083" y="196500"/>
                  </a:cubicBezTo>
                  <a:cubicBezTo>
                    <a:pt x="203875" y="202598"/>
                    <a:pt x="200318" y="207044"/>
                    <a:pt x="199937" y="214411"/>
                  </a:cubicBezTo>
                  <a:cubicBezTo>
                    <a:pt x="199683" y="221778"/>
                    <a:pt x="201843" y="225589"/>
                    <a:pt x="197397" y="235116"/>
                  </a:cubicBezTo>
                  <a:cubicBezTo>
                    <a:pt x="192951" y="244770"/>
                    <a:pt x="185710" y="249724"/>
                    <a:pt x="181392" y="257854"/>
                  </a:cubicBezTo>
                  <a:cubicBezTo>
                    <a:pt x="177200" y="265983"/>
                    <a:pt x="174913" y="270048"/>
                    <a:pt x="175040" y="276907"/>
                  </a:cubicBezTo>
                  <a:cubicBezTo>
                    <a:pt x="175168" y="283767"/>
                    <a:pt x="176692" y="291769"/>
                    <a:pt x="176946" y="295326"/>
                  </a:cubicBezTo>
                  <a:cubicBezTo>
                    <a:pt x="177327" y="298883"/>
                    <a:pt x="174787" y="304599"/>
                    <a:pt x="176184" y="310823"/>
                  </a:cubicBezTo>
                  <a:cubicBezTo>
                    <a:pt x="177454" y="317047"/>
                    <a:pt x="174787" y="318190"/>
                    <a:pt x="180376" y="322001"/>
                  </a:cubicBezTo>
                  <a:cubicBezTo>
                    <a:pt x="185838" y="325685"/>
                    <a:pt x="187997" y="326828"/>
                    <a:pt x="187870" y="332544"/>
                  </a:cubicBezTo>
                  <a:cubicBezTo>
                    <a:pt x="187743" y="338260"/>
                    <a:pt x="184821" y="344866"/>
                    <a:pt x="180502" y="352360"/>
                  </a:cubicBezTo>
                  <a:cubicBezTo>
                    <a:pt x="176311" y="359855"/>
                    <a:pt x="171611" y="369889"/>
                    <a:pt x="165641" y="374589"/>
                  </a:cubicBezTo>
                  <a:cubicBezTo>
                    <a:pt x="159797" y="379289"/>
                    <a:pt x="154462" y="390976"/>
                    <a:pt x="145444" y="399105"/>
                  </a:cubicBezTo>
                  <a:cubicBezTo>
                    <a:pt x="136298" y="407235"/>
                    <a:pt x="127787" y="413078"/>
                    <a:pt x="115974" y="421843"/>
                  </a:cubicBezTo>
                  <a:cubicBezTo>
                    <a:pt x="104287" y="430607"/>
                    <a:pt x="82439" y="445978"/>
                    <a:pt x="74183" y="451186"/>
                  </a:cubicBezTo>
                  <a:cubicBezTo>
                    <a:pt x="65926" y="456267"/>
                    <a:pt x="63131" y="458553"/>
                    <a:pt x="50048" y="460839"/>
                  </a:cubicBezTo>
                  <a:cubicBezTo>
                    <a:pt x="36837" y="463126"/>
                    <a:pt x="13337" y="467445"/>
                    <a:pt x="7875" y="471764"/>
                  </a:cubicBezTo>
                  <a:cubicBezTo>
                    <a:pt x="4446" y="474558"/>
                    <a:pt x="2286" y="478623"/>
                    <a:pt x="0" y="482942"/>
                  </a:cubicBezTo>
                  <a:lnTo>
                    <a:pt x="234615" y="482942"/>
                  </a:lnTo>
                  <a:cubicBezTo>
                    <a:pt x="234615" y="460839"/>
                    <a:pt x="234615" y="442294"/>
                    <a:pt x="234615" y="437848"/>
                  </a:cubicBezTo>
                </a:path>
              </a:pathLst>
            </a:custGeom>
            <a:solidFill>
              <a:srgbClr val="FFFFFF"/>
            </a:solidFill>
            <a:ln w="12700" cap="flat">
              <a:noFill/>
              <a:prstDash val="solid"/>
              <a:miter/>
            </a:ln>
          </p:spPr>
          <p:txBody>
            <a:bodyPr rtlCol="0" anchor="ctr"/>
            <a:lstStyle/>
            <a:p>
              <a:endParaRPr lang="en-GB"/>
            </a:p>
          </p:txBody>
        </p:sp>
        <p:sp>
          <p:nvSpPr>
            <p:cNvPr id="1395" name="Freeform: Shape 1394">
              <a:extLst>
                <a:ext uri="{FF2B5EF4-FFF2-40B4-BE49-F238E27FC236}">
                  <a16:creationId xmlns:a16="http://schemas.microsoft.com/office/drawing/2014/main" id="{DE1E14BE-D0A1-6162-E2C3-862C1615AAD5}"/>
                </a:ext>
              </a:extLst>
            </p:cNvPr>
            <p:cNvSpPr/>
            <p:nvPr/>
          </p:nvSpPr>
          <p:spPr>
            <a:xfrm>
              <a:off x="3982430" y="5657365"/>
              <a:ext cx="10066" cy="18030"/>
            </a:xfrm>
            <a:custGeom>
              <a:avLst/>
              <a:gdLst>
                <a:gd name="connsiteX0" fmla="*/ 0 w 10066"/>
                <a:gd name="connsiteY0" fmla="*/ 4353 h 18030"/>
                <a:gd name="connsiteX1" fmla="*/ 4827 w 10066"/>
                <a:gd name="connsiteY1" fmla="*/ 16039 h 18030"/>
                <a:gd name="connsiteX2" fmla="*/ 10035 w 10066"/>
                <a:gd name="connsiteY2" fmla="*/ 12736 h 18030"/>
                <a:gd name="connsiteX3" fmla="*/ 0 w 10066"/>
                <a:gd name="connsiteY3" fmla="*/ 4226 h 18030"/>
              </a:gdLst>
              <a:ahLst/>
              <a:cxnLst>
                <a:cxn ang="0">
                  <a:pos x="connsiteX0" y="connsiteY0"/>
                </a:cxn>
                <a:cxn ang="0">
                  <a:pos x="connsiteX1" y="connsiteY1"/>
                </a:cxn>
                <a:cxn ang="0">
                  <a:pos x="connsiteX2" y="connsiteY2"/>
                </a:cxn>
                <a:cxn ang="0">
                  <a:pos x="connsiteX3" y="connsiteY3"/>
                </a:cxn>
              </a:cxnLst>
              <a:rect l="l" t="t" r="r" b="b"/>
              <a:pathLst>
                <a:path w="10066" h="18030">
                  <a:moveTo>
                    <a:pt x="0" y="4353"/>
                  </a:moveTo>
                  <a:cubicBezTo>
                    <a:pt x="1651" y="10196"/>
                    <a:pt x="635" y="12482"/>
                    <a:pt x="4827" y="16039"/>
                  </a:cubicBezTo>
                  <a:cubicBezTo>
                    <a:pt x="9019" y="19596"/>
                    <a:pt x="10289" y="18325"/>
                    <a:pt x="10035" y="12736"/>
                  </a:cubicBezTo>
                  <a:cubicBezTo>
                    <a:pt x="9781" y="7274"/>
                    <a:pt x="1525" y="-7080"/>
                    <a:pt x="0" y="4226"/>
                  </a:cubicBezTo>
                </a:path>
              </a:pathLst>
            </a:custGeom>
            <a:solidFill>
              <a:srgbClr val="FFFFFF"/>
            </a:solidFill>
            <a:ln w="12700" cap="flat">
              <a:noFill/>
              <a:prstDash val="solid"/>
              <a:miter/>
            </a:ln>
          </p:spPr>
          <p:txBody>
            <a:bodyPr rtlCol="0" anchor="ctr"/>
            <a:lstStyle/>
            <a:p>
              <a:endParaRPr lang="en-GB"/>
            </a:p>
          </p:txBody>
        </p:sp>
        <p:sp>
          <p:nvSpPr>
            <p:cNvPr id="1396" name="Freeform: Shape 1395">
              <a:extLst>
                <a:ext uri="{FF2B5EF4-FFF2-40B4-BE49-F238E27FC236}">
                  <a16:creationId xmlns:a16="http://schemas.microsoft.com/office/drawing/2014/main" id="{2B5593D5-ADD7-072A-7B56-A7E671268A6E}"/>
                </a:ext>
              </a:extLst>
            </p:cNvPr>
            <p:cNvSpPr/>
            <p:nvPr/>
          </p:nvSpPr>
          <p:spPr>
            <a:xfrm>
              <a:off x="3867904" y="3997294"/>
              <a:ext cx="15327" cy="12839"/>
            </a:xfrm>
            <a:custGeom>
              <a:avLst/>
              <a:gdLst>
                <a:gd name="connsiteX0" fmla="*/ 7063 w 15327"/>
                <a:gd name="connsiteY0" fmla="*/ 2556 h 12839"/>
                <a:gd name="connsiteX1" fmla="*/ 1474 w 15327"/>
                <a:gd name="connsiteY1" fmla="*/ 11320 h 12839"/>
                <a:gd name="connsiteX2" fmla="*/ 11890 w 15327"/>
                <a:gd name="connsiteY2" fmla="*/ 9415 h 12839"/>
                <a:gd name="connsiteX3" fmla="*/ 7063 w 15327"/>
                <a:gd name="connsiteY3" fmla="*/ 2556 h 12839"/>
              </a:gdLst>
              <a:ahLst/>
              <a:cxnLst>
                <a:cxn ang="0">
                  <a:pos x="connsiteX0" y="connsiteY0"/>
                </a:cxn>
                <a:cxn ang="0">
                  <a:pos x="connsiteX1" y="connsiteY1"/>
                </a:cxn>
                <a:cxn ang="0">
                  <a:pos x="connsiteX2" y="connsiteY2"/>
                </a:cxn>
                <a:cxn ang="0">
                  <a:pos x="connsiteX3" y="connsiteY3"/>
                </a:cxn>
              </a:cxnLst>
              <a:rect l="l" t="t" r="r" b="b"/>
              <a:pathLst>
                <a:path w="15327" h="12839">
                  <a:moveTo>
                    <a:pt x="7063" y="2556"/>
                  </a:moveTo>
                  <a:cubicBezTo>
                    <a:pt x="1855" y="6493"/>
                    <a:pt x="-2337" y="8399"/>
                    <a:pt x="1474" y="11320"/>
                  </a:cubicBezTo>
                  <a:cubicBezTo>
                    <a:pt x="5412" y="14242"/>
                    <a:pt x="7698" y="12591"/>
                    <a:pt x="11890" y="9415"/>
                  </a:cubicBezTo>
                  <a:cubicBezTo>
                    <a:pt x="16082" y="6112"/>
                    <a:pt x="18369" y="-4939"/>
                    <a:pt x="7063" y="2556"/>
                  </a:cubicBezTo>
                </a:path>
              </a:pathLst>
            </a:custGeom>
            <a:solidFill>
              <a:srgbClr val="FFFFFF"/>
            </a:solidFill>
            <a:ln w="12700" cap="flat">
              <a:noFill/>
              <a:prstDash val="solid"/>
              <a:miter/>
            </a:ln>
          </p:spPr>
          <p:txBody>
            <a:bodyPr rtlCol="0" anchor="ctr"/>
            <a:lstStyle/>
            <a:p>
              <a:endParaRPr lang="en-GB"/>
            </a:p>
          </p:txBody>
        </p:sp>
        <p:sp>
          <p:nvSpPr>
            <p:cNvPr id="1397" name="Freeform: Shape 1396">
              <a:extLst>
                <a:ext uri="{FF2B5EF4-FFF2-40B4-BE49-F238E27FC236}">
                  <a16:creationId xmlns:a16="http://schemas.microsoft.com/office/drawing/2014/main" id="{8D0BA7F2-9635-5155-C0B4-62523FEB59A4}"/>
                </a:ext>
              </a:extLst>
            </p:cNvPr>
            <p:cNvSpPr/>
            <p:nvPr/>
          </p:nvSpPr>
          <p:spPr>
            <a:xfrm>
              <a:off x="3848653" y="2897038"/>
              <a:ext cx="382068" cy="291476"/>
            </a:xfrm>
            <a:custGeom>
              <a:avLst/>
              <a:gdLst>
                <a:gd name="connsiteX0" fmla="*/ 102275 w 382068"/>
                <a:gd name="connsiteY0" fmla="*/ 183532 h 291476"/>
                <a:gd name="connsiteX1" fmla="*/ 109388 w 382068"/>
                <a:gd name="connsiteY1" fmla="*/ 169179 h 291476"/>
                <a:gd name="connsiteX2" fmla="*/ 117518 w 382068"/>
                <a:gd name="connsiteY2" fmla="*/ 159144 h 291476"/>
                <a:gd name="connsiteX3" fmla="*/ 120567 w 382068"/>
                <a:gd name="connsiteY3" fmla="*/ 155460 h 291476"/>
                <a:gd name="connsiteX4" fmla="*/ 136699 w 382068"/>
                <a:gd name="connsiteY4" fmla="*/ 147203 h 291476"/>
                <a:gd name="connsiteX5" fmla="*/ 144447 w 382068"/>
                <a:gd name="connsiteY5" fmla="*/ 147584 h 291476"/>
                <a:gd name="connsiteX6" fmla="*/ 166041 w 382068"/>
                <a:gd name="connsiteY6" fmla="*/ 145806 h 291476"/>
                <a:gd name="connsiteX7" fmla="*/ 178109 w 382068"/>
                <a:gd name="connsiteY7" fmla="*/ 142122 h 291476"/>
                <a:gd name="connsiteX8" fmla="*/ 193987 w 382068"/>
                <a:gd name="connsiteY8" fmla="*/ 143393 h 291476"/>
                <a:gd name="connsiteX9" fmla="*/ 195765 w 382068"/>
                <a:gd name="connsiteY9" fmla="*/ 144409 h 291476"/>
                <a:gd name="connsiteX10" fmla="*/ 195765 w 382068"/>
                <a:gd name="connsiteY10" fmla="*/ 144409 h 291476"/>
                <a:gd name="connsiteX11" fmla="*/ 202244 w 382068"/>
                <a:gd name="connsiteY11" fmla="*/ 149363 h 291476"/>
                <a:gd name="connsiteX12" fmla="*/ 205038 w 382068"/>
                <a:gd name="connsiteY12" fmla="*/ 154952 h 291476"/>
                <a:gd name="connsiteX13" fmla="*/ 209230 w 382068"/>
                <a:gd name="connsiteY13" fmla="*/ 164097 h 291476"/>
                <a:gd name="connsiteX14" fmla="*/ 219392 w 382068"/>
                <a:gd name="connsiteY14" fmla="*/ 181119 h 291476"/>
                <a:gd name="connsiteX15" fmla="*/ 224473 w 382068"/>
                <a:gd name="connsiteY15" fmla="*/ 187597 h 291476"/>
                <a:gd name="connsiteX16" fmla="*/ 228030 w 382068"/>
                <a:gd name="connsiteY16" fmla="*/ 192170 h 291476"/>
                <a:gd name="connsiteX17" fmla="*/ 234889 w 382068"/>
                <a:gd name="connsiteY17" fmla="*/ 215416 h 291476"/>
                <a:gd name="connsiteX18" fmla="*/ 234000 w 382068"/>
                <a:gd name="connsiteY18" fmla="*/ 226213 h 291476"/>
                <a:gd name="connsiteX19" fmla="*/ 250513 w 382068"/>
                <a:gd name="connsiteY19" fmla="*/ 225959 h 291476"/>
                <a:gd name="connsiteX20" fmla="*/ 262072 w 382068"/>
                <a:gd name="connsiteY20" fmla="*/ 223037 h 291476"/>
                <a:gd name="connsiteX21" fmla="*/ 268170 w 382068"/>
                <a:gd name="connsiteY21" fmla="*/ 220243 h 291476"/>
                <a:gd name="connsiteX22" fmla="*/ 283031 w 382068"/>
                <a:gd name="connsiteY22" fmla="*/ 224562 h 291476"/>
                <a:gd name="connsiteX23" fmla="*/ 285064 w 382068"/>
                <a:gd name="connsiteY23" fmla="*/ 228626 h 291476"/>
                <a:gd name="connsiteX24" fmla="*/ 291542 w 382068"/>
                <a:gd name="connsiteY24" fmla="*/ 243615 h 291476"/>
                <a:gd name="connsiteX25" fmla="*/ 293828 w 382068"/>
                <a:gd name="connsiteY25" fmla="*/ 258985 h 291476"/>
                <a:gd name="connsiteX26" fmla="*/ 292940 w 382068"/>
                <a:gd name="connsiteY26" fmla="*/ 268512 h 291476"/>
                <a:gd name="connsiteX27" fmla="*/ 295480 w 382068"/>
                <a:gd name="connsiteY27" fmla="*/ 282612 h 291476"/>
                <a:gd name="connsiteX28" fmla="*/ 300434 w 382068"/>
                <a:gd name="connsiteY28" fmla="*/ 284390 h 291476"/>
                <a:gd name="connsiteX29" fmla="*/ 308691 w 382068"/>
                <a:gd name="connsiteY29" fmla="*/ 290233 h 291476"/>
                <a:gd name="connsiteX30" fmla="*/ 308691 w 382068"/>
                <a:gd name="connsiteY30" fmla="*/ 290233 h 291476"/>
                <a:gd name="connsiteX31" fmla="*/ 309326 w 382068"/>
                <a:gd name="connsiteY31" fmla="*/ 290869 h 291476"/>
                <a:gd name="connsiteX32" fmla="*/ 311993 w 382068"/>
                <a:gd name="connsiteY32" fmla="*/ 291377 h 291476"/>
                <a:gd name="connsiteX33" fmla="*/ 317201 w 382068"/>
                <a:gd name="connsiteY33" fmla="*/ 288709 h 291476"/>
                <a:gd name="connsiteX34" fmla="*/ 322790 w 382068"/>
                <a:gd name="connsiteY34" fmla="*/ 282866 h 291476"/>
                <a:gd name="connsiteX35" fmla="*/ 333841 w 382068"/>
                <a:gd name="connsiteY35" fmla="*/ 270545 h 291476"/>
                <a:gd name="connsiteX36" fmla="*/ 345528 w 382068"/>
                <a:gd name="connsiteY36" fmla="*/ 271942 h 291476"/>
                <a:gd name="connsiteX37" fmla="*/ 348068 w 382068"/>
                <a:gd name="connsiteY37" fmla="*/ 276134 h 291476"/>
                <a:gd name="connsiteX38" fmla="*/ 348068 w 382068"/>
                <a:gd name="connsiteY38" fmla="*/ 276134 h 291476"/>
                <a:gd name="connsiteX39" fmla="*/ 355055 w 382068"/>
                <a:gd name="connsiteY39" fmla="*/ 270799 h 291476"/>
                <a:gd name="connsiteX40" fmla="*/ 355055 w 382068"/>
                <a:gd name="connsiteY40" fmla="*/ 270799 h 291476"/>
                <a:gd name="connsiteX41" fmla="*/ 355817 w 382068"/>
                <a:gd name="connsiteY41" fmla="*/ 269655 h 291476"/>
                <a:gd name="connsiteX42" fmla="*/ 355817 w 382068"/>
                <a:gd name="connsiteY42" fmla="*/ 269655 h 291476"/>
                <a:gd name="connsiteX43" fmla="*/ 362803 w 382068"/>
                <a:gd name="connsiteY43" fmla="*/ 252888 h 291476"/>
                <a:gd name="connsiteX44" fmla="*/ 358865 w 382068"/>
                <a:gd name="connsiteY44" fmla="*/ 246283 h 291476"/>
                <a:gd name="connsiteX45" fmla="*/ 352895 w 382068"/>
                <a:gd name="connsiteY45" fmla="*/ 235105 h 291476"/>
                <a:gd name="connsiteX46" fmla="*/ 353149 w 382068"/>
                <a:gd name="connsiteY46" fmla="*/ 230151 h 291476"/>
                <a:gd name="connsiteX47" fmla="*/ 356325 w 382068"/>
                <a:gd name="connsiteY47" fmla="*/ 224434 h 291476"/>
                <a:gd name="connsiteX48" fmla="*/ 361914 w 382068"/>
                <a:gd name="connsiteY48" fmla="*/ 222275 h 291476"/>
                <a:gd name="connsiteX49" fmla="*/ 366360 w 382068"/>
                <a:gd name="connsiteY49" fmla="*/ 222529 h 291476"/>
                <a:gd name="connsiteX50" fmla="*/ 373981 w 382068"/>
                <a:gd name="connsiteY50" fmla="*/ 225197 h 291476"/>
                <a:gd name="connsiteX51" fmla="*/ 381984 w 382068"/>
                <a:gd name="connsiteY51" fmla="*/ 227610 h 291476"/>
                <a:gd name="connsiteX52" fmla="*/ 381095 w 382068"/>
                <a:gd name="connsiteY52" fmla="*/ 225705 h 291476"/>
                <a:gd name="connsiteX53" fmla="*/ 378173 w 382068"/>
                <a:gd name="connsiteY53" fmla="*/ 218464 h 291476"/>
                <a:gd name="connsiteX54" fmla="*/ 378173 w 382068"/>
                <a:gd name="connsiteY54" fmla="*/ 218464 h 291476"/>
                <a:gd name="connsiteX55" fmla="*/ 376141 w 382068"/>
                <a:gd name="connsiteY55" fmla="*/ 215162 h 291476"/>
                <a:gd name="connsiteX56" fmla="*/ 372203 w 382068"/>
                <a:gd name="connsiteY56" fmla="*/ 205381 h 291476"/>
                <a:gd name="connsiteX57" fmla="*/ 373346 w 382068"/>
                <a:gd name="connsiteY57" fmla="*/ 198013 h 291476"/>
                <a:gd name="connsiteX58" fmla="*/ 374870 w 382068"/>
                <a:gd name="connsiteY58" fmla="*/ 192170 h 291476"/>
                <a:gd name="connsiteX59" fmla="*/ 375252 w 382068"/>
                <a:gd name="connsiteY59" fmla="*/ 182262 h 291476"/>
                <a:gd name="connsiteX60" fmla="*/ 371822 w 382068"/>
                <a:gd name="connsiteY60" fmla="*/ 178705 h 291476"/>
                <a:gd name="connsiteX61" fmla="*/ 363184 w 382068"/>
                <a:gd name="connsiteY61" fmla="*/ 173370 h 291476"/>
                <a:gd name="connsiteX62" fmla="*/ 359373 w 382068"/>
                <a:gd name="connsiteY62" fmla="*/ 162319 h 291476"/>
                <a:gd name="connsiteX63" fmla="*/ 357722 w 382068"/>
                <a:gd name="connsiteY63" fmla="*/ 149744 h 291476"/>
                <a:gd name="connsiteX64" fmla="*/ 358103 w 382068"/>
                <a:gd name="connsiteY64" fmla="*/ 140598 h 291476"/>
                <a:gd name="connsiteX65" fmla="*/ 364581 w 382068"/>
                <a:gd name="connsiteY65" fmla="*/ 132214 h 291476"/>
                <a:gd name="connsiteX66" fmla="*/ 365597 w 382068"/>
                <a:gd name="connsiteY66" fmla="*/ 131325 h 291476"/>
                <a:gd name="connsiteX67" fmla="*/ 351752 w 382068"/>
                <a:gd name="connsiteY67" fmla="*/ 107699 h 291476"/>
                <a:gd name="connsiteX68" fmla="*/ 351117 w 382068"/>
                <a:gd name="connsiteY68" fmla="*/ 97282 h 291476"/>
                <a:gd name="connsiteX69" fmla="*/ 350101 w 382068"/>
                <a:gd name="connsiteY69" fmla="*/ 92836 h 291476"/>
                <a:gd name="connsiteX70" fmla="*/ 343876 w 382068"/>
                <a:gd name="connsiteY70" fmla="*/ 92201 h 291476"/>
                <a:gd name="connsiteX71" fmla="*/ 332444 w 382068"/>
                <a:gd name="connsiteY71" fmla="*/ 88264 h 291476"/>
                <a:gd name="connsiteX72" fmla="*/ 336890 w 382068"/>
                <a:gd name="connsiteY72" fmla="*/ 74418 h 291476"/>
                <a:gd name="connsiteX73" fmla="*/ 340574 w 382068"/>
                <a:gd name="connsiteY73" fmla="*/ 68067 h 291476"/>
                <a:gd name="connsiteX74" fmla="*/ 337398 w 382068"/>
                <a:gd name="connsiteY74" fmla="*/ 64891 h 291476"/>
                <a:gd name="connsiteX75" fmla="*/ 326474 w 382068"/>
                <a:gd name="connsiteY75" fmla="*/ 55110 h 291476"/>
                <a:gd name="connsiteX76" fmla="*/ 320631 w 382068"/>
                <a:gd name="connsiteY76" fmla="*/ 38470 h 291476"/>
                <a:gd name="connsiteX77" fmla="*/ 317709 w 382068"/>
                <a:gd name="connsiteY77" fmla="*/ 26402 h 291476"/>
                <a:gd name="connsiteX78" fmla="*/ 309326 w 382068"/>
                <a:gd name="connsiteY78" fmla="*/ 13827 h 291476"/>
                <a:gd name="connsiteX79" fmla="*/ 303610 w 382068"/>
                <a:gd name="connsiteY79" fmla="*/ 10651 h 291476"/>
                <a:gd name="connsiteX80" fmla="*/ 302339 w 382068"/>
                <a:gd name="connsiteY80" fmla="*/ 13700 h 291476"/>
                <a:gd name="connsiteX81" fmla="*/ 302339 w 382068"/>
                <a:gd name="connsiteY81" fmla="*/ 15986 h 291476"/>
                <a:gd name="connsiteX82" fmla="*/ 302339 w 382068"/>
                <a:gd name="connsiteY82" fmla="*/ 18654 h 291476"/>
                <a:gd name="connsiteX83" fmla="*/ 287096 w 382068"/>
                <a:gd name="connsiteY83" fmla="*/ 31484 h 291476"/>
                <a:gd name="connsiteX84" fmla="*/ 278840 w 382068"/>
                <a:gd name="connsiteY84" fmla="*/ 35929 h 291476"/>
                <a:gd name="connsiteX85" fmla="*/ 263851 w 382068"/>
                <a:gd name="connsiteY85" fmla="*/ 33770 h 291476"/>
                <a:gd name="connsiteX86" fmla="*/ 255467 w 382068"/>
                <a:gd name="connsiteY86" fmla="*/ 29705 h 291476"/>
                <a:gd name="connsiteX87" fmla="*/ 242130 w 382068"/>
                <a:gd name="connsiteY87" fmla="*/ 34913 h 291476"/>
                <a:gd name="connsiteX88" fmla="*/ 226632 w 382068"/>
                <a:gd name="connsiteY88" fmla="*/ 41137 h 291476"/>
                <a:gd name="connsiteX89" fmla="*/ 213930 w 382068"/>
                <a:gd name="connsiteY89" fmla="*/ 33516 h 291476"/>
                <a:gd name="connsiteX90" fmla="*/ 210246 w 382068"/>
                <a:gd name="connsiteY90" fmla="*/ 30086 h 291476"/>
                <a:gd name="connsiteX91" fmla="*/ 206816 w 382068"/>
                <a:gd name="connsiteY91" fmla="*/ 32627 h 291476"/>
                <a:gd name="connsiteX92" fmla="*/ 197798 w 382068"/>
                <a:gd name="connsiteY92" fmla="*/ 38089 h 291476"/>
                <a:gd name="connsiteX93" fmla="*/ 186746 w 382068"/>
                <a:gd name="connsiteY93" fmla="*/ 34278 h 291476"/>
                <a:gd name="connsiteX94" fmla="*/ 179506 w 382068"/>
                <a:gd name="connsiteY94" fmla="*/ 23862 h 291476"/>
                <a:gd name="connsiteX95" fmla="*/ 179887 w 382068"/>
                <a:gd name="connsiteY95" fmla="*/ 16240 h 291476"/>
                <a:gd name="connsiteX96" fmla="*/ 128950 w 382068"/>
                <a:gd name="connsiteY96" fmla="*/ 16749 h 291476"/>
                <a:gd name="connsiteX97" fmla="*/ 108880 w 382068"/>
                <a:gd name="connsiteY97" fmla="*/ 12176 h 291476"/>
                <a:gd name="connsiteX98" fmla="*/ 97448 w 382068"/>
                <a:gd name="connsiteY98" fmla="*/ 5316 h 291476"/>
                <a:gd name="connsiteX99" fmla="*/ 63532 w 382068"/>
                <a:gd name="connsiteY99" fmla="*/ 616 h 291476"/>
                <a:gd name="connsiteX100" fmla="*/ 64167 w 382068"/>
                <a:gd name="connsiteY100" fmla="*/ 17384 h 291476"/>
                <a:gd name="connsiteX101" fmla="*/ 58959 w 382068"/>
                <a:gd name="connsiteY101" fmla="*/ 25640 h 291476"/>
                <a:gd name="connsiteX102" fmla="*/ 56165 w 382068"/>
                <a:gd name="connsiteY102" fmla="*/ 29070 h 291476"/>
                <a:gd name="connsiteX103" fmla="*/ 58324 w 382068"/>
                <a:gd name="connsiteY103" fmla="*/ 35675 h 291476"/>
                <a:gd name="connsiteX104" fmla="*/ 62516 w 382068"/>
                <a:gd name="connsiteY104" fmla="*/ 44694 h 291476"/>
                <a:gd name="connsiteX105" fmla="*/ 53116 w 382068"/>
                <a:gd name="connsiteY105" fmla="*/ 54094 h 291476"/>
                <a:gd name="connsiteX106" fmla="*/ 53116 w 382068"/>
                <a:gd name="connsiteY106" fmla="*/ 54094 h 291476"/>
                <a:gd name="connsiteX107" fmla="*/ 34825 w 382068"/>
                <a:gd name="connsiteY107" fmla="*/ 56634 h 291476"/>
                <a:gd name="connsiteX108" fmla="*/ 13485 w 382068"/>
                <a:gd name="connsiteY108" fmla="*/ 67431 h 291476"/>
                <a:gd name="connsiteX109" fmla="*/ 13485 w 382068"/>
                <a:gd name="connsiteY109" fmla="*/ 67431 h 291476"/>
                <a:gd name="connsiteX110" fmla="*/ 12087 w 382068"/>
                <a:gd name="connsiteY110" fmla="*/ 68956 h 291476"/>
                <a:gd name="connsiteX111" fmla="*/ 12087 w 382068"/>
                <a:gd name="connsiteY111" fmla="*/ 68956 h 291476"/>
                <a:gd name="connsiteX112" fmla="*/ 3831 w 382068"/>
                <a:gd name="connsiteY112" fmla="*/ 78229 h 291476"/>
                <a:gd name="connsiteX113" fmla="*/ 5736 w 382068"/>
                <a:gd name="connsiteY113" fmla="*/ 79626 h 291476"/>
                <a:gd name="connsiteX114" fmla="*/ 1163 w 382068"/>
                <a:gd name="connsiteY114" fmla="*/ 86104 h 291476"/>
                <a:gd name="connsiteX115" fmla="*/ 2433 w 382068"/>
                <a:gd name="connsiteY115" fmla="*/ 97537 h 291476"/>
                <a:gd name="connsiteX116" fmla="*/ 9927 w 382068"/>
                <a:gd name="connsiteY116" fmla="*/ 95631 h 291476"/>
                <a:gd name="connsiteX117" fmla="*/ 14501 w 382068"/>
                <a:gd name="connsiteY117" fmla="*/ 100204 h 291476"/>
                <a:gd name="connsiteX118" fmla="*/ 14501 w 382068"/>
                <a:gd name="connsiteY118" fmla="*/ 109604 h 291476"/>
                <a:gd name="connsiteX119" fmla="*/ 21360 w 382068"/>
                <a:gd name="connsiteY119" fmla="*/ 119385 h 291476"/>
                <a:gd name="connsiteX120" fmla="*/ 22630 w 382068"/>
                <a:gd name="connsiteY120" fmla="*/ 131706 h 291476"/>
                <a:gd name="connsiteX121" fmla="*/ 35587 w 382068"/>
                <a:gd name="connsiteY121" fmla="*/ 136914 h 291476"/>
                <a:gd name="connsiteX122" fmla="*/ 44097 w 382068"/>
                <a:gd name="connsiteY122" fmla="*/ 133357 h 291476"/>
                <a:gd name="connsiteX123" fmla="*/ 50957 w 382068"/>
                <a:gd name="connsiteY123" fmla="*/ 139836 h 291476"/>
                <a:gd name="connsiteX124" fmla="*/ 58451 w 382068"/>
                <a:gd name="connsiteY124" fmla="*/ 147330 h 291476"/>
                <a:gd name="connsiteX125" fmla="*/ 67851 w 382068"/>
                <a:gd name="connsiteY125" fmla="*/ 148601 h 291476"/>
                <a:gd name="connsiteX126" fmla="*/ 68486 w 382068"/>
                <a:gd name="connsiteY126" fmla="*/ 156095 h 291476"/>
                <a:gd name="connsiteX127" fmla="*/ 67216 w 382068"/>
                <a:gd name="connsiteY127" fmla="*/ 166892 h 291476"/>
                <a:gd name="connsiteX128" fmla="*/ 78267 w 382068"/>
                <a:gd name="connsiteY128" fmla="*/ 170830 h 291476"/>
                <a:gd name="connsiteX129" fmla="*/ 81824 w 382068"/>
                <a:gd name="connsiteY129" fmla="*/ 185819 h 291476"/>
                <a:gd name="connsiteX130" fmla="*/ 92494 w 382068"/>
                <a:gd name="connsiteY130" fmla="*/ 191408 h 291476"/>
                <a:gd name="connsiteX131" fmla="*/ 92875 w 382068"/>
                <a:gd name="connsiteY131" fmla="*/ 192043 h 291476"/>
                <a:gd name="connsiteX132" fmla="*/ 102021 w 382068"/>
                <a:gd name="connsiteY132" fmla="*/ 183786 h 2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82068" h="291476">
                  <a:moveTo>
                    <a:pt x="102275" y="183532"/>
                  </a:moveTo>
                  <a:cubicBezTo>
                    <a:pt x="104434" y="177816"/>
                    <a:pt x="106848" y="173116"/>
                    <a:pt x="109388" y="169179"/>
                  </a:cubicBezTo>
                  <a:cubicBezTo>
                    <a:pt x="111929" y="165241"/>
                    <a:pt x="114723" y="162065"/>
                    <a:pt x="117518" y="159144"/>
                  </a:cubicBezTo>
                  <a:cubicBezTo>
                    <a:pt x="118661" y="158000"/>
                    <a:pt x="119677" y="156730"/>
                    <a:pt x="120567" y="155460"/>
                  </a:cubicBezTo>
                  <a:cubicBezTo>
                    <a:pt x="124250" y="150760"/>
                    <a:pt x="127045" y="147203"/>
                    <a:pt x="136699" y="147203"/>
                  </a:cubicBezTo>
                  <a:cubicBezTo>
                    <a:pt x="139747" y="147203"/>
                    <a:pt x="142161" y="147330"/>
                    <a:pt x="144447" y="147584"/>
                  </a:cubicBezTo>
                  <a:cubicBezTo>
                    <a:pt x="149782" y="147965"/>
                    <a:pt x="154482" y="148347"/>
                    <a:pt x="166041" y="145806"/>
                  </a:cubicBezTo>
                  <a:cubicBezTo>
                    <a:pt x="171884" y="144536"/>
                    <a:pt x="175441" y="143138"/>
                    <a:pt x="178109" y="142122"/>
                  </a:cubicBezTo>
                  <a:cubicBezTo>
                    <a:pt x="184206" y="139709"/>
                    <a:pt x="186365" y="138947"/>
                    <a:pt x="193987" y="143393"/>
                  </a:cubicBezTo>
                  <a:lnTo>
                    <a:pt x="195765" y="144409"/>
                  </a:lnTo>
                  <a:lnTo>
                    <a:pt x="195765" y="144409"/>
                  </a:lnTo>
                  <a:cubicBezTo>
                    <a:pt x="199322" y="146441"/>
                    <a:pt x="200719" y="147330"/>
                    <a:pt x="202244" y="149363"/>
                  </a:cubicBezTo>
                  <a:cubicBezTo>
                    <a:pt x="203260" y="150760"/>
                    <a:pt x="203895" y="152284"/>
                    <a:pt x="205038" y="154952"/>
                  </a:cubicBezTo>
                  <a:cubicBezTo>
                    <a:pt x="205927" y="157111"/>
                    <a:pt x="207198" y="159906"/>
                    <a:pt x="209230" y="164097"/>
                  </a:cubicBezTo>
                  <a:cubicBezTo>
                    <a:pt x="214819" y="175657"/>
                    <a:pt x="216343" y="177435"/>
                    <a:pt x="219392" y="181119"/>
                  </a:cubicBezTo>
                  <a:cubicBezTo>
                    <a:pt x="220662" y="182643"/>
                    <a:pt x="222313" y="184549"/>
                    <a:pt x="224473" y="187597"/>
                  </a:cubicBezTo>
                  <a:cubicBezTo>
                    <a:pt x="225870" y="189376"/>
                    <a:pt x="227014" y="190900"/>
                    <a:pt x="228030" y="192170"/>
                  </a:cubicBezTo>
                  <a:cubicBezTo>
                    <a:pt x="233492" y="198775"/>
                    <a:pt x="235397" y="201316"/>
                    <a:pt x="234889" y="215416"/>
                  </a:cubicBezTo>
                  <a:cubicBezTo>
                    <a:pt x="234762" y="219099"/>
                    <a:pt x="234381" y="222783"/>
                    <a:pt x="234000" y="226213"/>
                  </a:cubicBezTo>
                  <a:cubicBezTo>
                    <a:pt x="238700" y="226086"/>
                    <a:pt x="245813" y="225959"/>
                    <a:pt x="250513" y="225959"/>
                  </a:cubicBezTo>
                  <a:cubicBezTo>
                    <a:pt x="255975" y="225959"/>
                    <a:pt x="257753" y="225070"/>
                    <a:pt x="262072" y="223037"/>
                  </a:cubicBezTo>
                  <a:cubicBezTo>
                    <a:pt x="263724" y="222275"/>
                    <a:pt x="265756" y="221259"/>
                    <a:pt x="268170" y="220243"/>
                  </a:cubicBezTo>
                  <a:cubicBezTo>
                    <a:pt x="278967" y="215543"/>
                    <a:pt x="280110" y="217956"/>
                    <a:pt x="283031" y="224562"/>
                  </a:cubicBezTo>
                  <a:cubicBezTo>
                    <a:pt x="283539" y="225832"/>
                    <a:pt x="284302" y="227229"/>
                    <a:pt x="285064" y="228626"/>
                  </a:cubicBezTo>
                  <a:cubicBezTo>
                    <a:pt x="287604" y="232818"/>
                    <a:pt x="289891" y="238026"/>
                    <a:pt x="291542" y="243615"/>
                  </a:cubicBezTo>
                  <a:cubicBezTo>
                    <a:pt x="292940" y="248442"/>
                    <a:pt x="293828" y="253650"/>
                    <a:pt x="293828" y="258985"/>
                  </a:cubicBezTo>
                  <a:cubicBezTo>
                    <a:pt x="293828" y="262034"/>
                    <a:pt x="293447" y="265336"/>
                    <a:pt x="292940" y="268512"/>
                  </a:cubicBezTo>
                  <a:cubicBezTo>
                    <a:pt x="292050" y="274990"/>
                    <a:pt x="291415" y="281088"/>
                    <a:pt x="295480" y="282612"/>
                  </a:cubicBezTo>
                  <a:cubicBezTo>
                    <a:pt x="298020" y="283501"/>
                    <a:pt x="299418" y="284009"/>
                    <a:pt x="300434" y="284390"/>
                  </a:cubicBezTo>
                  <a:cubicBezTo>
                    <a:pt x="305261" y="286042"/>
                    <a:pt x="305388" y="286169"/>
                    <a:pt x="308691" y="290233"/>
                  </a:cubicBezTo>
                  <a:lnTo>
                    <a:pt x="308691" y="290233"/>
                  </a:lnTo>
                  <a:cubicBezTo>
                    <a:pt x="308691" y="290233"/>
                    <a:pt x="309072" y="290741"/>
                    <a:pt x="309326" y="290869"/>
                  </a:cubicBezTo>
                  <a:cubicBezTo>
                    <a:pt x="309961" y="291377"/>
                    <a:pt x="310850" y="291631"/>
                    <a:pt x="311993" y="291377"/>
                  </a:cubicBezTo>
                  <a:cubicBezTo>
                    <a:pt x="313518" y="291250"/>
                    <a:pt x="315169" y="290360"/>
                    <a:pt x="317201" y="288709"/>
                  </a:cubicBezTo>
                  <a:cubicBezTo>
                    <a:pt x="318852" y="287312"/>
                    <a:pt x="320758" y="285406"/>
                    <a:pt x="322790" y="282866"/>
                  </a:cubicBezTo>
                  <a:cubicBezTo>
                    <a:pt x="327363" y="277023"/>
                    <a:pt x="330793" y="272831"/>
                    <a:pt x="333841" y="270545"/>
                  </a:cubicBezTo>
                  <a:cubicBezTo>
                    <a:pt x="338287" y="267369"/>
                    <a:pt x="341971" y="267496"/>
                    <a:pt x="345528" y="271942"/>
                  </a:cubicBezTo>
                  <a:cubicBezTo>
                    <a:pt x="346417" y="272958"/>
                    <a:pt x="347306" y="274482"/>
                    <a:pt x="348068" y="276134"/>
                  </a:cubicBezTo>
                  <a:lnTo>
                    <a:pt x="348068" y="276134"/>
                  </a:lnTo>
                  <a:cubicBezTo>
                    <a:pt x="350609" y="275244"/>
                    <a:pt x="352133" y="274736"/>
                    <a:pt x="355055" y="270799"/>
                  </a:cubicBezTo>
                  <a:lnTo>
                    <a:pt x="355055" y="270799"/>
                  </a:lnTo>
                  <a:cubicBezTo>
                    <a:pt x="355055" y="270799"/>
                    <a:pt x="355817" y="269655"/>
                    <a:pt x="355817" y="269655"/>
                  </a:cubicBezTo>
                  <a:lnTo>
                    <a:pt x="355817" y="269655"/>
                  </a:lnTo>
                  <a:cubicBezTo>
                    <a:pt x="359501" y="264447"/>
                    <a:pt x="363311" y="259112"/>
                    <a:pt x="362803" y="252888"/>
                  </a:cubicBezTo>
                  <a:cubicBezTo>
                    <a:pt x="362549" y="250093"/>
                    <a:pt x="360644" y="248188"/>
                    <a:pt x="358865" y="246283"/>
                  </a:cubicBezTo>
                  <a:cubicBezTo>
                    <a:pt x="356071" y="243361"/>
                    <a:pt x="353276" y="240567"/>
                    <a:pt x="352895" y="235105"/>
                  </a:cubicBezTo>
                  <a:cubicBezTo>
                    <a:pt x="352768" y="233199"/>
                    <a:pt x="352895" y="231548"/>
                    <a:pt x="353149" y="230151"/>
                  </a:cubicBezTo>
                  <a:cubicBezTo>
                    <a:pt x="353658" y="227610"/>
                    <a:pt x="354801" y="225705"/>
                    <a:pt x="356325" y="224434"/>
                  </a:cubicBezTo>
                  <a:cubicBezTo>
                    <a:pt x="357849" y="223164"/>
                    <a:pt x="359754" y="222402"/>
                    <a:pt x="361914" y="222275"/>
                  </a:cubicBezTo>
                  <a:cubicBezTo>
                    <a:pt x="363311" y="222275"/>
                    <a:pt x="364835" y="222275"/>
                    <a:pt x="366360" y="222529"/>
                  </a:cubicBezTo>
                  <a:cubicBezTo>
                    <a:pt x="368773" y="223037"/>
                    <a:pt x="371314" y="224180"/>
                    <a:pt x="373981" y="225197"/>
                  </a:cubicBezTo>
                  <a:cubicBezTo>
                    <a:pt x="377284" y="226594"/>
                    <a:pt x="380587" y="227991"/>
                    <a:pt x="381984" y="227610"/>
                  </a:cubicBezTo>
                  <a:cubicBezTo>
                    <a:pt x="382365" y="227610"/>
                    <a:pt x="381349" y="226848"/>
                    <a:pt x="381095" y="225705"/>
                  </a:cubicBezTo>
                  <a:cubicBezTo>
                    <a:pt x="380460" y="223164"/>
                    <a:pt x="379063" y="220243"/>
                    <a:pt x="378173" y="218464"/>
                  </a:cubicBezTo>
                  <a:lnTo>
                    <a:pt x="378173" y="218464"/>
                  </a:lnTo>
                  <a:cubicBezTo>
                    <a:pt x="377665" y="217321"/>
                    <a:pt x="376903" y="216178"/>
                    <a:pt x="376141" y="215162"/>
                  </a:cubicBezTo>
                  <a:cubicBezTo>
                    <a:pt x="374108" y="212240"/>
                    <a:pt x="372203" y="209446"/>
                    <a:pt x="372203" y="205381"/>
                  </a:cubicBezTo>
                  <a:cubicBezTo>
                    <a:pt x="372203" y="202078"/>
                    <a:pt x="372457" y="200935"/>
                    <a:pt x="373346" y="198013"/>
                  </a:cubicBezTo>
                  <a:cubicBezTo>
                    <a:pt x="373727" y="196616"/>
                    <a:pt x="374362" y="194711"/>
                    <a:pt x="374870" y="192170"/>
                  </a:cubicBezTo>
                  <a:cubicBezTo>
                    <a:pt x="375760" y="188486"/>
                    <a:pt x="376014" y="184930"/>
                    <a:pt x="375252" y="182262"/>
                  </a:cubicBezTo>
                  <a:cubicBezTo>
                    <a:pt x="374743" y="180484"/>
                    <a:pt x="373600" y="179213"/>
                    <a:pt x="371822" y="178705"/>
                  </a:cubicBezTo>
                  <a:cubicBezTo>
                    <a:pt x="367757" y="177435"/>
                    <a:pt x="365216" y="176038"/>
                    <a:pt x="363184" y="173370"/>
                  </a:cubicBezTo>
                  <a:cubicBezTo>
                    <a:pt x="361279" y="170830"/>
                    <a:pt x="360263" y="167527"/>
                    <a:pt x="359373" y="162319"/>
                  </a:cubicBezTo>
                  <a:cubicBezTo>
                    <a:pt x="358484" y="157492"/>
                    <a:pt x="357976" y="153300"/>
                    <a:pt x="357722" y="149744"/>
                  </a:cubicBezTo>
                  <a:cubicBezTo>
                    <a:pt x="357468" y="145933"/>
                    <a:pt x="357722" y="142884"/>
                    <a:pt x="358103" y="140598"/>
                  </a:cubicBezTo>
                  <a:cubicBezTo>
                    <a:pt x="358611" y="138311"/>
                    <a:pt x="361279" y="135263"/>
                    <a:pt x="364581" y="132214"/>
                  </a:cubicBezTo>
                  <a:cubicBezTo>
                    <a:pt x="364963" y="131960"/>
                    <a:pt x="365216" y="131579"/>
                    <a:pt x="365597" y="131325"/>
                  </a:cubicBezTo>
                  <a:cubicBezTo>
                    <a:pt x="361025" y="126371"/>
                    <a:pt x="353149" y="116844"/>
                    <a:pt x="351752" y="107699"/>
                  </a:cubicBezTo>
                  <a:cubicBezTo>
                    <a:pt x="350863" y="101982"/>
                    <a:pt x="350990" y="99188"/>
                    <a:pt x="351117" y="97282"/>
                  </a:cubicBezTo>
                  <a:cubicBezTo>
                    <a:pt x="351117" y="95758"/>
                    <a:pt x="351117" y="95123"/>
                    <a:pt x="350101" y="92836"/>
                  </a:cubicBezTo>
                  <a:cubicBezTo>
                    <a:pt x="349593" y="91947"/>
                    <a:pt x="346671" y="92074"/>
                    <a:pt x="343876" y="92201"/>
                  </a:cubicBezTo>
                  <a:cubicBezTo>
                    <a:pt x="339049" y="92455"/>
                    <a:pt x="334477" y="92583"/>
                    <a:pt x="332444" y="88264"/>
                  </a:cubicBezTo>
                  <a:cubicBezTo>
                    <a:pt x="330158" y="83691"/>
                    <a:pt x="333460" y="78991"/>
                    <a:pt x="336890" y="74418"/>
                  </a:cubicBezTo>
                  <a:cubicBezTo>
                    <a:pt x="338668" y="72004"/>
                    <a:pt x="340447" y="69464"/>
                    <a:pt x="340574" y="68067"/>
                  </a:cubicBezTo>
                  <a:cubicBezTo>
                    <a:pt x="340574" y="67178"/>
                    <a:pt x="339430" y="66288"/>
                    <a:pt x="337398" y="64891"/>
                  </a:cubicBezTo>
                  <a:cubicBezTo>
                    <a:pt x="334604" y="62986"/>
                    <a:pt x="330793" y="60191"/>
                    <a:pt x="326474" y="55110"/>
                  </a:cubicBezTo>
                  <a:cubicBezTo>
                    <a:pt x="320885" y="48632"/>
                    <a:pt x="320758" y="43805"/>
                    <a:pt x="320631" y="38470"/>
                  </a:cubicBezTo>
                  <a:cubicBezTo>
                    <a:pt x="320504" y="34913"/>
                    <a:pt x="320377" y="31102"/>
                    <a:pt x="317709" y="26402"/>
                  </a:cubicBezTo>
                  <a:cubicBezTo>
                    <a:pt x="314534" y="20686"/>
                    <a:pt x="311866" y="16494"/>
                    <a:pt x="309326" y="13827"/>
                  </a:cubicBezTo>
                  <a:cubicBezTo>
                    <a:pt x="307293" y="11667"/>
                    <a:pt x="305515" y="10651"/>
                    <a:pt x="303610" y="10651"/>
                  </a:cubicBezTo>
                  <a:cubicBezTo>
                    <a:pt x="302593" y="10651"/>
                    <a:pt x="302339" y="12049"/>
                    <a:pt x="302339" y="13700"/>
                  </a:cubicBezTo>
                  <a:cubicBezTo>
                    <a:pt x="302339" y="14716"/>
                    <a:pt x="302339" y="15351"/>
                    <a:pt x="302339" y="15986"/>
                  </a:cubicBezTo>
                  <a:cubicBezTo>
                    <a:pt x="302339" y="17003"/>
                    <a:pt x="302339" y="18019"/>
                    <a:pt x="302339" y="18654"/>
                  </a:cubicBezTo>
                  <a:cubicBezTo>
                    <a:pt x="302339" y="24370"/>
                    <a:pt x="294464" y="28054"/>
                    <a:pt x="287096" y="31484"/>
                  </a:cubicBezTo>
                  <a:cubicBezTo>
                    <a:pt x="283794" y="33008"/>
                    <a:pt x="280491" y="34659"/>
                    <a:pt x="278840" y="35929"/>
                  </a:cubicBezTo>
                  <a:cubicBezTo>
                    <a:pt x="273632" y="39994"/>
                    <a:pt x="269059" y="37072"/>
                    <a:pt x="263851" y="33770"/>
                  </a:cubicBezTo>
                  <a:cubicBezTo>
                    <a:pt x="261183" y="32119"/>
                    <a:pt x="258389" y="30340"/>
                    <a:pt x="255467" y="29705"/>
                  </a:cubicBezTo>
                  <a:cubicBezTo>
                    <a:pt x="252164" y="29070"/>
                    <a:pt x="247083" y="31992"/>
                    <a:pt x="242130" y="34913"/>
                  </a:cubicBezTo>
                  <a:cubicBezTo>
                    <a:pt x="236921" y="37962"/>
                    <a:pt x="231713" y="41137"/>
                    <a:pt x="226632" y="41137"/>
                  </a:cubicBezTo>
                  <a:cubicBezTo>
                    <a:pt x="219900" y="41137"/>
                    <a:pt x="216851" y="37072"/>
                    <a:pt x="213930" y="33516"/>
                  </a:cubicBezTo>
                  <a:cubicBezTo>
                    <a:pt x="212533" y="31737"/>
                    <a:pt x="211262" y="30213"/>
                    <a:pt x="210246" y="30086"/>
                  </a:cubicBezTo>
                  <a:cubicBezTo>
                    <a:pt x="209103" y="29959"/>
                    <a:pt x="207960" y="31229"/>
                    <a:pt x="206816" y="32627"/>
                  </a:cubicBezTo>
                  <a:cubicBezTo>
                    <a:pt x="204657" y="35040"/>
                    <a:pt x="202371" y="37708"/>
                    <a:pt x="197798" y="38089"/>
                  </a:cubicBezTo>
                  <a:cubicBezTo>
                    <a:pt x="193860" y="38470"/>
                    <a:pt x="189922" y="36819"/>
                    <a:pt x="186746" y="34278"/>
                  </a:cubicBezTo>
                  <a:cubicBezTo>
                    <a:pt x="183190" y="31484"/>
                    <a:pt x="180522" y="27419"/>
                    <a:pt x="179506" y="23862"/>
                  </a:cubicBezTo>
                  <a:cubicBezTo>
                    <a:pt x="178744" y="21194"/>
                    <a:pt x="179125" y="18654"/>
                    <a:pt x="179887" y="16240"/>
                  </a:cubicBezTo>
                  <a:cubicBezTo>
                    <a:pt x="170106" y="16621"/>
                    <a:pt x="146098" y="17384"/>
                    <a:pt x="128950" y="16749"/>
                  </a:cubicBezTo>
                  <a:cubicBezTo>
                    <a:pt x="114088" y="16113"/>
                    <a:pt x="113072" y="15351"/>
                    <a:pt x="108880" y="12176"/>
                  </a:cubicBezTo>
                  <a:cubicBezTo>
                    <a:pt x="106975" y="10651"/>
                    <a:pt x="104180" y="8619"/>
                    <a:pt x="97448" y="5316"/>
                  </a:cubicBezTo>
                  <a:cubicBezTo>
                    <a:pt x="84491" y="-908"/>
                    <a:pt x="76235" y="-400"/>
                    <a:pt x="63532" y="616"/>
                  </a:cubicBezTo>
                  <a:cubicBezTo>
                    <a:pt x="64802" y="4554"/>
                    <a:pt x="66073" y="10905"/>
                    <a:pt x="64167" y="17384"/>
                  </a:cubicBezTo>
                  <a:cubicBezTo>
                    <a:pt x="62389" y="23608"/>
                    <a:pt x="60865" y="24497"/>
                    <a:pt x="58959" y="25640"/>
                  </a:cubicBezTo>
                  <a:cubicBezTo>
                    <a:pt x="58324" y="26021"/>
                    <a:pt x="57562" y="26402"/>
                    <a:pt x="56165" y="29070"/>
                  </a:cubicBezTo>
                  <a:cubicBezTo>
                    <a:pt x="54894" y="31610"/>
                    <a:pt x="56673" y="33643"/>
                    <a:pt x="58324" y="35675"/>
                  </a:cubicBezTo>
                  <a:cubicBezTo>
                    <a:pt x="60484" y="38216"/>
                    <a:pt x="62770" y="40756"/>
                    <a:pt x="62516" y="44694"/>
                  </a:cubicBezTo>
                  <a:cubicBezTo>
                    <a:pt x="62389" y="49521"/>
                    <a:pt x="58959" y="52443"/>
                    <a:pt x="53116" y="54094"/>
                  </a:cubicBezTo>
                  <a:lnTo>
                    <a:pt x="53116" y="54094"/>
                  </a:lnTo>
                  <a:cubicBezTo>
                    <a:pt x="48543" y="55491"/>
                    <a:pt x="42192" y="56126"/>
                    <a:pt x="34825" y="56634"/>
                  </a:cubicBezTo>
                  <a:cubicBezTo>
                    <a:pt x="22630" y="57524"/>
                    <a:pt x="19454" y="61080"/>
                    <a:pt x="13485" y="67431"/>
                  </a:cubicBezTo>
                  <a:lnTo>
                    <a:pt x="13485" y="67431"/>
                  </a:lnTo>
                  <a:lnTo>
                    <a:pt x="12087" y="68956"/>
                  </a:lnTo>
                  <a:lnTo>
                    <a:pt x="12087" y="68956"/>
                  </a:lnTo>
                  <a:cubicBezTo>
                    <a:pt x="9039" y="72258"/>
                    <a:pt x="6244" y="75434"/>
                    <a:pt x="3831" y="78229"/>
                  </a:cubicBezTo>
                  <a:cubicBezTo>
                    <a:pt x="4720" y="78737"/>
                    <a:pt x="5482" y="79245"/>
                    <a:pt x="5736" y="79626"/>
                  </a:cubicBezTo>
                  <a:cubicBezTo>
                    <a:pt x="6752" y="81277"/>
                    <a:pt x="3195" y="81531"/>
                    <a:pt x="1163" y="86104"/>
                  </a:cubicBezTo>
                  <a:cubicBezTo>
                    <a:pt x="-869" y="90677"/>
                    <a:pt x="-107" y="97155"/>
                    <a:pt x="2433" y="97537"/>
                  </a:cubicBezTo>
                  <a:cubicBezTo>
                    <a:pt x="5101" y="97791"/>
                    <a:pt x="7260" y="95631"/>
                    <a:pt x="9927" y="95631"/>
                  </a:cubicBezTo>
                  <a:cubicBezTo>
                    <a:pt x="12595" y="95631"/>
                    <a:pt x="13866" y="95377"/>
                    <a:pt x="14501" y="100204"/>
                  </a:cubicBezTo>
                  <a:cubicBezTo>
                    <a:pt x="15136" y="105031"/>
                    <a:pt x="10563" y="103761"/>
                    <a:pt x="14501" y="109604"/>
                  </a:cubicBezTo>
                  <a:cubicBezTo>
                    <a:pt x="18438" y="115447"/>
                    <a:pt x="19709" y="115828"/>
                    <a:pt x="21360" y="119385"/>
                  </a:cubicBezTo>
                  <a:cubicBezTo>
                    <a:pt x="23011" y="122942"/>
                    <a:pt x="20344" y="127133"/>
                    <a:pt x="22630" y="131706"/>
                  </a:cubicBezTo>
                  <a:cubicBezTo>
                    <a:pt x="24917" y="136279"/>
                    <a:pt x="32411" y="135263"/>
                    <a:pt x="35587" y="136914"/>
                  </a:cubicBezTo>
                  <a:cubicBezTo>
                    <a:pt x="38890" y="138566"/>
                    <a:pt x="40159" y="132341"/>
                    <a:pt x="44097" y="133357"/>
                  </a:cubicBezTo>
                  <a:cubicBezTo>
                    <a:pt x="48035" y="134374"/>
                    <a:pt x="50957" y="136660"/>
                    <a:pt x="50957" y="139836"/>
                  </a:cubicBezTo>
                  <a:cubicBezTo>
                    <a:pt x="50957" y="143011"/>
                    <a:pt x="55530" y="147330"/>
                    <a:pt x="58451" y="147330"/>
                  </a:cubicBezTo>
                  <a:cubicBezTo>
                    <a:pt x="61373" y="147330"/>
                    <a:pt x="66581" y="145679"/>
                    <a:pt x="67851" y="148601"/>
                  </a:cubicBezTo>
                  <a:cubicBezTo>
                    <a:pt x="69121" y="151522"/>
                    <a:pt x="67851" y="152538"/>
                    <a:pt x="68486" y="156095"/>
                  </a:cubicBezTo>
                  <a:cubicBezTo>
                    <a:pt x="69121" y="159652"/>
                    <a:pt x="65564" y="164606"/>
                    <a:pt x="67216" y="166892"/>
                  </a:cubicBezTo>
                  <a:cubicBezTo>
                    <a:pt x="68867" y="169179"/>
                    <a:pt x="76616" y="166892"/>
                    <a:pt x="78267" y="170830"/>
                  </a:cubicBezTo>
                  <a:cubicBezTo>
                    <a:pt x="79918" y="174768"/>
                    <a:pt x="79537" y="183532"/>
                    <a:pt x="81824" y="185819"/>
                  </a:cubicBezTo>
                  <a:cubicBezTo>
                    <a:pt x="84110" y="188105"/>
                    <a:pt x="90588" y="187470"/>
                    <a:pt x="92494" y="191408"/>
                  </a:cubicBezTo>
                  <a:cubicBezTo>
                    <a:pt x="92621" y="191662"/>
                    <a:pt x="92748" y="191916"/>
                    <a:pt x="92875" y="192043"/>
                  </a:cubicBezTo>
                  <a:cubicBezTo>
                    <a:pt x="96813" y="190900"/>
                    <a:pt x="100115" y="188868"/>
                    <a:pt x="102021" y="183786"/>
                  </a:cubicBezTo>
                </a:path>
              </a:pathLst>
            </a:custGeom>
            <a:solidFill>
              <a:srgbClr val="FFFFFF"/>
            </a:solidFill>
            <a:ln w="12700" cap="flat">
              <a:noFill/>
              <a:prstDash val="solid"/>
              <a:miter/>
            </a:ln>
          </p:spPr>
          <p:txBody>
            <a:bodyPr rtlCol="0" anchor="ctr"/>
            <a:lstStyle/>
            <a:p>
              <a:endParaRPr lang="en-GB"/>
            </a:p>
          </p:txBody>
        </p:sp>
        <p:sp>
          <p:nvSpPr>
            <p:cNvPr id="1398" name="Freeform: Shape 1397">
              <a:extLst>
                <a:ext uri="{FF2B5EF4-FFF2-40B4-BE49-F238E27FC236}">
                  <a16:creationId xmlns:a16="http://schemas.microsoft.com/office/drawing/2014/main" id="{29F04683-717D-2715-C5AF-D920638A82F0}"/>
                </a:ext>
              </a:extLst>
            </p:cNvPr>
            <p:cNvSpPr/>
            <p:nvPr/>
          </p:nvSpPr>
          <p:spPr>
            <a:xfrm>
              <a:off x="8270286" y="1254769"/>
              <a:ext cx="404558" cy="256581"/>
            </a:xfrm>
            <a:custGeom>
              <a:avLst/>
              <a:gdLst>
                <a:gd name="connsiteX0" fmla="*/ 400637 w 404558"/>
                <a:gd name="connsiteY0" fmla="*/ 212202 h 256581"/>
                <a:gd name="connsiteX1" fmla="*/ 394794 w 404558"/>
                <a:gd name="connsiteY1" fmla="*/ 198865 h 256581"/>
                <a:gd name="connsiteX2" fmla="*/ 393015 w 404558"/>
                <a:gd name="connsiteY2" fmla="*/ 179430 h 256581"/>
                <a:gd name="connsiteX3" fmla="*/ 389967 w 404558"/>
                <a:gd name="connsiteY3" fmla="*/ 162536 h 256581"/>
                <a:gd name="connsiteX4" fmla="*/ 382726 w 404558"/>
                <a:gd name="connsiteY4" fmla="*/ 153771 h 256581"/>
                <a:gd name="connsiteX5" fmla="*/ 367992 w 404558"/>
                <a:gd name="connsiteY5" fmla="*/ 144879 h 256581"/>
                <a:gd name="connsiteX6" fmla="*/ 356179 w 404558"/>
                <a:gd name="connsiteY6" fmla="*/ 144371 h 256581"/>
                <a:gd name="connsiteX7" fmla="*/ 356179 w 404558"/>
                <a:gd name="connsiteY7" fmla="*/ 144371 h 256581"/>
                <a:gd name="connsiteX8" fmla="*/ 347414 w 404558"/>
                <a:gd name="connsiteY8" fmla="*/ 145514 h 256581"/>
                <a:gd name="connsiteX9" fmla="*/ 334711 w 404558"/>
                <a:gd name="connsiteY9" fmla="*/ 143990 h 256581"/>
                <a:gd name="connsiteX10" fmla="*/ 327979 w 404558"/>
                <a:gd name="connsiteY10" fmla="*/ 135987 h 256581"/>
                <a:gd name="connsiteX11" fmla="*/ 329249 w 404558"/>
                <a:gd name="connsiteY11" fmla="*/ 127096 h 256581"/>
                <a:gd name="connsiteX12" fmla="*/ 334457 w 404558"/>
                <a:gd name="connsiteY12" fmla="*/ 120236 h 256581"/>
                <a:gd name="connsiteX13" fmla="*/ 331281 w 404558"/>
                <a:gd name="connsiteY13" fmla="*/ 113377 h 256581"/>
                <a:gd name="connsiteX14" fmla="*/ 328487 w 404558"/>
                <a:gd name="connsiteY14" fmla="*/ 109312 h 256581"/>
                <a:gd name="connsiteX15" fmla="*/ 325184 w 404558"/>
                <a:gd name="connsiteY15" fmla="*/ 102199 h 256581"/>
                <a:gd name="connsiteX16" fmla="*/ 324422 w 404558"/>
                <a:gd name="connsiteY16" fmla="*/ 98896 h 256581"/>
                <a:gd name="connsiteX17" fmla="*/ 322262 w 404558"/>
                <a:gd name="connsiteY17" fmla="*/ 98642 h 256581"/>
                <a:gd name="connsiteX18" fmla="*/ 309941 w 404558"/>
                <a:gd name="connsiteY18" fmla="*/ 98007 h 256581"/>
                <a:gd name="connsiteX19" fmla="*/ 306639 w 404558"/>
                <a:gd name="connsiteY19" fmla="*/ 98007 h 256581"/>
                <a:gd name="connsiteX20" fmla="*/ 278947 w 404558"/>
                <a:gd name="connsiteY20" fmla="*/ 100039 h 256581"/>
                <a:gd name="connsiteX21" fmla="*/ 273104 w 404558"/>
                <a:gd name="connsiteY21" fmla="*/ 103342 h 256581"/>
                <a:gd name="connsiteX22" fmla="*/ 261418 w 404558"/>
                <a:gd name="connsiteY22" fmla="*/ 109312 h 256581"/>
                <a:gd name="connsiteX23" fmla="*/ 242110 w 404558"/>
                <a:gd name="connsiteY23" fmla="*/ 111344 h 256581"/>
                <a:gd name="connsiteX24" fmla="*/ 228391 w 404558"/>
                <a:gd name="connsiteY24" fmla="*/ 106390 h 256581"/>
                <a:gd name="connsiteX25" fmla="*/ 223692 w 404558"/>
                <a:gd name="connsiteY25" fmla="*/ 99277 h 256581"/>
                <a:gd name="connsiteX26" fmla="*/ 217975 w 404558"/>
                <a:gd name="connsiteY26" fmla="*/ 91783 h 256581"/>
                <a:gd name="connsiteX27" fmla="*/ 207305 w 404558"/>
                <a:gd name="connsiteY27" fmla="*/ 93942 h 256581"/>
                <a:gd name="connsiteX28" fmla="*/ 202986 w 404558"/>
                <a:gd name="connsiteY28" fmla="*/ 95339 h 256581"/>
                <a:gd name="connsiteX29" fmla="*/ 180376 w 404558"/>
                <a:gd name="connsiteY29" fmla="*/ 93053 h 256581"/>
                <a:gd name="connsiteX30" fmla="*/ 174659 w 404558"/>
                <a:gd name="connsiteY30" fmla="*/ 91656 h 256581"/>
                <a:gd name="connsiteX31" fmla="*/ 151033 w 404558"/>
                <a:gd name="connsiteY31" fmla="*/ 89496 h 256581"/>
                <a:gd name="connsiteX32" fmla="*/ 142014 w 404558"/>
                <a:gd name="connsiteY32" fmla="*/ 89242 h 256581"/>
                <a:gd name="connsiteX33" fmla="*/ 121817 w 404558"/>
                <a:gd name="connsiteY33" fmla="*/ 89623 h 256581"/>
                <a:gd name="connsiteX34" fmla="*/ 105177 w 404558"/>
                <a:gd name="connsiteY34" fmla="*/ 89750 h 256581"/>
                <a:gd name="connsiteX35" fmla="*/ 96158 w 404558"/>
                <a:gd name="connsiteY35" fmla="*/ 83780 h 256581"/>
                <a:gd name="connsiteX36" fmla="*/ 95523 w 404558"/>
                <a:gd name="connsiteY36" fmla="*/ 72729 h 256581"/>
                <a:gd name="connsiteX37" fmla="*/ 97809 w 404558"/>
                <a:gd name="connsiteY37" fmla="*/ 60153 h 256581"/>
                <a:gd name="connsiteX38" fmla="*/ 103653 w 404558"/>
                <a:gd name="connsiteY38" fmla="*/ 50118 h 256581"/>
                <a:gd name="connsiteX39" fmla="*/ 114957 w 404558"/>
                <a:gd name="connsiteY39" fmla="*/ 44656 h 256581"/>
                <a:gd name="connsiteX40" fmla="*/ 126517 w 404558"/>
                <a:gd name="connsiteY40" fmla="*/ 42497 h 256581"/>
                <a:gd name="connsiteX41" fmla="*/ 129058 w 404558"/>
                <a:gd name="connsiteY41" fmla="*/ 42497 h 256581"/>
                <a:gd name="connsiteX42" fmla="*/ 160179 w 404558"/>
                <a:gd name="connsiteY42" fmla="*/ 49356 h 256581"/>
                <a:gd name="connsiteX43" fmla="*/ 163355 w 404558"/>
                <a:gd name="connsiteY43" fmla="*/ 50881 h 256581"/>
                <a:gd name="connsiteX44" fmla="*/ 167546 w 404558"/>
                <a:gd name="connsiteY44" fmla="*/ 49991 h 256581"/>
                <a:gd name="connsiteX45" fmla="*/ 171611 w 404558"/>
                <a:gd name="connsiteY45" fmla="*/ 46308 h 256581"/>
                <a:gd name="connsiteX46" fmla="*/ 173008 w 404558"/>
                <a:gd name="connsiteY46" fmla="*/ 44148 h 256581"/>
                <a:gd name="connsiteX47" fmla="*/ 165387 w 404558"/>
                <a:gd name="connsiteY47" fmla="*/ 41100 h 256581"/>
                <a:gd name="connsiteX48" fmla="*/ 160179 w 404558"/>
                <a:gd name="connsiteY48" fmla="*/ 29667 h 256581"/>
                <a:gd name="connsiteX49" fmla="*/ 165133 w 404558"/>
                <a:gd name="connsiteY49" fmla="*/ 17981 h 256581"/>
                <a:gd name="connsiteX50" fmla="*/ 167419 w 404558"/>
                <a:gd name="connsiteY50" fmla="*/ 10614 h 256581"/>
                <a:gd name="connsiteX51" fmla="*/ 163481 w 404558"/>
                <a:gd name="connsiteY51" fmla="*/ 4389 h 256581"/>
                <a:gd name="connsiteX52" fmla="*/ 163481 w 404558"/>
                <a:gd name="connsiteY52" fmla="*/ 4389 h 256581"/>
                <a:gd name="connsiteX53" fmla="*/ 157257 w 404558"/>
                <a:gd name="connsiteY53" fmla="*/ 198 h 256581"/>
                <a:gd name="connsiteX54" fmla="*/ 152303 w 404558"/>
                <a:gd name="connsiteY54" fmla="*/ 960 h 256581"/>
                <a:gd name="connsiteX55" fmla="*/ 151668 w 404558"/>
                <a:gd name="connsiteY55" fmla="*/ 1341 h 256581"/>
                <a:gd name="connsiteX56" fmla="*/ 126136 w 404558"/>
                <a:gd name="connsiteY56" fmla="*/ 15949 h 256581"/>
                <a:gd name="connsiteX57" fmla="*/ 111020 w 404558"/>
                <a:gd name="connsiteY57" fmla="*/ 16711 h 256581"/>
                <a:gd name="connsiteX58" fmla="*/ 108226 w 404558"/>
                <a:gd name="connsiteY58" fmla="*/ 15059 h 256581"/>
                <a:gd name="connsiteX59" fmla="*/ 107336 w 404558"/>
                <a:gd name="connsiteY59" fmla="*/ 14551 h 256581"/>
                <a:gd name="connsiteX60" fmla="*/ 102001 w 404558"/>
                <a:gd name="connsiteY60" fmla="*/ 13535 h 256581"/>
                <a:gd name="connsiteX61" fmla="*/ 98317 w 404558"/>
                <a:gd name="connsiteY61" fmla="*/ 16838 h 256581"/>
                <a:gd name="connsiteX62" fmla="*/ 98064 w 404558"/>
                <a:gd name="connsiteY62" fmla="*/ 17473 h 256581"/>
                <a:gd name="connsiteX63" fmla="*/ 96920 w 404558"/>
                <a:gd name="connsiteY63" fmla="*/ 33605 h 256581"/>
                <a:gd name="connsiteX64" fmla="*/ 96667 w 404558"/>
                <a:gd name="connsiteY64" fmla="*/ 42243 h 256581"/>
                <a:gd name="connsiteX65" fmla="*/ 86250 w 404558"/>
                <a:gd name="connsiteY65" fmla="*/ 47832 h 256581"/>
                <a:gd name="connsiteX66" fmla="*/ 78501 w 404558"/>
                <a:gd name="connsiteY66" fmla="*/ 50118 h 256581"/>
                <a:gd name="connsiteX67" fmla="*/ 76469 w 404558"/>
                <a:gd name="connsiteY67" fmla="*/ 54818 h 256581"/>
                <a:gd name="connsiteX68" fmla="*/ 69229 w 404558"/>
                <a:gd name="connsiteY68" fmla="*/ 64599 h 256581"/>
                <a:gd name="connsiteX69" fmla="*/ 60718 w 404558"/>
                <a:gd name="connsiteY69" fmla="*/ 76794 h 256581"/>
                <a:gd name="connsiteX70" fmla="*/ 59321 w 404558"/>
                <a:gd name="connsiteY70" fmla="*/ 80096 h 256581"/>
                <a:gd name="connsiteX71" fmla="*/ 50302 w 404558"/>
                <a:gd name="connsiteY71" fmla="*/ 88607 h 256581"/>
                <a:gd name="connsiteX72" fmla="*/ 38108 w 404558"/>
                <a:gd name="connsiteY72" fmla="*/ 88353 h 256581"/>
                <a:gd name="connsiteX73" fmla="*/ 31248 w 404558"/>
                <a:gd name="connsiteY73" fmla="*/ 86956 h 256581"/>
                <a:gd name="connsiteX74" fmla="*/ 14608 w 404558"/>
                <a:gd name="connsiteY74" fmla="*/ 84923 h 256581"/>
                <a:gd name="connsiteX75" fmla="*/ 12322 w 404558"/>
                <a:gd name="connsiteY75" fmla="*/ 85177 h 256581"/>
                <a:gd name="connsiteX76" fmla="*/ 3430 w 404558"/>
                <a:gd name="connsiteY76" fmla="*/ 91402 h 256581"/>
                <a:gd name="connsiteX77" fmla="*/ 0 w 404558"/>
                <a:gd name="connsiteY77" fmla="*/ 100039 h 256581"/>
                <a:gd name="connsiteX78" fmla="*/ 0 w 404558"/>
                <a:gd name="connsiteY78" fmla="*/ 100801 h 256581"/>
                <a:gd name="connsiteX79" fmla="*/ 8130 w 404558"/>
                <a:gd name="connsiteY79" fmla="*/ 110455 h 256581"/>
                <a:gd name="connsiteX80" fmla="*/ 20959 w 404558"/>
                <a:gd name="connsiteY80" fmla="*/ 115663 h 256581"/>
                <a:gd name="connsiteX81" fmla="*/ 37473 w 404558"/>
                <a:gd name="connsiteY81" fmla="*/ 125444 h 256581"/>
                <a:gd name="connsiteX82" fmla="*/ 38489 w 404558"/>
                <a:gd name="connsiteY82" fmla="*/ 127604 h 256581"/>
                <a:gd name="connsiteX83" fmla="*/ 39759 w 404558"/>
                <a:gd name="connsiteY83" fmla="*/ 144244 h 256581"/>
                <a:gd name="connsiteX84" fmla="*/ 39251 w 404558"/>
                <a:gd name="connsiteY84" fmla="*/ 155422 h 256581"/>
                <a:gd name="connsiteX85" fmla="*/ 42807 w 404558"/>
                <a:gd name="connsiteY85" fmla="*/ 162027 h 256581"/>
                <a:gd name="connsiteX86" fmla="*/ 49413 w 404558"/>
                <a:gd name="connsiteY86" fmla="*/ 173587 h 256581"/>
                <a:gd name="connsiteX87" fmla="*/ 39251 w 404558"/>
                <a:gd name="connsiteY87" fmla="*/ 194800 h 256581"/>
                <a:gd name="connsiteX88" fmla="*/ 32900 w 404558"/>
                <a:gd name="connsiteY88" fmla="*/ 201913 h 256581"/>
                <a:gd name="connsiteX89" fmla="*/ 27184 w 404558"/>
                <a:gd name="connsiteY89" fmla="*/ 209281 h 256581"/>
                <a:gd name="connsiteX90" fmla="*/ 20705 w 404558"/>
                <a:gd name="connsiteY90" fmla="*/ 219189 h 256581"/>
                <a:gd name="connsiteX91" fmla="*/ 18800 w 404558"/>
                <a:gd name="connsiteY91" fmla="*/ 228970 h 256581"/>
                <a:gd name="connsiteX92" fmla="*/ 17784 w 404558"/>
                <a:gd name="connsiteY92" fmla="*/ 235575 h 256581"/>
                <a:gd name="connsiteX93" fmla="*/ 19054 w 404558"/>
                <a:gd name="connsiteY93" fmla="*/ 236972 h 256581"/>
                <a:gd name="connsiteX94" fmla="*/ 19054 w 404558"/>
                <a:gd name="connsiteY94" fmla="*/ 236972 h 256581"/>
                <a:gd name="connsiteX95" fmla="*/ 28073 w 404558"/>
                <a:gd name="connsiteY95" fmla="*/ 240656 h 256581"/>
                <a:gd name="connsiteX96" fmla="*/ 42172 w 404558"/>
                <a:gd name="connsiteY96" fmla="*/ 233543 h 256581"/>
                <a:gd name="connsiteX97" fmla="*/ 57416 w 404558"/>
                <a:gd name="connsiteY97" fmla="*/ 225286 h 256581"/>
                <a:gd name="connsiteX98" fmla="*/ 64910 w 404558"/>
                <a:gd name="connsiteY98" fmla="*/ 222491 h 256581"/>
                <a:gd name="connsiteX99" fmla="*/ 76469 w 404558"/>
                <a:gd name="connsiteY99" fmla="*/ 222237 h 256581"/>
                <a:gd name="connsiteX100" fmla="*/ 84853 w 404558"/>
                <a:gd name="connsiteY100" fmla="*/ 226810 h 256581"/>
                <a:gd name="connsiteX101" fmla="*/ 92093 w 404558"/>
                <a:gd name="connsiteY101" fmla="*/ 229986 h 256581"/>
                <a:gd name="connsiteX102" fmla="*/ 97174 w 404558"/>
                <a:gd name="connsiteY102" fmla="*/ 227191 h 256581"/>
                <a:gd name="connsiteX103" fmla="*/ 101747 w 404558"/>
                <a:gd name="connsiteY103" fmla="*/ 215886 h 256581"/>
                <a:gd name="connsiteX104" fmla="*/ 110766 w 404558"/>
                <a:gd name="connsiteY104" fmla="*/ 204200 h 256581"/>
                <a:gd name="connsiteX105" fmla="*/ 123849 w 404558"/>
                <a:gd name="connsiteY105" fmla="*/ 202675 h 256581"/>
                <a:gd name="connsiteX106" fmla="*/ 132106 w 404558"/>
                <a:gd name="connsiteY106" fmla="*/ 203946 h 256581"/>
                <a:gd name="connsiteX107" fmla="*/ 140998 w 404558"/>
                <a:gd name="connsiteY107" fmla="*/ 204073 h 256581"/>
                <a:gd name="connsiteX108" fmla="*/ 143157 w 404558"/>
                <a:gd name="connsiteY108" fmla="*/ 199627 h 256581"/>
                <a:gd name="connsiteX109" fmla="*/ 141760 w 404558"/>
                <a:gd name="connsiteY109" fmla="*/ 190608 h 256581"/>
                <a:gd name="connsiteX110" fmla="*/ 147477 w 404558"/>
                <a:gd name="connsiteY110" fmla="*/ 176762 h 256581"/>
                <a:gd name="connsiteX111" fmla="*/ 153828 w 404558"/>
                <a:gd name="connsiteY111" fmla="*/ 170665 h 256581"/>
                <a:gd name="connsiteX112" fmla="*/ 163608 w 404558"/>
                <a:gd name="connsiteY112" fmla="*/ 159487 h 256581"/>
                <a:gd name="connsiteX113" fmla="*/ 174532 w 404558"/>
                <a:gd name="connsiteY113" fmla="*/ 151738 h 256581"/>
                <a:gd name="connsiteX114" fmla="*/ 186854 w 404558"/>
                <a:gd name="connsiteY114" fmla="*/ 149833 h 256581"/>
                <a:gd name="connsiteX115" fmla="*/ 198413 w 404558"/>
                <a:gd name="connsiteY115" fmla="*/ 156565 h 256581"/>
                <a:gd name="connsiteX116" fmla="*/ 205273 w 404558"/>
                <a:gd name="connsiteY116" fmla="*/ 172189 h 256581"/>
                <a:gd name="connsiteX117" fmla="*/ 205781 w 404558"/>
                <a:gd name="connsiteY117" fmla="*/ 175365 h 256581"/>
                <a:gd name="connsiteX118" fmla="*/ 208829 w 404558"/>
                <a:gd name="connsiteY118" fmla="*/ 177398 h 256581"/>
                <a:gd name="connsiteX119" fmla="*/ 216324 w 404558"/>
                <a:gd name="connsiteY119" fmla="*/ 183876 h 256581"/>
                <a:gd name="connsiteX120" fmla="*/ 218865 w 404558"/>
                <a:gd name="connsiteY120" fmla="*/ 196705 h 256581"/>
                <a:gd name="connsiteX121" fmla="*/ 218865 w 404558"/>
                <a:gd name="connsiteY121" fmla="*/ 196705 h 256581"/>
                <a:gd name="connsiteX122" fmla="*/ 218102 w 404558"/>
                <a:gd name="connsiteY122" fmla="*/ 213473 h 256581"/>
                <a:gd name="connsiteX123" fmla="*/ 216832 w 404558"/>
                <a:gd name="connsiteY123" fmla="*/ 221729 h 256581"/>
                <a:gd name="connsiteX124" fmla="*/ 218229 w 404558"/>
                <a:gd name="connsiteY124" fmla="*/ 247642 h 256581"/>
                <a:gd name="connsiteX125" fmla="*/ 225089 w 404558"/>
                <a:gd name="connsiteY125" fmla="*/ 256153 h 256581"/>
                <a:gd name="connsiteX126" fmla="*/ 234107 w 404558"/>
                <a:gd name="connsiteY126" fmla="*/ 254756 h 256581"/>
                <a:gd name="connsiteX127" fmla="*/ 244396 w 404558"/>
                <a:gd name="connsiteY127" fmla="*/ 251326 h 256581"/>
                <a:gd name="connsiteX128" fmla="*/ 259131 w 404558"/>
                <a:gd name="connsiteY128" fmla="*/ 244467 h 256581"/>
                <a:gd name="connsiteX129" fmla="*/ 269420 w 404558"/>
                <a:gd name="connsiteY129" fmla="*/ 237353 h 256581"/>
                <a:gd name="connsiteX130" fmla="*/ 282123 w 404558"/>
                <a:gd name="connsiteY130" fmla="*/ 228334 h 256581"/>
                <a:gd name="connsiteX131" fmla="*/ 295968 w 404558"/>
                <a:gd name="connsiteY131" fmla="*/ 217791 h 256581"/>
                <a:gd name="connsiteX132" fmla="*/ 310958 w 404558"/>
                <a:gd name="connsiteY132" fmla="*/ 211567 h 256581"/>
                <a:gd name="connsiteX133" fmla="*/ 324676 w 404558"/>
                <a:gd name="connsiteY133" fmla="*/ 214870 h 256581"/>
                <a:gd name="connsiteX134" fmla="*/ 331789 w 404558"/>
                <a:gd name="connsiteY134" fmla="*/ 218299 h 256581"/>
                <a:gd name="connsiteX135" fmla="*/ 347795 w 404558"/>
                <a:gd name="connsiteY135" fmla="*/ 216648 h 256581"/>
                <a:gd name="connsiteX136" fmla="*/ 356686 w 404558"/>
                <a:gd name="connsiteY136" fmla="*/ 214489 h 256581"/>
                <a:gd name="connsiteX137" fmla="*/ 371675 w 404558"/>
                <a:gd name="connsiteY137" fmla="*/ 213981 h 256581"/>
                <a:gd name="connsiteX138" fmla="*/ 380694 w 404558"/>
                <a:gd name="connsiteY138" fmla="*/ 218681 h 256581"/>
                <a:gd name="connsiteX139" fmla="*/ 385521 w 404558"/>
                <a:gd name="connsiteY139" fmla="*/ 223254 h 256581"/>
                <a:gd name="connsiteX140" fmla="*/ 392253 w 404558"/>
                <a:gd name="connsiteY140" fmla="*/ 222237 h 256581"/>
                <a:gd name="connsiteX141" fmla="*/ 400002 w 404558"/>
                <a:gd name="connsiteY141" fmla="*/ 220713 h 256581"/>
                <a:gd name="connsiteX142" fmla="*/ 402415 w 404558"/>
                <a:gd name="connsiteY142" fmla="*/ 219570 h 256581"/>
                <a:gd name="connsiteX143" fmla="*/ 404321 w 404558"/>
                <a:gd name="connsiteY143" fmla="*/ 216775 h 256581"/>
                <a:gd name="connsiteX144" fmla="*/ 401018 w 404558"/>
                <a:gd name="connsiteY144" fmla="*/ 211694 h 25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04558" h="256581">
                  <a:moveTo>
                    <a:pt x="400637" y="212202"/>
                  </a:moveTo>
                  <a:cubicBezTo>
                    <a:pt x="397715" y="208519"/>
                    <a:pt x="394794" y="204581"/>
                    <a:pt x="394794" y="198865"/>
                  </a:cubicBezTo>
                  <a:cubicBezTo>
                    <a:pt x="394794" y="195181"/>
                    <a:pt x="394032" y="187178"/>
                    <a:pt x="393015" y="179430"/>
                  </a:cubicBezTo>
                  <a:cubicBezTo>
                    <a:pt x="392126" y="172444"/>
                    <a:pt x="390983" y="165838"/>
                    <a:pt x="389967" y="162536"/>
                  </a:cubicBezTo>
                  <a:cubicBezTo>
                    <a:pt x="389205" y="159868"/>
                    <a:pt x="386411" y="156819"/>
                    <a:pt x="382726" y="153771"/>
                  </a:cubicBezTo>
                  <a:cubicBezTo>
                    <a:pt x="378027" y="149960"/>
                    <a:pt x="372310" y="146530"/>
                    <a:pt x="367992" y="144879"/>
                  </a:cubicBezTo>
                  <a:cubicBezTo>
                    <a:pt x="363292" y="143101"/>
                    <a:pt x="360116" y="143609"/>
                    <a:pt x="356179" y="144371"/>
                  </a:cubicBezTo>
                  <a:lnTo>
                    <a:pt x="356179" y="144371"/>
                  </a:lnTo>
                  <a:cubicBezTo>
                    <a:pt x="353765" y="144879"/>
                    <a:pt x="350970" y="145387"/>
                    <a:pt x="347414" y="145514"/>
                  </a:cubicBezTo>
                  <a:cubicBezTo>
                    <a:pt x="342078" y="145768"/>
                    <a:pt x="337887" y="145260"/>
                    <a:pt x="334711" y="143990"/>
                  </a:cubicBezTo>
                  <a:cubicBezTo>
                    <a:pt x="330900" y="142466"/>
                    <a:pt x="328741" y="139798"/>
                    <a:pt x="327979" y="135987"/>
                  </a:cubicBezTo>
                  <a:cubicBezTo>
                    <a:pt x="327344" y="132558"/>
                    <a:pt x="327979" y="129763"/>
                    <a:pt x="329249" y="127096"/>
                  </a:cubicBezTo>
                  <a:cubicBezTo>
                    <a:pt x="330519" y="124682"/>
                    <a:pt x="332298" y="122650"/>
                    <a:pt x="334457" y="120236"/>
                  </a:cubicBezTo>
                  <a:cubicBezTo>
                    <a:pt x="335473" y="118966"/>
                    <a:pt x="333313" y="116171"/>
                    <a:pt x="331281" y="113377"/>
                  </a:cubicBezTo>
                  <a:cubicBezTo>
                    <a:pt x="330265" y="111980"/>
                    <a:pt x="329249" y="110582"/>
                    <a:pt x="328487" y="109312"/>
                  </a:cubicBezTo>
                  <a:cubicBezTo>
                    <a:pt x="327089" y="106899"/>
                    <a:pt x="325947" y="104485"/>
                    <a:pt x="325184" y="102199"/>
                  </a:cubicBezTo>
                  <a:cubicBezTo>
                    <a:pt x="324803" y="101055"/>
                    <a:pt x="324549" y="100039"/>
                    <a:pt x="324422" y="98896"/>
                  </a:cubicBezTo>
                  <a:cubicBezTo>
                    <a:pt x="323787" y="98896"/>
                    <a:pt x="323024" y="98642"/>
                    <a:pt x="322262" y="98642"/>
                  </a:cubicBezTo>
                  <a:cubicBezTo>
                    <a:pt x="318833" y="98261"/>
                    <a:pt x="314641" y="98007"/>
                    <a:pt x="309941" y="98007"/>
                  </a:cubicBezTo>
                  <a:lnTo>
                    <a:pt x="306639" y="98007"/>
                  </a:lnTo>
                  <a:cubicBezTo>
                    <a:pt x="297239" y="98007"/>
                    <a:pt x="286061" y="98007"/>
                    <a:pt x="278947" y="100039"/>
                  </a:cubicBezTo>
                  <a:cubicBezTo>
                    <a:pt x="275772" y="100928"/>
                    <a:pt x="274502" y="102199"/>
                    <a:pt x="273104" y="103342"/>
                  </a:cubicBezTo>
                  <a:cubicBezTo>
                    <a:pt x="270817" y="105374"/>
                    <a:pt x="268404" y="107534"/>
                    <a:pt x="261418" y="109312"/>
                  </a:cubicBezTo>
                  <a:cubicBezTo>
                    <a:pt x="255066" y="110963"/>
                    <a:pt x="247953" y="111726"/>
                    <a:pt x="242110" y="111344"/>
                  </a:cubicBezTo>
                  <a:cubicBezTo>
                    <a:pt x="236140" y="110963"/>
                    <a:pt x="231059" y="109312"/>
                    <a:pt x="228391" y="106390"/>
                  </a:cubicBezTo>
                  <a:cubicBezTo>
                    <a:pt x="226613" y="104358"/>
                    <a:pt x="225216" y="101818"/>
                    <a:pt x="223692" y="99277"/>
                  </a:cubicBezTo>
                  <a:cubicBezTo>
                    <a:pt x="221532" y="95593"/>
                    <a:pt x="219500" y="91910"/>
                    <a:pt x="217975" y="91783"/>
                  </a:cubicBezTo>
                  <a:cubicBezTo>
                    <a:pt x="214545" y="91529"/>
                    <a:pt x="211370" y="92672"/>
                    <a:pt x="207305" y="93942"/>
                  </a:cubicBezTo>
                  <a:cubicBezTo>
                    <a:pt x="205781" y="94450"/>
                    <a:pt x="204256" y="94958"/>
                    <a:pt x="202986" y="95339"/>
                  </a:cubicBezTo>
                  <a:cubicBezTo>
                    <a:pt x="196508" y="97245"/>
                    <a:pt x="188886" y="95339"/>
                    <a:pt x="180376" y="93053"/>
                  </a:cubicBezTo>
                  <a:cubicBezTo>
                    <a:pt x="178597" y="92545"/>
                    <a:pt x="176692" y="92037"/>
                    <a:pt x="174659" y="91656"/>
                  </a:cubicBezTo>
                  <a:cubicBezTo>
                    <a:pt x="167419" y="89877"/>
                    <a:pt x="159290" y="89750"/>
                    <a:pt x="151033" y="89496"/>
                  </a:cubicBezTo>
                  <a:cubicBezTo>
                    <a:pt x="147984" y="89496"/>
                    <a:pt x="144809" y="89369"/>
                    <a:pt x="142014" y="89242"/>
                  </a:cubicBezTo>
                  <a:cubicBezTo>
                    <a:pt x="136425" y="88988"/>
                    <a:pt x="128804" y="89242"/>
                    <a:pt x="121817" y="89623"/>
                  </a:cubicBezTo>
                  <a:cubicBezTo>
                    <a:pt x="114957" y="89877"/>
                    <a:pt x="108733" y="90131"/>
                    <a:pt x="105177" y="89750"/>
                  </a:cubicBezTo>
                  <a:cubicBezTo>
                    <a:pt x="100350" y="89242"/>
                    <a:pt x="97555" y="87337"/>
                    <a:pt x="96158" y="83780"/>
                  </a:cubicBezTo>
                  <a:cubicBezTo>
                    <a:pt x="95015" y="80985"/>
                    <a:pt x="95015" y="77302"/>
                    <a:pt x="95523" y="72729"/>
                  </a:cubicBezTo>
                  <a:cubicBezTo>
                    <a:pt x="96031" y="68410"/>
                    <a:pt x="96667" y="63964"/>
                    <a:pt x="97809" y="60153"/>
                  </a:cubicBezTo>
                  <a:cubicBezTo>
                    <a:pt x="99079" y="55835"/>
                    <a:pt x="100858" y="52151"/>
                    <a:pt x="103653" y="50118"/>
                  </a:cubicBezTo>
                  <a:cubicBezTo>
                    <a:pt x="106193" y="48340"/>
                    <a:pt x="110385" y="46181"/>
                    <a:pt x="114957" y="44656"/>
                  </a:cubicBezTo>
                  <a:cubicBezTo>
                    <a:pt x="118769" y="43386"/>
                    <a:pt x="122960" y="42497"/>
                    <a:pt x="126517" y="42497"/>
                  </a:cubicBezTo>
                  <a:lnTo>
                    <a:pt x="129058" y="42497"/>
                  </a:lnTo>
                  <a:cubicBezTo>
                    <a:pt x="137187" y="42370"/>
                    <a:pt x="150779" y="42243"/>
                    <a:pt x="160179" y="49356"/>
                  </a:cubicBezTo>
                  <a:cubicBezTo>
                    <a:pt x="161322" y="50245"/>
                    <a:pt x="162338" y="50627"/>
                    <a:pt x="163355" y="50881"/>
                  </a:cubicBezTo>
                  <a:cubicBezTo>
                    <a:pt x="164752" y="51135"/>
                    <a:pt x="166276" y="50754"/>
                    <a:pt x="167546" y="49991"/>
                  </a:cubicBezTo>
                  <a:cubicBezTo>
                    <a:pt x="169070" y="49102"/>
                    <a:pt x="170468" y="47832"/>
                    <a:pt x="171611" y="46308"/>
                  </a:cubicBezTo>
                  <a:cubicBezTo>
                    <a:pt x="172119" y="45673"/>
                    <a:pt x="172627" y="44910"/>
                    <a:pt x="173008" y="44148"/>
                  </a:cubicBezTo>
                  <a:cubicBezTo>
                    <a:pt x="170087" y="43640"/>
                    <a:pt x="167292" y="42751"/>
                    <a:pt x="165387" y="41100"/>
                  </a:cubicBezTo>
                  <a:cubicBezTo>
                    <a:pt x="161195" y="37670"/>
                    <a:pt x="159798" y="33859"/>
                    <a:pt x="160179" y="29667"/>
                  </a:cubicBezTo>
                  <a:cubicBezTo>
                    <a:pt x="160560" y="25984"/>
                    <a:pt x="162465" y="22046"/>
                    <a:pt x="165133" y="17981"/>
                  </a:cubicBezTo>
                  <a:cubicBezTo>
                    <a:pt x="167038" y="15059"/>
                    <a:pt x="167800" y="12646"/>
                    <a:pt x="167419" y="10614"/>
                  </a:cubicBezTo>
                  <a:cubicBezTo>
                    <a:pt x="167038" y="8581"/>
                    <a:pt x="165641" y="6549"/>
                    <a:pt x="163481" y="4389"/>
                  </a:cubicBezTo>
                  <a:lnTo>
                    <a:pt x="163481" y="4389"/>
                  </a:lnTo>
                  <a:cubicBezTo>
                    <a:pt x="161195" y="2103"/>
                    <a:pt x="159163" y="706"/>
                    <a:pt x="157257" y="198"/>
                  </a:cubicBezTo>
                  <a:cubicBezTo>
                    <a:pt x="155606" y="-183"/>
                    <a:pt x="153954" y="-56"/>
                    <a:pt x="152303" y="960"/>
                  </a:cubicBezTo>
                  <a:lnTo>
                    <a:pt x="151668" y="1341"/>
                  </a:lnTo>
                  <a:cubicBezTo>
                    <a:pt x="146333" y="4262"/>
                    <a:pt x="133758" y="11122"/>
                    <a:pt x="126136" y="15949"/>
                  </a:cubicBezTo>
                  <a:cubicBezTo>
                    <a:pt x="117880" y="21284"/>
                    <a:pt x="115466" y="19632"/>
                    <a:pt x="111020" y="16711"/>
                  </a:cubicBezTo>
                  <a:cubicBezTo>
                    <a:pt x="110258" y="16203"/>
                    <a:pt x="109242" y="15568"/>
                    <a:pt x="108226" y="15059"/>
                  </a:cubicBezTo>
                  <a:cubicBezTo>
                    <a:pt x="107971" y="14933"/>
                    <a:pt x="107591" y="14805"/>
                    <a:pt x="107336" y="14551"/>
                  </a:cubicBezTo>
                  <a:cubicBezTo>
                    <a:pt x="105431" y="13662"/>
                    <a:pt x="103526" y="13154"/>
                    <a:pt x="102001" y="13535"/>
                  </a:cubicBezTo>
                  <a:cubicBezTo>
                    <a:pt x="100604" y="13789"/>
                    <a:pt x="99334" y="14805"/>
                    <a:pt x="98317" y="16838"/>
                  </a:cubicBezTo>
                  <a:cubicBezTo>
                    <a:pt x="98317" y="17092"/>
                    <a:pt x="98064" y="17219"/>
                    <a:pt x="98064" y="17473"/>
                  </a:cubicBezTo>
                  <a:cubicBezTo>
                    <a:pt x="96285" y="21284"/>
                    <a:pt x="96667" y="28270"/>
                    <a:pt x="96920" y="33605"/>
                  </a:cubicBezTo>
                  <a:cubicBezTo>
                    <a:pt x="97174" y="37289"/>
                    <a:pt x="97302" y="40338"/>
                    <a:pt x="96667" y="42243"/>
                  </a:cubicBezTo>
                  <a:cubicBezTo>
                    <a:pt x="95523" y="46181"/>
                    <a:pt x="91204" y="46943"/>
                    <a:pt x="86250" y="47832"/>
                  </a:cubicBezTo>
                  <a:cubicBezTo>
                    <a:pt x="83201" y="48340"/>
                    <a:pt x="79899" y="48975"/>
                    <a:pt x="78501" y="50118"/>
                  </a:cubicBezTo>
                  <a:cubicBezTo>
                    <a:pt x="77359" y="51135"/>
                    <a:pt x="76850" y="53040"/>
                    <a:pt x="76469" y="54818"/>
                  </a:cubicBezTo>
                  <a:cubicBezTo>
                    <a:pt x="75453" y="58756"/>
                    <a:pt x="74437" y="62694"/>
                    <a:pt x="69229" y="64599"/>
                  </a:cubicBezTo>
                  <a:cubicBezTo>
                    <a:pt x="65164" y="66124"/>
                    <a:pt x="63132" y="71078"/>
                    <a:pt x="60718" y="76794"/>
                  </a:cubicBezTo>
                  <a:cubicBezTo>
                    <a:pt x="60337" y="77810"/>
                    <a:pt x="59829" y="78826"/>
                    <a:pt x="59321" y="80096"/>
                  </a:cubicBezTo>
                  <a:cubicBezTo>
                    <a:pt x="57161" y="85050"/>
                    <a:pt x="54113" y="87591"/>
                    <a:pt x="50302" y="88607"/>
                  </a:cubicBezTo>
                  <a:cubicBezTo>
                    <a:pt x="46745" y="89623"/>
                    <a:pt x="42807" y="89242"/>
                    <a:pt x="38108" y="88353"/>
                  </a:cubicBezTo>
                  <a:cubicBezTo>
                    <a:pt x="35694" y="87972"/>
                    <a:pt x="33408" y="87464"/>
                    <a:pt x="31248" y="86956"/>
                  </a:cubicBezTo>
                  <a:cubicBezTo>
                    <a:pt x="26549" y="85939"/>
                    <a:pt x="22357" y="84923"/>
                    <a:pt x="14608" y="84923"/>
                  </a:cubicBezTo>
                  <a:cubicBezTo>
                    <a:pt x="13846" y="84923"/>
                    <a:pt x="13084" y="84923"/>
                    <a:pt x="12322" y="85177"/>
                  </a:cubicBezTo>
                  <a:cubicBezTo>
                    <a:pt x="8765" y="85939"/>
                    <a:pt x="5716" y="88480"/>
                    <a:pt x="3430" y="91402"/>
                  </a:cubicBezTo>
                  <a:cubicBezTo>
                    <a:pt x="1271" y="94450"/>
                    <a:pt x="0" y="97753"/>
                    <a:pt x="0" y="100039"/>
                  </a:cubicBezTo>
                  <a:cubicBezTo>
                    <a:pt x="0" y="100293"/>
                    <a:pt x="0" y="100547"/>
                    <a:pt x="0" y="100801"/>
                  </a:cubicBezTo>
                  <a:cubicBezTo>
                    <a:pt x="509" y="103342"/>
                    <a:pt x="3684" y="107280"/>
                    <a:pt x="8130" y="110455"/>
                  </a:cubicBezTo>
                  <a:cubicBezTo>
                    <a:pt x="11813" y="113250"/>
                    <a:pt x="16387" y="115282"/>
                    <a:pt x="20959" y="115663"/>
                  </a:cubicBezTo>
                  <a:cubicBezTo>
                    <a:pt x="33662" y="116553"/>
                    <a:pt x="34043" y="117569"/>
                    <a:pt x="37473" y="125444"/>
                  </a:cubicBezTo>
                  <a:lnTo>
                    <a:pt x="38489" y="127604"/>
                  </a:lnTo>
                  <a:cubicBezTo>
                    <a:pt x="41030" y="133447"/>
                    <a:pt x="40394" y="138528"/>
                    <a:pt x="39759" y="144244"/>
                  </a:cubicBezTo>
                  <a:cubicBezTo>
                    <a:pt x="39378" y="147674"/>
                    <a:pt x="38870" y="151357"/>
                    <a:pt x="39251" y="155422"/>
                  </a:cubicBezTo>
                  <a:cubicBezTo>
                    <a:pt x="39632" y="159360"/>
                    <a:pt x="41156" y="160757"/>
                    <a:pt x="42807" y="162027"/>
                  </a:cubicBezTo>
                  <a:cubicBezTo>
                    <a:pt x="45602" y="164314"/>
                    <a:pt x="48396" y="166600"/>
                    <a:pt x="49413" y="173587"/>
                  </a:cubicBezTo>
                  <a:cubicBezTo>
                    <a:pt x="50683" y="183241"/>
                    <a:pt x="45348" y="188703"/>
                    <a:pt x="39251" y="194800"/>
                  </a:cubicBezTo>
                  <a:cubicBezTo>
                    <a:pt x="37092" y="197086"/>
                    <a:pt x="34805" y="199373"/>
                    <a:pt x="32900" y="201913"/>
                  </a:cubicBezTo>
                  <a:cubicBezTo>
                    <a:pt x="30741" y="204835"/>
                    <a:pt x="28835" y="207248"/>
                    <a:pt x="27184" y="209281"/>
                  </a:cubicBezTo>
                  <a:cubicBezTo>
                    <a:pt x="23627" y="213600"/>
                    <a:pt x="21340" y="216521"/>
                    <a:pt x="20705" y="219189"/>
                  </a:cubicBezTo>
                  <a:cubicBezTo>
                    <a:pt x="20197" y="221856"/>
                    <a:pt x="19435" y="225413"/>
                    <a:pt x="18800" y="228970"/>
                  </a:cubicBezTo>
                  <a:cubicBezTo>
                    <a:pt x="18419" y="231256"/>
                    <a:pt x="18038" y="233543"/>
                    <a:pt x="17784" y="235575"/>
                  </a:cubicBezTo>
                  <a:cubicBezTo>
                    <a:pt x="18164" y="236083"/>
                    <a:pt x="18673" y="236464"/>
                    <a:pt x="19054" y="236972"/>
                  </a:cubicBezTo>
                  <a:lnTo>
                    <a:pt x="19054" y="236972"/>
                  </a:lnTo>
                  <a:cubicBezTo>
                    <a:pt x="20959" y="239259"/>
                    <a:pt x="22738" y="241164"/>
                    <a:pt x="28073" y="240656"/>
                  </a:cubicBezTo>
                  <a:cubicBezTo>
                    <a:pt x="32773" y="240148"/>
                    <a:pt x="37473" y="236845"/>
                    <a:pt x="42172" y="233543"/>
                  </a:cubicBezTo>
                  <a:cubicBezTo>
                    <a:pt x="46999" y="230240"/>
                    <a:pt x="51826" y="226810"/>
                    <a:pt x="57416" y="225286"/>
                  </a:cubicBezTo>
                  <a:cubicBezTo>
                    <a:pt x="61226" y="224270"/>
                    <a:pt x="63385" y="223254"/>
                    <a:pt x="64910" y="222491"/>
                  </a:cubicBezTo>
                  <a:cubicBezTo>
                    <a:pt x="68721" y="220713"/>
                    <a:pt x="70372" y="219951"/>
                    <a:pt x="76469" y="222237"/>
                  </a:cubicBezTo>
                  <a:cubicBezTo>
                    <a:pt x="80153" y="223635"/>
                    <a:pt x="82566" y="225286"/>
                    <a:pt x="84853" y="226810"/>
                  </a:cubicBezTo>
                  <a:cubicBezTo>
                    <a:pt x="87266" y="228462"/>
                    <a:pt x="89299" y="229859"/>
                    <a:pt x="92093" y="229986"/>
                  </a:cubicBezTo>
                  <a:cubicBezTo>
                    <a:pt x="94126" y="230113"/>
                    <a:pt x="95777" y="229097"/>
                    <a:pt x="97174" y="227191"/>
                  </a:cubicBezTo>
                  <a:cubicBezTo>
                    <a:pt x="99079" y="224651"/>
                    <a:pt x="100477" y="220713"/>
                    <a:pt x="101747" y="215886"/>
                  </a:cubicBezTo>
                  <a:cubicBezTo>
                    <a:pt x="103526" y="209535"/>
                    <a:pt x="106574" y="205978"/>
                    <a:pt x="110766" y="204200"/>
                  </a:cubicBezTo>
                  <a:cubicBezTo>
                    <a:pt x="114577" y="202421"/>
                    <a:pt x="119022" y="202421"/>
                    <a:pt x="123849" y="202675"/>
                  </a:cubicBezTo>
                  <a:cubicBezTo>
                    <a:pt x="126898" y="202929"/>
                    <a:pt x="129693" y="203438"/>
                    <a:pt x="132106" y="203946"/>
                  </a:cubicBezTo>
                  <a:cubicBezTo>
                    <a:pt x="136171" y="204708"/>
                    <a:pt x="139347" y="205343"/>
                    <a:pt x="140998" y="204073"/>
                  </a:cubicBezTo>
                  <a:cubicBezTo>
                    <a:pt x="142268" y="203057"/>
                    <a:pt x="142903" y="201532"/>
                    <a:pt x="143157" y="199627"/>
                  </a:cubicBezTo>
                  <a:cubicBezTo>
                    <a:pt x="143412" y="197086"/>
                    <a:pt x="142903" y="193911"/>
                    <a:pt x="141760" y="190608"/>
                  </a:cubicBezTo>
                  <a:cubicBezTo>
                    <a:pt x="139220" y="183622"/>
                    <a:pt x="142650" y="180827"/>
                    <a:pt x="147477" y="176762"/>
                  </a:cubicBezTo>
                  <a:cubicBezTo>
                    <a:pt x="149509" y="175111"/>
                    <a:pt x="151795" y="173206"/>
                    <a:pt x="153828" y="170665"/>
                  </a:cubicBezTo>
                  <a:cubicBezTo>
                    <a:pt x="157130" y="166473"/>
                    <a:pt x="160433" y="162663"/>
                    <a:pt x="163608" y="159487"/>
                  </a:cubicBezTo>
                  <a:cubicBezTo>
                    <a:pt x="167038" y="156184"/>
                    <a:pt x="170594" y="153517"/>
                    <a:pt x="174532" y="151738"/>
                  </a:cubicBezTo>
                  <a:cubicBezTo>
                    <a:pt x="178724" y="149833"/>
                    <a:pt x="182916" y="149071"/>
                    <a:pt x="186854" y="149833"/>
                  </a:cubicBezTo>
                  <a:cubicBezTo>
                    <a:pt x="190919" y="150595"/>
                    <a:pt x="194730" y="152755"/>
                    <a:pt x="198413" y="156565"/>
                  </a:cubicBezTo>
                  <a:cubicBezTo>
                    <a:pt x="204129" y="162409"/>
                    <a:pt x="204764" y="167617"/>
                    <a:pt x="205273" y="172189"/>
                  </a:cubicBezTo>
                  <a:cubicBezTo>
                    <a:pt x="205400" y="173206"/>
                    <a:pt x="205526" y="174349"/>
                    <a:pt x="205781" y="175365"/>
                  </a:cubicBezTo>
                  <a:cubicBezTo>
                    <a:pt x="205908" y="176127"/>
                    <a:pt x="207432" y="176762"/>
                    <a:pt x="208829" y="177398"/>
                  </a:cubicBezTo>
                  <a:cubicBezTo>
                    <a:pt x="211751" y="178668"/>
                    <a:pt x="214800" y="180065"/>
                    <a:pt x="216324" y="183876"/>
                  </a:cubicBezTo>
                  <a:cubicBezTo>
                    <a:pt x="217594" y="186924"/>
                    <a:pt x="218610" y="191243"/>
                    <a:pt x="218865" y="196705"/>
                  </a:cubicBezTo>
                  <a:lnTo>
                    <a:pt x="218865" y="196705"/>
                  </a:lnTo>
                  <a:cubicBezTo>
                    <a:pt x="219118" y="201278"/>
                    <a:pt x="218865" y="206867"/>
                    <a:pt x="218102" y="213473"/>
                  </a:cubicBezTo>
                  <a:cubicBezTo>
                    <a:pt x="217721" y="216394"/>
                    <a:pt x="217340" y="219062"/>
                    <a:pt x="216832" y="221729"/>
                  </a:cubicBezTo>
                  <a:cubicBezTo>
                    <a:pt x="215180" y="231637"/>
                    <a:pt x="213656" y="240656"/>
                    <a:pt x="218229" y="247642"/>
                  </a:cubicBezTo>
                  <a:cubicBezTo>
                    <a:pt x="221151" y="252215"/>
                    <a:pt x="223056" y="255137"/>
                    <a:pt x="225089" y="256153"/>
                  </a:cubicBezTo>
                  <a:cubicBezTo>
                    <a:pt x="226867" y="257042"/>
                    <a:pt x="229407" y="256534"/>
                    <a:pt x="234107" y="254756"/>
                  </a:cubicBezTo>
                  <a:cubicBezTo>
                    <a:pt x="238045" y="253231"/>
                    <a:pt x="241348" y="252215"/>
                    <a:pt x="244396" y="251326"/>
                  </a:cubicBezTo>
                  <a:cubicBezTo>
                    <a:pt x="250112" y="249548"/>
                    <a:pt x="254812" y="248150"/>
                    <a:pt x="259131" y="244467"/>
                  </a:cubicBezTo>
                  <a:cubicBezTo>
                    <a:pt x="262688" y="241418"/>
                    <a:pt x="265990" y="239513"/>
                    <a:pt x="269420" y="237353"/>
                  </a:cubicBezTo>
                  <a:cubicBezTo>
                    <a:pt x="273104" y="235067"/>
                    <a:pt x="277169" y="232653"/>
                    <a:pt x="282123" y="228334"/>
                  </a:cubicBezTo>
                  <a:cubicBezTo>
                    <a:pt x="287077" y="224143"/>
                    <a:pt x="291395" y="220586"/>
                    <a:pt x="295968" y="217791"/>
                  </a:cubicBezTo>
                  <a:cubicBezTo>
                    <a:pt x="300669" y="214870"/>
                    <a:pt x="305369" y="212837"/>
                    <a:pt x="310958" y="211567"/>
                  </a:cubicBezTo>
                  <a:cubicBezTo>
                    <a:pt x="318325" y="209916"/>
                    <a:pt x="321247" y="212202"/>
                    <a:pt x="324676" y="214870"/>
                  </a:cubicBezTo>
                  <a:cubicBezTo>
                    <a:pt x="326454" y="216267"/>
                    <a:pt x="328360" y="217791"/>
                    <a:pt x="331789" y="218299"/>
                  </a:cubicBezTo>
                  <a:cubicBezTo>
                    <a:pt x="338268" y="219189"/>
                    <a:pt x="341952" y="218173"/>
                    <a:pt x="347795" y="216648"/>
                  </a:cubicBezTo>
                  <a:cubicBezTo>
                    <a:pt x="350335" y="216013"/>
                    <a:pt x="353129" y="215251"/>
                    <a:pt x="356686" y="214489"/>
                  </a:cubicBezTo>
                  <a:cubicBezTo>
                    <a:pt x="363292" y="213092"/>
                    <a:pt x="367992" y="213092"/>
                    <a:pt x="371675" y="213981"/>
                  </a:cubicBezTo>
                  <a:cubicBezTo>
                    <a:pt x="375613" y="214870"/>
                    <a:pt x="378281" y="216648"/>
                    <a:pt x="380694" y="218681"/>
                  </a:cubicBezTo>
                  <a:cubicBezTo>
                    <a:pt x="382854" y="220332"/>
                    <a:pt x="384378" y="221983"/>
                    <a:pt x="385521" y="223254"/>
                  </a:cubicBezTo>
                  <a:cubicBezTo>
                    <a:pt x="387681" y="222491"/>
                    <a:pt x="389840" y="222364"/>
                    <a:pt x="392253" y="222237"/>
                  </a:cubicBezTo>
                  <a:cubicBezTo>
                    <a:pt x="394794" y="222110"/>
                    <a:pt x="397462" y="221983"/>
                    <a:pt x="400002" y="220713"/>
                  </a:cubicBezTo>
                  <a:cubicBezTo>
                    <a:pt x="401018" y="220205"/>
                    <a:pt x="401780" y="219951"/>
                    <a:pt x="402415" y="219570"/>
                  </a:cubicBezTo>
                  <a:cubicBezTo>
                    <a:pt x="404321" y="218808"/>
                    <a:pt x="404956" y="218427"/>
                    <a:pt x="404321" y="216775"/>
                  </a:cubicBezTo>
                  <a:cubicBezTo>
                    <a:pt x="403686" y="215124"/>
                    <a:pt x="402289" y="213473"/>
                    <a:pt x="401018" y="211694"/>
                  </a:cubicBezTo>
                </a:path>
              </a:pathLst>
            </a:custGeom>
            <a:solidFill>
              <a:srgbClr val="FFFFFF"/>
            </a:solidFill>
            <a:ln w="12700" cap="flat">
              <a:noFill/>
              <a:prstDash val="solid"/>
              <a:miter/>
            </a:ln>
          </p:spPr>
          <p:txBody>
            <a:bodyPr rtlCol="0" anchor="ctr"/>
            <a:lstStyle/>
            <a:p>
              <a:endParaRPr lang="en-GB"/>
            </a:p>
          </p:txBody>
        </p:sp>
        <p:sp>
          <p:nvSpPr>
            <p:cNvPr id="1399" name="Freeform: Shape 1398">
              <a:extLst>
                <a:ext uri="{FF2B5EF4-FFF2-40B4-BE49-F238E27FC236}">
                  <a16:creationId xmlns:a16="http://schemas.microsoft.com/office/drawing/2014/main" id="{78107282-CD21-F932-AAEC-20764713A59D}"/>
                </a:ext>
              </a:extLst>
            </p:cNvPr>
            <p:cNvSpPr/>
            <p:nvPr/>
          </p:nvSpPr>
          <p:spPr>
            <a:xfrm>
              <a:off x="4789674" y="544464"/>
              <a:ext cx="193453" cy="133682"/>
            </a:xfrm>
            <a:custGeom>
              <a:avLst/>
              <a:gdLst>
                <a:gd name="connsiteX0" fmla="*/ 10797 w 193453"/>
                <a:gd name="connsiteY0" fmla="*/ 44257 h 133682"/>
                <a:gd name="connsiteX1" fmla="*/ 16894 w 193453"/>
                <a:gd name="connsiteY1" fmla="*/ 46162 h 133682"/>
                <a:gd name="connsiteX2" fmla="*/ 26040 w 193453"/>
                <a:gd name="connsiteY2" fmla="*/ 44511 h 133682"/>
                <a:gd name="connsiteX3" fmla="*/ 37726 w 193453"/>
                <a:gd name="connsiteY3" fmla="*/ 57975 h 133682"/>
                <a:gd name="connsiteX4" fmla="*/ 38361 w 193453"/>
                <a:gd name="connsiteY4" fmla="*/ 62294 h 133682"/>
                <a:gd name="connsiteX5" fmla="*/ 40902 w 193453"/>
                <a:gd name="connsiteY5" fmla="*/ 63183 h 133682"/>
                <a:gd name="connsiteX6" fmla="*/ 49159 w 193453"/>
                <a:gd name="connsiteY6" fmla="*/ 63183 h 133682"/>
                <a:gd name="connsiteX7" fmla="*/ 55383 w 193453"/>
                <a:gd name="connsiteY7" fmla="*/ 70297 h 133682"/>
                <a:gd name="connsiteX8" fmla="*/ 57796 w 193453"/>
                <a:gd name="connsiteY8" fmla="*/ 76013 h 133682"/>
                <a:gd name="connsiteX9" fmla="*/ 65037 w 193453"/>
                <a:gd name="connsiteY9" fmla="*/ 77410 h 133682"/>
                <a:gd name="connsiteX10" fmla="*/ 75961 w 193453"/>
                <a:gd name="connsiteY10" fmla="*/ 76521 h 133682"/>
                <a:gd name="connsiteX11" fmla="*/ 84344 w 193453"/>
                <a:gd name="connsiteY11" fmla="*/ 94305 h 133682"/>
                <a:gd name="connsiteX12" fmla="*/ 84090 w 193453"/>
                <a:gd name="connsiteY12" fmla="*/ 97734 h 133682"/>
                <a:gd name="connsiteX13" fmla="*/ 84599 w 193453"/>
                <a:gd name="connsiteY13" fmla="*/ 100656 h 133682"/>
                <a:gd name="connsiteX14" fmla="*/ 93998 w 193453"/>
                <a:gd name="connsiteY14" fmla="*/ 100529 h 133682"/>
                <a:gd name="connsiteX15" fmla="*/ 104287 w 193453"/>
                <a:gd name="connsiteY15" fmla="*/ 94813 h 133682"/>
                <a:gd name="connsiteX16" fmla="*/ 115085 w 193453"/>
                <a:gd name="connsiteY16" fmla="*/ 89732 h 133682"/>
                <a:gd name="connsiteX17" fmla="*/ 124230 w 193453"/>
                <a:gd name="connsiteY17" fmla="*/ 103196 h 133682"/>
                <a:gd name="connsiteX18" fmla="*/ 126136 w 193453"/>
                <a:gd name="connsiteY18" fmla="*/ 111580 h 133682"/>
                <a:gd name="connsiteX19" fmla="*/ 143919 w 193453"/>
                <a:gd name="connsiteY19" fmla="*/ 125045 h 133682"/>
                <a:gd name="connsiteX20" fmla="*/ 151922 w 193453"/>
                <a:gd name="connsiteY20" fmla="*/ 130126 h 133682"/>
                <a:gd name="connsiteX21" fmla="*/ 161703 w 193453"/>
                <a:gd name="connsiteY21" fmla="*/ 133047 h 133682"/>
                <a:gd name="connsiteX22" fmla="*/ 167419 w 193453"/>
                <a:gd name="connsiteY22" fmla="*/ 133682 h 133682"/>
                <a:gd name="connsiteX23" fmla="*/ 167673 w 193453"/>
                <a:gd name="connsiteY23" fmla="*/ 122377 h 133682"/>
                <a:gd name="connsiteX24" fmla="*/ 167673 w 193453"/>
                <a:gd name="connsiteY24" fmla="*/ 122377 h 133682"/>
                <a:gd name="connsiteX25" fmla="*/ 167419 w 193453"/>
                <a:gd name="connsiteY25" fmla="*/ 121742 h 133682"/>
                <a:gd name="connsiteX26" fmla="*/ 167419 w 193453"/>
                <a:gd name="connsiteY26" fmla="*/ 121742 h 133682"/>
                <a:gd name="connsiteX27" fmla="*/ 167927 w 193453"/>
                <a:gd name="connsiteY27" fmla="*/ 96972 h 133682"/>
                <a:gd name="connsiteX28" fmla="*/ 182281 w 193453"/>
                <a:gd name="connsiteY28" fmla="*/ 86556 h 133682"/>
                <a:gd name="connsiteX29" fmla="*/ 189648 w 193453"/>
                <a:gd name="connsiteY29" fmla="*/ 84651 h 133682"/>
                <a:gd name="connsiteX30" fmla="*/ 192443 w 193453"/>
                <a:gd name="connsiteY30" fmla="*/ 71059 h 133682"/>
                <a:gd name="connsiteX31" fmla="*/ 191681 w 193453"/>
                <a:gd name="connsiteY31" fmla="*/ 66994 h 133682"/>
                <a:gd name="connsiteX32" fmla="*/ 183805 w 193453"/>
                <a:gd name="connsiteY32" fmla="*/ 53657 h 133682"/>
                <a:gd name="connsiteX33" fmla="*/ 176056 w 193453"/>
                <a:gd name="connsiteY33" fmla="*/ 44511 h 133682"/>
                <a:gd name="connsiteX34" fmla="*/ 174405 w 193453"/>
                <a:gd name="connsiteY34" fmla="*/ 24949 h 133682"/>
                <a:gd name="connsiteX35" fmla="*/ 176184 w 193453"/>
                <a:gd name="connsiteY35" fmla="*/ 21773 h 133682"/>
                <a:gd name="connsiteX36" fmla="*/ 158273 w 193453"/>
                <a:gd name="connsiteY36" fmla="*/ 20376 h 133682"/>
                <a:gd name="connsiteX37" fmla="*/ 156622 w 193453"/>
                <a:gd name="connsiteY37" fmla="*/ 20376 h 133682"/>
                <a:gd name="connsiteX38" fmla="*/ 134266 w 193453"/>
                <a:gd name="connsiteY38" fmla="*/ 13517 h 133682"/>
                <a:gd name="connsiteX39" fmla="*/ 127152 w 193453"/>
                <a:gd name="connsiteY39" fmla="*/ 7674 h 133682"/>
                <a:gd name="connsiteX40" fmla="*/ 118006 w 193453"/>
                <a:gd name="connsiteY40" fmla="*/ 1703 h 133682"/>
                <a:gd name="connsiteX41" fmla="*/ 108733 w 193453"/>
                <a:gd name="connsiteY41" fmla="*/ 687 h 133682"/>
                <a:gd name="connsiteX42" fmla="*/ 101493 w 193453"/>
                <a:gd name="connsiteY42" fmla="*/ 2084 h 133682"/>
                <a:gd name="connsiteX43" fmla="*/ 92474 w 193453"/>
                <a:gd name="connsiteY43" fmla="*/ 3482 h 133682"/>
                <a:gd name="connsiteX44" fmla="*/ 86250 w 193453"/>
                <a:gd name="connsiteY44" fmla="*/ 11230 h 133682"/>
                <a:gd name="connsiteX45" fmla="*/ 77866 w 193453"/>
                <a:gd name="connsiteY45" fmla="*/ 16565 h 133682"/>
                <a:gd name="connsiteX46" fmla="*/ 65291 w 193453"/>
                <a:gd name="connsiteY46" fmla="*/ 19995 h 133682"/>
                <a:gd name="connsiteX47" fmla="*/ 57288 w 193453"/>
                <a:gd name="connsiteY47" fmla="*/ 15803 h 133682"/>
                <a:gd name="connsiteX48" fmla="*/ 44713 w 193453"/>
                <a:gd name="connsiteY48" fmla="*/ 14025 h 133682"/>
                <a:gd name="connsiteX49" fmla="*/ 34932 w 193453"/>
                <a:gd name="connsiteY49" fmla="*/ 7928 h 133682"/>
                <a:gd name="connsiteX50" fmla="*/ 21467 w 193453"/>
                <a:gd name="connsiteY50" fmla="*/ 9706 h 133682"/>
                <a:gd name="connsiteX51" fmla="*/ 5081 w 193453"/>
                <a:gd name="connsiteY51" fmla="*/ 20122 h 133682"/>
                <a:gd name="connsiteX52" fmla="*/ 0 w 193453"/>
                <a:gd name="connsiteY52" fmla="*/ 21900 h 133682"/>
                <a:gd name="connsiteX53" fmla="*/ 3938 w 193453"/>
                <a:gd name="connsiteY53" fmla="*/ 32062 h 133682"/>
                <a:gd name="connsiteX54" fmla="*/ 11559 w 193453"/>
                <a:gd name="connsiteY54" fmla="*/ 44130 h 1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3453" h="133682">
                  <a:moveTo>
                    <a:pt x="10797" y="44257"/>
                  </a:moveTo>
                  <a:cubicBezTo>
                    <a:pt x="13846" y="47305"/>
                    <a:pt x="15116" y="46924"/>
                    <a:pt x="16894" y="46162"/>
                  </a:cubicBezTo>
                  <a:cubicBezTo>
                    <a:pt x="19054" y="45273"/>
                    <a:pt x="21721" y="44384"/>
                    <a:pt x="26040" y="44511"/>
                  </a:cubicBezTo>
                  <a:cubicBezTo>
                    <a:pt x="36329" y="45019"/>
                    <a:pt x="36964" y="50989"/>
                    <a:pt x="37726" y="57975"/>
                  </a:cubicBezTo>
                  <a:cubicBezTo>
                    <a:pt x="37854" y="59373"/>
                    <a:pt x="37980" y="60897"/>
                    <a:pt x="38361" y="62294"/>
                  </a:cubicBezTo>
                  <a:cubicBezTo>
                    <a:pt x="38616" y="63564"/>
                    <a:pt x="39505" y="63437"/>
                    <a:pt x="40902" y="63183"/>
                  </a:cubicBezTo>
                  <a:cubicBezTo>
                    <a:pt x="43188" y="62802"/>
                    <a:pt x="45856" y="62421"/>
                    <a:pt x="49159" y="63183"/>
                  </a:cubicBezTo>
                  <a:cubicBezTo>
                    <a:pt x="55637" y="64581"/>
                    <a:pt x="55510" y="66613"/>
                    <a:pt x="55383" y="70297"/>
                  </a:cubicBezTo>
                  <a:cubicBezTo>
                    <a:pt x="55383" y="71567"/>
                    <a:pt x="55383" y="73218"/>
                    <a:pt x="57796" y="76013"/>
                  </a:cubicBezTo>
                  <a:cubicBezTo>
                    <a:pt x="60337" y="78807"/>
                    <a:pt x="62496" y="78172"/>
                    <a:pt x="65037" y="77410"/>
                  </a:cubicBezTo>
                  <a:cubicBezTo>
                    <a:pt x="68085" y="76394"/>
                    <a:pt x="71388" y="75378"/>
                    <a:pt x="75961" y="76521"/>
                  </a:cubicBezTo>
                  <a:cubicBezTo>
                    <a:pt x="85996" y="79062"/>
                    <a:pt x="85107" y="87064"/>
                    <a:pt x="84344" y="94305"/>
                  </a:cubicBezTo>
                  <a:cubicBezTo>
                    <a:pt x="84218" y="95575"/>
                    <a:pt x="84090" y="96845"/>
                    <a:pt x="84090" y="97734"/>
                  </a:cubicBezTo>
                  <a:cubicBezTo>
                    <a:pt x="84090" y="99513"/>
                    <a:pt x="84090" y="100402"/>
                    <a:pt x="84599" y="100656"/>
                  </a:cubicBezTo>
                  <a:cubicBezTo>
                    <a:pt x="85996" y="101291"/>
                    <a:pt x="88918" y="101291"/>
                    <a:pt x="93998" y="100529"/>
                  </a:cubicBezTo>
                  <a:cubicBezTo>
                    <a:pt x="99079" y="99767"/>
                    <a:pt x="101874" y="97099"/>
                    <a:pt x="104287" y="94813"/>
                  </a:cubicBezTo>
                  <a:cubicBezTo>
                    <a:pt x="107336" y="91891"/>
                    <a:pt x="110004" y="89351"/>
                    <a:pt x="115085" y="89732"/>
                  </a:cubicBezTo>
                  <a:cubicBezTo>
                    <a:pt x="122579" y="90113"/>
                    <a:pt x="123341" y="96337"/>
                    <a:pt x="124230" y="103196"/>
                  </a:cubicBezTo>
                  <a:cubicBezTo>
                    <a:pt x="124611" y="106245"/>
                    <a:pt x="124993" y="109548"/>
                    <a:pt x="126136" y="111580"/>
                  </a:cubicBezTo>
                  <a:cubicBezTo>
                    <a:pt x="128422" y="115772"/>
                    <a:pt x="136806" y="120853"/>
                    <a:pt x="143919" y="125045"/>
                  </a:cubicBezTo>
                  <a:cubicBezTo>
                    <a:pt x="146968" y="126823"/>
                    <a:pt x="149763" y="128601"/>
                    <a:pt x="151922" y="130126"/>
                  </a:cubicBezTo>
                  <a:cubicBezTo>
                    <a:pt x="155097" y="132412"/>
                    <a:pt x="157892" y="132666"/>
                    <a:pt x="161703" y="133047"/>
                  </a:cubicBezTo>
                  <a:cubicBezTo>
                    <a:pt x="163354" y="133174"/>
                    <a:pt x="165260" y="133428"/>
                    <a:pt x="167419" y="133682"/>
                  </a:cubicBezTo>
                  <a:cubicBezTo>
                    <a:pt x="168181" y="131015"/>
                    <a:pt x="168943" y="126569"/>
                    <a:pt x="167673" y="122377"/>
                  </a:cubicBezTo>
                  <a:lnTo>
                    <a:pt x="167673" y="122377"/>
                  </a:lnTo>
                  <a:lnTo>
                    <a:pt x="167419" y="121742"/>
                  </a:lnTo>
                  <a:lnTo>
                    <a:pt x="167419" y="121742"/>
                  </a:lnTo>
                  <a:cubicBezTo>
                    <a:pt x="165005" y="113739"/>
                    <a:pt x="163735" y="109675"/>
                    <a:pt x="167927" y="96972"/>
                  </a:cubicBezTo>
                  <a:cubicBezTo>
                    <a:pt x="170976" y="87318"/>
                    <a:pt x="176438" y="86937"/>
                    <a:pt x="182281" y="86556"/>
                  </a:cubicBezTo>
                  <a:cubicBezTo>
                    <a:pt x="184821" y="86429"/>
                    <a:pt x="187489" y="86175"/>
                    <a:pt x="189648" y="84651"/>
                  </a:cubicBezTo>
                  <a:cubicBezTo>
                    <a:pt x="194475" y="81221"/>
                    <a:pt x="193840" y="77918"/>
                    <a:pt x="192443" y="71059"/>
                  </a:cubicBezTo>
                  <a:cubicBezTo>
                    <a:pt x="192189" y="69662"/>
                    <a:pt x="191935" y="68264"/>
                    <a:pt x="191681" y="66994"/>
                  </a:cubicBezTo>
                  <a:cubicBezTo>
                    <a:pt x="190665" y="60897"/>
                    <a:pt x="187616" y="57721"/>
                    <a:pt x="183805" y="53657"/>
                  </a:cubicBezTo>
                  <a:cubicBezTo>
                    <a:pt x="181392" y="51243"/>
                    <a:pt x="178851" y="48449"/>
                    <a:pt x="176056" y="44511"/>
                  </a:cubicBezTo>
                  <a:cubicBezTo>
                    <a:pt x="168943" y="34476"/>
                    <a:pt x="170722" y="31427"/>
                    <a:pt x="174405" y="24949"/>
                  </a:cubicBezTo>
                  <a:cubicBezTo>
                    <a:pt x="174913" y="24060"/>
                    <a:pt x="175549" y="23044"/>
                    <a:pt x="176184" y="21773"/>
                  </a:cubicBezTo>
                  <a:lnTo>
                    <a:pt x="158273" y="20376"/>
                  </a:lnTo>
                  <a:lnTo>
                    <a:pt x="156622" y="20376"/>
                  </a:lnTo>
                  <a:cubicBezTo>
                    <a:pt x="148111" y="19614"/>
                    <a:pt x="142903" y="19233"/>
                    <a:pt x="134266" y="13517"/>
                  </a:cubicBezTo>
                  <a:cubicBezTo>
                    <a:pt x="130582" y="11103"/>
                    <a:pt x="128803" y="9198"/>
                    <a:pt x="127152" y="7674"/>
                  </a:cubicBezTo>
                  <a:cubicBezTo>
                    <a:pt x="125120" y="5768"/>
                    <a:pt x="123595" y="4117"/>
                    <a:pt x="118006" y="1703"/>
                  </a:cubicBezTo>
                  <a:cubicBezTo>
                    <a:pt x="112671" y="-710"/>
                    <a:pt x="110893" y="-75"/>
                    <a:pt x="108733" y="687"/>
                  </a:cubicBezTo>
                  <a:cubicBezTo>
                    <a:pt x="106828" y="1322"/>
                    <a:pt x="104796" y="2084"/>
                    <a:pt x="101493" y="2084"/>
                  </a:cubicBezTo>
                  <a:cubicBezTo>
                    <a:pt x="97936" y="2084"/>
                    <a:pt x="95142" y="2592"/>
                    <a:pt x="92474" y="3482"/>
                  </a:cubicBezTo>
                  <a:cubicBezTo>
                    <a:pt x="92347" y="6276"/>
                    <a:pt x="87901" y="9960"/>
                    <a:pt x="86250" y="11230"/>
                  </a:cubicBezTo>
                  <a:cubicBezTo>
                    <a:pt x="84472" y="12500"/>
                    <a:pt x="82058" y="14152"/>
                    <a:pt x="77866" y="16565"/>
                  </a:cubicBezTo>
                  <a:cubicBezTo>
                    <a:pt x="73801" y="18979"/>
                    <a:pt x="67577" y="21265"/>
                    <a:pt x="65291" y="19995"/>
                  </a:cubicBezTo>
                  <a:cubicBezTo>
                    <a:pt x="63004" y="18725"/>
                    <a:pt x="63385" y="17200"/>
                    <a:pt x="57288" y="15803"/>
                  </a:cubicBezTo>
                  <a:cubicBezTo>
                    <a:pt x="51064" y="14533"/>
                    <a:pt x="48396" y="17073"/>
                    <a:pt x="44713" y="14025"/>
                  </a:cubicBezTo>
                  <a:cubicBezTo>
                    <a:pt x="41029" y="11103"/>
                    <a:pt x="39505" y="7928"/>
                    <a:pt x="34932" y="7928"/>
                  </a:cubicBezTo>
                  <a:cubicBezTo>
                    <a:pt x="30359" y="7928"/>
                    <a:pt x="26421" y="5006"/>
                    <a:pt x="21467" y="9706"/>
                  </a:cubicBezTo>
                  <a:cubicBezTo>
                    <a:pt x="16513" y="14406"/>
                    <a:pt x="10416" y="18344"/>
                    <a:pt x="5081" y="20122"/>
                  </a:cubicBezTo>
                  <a:cubicBezTo>
                    <a:pt x="3557" y="20630"/>
                    <a:pt x="1905" y="21265"/>
                    <a:pt x="0" y="21900"/>
                  </a:cubicBezTo>
                  <a:cubicBezTo>
                    <a:pt x="1016" y="25203"/>
                    <a:pt x="2414" y="28760"/>
                    <a:pt x="3938" y="32062"/>
                  </a:cubicBezTo>
                  <a:cubicBezTo>
                    <a:pt x="6097" y="36889"/>
                    <a:pt x="8638" y="41335"/>
                    <a:pt x="11559" y="44130"/>
                  </a:cubicBezTo>
                </a:path>
              </a:pathLst>
            </a:custGeom>
            <a:solidFill>
              <a:srgbClr val="FFFFFF"/>
            </a:solidFill>
            <a:ln w="12700" cap="flat">
              <a:noFill/>
              <a:prstDash val="solid"/>
              <a:miter/>
            </a:ln>
          </p:spPr>
          <p:txBody>
            <a:bodyPr rtlCol="0" anchor="ctr"/>
            <a:lstStyle/>
            <a:p>
              <a:endParaRPr lang="en-GB"/>
            </a:p>
          </p:txBody>
        </p:sp>
        <p:sp>
          <p:nvSpPr>
            <p:cNvPr id="1400" name="Freeform: Shape 1399">
              <a:extLst>
                <a:ext uri="{FF2B5EF4-FFF2-40B4-BE49-F238E27FC236}">
                  <a16:creationId xmlns:a16="http://schemas.microsoft.com/office/drawing/2014/main" id="{76478D00-7930-DA09-340C-6EB8E4BD2682}"/>
                </a:ext>
              </a:extLst>
            </p:cNvPr>
            <p:cNvSpPr/>
            <p:nvPr/>
          </p:nvSpPr>
          <p:spPr>
            <a:xfrm>
              <a:off x="4833173" y="531178"/>
              <a:ext cx="24486" cy="13108"/>
            </a:xfrm>
            <a:custGeom>
              <a:avLst/>
              <a:gdLst>
                <a:gd name="connsiteX0" fmla="*/ 2993 w 24486"/>
                <a:gd name="connsiteY0" fmla="*/ 7113 h 13108"/>
                <a:gd name="connsiteX1" fmla="*/ 14044 w 24486"/>
                <a:gd name="connsiteY1" fmla="*/ 10543 h 13108"/>
                <a:gd name="connsiteX2" fmla="*/ 24460 w 24486"/>
                <a:gd name="connsiteY2" fmla="*/ 11813 h 13108"/>
                <a:gd name="connsiteX3" fmla="*/ 18871 w 24486"/>
                <a:gd name="connsiteY3" fmla="*/ 5589 h 13108"/>
                <a:gd name="connsiteX4" fmla="*/ 2357 w 24486"/>
                <a:gd name="connsiteY4" fmla="*/ 2540 h 13108"/>
                <a:gd name="connsiteX5" fmla="*/ 2993 w 24486"/>
                <a:gd name="connsiteY5" fmla="*/ 7113 h 1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6" h="13108">
                  <a:moveTo>
                    <a:pt x="2993" y="7113"/>
                  </a:moveTo>
                  <a:cubicBezTo>
                    <a:pt x="7565" y="8384"/>
                    <a:pt x="10360" y="8257"/>
                    <a:pt x="14044" y="10543"/>
                  </a:cubicBezTo>
                  <a:cubicBezTo>
                    <a:pt x="17728" y="12957"/>
                    <a:pt x="24079" y="14227"/>
                    <a:pt x="24460" y="11813"/>
                  </a:cubicBezTo>
                  <a:cubicBezTo>
                    <a:pt x="24841" y="9400"/>
                    <a:pt x="21030" y="9654"/>
                    <a:pt x="18871" y="5589"/>
                  </a:cubicBezTo>
                  <a:cubicBezTo>
                    <a:pt x="16711" y="1524"/>
                    <a:pt x="7184" y="-2922"/>
                    <a:pt x="2357" y="2540"/>
                  </a:cubicBezTo>
                  <a:cubicBezTo>
                    <a:pt x="-183" y="5589"/>
                    <a:pt x="-1580" y="5843"/>
                    <a:pt x="2993" y="7113"/>
                  </a:cubicBezTo>
                </a:path>
              </a:pathLst>
            </a:custGeom>
            <a:solidFill>
              <a:srgbClr val="FFFFFF"/>
            </a:solidFill>
            <a:ln w="12700" cap="flat">
              <a:noFill/>
              <a:prstDash val="solid"/>
              <a:miter/>
            </a:ln>
          </p:spPr>
          <p:txBody>
            <a:bodyPr rtlCol="0" anchor="ctr"/>
            <a:lstStyle/>
            <a:p>
              <a:endParaRPr lang="en-GB"/>
            </a:p>
          </p:txBody>
        </p:sp>
        <p:sp>
          <p:nvSpPr>
            <p:cNvPr id="1401" name="Freeform: Shape 1400">
              <a:extLst>
                <a:ext uri="{FF2B5EF4-FFF2-40B4-BE49-F238E27FC236}">
                  <a16:creationId xmlns:a16="http://schemas.microsoft.com/office/drawing/2014/main" id="{9D140663-0026-806F-1AEB-CB1E2E42CC63}"/>
                </a:ext>
              </a:extLst>
            </p:cNvPr>
            <p:cNvSpPr/>
            <p:nvPr/>
          </p:nvSpPr>
          <p:spPr>
            <a:xfrm>
              <a:off x="4848309" y="518034"/>
              <a:ext cx="23681" cy="16908"/>
            </a:xfrm>
            <a:custGeom>
              <a:avLst/>
              <a:gdLst>
                <a:gd name="connsiteX0" fmla="*/ 2845 w 23681"/>
                <a:gd name="connsiteY0" fmla="*/ 8825 h 16908"/>
                <a:gd name="connsiteX1" fmla="*/ 14532 w 23681"/>
                <a:gd name="connsiteY1" fmla="*/ 11239 h 16908"/>
                <a:gd name="connsiteX2" fmla="*/ 21518 w 23681"/>
                <a:gd name="connsiteY2" fmla="*/ 15303 h 16908"/>
                <a:gd name="connsiteX3" fmla="*/ 21264 w 23681"/>
                <a:gd name="connsiteY3" fmla="*/ 7682 h 16908"/>
                <a:gd name="connsiteX4" fmla="*/ 4370 w 23681"/>
                <a:gd name="connsiteY4" fmla="*/ 2855 h 16908"/>
                <a:gd name="connsiteX5" fmla="*/ 2845 w 23681"/>
                <a:gd name="connsiteY5" fmla="*/ 8698 h 1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81" h="16908">
                  <a:moveTo>
                    <a:pt x="2845" y="8825"/>
                  </a:moveTo>
                  <a:cubicBezTo>
                    <a:pt x="8434" y="9714"/>
                    <a:pt x="10594" y="7301"/>
                    <a:pt x="14532" y="11239"/>
                  </a:cubicBezTo>
                  <a:cubicBezTo>
                    <a:pt x="18470" y="15176"/>
                    <a:pt x="18851" y="19241"/>
                    <a:pt x="21518" y="15303"/>
                  </a:cubicBezTo>
                  <a:cubicBezTo>
                    <a:pt x="24059" y="11366"/>
                    <a:pt x="24821" y="9079"/>
                    <a:pt x="21264" y="7682"/>
                  </a:cubicBezTo>
                  <a:cubicBezTo>
                    <a:pt x="17834" y="6412"/>
                    <a:pt x="13643" y="-5275"/>
                    <a:pt x="4370" y="2855"/>
                  </a:cubicBezTo>
                  <a:cubicBezTo>
                    <a:pt x="1067" y="5903"/>
                    <a:pt x="-2744" y="7809"/>
                    <a:pt x="2845" y="8698"/>
                  </a:cubicBezTo>
                </a:path>
              </a:pathLst>
            </a:custGeom>
            <a:solidFill>
              <a:srgbClr val="FFFFFF"/>
            </a:solidFill>
            <a:ln w="12700" cap="flat">
              <a:noFill/>
              <a:prstDash val="solid"/>
              <a:miter/>
            </a:ln>
          </p:spPr>
          <p:txBody>
            <a:bodyPr rtlCol="0" anchor="ctr"/>
            <a:lstStyle/>
            <a:p>
              <a:endParaRPr lang="en-GB"/>
            </a:p>
          </p:txBody>
        </p:sp>
        <p:sp>
          <p:nvSpPr>
            <p:cNvPr id="1402" name="Freeform: Shape 1401">
              <a:extLst>
                <a:ext uri="{FF2B5EF4-FFF2-40B4-BE49-F238E27FC236}">
                  <a16:creationId xmlns:a16="http://schemas.microsoft.com/office/drawing/2014/main" id="{ED6B4647-9A04-30D8-733E-74BA8A2E45FF}"/>
                </a:ext>
              </a:extLst>
            </p:cNvPr>
            <p:cNvSpPr/>
            <p:nvPr/>
          </p:nvSpPr>
          <p:spPr>
            <a:xfrm>
              <a:off x="5410042" y="294446"/>
              <a:ext cx="523363" cy="415710"/>
            </a:xfrm>
            <a:custGeom>
              <a:avLst/>
              <a:gdLst>
                <a:gd name="connsiteX0" fmla="*/ 495548 w 523363"/>
                <a:gd name="connsiteY0" fmla="*/ 170679 h 415710"/>
                <a:gd name="connsiteX1" fmla="*/ 500501 w 523363"/>
                <a:gd name="connsiteY1" fmla="*/ 166996 h 415710"/>
                <a:gd name="connsiteX2" fmla="*/ 500501 w 523363"/>
                <a:gd name="connsiteY2" fmla="*/ 166996 h 415710"/>
                <a:gd name="connsiteX3" fmla="*/ 516507 w 523363"/>
                <a:gd name="connsiteY3" fmla="*/ 140320 h 415710"/>
                <a:gd name="connsiteX4" fmla="*/ 515617 w 523363"/>
                <a:gd name="connsiteY4" fmla="*/ 122664 h 415710"/>
                <a:gd name="connsiteX5" fmla="*/ 509139 w 523363"/>
                <a:gd name="connsiteY5" fmla="*/ 110977 h 415710"/>
                <a:gd name="connsiteX6" fmla="*/ 497580 w 523363"/>
                <a:gd name="connsiteY6" fmla="*/ 88875 h 415710"/>
                <a:gd name="connsiteX7" fmla="*/ 493388 w 523363"/>
                <a:gd name="connsiteY7" fmla="*/ 78332 h 415710"/>
                <a:gd name="connsiteX8" fmla="*/ 489069 w 523363"/>
                <a:gd name="connsiteY8" fmla="*/ 63851 h 415710"/>
                <a:gd name="connsiteX9" fmla="*/ 481702 w 523363"/>
                <a:gd name="connsiteY9" fmla="*/ 47973 h 415710"/>
                <a:gd name="connsiteX10" fmla="*/ 458329 w 523363"/>
                <a:gd name="connsiteY10" fmla="*/ 41876 h 415710"/>
                <a:gd name="connsiteX11" fmla="*/ 456678 w 523363"/>
                <a:gd name="connsiteY11" fmla="*/ 41876 h 415710"/>
                <a:gd name="connsiteX12" fmla="*/ 417554 w 523363"/>
                <a:gd name="connsiteY12" fmla="*/ 42003 h 415710"/>
                <a:gd name="connsiteX13" fmla="*/ 392784 w 523363"/>
                <a:gd name="connsiteY13" fmla="*/ 42003 h 415710"/>
                <a:gd name="connsiteX14" fmla="*/ 351501 w 523363"/>
                <a:gd name="connsiteY14" fmla="*/ 40987 h 415710"/>
                <a:gd name="connsiteX15" fmla="*/ 311488 w 523363"/>
                <a:gd name="connsiteY15" fmla="*/ 36287 h 415710"/>
                <a:gd name="connsiteX16" fmla="*/ 300945 w 523363"/>
                <a:gd name="connsiteY16" fmla="*/ 34000 h 415710"/>
                <a:gd name="connsiteX17" fmla="*/ 293832 w 523363"/>
                <a:gd name="connsiteY17" fmla="*/ 32476 h 415710"/>
                <a:gd name="connsiteX18" fmla="*/ 285829 w 523363"/>
                <a:gd name="connsiteY18" fmla="*/ 43781 h 415710"/>
                <a:gd name="connsiteX19" fmla="*/ 272618 w 523363"/>
                <a:gd name="connsiteY19" fmla="*/ 45306 h 415710"/>
                <a:gd name="connsiteX20" fmla="*/ 272364 w 523363"/>
                <a:gd name="connsiteY20" fmla="*/ 35779 h 415710"/>
                <a:gd name="connsiteX21" fmla="*/ 255851 w 523363"/>
                <a:gd name="connsiteY21" fmla="*/ 35779 h 415710"/>
                <a:gd name="connsiteX22" fmla="*/ 238068 w 523363"/>
                <a:gd name="connsiteY22" fmla="*/ 32730 h 415710"/>
                <a:gd name="connsiteX23" fmla="*/ 228033 w 523363"/>
                <a:gd name="connsiteY23" fmla="*/ 17487 h 415710"/>
                <a:gd name="connsiteX24" fmla="*/ 233622 w 523363"/>
                <a:gd name="connsiteY24" fmla="*/ 11898 h 415710"/>
                <a:gd name="connsiteX25" fmla="*/ 238195 w 523363"/>
                <a:gd name="connsiteY25" fmla="*/ 11644 h 415710"/>
                <a:gd name="connsiteX26" fmla="*/ 224095 w 523363"/>
                <a:gd name="connsiteY26" fmla="*/ 1482 h 415710"/>
                <a:gd name="connsiteX27" fmla="*/ 186242 w 523363"/>
                <a:gd name="connsiteY27" fmla="*/ 3768 h 415710"/>
                <a:gd name="connsiteX28" fmla="*/ 142164 w 523363"/>
                <a:gd name="connsiteY28" fmla="*/ 20663 h 415710"/>
                <a:gd name="connsiteX29" fmla="*/ 117902 w 523363"/>
                <a:gd name="connsiteY29" fmla="*/ 30698 h 415710"/>
                <a:gd name="connsiteX30" fmla="*/ 96435 w 523363"/>
                <a:gd name="connsiteY30" fmla="*/ 45433 h 415710"/>
                <a:gd name="connsiteX31" fmla="*/ 66965 w 523363"/>
                <a:gd name="connsiteY31" fmla="*/ 50895 h 415710"/>
                <a:gd name="connsiteX32" fmla="*/ 44354 w 523363"/>
                <a:gd name="connsiteY32" fmla="*/ 58516 h 415710"/>
                <a:gd name="connsiteX33" fmla="*/ 17298 w 523363"/>
                <a:gd name="connsiteY33" fmla="*/ 61946 h 415710"/>
                <a:gd name="connsiteX34" fmla="*/ 6628 w 523363"/>
                <a:gd name="connsiteY34" fmla="*/ 68932 h 415710"/>
                <a:gd name="connsiteX35" fmla="*/ 14250 w 523363"/>
                <a:gd name="connsiteY35" fmla="*/ 75156 h 415710"/>
                <a:gd name="connsiteX36" fmla="*/ 19839 w 523363"/>
                <a:gd name="connsiteY36" fmla="*/ 84429 h 415710"/>
                <a:gd name="connsiteX37" fmla="*/ 9677 w 523363"/>
                <a:gd name="connsiteY37" fmla="*/ 90272 h 415710"/>
                <a:gd name="connsiteX38" fmla="*/ 7136 w 523363"/>
                <a:gd name="connsiteY38" fmla="*/ 89637 h 415710"/>
                <a:gd name="connsiteX39" fmla="*/ 9423 w 523363"/>
                <a:gd name="connsiteY39" fmla="*/ 101578 h 415710"/>
                <a:gd name="connsiteX40" fmla="*/ 12598 w 523363"/>
                <a:gd name="connsiteY40" fmla="*/ 118218 h 415710"/>
                <a:gd name="connsiteX41" fmla="*/ 7644 w 523363"/>
                <a:gd name="connsiteY41" fmla="*/ 133715 h 415710"/>
                <a:gd name="connsiteX42" fmla="*/ 3452 w 523363"/>
                <a:gd name="connsiteY42" fmla="*/ 137399 h 415710"/>
                <a:gd name="connsiteX43" fmla="*/ 658 w 523363"/>
                <a:gd name="connsiteY43" fmla="*/ 143623 h 415710"/>
                <a:gd name="connsiteX44" fmla="*/ 10312 w 523363"/>
                <a:gd name="connsiteY44" fmla="*/ 153404 h 415710"/>
                <a:gd name="connsiteX45" fmla="*/ 20220 w 523363"/>
                <a:gd name="connsiteY45" fmla="*/ 163185 h 415710"/>
                <a:gd name="connsiteX46" fmla="*/ 21363 w 523363"/>
                <a:gd name="connsiteY46" fmla="*/ 175125 h 415710"/>
                <a:gd name="connsiteX47" fmla="*/ 20347 w 523363"/>
                <a:gd name="connsiteY47" fmla="*/ 182112 h 415710"/>
                <a:gd name="connsiteX48" fmla="*/ 23268 w 523363"/>
                <a:gd name="connsiteY48" fmla="*/ 187701 h 415710"/>
                <a:gd name="connsiteX49" fmla="*/ 28222 w 523363"/>
                <a:gd name="connsiteY49" fmla="*/ 203198 h 415710"/>
                <a:gd name="connsiteX50" fmla="*/ 25428 w 523363"/>
                <a:gd name="connsiteY50" fmla="*/ 215265 h 415710"/>
                <a:gd name="connsiteX51" fmla="*/ 25301 w 523363"/>
                <a:gd name="connsiteY51" fmla="*/ 223395 h 415710"/>
                <a:gd name="connsiteX52" fmla="*/ 26952 w 523363"/>
                <a:gd name="connsiteY52" fmla="*/ 231905 h 415710"/>
                <a:gd name="connsiteX53" fmla="*/ 32287 w 523363"/>
                <a:gd name="connsiteY53" fmla="*/ 242194 h 415710"/>
                <a:gd name="connsiteX54" fmla="*/ 40671 w 523363"/>
                <a:gd name="connsiteY54" fmla="*/ 253500 h 415710"/>
                <a:gd name="connsiteX55" fmla="*/ 42449 w 523363"/>
                <a:gd name="connsiteY55" fmla="*/ 262645 h 415710"/>
                <a:gd name="connsiteX56" fmla="*/ 38130 w 523363"/>
                <a:gd name="connsiteY56" fmla="*/ 281826 h 415710"/>
                <a:gd name="connsiteX57" fmla="*/ 39909 w 523363"/>
                <a:gd name="connsiteY57" fmla="*/ 281699 h 415710"/>
                <a:gd name="connsiteX58" fmla="*/ 57438 w 523363"/>
                <a:gd name="connsiteY58" fmla="*/ 288431 h 415710"/>
                <a:gd name="connsiteX59" fmla="*/ 78270 w 523363"/>
                <a:gd name="connsiteY59" fmla="*/ 296688 h 415710"/>
                <a:gd name="connsiteX60" fmla="*/ 81065 w 523363"/>
                <a:gd name="connsiteY60" fmla="*/ 297196 h 415710"/>
                <a:gd name="connsiteX61" fmla="*/ 93132 w 523363"/>
                <a:gd name="connsiteY61" fmla="*/ 298593 h 415710"/>
                <a:gd name="connsiteX62" fmla="*/ 112186 w 523363"/>
                <a:gd name="connsiteY62" fmla="*/ 303420 h 415710"/>
                <a:gd name="connsiteX63" fmla="*/ 115489 w 523363"/>
                <a:gd name="connsiteY63" fmla="*/ 316631 h 415710"/>
                <a:gd name="connsiteX64" fmla="*/ 113837 w 523363"/>
                <a:gd name="connsiteY64" fmla="*/ 322855 h 415710"/>
                <a:gd name="connsiteX65" fmla="*/ 119553 w 523363"/>
                <a:gd name="connsiteY65" fmla="*/ 330731 h 415710"/>
                <a:gd name="connsiteX66" fmla="*/ 130096 w 523363"/>
                <a:gd name="connsiteY66" fmla="*/ 335939 h 415710"/>
                <a:gd name="connsiteX67" fmla="*/ 141529 w 523363"/>
                <a:gd name="connsiteY67" fmla="*/ 327555 h 415710"/>
                <a:gd name="connsiteX68" fmla="*/ 148388 w 523363"/>
                <a:gd name="connsiteY68" fmla="*/ 322093 h 415710"/>
                <a:gd name="connsiteX69" fmla="*/ 166552 w 523363"/>
                <a:gd name="connsiteY69" fmla="*/ 322093 h 415710"/>
                <a:gd name="connsiteX70" fmla="*/ 182050 w 523363"/>
                <a:gd name="connsiteY70" fmla="*/ 328698 h 415710"/>
                <a:gd name="connsiteX71" fmla="*/ 188147 w 523363"/>
                <a:gd name="connsiteY71" fmla="*/ 339241 h 415710"/>
                <a:gd name="connsiteX72" fmla="*/ 192974 w 523363"/>
                <a:gd name="connsiteY72" fmla="*/ 348006 h 415710"/>
                <a:gd name="connsiteX73" fmla="*/ 204152 w 523363"/>
                <a:gd name="connsiteY73" fmla="*/ 348514 h 415710"/>
                <a:gd name="connsiteX74" fmla="*/ 220157 w 523363"/>
                <a:gd name="connsiteY74" fmla="*/ 349276 h 415710"/>
                <a:gd name="connsiteX75" fmla="*/ 233241 w 523363"/>
                <a:gd name="connsiteY75" fmla="*/ 362106 h 415710"/>
                <a:gd name="connsiteX76" fmla="*/ 246578 w 523363"/>
                <a:gd name="connsiteY76" fmla="*/ 382303 h 415710"/>
                <a:gd name="connsiteX77" fmla="*/ 254327 w 523363"/>
                <a:gd name="connsiteY77" fmla="*/ 388654 h 415710"/>
                <a:gd name="connsiteX78" fmla="*/ 267284 w 523363"/>
                <a:gd name="connsiteY78" fmla="*/ 386114 h 415710"/>
                <a:gd name="connsiteX79" fmla="*/ 281002 w 523363"/>
                <a:gd name="connsiteY79" fmla="*/ 382303 h 415710"/>
                <a:gd name="connsiteX80" fmla="*/ 281002 w 523363"/>
                <a:gd name="connsiteY80" fmla="*/ 382303 h 415710"/>
                <a:gd name="connsiteX81" fmla="*/ 292434 w 523363"/>
                <a:gd name="connsiteY81" fmla="*/ 387765 h 415710"/>
                <a:gd name="connsiteX82" fmla="*/ 301707 w 523363"/>
                <a:gd name="connsiteY82" fmla="*/ 397292 h 415710"/>
                <a:gd name="connsiteX83" fmla="*/ 313394 w 523363"/>
                <a:gd name="connsiteY83" fmla="*/ 399705 h 415710"/>
                <a:gd name="connsiteX84" fmla="*/ 328255 w 523363"/>
                <a:gd name="connsiteY84" fmla="*/ 395132 h 415710"/>
                <a:gd name="connsiteX85" fmla="*/ 343244 w 523363"/>
                <a:gd name="connsiteY85" fmla="*/ 395895 h 415710"/>
                <a:gd name="connsiteX86" fmla="*/ 358106 w 523363"/>
                <a:gd name="connsiteY86" fmla="*/ 397673 h 415710"/>
                <a:gd name="connsiteX87" fmla="*/ 372079 w 523363"/>
                <a:gd name="connsiteY87" fmla="*/ 395895 h 415710"/>
                <a:gd name="connsiteX88" fmla="*/ 377922 w 523363"/>
                <a:gd name="connsiteY88" fmla="*/ 393989 h 415710"/>
                <a:gd name="connsiteX89" fmla="*/ 400533 w 523363"/>
                <a:gd name="connsiteY89" fmla="*/ 391322 h 415710"/>
                <a:gd name="connsiteX90" fmla="*/ 419205 w 523363"/>
                <a:gd name="connsiteY90" fmla="*/ 399324 h 415710"/>
                <a:gd name="connsiteX91" fmla="*/ 432670 w 523363"/>
                <a:gd name="connsiteY91" fmla="*/ 406819 h 415710"/>
                <a:gd name="connsiteX92" fmla="*/ 454010 w 523363"/>
                <a:gd name="connsiteY92" fmla="*/ 415710 h 415710"/>
                <a:gd name="connsiteX93" fmla="*/ 454518 w 523363"/>
                <a:gd name="connsiteY93" fmla="*/ 413932 h 415710"/>
                <a:gd name="connsiteX94" fmla="*/ 451216 w 523363"/>
                <a:gd name="connsiteY94" fmla="*/ 403389 h 415710"/>
                <a:gd name="connsiteX95" fmla="*/ 450072 w 523363"/>
                <a:gd name="connsiteY95" fmla="*/ 390941 h 415710"/>
                <a:gd name="connsiteX96" fmla="*/ 455534 w 523363"/>
                <a:gd name="connsiteY96" fmla="*/ 375571 h 415710"/>
                <a:gd name="connsiteX97" fmla="*/ 455789 w 523363"/>
                <a:gd name="connsiteY97" fmla="*/ 375571 h 415710"/>
                <a:gd name="connsiteX98" fmla="*/ 468745 w 523363"/>
                <a:gd name="connsiteY98" fmla="*/ 362741 h 415710"/>
                <a:gd name="connsiteX99" fmla="*/ 477637 w 523363"/>
                <a:gd name="connsiteY99" fmla="*/ 352706 h 415710"/>
                <a:gd name="connsiteX100" fmla="*/ 493261 w 523363"/>
                <a:gd name="connsiteY100" fmla="*/ 337336 h 415710"/>
                <a:gd name="connsiteX101" fmla="*/ 508123 w 523363"/>
                <a:gd name="connsiteY101" fmla="*/ 327428 h 415710"/>
                <a:gd name="connsiteX102" fmla="*/ 518793 w 523363"/>
                <a:gd name="connsiteY102" fmla="*/ 321458 h 415710"/>
                <a:gd name="connsiteX103" fmla="*/ 523112 w 523363"/>
                <a:gd name="connsiteY103" fmla="*/ 315488 h 415710"/>
                <a:gd name="connsiteX104" fmla="*/ 521969 w 523363"/>
                <a:gd name="connsiteY104" fmla="*/ 305707 h 415710"/>
                <a:gd name="connsiteX105" fmla="*/ 520317 w 523363"/>
                <a:gd name="connsiteY105" fmla="*/ 299102 h 415710"/>
                <a:gd name="connsiteX106" fmla="*/ 522222 w 523363"/>
                <a:gd name="connsiteY106" fmla="*/ 288685 h 415710"/>
                <a:gd name="connsiteX107" fmla="*/ 522604 w 523363"/>
                <a:gd name="connsiteY107" fmla="*/ 286780 h 415710"/>
                <a:gd name="connsiteX108" fmla="*/ 513331 w 523363"/>
                <a:gd name="connsiteY108" fmla="*/ 271410 h 415710"/>
                <a:gd name="connsiteX109" fmla="*/ 506344 w 523363"/>
                <a:gd name="connsiteY109" fmla="*/ 260613 h 415710"/>
                <a:gd name="connsiteX110" fmla="*/ 498723 w 523363"/>
                <a:gd name="connsiteY110" fmla="*/ 242702 h 415710"/>
                <a:gd name="connsiteX111" fmla="*/ 496436 w 523363"/>
                <a:gd name="connsiteY111" fmla="*/ 224030 h 415710"/>
                <a:gd name="connsiteX112" fmla="*/ 496691 w 523363"/>
                <a:gd name="connsiteY112" fmla="*/ 217424 h 415710"/>
                <a:gd name="connsiteX113" fmla="*/ 493515 w 523363"/>
                <a:gd name="connsiteY113" fmla="*/ 202563 h 415710"/>
                <a:gd name="connsiteX114" fmla="*/ 489323 w 523363"/>
                <a:gd name="connsiteY114" fmla="*/ 198498 h 415710"/>
                <a:gd name="connsiteX115" fmla="*/ 481066 w 523363"/>
                <a:gd name="connsiteY115" fmla="*/ 185033 h 415710"/>
                <a:gd name="connsiteX116" fmla="*/ 495293 w 523363"/>
                <a:gd name="connsiteY116" fmla="*/ 170679 h 41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23363" h="415710">
                  <a:moveTo>
                    <a:pt x="495548" y="170679"/>
                  </a:moveTo>
                  <a:cubicBezTo>
                    <a:pt x="497072" y="169536"/>
                    <a:pt x="498723" y="168393"/>
                    <a:pt x="500501" y="166996"/>
                  </a:cubicBezTo>
                  <a:lnTo>
                    <a:pt x="500501" y="166996"/>
                  </a:lnTo>
                  <a:cubicBezTo>
                    <a:pt x="507488" y="161660"/>
                    <a:pt x="516126" y="155055"/>
                    <a:pt x="516507" y="140320"/>
                  </a:cubicBezTo>
                  <a:cubicBezTo>
                    <a:pt x="516760" y="132445"/>
                    <a:pt x="516507" y="126983"/>
                    <a:pt x="515617" y="122664"/>
                  </a:cubicBezTo>
                  <a:cubicBezTo>
                    <a:pt x="514601" y="118472"/>
                    <a:pt x="512696" y="115169"/>
                    <a:pt x="509139" y="110977"/>
                  </a:cubicBezTo>
                  <a:cubicBezTo>
                    <a:pt x="503296" y="104118"/>
                    <a:pt x="500628" y="97132"/>
                    <a:pt x="497580" y="88875"/>
                  </a:cubicBezTo>
                  <a:cubicBezTo>
                    <a:pt x="496310" y="85572"/>
                    <a:pt x="495039" y="82143"/>
                    <a:pt x="493388" y="78332"/>
                  </a:cubicBezTo>
                  <a:cubicBezTo>
                    <a:pt x="491102" y="72997"/>
                    <a:pt x="490085" y="68297"/>
                    <a:pt x="489069" y="63851"/>
                  </a:cubicBezTo>
                  <a:cubicBezTo>
                    <a:pt x="487672" y="57500"/>
                    <a:pt x="486528" y="52038"/>
                    <a:pt x="481702" y="47973"/>
                  </a:cubicBezTo>
                  <a:cubicBezTo>
                    <a:pt x="473953" y="41368"/>
                    <a:pt x="470650" y="41495"/>
                    <a:pt x="458329" y="41876"/>
                  </a:cubicBezTo>
                  <a:lnTo>
                    <a:pt x="456678" y="41876"/>
                  </a:lnTo>
                  <a:cubicBezTo>
                    <a:pt x="447024" y="42257"/>
                    <a:pt x="432924" y="42130"/>
                    <a:pt x="417554" y="42003"/>
                  </a:cubicBezTo>
                  <a:cubicBezTo>
                    <a:pt x="410568" y="42003"/>
                    <a:pt x="403327" y="42003"/>
                    <a:pt x="392784" y="42003"/>
                  </a:cubicBezTo>
                  <a:cubicBezTo>
                    <a:pt x="380844" y="42003"/>
                    <a:pt x="366109" y="41749"/>
                    <a:pt x="351501" y="40987"/>
                  </a:cubicBezTo>
                  <a:cubicBezTo>
                    <a:pt x="336893" y="40225"/>
                    <a:pt x="322412" y="38700"/>
                    <a:pt x="311488" y="36287"/>
                  </a:cubicBezTo>
                  <a:cubicBezTo>
                    <a:pt x="306915" y="35271"/>
                    <a:pt x="303867" y="34635"/>
                    <a:pt x="300945" y="34000"/>
                  </a:cubicBezTo>
                  <a:cubicBezTo>
                    <a:pt x="298404" y="33492"/>
                    <a:pt x="295991" y="32984"/>
                    <a:pt x="293832" y="32476"/>
                  </a:cubicBezTo>
                  <a:cubicBezTo>
                    <a:pt x="292815" y="35398"/>
                    <a:pt x="290275" y="41876"/>
                    <a:pt x="285829" y="43781"/>
                  </a:cubicBezTo>
                  <a:cubicBezTo>
                    <a:pt x="281256" y="45687"/>
                    <a:pt x="273889" y="49370"/>
                    <a:pt x="272618" y="45306"/>
                  </a:cubicBezTo>
                  <a:cubicBezTo>
                    <a:pt x="271348" y="41241"/>
                    <a:pt x="276556" y="36668"/>
                    <a:pt x="272364" y="35779"/>
                  </a:cubicBezTo>
                  <a:cubicBezTo>
                    <a:pt x="268300" y="34890"/>
                    <a:pt x="260678" y="34254"/>
                    <a:pt x="255851" y="35779"/>
                  </a:cubicBezTo>
                  <a:cubicBezTo>
                    <a:pt x="251024" y="37303"/>
                    <a:pt x="242641" y="37557"/>
                    <a:pt x="238068" y="32730"/>
                  </a:cubicBezTo>
                  <a:cubicBezTo>
                    <a:pt x="233495" y="27903"/>
                    <a:pt x="228033" y="21679"/>
                    <a:pt x="228033" y="17487"/>
                  </a:cubicBezTo>
                  <a:cubicBezTo>
                    <a:pt x="228033" y="13295"/>
                    <a:pt x="229176" y="8849"/>
                    <a:pt x="233622" y="11898"/>
                  </a:cubicBezTo>
                  <a:cubicBezTo>
                    <a:pt x="238195" y="14947"/>
                    <a:pt x="241624" y="15201"/>
                    <a:pt x="238195" y="11644"/>
                  </a:cubicBezTo>
                  <a:cubicBezTo>
                    <a:pt x="234765" y="8214"/>
                    <a:pt x="231462" y="2371"/>
                    <a:pt x="224095" y="1482"/>
                  </a:cubicBezTo>
                  <a:cubicBezTo>
                    <a:pt x="216727" y="593"/>
                    <a:pt x="205295" y="-2329"/>
                    <a:pt x="186242" y="3768"/>
                  </a:cubicBezTo>
                  <a:cubicBezTo>
                    <a:pt x="167188" y="9866"/>
                    <a:pt x="151945" y="16598"/>
                    <a:pt x="142164" y="20663"/>
                  </a:cubicBezTo>
                  <a:cubicBezTo>
                    <a:pt x="132383" y="24855"/>
                    <a:pt x="125396" y="22187"/>
                    <a:pt x="117902" y="30698"/>
                  </a:cubicBezTo>
                  <a:cubicBezTo>
                    <a:pt x="110280" y="39208"/>
                    <a:pt x="104437" y="43019"/>
                    <a:pt x="96435" y="45433"/>
                  </a:cubicBezTo>
                  <a:cubicBezTo>
                    <a:pt x="88432" y="47846"/>
                    <a:pt x="73189" y="48481"/>
                    <a:pt x="66965" y="50895"/>
                  </a:cubicBezTo>
                  <a:cubicBezTo>
                    <a:pt x="60614" y="53308"/>
                    <a:pt x="59089" y="56992"/>
                    <a:pt x="44354" y="58516"/>
                  </a:cubicBezTo>
                  <a:cubicBezTo>
                    <a:pt x="29620" y="60040"/>
                    <a:pt x="21998" y="58008"/>
                    <a:pt x="17298" y="61946"/>
                  </a:cubicBezTo>
                  <a:cubicBezTo>
                    <a:pt x="12471" y="65884"/>
                    <a:pt x="6882" y="65884"/>
                    <a:pt x="6628" y="68932"/>
                  </a:cubicBezTo>
                  <a:cubicBezTo>
                    <a:pt x="6374" y="71981"/>
                    <a:pt x="10058" y="75156"/>
                    <a:pt x="14250" y="75156"/>
                  </a:cubicBezTo>
                  <a:cubicBezTo>
                    <a:pt x="18442" y="75156"/>
                    <a:pt x="21617" y="79475"/>
                    <a:pt x="19839" y="84429"/>
                  </a:cubicBezTo>
                  <a:cubicBezTo>
                    <a:pt x="18061" y="89383"/>
                    <a:pt x="18314" y="92432"/>
                    <a:pt x="9677" y="90272"/>
                  </a:cubicBezTo>
                  <a:lnTo>
                    <a:pt x="7136" y="89637"/>
                  </a:lnTo>
                  <a:cubicBezTo>
                    <a:pt x="7644" y="93448"/>
                    <a:pt x="8407" y="97767"/>
                    <a:pt x="9423" y="101578"/>
                  </a:cubicBezTo>
                  <a:cubicBezTo>
                    <a:pt x="10947" y="106913"/>
                    <a:pt x="12344" y="112756"/>
                    <a:pt x="12598" y="118218"/>
                  </a:cubicBezTo>
                  <a:cubicBezTo>
                    <a:pt x="12853" y="124315"/>
                    <a:pt x="11709" y="129777"/>
                    <a:pt x="7644" y="133715"/>
                  </a:cubicBezTo>
                  <a:cubicBezTo>
                    <a:pt x="6120" y="135112"/>
                    <a:pt x="4723" y="136383"/>
                    <a:pt x="3452" y="137399"/>
                  </a:cubicBezTo>
                  <a:cubicBezTo>
                    <a:pt x="658" y="139812"/>
                    <a:pt x="-993" y="141082"/>
                    <a:pt x="658" y="143623"/>
                  </a:cubicBezTo>
                  <a:cubicBezTo>
                    <a:pt x="2564" y="146672"/>
                    <a:pt x="6501" y="149974"/>
                    <a:pt x="10312" y="153404"/>
                  </a:cubicBezTo>
                  <a:cubicBezTo>
                    <a:pt x="14122" y="156707"/>
                    <a:pt x="17806" y="159882"/>
                    <a:pt x="20220" y="163185"/>
                  </a:cubicBezTo>
                  <a:cubicBezTo>
                    <a:pt x="23776" y="168139"/>
                    <a:pt x="22760" y="171314"/>
                    <a:pt x="21363" y="175125"/>
                  </a:cubicBezTo>
                  <a:cubicBezTo>
                    <a:pt x="20728" y="177030"/>
                    <a:pt x="19966" y="179190"/>
                    <a:pt x="20347" y="182112"/>
                  </a:cubicBezTo>
                  <a:cubicBezTo>
                    <a:pt x="20728" y="184652"/>
                    <a:pt x="21998" y="186176"/>
                    <a:pt x="23268" y="187701"/>
                  </a:cubicBezTo>
                  <a:cubicBezTo>
                    <a:pt x="25936" y="191003"/>
                    <a:pt x="28731" y="194306"/>
                    <a:pt x="28222" y="203198"/>
                  </a:cubicBezTo>
                  <a:cubicBezTo>
                    <a:pt x="27969" y="209676"/>
                    <a:pt x="26571" y="212725"/>
                    <a:pt x="25428" y="215265"/>
                  </a:cubicBezTo>
                  <a:cubicBezTo>
                    <a:pt x="24539" y="217297"/>
                    <a:pt x="23904" y="218695"/>
                    <a:pt x="25301" y="223395"/>
                  </a:cubicBezTo>
                  <a:cubicBezTo>
                    <a:pt x="26317" y="226951"/>
                    <a:pt x="26698" y="229746"/>
                    <a:pt x="26952" y="231905"/>
                  </a:cubicBezTo>
                  <a:cubicBezTo>
                    <a:pt x="27460" y="235589"/>
                    <a:pt x="27714" y="237748"/>
                    <a:pt x="32287" y="242194"/>
                  </a:cubicBezTo>
                  <a:cubicBezTo>
                    <a:pt x="36606" y="246386"/>
                    <a:pt x="39274" y="250197"/>
                    <a:pt x="40671" y="253500"/>
                  </a:cubicBezTo>
                  <a:cubicBezTo>
                    <a:pt x="42195" y="257056"/>
                    <a:pt x="42576" y="259978"/>
                    <a:pt x="42449" y="262645"/>
                  </a:cubicBezTo>
                  <a:cubicBezTo>
                    <a:pt x="42322" y="266075"/>
                    <a:pt x="39655" y="276237"/>
                    <a:pt x="38130" y="281826"/>
                  </a:cubicBezTo>
                  <a:cubicBezTo>
                    <a:pt x="38765" y="281826"/>
                    <a:pt x="39274" y="281826"/>
                    <a:pt x="39909" y="281699"/>
                  </a:cubicBezTo>
                  <a:cubicBezTo>
                    <a:pt x="47657" y="281064"/>
                    <a:pt x="55787" y="280429"/>
                    <a:pt x="57438" y="288431"/>
                  </a:cubicBezTo>
                  <a:cubicBezTo>
                    <a:pt x="58327" y="292623"/>
                    <a:pt x="67854" y="294656"/>
                    <a:pt x="78270" y="296688"/>
                  </a:cubicBezTo>
                  <a:lnTo>
                    <a:pt x="81065" y="297196"/>
                  </a:lnTo>
                  <a:cubicBezTo>
                    <a:pt x="85511" y="298085"/>
                    <a:pt x="89449" y="298339"/>
                    <a:pt x="93132" y="298593"/>
                  </a:cubicBezTo>
                  <a:cubicBezTo>
                    <a:pt x="99991" y="299102"/>
                    <a:pt x="105708" y="299483"/>
                    <a:pt x="112186" y="303420"/>
                  </a:cubicBezTo>
                  <a:cubicBezTo>
                    <a:pt x="120316" y="308501"/>
                    <a:pt x="118283" y="311931"/>
                    <a:pt x="115489" y="316631"/>
                  </a:cubicBezTo>
                  <a:cubicBezTo>
                    <a:pt x="114473" y="318282"/>
                    <a:pt x="113329" y="320315"/>
                    <a:pt x="113837" y="322855"/>
                  </a:cubicBezTo>
                  <a:cubicBezTo>
                    <a:pt x="114345" y="325777"/>
                    <a:pt x="116759" y="328571"/>
                    <a:pt x="119553" y="330731"/>
                  </a:cubicBezTo>
                  <a:cubicBezTo>
                    <a:pt x="123491" y="333906"/>
                    <a:pt x="127937" y="335939"/>
                    <a:pt x="130096" y="335939"/>
                  </a:cubicBezTo>
                  <a:cubicBezTo>
                    <a:pt x="131875" y="335939"/>
                    <a:pt x="137083" y="331366"/>
                    <a:pt x="141529" y="327555"/>
                  </a:cubicBezTo>
                  <a:cubicBezTo>
                    <a:pt x="144323" y="325142"/>
                    <a:pt x="146737" y="322982"/>
                    <a:pt x="148388" y="322093"/>
                  </a:cubicBezTo>
                  <a:cubicBezTo>
                    <a:pt x="151183" y="320569"/>
                    <a:pt x="159058" y="320442"/>
                    <a:pt x="166552" y="322093"/>
                  </a:cubicBezTo>
                  <a:cubicBezTo>
                    <a:pt x="172523" y="323363"/>
                    <a:pt x="178620" y="325523"/>
                    <a:pt x="182050" y="328698"/>
                  </a:cubicBezTo>
                  <a:cubicBezTo>
                    <a:pt x="186114" y="332255"/>
                    <a:pt x="187004" y="335685"/>
                    <a:pt x="188147" y="339241"/>
                  </a:cubicBezTo>
                  <a:cubicBezTo>
                    <a:pt x="188909" y="342036"/>
                    <a:pt x="189798" y="344958"/>
                    <a:pt x="192974" y="348006"/>
                  </a:cubicBezTo>
                  <a:cubicBezTo>
                    <a:pt x="195641" y="350547"/>
                    <a:pt x="199960" y="349530"/>
                    <a:pt x="204152" y="348514"/>
                  </a:cubicBezTo>
                  <a:cubicBezTo>
                    <a:pt x="209487" y="347371"/>
                    <a:pt x="214949" y="346101"/>
                    <a:pt x="220157" y="349276"/>
                  </a:cubicBezTo>
                  <a:cubicBezTo>
                    <a:pt x="224349" y="351817"/>
                    <a:pt x="228922" y="356644"/>
                    <a:pt x="233241" y="362106"/>
                  </a:cubicBezTo>
                  <a:cubicBezTo>
                    <a:pt x="238449" y="368584"/>
                    <a:pt x="243403" y="376333"/>
                    <a:pt x="246578" y="382303"/>
                  </a:cubicBezTo>
                  <a:cubicBezTo>
                    <a:pt x="248611" y="386114"/>
                    <a:pt x="251278" y="388019"/>
                    <a:pt x="254327" y="388654"/>
                  </a:cubicBezTo>
                  <a:cubicBezTo>
                    <a:pt x="258265" y="389543"/>
                    <a:pt x="262965" y="388273"/>
                    <a:pt x="267284" y="386114"/>
                  </a:cubicBezTo>
                  <a:cubicBezTo>
                    <a:pt x="272364" y="383573"/>
                    <a:pt x="276937" y="382176"/>
                    <a:pt x="281002" y="382303"/>
                  </a:cubicBezTo>
                  <a:lnTo>
                    <a:pt x="281002" y="382303"/>
                  </a:lnTo>
                  <a:cubicBezTo>
                    <a:pt x="285575" y="382303"/>
                    <a:pt x="289386" y="384081"/>
                    <a:pt x="292434" y="387765"/>
                  </a:cubicBezTo>
                  <a:cubicBezTo>
                    <a:pt x="294594" y="390433"/>
                    <a:pt x="297897" y="394497"/>
                    <a:pt x="301707" y="397292"/>
                  </a:cubicBezTo>
                  <a:cubicBezTo>
                    <a:pt x="305137" y="399705"/>
                    <a:pt x="309202" y="401230"/>
                    <a:pt x="313394" y="399705"/>
                  </a:cubicBezTo>
                  <a:cubicBezTo>
                    <a:pt x="319110" y="397546"/>
                    <a:pt x="323683" y="395895"/>
                    <a:pt x="328255" y="395132"/>
                  </a:cubicBezTo>
                  <a:cubicBezTo>
                    <a:pt x="333082" y="394370"/>
                    <a:pt x="337655" y="394497"/>
                    <a:pt x="343244" y="395895"/>
                  </a:cubicBezTo>
                  <a:cubicBezTo>
                    <a:pt x="348071" y="397165"/>
                    <a:pt x="353152" y="397673"/>
                    <a:pt x="358106" y="397673"/>
                  </a:cubicBezTo>
                  <a:cubicBezTo>
                    <a:pt x="363060" y="397673"/>
                    <a:pt x="367887" y="397038"/>
                    <a:pt x="372079" y="395895"/>
                  </a:cubicBezTo>
                  <a:cubicBezTo>
                    <a:pt x="374366" y="395259"/>
                    <a:pt x="376144" y="394624"/>
                    <a:pt x="377922" y="393989"/>
                  </a:cubicBezTo>
                  <a:cubicBezTo>
                    <a:pt x="383892" y="391830"/>
                    <a:pt x="388846" y="389924"/>
                    <a:pt x="400533" y="391322"/>
                  </a:cubicBezTo>
                  <a:cubicBezTo>
                    <a:pt x="409551" y="392465"/>
                    <a:pt x="414124" y="395641"/>
                    <a:pt x="419205" y="399324"/>
                  </a:cubicBezTo>
                  <a:cubicBezTo>
                    <a:pt x="422762" y="401865"/>
                    <a:pt x="426573" y="404659"/>
                    <a:pt x="432670" y="406819"/>
                  </a:cubicBezTo>
                  <a:cubicBezTo>
                    <a:pt x="445881" y="411519"/>
                    <a:pt x="449056" y="413043"/>
                    <a:pt x="454010" y="415710"/>
                  </a:cubicBezTo>
                  <a:cubicBezTo>
                    <a:pt x="454518" y="415075"/>
                    <a:pt x="454772" y="414567"/>
                    <a:pt x="454518" y="413932"/>
                  </a:cubicBezTo>
                  <a:cubicBezTo>
                    <a:pt x="453121" y="411011"/>
                    <a:pt x="452105" y="407454"/>
                    <a:pt x="451216" y="403389"/>
                  </a:cubicBezTo>
                  <a:cubicBezTo>
                    <a:pt x="450581" y="399705"/>
                    <a:pt x="450072" y="395641"/>
                    <a:pt x="450072" y="390941"/>
                  </a:cubicBezTo>
                  <a:cubicBezTo>
                    <a:pt x="449946" y="380270"/>
                    <a:pt x="451978" y="378365"/>
                    <a:pt x="455534" y="375571"/>
                  </a:cubicBezTo>
                  <a:lnTo>
                    <a:pt x="455789" y="375571"/>
                  </a:lnTo>
                  <a:cubicBezTo>
                    <a:pt x="457313" y="374173"/>
                    <a:pt x="463283" y="368457"/>
                    <a:pt x="468745" y="362741"/>
                  </a:cubicBezTo>
                  <a:cubicBezTo>
                    <a:pt x="472556" y="358803"/>
                    <a:pt x="475986" y="354993"/>
                    <a:pt x="477637" y="352706"/>
                  </a:cubicBezTo>
                  <a:cubicBezTo>
                    <a:pt x="480050" y="349276"/>
                    <a:pt x="486528" y="342798"/>
                    <a:pt x="493261" y="337336"/>
                  </a:cubicBezTo>
                  <a:cubicBezTo>
                    <a:pt x="498723" y="332763"/>
                    <a:pt x="504312" y="328825"/>
                    <a:pt x="508123" y="327428"/>
                  </a:cubicBezTo>
                  <a:cubicBezTo>
                    <a:pt x="511807" y="326158"/>
                    <a:pt x="515744" y="323871"/>
                    <a:pt x="518793" y="321458"/>
                  </a:cubicBezTo>
                  <a:cubicBezTo>
                    <a:pt x="521079" y="319553"/>
                    <a:pt x="522731" y="317393"/>
                    <a:pt x="523112" y="315488"/>
                  </a:cubicBezTo>
                  <a:cubicBezTo>
                    <a:pt x="523747" y="312058"/>
                    <a:pt x="523112" y="309391"/>
                    <a:pt x="521969" y="305707"/>
                  </a:cubicBezTo>
                  <a:cubicBezTo>
                    <a:pt x="521460" y="303801"/>
                    <a:pt x="520825" y="301642"/>
                    <a:pt x="520317" y="299102"/>
                  </a:cubicBezTo>
                  <a:cubicBezTo>
                    <a:pt x="519047" y="293258"/>
                    <a:pt x="520825" y="290845"/>
                    <a:pt x="522222" y="288685"/>
                  </a:cubicBezTo>
                  <a:cubicBezTo>
                    <a:pt x="522604" y="288177"/>
                    <a:pt x="522985" y="287669"/>
                    <a:pt x="522604" y="286780"/>
                  </a:cubicBezTo>
                  <a:cubicBezTo>
                    <a:pt x="521587" y="283732"/>
                    <a:pt x="517396" y="277634"/>
                    <a:pt x="513331" y="271410"/>
                  </a:cubicBezTo>
                  <a:cubicBezTo>
                    <a:pt x="510917" y="267726"/>
                    <a:pt x="508377" y="264043"/>
                    <a:pt x="506344" y="260613"/>
                  </a:cubicBezTo>
                  <a:cubicBezTo>
                    <a:pt x="503423" y="255659"/>
                    <a:pt x="500628" y="249562"/>
                    <a:pt x="498723" y="242702"/>
                  </a:cubicBezTo>
                  <a:cubicBezTo>
                    <a:pt x="497199" y="236986"/>
                    <a:pt x="496310" y="230635"/>
                    <a:pt x="496436" y="224030"/>
                  </a:cubicBezTo>
                  <a:cubicBezTo>
                    <a:pt x="496436" y="221362"/>
                    <a:pt x="496691" y="219203"/>
                    <a:pt x="496691" y="217424"/>
                  </a:cubicBezTo>
                  <a:cubicBezTo>
                    <a:pt x="497072" y="209803"/>
                    <a:pt x="497326" y="206500"/>
                    <a:pt x="493515" y="202563"/>
                  </a:cubicBezTo>
                  <a:cubicBezTo>
                    <a:pt x="492118" y="201165"/>
                    <a:pt x="490721" y="199768"/>
                    <a:pt x="489323" y="198498"/>
                  </a:cubicBezTo>
                  <a:cubicBezTo>
                    <a:pt x="484242" y="193798"/>
                    <a:pt x="480177" y="189987"/>
                    <a:pt x="481066" y="185033"/>
                  </a:cubicBezTo>
                  <a:cubicBezTo>
                    <a:pt x="481829" y="180333"/>
                    <a:pt x="488434" y="175633"/>
                    <a:pt x="495293" y="170679"/>
                  </a:cubicBezTo>
                </a:path>
              </a:pathLst>
            </a:custGeom>
            <a:solidFill>
              <a:srgbClr val="FFFFFF"/>
            </a:solidFill>
            <a:ln w="12700" cap="flat">
              <a:noFill/>
              <a:prstDash val="solid"/>
              <a:miter/>
            </a:ln>
          </p:spPr>
          <p:txBody>
            <a:bodyPr rtlCol="0" anchor="ctr"/>
            <a:lstStyle/>
            <a:p>
              <a:endParaRPr lang="en-GB"/>
            </a:p>
          </p:txBody>
        </p:sp>
        <p:sp>
          <p:nvSpPr>
            <p:cNvPr id="1403" name="Freeform: Shape 1402">
              <a:extLst>
                <a:ext uri="{FF2B5EF4-FFF2-40B4-BE49-F238E27FC236}">
                  <a16:creationId xmlns:a16="http://schemas.microsoft.com/office/drawing/2014/main" id="{61EAB4DB-92CD-65F7-7EDC-1D69409C9978}"/>
                </a:ext>
              </a:extLst>
            </p:cNvPr>
            <p:cNvSpPr/>
            <p:nvPr/>
          </p:nvSpPr>
          <p:spPr>
            <a:xfrm>
              <a:off x="5520830" y="749915"/>
              <a:ext cx="344276" cy="180779"/>
            </a:xfrm>
            <a:custGeom>
              <a:avLst/>
              <a:gdLst>
                <a:gd name="connsiteX0" fmla="*/ 343730 w 344276"/>
                <a:gd name="connsiteY0" fmla="*/ 36456 h 180779"/>
                <a:gd name="connsiteX1" fmla="*/ 342078 w 344276"/>
                <a:gd name="connsiteY1" fmla="*/ 33916 h 180779"/>
                <a:gd name="connsiteX2" fmla="*/ 342078 w 344276"/>
                <a:gd name="connsiteY2" fmla="*/ 33916 h 180779"/>
                <a:gd name="connsiteX3" fmla="*/ 341443 w 344276"/>
                <a:gd name="connsiteY3" fmla="*/ 33026 h 180779"/>
                <a:gd name="connsiteX4" fmla="*/ 341443 w 344276"/>
                <a:gd name="connsiteY4" fmla="*/ 33026 h 180779"/>
                <a:gd name="connsiteX5" fmla="*/ 338394 w 344276"/>
                <a:gd name="connsiteY5" fmla="*/ 30613 h 180779"/>
                <a:gd name="connsiteX6" fmla="*/ 330519 w 344276"/>
                <a:gd name="connsiteY6" fmla="*/ 25278 h 180779"/>
                <a:gd name="connsiteX7" fmla="*/ 318833 w 344276"/>
                <a:gd name="connsiteY7" fmla="*/ 11559 h 180779"/>
                <a:gd name="connsiteX8" fmla="*/ 318833 w 344276"/>
                <a:gd name="connsiteY8" fmla="*/ 11559 h 180779"/>
                <a:gd name="connsiteX9" fmla="*/ 317563 w 344276"/>
                <a:gd name="connsiteY9" fmla="*/ 9400 h 180779"/>
                <a:gd name="connsiteX10" fmla="*/ 303209 w 344276"/>
                <a:gd name="connsiteY10" fmla="*/ 13211 h 180779"/>
                <a:gd name="connsiteX11" fmla="*/ 291649 w 344276"/>
                <a:gd name="connsiteY11" fmla="*/ 11051 h 180779"/>
                <a:gd name="connsiteX12" fmla="*/ 282377 w 344276"/>
                <a:gd name="connsiteY12" fmla="*/ 4700 h 180779"/>
                <a:gd name="connsiteX13" fmla="*/ 274755 w 344276"/>
                <a:gd name="connsiteY13" fmla="*/ 635 h 180779"/>
                <a:gd name="connsiteX14" fmla="*/ 260528 w 344276"/>
                <a:gd name="connsiteY14" fmla="*/ 0 h 180779"/>
                <a:gd name="connsiteX15" fmla="*/ 243507 w 344276"/>
                <a:gd name="connsiteY15" fmla="*/ 381 h 180779"/>
                <a:gd name="connsiteX16" fmla="*/ 233472 w 344276"/>
                <a:gd name="connsiteY16" fmla="*/ 2032 h 180779"/>
                <a:gd name="connsiteX17" fmla="*/ 222675 w 344276"/>
                <a:gd name="connsiteY17" fmla="*/ 11178 h 180779"/>
                <a:gd name="connsiteX18" fmla="*/ 207305 w 344276"/>
                <a:gd name="connsiteY18" fmla="*/ 23881 h 180779"/>
                <a:gd name="connsiteX19" fmla="*/ 187489 w 344276"/>
                <a:gd name="connsiteY19" fmla="*/ 24897 h 180779"/>
                <a:gd name="connsiteX20" fmla="*/ 178470 w 344276"/>
                <a:gd name="connsiteY20" fmla="*/ 23500 h 180779"/>
                <a:gd name="connsiteX21" fmla="*/ 166149 w 344276"/>
                <a:gd name="connsiteY21" fmla="*/ 24770 h 180779"/>
                <a:gd name="connsiteX22" fmla="*/ 156114 w 344276"/>
                <a:gd name="connsiteY22" fmla="*/ 28200 h 180779"/>
                <a:gd name="connsiteX23" fmla="*/ 152049 w 344276"/>
                <a:gd name="connsiteY23" fmla="*/ 29851 h 180779"/>
                <a:gd name="connsiteX24" fmla="*/ 137441 w 344276"/>
                <a:gd name="connsiteY24" fmla="*/ 38743 h 180779"/>
                <a:gd name="connsiteX25" fmla="*/ 136552 w 344276"/>
                <a:gd name="connsiteY25" fmla="*/ 42172 h 180779"/>
                <a:gd name="connsiteX26" fmla="*/ 121690 w 344276"/>
                <a:gd name="connsiteY26" fmla="*/ 52715 h 180779"/>
                <a:gd name="connsiteX27" fmla="*/ 98063 w 344276"/>
                <a:gd name="connsiteY27" fmla="*/ 55002 h 180779"/>
                <a:gd name="connsiteX28" fmla="*/ 78756 w 344276"/>
                <a:gd name="connsiteY28" fmla="*/ 54367 h 180779"/>
                <a:gd name="connsiteX29" fmla="*/ 67323 w 344276"/>
                <a:gd name="connsiteY29" fmla="*/ 48651 h 180779"/>
                <a:gd name="connsiteX30" fmla="*/ 58685 w 344276"/>
                <a:gd name="connsiteY30" fmla="*/ 42426 h 180779"/>
                <a:gd name="connsiteX31" fmla="*/ 49413 w 344276"/>
                <a:gd name="connsiteY31" fmla="*/ 36710 h 180779"/>
                <a:gd name="connsiteX32" fmla="*/ 49286 w 344276"/>
                <a:gd name="connsiteY32" fmla="*/ 38997 h 180779"/>
                <a:gd name="connsiteX33" fmla="*/ 48524 w 344276"/>
                <a:gd name="connsiteY33" fmla="*/ 46745 h 180779"/>
                <a:gd name="connsiteX34" fmla="*/ 42299 w 344276"/>
                <a:gd name="connsiteY34" fmla="*/ 57415 h 180779"/>
                <a:gd name="connsiteX35" fmla="*/ 31502 w 344276"/>
                <a:gd name="connsiteY35" fmla="*/ 58304 h 180779"/>
                <a:gd name="connsiteX36" fmla="*/ 23500 w 344276"/>
                <a:gd name="connsiteY36" fmla="*/ 55383 h 180779"/>
                <a:gd name="connsiteX37" fmla="*/ 19562 w 344276"/>
                <a:gd name="connsiteY37" fmla="*/ 53605 h 180779"/>
                <a:gd name="connsiteX38" fmla="*/ 18292 w 344276"/>
                <a:gd name="connsiteY38" fmla="*/ 54367 h 180779"/>
                <a:gd name="connsiteX39" fmla="*/ 18673 w 344276"/>
                <a:gd name="connsiteY39" fmla="*/ 60083 h 180779"/>
                <a:gd name="connsiteX40" fmla="*/ 18673 w 344276"/>
                <a:gd name="connsiteY40" fmla="*/ 60083 h 180779"/>
                <a:gd name="connsiteX41" fmla="*/ 18419 w 344276"/>
                <a:gd name="connsiteY41" fmla="*/ 72785 h 180779"/>
                <a:gd name="connsiteX42" fmla="*/ 11305 w 344276"/>
                <a:gd name="connsiteY42" fmla="*/ 82058 h 180779"/>
                <a:gd name="connsiteX43" fmla="*/ 9019 w 344276"/>
                <a:gd name="connsiteY43" fmla="*/ 87266 h 180779"/>
                <a:gd name="connsiteX44" fmla="*/ 9908 w 344276"/>
                <a:gd name="connsiteY44" fmla="*/ 92728 h 180779"/>
                <a:gd name="connsiteX45" fmla="*/ 6351 w 344276"/>
                <a:gd name="connsiteY45" fmla="*/ 104923 h 180779"/>
                <a:gd name="connsiteX46" fmla="*/ 0 w 344276"/>
                <a:gd name="connsiteY46" fmla="*/ 109242 h 180779"/>
                <a:gd name="connsiteX47" fmla="*/ 24643 w 344276"/>
                <a:gd name="connsiteY47" fmla="*/ 139346 h 180779"/>
                <a:gd name="connsiteX48" fmla="*/ 40521 w 344276"/>
                <a:gd name="connsiteY48" fmla="*/ 152557 h 180779"/>
                <a:gd name="connsiteX49" fmla="*/ 67450 w 344276"/>
                <a:gd name="connsiteY49" fmla="*/ 171484 h 180779"/>
                <a:gd name="connsiteX50" fmla="*/ 88790 w 344276"/>
                <a:gd name="connsiteY50" fmla="*/ 179994 h 180779"/>
                <a:gd name="connsiteX51" fmla="*/ 115212 w 344276"/>
                <a:gd name="connsiteY51" fmla="*/ 179105 h 180779"/>
                <a:gd name="connsiteX52" fmla="*/ 146841 w 344276"/>
                <a:gd name="connsiteY52" fmla="*/ 169578 h 180779"/>
                <a:gd name="connsiteX53" fmla="*/ 164243 w 344276"/>
                <a:gd name="connsiteY53" fmla="*/ 163354 h 180779"/>
                <a:gd name="connsiteX54" fmla="*/ 176438 w 344276"/>
                <a:gd name="connsiteY54" fmla="*/ 159289 h 180779"/>
                <a:gd name="connsiteX55" fmla="*/ 199175 w 344276"/>
                <a:gd name="connsiteY55" fmla="*/ 154843 h 180779"/>
                <a:gd name="connsiteX56" fmla="*/ 216324 w 344276"/>
                <a:gd name="connsiteY56" fmla="*/ 159416 h 180779"/>
                <a:gd name="connsiteX57" fmla="*/ 218483 w 344276"/>
                <a:gd name="connsiteY57" fmla="*/ 158019 h 180779"/>
                <a:gd name="connsiteX58" fmla="*/ 227121 w 344276"/>
                <a:gd name="connsiteY58" fmla="*/ 156749 h 180779"/>
                <a:gd name="connsiteX59" fmla="*/ 233345 w 344276"/>
                <a:gd name="connsiteY59" fmla="*/ 156495 h 180779"/>
                <a:gd name="connsiteX60" fmla="*/ 237029 w 344276"/>
                <a:gd name="connsiteY60" fmla="*/ 154335 h 180779"/>
                <a:gd name="connsiteX61" fmla="*/ 237029 w 344276"/>
                <a:gd name="connsiteY61" fmla="*/ 154335 h 180779"/>
                <a:gd name="connsiteX62" fmla="*/ 238045 w 344276"/>
                <a:gd name="connsiteY62" fmla="*/ 153446 h 180779"/>
                <a:gd name="connsiteX63" fmla="*/ 252526 w 344276"/>
                <a:gd name="connsiteY63" fmla="*/ 146587 h 180779"/>
                <a:gd name="connsiteX64" fmla="*/ 262053 w 344276"/>
                <a:gd name="connsiteY64" fmla="*/ 139982 h 180779"/>
                <a:gd name="connsiteX65" fmla="*/ 262434 w 344276"/>
                <a:gd name="connsiteY65" fmla="*/ 139473 h 180779"/>
                <a:gd name="connsiteX66" fmla="*/ 269420 w 344276"/>
                <a:gd name="connsiteY66" fmla="*/ 127406 h 180779"/>
                <a:gd name="connsiteX67" fmla="*/ 279582 w 344276"/>
                <a:gd name="connsiteY67" fmla="*/ 106955 h 180779"/>
                <a:gd name="connsiteX68" fmla="*/ 287203 w 344276"/>
                <a:gd name="connsiteY68" fmla="*/ 93617 h 180779"/>
                <a:gd name="connsiteX69" fmla="*/ 298001 w 344276"/>
                <a:gd name="connsiteY69" fmla="*/ 77358 h 180779"/>
                <a:gd name="connsiteX70" fmla="*/ 318579 w 344276"/>
                <a:gd name="connsiteY70" fmla="*/ 57796 h 180779"/>
                <a:gd name="connsiteX71" fmla="*/ 340808 w 344276"/>
                <a:gd name="connsiteY71" fmla="*/ 41029 h 180779"/>
                <a:gd name="connsiteX72" fmla="*/ 343984 w 344276"/>
                <a:gd name="connsiteY72" fmla="*/ 36329 h 18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4276" h="180779">
                  <a:moveTo>
                    <a:pt x="343730" y="36456"/>
                  </a:moveTo>
                  <a:cubicBezTo>
                    <a:pt x="343221" y="35567"/>
                    <a:pt x="342586" y="34678"/>
                    <a:pt x="342078" y="33916"/>
                  </a:cubicBezTo>
                  <a:lnTo>
                    <a:pt x="342078" y="33916"/>
                  </a:lnTo>
                  <a:cubicBezTo>
                    <a:pt x="342078" y="33916"/>
                    <a:pt x="341443" y="33026"/>
                    <a:pt x="341443" y="33026"/>
                  </a:cubicBezTo>
                  <a:lnTo>
                    <a:pt x="341443" y="33026"/>
                  </a:lnTo>
                  <a:cubicBezTo>
                    <a:pt x="340554" y="31756"/>
                    <a:pt x="339665" y="31248"/>
                    <a:pt x="338394" y="30613"/>
                  </a:cubicBezTo>
                  <a:cubicBezTo>
                    <a:pt x="336616" y="29724"/>
                    <a:pt x="334203" y="28454"/>
                    <a:pt x="330519" y="25278"/>
                  </a:cubicBezTo>
                  <a:cubicBezTo>
                    <a:pt x="326581" y="21848"/>
                    <a:pt x="322008" y="16767"/>
                    <a:pt x="318833" y="11559"/>
                  </a:cubicBezTo>
                  <a:lnTo>
                    <a:pt x="318833" y="11559"/>
                  </a:lnTo>
                  <a:cubicBezTo>
                    <a:pt x="318325" y="10797"/>
                    <a:pt x="317944" y="10162"/>
                    <a:pt x="317563" y="9400"/>
                  </a:cubicBezTo>
                  <a:cubicBezTo>
                    <a:pt x="313752" y="11686"/>
                    <a:pt x="310957" y="13465"/>
                    <a:pt x="303209" y="13211"/>
                  </a:cubicBezTo>
                  <a:cubicBezTo>
                    <a:pt x="298255" y="13211"/>
                    <a:pt x="294825" y="12448"/>
                    <a:pt x="291649" y="11051"/>
                  </a:cubicBezTo>
                  <a:cubicBezTo>
                    <a:pt x="288474" y="9654"/>
                    <a:pt x="285806" y="7621"/>
                    <a:pt x="282377" y="4700"/>
                  </a:cubicBezTo>
                  <a:cubicBezTo>
                    <a:pt x="279709" y="2413"/>
                    <a:pt x="277676" y="1143"/>
                    <a:pt x="274755" y="635"/>
                  </a:cubicBezTo>
                  <a:cubicBezTo>
                    <a:pt x="271706" y="0"/>
                    <a:pt x="267387" y="0"/>
                    <a:pt x="260528" y="0"/>
                  </a:cubicBezTo>
                  <a:cubicBezTo>
                    <a:pt x="253669" y="0"/>
                    <a:pt x="247826" y="0"/>
                    <a:pt x="243507" y="381"/>
                  </a:cubicBezTo>
                  <a:cubicBezTo>
                    <a:pt x="239188" y="635"/>
                    <a:pt x="236012" y="1143"/>
                    <a:pt x="233472" y="2032"/>
                  </a:cubicBezTo>
                  <a:cubicBezTo>
                    <a:pt x="231440" y="2795"/>
                    <a:pt x="227248" y="6732"/>
                    <a:pt x="222675" y="11178"/>
                  </a:cubicBezTo>
                  <a:cubicBezTo>
                    <a:pt x="217594" y="16005"/>
                    <a:pt x="212132" y="21340"/>
                    <a:pt x="207305" y="23881"/>
                  </a:cubicBezTo>
                  <a:cubicBezTo>
                    <a:pt x="200445" y="27691"/>
                    <a:pt x="194094" y="26294"/>
                    <a:pt x="187489" y="24897"/>
                  </a:cubicBezTo>
                  <a:cubicBezTo>
                    <a:pt x="184440" y="24262"/>
                    <a:pt x="181392" y="23500"/>
                    <a:pt x="178470" y="23500"/>
                  </a:cubicBezTo>
                  <a:cubicBezTo>
                    <a:pt x="174024" y="23500"/>
                    <a:pt x="169960" y="23881"/>
                    <a:pt x="166149" y="24770"/>
                  </a:cubicBezTo>
                  <a:cubicBezTo>
                    <a:pt x="162338" y="25659"/>
                    <a:pt x="159035" y="26802"/>
                    <a:pt x="156114" y="28200"/>
                  </a:cubicBezTo>
                  <a:cubicBezTo>
                    <a:pt x="154844" y="28708"/>
                    <a:pt x="153573" y="29343"/>
                    <a:pt x="152049" y="29851"/>
                  </a:cubicBezTo>
                  <a:cubicBezTo>
                    <a:pt x="146460" y="32137"/>
                    <a:pt x="139728" y="34932"/>
                    <a:pt x="137441" y="38743"/>
                  </a:cubicBezTo>
                  <a:cubicBezTo>
                    <a:pt x="136806" y="39886"/>
                    <a:pt x="136679" y="41029"/>
                    <a:pt x="136552" y="42172"/>
                  </a:cubicBezTo>
                  <a:cubicBezTo>
                    <a:pt x="136044" y="47253"/>
                    <a:pt x="135663" y="51064"/>
                    <a:pt x="121690" y="52715"/>
                  </a:cubicBezTo>
                  <a:cubicBezTo>
                    <a:pt x="113688" y="53732"/>
                    <a:pt x="105431" y="54621"/>
                    <a:pt x="98063" y="55002"/>
                  </a:cubicBezTo>
                  <a:cubicBezTo>
                    <a:pt x="90442" y="55510"/>
                    <a:pt x="83709" y="55383"/>
                    <a:pt x="78756" y="54367"/>
                  </a:cubicBezTo>
                  <a:cubicBezTo>
                    <a:pt x="72531" y="52969"/>
                    <a:pt x="70499" y="51318"/>
                    <a:pt x="67323" y="48651"/>
                  </a:cubicBezTo>
                  <a:cubicBezTo>
                    <a:pt x="65418" y="46999"/>
                    <a:pt x="63131" y="45094"/>
                    <a:pt x="58685" y="42426"/>
                  </a:cubicBezTo>
                  <a:cubicBezTo>
                    <a:pt x="54875" y="40267"/>
                    <a:pt x="51826" y="38489"/>
                    <a:pt x="49413" y="36710"/>
                  </a:cubicBezTo>
                  <a:cubicBezTo>
                    <a:pt x="49413" y="37472"/>
                    <a:pt x="49286" y="38235"/>
                    <a:pt x="49286" y="38997"/>
                  </a:cubicBezTo>
                  <a:cubicBezTo>
                    <a:pt x="49159" y="40902"/>
                    <a:pt x="49031" y="43189"/>
                    <a:pt x="48524" y="46745"/>
                  </a:cubicBezTo>
                  <a:cubicBezTo>
                    <a:pt x="47634" y="52461"/>
                    <a:pt x="45602" y="55637"/>
                    <a:pt x="42299" y="57415"/>
                  </a:cubicBezTo>
                  <a:cubicBezTo>
                    <a:pt x="39251" y="59067"/>
                    <a:pt x="35694" y="59067"/>
                    <a:pt x="31502" y="58304"/>
                  </a:cubicBezTo>
                  <a:cubicBezTo>
                    <a:pt x="28708" y="57796"/>
                    <a:pt x="26040" y="56526"/>
                    <a:pt x="23500" y="55383"/>
                  </a:cubicBezTo>
                  <a:cubicBezTo>
                    <a:pt x="22102" y="54748"/>
                    <a:pt x="20705" y="53986"/>
                    <a:pt x="19562" y="53605"/>
                  </a:cubicBezTo>
                  <a:cubicBezTo>
                    <a:pt x="18927" y="53478"/>
                    <a:pt x="18546" y="53605"/>
                    <a:pt x="18292" y="54367"/>
                  </a:cubicBezTo>
                  <a:cubicBezTo>
                    <a:pt x="17530" y="57034"/>
                    <a:pt x="18038" y="58559"/>
                    <a:pt x="18673" y="60083"/>
                  </a:cubicBezTo>
                  <a:lnTo>
                    <a:pt x="18673" y="60083"/>
                  </a:lnTo>
                  <a:cubicBezTo>
                    <a:pt x="19816" y="63131"/>
                    <a:pt x="20959" y="66307"/>
                    <a:pt x="18419" y="72785"/>
                  </a:cubicBezTo>
                  <a:cubicBezTo>
                    <a:pt x="16386" y="78120"/>
                    <a:pt x="13592" y="80280"/>
                    <a:pt x="11305" y="82058"/>
                  </a:cubicBezTo>
                  <a:cubicBezTo>
                    <a:pt x="9781" y="83201"/>
                    <a:pt x="8638" y="84091"/>
                    <a:pt x="9019" y="87266"/>
                  </a:cubicBezTo>
                  <a:cubicBezTo>
                    <a:pt x="9273" y="89426"/>
                    <a:pt x="9654" y="91204"/>
                    <a:pt x="9908" y="92728"/>
                  </a:cubicBezTo>
                  <a:cubicBezTo>
                    <a:pt x="10924" y="98698"/>
                    <a:pt x="11305" y="100604"/>
                    <a:pt x="6351" y="104923"/>
                  </a:cubicBezTo>
                  <a:cubicBezTo>
                    <a:pt x="4065" y="106828"/>
                    <a:pt x="2032" y="108098"/>
                    <a:pt x="0" y="109242"/>
                  </a:cubicBezTo>
                  <a:cubicBezTo>
                    <a:pt x="4573" y="115085"/>
                    <a:pt x="18292" y="132741"/>
                    <a:pt x="24643" y="139346"/>
                  </a:cubicBezTo>
                  <a:cubicBezTo>
                    <a:pt x="27946" y="142776"/>
                    <a:pt x="33789" y="147476"/>
                    <a:pt x="40521" y="152557"/>
                  </a:cubicBezTo>
                  <a:cubicBezTo>
                    <a:pt x="49286" y="159162"/>
                    <a:pt x="59448" y="166276"/>
                    <a:pt x="67450" y="171484"/>
                  </a:cubicBezTo>
                  <a:cubicBezTo>
                    <a:pt x="74055" y="175930"/>
                    <a:pt x="81042" y="178724"/>
                    <a:pt x="88790" y="179994"/>
                  </a:cubicBezTo>
                  <a:cubicBezTo>
                    <a:pt x="96666" y="181265"/>
                    <a:pt x="105304" y="181011"/>
                    <a:pt x="115212" y="179105"/>
                  </a:cubicBezTo>
                  <a:cubicBezTo>
                    <a:pt x="128168" y="176692"/>
                    <a:pt x="137187" y="173262"/>
                    <a:pt x="146841" y="169578"/>
                  </a:cubicBezTo>
                  <a:cubicBezTo>
                    <a:pt x="152303" y="167546"/>
                    <a:pt x="157765" y="165387"/>
                    <a:pt x="164243" y="163354"/>
                  </a:cubicBezTo>
                  <a:cubicBezTo>
                    <a:pt x="169578" y="161703"/>
                    <a:pt x="173262" y="160306"/>
                    <a:pt x="176438" y="159289"/>
                  </a:cubicBezTo>
                  <a:cubicBezTo>
                    <a:pt x="184567" y="156368"/>
                    <a:pt x="188505" y="154971"/>
                    <a:pt x="199175" y="154843"/>
                  </a:cubicBezTo>
                  <a:cubicBezTo>
                    <a:pt x="210734" y="154716"/>
                    <a:pt x="213656" y="157130"/>
                    <a:pt x="216324" y="159416"/>
                  </a:cubicBezTo>
                  <a:cubicBezTo>
                    <a:pt x="216959" y="158908"/>
                    <a:pt x="217721" y="158400"/>
                    <a:pt x="218483" y="158019"/>
                  </a:cubicBezTo>
                  <a:cubicBezTo>
                    <a:pt x="220642" y="157003"/>
                    <a:pt x="223437" y="156622"/>
                    <a:pt x="227121" y="156749"/>
                  </a:cubicBezTo>
                  <a:cubicBezTo>
                    <a:pt x="229915" y="156749"/>
                    <a:pt x="231821" y="156749"/>
                    <a:pt x="233345" y="156495"/>
                  </a:cubicBezTo>
                  <a:cubicBezTo>
                    <a:pt x="234615" y="156114"/>
                    <a:pt x="235758" y="155479"/>
                    <a:pt x="237029" y="154335"/>
                  </a:cubicBezTo>
                  <a:lnTo>
                    <a:pt x="237029" y="154335"/>
                  </a:lnTo>
                  <a:cubicBezTo>
                    <a:pt x="237029" y="154335"/>
                    <a:pt x="237791" y="153700"/>
                    <a:pt x="238045" y="153446"/>
                  </a:cubicBezTo>
                  <a:cubicBezTo>
                    <a:pt x="241601" y="150144"/>
                    <a:pt x="245158" y="146841"/>
                    <a:pt x="252526" y="146587"/>
                  </a:cubicBezTo>
                  <a:cubicBezTo>
                    <a:pt x="257353" y="146460"/>
                    <a:pt x="258623" y="144554"/>
                    <a:pt x="262053" y="139982"/>
                  </a:cubicBezTo>
                  <a:lnTo>
                    <a:pt x="262434" y="139473"/>
                  </a:lnTo>
                  <a:cubicBezTo>
                    <a:pt x="264085" y="137187"/>
                    <a:pt x="266625" y="132614"/>
                    <a:pt x="269420" y="127406"/>
                  </a:cubicBezTo>
                  <a:cubicBezTo>
                    <a:pt x="273612" y="119531"/>
                    <a:pt x="277931" y="110385"/>
                    <a:pt x="279582" y="106955"/>
                  </a:cubicBezTo>
                  <a:cubicBezTo>
                    <a:pt x="280852" y="104161"/>
                    <a:pt x="283901" y="98952"/>
                    <a:pt x="287203" y="93617"/>
                  </a:cubicBezTo>
                  <a:cubicBezTo>
                    <a:pt x="290887" y="87647"/>
                    <a:pt x="295206" y="81169"/>
                    <a:pt x="298001" y="77358"/>
                  </a:cubicBezTo>
                  <a:cubicBezTo>
                    <a:pt x="300795" y="73674"/>
                    <a:pt x="309433" y="65418"/>
                    <a:pt x="318579" y="57796"/>
                  </a:cubicBezTo>
                  <a:cubicBezTo>
                    <a:pt x="327217" y="50429"/>
                    <a:pt x="336235" y="43443"/>
                    <a:pt x="340808" y="41029"/>
                  </a:cubicBezTo>
                  <a:cubicBezTo>
                    <a:pt x="344492" y="39124"/>
                    <a:pt x="344619" y="37599"/>
                    <a:pt x="343984" y="36329"/>
                  </a:cubicBezTo>
                </a:path>
              </a:pathLst>
            </a:custGeom>
            <a:solidFill>
              <a:srgbClr val="FFFFFF"/>
            </a:solidFill>
            <a:ln w="12700" cap="flat">
              <a:noFill/>
              <a:prstDash val="solid"/>
              <a:miter/>
            </a:ln>
          </p:spPr>
          <p:txBody>
            <a:bodyPr rtlCol="0" anchor="ctr"/>
            <a:lstStyle/>
            <a:p>
              <a:endParaRPr lang="en-GB"/>
            </a:p>
          </p:txBody>
        </p:sp>
        <p:sp>
          <p:nvSpPr>
            <p:cNvPr id="1404" name="Freeform: Shape 1403">
              <a:extLst>
                <a:ext uri="{FF2B5EF4-FFF2-40B4-BE49-F238E27FC236}">
                  <a16:creationId xmlns:a16="http://schemas.microsoft.com/office/drawing/2014/main" id="{F7AB5E02-4FE3-F363-B392-6BEA3D502D0D}"/>
                </a:ext>
              </a:extLst>
            </p:cNvPr>
            <p:cNvSpPr/>
            <p:nvPr/>
          </p:nvSpPr>
          <p:spPr>
            <a:xfrm>
              <a:off x="4974445" y="803744"/>
              <a:ext cx="233268" cy="118925"/>
            </a:xfrm>
            <a:custGeom>
              <a:avLst/>
              <a:gdLst>
                <a:gd name="connsiteX0" fmla="*/ 68517 w 233268"/>
                <a:gd name="connsiteY0" fmla="*/ 22132 h 118925"/>
                <a:gd name="connsiteX1" fmla="*/ 58990 w 233268"/>
                <a:gd name="connsiteY1" fmla="*/ 21878 h 118925"/>
                <a:gd name="connsiteX2" fmla="*/ 53020 w 233268"/>
                <a:gd name="connsiteY2" fmla="*/ 23149 h 118925"/>
                <a:gd name="connsiteX3" fmla="*/ 48447 w 233268"/>
                <a:gd name="connsiteY3" fmla="*/ 30008 h 118925"/>
                <a:gd name="connsiteX4" fmla="*/ 39047 w 233268"/>
                <a:gd name="connsiteY4" fmla="*/ 42837 h 118925"/>
                <a:gd name="connsiteX5" fmla="*/ 28758 w 233268"/>
                <a:gd name="connsiteY5" fmla="*/ 50459 h 118925"/>
                <a:gd name="connsiteX6" fmla="*/ 21010 w 233268"/>
                <a:gd name="connsiteY6" fmla="*/ 57572 h 118925"/>
                <a:gd name="connsiteX7" fmla="*/ 12626 w 233268"/>
                <a:gd name="connsiteY7" fmla="*/ 68751 h 118925"/>
                <a:gd name="connsiteX8" fmla="*/ 5259 w 233268"/>
                <a:gd name="connsiteY8" fmla="*/ 78786 h 118925"/>
                <a:gd name="connsiteX9" fmla="*/ 2591 w 233268"/>
                <a:gd name="connsiteY9" fmla="*/ 86661 h 118925"/>
                <a:gd name="connsiteX10" fmla="*/ 432 w 233268"/>
                <a:gd name="connsiteY10" fmla="*/ 95553 h 118925"/>
                <a:gd name="connsiteX11" fmla="*/ 10721 w 233268"/>
                <a:gd name="connsiteY11" fmla="*/ 91234 h 118925"/>
                <a:gd name="connsiteX12" fmla="*/ 16437 w 233268"/>
                <a:gd name="connsiteY12" fmla="*/ 87423 h 118925"/>
                <a:gd name="connsiteX13" fmla="*/ 30029 w 233268"/>
                <a:gd name="connsiteY13" fmla="*/ 83739 h 118925"/>
                <a:gd name="connsiteX14" fmla="*/ 41842 w 233268"/>
                <a:gd name="connsiteY14" fmla="*/ 89075 h 118925"/>
                <a:gd name="connsiteX15" fmla="*/ 44255 w 233268"/>
                <a:gd name="connsiteY15" fmla="*/ 98093 h 118925"/>
                <a:gd name="connsiteX16" fmla="*/ 46288 w 233268"/>
                <a:gd name="connsiteY16" fmla="*/ 105969 h 118925"/>
                <a:gd name="connsiteX17" fmla="*/ 49717 w 233268"/>
                <a:gd name="connsiteY17" fmla="*/ 115369 h 118925"/>
                <a:gd name="connsiteX18" fmla="*/ 49844 w 233268"/>
                <a:gd name="connsiteY18" fmla="*/ 116258 h 118925"/>
                <a:gd name="connsiteX19" fmla="*/ 59752 w 233268"/>
                <a:gd name="connsiteY19" fmla="*/ 114988 h 118925"/>
                <a:gd name="connsiteX20" fmla="*/ 69533 w 233268"/>
                <a:gd name="connsiteY20" fmla="*/ 112828 h 118925"/>
                <a:gd name="connsiteX21" fmla="*/ 83506 w 233268"/>
                <a:gd name="connsiteY21" fmla="*/ 113082 h 118925"/>
                <a:gd name="connsiteX22" fmla="*/ 94938 w 233268"/>
                <a:gd name="connsiteY22" fmla="*/ 112701 h 118925"/>
                <a:gd name="connsiteX23" fmla="*/ 101544 w 233268"/>
                <a:gd name="connsiteY23" fmla="*/ 107747 h 118925"/>
                <a:gd name="connsiteX24" fmla="*/ 106370 w 233268"/>
                <a:gd name="connsiteY24" fmla="*/ 100380 h 118925"/>
                <a:gd name="connsiteX25" fmla="*/ 118819 w 233268"/>
                <a:gd name="connsiteY25" fmla="*/ 88439 h 118925"/>
                <a:gd name="connsiteX26" fmla="*/ 131775 w 233268"/>
                <a:gd name="connsiteY26" fmla="*/ 98093 h 118925"/>
                <a:gd name="connsiteX27" fmla="*/ 133935 w 233268"/>
                <a:gd name="connsiteY27" fmla="*/ 102920 h 118925"/>
                <a:gd name="connsiteX28" fmla="*/ 139778 w 233268"/>
                <a:gd name="connsiteY28" fmla="*/ 110923 h 118925"/>
                <a:gd name="connsiteX29" fmla="*/ 146510 w 233268"/>
                <a:gd name="connsiteY29" fmla="*/ 117401 h 118925"/>
                <a:gd name="connsiteX30" fmla="*/ 146510 w 233268"/>
                <a:gd name="connsiteY30" fmla="*/ 117401 h 118925"/>
                <a:gd name="connsiteX31" fmla="*/ 148924 w 233268"/>
                <a:gd name="connsiteY31" fmla="*/ 118925 h 118925"/>
                <a:gd name="connsiteX32" fmla="*/ 151210 w 233268"/>
                <a:gd name="connsiteY32" fmla="*/ 117020 h 118925"/>
                <a:gd name="connsiteX33" fmla="*/ 165945 w 233268"/>
                <a:gd name="connsiteY33" fmla="*/ 101650 h 118925"/>
                <a:gd name="connsiteX34" fmla="*/ 167851 w 233268"/>
                <a:gd name="connsiteY34" fmla="*/ 97585 h 118925"/>
                <a:gd name="connsiteX35" fmla="*/ 175726 w 233268"/>
                <a:gd name="connsiteY35" fmla="*/ 85264 h 118925"/>
                <a:gd name="connsiteX36" fmla="*/ 197447 w 233268"/>
                <a:gd name="connsiteY36" fmla="*/ 90980 h 118925"/>
                <a:gd name="connsiteX37" fmla="*/ 209642 w 233268"/>
                <a:gd name="connsiteY37" fmla="*/ 97077 h 118925"/>
                <a:gd name="connsiteX38" fmla="*/ 211039 w 233268"/>
                <a:gd name="connsiteY38" fmla="*/ 90472 h 118925"/>
                <a:gd name="connsiteX39" fmla="*/ 213580 w 233268"/>
                <a:gd name="connsiteY39" fmla="*/ 78023 h 118925"/>
                <a:gd name="connsiteX40" fmla="*/ 226663 w 233268"/>
                <a:gd name="connsiteY40" fmla="*/ 73196 h 118925"/>
                <a:gd name="connsiteX41" fmla="*/ 230855 w 233268"/>
                <a:gd name="connsiteY41" fmla="*/ 72815 h 118925"/>
                <a:gd name="connsiteX42" fmla="*/ 231109 w 233268"/>
                <a:gd name="connsiteY42" fmla="*/ 71672 h 118925"/>
                <a:gd name="connsiteX43" fmla="*/ 233269 w 233268"/>
                <a:gd name="connsiteY43" fmla="*/ 53381 h 118925"/>
                <a:gd name="connsiteX44" fmla="*/ 230601 w 233268"/>
                <a:gd name="connsiteY44" fmla="*/ 53381 h 118925"/>
                <a:gd name="connsiteX45" fmla="*/ 227552 w 233268"/>
                <a:gd name="connsiteY45" fmla="*/ 56175 h 118925"/>
                <a:gd name="connsiteX46" fmla="*/ 214723 w 233268"/>
                <a:gd name="connsiteY46" fmla="*/ 60113 h 118925"/>
                <a:gd name="connsiteX47" fmla="*/ 199734 w 233268"/>
                <a:gd name="connsiteY47" fmla="*/ 52999 h 118925"/>
                <a:gd name="connsiteX48" fmla="*/ 195288 w 233268"/>
                <a:gd name="connsiteY48" fmla="*/ 50078 h 118925"/>
                <a:gd name="connsiteX49" fmla="*/ 187031 w 233268"/>
                <a:gd name="connsiteY49" fmla="*/ 42710 h 118925"/>
                <a:gd name="connsiteX50" fmla="*/ 184999 w 233268"/>
                <a:gd name="connsiteY50" fmla="*/ 32294 h 118925"/>
                <a:gd name="connsiteX51" fmla="*/ 186905 w 233268"/>
                <a:gd name="connsiteY51" fmla="*/ 16162 h 118925"/>
                <a:gd name="connsiteX52" fmla="*/ 179156 w 233268"/>
                <a:gd name="connsiteY52" fmla="*/ 13368 h 118925"/>
                <a:gd name="connsiteX53" fmla="*/ 168994 w 233268"/>
                <a:gd name="connsiteY53" fmla="*/ 9938 h 118925"/>
                <a:gd name="connsiteX54" fmla="*/ 161372 w 233268"/>
                <a:gd name="connsiteY54" fmla="*/ 9049 h 118925"/>
                <a:gd name="connsiteX55" fmla="*/ 151592 w 233268"/>
                <a:gd name="connsiteY55" fmla="*/ 7906 h 118925"/>
                <a:gd name="connsiteX56" fmla="*/ 141938 w 233268"/>
                <a:gd name="connsiteY56" fmla="*/ 2698 h 118925"/>
                <a:gd name="connsiteX57" fmla="*/ 135714 w 233268"/>
                <a:gd name="connsiteY57" fmla="*/ 30 h 118925"/>
                <a:gd name="connsiteX58" fmla="*/ 126441 w 233268"/>
                <a:gd name="connsiteY58" fmla="*/ 4095 h 118925"/>
                <a:gd name="connsiteX59" fmla="*/ 118057 w 233268"/>
                <a:gd name="connsiteY59" fmla="*/ 9303 h 118925"/>
                <a:gd name="connsiteX60" fmla="*/ 89095 w 233268"/>
                <a:gd name="connsiteY60" fmla="*/ 14511 h 118925"/>
                <a:gd name="connsiteX61" fmla="*/ 88079 w 233268"/>
                <a:gd name="connsiteY61" fmla="*/ 14511 h 118925"/>
                <a:gd name="connsiteX62" fmla="*/ 78425 w 233268"/>
                <a:gd name="connsiteY62" fmla="*/ 17941 h 118925"/>
                <a:gd name="connsiteX63" fmla="*/ 68644 w 233268"/>
                <a:gd name="connsiteY63" fmla="*/ 22386 h 11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3268" h="118925">
                  <a:moveTo>
                    <a:pt x="68517" y="22132"/>
                  </a:moveTo>
                  <a:cubicBezTo>
                    <a:pt x="64452" y="23022"/>
                    <a:pt x="61531" y="22386"/>
                    <a:pt x="58990" y="21878"/>
                  </a:cubicBezTo>
                  <a:cubicBezTo>
                    <a:pt x="56831" y="21497"/>
                    <a:pt x="55179" y="21116"/>
                    <a:pt x="53020" y="23149"/>
                  </a:cubicBezTo>
                  <a:cubicBezTo>
                    <a:pt x="50861" y="25181"/>
                    <a:pt x="49717" y="27467"/>
                    <a:pt x="48447" y="30008"/>
                  </a:cubicBezTo>
                  <a:cubicBezTo>
                    <a:pt x="46542" y="33692"/>
                    <a:pt x="44509" y="37883"/>
                    <a:pt x="39047" y="42837"/>
                  </a:cubicBezTo>
                  <a:cubicBezTo>
                    <a:pt x="35237" y="46267"/>
                    <a:pt x="31807" y="48554"/>
                    <a:pt x="28758" y="50459"/>
                  </a:cubicBezTo>
                  <a:cubicBezTo>
                    <a:pt x="25074" y="52872"/>
                    <a:pt x="22280" y="54651"/>
                    <a:pt x="21010" y="57572"/>
                  </a:cubicBezTo>
                  <a:cubicBezTo>
                    <a:pt x="19612" y="61256"/>
                    <a:pt x="16056" y="64940"/>
                    <a:pt x="12626" y="68751"/>
                  </a:cubicBezTo>
                  <a:cubicBezTo>
                    <a:pt x="9196" y="72434"/>
                    <a:pt x="5767" y="76118"/>
                    <a:pt x="5259" y="78786"/>
                  </a:cubicBezTo>
                  <a:cubicBezTo>
                    <a:pt x="4750" y="81326"/>
                    <a:pt x="3607" y="83867"/>
                    <a:pt x="2591" y="86661"/>
                  </a:cubicBezTo>
                  <a:cubicBezTo>
                    <a:pt x="940" y="90726"/>
                    <a:pt x="-838" y="94918"/>
                    <a:pt x="432" y="95553"/>
                  </a:cubicBezTo>
                  <a:cubicBezTo>
                    <a:pt x="2718" y="96950"/>
                    <a:pt x="6402" y="94410"/>
                    <a:pt x="10721" y="91234"/>
                  </a:cubicBezTo>
                  <a:cubicBezTo>
                    <a:pt x="12499" y="89964"/>
                    <a:pt x="14404" y="88566"/>
                    <a:pt x="16437" y="87423"/>
                  </a:cubicBezTo>
                  <a:cubicBezTo>
                    <a:pt x="20756" y="84756"/>
                    <a:pt x="25710" y="83613"/>
                    <a:pt x="30029" y="83739"/>
                  </a:cubicBezTo>
                  <a:cubicBezTo>
                    <a:pt x="35363" y="83739"/>
                    <a:pt x="39809" y="85899"/>
                    <a:pt x="41842" y="89075"/>
                  </a:cubicBezTo>
                  <a:cubicBezTo>
                    <a:pt x="43493" y="91742"/>
                    <a:pt x="43874" y="94791"/>
                    <a:pt x="44255" y="98093"/>
                  </a:cubicBezTo>
                  <a:cubicBezTo>
                    <a:pt x="44636" y="101015"/>
                    <a:pt x="44890" y="103937"/>
                    <a:pt x="46288" y="105969"/>
                  </a:cubicBezTo>
                  <a:cubicBezTo>
                    <a:pt x="48193" y="109018"/>
                    <a:pt x="49336" y="112066"/>
                    <a:pt x="49717" y="115369"/>
                  </a:cubicBezTo>
                  <a:cubicBezTo>
                    <a:pt x="49717" y="115623"/>
                    <a:pt x="49717" y="116004"/>
                    <a:pt x="49844" y="116258"/>
                  </a:cubicBezTo>
                  <a:cubicBezTo>
                    <a:pt x="52512" y="116258"/>
                    <a:pt x="56958" y="116258"/>
                    <a:pt x="59752" y="114988"/>
                  </a:cubicBezTo>
                  <a:cubicBezTo>
                    <a:pt x="62674" y="113717"/>
                    <a:pt x="65595" y="113082"/>
                    <a:pt x="69533" y="112828"/>
                  </a:cubicBezTo>
                  <a:cubicBezTo>
                    <a:pt x="73090" y="112574"/>
                    <a:pt x="77536" y="112828"/>
                    <a:pt x="83506" y="113082"/>
                  </a:cubicBezTo>
                  <a:cubicBezTo>
                    <a:pt x="88968" y="113336"/>
                    <a:pt x="92398" y="113336"/>
                    <a:pt x="94938" y="112701"/>
                  </a:cubicBezTo>
                  <a:cubicBezTo>
                    <a:pt x="97225" y="112066"/>
                    <a:pt x="99130" y="110542"/>
                    <a:pt x="101544" y="107747"/>
                  </a:cubicBezTo>
                  <a:cubicBezTo>
                    <a:pt x="103449" y="105715"/>
                    <a:pt x="104973" y="102920"/>
                    <a:pt x="106370" y="100380"/>
                  </a:cubicBezTo>
                  <a:cubicBezTo>
                    <a:pt x="109546" y="94918"/>
                    <a:pt x="112468" y="89710"/>
                    <a:pt x="118819" y="88439"/>
                  </a:cubicBezTo>
                  <a:cubicBezTo>
                    <a:pt x="127203" y="86788"/>
                    <a:pt x="129235" y="91869"/>
                    <a:pt x="131775" y="98093"/>
                  </a:cubicBezTo>
                  <a:cubicBezTo>
                    <a:pt x="132411" y="99745"/>
                    <a:pt x="133173" y="101396"/>
                    <a:pt x="133935" y="102920"/>
                  </a:cubicBezTo>
                  <a:cubicBezTo>
                    <a:pt x="135078" y="105080"/>
                    <a:pt x="137238" y="108001"/>
                    <a:pt x="139778" y="110923"/>
                  </a:cubicBezTo>
                  <a:cubicBezTo>
                    <a:pt x="141938" y="113463"/>
                    <a:pt x="144351" y="115877"/>
                    <a:pt x="146510" y="117401"/>
                  </a:cubicBezTo>
                  <a:lnTo>
                    <a:pt x="146510" y="117401"/>
                  </a:lnTo>
                  <a:cubicBezTo>
                    <a:pt x="147781" y="118290"/>
                    <a:pt x="148670" y="118925"/>
                    <a:pt x="148924" y="118925"/>
                  </a:cubicBezTo>
                  <a:cubicBezTo>
                    <a:pt x="149305" y="118544"/>
                    <a:pt x="150194" y="117909"/>
                    <a:pt x="151210" y="117020"/>
                  </a:cubicBezTo>
                  <a:cubicBezTo>
                    <a:pt x="156037" y="112955"/>
                    <a:pt x="163532" y="106731"/>
                    <a:pt x="165945" y="101650"/>
                  </a:cubicBezTo>
                  <a:cubicBezTo>
                    <a:pt x="166580" y="100253"/>
                    <a:pt x="167215" y="98855"/>
                    <a:pt x="167851" y="97585"/>
                  </a:cubicBezTo>
                  <a:cubicBezTo>
                    <a:pt x="170010" y="92885"/>
                    <a:pt x="171408" y="89583"/>
                    <a:pt x="175726" y="85264"/>
                  </a:cubicBezTo>
                  <a:cubicBezTo>
                    <a:pt x="180426" y="80564"/>
                    <a:pt x="189064" y="85899"/>
                    <a:pt x="197447" y="90980"/>
                  </a:cubicBezTo>
                  <a:cubicBezTo>
                    <a:pt x="202783" y="94283"/>
                    <a:pt x="208118" y="97458"/>
                    <a:pt x="209642" y="97077"/>
                  </a:cubicBezTo>
                  <a:cubicBezTo>
                    <a:pt x="210785" y="96823"/>
                    <a:pt x="210912" y="93774"/>
                    <a:pt x="211039" y="90472"/>
                  </a:cubicBezTo>
                  <a:cubicBezTo>
                    <a:pt x="211166" y="86407"/>
                    <a:pt x="211293" y="81834"/>
                    <a:pt x="213580" y="78023"/>
                  </a:cubicBezTo>
                  <a:cubicBezTo>
                    <a:pt x="216755" y="72815"/>
                    <a:pt x="221963" y="72942"/>
                    <a:pt x="226663" y="73196"/>
                  </a:cubicBezTo>
                  <a:cubicBezTo>
                    <a:pt x="228823" y="73196"/>
                    <a:pt x="230855" y="73323"/>
                    <a:pt x="230855" y="72815"/>
                  </a:cubicBezTo>
                  <a:lnTo>
                    <a:pt x="231109" y="71672"/>
                  </a:lnTo>
                  <a:cubicBezTo>
                    <a:pt x="232252" y="65829"/>
                    <a:pt x="233141" y="61129"/>
                    <a:pt x="233269" y="53381"/>
                  </a:cubicBezTo>
                  <a:cubicBezTo>
                    <a:pt x="232379" y="52872"/>
                    <a:pt x="231490" y="52745"/>
                    <a:pt x="230601" y="53381"/>
                  </a:cubicBezTo>
                  <a:cubicBezTo>
                    <a:pt x="229077" y="54270"/>
                    <a:pt x="228314" y="55286"/>
                    <a:pt x="227552" y="56175"/>
                  </a:cubicBezTo>
                  <a:cubicBezTo>
                    <a:pt x="225139" y="59224"/>
                    <a:pt x="223361" y="61510"/>
                    <a:pt x="214723" y="60113"/>
                  </a:cubicBezTo>
                  <a:cubicBezTo>
                    <a:pt x="207355" y="58843"/>
                    <a:pt x="203291" y="55667"/>
                    <a:pt x="199734" y="52999"/>
                  </a:cubicBezTo>
                  <a:cubicBezTo>
                    <a:pt x="198210" y="51856"/>
                    <a:pt x="196813" y="50713"/>
                    <a:pt x="195288" y="50078"/>
                  </a:cubicBezTo>
                  <a:cubicBezTo>
                    <a:pt x="191858" y="48681"/>
                    <a:pt x="188937" y="45886"/>
                    <a:pt x="187031" y="42710"/>
                  </a:cubicBezTo>
                  <a:cubicBezTo>
                    <a:pt x="185126" y="39535"/>
                    <a:pt x="184237" y="35851"/>
                    <a:pt x="184999" y="32294"/>
                  </a:cubicBezTo>
                  <a:cubicBezTo>
                    <a:pt x="185761" y="28611"/>
                    <a:pt x="186524" y="20608"/>
                    <a:pt x="186905" y="16162"/>
                  </a:cubicBezTo>
                  <a:cubicBezTo>
                    <a:pt x="184491" y="15654"/>
                    <a:pt x="181950" y="14511"/>
                    <a:pt x="179156" y="13368"/>
                  </a:cubicBezTo>
                  <a:cubicBezTo>
                    <a:pt x="175853" y="11970"/>
                    <a:pt x="172296" y="10446"/>
                    <a:pt x="168994" y="9938"/>
                  </a:cubicBezTo>
                  <a:cubicBezTo>
                    <a:pt x="165564" y="9303"/>
                    <a:pt x="163532" y="9176"/>
                    <a:pt x="161372" y="9049"/>
                  </a:cubicBezTo>
                  <a:cubicBezTo>
                    <a:pt x="158832" y="8922"/>
                    <a:pt x="156164" y="8795"/>
                    <a:pt x="151592" y="7906"/>
                  </a:cubicBezTo>
                  <a:cubicBezTo>
                    <a:pt x="146891" y="7016"/>
                    <a:pt x="144351" y="4857"/>
                    <a:pt x="141938" y="2698"/>
                  </a:cubicBezTo>
                  <a:cubicBezTo>
                    <a:pt x="140159" y="1173"/>
                    <a:pt x="138508" y="-224"/>
                    <a:pt x="135714" y="30"/>
                  </a:cubicBezTo>
                  <a:cubicBezTo>
                    <a:pt x="131521" y="538"/>
                    <a:pt x="129489" y="1935"/>
                    <a:pt x="126441" y="4095"/>
                  </a:cubicBezTo>
                  <a:cubicBezTo>
                    <a:pt x="124281" y="5492"/>
                    <a:pt x="121867" y="7270"/>
                    <a:pt x="118057" y="9303"/>
                  </a:cubicBezTo>
                  <a:cubicBezTo>
                    <a:pt x="108149" y="14511"/>
                    <a:pt x="98368" y="14511"/>
                    <a:pt x="89095" y="14511"/>
                  </a:cubicBezTo>
                  <a:lnTo>
                    <a:pt x="88079" y="14511"/>
                  </a:lnTo>
                  <a:cubicBezTo>
                    <a:pt x="83887" y="14511"/>
                    <a:pt x="81220" y="16289"/>
                    <a:pt x="78425" y="17941"/>
                  </a:cubicBezTo>
                  <a:cubicBezTo>
                    <a:pt x="75631" y="19719"/>
                    <a:pt x="72836" y="21497"/>
                    <a:pt x="68644" y="22386"/>
                  </a:cubicBezTo>
                </a:path>
              </a:pathLst>
            </a:custGeom>
            <a:solidFill>
              <a:srgbClr val="FFFFFF"/>
            </a:solidFill>
            <a:ln w="12700" cap="flat">
              <a:noFill/>
              <a:prstDash val="solid"/>
              <a:miter/>
            </a:ln>
          </p:spPr>
          <p:txBody>
            <a:bodyPr rtlCol="0" anchor="ctr"/>
            <a:lstStyle/>
            <a:p>
              <a:endParaRPr lang="en-GB"/>
            </a:p>
          </p:txBody>
        </p:sp>
        <p:sp>
          <p:nvSpPr>
            <p:cNvPr id="1405" name="Freeform: Shape 1404">
              <a:extLst>
                <a:ext uri="{FF2B5EF4-FFF2-40B4-BE49-F238E27FC236}">
                  <a16:creationId xmlns:a16="http://schemas.microsoft.com/office/drawing/2014/main" id="{6CA33351-5CE1-FF1F-85F6-48F228EA6E7C}"/>
                </a:ext>
              </a:extLst>
            </p:cNvPr>
            <p:cNvSpPr/>
            <p:nvPr/>
          </p:nvSpPr>
          <p:spPr>
            <a:xfrm>
              <a:off x="5639091" y="1085134"/>
              <a:ext cx="89425" cy="96665"/>
            </a:xfrm>
            <a:custGeom>
              <a:avLst/>
              <a:gdLst>
                <a:gd name="connsiteX0" fmla="*/ 3938 w 89425"/>
                <a:gd name="connsiteY0" fmla="*/ 50810 h 96665"/>
                <a:gd name="connsiteX1" fmla="*/ 0 w 89425"/>
                <a:gd name="connsiteY1" fmla="*/ 63004 h 96665"/>
                <a:gd name="connsiteX2" fmla="*/ 11178 w 89425"/>
                <a:gd name="connsiteY2" fmla="*/ 63385 h 96665"/>
                <a:gd name="connsiteX3" fmla="*/ 13592 w 89425"/>
                <a:gd name="connsiteY3" fmla="*/ 72912 h 96665"/>
                <a:gd name="connsiteX4" fmla="*/ 22483 w 89425"/>
                <a:gd name="connsiteY4" fmla="*/ 83963 h 96665"/>
                <a:gd name="connsiteX5" fmla="*/ 36837 w 89425"/>
                <a:gd name="connsiteY5" fmla="*/ 91966 h 96665"/>
                <a:gd name="connsiteX6" fmla="*/ 42172 w 89425"/>
                <a:gd name="connsiteY6" fmla="*/ 96666 h 96665"/>
                <a:gd name="connsiteX7" fmla="*/ 44713 w 89425"/>
                <a:gd name="connsiteY7" fmla="*/ 86504 h 96665"/>
                <a:gd name="connsiteX8" fmla="*/ 45856 w 89425"/>
                <a:gd name="connsiteY8" fmla="*/ 75199 h 96665"/>
                <a:gd name="connsiteX9" fmla="*/ 52715 w 89425"/>
                <a:gd name="connsiteY9" fmla="*/ 66561 h 96665"/>
                <a:gd name="connsiteX10" fmla="*/ 56907 w 89425"/>
                <a:gd name="connsiteY10" fmla="*/ 62496 h 96665"/>
                <a:gd name="connsiteX11" fmla="*/ 68212 w 89425"/>
                <a:gd name="connsiteY11" fmla="*/ 57669 h 96665"/>
                <a:gd name="connsiteX12" fmla="*/ 76342 w 89425"/>
                <a:gd name="connsiteY12" fmla="*/ 61480 h 96665"/>
                <a:gd name="connsiteX13" fmla="*/ 78882 w 89425"/>
                <a:gd name="connsiteY13" fmla="*/ 62750 h 96665"/>
                <a:gd name="connsiteX14" fmla="*/ 83456 w 89425"/>
                <a:gd name="connsiteY14" fmla="*/ 62115 h 96665"/>
                <a:gd name="connsiteX15" fmla="*/ 82947 w 89425"/>
                <a:gd name="connsiteY15" fmla="*/ 60464 h 96665"/>
                <a:gd name="connsiteX16" fmla="*/ 83837 w 89425"/>
                <a:gd name="connsiteY16" fmla="*/ 46237 h 96665"/>
                <a:gd name="connsiteX17" fmla="*/ 89426 w 89425"/>
                <a:gd name="connsiteY17" fmla="*/ 41664 h 96665"/>
                <a:gd name="connsiteX18" fmla="*/ 77231 w 89425"/>
                <a:gd name="connsiteY18" fmla="*/ 26929 h 96665"/>
                <a:gd name="connsiteX19" fmla="*/ 77231 w 89425"/>
                <a:gd name="connsiteY19" fmla="*/ 26929 h 96665"/>
                <a:gd name="connsiteX20" fmla="*/ 75961 w 89425"/>
                <a:gd name="connsiteY20" fmla="*/ 24770 h 96665"/>
                <a:gd name="connsiteX21" fmla="*/ 72912 w 89425"/>
                <a:gd name="connsiteY21" fmla="*/ 19816 h 96665"/>
                <a:gd name="connsiteX22" fmla="*/ 71515 w 89425"/>
                <a:gd name="connsiteY22" fmla="*/ 18800 h 96665"/>
                <a:gd name="connsiteX23" fmla="*/ 68212 w 89425"/>
                <a:gd name="connsiteY23" fmla="*/ 16513 h 96665"/>
                <a:gd name="connsiteX24" fmla="*/ 61988 w 89425"/>
                <a:gd name="connsiteY24" fmla="*/ 13846 h 96665"/>
                <a:gd name="connsiteX25" fmla="*/ 61988 w 89425"/>
                <a:gd name="connsiteY25" fmla="*/ 13846 h 96665"/>
                <a:gd name="connsiteX26" fmla="*/ 53096 w 89425"/>
                <a:gd name="connsiteY26" fmla="*/ 9273 h 96665"/>
                <a:gd name="connsiteX27" fmla="*/ 40775 w 89425"/>
                <a:gd name="connsiteY27" fmla="*/ 0 h 96665"/>
                <a:gd name="connsiteX28" fmla="*/ 40648 w 89425"/>
                <a:gd name="connsiteY28" fmla="*/ 0 h 96665"/>
                <a:gd name="connsiteX29" fmla="*/ 38742 w 89425"/>
                <a:gd name="connsiteY29" fmla="*/ 889 h 96665"/>
                <a:gd name="connsiteX30" fmla="*/ 29851 w 89425"/>
                <a:gd name="connsiteY30" fmla="*/ 5970 h 96665"/>
                <a:gd name="connsiteX31" fmla="*/ 23245 w 89425"/>
                <a:gd name="connsiteY31" fmla="*/ 9781 h 96665"/>
                <a:gd name="connsiteX32" fmla="*/ 14100 w 89425"/>
                <a:gd name="connsiteY32" fmla="*/ 17148 h 96665"/>
                <a:gd name="connsiteX33" fmla="*/ 4573 w 89425"/>
                <a:gd name="connsiteY33" fmla="*/ 28835 h 96665"/>
                <a:gd name="connsiteX34" fmla="*/ 3176 w 89425"/>
                <a:gd name="connsiteY34" fmla="*/ 41664 h 96665"/>
                <a:gd name="connsiteX35" fmla="*/ 4065 w 89425"/>
                <a:gd name="connsiteY35" fmla="*/ 47126 h 96665"/>
                <a:gd name="connsiteX36" fmla="*/ 4319 w 89425"/>
                <a:gd name="connsiteY36" fmla="*/ 47380 h 96665"/>
                <a:gd name="connsiteX37" fmla="*/ 4065 w 89425"/>
                <a:gd name="connsiteY37" fmla="*/ 47761 h 96665"/>
                <a:gd name="connsiteX38" fmla="*/ 4065 w 89425"/>
                <a:gd name="connsiteY38" fmla="*/ 50429 h 9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425" h="96665">
                  <a:moveTo>
                    <a:pt x="3938" y="50810"/>
                  </a:moveTo>
                  <a:cubicBezTo>
                    <a:pt x="3557" y="54875"/>
                    <a:pt x="1905" y="59067"/>
                    <a:pt x="0" y="63004"/>
                  </a:cubicBezTo>
                  <a:cubicBezTo>
                    <a:pt x="6859" y="63385"/>
                    <a:pt x="8257" y="59829"/>
                    <a:pt x="11178" y="63385"/>
                  </a:cubicBezTo>
                  <a:cubicBezTo>
                    <a:pt x="13973" y="67069"/>
                    <a:pt x="12068" y="67323"/>
                    <a:pt x="13592" y="72912"/>
                  </a:cubicBezTo>
                  <a:cubicBezTo>
                    <a:pt x="15116" y="78501"/>
                    <a:pt x="16894" y="81804"/>
                    <a:pt x="22483" y="83963"/>
                  </a:cubicBezTo>
                  <a:cubicBezTo>
                    <a:pt x="28072" y="86123"/>
                    <a:pt x="32010" y="87901"/>
                    <a:pt x="36837" y="91966"/>
                  </a:cubicBezTo>
                  <a:cubicBezTo>
                    <a:pt x="39124" y="93871"/>
                    <a:pt x="40775" y="95269"/>
                    <a:pt x="42172" y="96666"/>
                  </a:cubicBezTo>
                  <a:cubicBezTo>
                    <a:pt x="43443" y="93490"/>
                    <a:pt x="44713" y="89934"/>
                    <a:pt x="44713" y="86504"/>
                  </a:cubicBezTo>
                  <a:cubicBezTo>
                    <a:pt x="44713" y="81804"/>
                    <a:pt x="44840" y="78374"/>
                    <a:pt x="45856" y="75199"/>
                  </a:cubicBezTo>
                  <a:cubicBezTo>
                    <a:pt x="46999" y="71769"/>
                    <a:pt x="49032" y="69102"/>
                    <a:pt x="52715" y="66561"/>
                  </a:cubicBezTo>
                  <a:cubicBezTo>
                    <a:pt x="54494" y="65291"/>
                    <a:pt x="55764" y="63767"/>
                    <a:pt x="56907" y="62496"/>
                  </a:cubicBezTo>
                  <a:cubicBezTo>
                    <a:pt x="59829" y="59067"/>
                    <a:pt x="61861" y="56526"/>
                    <a:pt x="68212" y="57669"/>
                  </a:cubicBezTo>
                  <a:cubicBezTo>
                    <a:pt x="72785" y="58558"/>
                    <a:pt x="74691" y="60083"/>
                    <a:pt x="76342" y="61480"/>
                  </a:cubicBezTo>
                  <a:cubicBezTo>
                    <a:pt x="77104" y="62115"/>
                    <a:pt x="77739" y="62623"/>
                    <a:pt x="78882" y="62750"/>
                  </a:cubicBezTo>
                  <a:cubicBezTo>
                    <a:pt x="80407" y="63004"/>
                    <a:pt x="82185" y="62623"/>
                    <a:pt x="83456" y="62115"/>
                  </a:cubicBezTo>
                  <a:cubicBezTo>
                    <a:pt x="83328" y="61480"/>
                    <a:pt x="83074" y="60972"/>
                    <a:pt x="82947" y="60464"/>
                  </a:cubicBezTo>
                  <a:cubicBezTo>
                    <a:pt x="81296" y="55002"/>
                    <a:pt x="80026" y="50683"/>
                    <a:pt x="83837" y="46237"/>
                  </a:cubicBezTo>
                  <a:cubicBezTo>
                    <a:pt x="85488" y="44332"/>
                    <a:pt x="87266" y="43061"/>
                    <a:pt x="89426" y="41664"/>
                  </a:cubicBezTo>
                  <a:cubicBezTo>
                    <a:pt x="85996" y="38616"/>
                    <a:pt x="80915" y="33408"/>
                    <a:pt x="77231" y="26929"/>
                  </a:cubicBezTo>
                  <a:lnTo>
                    <a:pt x="77231" y="26929"/>
                  </a:lnTo>
                  <a:lnTo>
                    <a:pt x="75961" y="24770"/>
                  </a:lnTo>
                  <a:cubicBezTo>
                    <a:pt x="74183" y="21721"/>
                    <a:pt x="73420" y="20324"/>
                    <a:pt x="72912" y="19816"/>
                  </a:cubicBezTo>
                  <a:cubicBezTo>
                    <a:pt x="72658" y="19562"/>
                    <a:pt x="72150" y="19181"/>
                    <a:pt x="71515" y="18800"/>
                  </a:cubicBezTo>
                  <a:cubicBezTo>
                    <a:pt x="70626" y="18292"/>
                    <a:pt x="69610" y="17529"/>
                    <a:pt x="68212" y="16513"/>
                  </a:cubicBezTo>
                  <a:cubicBezTo>
                    <a:pt x="65799" y="14735"/>
                    <a:pt x="63766" y="14227"/>
                    <a:pt x="61988" y="13846"/>
                  </a:cubicBezTo>
                  <a:lnTo>
                    <a:pt x="61988" y="13846"/>
                  </a:lnTo>
                  <a:cubicBezTo>
                    <a:pt x="59194" y="13211"/>
                    <a:pt x="56526" y="12575"/>
                    <a:pt x="53096" y="9273"/>
                  </a:cubicBezTo>
                  <a:cubicBezTo>
                    <a:pt x="48650" y="4954"/>
                    <a:pt x="44459" y="2413"/>
                    <a:pt x="40775" y="0"/>
                  </a:cubicBezTo>
                  <a:lnTo>
                    <a:pt x="40648" y="0"/>
                  </a:lnTo>
                  <a:cubicBezTo>
                    <a:pt x="40648" y="0"/>
                    <a:pt x="39378" y="508"/>
                    <a:pt x="38742" y="889"/>
                  </a:cubicBezTo>
                  <a:cubicBezTo>
                    <a:pt x="33662" y="3430"/>
                    <a:pt x="31629" y="4827"/>
                    <a:pt x="29851" y="5970"/>
                  </a:cubicBezTo>
                  <a:cubicBezTo>
                    <a:pt x="28072" y="7240"/>
                    <a:pt x="26675" y="8257"/>
                    <a:pt x="23245" y="9781"/>
                  </a:cubicBezTo>
                  <a:cubicBezTo>
                    <a:pt x="20324" y="11051"/>
                    <a:pt x="17276" y="13846"/>
                    <a:pt x="14100" y="17148"/>
                  </a:cubicBezTo>
                  <a:cubicBezTo>
                    <a:pt x="10924" y="20578"/>
                    <a:pt x="7622" y="24897"/>
                    <a:pt x="4573" y="28835"/>
                  </a:cubicBezTo>
                  <a:cubicBezTo>
                    <a:pt x="1524" y="32899"/>
                    <a:pt x="2286" y="37345"/>
                    <a:pt x="3176" y="41664"/>
                  </a:cubicBezTo>
                  <a:cubicBezTo>
                    <a:pt x="3557" y="43443"/>
                    <a:pt x="3811" y="45348"/>
                    <a:pt x="4065" y="47126"/>
                  </a:cubicBezTo>
                  <a:lnTo>
                    <a:pt x="4319" y="47380"/>
                  </a:lnTo>
                  <a:lnTo>
                    <a:pt x="4065" y="47761"/>
                  </a:lnTo>
                  <a:cubicBezTo>
                    <a:pt x="4065" y="48651"/>
                    <a:pt x="4065" y="49540"/>
                    <a:pt x="4065" y="50429"/>
                  </a:cubicBezTo>
                </a:path>
              </a:pathLst>
            </a:custGeom>
            <a:solidFill>
              <a:srgbClr val="FFFFFF"/>
            </a:solidFill>
            <a:ln w="12700" cap="flat">
              <a:noFill/>
              <a:prstDash val="solid"/>
              <a:miter/>
            </a:ln>
          </p:spPr>
          <p:txBody>
            <a:bodyPr rtlCol="0" anchor="ctr"/>
            <a:lstStyle/>
            <a:p>
              <a:endParaRPr lang="en-GB"/>
            </a:p>
          </p:txBody>
        </p:sp>
        <p:sp>
          <p:nvSpPr>
            <p:cNvPr id="1406" name="Freeform: Shape 1405">
              <a:extLst>
                <a:ext uri="{FF2B5EF4-FFF2-40B4-BE49-F238E27FC236}">
                  <a16:creationId xmlns:a16="http://schemas.microsoft.com/office/drawing/2014/main" id="{BCC25432-F503-E1E0-1976-B9038D6CB999}"/>
                </a:ext>
              </a:extLst>
            </p:cNvPr>
            <p:cNvSpPr/>
            <p:nvPr/>
          </p:nvSpPr>
          <p:spPr>
            <a:xfrm>
              <a:off x="5755318" y="1166538"/>
              <a:ext cx="121309" cy="87158"/>
            </a:xfrm>
            <a:custGeom>
              <a:avLst/>
              <a:gdLst>
                <a:gd name="connsiteX0" fmla="*/ 0 w 121309"/>
                <a:gd name="connsiteY0" fmla="*/ 48162 h 87158"/>
                <a:gd name="connsiteX1" fmla="*/ 1524 w 121309"/>
                <a:gd name="connsiteY1" fmla="*/ 62770 h 87158"/>
                <a:gd name="connsiteX2" fmla="*/ 5970 w 121309"/>
                <a:gd name="connsiteY2" fmla="*/ 75980 h 87158"/>
                <a:gd name="connsiteX3" fmla="*/ 16767 w 121309"/>
                <a:gd name="connsiteY3" fmla="*/ 85634 h 87158"/>
                <a:gd name="connsiteX4" fmla="*/ 19054 w 121309"/>
                <a:gd name="connsiteY4" fmla="*/ 87159 h 87158"/>
                <a:gd name="connsiteX5" fmla="*/ 25913 w 121309"/>
                <a:gd name="connsiteY5" fmla="*/ 83856 h 87158"/>
                <a:gd name="connsiteX6" fmla="*/ 38743 w 121309"/>
                <a:gd name="connsiteY6" fmla="*/ 80553 h 87158"/>
                <a:gd name="connsiteX7" fmla="*/ 46999 w 121309"/>
                <a:gd name="connsiteY7" fmla="*/ 80045 h 87158"/>
                <a:gd name="connsiteX8" fmla="*/ 46999 w 121309"/>
                <a:gd name="connsiteY8" fmla="*/ 80045 h 87158"/>
                <a:gd name="connsiteX9" fmla="*/ 62242 w 121309"/>
                <a:gd name="connsiteY9" fmla="*/ 78013 h 87158"/>
                <a:gd name="connsiteX10" fmla="*/ 67323 w 121309"/>
                <a:gd name="connsiteY10" fmla="*/ 74456 h 87158"/>
                <a:gd name="connsiteX11" fmla="*/ 82439 w 121309"/>
                <a:gd name="connsiteY11" fmla="*/ 66962 h 87158"/>
                <a:gd name="connsiteX12" fmla="*/ 92601 w 121309"/>
                <a:gd name="connsiteY12" fmla="*/ 68486 h 87158"/>
                <a:gd name="connsiteX13" fmla="*/ 98190 w 121309"/>
                <a:gd name="connsiteY13" fmla="*/ 69375 h 87158"/>
                <a:gd name="connsiteX14" fmla="*/ 105812 w 121309"/>
                <a:gd name="connsiteY14" fmla="*/ 62897 h 87158"/>
                <a:gd name="connsiteX15" fmla="*/ 107463 w 121309"/>
                <a:gd name="connsiteY15" fmla="*/ 60864 h 87158"/>
                <a:gd name="connsiteX16" fmla="*/ 113179 w 121309"/>
                <a:gd name="connsiteY16" fmla="*/ 56292 h 87158"/>
                <a:gd name="connsiteX17" fmla="*/ 115720 w 121309"/>
                <a:gd name="connsiteY17" fmla="*/ 54386 h 87158"/>
                <a:gd name="connsiteX18" fmla="*/ 119531 w 121309"/>
                <a:gd name="connsiteY18" fmla="*/ 45621 h 87158"/>
                <a:gd name="connsiteX19" fmla="*/ 121309 w 121309"/>
                <a:gd name="connsiteY19" fmla="*/ 37746 h 87158"/>
                <a:gd name="connsiteX20" fmla="*/ 120039 w 121309"/>
                <a:gd name="connsiteY20" fmla="*/ 32030 h 87158"/>
                <a:gd name="connsiteX21" fmla="*/ 115085 w 121309"/>
                <a:gd name="connsiteY21" fmla="*/ 24916 h 87158"/>
                <a:gd name="connsiteX22" fmla="*/ 104161 w 121309"/>
                <a:gd name="connsiteY22" fmla="*/ 15517 h 87158"/>
                <a:gd name="connsiteX23" fmla="*/ 95650 w 121309"/>
                <a:gd name="connsiteY23" fmla="*/ 8530 h 87158"/>
                <a:gd name="connsiteX24" fmla="*/ 91331 w 121309"/>
                <a:gd name="connsiteY24" fmla="*/ 1671 h 87158"/>
                <a:gd name="connsiteX25" fmla="*/ 91331 w 121309"/>
                <a:gd name="connsiteY25" fmla="*/ 1671 h 87158"/>
                <a:gd name="connsiteX26" fmla="*/ 89807 w 121309"/>
                <a:gd name="connsiteY26" fmla="*/ 1163 h 87158"/>
                <a:gd name="connsiteX27" fmla="*/ 89807 w 121309"/>
                <a:gd name="connsiteY27" fmla="*/ 1163 h 87158"/>
                <a:gd name="connsiteX28" fmla="*/ 76596 w 121309"/>
                <a:gd name="connsiteY28" fmla="*/ 19 h 87158"/>
                <a:gd name="connsiteX29" fmla="*/ 63894 w 121309"/>
                <a:gd name="connsiteY29" fmla="*/ 2052 h 87158"/>
                <a:gd name="connsiteX30" fmla="*/ 55129 w 121309"/>
                <a:gd name="connsiteY30" fmla="*/ 5354 h 87158"/>
                <a:gd name="connsiteX31" fmla="*/ 53096 w 121309"/>
                <a:gd name="connsiteY31" fmla="*/ 6371 h 87158"/>
                <a:gd name="connsiteX32" fmla="*/ 42807 w 121309"/>
                <a:gd name="connsiteY32" fmla="*/ 8276 h 87158"/>
                <a:gd name="connsiteX33" fmla="*/ 34551 w 121309"/>
                <a:gd name="connsiteY33" fmla="*/ 8657 h 87158"/>
                <a:gd name="connsiteX34" fmla="*/ 31883 w 121309"/>
                <a:gd name="connsiteY34" fmla="*/ 9673 h 87158"/>
                <a:gd name="connsiteX35" fmla="*/ 22610 w 121309"/>
                <a:gd name="connsiteY35" fmla="*/ 12214 h 87158"/>
                <a:gd name="connsiteX36" fmla="*/ 15878 w 121309"/>
                <a:gd name="connsiteY36" fmla="*/ 12595 h 87158"/>
                <a:gd name="connsiteX37" fmla="*/ 635 w 121309"/>
                <a:gd name="connsiteY37" fmla="*/ 20598 h 87158"/>
                <a:gd name="connsiteX38" fmla="*/ 762 w 121309"/>
                <a:gd name="connsiteY38" fmla="*/ 22757 h 87158"/>
                <a:gd name="connsiteX39" fmla="*/ 635 w 121309"/>
                <a:gd name="connsiteY39" fmla="*/ 37873 h 87158"/>
                <a:gd name="connsiteX40" fmla="*/ 127 w 121309"/>
                <a:gd name="connsiteY40" fmla="*/ 47908 h 8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309" h="87158">
                  <a:moveTo>
                    <a:pt x="0" y="48162"/>
                  </a:moveTo>
                  <a:cubicBezTo>
                    <a:pt x="0" y="53116"/>
                    <a:pt x="508" y="58197"/>
                    <a:pt x="1524" y="62770"/>
                  </a:cubicBezTo>
                  <a:cubicBezTo>
                    <a:pt x="2668" y="68105"/>
                    <a:pt x="4319" y="72805"/>
                    <a:pt x="5970" y="75980"/>
                  </a:cubicBezTo>
                  <a:cubicBezTo>
                    <a:pt x="7875" y="79537"/>
                    <a:pt x="12703" y="82967"/>
                    <a:pt x="16767" y="85634"/>
                  </a:cubicBezTo>
                  <a:cubicBezTo>
                    <a:pt x="17530" y="86142"/>
                    <a:pt x="18292" y="86651"/>
                    <a:pt x="19054" y="87159"/>
                  </a:cubicBezTo>
                  <a:cubicBezTo>
                    <a:pt x="20832" y="85888"/>
                    <a:pt x="23246" y="84872"/>
                    <a:pt x="25913" y="83856"/>
                  </a:cubicBezTo>
                  <a:cubicBezTo>
                    <a:pt x="30105" y="82332"/>
                    <a:pt x="35059" y="81061"/>
                    <a:pt x="38743" y="80553"/>
                  </a:cubicBezTo>
                  <a:cubicBezTo>
                    <a:pt x="41029" y="80299"/>
                    <a:pt x="43951" y="80172"/>
                    <a:pt x="46999" y="80045"/>
                  </a:cubicBezTo>
                  <a:lnTo>
                    <a:pt x="46999" y="80045"/>
                  </a:lnTo>
                  <a:cubicBezTo>
                    <a:pt x="52842" y="79791"/>
                    <a:pt x="59448" y="79537"/>
                    <a:pt x="62242" y="78013"/>
                  </a:cubicBezTo>
                  <a:cubicBezTo>
                    <a:pt x="63767" y="77124"/>
                    <a:pt x="65545" y="75853"/>
                    <a:pt x="67323" y="74456"/>
                  </a:cubicBezTo>
                  <a:cubicBezTo>
                    <a:pt x="71896" y="71026"/>
                    <a:pt x="77104" y="67216"/>
                    <a:pt x="82439" y="66962"/>
                  </a:cubicBezTo>
                  <a:cubicBezTo>
                    <a:pt x="86250" y="66708"/>
                    <a:pt x="89553" y="67597"/>
                    <a:pt x="92601" y="68486"/>
                  </a:cubicBezTo>
                  <a:cubicBezTo>
                    <a:pt x="94761" y="69121"/>
                    <a:pt x="96793" y="69629"/>
                    <a:pt x="98190" y="69375"/>
                  </a:cubicBezTo>
                  <a:cubicBezTo>
                    <a:pt x="100604" y="68994"/>
                    <a:pt x="103144" y="65945"/>
                    <a:pt x="105812" y="62897"/>
                  </a:cubicBezTo>
                  <a:cubicBezTo>
                    <a:pt x="106320" y="62262"/>
                    <a:pt x="106828" y="61754"/>
                    <a:pt x="107463" y="60864"/>
                  </a:cubicBezTo>
                  <a:cubicBezTo>
                    <a:pt x="109750" y="58324"/>
                    <a:pt x="111528" y="57181"/>
                    <a:pt x="113179" y="56292"/>
                  </a:cubicBezTo>
                  <a:cubicBezTo>
                    <a:pt x="114196" y="55656"/>
                    <a:pt x="115085" y="55148"/>
                    <a:pt x="115720" y="54386"/>
                  </a:cubicBezTo>
                  <a:cubicBezTo>
                    <a:pt x="116736" y="52862"/>
                    <a:pt x="118260" y="49305"/>
                    <a:pt x="119531" y="45621"/>
                  </a:cubicBezTo>
                  <a:cubicBezTo>
                    <a:pt x="120547" y="42573"/>
                    <a:pt x="121309" y="39524"/>
                    <a:pt x="121309" y="37746"/>
                  </a:cubicBezTo>
                  <a:cubicBezTo>
                    <a:pt x="121309" y="35968"/>
                    <a:pt x="120928" y="34062"/>
                    <a:pt x="120039" y="32030"/>
                  </a:cubicBezTo>
                  <a:cubicBezTo>
                    <a:pt x="119022" y="29870"/>
                    <a:pt x="117498" y="27457"/>
                    <a:pt x="115085" y="24916"/>
                  </a:cubicBezTo>
                  <a:cubicBezTo>
                    <a:pt x="112290" y="21995"/>
                    <a:pt x="108098" y="18692"/>
                    <a:pt x="104161" y="15517"/>
                  </a:cubicBezTo>
                  <a:cubicBezTo>
                    <a:pt x="100858" y="12976"/>
                    <a:pt x="97809" y="10563"/>
                    <a:pt x="95650" y="8530"/>
                  </a:cubicBezTo>
                  <a:cubicBezTo>
                    <a:pt x="93491" y="6371"/>
                    <a:pt x="92093" y="3957"/>
                    <a:pt x="91331" y="1671"/>
                  </a:cubicBezTo>
                  <a:lnTo>
                    <a:pt x="91331" y="1671"/>
                  </a:lnTo>
                  <a:cubicBezTo>
                    <a:pt x="91331" y="1671"/>
                    <a:pt x="89807" y="1163"/>
                    <a:pt x="89807" y="1163"/>
                  </a:cubicBezTo>
                  <a:lnTo>
                    <a:pt x="89807" y="1163"/>
                  </a:lnTo>
                  <a:cubicBezTo>
                    <a:pt x="86377" y="401"/>
                    <a:pt x="83837" y="-108"/>
                    <a:pt x="76596" y="19"/>
                  </a:cubicBezTo>
                  <a:cubicBezTo>
                    <a:pt x="71896" y="19"/>
                    <a:pt x="67577" y="909"/>
                    <a:pt x="63894" y="2052"/>
                  </a:cubicBezTo>
                  <a:cubicBezTo>
                    <a:pt x="60210" y="3068"/>
                    <a:pt x="57288" y="4465"/>
                    <a:pt x="55129" y="5354"/>
                  </a:cubicBezTo>
                  <a:cubicBezTo>
                    <a:pt x="54240" y="5736"/>
                    <a:pt x="53605" y="5990"/>
                    <a:pt x="53096" y="6371"/>
                  </a:cubicBezTo>
                  <a:cubicBezTo>
                    <a:pt x="50175" y="7768"/>
                    <a:pt x="49159" y="8276"/>
                    <a:pt x="42807" y="8276"/>
                  </a:cubicBezTo>
                  <a:cubicBezTo>
                    <a:pt x="39505" y="8276"/>
                    <a:pt x="36583" y="8276"/>
                    <a:pt x="34551" y="8657"/>
                  </a:cubicBezTo>
                  <a:cubicBezTo>
                    <a:pt x="33154" y="8911"/>
                    <a:pt x="32264" y="9165"/>
                    <a:pt x="31883" y="9673"/>
                  </a:cubicBezTo>
                  <a:cubicBezTo>
                    <a:pt x="29978" y="12849"/>
                    <a:pt x="26548" y="12595"/>
                    <a:pt x="22610" y="12214"/>
                  </a:cubicBezTo>
                  <a:cubicBezTo>
                    <a:pt x="20197" y="11960"/>
                    <a:pt x="17402" y="11706"/>
                    <a:pt x="15878" y="12595"/>
                  </a:cubicBezTo>
                  <a:cubicBezTo>
                    <a:pt x="11940" y="14881"/>
                    <a:pt x="3938" y="18946"/>
                    <a:pt x="635" y="20598"/>
                  </a:cubicBezTo>
                  <a:cubicBezTo>
                    <a:pt x="635" y="21233"/>
                    <a:pt x="635" y="21995"/>
                    <a:pt x="762" y="22757"/>
                  </a:cubicBezTo>
                  <a:cubicBezTo>
                    <a:pt x="1143" y="29616"/>
                    <a:pt x="889" y="33300"/>
                    <a:pt x="635" y="37873"/>
                  </a:cubicBezTo>
                  <a:cubicBezTo>
                    <a:pt x="381" y="40667"/>
                    <a:pt x="254" y="43843"/>
                    <a:pt x="127" y="47908"/>
                  </a:cubicBezTo>
                </a:path>
              </a:pathLst>
            </a:custGeom>
            <a:solidFill>
              <a:srgbClr val="FFFFFF"/>
            </a:solidFill>
            <a:ln w="12700" cap="flat">
              <a:noFill/>
              <a:prstDash val="solid"/>
              <a:miter/>
            </a:ln>
          </p:spPr>
          <p:txBody>
            <a:bodyPr rtlCol="0" anchor="ctr"/>
            <a:lstStyle/>
            <a:p>
              <a:endParaRPr lang="en-GB"/>
            </a:p>
          </p:txBody>
        </p:sp>
        <p:sp>
          <p:nvSpPr>
            <p:cNvPr id="1407" name="Freeform: Shape 1406">
              <a:extLst>
                <a:ext uri="{FF2B5EF4-FFF2-40B4-BE49-F238E27FC236}">
                  <a16:creationId xmlns:a16="http://schemas.microsoft.com/office/drawing/2014/main" id="{A2C627BE-16BB-A0EF-BD68-620DC6EAC4C0}"/>
                </a:ext>
              </a:extLst>
            </p:cNvPr>
            <p:cNvSpPr/>
            <p:nvPr/>
          </p:nvSpPr>
          <p:spPr>
            <a:xfrm>
              <a:off x="7069011" y="1190311"/>
              <a:ext cx="284117" cy="214926"/>
            </a:xfrm>
            <a:custGeom>
              <a:avLst/>
              <a:gdLst>
                <a:gd name="connsiteX0" fmla="*/ 165260 w 284117"/>
                <a:gd name="connsiteY0" fmla="*/ 26421 h 214926"/>
                <a:gd name="connsiteX1" fmla="*/ 146206 w 284117"/>
                <a:gd name="connsiteY1" fmla="*/ 44205 h 214926"/>
                <a:gd name="connsiteX2" fmla="*/ 129058 w 284117"/>
                <a:gd name="connsiteY2" fmla="*/ 42553 h 214926"/>
                <a:gd name="connsiteX3" fmla="*/ 125882 w 284117"/>
                <a:gd name="connsiteY3" fmla="*/ 41283 h 214926"/>
                <a:gd name="connsiteX4" fmla="*/ 110385 w 284117"/>
                <a:gd name="connsiteY4" fmla="*/ 29597 h 214926"/>
                <a:gd name="connsiteX5" fmla="*/ 88791 w 284117"/>
                <a:gd name="connsiteY5" fmla="*/ 7494 h 214926"/>
                <a:gd name="connsiteX6" fmla="*/ 80534 w 284117"/>
                <a:gd name="connsiteY6" fmla="*/ 2413 h 214926"/>
                <a:gd name="connsiteX7" fmla="*/ 69864 w 284117"/>
                <a:gd name="connsiteY7" fmla="*/ 0 h 214926"/>
                <a:gd name="connsiteX8" fmla="*/ 67959 w 284117"/>
                <a:gd name="connsiteY8" fmla="*/ 3049 h 214926"/>
                <a:gd name="connsiteX9" fmla="*/ 64275 w 284117"/>
                <a:gd name="connsiteY9" fmla="*/ 12067 h 214926"/>
                <a:gd name="connsiteX10" fmla="*/ 73167 w 284117"/>
                <a:gd name="connsiteY10" fmla="*/ 22102 h 214926"/>
                <a:gd name="connsiteX11" fmla="*/ 83583 w 284117"/>
                <a:gd name="connsiteY11" fmla="*/ 32899 h 214926"/>
                <a:gd name="connsiteX12" fmla="*/ 87266 w 284117"/>
                <a:gd name="connsiteY12" fmla="*/ 41791 h 214926"/>
                <a:gd name="connsiteX13" fmla="*/ 87266 w 284117"/>
                <a:gd name="connsiteY13" fmla="*/ 41791 h 214926"/>
                <a:gd name="connsiteX14" fmla="*/ 86378 w 284117"/>
                <a:gd name="connsiteY14" fmla="*/ 45856 h 214926"/>
                <a:gd name="connsiteX15" fmla="*/ 83837 w 284117"/>
                <a:gd name="connsiteY15" fmla="*/ 48905 h 214926"/>
                <a:gd name="connsiteX16" fmla="*/ 75453 w 284117"/>
                <a:gd name="connsiteY16" fmla="*/ 51445 h 214926"/>
                <a:gd name="connsiteX17" fmla="*/ 57288 w 284117"/>
                <a:gd name="connsiteY17" fmla="*/ 48778 h 214926"/>
                <a:gd name="connsiteX18" fmla="*/ 44586 w 284117"/>
                <a:gd name="connsiteY18" fmla="*/ 46364 h 214926"/>
                <a:gd name="connsiteX19" fmla="*/ 27565 w 284117"/>
                <a:gd name="connsiteY19" fmla="*/ 39251 h 214926"/>
                <a:gd name="connsiteX20" fmla="*/ 17657 w 284117"/>
                <a:gd name="connsiteY20" fmla="*/ 34424 h 214926"/>
                <a:gd name="connsiteX21" fmla="*/ 8130 w 284117"/>
                <a:gd name="connsiteY21" fmla="*/ 33026 h 214926"/>
                <a:gd name="connsiteX22" fmla="*/ 4573 w 284117"/>
                <a:gd name="connsiteY22" fmla="*/ 35694 h 214926"/>
                <a:gd name="connsiteX23" fmla="*/ 0 w 284117"/>
                <a:gd name="connsiteY23" fmla="*/ 42299 h 214926"/>
                <a:gd name="connsiteX24" fmla="*/ 22611 w 284117"/>
                <a:gd name="connsiteY24" fmla="*/ 61607 h 214926"/>
                <a:gd name="connsiteX25" fmla="*/ 25786 w 284117"/>
                <a:gd name="connsiteY25" fmla="*/ 73674 h 214926"/>
                <a:gd name="connsiteX26" fmla="*/ 26803 w 284117"/>
                <a:gd name="connsiteY26" fmla="*/ 83328 h 214926"/>
                <a:gd name="connsiteX27" fmla="*/ 34297 w 284117"/>
                <a:gd name="connsiteY27" fmla="*/ 94507 h 214926"/>
                <a:gd name="connsiteX28" fmla="*/ 42045 w 284117"/>
                <a:gd name="connsiteY28" fmla="*/ 107082 h 214926"/>
                <a:gd name="connsiteX29" fmla="*/ 39886 w 284117"/>
                <a:gd name="connsiteY29" fmla="*/ 120801 h 214926"/>
                <a:gd name="connsiteX30" fmla="*/ 38235 w 284117"/>
                <a:gd name="connsiteY30" fmla="*/ 126009 h 214926"/>
                <a:gd name="connsiteX31" fmla="*/ 52461 w 284117"/>
                <a:gd name="connsiteY31" fmla="*/ 135917 h 214926"/>
                <a:gd name="connsiteX32" fmla="*/ 66942 w 284117"/>
                <a:gd name="connsiteY32" fmla="*/ 144173 h 214926"/>
                <a:gd name="connsiteX33" fmla="*/ 78121 w 284117"/>
                <a:gd name="connsiteY33" fmla="*/ 161322 h 214926"/>
                <a:gd name="connsiteX34" fmla="*/ 78121 w 284117"/>
                <a:gd name="connsiteY34" fmla="*/ 166403 h 214926"/>
                <a:gd name="connsiteX35" fmla="*/ 83328 w 284117"/>
                <a:gd name="connsiteY35" fmla="*/ 177581 h 214926"/>
                <a:gd name="connsiteX36" fmla="*/ 85869 w 284117"/>
                <a:gd name="connsiteY36" fmla="*/ 181138 h 214926"/>
                <a:gd name="connsiteX37" fmla="*/ 111021 w 284117"/>
                <a:gd name="connsiteY37" fmla="*/ 158908 h 214926"/>
                <a:gd name="connsiteX38" fmla="*/ 125247 w 284117"/>
                <a:gd name="connsiteY38" fmla="*/ 146206 h 214926"/>
                <a:gd name="connsiteX39" fmla="*/ 142015 w 284117"/>
                <a:gd name="connsiteY39" fmla="*/ 136679 h 214926"/>
                <a:gd name="connsiteX40" fmla="*/ 156495 w 284117"/>
                <a:gd name="connsiteY40" fmla="*/ 137695 h 214926"/>
                <a:gd name="connsiteX41" fmla="*/ 165260 w 284117"/>
                <a:gd name="connsiteY41" fmla="*/ 144935 h 214926"/>
                <a:gd name="connsiteX42" fmla="*/ 172120 w 284117"/>
                <a:gd name="connsiteY42" fmla="*/ 154335 h 214926"/>
                <a:gd name="connsiteX43" fmla="*/ 169325 w 284117"/>
                <a:gd name="connsiteY43" fmla="*/ 164116 h 214926"/>
                <a:gd name="connsiteX44" fmla="*/ 167673 w 284117"/>
                <a:gd name="connsiteY44" fmla="*/ 167038 h 214926"/>
                <a:gd name="connsiteX45" fmla="*/ 169706 w 284117"/>
                <a:gd name="connsiteY45" fmla="*/ 170214 h 214926"/>
                <a:gd name="connsiteX46" fmla="*/ 173135 w 284117"/>
                <a:gd name="connsiteY46" fmla="*/ 177073 h 214926"/>
                <a:gd name="connsiteX47" fmla="*/ 167546 w 284117"/>
                <a:gd name="connsiteY47" fmla="*/ 185456 h 214926"/>
                <a:gd name="connsiteX48" fmla="*/ 164117 w 284117"/>
                <a:gd name="connsiteY48" fmla="*/ 189140 h 214926"/>
                <a:gd name="connsiteX49" fmla="*/ 171611 w 284117"/>
                <a:gd name="connsiteY49" fmla="*/ 200572 h 214926"/>
                <a:gd name="connsiteX50" fmla="*/ 182408 w 284117"/>
                <a:gd name="connsiteY50" fmla="*/ 210989 h 214926"/>
                <a:gd name="connsiteX51" fmla="*/ 201843 w 284117"/>
                <a:gd name="connsiteY51" fmla="*/ 214926 h 214926"/>
                <a:gd name="connsiteX52" fmla="*/ 200954 w 284117"/>
                <a:gd name="connsiteY52" fmla="*/ 197397 h 214926"/>
                <a:gd name="connsiteX53" fmla="*/ 205527 w 284117"/>
                <a:gd name="connsiteY53" fmla="*/ 178470 h 214926"/>
                <a:gd name="connsiteX54" fmla="*/ 217213 w 284117"/>
                <a:gd name="connsiteY54" fmla="*/ 181900 h 214926"/>
                <a:gd name="connsiteX55" fmla="*/ 221151 w 284117"/>
                <a:gd name="connsiteY55" fmla="*/ 168943 h 214926"/>
                <a:gd name="connsiteX56" fmla="*/ 228137 w 284117"/>
                <a:gd name="connsiteY56" fmla="*/ 162846 h 214926"/>
                <a:gd name="connsiteX57" fmla="*/ 225597 w 284117"/>
                <a:gd name="connsiteY57" fmla="*/ 145444 h 214926"/>
                <a:gd name="connsiteX58" fmla="*/ 227757 w 284117"/>
                <a:gd name="connsiteY58" fmla="*/ 124611 h 214926"/>
                <a:gd name="connsiteX59" fmla="*/ 241602 w 284117"/>
                <a:gd name="connsiteY59" fmla="*/ 102509 h 214926"/>
                <a:gd name="connsiteX60" fmla="*/ 260275 w 284117"/>
                <a:gd name="connsiteY60" fmla="*/ 100350 h 214926"/>
                <a:gd name="connsiteX61" fmla="*/ 282377 w 284117"/>
                <a:gd name="connsiteY61" fmla="*/ 105558 h 214926"/>
                <a:gd name="connsiteX62" fmla="*/ 269802 w 284117"/>
                <a:gd name="connsiteY62" fmla="*/ 86504 h 214926"/>
                <a:gd name="connsiteX63" fmla="*/ 251637 w 284117"/>
                <a:gd name="connsiteY63" fmla="*/ 80915 h 214926"/>
                <a:gd name="connsiteX64" fmla="*/ 229534 w 284117"/>
                <a:gd name="connsiteY64" fmla="*/ 70118 h 214926"/>
                <a:gd name="connsiteX65" fmla="*/ 216070 w 284117"/>
                <a:gd name="connsiteY65" fmla="*/ 45348 h 214926"/>
                <a:gd name="connsiteX66" fmla="*/ 197397 w 284117"/>
                <a:gd name="connsiteY66" fmla="*/ 20197 h 214926"/>
                <a:gd name="connsiteX67" fmla="*/ 184186 w 284117"/>
                <a:gd name="connsiteY67" fmla="*/ 7494 h 214926"/>
                <a:gd name="connsiteX68" fmla="*/ 165387 w 284117"/>
                <a:gd name="connsiteY68" fmla="*/ 26167 h 21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4117" h="214926">
                  <a:moveTo>
                    <a:pt x="165260" y="26421"/>
                  </a:moveTo>
                  <a:cubicBezTo>
                    <a:pt x="157003" y="34932"/>
                    <a:pt x="149382" y="42680"/>
                    <a:pt x="146206" y="44205"/>
                  </a:cubicBezTo>
                  <a:cubicBezTo>
                    <a:pt x="140236" y="47126"/>
                    <a:pt x="135790" y="45348"/>
                    <a:pt x="129058" y="42553"/>
                  </a:cubicBezTo>
                  <a:cubicBezTo>
                    <a:pt x="127787" y="42045"/>
                    <a:pt x="126517" y="41537"/>
                    <a:pt x="125882" y="41283"/>
                  </a:cubicBezTo>
                  <a:cubicBezTo>
                    <a:pt x="122325" y="39886"/>
                    <a:pt x="116482" y="35186"/>
                    <a:pt x="110385" y="29597"/>
                  </a:cubicBezTo>
                  <a:cubicBezTo>
                    <a:pt x="101494" y="21340"/>
                    <a:pt x="91840" y="11051"/>
                    <a:pt x="88791" y="7494"/>
                  </a:cubicBezTo>
                  <a:cubicBezTo>
                    <a:pt x="86885" y="5208"/>
                    <a:pt x="83964" y="3557"/>
                    <a:pt x="80534" y="2413"/>
                  </a:cubicBezTo>
                  <a:cubicBezTo>
                    <a:pt x="77486" y="1397"/>
                    <a:pt x="73801" y="635"/>
                    <a:pt x="69864" y="0"/>
                  </a:cubicBezTo>
                  <a:cubicBezTo>
                    <a:pt x="69229" y="1016"/>
                    <a:pt x="68594" y="2032"/>
                    <a:pt x="67959" y="3049"/>
                  </a:cubicBezTo>
                  <a:cubicBezTo>
                    <a:pt x="66053" y="6097"/>
                    <a:pt x="64021" y="9146"/>
                    <a:pt x="64275" y="12067"/>
                  </a:cubicBezTo>
                  <a:cubicBezTo>
                    <a:pt x="64529" y="14354"/>
                    <a:pt x="68594" y="18038"/>
                    <a:pt x="73167" y="22102"/>
                  </a:cubicBezTo>
                  <a:cubicBezTo>
                    <a:pt x="76851" y="25405"/>
                    <a:pt x="80661" y="28962"/>
                    <a:pt x="83583" y="32899"/>
                  </a:cubicBezTo>
                  <a:cubicBezTo>
                    <a:pt x="86123" y="36202"/>
                    <a:pt x="87266" y="39251"/>
                    <a:pt x="87266" y="41791"/>
                  </a:cubicBezTo>
                  <a:lnTo>
                    <a:pt x="87266" y="41791"/>
                  </a:lnTo>
                  <a:cubicBezTo>
                    <a:pt x="87266" y="43315"/>
                    <a:pt x="87013" y="44713"/>
                    <a:pt x="86378" y="45856"/>
                  </a:cubicBezTo>
                  <a:cubicBezTo>
                    <a:pt x="85742" y="46999"/>
                    <a:pt x="84853" y="48015"/>
                    <a:pt x="83837" y="48905"/>
                  </a:cubicBezTo>
                  <a:cubicBezTo>
                    <a:pt x="81678" y="50556"/>
                    <a:pt x="78756" y="51318"/>
                    <a:pt x="75453" y="51445"/>
                  </a:cubicBezTo>
                  <a:cubicBezTo>
                    <a:pt x="70880" y="51572"/>
                    <a:pt x="64148" y="50302"/>
                    <a:pt x="57288" y="48778"/>
                  </a:cubicBezTo>
                  <a:cubicBezTo>
                    <a:pt x="53097" y="47888"/>
                    <a:pt x="48651" y="46999"/>
                    <a:pt x="44586" y="46364"/>
                  </a:cubicBezTo>
                  <a:cubicBezTo>
                    <a:pt x="37981" y="45348"/>
                    <a:pt x="32518" y="42172"/>
                    <a:pt x="27565" y="39251"/>
                  </a:cubicBezTo>
                  <a:cubicBezTo>
                    <a:pt x="24135" y="37218"/>
                    <a:pt x="20832" y="35186"/>
                    <a:pt x="17657" y="34424"/>
                  </a:cubicBezTo>
                  <a:cubicBezTo>
                    <a:pt x="13846" y="33408"/>
                    <a:pt x="10543" y="32772"/>
                    <a:pt x="8130" y="33026"/>
                  </a:cubicBezTo>
                  <a:cubicBezTo>
                    <a:pt x="6478" y="33154"/>
                    <a:pt x="5336" y="33916"/>
                    <a:pt x="4573" y="35694"/>
                  </a:cubicBezTo>
                  <a:cubicBezTo>
                    <a:pt x="3430" y="38362"/>
                    <a:pt x="1906" y="40648"/>
                    <a:pt x="0" y="42299"/>
                  </a:cubicBezTo>
                  <a:cubicBezTo>
                    <a:pt x="5971" y="46364"/>
                    <a:pt x="17784" y="55002"/>
                    <a:pt x="22611" y="61607"/>
                  </a:cubicBezTo>
                  <a:cubicBezTo>
                    <a:pt x="26676" y="67196"/>
                    <a:pt x="26294" y="69991"/>
                    <a:pt x="25786" y="73674"/>
                  </a:cubicBezTo>
                  <a:cubicBezTo>
                    <a:pt x="25532" y="75834"/>
                    <a:pt x="25151" y="78501"/>
                    <a:pt x="26803" y="83328"/>
                  </a:cubicBezTo>
                  <a:cubicBezTo>
                    <a:pt x="28581" y="88536"/>
                    <a:pt x="31503" y="91585"/>
                    <a:pt x="34297" y="94507"/>
                  </a:cubicBezTo>
                  <a:cubicBezTo>
                    <a:pt x="37727" y="97936"/>
                    <a:pt x="40775" y="101239"/>
                    <a:pt x="42045" y="107082"/>
                  </a:cubicBezTo>
                  <a:cubicBezTo>
                    <a:pt x="43570" y="114195"/>
                    <a:pt x="41665" y="117498"/>
                    <a:pt x="39886" y="120801"/>
                  </a:cubicBezTo>
                  <a:cubicBezTo>
                    <a:pt x="38997" y="122325"/>
                    <a:pt x="38235" y="123849"/>
                    <a:pt x="38235" y="126009"/>
                  </a:cubicBezTo>
                  <a:cubicBezTo>
                    <a:pt x="38235" y="128549"/>
                    <a:pt x="44713" y="131979"/>
                    <a:pt x="52461" y="135917"/>
                  </a:cubicBezTo>
                  <a:cubicBezTo>
                    <a:pt x="57161" y="138330"/>
                    <a:pt x="62115" y="140998"/>
                    <a:pt x="66942" y="144173"/>
                  </a:cubicBezTo>
                  <a:cubicBezTo>
                    <a:pt x="78502" y="152049"/>
                    <a:pt x="78375" y="154589"/>
                    <a:pt x="78121" y="161322"/>
                  </a:cubicBezTo>
                  <a:cubicBezTo>
                    <a:pt x="78121" y="162719"/>
                    <a:pt x="78121" y="164370"/>
                    <a:pt x="78121" y="166403"/>
                  </a:cubicBezTo>
                  <a:cubicBezTo>
                    <a:pt x="78375" y="171103"/>
                    <a:pt x="80915" y="174405"/>
                    <a:pt x="83328" y="177581"/>
                  </a:cubicBezTo>
                  <a:cubicBezTo>
                    <a:pt x="84218" y="178724"/>
                    <a:pt x="85107" y="179867"/>
                    <a:pt x="85869" y="181138"/>
                  </a:cubicBezTo>
                  <a:cubicBezTo>
                    <a:pt x="94126" y="174532"/>
                    <a:pt x="103271" y="166022"/>
                    <a:pt x="111021" y="158908"/>
                  </a:cubicBezTo>
                  <a:cubicBezTo>
                    <a:pt x="116736" y="153573"/>
                    <a:pt x="121817" y="149000"/>
                    <a:pt x="125247" y="146206"/>
                  </a:cubicBezTo>
                  <a:cubicBezTo>
                    <a:pt x="131090" y="141506"/>
                    <a:pt x="136933" y="138330"/>
                    <a:pt x="142015" y="136679"/>
                  </a:cubicBezTo>
                  <a:cubicBezTo>
                    <a:pt x="147984" y="134900"/>
                    <a:pt x="153066" y="135155"/>
                    <a:pt x="156495" y="137695"/>
                  </a:cubicBezTo>
                  <a:cubicBezTo>
                    <a:pt x="159036" y="139600"/>
                    <a:pt x="162338" y="142141"/>
                    <a:pt x="165260" y="144935"/>
                  </a:cubicBezTo>
                  <a:cubicBezTo>
                    <a:pt x="168435" y="147984"/>
                    <a:pt x="171103" y="151160"/>
                    <a:pt x="172120" y="154335"/>
                  </a:cubicBezTo>
                  <a:cubicBezTo>
                    <a:pt x="173644" y="158654"/>
                    <a:pt x="171484" y="161449"/>
                    <a:pt x="169325" y="164116"/>
                  </a:cubicBezTo>
                  <a:cubicBezTo>
                    <a:pt x="168435" y="165259"/>
                    <a:pt x="167420" y="166530"/>
                    <a:pt x="167673" y="167038"/>
                  </a:cubicBezTo>
                  <a:cubicBezTo>
                    <a:pt x="168055" y="168435"/>
                    <a:pt x="168944" y="169451"/>
                    <a:pt x="169706" y="170214"/>
                  </a:cubicBezTo>
                  <a:cubicBezTo>
                    <a:pt x="171357" y="171992"/>
                    <a:pt x="172882" y="173516"/>
                    <a:pt x="173135" y="177073"/>
                  </a:cubicBezTo>
                  <a:cubicBezTo>
                    <a:pt x="173517" y="181011"/>
                    <a:pt x="170595" y="183170"/>
                    <a:pt x="167546" y="185456"/>
                  </a:cubicBezTo>
                  <a:cubicBezTo>
                    <a:pt x="165768" y="186854"/>
                    <a:pt x="163863" y="188251"/>
                    <a:pt x="164117" y="189140"/>
                  </a:cubicBezTo>
                  <a:cubicBezTo>
                    <a:pt x="165006" y="191808"/>
                    <a:pt x="167927" y="196254"/>
                    <a:pt x="171611" y="200572"/>
                  </a:cubicBezTo>
                  <a:cubicBezTo>
                    <a:pt x="175168" y="204891"/>
                    <a:pt x="179359" y="209083"/>
                    <a:pt x="182408" y="210989"/>
                  </a:cubicBezTo>
                  <a:cubicBezTo>
                    <a:pt x="185710" y="213148"/>
                    <a:pt x="194602" y="214291"/>
                    <a:pt x="201843" y="214926"/>
                  </a:cubicBezTo>
                  <a:cubicBezTo>
                    <a:pt x="201843" y="210989"/>
                    <a:pt x="201589" y="207051"/>
                    <a:pt x="200954" y="197397"/>
                  </a:cubicBezTo>
                  <a:cubicBezTo>
                    <a:pt x="200064" y="182662"/>
                    <a:pt x="202097" y="181519"/>
                    <a:pt x="205527" y="178470"/>
                  </a:cubicBezTo>
                  <a:cubicBezTo>
                    <a:pt x="208956" y="175422"/>
                    <a:pt x="212894" y="186346"/>
                    <a:pt x="217213" y="181900"/>
                  </a:cubicBezTo>
                  <a:cubicBezTo>
                    <a:pt x="221532" y="177581"/>
                    <a:pt x="218483" y="174913"/>
                    <a:pt x="221151" y="168943"/>
                  </a:cubicBezTo>
                  <a:cubicBezTo>
                    <a:pt x="223692" y="162846"/>
                    <a:pt x="227248" y="167165"/>
                    <a:pt x="228137" y="162846"/>
                  </a:cubicBezTo>
                  <a:cubicBezTo>
                    <a:pt x="229026" y="158527"/>
                    <a:pt x="225978" y="154589"/>
                    <a:pt x="225597" y="145444"/>
                  </a:cubicBezTo>
                  <a:cubicBezTo>
                    <a:pt x="225089" y="136298"/>
                    <a:pt x="227375" y="132487"/>
                    <a:pt x="227757" y="124611"/>
                  </a:cubicBezTo>
                  <a:cubicBezTo>
                    <a:pt x="228137" y="116736"/>
                    <a:pt x="235505" y="111147"/>
                    <a:pt x="241602" y="102509"/>
                  </a:cubicBezTo>
                  <a:cubicBezTo>
                    <a:pt x="247699" y="93871"/>
                    <a:pt x="253288" y="99842"/>
                    <a:pt x="260275" y="100350"/>
                  </a:cubicBezTo>
                  <a:cubicBezTo>
                    <a:pt x="267261" y="100731"/>
                    <a:pt x="276279" y="107336"/>
                    <a:pt x="282377" y="105558"/>
                  </a:cubicBezTo>
                  <a:cubicBezTo>
                    <a:pt x="288474" y="103779"/>
                    <a:pt x="277169" y="94253"/>
                    <a:pt x="269802" y="86504"/>
                  </a:cubicBezTo>
                  <a:cubicBezTo>
                    <a:pt x="262434" y="78755"/>
                    <a:pt x="262053" y="83455"/>
                    <a:pt x="251637" y="80915"/>
                  </a:cubicBezTo>
                  <a:cubicBezTo>
                    <a:pt x="241221" y="78247"/>
                    <a:pt x="240840" y="78755"/>
                    <a:pt x="229534" y="70118"/>
                  </a:cubicBezTo>
                  <a:cubicBezTo>
                    <a:pt x="218230" y="61480"/>
                    <a:pt x="218737" y="56272"/>
                    <a:pt x="216070" y="45348"/>
                  </a:cubicBezTo>
                  <a:cubicBezTo>
                    <a:pt x="213529" y="34551"/>
                    <a:pt x="204764" y="30613"/>
                    <a:pt x="197397" y="20197"/>
                  </a:cubicBezTo>
                  <a:cubicBezTo>
                    <a:pt x="192189" y="12829"/>
                    <a:pt x="189395" y="11940"/>
                    <a:pt x="184186" y="7494"/>
                  </a:cubicBezTo>
                  <a:cubicBezTo>
                    <a:pt x="179106" y="11940"/>
                    <a:pt x="171992" y="19308"/>
                    <a:pt x="165387" y="26167"/>
                  </a:cubicBezTo>
                </a:path>
              </a:pathLst>
            </a:custGeom>
            <a:solidFill>
              <a:srgbClr val="FFFFFF"/>
            </a:solidFill>
            <a:ln w="12700" cap="flat">
              <a:noFill/>
              <a:prstDash val="solid"/>
              <a:miter/>
            </a:ln>
          </p:spPr>
          <p:txBody>
            <a:bodyPr rtlCol="0" anchor="ctr"/>
            <a:lstStyle/>
            <a:p>
              <a:endParaRPr lang="en-GB"/>
            </a:p>
          </p:txBody>
        </p:sp>
        <p:sp>
          <p:nvSpPr>
            <p:cNvPr id="1408" name="Freeform: Shape 1407">
              <a:extLst>
                <a:ext uri="{FF2B5EF4-FFF2-40B4-BE49-F238E27FC236}">
                  <a16:creationId xmlns:a16="http://schemas.microsoft.com/office/drawing/2014/main" id="{D1C1EA9F-5503-041E-3FD9-03CDE2EF0217}"/>
                </a:ext>
              </a:extLst>
            </p:cNvPr>
            <p:cNvSpPr/>
            <p:nvPr/>
          </p:nvSpPr>
          <p:spPr>
            <a:xfrm>
              <a:off x="8372662" y="1110900"/>
              <a:ext cx="575122" cy="248716"/>
            </a:xfrm>
            <a:custGeom>
              <a:avLst/>
              <a:gdLst>
                <a:gd name="connsiteX0" fmla="*/ 574667 w 575122"/>
                <a:gd name="connsiteY0" fmla="*/ 58071 h 248716"/>
                <a:gd name="connsiteX1" fmla="*/ 567808 w 575122"/>
                <a:gd name="connsiteY1" fmla="*/ 51592 h 248716"/>
                <a:gd name="connsiteX2" fmla="*/ 561711 w 575122"/>
                <a:gd name="connsiteY2" fmla="*/ 47782 h 248716"/>
                <a:gd name="connsiteX3" fmla="*/ 552946 w 575122"/>
                <a:gd name="connsiteY3" fmla="*/ 48290 h 248716"/>
                <a:gd name="connsiteX4" fmla="*/ 534782 w 575122"/>
                <a:gd name="connsiteY4" fmla="*/ 46384 h 248716"/>
                <a:gd name="connsiteX5" fmla="*/ 530717 w 575122"/>
                <a:gd name="connsiteY5" fmla="*/ 39144 h 248716"/>
                <a:gd name="connsiteX6" fmla="*/ 524238 w 575122"/>
                <a:gd name="connsiteY6" fmla="*/ 29109 h 248716"/>
                <a:gd name="connsiteX7" fmla="*/ 493752 w 575122"/>
                <a:gd name="connsiteY7" fmla="*/ 24536 h 248716"/>
                <a:gd name="connsiteX8" fmla="*/ 476096 w 575122"/>
                <a:gd name="connsiteY8" fmla="*/ 22631 h 248716"/>
                <a:gd name="connsiteX9" fmla="*/ 442689 w 575122"/>
                <a:gd name="connsiteY9" fmla="*/ 19074 h 248716"/>
                <a:gd name="connsiteX10" fmla="*/ 412964 w 575122"/>
                <a:gd name="connsiteY10" fmla="*/ 17931 h 248716"/>
                <a:gd name="connsiteX11" fmla="*/ 388449 w 575122"/>
                <a:gd name="connsiteY11" fmla="*/ 17931 h 248716"/>
                <a:gd name="connsiteX12" fmla="*/ 362154 w 575122"/>
                <a:gd name="connsiteY12" fmla="*/ 17296 h 248716"/>
                <a:gd name="connsiteX13" fmla="*/ 339544 w 575122"/>
                <a:gd name="connsiteY13" fmla="*/ 20344 h 248716"/>
                <a:gd name="connsiteX14" fmla="*/ 329890 w 575122"/>
                <a:gd name="connsiteY14" fmla="*/ 22504 h 248716"/>
                <a:gd name="connsiteX15" fmla="*/ 291021 w 575122"/>
                <a:gd name="connsiteY15" fmla="*/ 13866 h 248716"/>
                <a:gd name="connsiteX16" fmla="*/ 288734 w 575122"/>
                <a:gd name="connsiteY16" fmla="*/ 12977 h 248716"/>
                <a:gd name="connsiteX17" fmla="*/ 280477 w 575122"/>
                <a:gd name="connsiteY17" fmla="*/ 8404 h 248716"/>
                <a:gd name="connsiteX18" fmla="*/ 258375 w 575122"/>
                <a:gd name="connsiteY18" fmla="*/ 20 h 248716"/>
                <a:gd name="connsiteX19" fmla="*/ 236654 w 575122"/>
                <a:gd name="connsiteY19" fmla="*/ 7769 h 248716"/>
                <a:gd name="connsiteX20" fmla="*/ 233097 w 575122"/>
                <a:gd name="connsiteY20" fmla="*/ 10055 h 248716"/>
                <a:gd name="connsiteX21" fmla="*/ 227254 w 575122"/>
                <a:gd name="connsiteY21" fmla="*/ 16661 h 248716"/>
                <a:gd name="connsiteX22" fmla="*/ 223316 w 575122"/>
                <a:gd name="connsiteY22" fmla="*/ 25044 h 248716"/>
                <a:gd name="connsiteX23" fmla="*/ 222554 w 575122"/>
                <a:gd name="connsiteY23" fmla="*/ 37620 h 248716"/>
                <a:gd name="connsiteX24" fmla="*/ 222427 w 575122"/>
                <a:gd name="connsiteY24" fmla="*/ 41938 h 248716"/>
                <a:gd name="connsiteX25" fmla="*/ 222427 w 575122"/>
                <a:gd name="connsiteY25" fmla="*/ 41938 h 248716"/>
                <a:gd name="connsiteX26" fmla="*/ 222427 w 575122"/>
                <a:gd name="connsiteY26" fmla="*/ 42193 h 248716"/>
                <a:gd name="connsiteX27" fmla="*/ 222427 w 575122"/>
                <a:gd name="connsiteY27" fmla="*/ 42193 h 248716"/>
                <a:gd name="connsiteX28" fmla="*/ 217473 w 575122"/>
                <a:gd name="connsiteY28" fmla="*/ 47528 h 248716"/>
                <a:gd name="connsiteX29" fmla="*/ 211249 w 575122"/>
                <a:gd name="connsiteY29" fmla="*/ 48036 h 248716"/>
                <a:gd name="connsiteX30" fmla="*/ 211249 w 575122"/>
                <a:gd name="connsiteY30" fmla="*/ 48036 h 248716"/>
                <a:gd name="connsiteX31" fmla="*/ 209724 w 575122"/>
                <a:gd name="connsiteY31" fmla="*/ 47909 h 248716"/>
                <a:gd name="connsiteX32" fmla="*/ 192830 w 575122"/>
                <a:gd name="connsiteY32" fmla="*/ 42193 h 248716"/>
                <a:gd name="connsiteX33" fmla="*/ 155231 w 575122"/>
                <a:gd name="connsiteY33" fmla="*/ 29998 h 248716"/>
                <a:gd name="connsiteX34" fmla="*/ 133764 w 575122"/>
                <a:gd name="connsiteY34" fmla="*/ 28982 h 248716"/>
                <a:gd name="connsiteX35" fmla="*/ 128175 w 575122"/>
                <a:gd name="connsiteY35" fmla="*/ 28982 h 248716"/>
                <a:gd name="connsiteX36" fmla="*/ 123855 w 575122"/>
                <a:gd name="connsiteY36" fmla="*/ 28982 h 248716"/>
                <a:gd name="connsiteX37" fmla="*/ 106072 w 575122"/>
                <a:gd name="connsiteY37" fmla="*/ 29998 h 248716"/>
                <a:gd name="connsiteX38" fmla="*/ 95783 w 575122"/>
                <a:gd name="connsiteY38" fmla="*/ 39525 h 248716"/>
                <a:gd name="connsiteX39" fmla="*/ 87781 w 575122"/>
                <a:gd name="connsiteY39" fmla="*/ 48925 h 248716"/>
                <a:gd name="connsiteX40" fmla="*/ 87781 w 575122"/>
                <a:gd name="connsiteY40" fmla="*/ 49941 h 248716"/>
                <a:gd name="connsiteX41" fmla="*/ 87781 w 575122"/>
                <a:gd name="connsiteY41" fmla="*/ 49941 h 248716"/>
                <a:gd name="connsiteX42" fmla="*/ 87781 w 575122"/>
                <a:gd name="connsiteY42" fmla="*/ 51973 h 248716"/>
                <a:gd name="connsiteX43" fmla="*/ 100864 w 575122"/>
                <a:gd name="connsiteY43" fmla="*/ 61119 h 248716"/>
                <a:gd name="connsiteX44" fmla="*/ 100864 w 575122"/>
                <a:gd name="connsiteY44" fmla="*/ 61119 h 248716"/>
                <a:gd name="connsiteX45" fmla="*/ 101118 w 575122"/>
                <a:gd name="connsiteY45" fmla="*/ 62008 h 248716"/>
                <a:gd name="connsiteX46" fmla="*/ 94132 w 575122"/>
                <a:gd name="connsiteY46" fmla="*/ 74584 h 248716"/>
                <a:gd name="connsiteX47" fmla="*/ 84478 w 575122"/>
                <a:gd name="connsiteY47" fmla="*/ 81570 h 248716"/>
                <a:gd name="connsiteX48" fmla="*/ 68854 w 575122"/>
                <a:gd name="connsiteY48" fmla="*/ 92622 h 248716"/>
                <a:gd name="connsiteX49" fmla="*/ 59962 w 575122"/>
                <a:gd name="connsiteY49" fmla="*/ 99227 h 248716"/>
                <a:gd name="connsiteX50" fmla="*/ 56914 w 575122"/>
                <a:gd name="connsiteY50" fmla="*/ 101894 h 248716"/>
                <a:gd name="connsiteX51" fmla="*/ 57294 w 575122"/>
                <a:gd name="connsiteY51" fmla="*/ 103419 h 248716"/>
                <a:gd name="connsiteX52" fmla="*/ 61867 w 575122"/>
                <a:gd name="connsiteY52" fmla="*/ 105705 h 248716"/>
                <a:gd name="connsiteX53" fmla="*/ 69997 w 575122"/>
                <a:gd name="connsiteY53" fmla="*/ 106213 h 248716"/>
                <a:gd name="connsiteX54" fmla="*/ 75968 w 575122"/>
                <a:gd name="connsiteY54" fmla="*/ 105959 h 248716"/>
                <a:gd name="connsiteX55" fmla="*/ 84097 w 575122"/>
                <a:gd name="connsiteY55" fmla="*/ 115359 h 248716"/>
                <a:gd name="connsiteX56" fmla="*/ 84859 w 575122"/>
                <a:gd name="connsiteY56" fmla="*/ 120186 h 248716"/>
                <a:gd name="connsiteX57" fmla="*/ 101880 w 575122"/>
                <a:gd name="connsiteY57" fmla="*/ 124505 h 248716"/>
                <a:gd name="connsiteX58" fmla="*/ 103532 w 575122"/>
                <a:gd name="connsiteY58" fmla="*/ 124505 h 248716"/>
                <a:gd name="connsiteX59" fmla="*/ 103532 w 575122"/>
                <a:gd name="connsiteY59" fmla="*/ 124505 h 248716"/>
                <a:gd name="connsiteX60" fmla="*/ 113439 w 575122"/>
                <a:gd name="connsiteY60" fmla="*/ 120948 h 248716"/>
                <a:gd name="connsiteX61" fmla="*/ 115345 w 575122"/>
                <a:gd name="connsiteY61" fmla="*/ 118281 h 248716"/>
                <a:gd name="connsiteX62" fmla="*/ 118013 w 575122"/>
                <a:gd name="connsiteY62" fmla="*/ 114089 h 248716"/>
                <a:gd name="connsiteX63" fmla="*/ 128175 w 575122"/>
                <a:gd name="connsiteY63" fmla="*/ 106721 h 248716"/>
                <a:gd name="connsiteX64" fmla="*/ 145196 w 575122"/>
                <a:gd name="connsiteY64" fmla="*/ 118535 h 248716"/>
                <a:gd name="connsiteX65" fmla="*/ 148625 w 575122"/>
                <a:gd name="connsiteY65" fmla="*/ 122472 h 248716"/>
                <a:gd name="connsiteX66" fmla="*/ 150150 w 575122"/>
                <a:gd name="connsiteY66" fmla="*/ 123997 h 248716"/>
                <a:gd name="connsiteX67" fmla="*/ 162344 w 575122"/>
                <a:gd name="connsiteY67" fmla="*/ 132888 h 248716"/>
                <a:gd name="connsiteX68" fmla="*/ 172506 w 575122"/>
                <a:gd name="connsiteY68" fmla="*/ 137334 h 248716"/>
                <a:gd name="connsiteX69" fmla="*/ 182287 w 575122"/>
                <a:gd name="connsiteY69" fmla="*/ 143940 h 248716"/>
                <a:gd name="connsiteX70" fmla="*/ 186987 w 575122"/>
                <a:gd name="connsiteY70" fmla="*/ 145083 h 248716"/>
                <a:gd name="connsiteX71" fmla="*/ 193846 w 575122"/>
                <a:gd name="connsiteY71" fmla="*/ 149656 h 248716"/>
                <a:gd name="connsiteX72" fmla="*/ 188130 w 575122"/>
                <a:gd name="connsiteY72" fmla="*/ 160326 h 248716"/>
                <a:gd name="connsiteX73" fmla="*/ 183684 w 575122"/>
                <a:gd name="connsiteY73" fmla="*/ 164645 h 248716"/>
                <a:gd name="connsiteX74" fmla="*/ 171236 w 575122"/>
                <a:gd name="connsiteY74" fmla="*/ 169853 h 248716"/>
                <a:gd name="connsiteX75" fmla="*/ 167044 w 575122"/>
                <a:gd name="connsiteY75" fmla="*/ 169853 h 248716"/>
                <a:gd name="connsiteX76" fmla="*/ 162979 w 575122"/>
                <a:gd name="connsiteY76" fmla="*/ 171250 h 248716"/>
                <a:gd name="connsiteX77" fmla="*/ 156755 w 575122"/>
                <a:gd name="connsiteY77" fmla="*/ 174299 h 248716"/>
                <a:gd name="connsiteX78" fmla="*/ 149896 w 575122"/>
                <a:gd name="connsiteY78" fmla="*/ 176458 h 248716"/>
                <a:gd name="connsiteX79" fmla="*/ 144688 w 575122"/>
                <a:gd name="connsiteY79" fmla="*/ 180396 h 248716"/>
                <a:gd name="connsiteX80" fmla="*/ 142401 w 575122"/>
                <a:gd name="connsiteY80" fmla="*/ 183190 h 248716"/>
                <a:gd name="connsiteX81" fmla="*/ 127031 w 575122"/>
                <a:gd name="connsiteY81" fmla="*/ 194750 h 248716"/>
                <a:gd name="connsiteX82" fmla="*/ 114710 w 575122"/>
                <a:gd name="connsiteY82" fmla="*/ 191066 h 248716"/>
                <a:gd name="connsiteX83" fmla="*/ 108486 w 575122"/>
                <a:gd name="connsiteY83" fmla="*/ 187128 h 248716"/>
                <a:gd name="connsiteX84" fmla="*/ 96545 w 575122"/>
                <a:gd name="connsiteY84" fmla="*/ 185858 h 248716"/>
                <a:gd name="connsiteX85" fmla="*/ 94259 w 575122"/>
                <a:gd name="connsiteY85" fmla="*/ 186366 h 248716"/>
                <a:gd name="connsiteX86" fmla="*/ 92226 w 575122"/>
                <a:gd name="connsiteY86" fmla="*/ 186747 h 248716"/>
                <a:gd name="connsiteX87" fmla="*/ 77872 w 575122"/>
                <a:gd name="connsiteY87" fmla="*/ 188779 h 248716"/>
                <a:gd name="connsiteX88" fmla="*/ 74443 w 575122"/>
                <a:gd name="connsiteY88" fmla="*/ 194877 h 248716"/>
                <a:gd name="connsiteX89" fmla="*/ 68346 w 575122"/>
                <a:gd name="connsiteY89" fmla="*/ 200339 h 248716"/>
                <a:gd name="connsiteX90" fmla="*/ 59708 w 575122"/>
                <a:gd name="connsiteY90" fmla="*/ 201990 h 248716"/>
                <a:gd name="connsiteX91" fmla="*/ 53611 w 575122"/>
                <a:gd name="connsiteY91" fmla="*/ 199195 h 248716"/>
                <a:gd name="connsiteX92" fmla="*/ 26809 w 575122"/>
                <a:gd name="connsiteY92" fmla="*/ 193733 h 248716"/>
                <a:gd name="connsiteX93" fmla="*/ 24268 w 575122"/>
                <a:gd name="connsiteY93" fmla="*/ 193733 h 248716"/>
                <a:gd name="connsiteX94" fmla="*/ 14869 w 575122"/>
                <a:gd name="connsiteY94" fmla="*/ 195512 h 248716"/>
                <a:gd name="connsiteX95" fmla="*/ 5595 w 575122"/>
                <a:gd name="connsiteY95" fmla="*/ 199958 h 248716"/>
                <a:gd name="connsiteX96" fmla="*/ 2292 w 575122"/>
                <a:gd name="connsiteY96" fmla="*/ 206309 h 248716"/>
                <a:gd name="connsiteX97" fmla="*/ 260 w 575122"/>
                <a:gd name="connsiteY97" fmla="*/ 217741 h 248716"/>
                <a:gd name="connsiteX98" fmla="*/ 515 w 575122"/>
                <a:gd name="connsiteY98" fmla="*/ 225490 h 248716"/>
                <a:gd name="connsiteX99" fmla="*/ 3690 w 575122"/>
                <a:gd name="connsiteY99" fmla="*/ 227141 h 248716"/>
                <a:gd name="connsiteX100" fmla="*/ 19441 w 575122"/>
                <a:gd name="connsiteY100" fmla="*/ 226887 h 248716"/>
                <a:gd name="connsiteX101" fmla="*/ 40146 w 575122"/>
                <a:gd name="connsiteY101" fmla="*/ 226506 h 248716"/>
                <a:gd name="connsiteX102" fmla="*/ 49038 w 575122"/>
                <a:gd name="connsiteY102" fmla="*/ 226760 h 248716"/>
                <a:gd name="connsiteX103" fmla="*/ 74062 w 575122"/>
                <a:gd name="connsiteY103" fmla="*/ 229046 h 248716"/>
                <a:gd name="connsiteX104" fmla="*/ 79778 w 575122"/>
                <a:gd name="connsiteY104" fmla="*/ 230571 h 248716"/>
                <a:gd name="connsiteX105" fmla="*/ 98578 w 575122"/>
                <a:gd name="connsiteY105" fmla="*/ 232984 h 248716"/>
                <a:gd name="connsiteX106" fmla="*/ 102770 w 575122"/>
                <a:gd name="connsiteY106" fmla="*/ 231587 h 248716"/>
                <a:gd name="connsiteX107" fmla="*/ 115980 w 575122"/>
                <a:gd name="connsiteY107" fmla="*/ 229046 h 248716"/>
                <a:gd name="connsiteX108" fmla="*/ 127285 w 575122"/>
                <a:gd name="connsiteY108" fmla="*/ 239970 h 248716"/>
                <a:gd name="connsiteX109" fmla="*/ 131096 w 575122"/>
                <a:gd name="connsiteY109" fmla="*/ 245941 h 248716"/>
                <a:gd name="connsiteX110" fmla="*/ 139988 w 575122"/>
                <a:gd name="connsiteY110" fmla="*/ 248608 h 248716"/>
                <a:gd name="connsiteX111" fmla="*/ 157263 w 575122"/>
                <a:gd name="connsiteY111" fmla="*/ 246830 h 248716"/>
                <a:gd name="connsiteX112" fmla="*/ 166155 w 575122"/>
                <a:gd name="connsiteY112" fmla="*/ 242384 h 248716"/>
                <a:gd name="connsiteX113" fmla="*/ 174538 w 575122"/>
                <a:gd name="connsiteY113" fmla="*/ 237684 h 248716"/>
                <a:gd name="connsiteX114" fmla="*/ 204135 w 575122"/>
                <a:gd name="connsiteY114" fmla="*/ 235398 h 248716"/>
                <a:gd name="connsiteX115" fmla="*/ 207311 w 575122"/>
                <a:gd name="connsiteY115" fmla="*/ 235398 h 248716"/>
                <a:gd name="connsiteX116" fmla="*/ 220522 w 575122"/>
                <a:gd name="connsiteY116" fmla="*/ 236033 h 248716"/>
                <a:gd name="connsiteX117" fmla="*/ 222427 w 575122"/>
                <a:gd name="connsiteY117" fmla="*/ 236287 h 248716"/>
                <a:gd name="connsiteX118" fmla="*/ 230811 w 575122"/>
                <a:gd name="connsiteY118" fmla="*/ 228919 h 248716"/>
                <a:gd name="connsiteX119" fmla="*/ 238687 w 575122"/>
                <a:gd name="connsiteY119" fmla="*/ 222441 h 248716"/>
                <a:gd name="connsiteX120" fmla="*/ 242751 w 575122"/>
                <a:gd name="connsiteY120" fmla="*/ 206563 h 248716"/>
                <a:gd name="connsiteX121" fmla="*/ 243259 w 575122"/>
                <a:gd name="connsiteY121" fmla="*/ 202625 h 248716"/>
                <a:gd name="connsiteX122" fmla="*/ 245800 w 575122"/>
                <a:gd name="connsiteY122" fmla="*/ 194750 h 248716"/>
                <a:gd name="connsiteX123" fmla="*/ 254183 w 575122"/>
                <a:gd name="connsiteY123" fmla="*/ 187509 h 248716"/>
                <a:gd name="connsiteX124" fmla="*/ 259518 w 575122"/>
                <a:gd name="connsiteY124" fmla="*/ 185858 h 248716"/>
                <a:gd name="connsiteX125" fmla="*/ 285304 w 575122"/>
                <a:gd name="connsiteY125" fmla="*/ 176839 h 248716"/>
                <a:gd name="connsiteX126" fmla="*/ 286321 w 575122"/>
                <a:gd name="connsiteY126" fmla="*/ 175442 h 248716"/>
                <a:gd name="connsiteX127" fmla="*/ 287337 w 575122"/>
                <a:gd name="connsiteY127" fmla="*/ 170107 h 248716"/>
                <a:gd name="connsiteX128" fmla="*/ 287337 w 575122"/>
                <a:gd name="connsiteY128" fmla="*/ 170107 h 248716"/>
                <a:gd name="connsiteX129" fmla="*/ 287337 w 575122"/>
                <a:gd name="connsiteY129" fmla="*/ 169853 h 248716"/>
                <a:gd name="connsiteX130" fmla="*/ 287337 w 575122"/>
                <a:gd name="connsiteY130" fmla="*/ 169853 h 248716"/>
                <a:gd name="connsiteX131" fmla="*/ 294831 w 575122"/>
                <a:gd name="connsiteY131" fmla="*/ 164772 h 248716"/>
                <a:gd name="connsiteX132" fmla="*/ 301437 w 575122"/>
                <a:gd name="connsiteY132" fmla="*/ 165788 h 248716"/>
                <a:gd name="connsiteX133" fmla="*/ 301437 w 575122"/>
                <a:gd name="connsiteY133" fmla="*/ 165788 h 248716"/>
                <a:gd name="connsiteX134" fmla="*/ 301690 w 575122"/>
                <a:gd name="connsiteY134" fmla="*/ 165915 h 248716"/>
                <a:gd name="connsiteX135" fmla="*/ 301690 w 575122"/>
                <a:gd name="connsiteY135" fmla="*/ 165915 h 248716"/>
                <a:gd name="connsiteX136" fmla="*/ 303596 w 575122"/>
                <a:gd name="connsiteY136" fmla="*/ 167058 h 248716"/>
                <a:gd name="connsiteX137" fmla="*/ 312107 w 575122"/>
                <a:gd name="connsiteY137" fmla="*/ 169091 h 248716"/>
                <a:gd name="connsiteX138" fmla="*/ 317441 w 575122"/>
                <a:gd name="connsiteY138" fmla="*/ 162993 h 248716"/>
                <a:gd name="connsiteX139" fmla="*/ 324174 w 575122"/>
                <a:gd name="connsiteY139" fmla="*/ 155753 h 248716"/>
                <a:gd name="connsiteX140" fmla="*/ 331922 w 575122"/>
                <a:gd name="connsiteY140" fmla="*/ 156642 h 248716"/>
                <a:gd name="connsiteX141" fmla="*/ 336877 w 575122"/>
                <a:gd name="connsiteY141" fmla="*/ 163247 h 248716"/>
                <a:gd name="connsiteX142" fmla="*/ 337131 w 575122"/>
                <a:gd name="connsiteY142" fmla="*/ 168582 h 248716"/>
                <a:gd name="connsiteX143" fmla="*/ 339290 w 575122"/>
                <a:gd name="connsiteY143" fmla="*/ 173663 h 248716"/>
                <a:gd name="connsiteX144" fmla="*/ 361265 w 575122"/>
                <a:gd name="connsiteY144" fmla="*/ 172012 h 248716"/>
                <a:gd name="connsiteX145" fmla="*/ 367489 w 575122"/>
                <a:gd name="connsiteY145" fmla="*/ 170869 h 248716"/>
                <a:gd name="connsiteX146" fmla="*/ 383241 w 575122"/>
                <a:gd name="connsiteY146" fmla="*/ 153975 h 248716"/>
                <a:gd name="connsiteX147" fmla="*/ 401406 w 575122"/>
                <a:gd name="connsiteY147" fmla="*/ 134413 h 248716"/>
                <a:gd name="connsiteX148" fmla="*/ 421349 w 575122"/>
                <a:gd name="connsiteY148" fmla="*/ 127299 h 248716"/>
                <a:gd name="connsiteX149" fmla="*/ 443831 w 575122"/>
                <a:gd name="connsiteY149" fmla="*/ 125902 h 248716"/>
                <a:gd name="connsiteX150" fmla="*/ 463647 w 575122"/>
                <a:gd name="connsiteY150" fmla="*/ 124505 h 248716"/>
                <a:gd name="connsiteX151" fmla="*/ 474953 w 575122"/>
                <a:gd name="connsiteY151" fmla="*/ 119678 h 248716"/>
                <a:gd name="connsiteX152" fmla="*/ 477748 w 575122"/>
                <a:gd name="connsiteY152" fmla="*/ 115359 h 248716"/>
                <a:gd name="connsiteX153" fmla="*/ 492228 w 575122"/>
                <a:gd name="connsiteY153" fmla="*/ 100624 h 248716"/>
                <a:gd name="connsiteX154" fmla="*/ 509885 w 575122"/>
                <a:gd name="connsiteY154" fmla="*/ 90589 h 248716"/>
                <a:gd name="connsiteX155" fmla="*/ 530335 w 575122"/>
                <a:gd name="connsiteY155" fmla="*/ 84365 h 248716"/>
                <a:gd name="connsiteX156" fmla="*/ 554216 w 575122"/>
                <a:gd name="connsiteY156" fmla="*/ 76743 h 248716"/>
                <a:gd name="connsiteX157" fmla="*/ 563743 w 575122"/>
                <a:gd name="connsiteY157" fmla="*/ 73187 h 248716"/>
                <a:gd name="connsiteX158" fmla="*/ 571619 w 575122"/>
                <a:gd name="connsiteY158" fmla="*/ 70900 h 248716"/>
                <a:gd name="connsiteX159" fmla="*/ 574921 w 575122"/>
                <a:gd name="connsiteY159" fmla="*/ 67343 h 248716"/>
                <a:gd name="connsiteX160" fmla="*/ 574921 w 575122"/>
                <a:gd name="connsiteY160" fmla="*/ 61500 h 248716"/>
                <a:gd name="connsiteX161" fmla="*/ 574667 w 575122"/>
                <a:gd name="connsiteY161" fmla="*/ 58325 h 24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575122" h="248716">
                  <a:moveTo>
                    <a:pt x="574667" y="58071"/>
                  </a:moveTo>
                  <a:cubicBezTo>
                    <a:pt x="572635" y="55911"/>
                    <a:pt x="570221" y="53498"/>
                    <a:pt x="567808" y="51592"/>
                  </a:cubicBezTo>
                  <a:cubicBezTo>
                    <a:pt x="565394" y="49560"/>
                    <a:pt x="563108" y="48036"/>
                    <a:pt x="561711" y="47782"/>
                  </a:cubicBezTo>
                  <a:cubicBezTo>
                    <a:pt x="560187" y="47528"/>
                    <a:pt x="556630" y="47782"/>
                    <a:pt x="552946" y="48290"/>
                  </a:cubicBezTo>
                  <a:cubicBezTo>
                    <a:pt x="545833" y="49052"/>
                    <a:pt x="537957" y="49941"/>
                    <a:pt x="534782" y="46384"/>
                  </a:cubicBezTo>
                  <a:cubicBezTo>
                    <a:pt x="533258" y="44606"/>
                    <a:pt x="531987" y="42066"/>
                    <a:pt x="530717" y="39144"/>
                  </a:cubicBezTo>
                  <a:cubicBezTo>
                    <a:pt x="528938" y="35333"/>
                    <a:pt x="526906" y="31014"/>
                    <a:pt x="524238" y="29109"/>
                  </a:cubicBezTo>
                  <a:cubicBezTo>
                    <a:pt x="521444" y="26950"/>
                    <a:pt x="506709" y="25679"/>
                    <a:pt x="493752" y="24536"/>
                  </a:cubicBezTo>
                  <a:cubicBezTo>
                    <a:pt x="486893" y="23901"/>
                    <a:pt x="480415" y="23266"/>
                    <a:pt x="476096" y="22631"/>
                  </a:cubicBezTo>
                  <a:cubicBezTo>
                    <a:pt x="468983" y="21487"/>
                    <a:pt x="456026" y="20090"/>
                    <a:pt x="442689" y="19074"/>
                  </a:cubicBezTo>
                  <a:cubicBezTo>
                    <a:pt x="432018" y="18312"/>
                    <a:pt x="421221" y="17677"/>
                    <a:pt x="412964" y="17931"/>
                  </a:cubicBezTo>
                  <a:cubicBezTo>
                    <a:pt x="404708" y="18058"/>
                    <a:pt x="396324" y="18058"/>
                    <a:pt x="388449" y="17931"/>
                  </a:cubicBezTo>
                  <a:cubicBezTo>
                    <a:pt x="378160" y="17931"/>
                    <a:pt x="369014" y="17550"/>
                    <a:pt x="362154" y="17296"/>
                  </a:cubicBezTo>
                  <a:cubicBezTo>
                    <a:pt x="353898" y="17042"/>
                    <a:pt x="347038" y="18566"/>
                    <a:pt x="339544" y="20344"/>
                  </a:cubicBezTo>
                  <a:cubicBezTo>
                    <a:pt x="336495" y="21106"/>
                    <a:pt x="333320" y="21742"/>
                    <a:pt x="329890" y="22504"/>
                  </a:cubicBezTo>
                  <a:cubicBezTo>
                    <a:pt x="317696" y="24917"/>
                    <a:pt x="300166" y="17677"/>
                    <a:pt x="291021" y="13866"/>
                  </a:cubicBezTo>
                  <a:cubicBezTo>
                    <a:pt x="290386" y="13612"/>
                    <a:pt x="289624" y="13358"/>
                    <a:pt x="288734" y="12977"/>
                  </a:cubicBezTo>
                  <a:cubicBezTo>
                    <a:pt x="286067" y="11961"/>
                    <a:pt x="283399" y="10309"/>
                    <a:pt x="280477" y="8404"/>
                  </a:cubicBezTo>
                  <a:cubicBezTo>
                    <a:pt x="274508" y="4720"/>
                    <a:pt x="267394" y="401"/>
                    <a:pt x="258375" y="20"/>
                  </a:cubicBezTo>
                  <a:cubicBezTo>
                    <a:pt x="248213" y="-361"/>
                    <a:pt x="240973" y="4720"/>
                    <a:pt x="236654" y="7769"/>
                  </a:cubicBezTo>
                  <a:cubicBezTo>
                    <a:pt x="235257" y="8785"/>
                    <a:pt x="234240" y="9547"/>
                    <a:pt x="233097" y="10055"/>
                  </a:cubicBezTo>
                  <a:cubicBezTo>
                    <a:pt x="231827" y="10690"/>
                    <a:pt x="229413" y="13358"/>
                    <a:pt x="227254" y="16661"/>
                  </a:cubicBezTo>
                  <a:cubicBezTo>
                    <a:pt x="225222" y="19582"/>
                    <a:pt x="223698" y="22758"/>
                    <a:pt x="223316" y="25044"/>
                  </a:cubicBezTo>
                  <a:cubicBezTo>
                    <a:pt x="222808" y="28728"/>
                    <a:pt x="222681" y="33936"/>
                    <a:pt x="222554" y="37620"/>
                  </a:cubicBezTo>
                  <a:cubicBezTo>
                    <a:pt x="222554" y="39525"/>
                    <a:pt x="222554" y="41049"/>
                    <a:pt x="222427" y="41938"/>
                  </a:cubicBezTo>
                  <a:lnTo>
                    <a:pt x="222427" y="41938"/>
                  </a:lnTo>
                  <a:cubicBezTo>
                    <a:pt x="222427" y="41938"/>
                    <a:pt x="222427" y="42193"/>
                    <a:pt x="222427" y="42193"/>
                  </a:cubicBezTo>
                  <a:lnTo>
                    <a:pt x="222427" y="42193"/>
                  </a:lnTo>
                  <a:cubicBezTo>
                    <a:pt x="222046" y="45114"/>
                    <a:pt x="220141" y="46765"/>
                    <a:pt x="217473" y="47528"/>
                  </a:cubicBezTo>
                  <a:cubicBezTo>
                    <a:pt x="215695" y="48036"/>
                    <a:pt x="213409" y="48163"/>
                    <a:pt x="211249" y="48036"/>
                  </a:cubicBezTo>
                  <a:lnTo>
                    <a:pt x="211249" y="48036"/>
                  </a:lnTo>
                  <a:cubicBezTo>
                    <a:pt x="211249" y="48036"/>
                    <a:pt x="210233" y="48036"/>
                    <a:pt x="209724" y="47909"/>
                  </a:cubicBezTo>
                  <a:cubicBezTo>
                    <a:pt x="207692" y="47655"/>
                    <a:pt x="201087" y="45241"/>
                    <a:pt x="192830" y="42193"/>
                  </a:cubicBezTo>
                  <a:cubicBezTo>
                    <a:pt x="179747" y="37366"/>
                    <a:pt x="162344" y="30887"/>
                    <a:pt x="155231" y="29998"/>
                  </a:cubicBezTo>
                  <a:cubicBezTo>
                    <a:pt x="146085" y="28728"/>
                    <a:pt x="139988" y="28855"/>
                    <a:pt x="133764" y="28982"/>
                  </a:cubicBezTo>
                  <a:cubicBezTo>
                    <a:pt x="131605" y="28982"/>
                    <a:pt x="129317" y="28982"/>
                    <a:pt x="128175" y="28982"/>
                  </a:cubicBezTo>
                  <a:cubicBezTo>
                    <a:pt x="127285" y="28982"/>
                    <a:pt x="126269" y="28982"/>
                    <a:pt x="123855" y="28982"/>
                  </a:cubicBezTo>
                  <a:cubicBezTo>
                    <a:pt x="116615" y="28982"/>
                    <a:pt x="109121" y="28982"/>
                    <a:pt x="106072" y="29998"/>
                  </a:cubicBezTo>
                  <a:cubicBezTo>
                    <a:pt x="104548" y="30506"/>
                    <a:pt x="100102" y="34952"/>
                    <a:pt x="95783" y="39525"/>
                  </a:cubicBezTo>
                  <a:cubicBezTo>
                    <a:pt x="91591" y="44098"/>
                    <a:pt x="87781" y="48417"/>
                    <a:pt x="87781" y="48925"/>
                  </a:cubicBezTo>
                  <a:lnTo>
                    <a:pt x="87781" y="49941"/>
                  </a:lnTo>
                  <a:cubicBezTo>
                    <a:pt x="87781" y="49941"/>
                    <a:pt x="87781" y="49941"/>
                    <a:pt x="87781" y="49941"/>
                  </a:cubicBezTo>
                  <a:cubicBezTo>
                    <a:pt x="87781" y="50576"/>
                    <a:pt x="87781" y="51211"/>
                    <a:pt x="87781" y="51973"/>
                  </a:cubicBezTo>
                  <a:cubicBezTo>
                    <a:pt x="92099" y="53371"/>
                    <a:pt x="99848" y="56546"/>
                    <a:pt x="100864" y="61119"/>
                  </a:cubicBezTo>
                  <a:lnTo>
                    <a:pt x="100864" y="61119"/>
                  </a:lnTo>
                  <a:lnTo>
                    <a:pt x="101118" y="62008"/>
                  </a:lnTo>
                  <a:cubicBezTo>
                    <a:pt x="102388" y="67217"/>
                    <a:pt x="102770" y="68614"/>
                    <a:pt x="94132" y="74584"/>
                  </a:cubicBezTo>
                  <a:cubicBezTo>
                    <a:pt x="91337" y="76489"/>
                    <a:pt x="88034" y="79030"/>
                    <a:pt x="84478" y="81570"/>
                  </a:cubicBezTo>
                  <a:cubicBezTo>
                    <a:pt x="78635" y="85889"/>
                    <a:pt x="72538" y="90335"/>
                    <a:pt x="68854" y="92622"/>
                  </a:cubicBezTo>
                  <a:cubicBezTo>
                    <a:pt x="65932" y="94400"/>
                    <a:pt x="62503" y="96940"/>
                    <a:pt x="59962" y="99227"/>
                  </a:cubicBezTo>
                  <a:cubicBezTo>
                    <a:pt x="58184" y="100751"/>
                    <a:pt x="56914" y="101894"/>
                    <a:pt x="56914" y="101894"/>
                  </a:cubicBezTo>
                  <a:cubicBezTo>
                    <a:pt x="56914" y="102275"/>
                    <a:pt x="56914" y="102911"/>
                    <a:pt x="57294" y="103419"/>
                  </a:cubicBezTo>
                  <a:cubicBezTo>
                    <a:pt x="57803" y="104181"/>
                    <a:pt x="59200" y="105070"/>
                    <a:pt x="61867" y="105705"/>
                  </a:cubicBezTo>
                  <a:cubicBezTo>
                    <a:pt x="65932" y="106594"/>
                    <a:pt x="67838" y="106340"/>
                    <a:pt x="69997" y="106213"/>
                  </a:cubicBezTo>
                  <a:cubicBezTo>
                    <a:pt x="71648" y="106086"/>
                    <a:pt x="73300" y="105832"/>
                    <a:pt x="75968" y="105959"/>
                  </a:cubicBezTo>
                  <a:cubicBezTo>
                    <a:pt x="83208" y="106213"/>
                    <a:pt x="83589" y="109897"/>
                    <a:pt x="84097" y="115359"/>
                  </a:cubicBezTo>
                  <a:cubicBezTo>
                    <a:pt x="84224" y="116883"/>
                    <a:pt x="84351" y="118535"/>
                    <a:pt x="84859" y="120186"/>
                  </a:cubicBezTo>
                  <a:cubicBezTo>
                    <a:pt x="85875" y="123870"/>
                    <a:pt x="92988" y="124124"/>
                    <a:pt x="101880" y="124505"/>
                  </a:cubicBezTo>
                  <a:lnTo>
                    <a:pt x="103532" y="124505"/>
                  </a:lnTo>
                  <a:cubicBezTo>
                    <a:pt x="103532" y="124505"/>
                    <a:pt x="103532" y="124505"/>
                    <a:pt x="103532" y="124505"/>
                  </a:cubicBezTo>
                  <a:cubicBezTo>
                    <a:pt x="110772" y="124759"/>
                    <a:pt x="111534" y="123616"/>
                    <a:pt x="113439" y="120948"/>
                  </a:cubicBezTo>
                  <a:cubicBezTo>
                    <a:pt x="113948" y="120186"/>
                    <a:pt x="114583" y="119170"/>
                    <a:pt x="115345" y="118281"/>
                  </a:cubicBezTo>
                  <a:cubicBezTo>
                    <a:pt x="116489" y="116883"/>
                    <a:pt x="117251" y="115359"/>
                    <a:pt x="118013" y="114089"/>
                  </a:cubicBezTo>
                  <a:cubicBezTo>
                    <a:pt x="120426" y="109897"/>
                    <a:pt x="121950" y="107229"/>
                    <a:pt x="128175" y="106721"/>
                  </a:cubicBezTo>
                  <a:cubicBezTo>
                    <a:pt x="134653" y="106213"/>
                    <a:pt x="140496" y="113073"/>
                    <a:pt x="145196" y="118535"/>
                  </a:cubicBezTo>
                  <a:cubicBezTo>
                    <a:pt x="146466" y="120059"/>
                    <a:pt x="147609" y="121329"/>
                    <a:pt x="148625" y="122472"/>
                  </a:cubicBezTo>
                  <a:cubicBezTo>
                    <a:pt x="148880" y="122726"/>
                    <a:pt x="149260" y="123107"/>
                    <a:pt x="150150" y="123997"/>
                  </a:cubicBezTo>
                  <a:cubicBezTo>
                    <a:pt x="153834" y="127680"/>
                    <a:pt x="157390" y="131364"/>
                    <a:pt x="162344" y="132888"/>
                  </a:cubicBezTo>
                  <a:cubicBezTo>
                    <a:pt x="165901" y="133905"/>
                    <a:pt x="169203" y="135429"/>
                    <a:pt x="172506" y="137334"/>
                  </a:cubicBezTo>
                  <a:cubicBezTo>
                    <a:pt x="175682" y="139113"/>
                    <a:pt x="178857" y="141399"/>
                    <a:pt x="182287" y="143940"/>
                  </a:cubicBezTo>
                  <a:cubicBezTo>
                    <a:pt x="184574" y="145591"/>
                    <a:pt x="185971" y="145210"/>
                    <a:pt x="186987" y="145083"/>
                  </a:cubicBezTo>
                  <a:cubicBezTo>
                    <a:pt x="190671" y="144194"/>
                    <a:pt x="192830" y="143686"/>
                    <a:pt x="193846" y="149656"/>
                  </a:cubicBezTo>
                  <a:cubicBezTo>
                    <a:pt x="194736" y="154737"/>
                    <a:pt x="191687" y="157277"/>
                    <a:pt x="188130" y="160326"/>
                  </a:cubicBezTo>
                  <a:cubicBezTo>
                    <a:pt x="186606" y="161596"/>
                    <a:pt x="184954" y="162993"/>
                    <a:pt x="183684" y="164645"/>
                  </a:cubicBezTo>
                  <a:cubicBezTo>
                    <a:pt x="179492" y="170107"/>
                    <a:pt x="176190" y="169980"/>
                    <a:pt x="171236" y="169853"/>
                  </a:cubicBezTo>
                  <a:cubicBezTo>
                    <a:pt x="169966" y="169853"/>
                    <a:pt x="168696" y="169853"/>
                    <a:pt x="167044" y="169853"/>
                  </a:cubicBezTo>
                  <a:cubicBezTo>
                    <a:pt x="164504" y="169980"/>
                    <a:pt x="163741" y="170615"/>
                    <a:pt x="162979" y="171250"/>
                  </a:cubicBezTo>
                  <a:cubicBezTo>
                    <a:pt x="161709" y="172393"/>
                    <a:pt x="160185" y="173536"/>
                    <a:pt x="156755" y="174299"/>
                  </a:cubicBezTo>
                  <a:cubicBezTo>
                    <a:pt x="154087" y="174934"/>
                    <a:pt x="151801" y="175442"/>
                    <a:pt x="149896" y="176458"/>
                  </a:cubicBezTo>
                  <a:cubicBezTo>
                    <a:pt x="148118" y="177347"/>
                    <a:pt x="146466" y="178490"/>
                    <a:pt x="144688" y="180396"/>
                  </a:cubicBezTo>
                  <a:cubicBezTo>
                    <a:pt x="143926" y="181285"/>
                    <a:pt x="143163" y="182174"/>
                    <a:pt x="142401" y="183190"/>
                  </a:cubicBezTo>
                  <a:cubicBezTo>
                    <a:pt x="138464" y="187890"/>
                    <a:pt x="134018" y="193225"/>
                    <a:pt x="127031" y="194750"/>
                  </a:cubicBezTo>
                  <a:cubicBezTo>
                    <a:pt x="121061" y="196020"/>
                    <a:pt x="118266" y="193860"/>
                    <a:pt x="114710" y="191066"/>
                  </a:cubicBezTo>
                  <a:cubicBezTo>
                    <a:pt x="113059" y="189796"/>
                    <a:pt x="111153" y="188271"/>
                    <a:pt x="108486" y="187128"/>
                  </a:cubicBezTo>
                  <a:cubicBezTo>
                    <a:pt x="102515" y="184588"/>
                    <a:pt x="100229" y="185096"/>
                    <a:pt x="96545" y="185858"/>
                  </a:cubicBezTo>
                  <a:cubicBezTo>
                    <a:pt x="95783" y="185985"/>
                    <a:pt x="95021" y="186112"/>
                    <a:pt x="94259" y="186366"/>
                  </a:cubicBezTo>
                  <a:lnTo>
                    <a:pt x="92226" y="186747"/>
                  </a:lnTo>
                  <a:cubicBezTo>
                    <a:pt x="88543" y="187509"/>
                    <a:pt x="83208" y="188525"/>
                    <a:pt x="77872" y="188779"/>
                  </a:cubicBezTo>
                  <a:cubicBezTo>
                    <a:pt x="77110" y="190812"/>
                    <a:pt x="75968" y="192971"/>
                    <a:pt x="74443" y="194877"/>
                  </a:cubicBezTo>
                  <a:cubicBezTo>
                    <a:pt x="72792" y="197036"/>
                    <a:pt x="70759" y="198941"/>
                    <a:pt x="68346" y="200339"/>
                  </a:cubicBezTo>
                  <a:cubicBezTo>
                    <a:pt x="65679" y="201736"/>
                    <a:pt x="62756" y="202498"/>
                    <a:pt x="59708" y="201990"/>
                  </a:cubicBezTo>
                  <a:cubicBezTo>
                    <a:pt x="57676" y="201609"/>
                    <a:pt x="55643" y="200720"/>
                    <a:pt x="53611" y="199195"/>
                  </a:cubicBezTo>
                  <a:cubicBezTo>
                    <a:pt x="46243" y="193479"/>
                    <a:pt x="34176" y="193733"/>
                    <a:pt x="26809" y="193733"/>
                  </a:cubicBezTo>
                  <a:lnTo>
                    <a:pt x="24268" y="193733"/>
                  </a:lnTo>
                  <a:cubicBezTo>
                    <a:pt x="21346" y="193733"/>
                    <a:pt x="18044" y="194496"/>
                    <a:pt x="14869" y="195512"/>
                  </a:cubicBezTo>
                  <a:cubicBezTo>
                    <a:pt x="11057" y="196782"/>
                    <a:pt x="7501" y="198560"/>
                    <a:pt x="5595" y="199958"/>
                  </a:cubicBezTo>
                  <a:cubicBezTo>
                    <a:pt x="4198" y="200974"/>
                    <a:pt x="3182" y="203260"/>
                    <a:pt x="2292" y="206309"/>
                  </a:cubicBezTo>
                  <a:cubicBezTo>
                    <a:pt x="1277" y="209738"/>
                    <a:pt x="642" y="213803"/>
                    <a:pt x="260" y="217741"/>
                  </a:cubicBezTo>
                  <a:cubicBezTo>
                    <a:pt x="-121" y="221298"/>
                    <a:pt x="-121" y="223965"/>
                    <a:pt x="515" y="225490"/>
                  </a:cubicBezTo>
                  <a:cubicBezTo>
                    <a:pt x="895" y="226379"/>
                    <a:pt x="1785" y="226887"/>
                    <a:pt x="3690" y="227141"/>
                  </a:cubicBezTo>
                  <a:cubicBezTo>
                    <a:pt x="6739" y="227395"/>
                    <a:pt x="12836" y="227141"/>
                    <a:pt x="19441" y="226887"/>
                  </a:cubicBezTo>
                  <a:cubicBezTo>
                    <a:pt x="26555" y="226633"/>
                    <a:pt x="34303" y="226252"/>
                    <a:pt x="40146" y="226506"/>
                  </a:cubicBezTo>
                  <a:cubicBezTo>
                    <a:pt x="43195" y="226633"/>
                    <a:pt x="46116" y="226760"/>
                    <a:pt x="49038" y="226760"/>
                  </a:cubicBezTo>
                  <a:cubicBezTo>
                    <a:pt x="57549" y="227014"/>
                    <a:pt x="66186" y="227141"/>
                    <a:pt x="74062" y="229046"/>
                  </a:cubicBezTo>
                  <a:cubicBezTo>
                    <a:pt x="75968" y="229554"/>
                    <a:pt x="78000" y="230063"/>
                    <a:pt x="79778" y="230571"/>
                  </a:cubicBezTo>
                  <a:cubicBezTo>
                    <a:pt x="87272" y="232603"/>
                    <a:pt x="94132" y="234381"/>
                    <a:pt x="98578" y="232984"/>
                  </a:cubicBezTo>
                  <a:cubicBezTo>
                    <a:pt x="100356" y="232476"/>
                    <a:pt x="101626" y="231968"/>
                    <a:pt x="102770" y="231587"/>
                  </a:cubicBezTo>
                  <a:cubicBezTo>
                    <a:pt x="107597" y="229936"/>
                    <a:pt x="111407" y="228665"/>
                    <a:pt x="115980" y="229046"/>
                  </a:cubicBezTo>
                  <a:cubicBezTo>
                    <a:pt x="121188" y="229300"/>
                    <a:pt x="124237" y="234762"/>
                    <a:pt x="127285" y="239970"/>
                  </a:cubicBezTo>
                  <a:cubicBezTo>
                    <a:pt x="128555" y="242257"/>
                    <a:pt x="129953" y="244543"/>
                    <a:pt x="131096" y="245941"/>
                  </a:cubicBezTo>
                  <a:cubicBezTo>
                    <a:pt x="132367" y="247465"/>
                    <a:pt x="135796" y="248354"/>
                    <a:pt x="139988" y="248608"/>
                  </a:cubicBezTo>
                  <a:cubicBezTo>
                    <a:pt x="145323" y="248989"/>
                    <a:pt x="151547" y="248354"/>
                    <a:pt x="157263" y="246830"/>
                  </a:cubicBezTo>
                  <a:cubicBezTo>
                    <a:pt x="162599" y="245433"/>
                    <a:pt x="164504" y="243908"/>
                    <a:pt x="166155" y="242384"/>
                  </a:cubicBezTo>
                  <a:cubicBezTo>
                    <a:pt x="168187" y="240606"/>
                    <a:pt x="169966" y="238954"/>
                    <a:pt x="174538" y="237684"/>
                  </a:cubicBezTo>
                  <a:cubicBezTo>
                    <a:pt x="182541" y="235271"/>
                    <a:pt x="194228" y="235398"/>
                    <a:pt x="204135" y="235398"/>
                  </a:cubicBezTo>
                  <a:lnTo>
                    <a:pt x="207311" y="235398"/>
                  </a:lnTo>
                  <a:cubicBezTo>
                    <a:pt x="212265" y="235398"/>
                    <a:pt x="216711" y="235652"/>
                    <a:pt x="220522" y="236033"/>
                  </a:cubicBezTo>
                  <a:cubicBezTo>
                    <a:pt x="221157" y="236033"/>
                    <a:pt x="221792" y="236287"/>
                    <a:pt x="222427" y="236287"/>
                  </a:cubicBezTo>
                  <a:cubicBezTo>
                    <a:pt x="223951" y="233492"/>
                    <a:pt x="227254" y="231333"/>
                    <a:pt x="230811" y="228919"/>
                  </a:cubicBezTo>
                  <a:cubicBezTo>
                    <a:pt x="233987" y="226887"/>
                    <a:pt x="237289" y="224600"/>
                    <a:pt x="238687" y="222441"/>
                  </a:cubicBezTo>
                  <a:cubicBezTo>
                    <a:pt x="241226" y="218757"/>
                    <a:pt x="242116" y="211390"/>
                    <a:pt x="242751" y="206563"/>
                  </a:cubicBezTo>
                  <a:cubicBezTo>
                    <a:pt x="243005" y="204912"/>
                    <a:pt x="243132" y="203514"/>
                    <a:pt x="243259" y="202625"/>
                  </a:cubicBezTo>
                  <a:cubicBezTo>
                    <a:pt x="243640" y="200466"/>
                    <a:pt x="244276" y="197544"/>
                    <a:pt x="245800" y="194750"/>
                  </a:cubicBezTo>
                  <a:cubicBezTo>
                    <a:pt x="247451" y="191701"/>
                    <a:pt x="249991" y="188906"/>
                    <a:pt x="254183" y="187509"/>
                  </a:cubicBezTo>
                  <a:cubicBezTo>
                    <a:pt x="255580" y="187001"/>
                    <a:pt x="257359" y="186493"/>
                    <a:pt x="259518" y="185858"/>
                  </a:cubicBezTo>
                  <a:cubicBezTo>
                    <a:pt x="268283" y="183190"/>
                    <a:pt x="282510" y="178744"/>
                    <a:pt x="285304" y="176839"/>
                  </a:cubicBezTo>
                  <a:cubicBezTo>
                    <a:pt x="286194" y="176204"/>
                    <a:pt x="286194" y="175950"/>
                    <a:pt x="286321" y="175442"/>
                  </a:cubicBezTo>
                  <a:cubicBezTo>
                    <a:pt x="286321" y="174172"/>
                    <a:pt x="286321" y="172520"/>
                    <a:pt x="287337" y="170107"/>
                  </a:cubicBezTo>
                  <a:lnTo>
                    <a:pt x="287337" y="170107"/>
                  </a:lnTo>
                  <a:cubicBezTo>
                    <a:pt x="287337" y="170107"/>
                    <a:pt x="287337" y="169853"/>
                    <a:pt x="287337" y="169853"/>
                  </a:cubicBezTo>
                  <a:lnTo>
                    <a:pt x="287337" y="169853"/>
                  </a:lnTo>
                  <a:cubicBezTo>
                    <a:pt x="288861" y="166296"/>
                    <a:pt x="291783" y="165026"/>
                    <a:pt x="294831" y="164772"/>
                  </a:cubicBezTo>
                  <a:cubicBezTo>
                    <a:pt x="297372" y="164518"/>
                    <a:pt x="299913" y="165153"/>
                    <a:pt x="301437" y="165788"/>
                  </a:cubicBezTo>
                  <a:lnTo>
                    <a:pt x="301437" y="165788"/>
                  </a:lnTo>
                  <a:cubicBezTo>
                    <a:pt x="301437" y="165788"/>
                    <a:pt x="301690" y="165915"/>
                    <a:pt x="301690" y="165915"/>
                  </a:cubicBezTo>
                  <a:lnTo>
                    <a:pt x="301690" y="165915"/>
                  </a:lnTo>
                  <a:cubicBezTo>
                    <a:pt x="301690" y="165915"/>
                    <a:pt x="302961" y="166550"/>
                    <a:pt x="303596" y="167058"/>
                  </a:cubicBezTo>
                  <a:cubicBezTo>
                    <a:pt x="305628" y="168328"/>
                    <a:pt x="308804" y="170234"/>
                    <a:pt x="312107" y="169091"/>
                  </a:cubicBezTo>
                  <a:cubicBezTo>
                    <a:pt x="314266" y="168328"/>
                    <a:pt x="315917" y="165534"/>
                    <a:pt x="317441" y="162993"/>
                  </a:cubicBezTo>
                  <a:cubicBezTo>
                    <a:pt x="319347" y="159945"/>
                    <a:pt x="321126" y="157023"/>
                    <a:pt x="324174" y="155753"/>
                  </a:cubicBezTo>
                  <a:cubicBezTo>
                    <a:pt x="327223" y="154483"/>
                    <a:pt x="329763" y="155118"/>
                    <a:pt x="331922" y="156642"/>
                  </a:cubicBezTo>
                  <a:cubicBezTo>
                    <a:pt x="334463" y="158293"/>
                    <a:pt x="335987" y="161215"/>
                    <a:pt x="336877" y="163247"/>
                  </a:cubicBezTo>
                  <a:cubicBezTo>
                    <a:pt x="337639" y="165026"/>
                    <a:pt x="337384" y="166677"/>
                    <a:pt x="337131" y="168582"/>
                  </a:cubicBezTo>
                  <a:cubicBezTo>
                    <a:pt x="336877" y="170488"/>
                    <a:pt x="336495" y="172774"/>
                    <a:pt x="339290" y="173663"/>
                  </a:cubicBezTo>
                  <a:cubicBezTo>
                    <a:pt x="344371" y="175315"/>
                    <a:pt x="354406" y="173409"/>
                    <a:pt x="361265" y="172012"/>
                  </a:cubicBezTo>
                  <a:cubicBezTo>
                    <a:pt x="363806" y="171504"/>
                    <a:pt x="365839" y="171123"/>
                    <a:pt x="367489" y="170869"/>
                  </a:cubicBezTo>
                  <a:cubicBezTo>
                    <a:pt x="369141" y="170742"/>
                    <a:pt x="376001" y="162485"/>
                    <a:pt x="383241" y="153975"/>
                  </a:cubicBezTo>
                  <a:cubicBezTo>
                    <a:pt x="389846" y="146099"/>
                    <a:pt x="396706" y="137969"/>
                    <a:pt x="401406" y="134413"/>
                  </a:cubicBezTo>
                  <a:cubicBezTo>
                    <a:pt x="406613" y="130602"/>
                    <a:pt x="413727" y="128443"/>
                    <a:pt x="421349" y="127299"/>
                  </a:cubicBezTo>
                  <a:cubicBezTo>
                    <a:pt x="428715" y="126156"/>
                    <a:pt x="436591" y="125902"/>
                    <a:pt x="443831" y="125902"/>
                  </a:cubicBezTo>
                  <a:cubicBezTo>
                    <a:pt x="451072" y="125902"/>
                    <a:pt x="457932" y="125521"/>
                    <a:pt x="463647" y="124505"/>
                  </a:cubicBezTo>
                  <a:cubicBezTo>
                    <a:pt x="468983" y="123489"/>
                    <a:pt x="473047" y="121964"/>
                    <a:pt x="474953" y="119678"/>
                  </a:cubicBezTo>
                  <a:cubicBezTo>
                    <a:pt x="476223" y="118153"/>
                    <a:pt x="476986" y="116756"/>
                    <a:pt x="477748" y="115359"/>
                  </a:cubicBezTo>
                  <a:cubicBezTo>
                    <a:pt x="480161" y="111294"/>
                    <a:pt x="482448" y="107483"/>
                    <a:pt x="492228" y="100624"/>
                  </a:cubicBezTo>
                  <a:cubicBezTo>
                    <a:pt x="498833" y="96051"/>
                    <a:pt x="504041" y="93003"/>
                    <a:pt x="509885" y="90589"/>
                  </a:cubicBezTo>
                  <a:cubicBezTo>
                    <a:pt x="515601" y="88176"/>
                    <a:pt x="521825" y="86397"/>
                    <a:pt x="530335" y="84365"/>
                  </a:cubicBezTo>
                  <a:cubicBezTo>
                    <a:pt x="541641" y="81570"/>
                    <a:pt x="547865" y="79157"/>
                    <a:pt x="554216" y="76743"/>
                  </a:cubicBezTo>
                  <a:cubicBezTo>
                    <a:pt x="557138" y="75600"/>
                    <a:pt x="560060" y="74457"/>
                    <a:pt x="563743" y="73187"/>
                  </a:cubicBezTo>
                  <a:cubicBezTo>
                    <a:pt x="567173" y="72043"/>
                    <a:pt x="569714" y="71408"/>
                    <a:pt x="571619" y="70900"/>
                  </a:cubicBezTo>
                  <a:cubicBezTo>
                    <a:pt x="574159" y="70265"/>
                    <a:pt x="574541" y="70138"/>
                    <a:pt x="574921" y="67343"/>
                  </a:cubicBezTo>
                  <a:cubicBezTo>
                    <a:pt x="575303" y="64549"/>
                    <a:pt x="575048" y="62898"/>
                    <a:pt x="574921" y="61500"/>
                  </a:cubicBezTo>
                  <a:cubicBezTo>
                    <a:pt x="574794" y="60484"/>
                    <a:pt x="574667" y="59468"/>
                    <a:pt x="574667" y="58325"/>
                  </a:cubicBezTo>
                </a:path>
              </a:pathLst>
            </a:custGeom>
            <a:solidFill>
              <a:srgbClr val="FFFFFF"/>
            </a:solidFill>
            <a:ln w="12700" cap="flat">
              <a:noFill/>
              <a:prstDash val="solid"/>
              <a:miter/>
            </a:ln>
          </p:spPr>
          <p:txBody>
            <a:bodyPr rtlCol="0" anchor="ctr"/>
            <a:lstStyle/>
            <a:p>
              <a:endParaRPr lang="en-GB"/>
            </a:p>
          </p:txBody>
        </p:sp>
        <p:sp>
          <p:nvSpPr>
            <p:cNvPr id="1409" name="Freeform: Shape 1408">
              <a:extLst>
                <a:ext uri="{FF2B5EF4-FFF2-40B4-BE49-F238E27FC236}">
                  <a16:creationId xmlns:a16="http://schemas.microsoft.com/office/drawing/2014/main" id="{8FF81C59-BE78-35E2-A698-D29B5732F7DA}"/>
                </a:ext>
              </a:extLst>
            </p:cNvPr>
            <p:cNvSpPr/>
            <p:nvPr/>
          </p:nvSpPr>
          <p:spPr>
            <a:xfrm>
              <a:off x="9363377" y="500162"/>
              <a:ext cx="1716295" cy="704025"/>
            </a:xfrm>
            <a:custGeom>
              <a:avLst/>
              <a:gdLst>
                <a:gd name="connsiteX0" fmla="*/ 975 w 1716295"/>
                <a:gd name="connsiteY0" fmla="*/ 224348 h 704025"/>
                <a:gd name="connsiteX1" fmla="*/ 4278 w 1716295"/>
                <a:gd name="connsiteY1" fmla="*/ 228540 h 704025"/>
                <a:gd name="connsiteX2" fmla="*/ 8724 w 1716295"/>
                <a:gd name="connsiteY2" fmla="*/ 231970 h 704025"/>
                <a:gd name="connsiteX3" fmla="*/ 10757 w 1716295"/>
                <a:gd name="connsiteY3" fmla="*/ 237813 h 704025"/>
                <a:gd name="connsiteX4" fmla="*/ 10757 w 1716295"/>
                <a:gd name="connsiteY4" fmla="*/ 237813 h 704025"/>
                <a:gd name="connsiteX5" fmla="*/ 12281 w 1716295"/>
                <a:gd name="connsiteY5" fmla="*/ 240608 h 704025"/>
                <a:gd name="connsiteX6" fmla="*/ 19394 w 1716295"/>
                <a:gd name="connsiteY6" fmla="*/ 246197 h 704025"/>
                <a:gd name="connsiteX7" fmla="*/ 33367 w 1716295"/>
                <a:gd name="connsiteY7" fmla="*/ 253818 h 704025"/>
                <a:gd name="connsiteX8" fmla="*/ 33367 w 1716295"/>
                <a:gd name="connsiteY8" fmla="*/ 253818 h 704025"/>
                <a:gd name="connsiteX9" fmla="*/ 44545 w 1716295"/>
                <a:gd name="connsiteY9" fmla="*/ 265123 h 704025"/>
                <a:gd name="connsiteX10" fmla="*/ 46196 w 1716295"/>
                <a:gd name="connsiteY10" fmla="*/ 270458 h 704025"/>
                <a:gd name="connsiteX11" fmla="*/ 54580 w 1716295"/>
                <a:gd name="connsiteY11" fmla="*/ 277445 h 704025"/>
                <a:gd name="connsiteX12" fmla="*/ 61439 w 1716295"/>
                <a:gd name="connsiteY12" fmla="*/ 280747 h 704025"/>
                <a:gd name="connsiteX13" fmla="*/ 74015 w 1716295"/>
                <a:gd name="connsiteY13" fmla="*/ 280112 h 704025"/>
                <a:gd name="connsiteX14" fmla="*/ 89385 w 1716295"/>
                <a:gd name="connsiteY14" fmla="*/ 280112 h 704025"/>
                <a:gd name="connsiteX15" fmla="*/ 99039 w 1716295"/>
                <a:gd name="connsiteY15" fmla="*/ 285574 h 704025"/>
                <a:gd name="connsiteX16" fmla="*/ 113393 w 1716295"/>
                <a:gd name="connsiteY16" fmla="*/ 291418 h 704025"/>
                <a:gd name="connsiteX17" fmla="*/ 127747 w 1716295"/>
                <a:gd name="connsiteY17" fmla="*/ 297388 h 704025"/>
                <a:gd name="connsiteX18" fmla="*/ 137147 w 1716295"/>
                <a:gd name="connsiteY18" fmla="*/ 308312 h 704025"/>
                <a:gd name="connsiteX19" fmla="*/ 142481 w 1716295"/>
                <a:gd name="connsiteY19" fmla="*/ 322412 h 704025"/>
                <a:gd name="connsiteX20" fmla="*/ 146927 w 1716295"/>
                <a:gd name="connsiteY20" fmla="*/ 336130 h 704025"/>
                <a:gd name="connsiteX21" fmla="*/ 163441 w 1716295"/>
                <a:gd name="connsiteY21" fmla="*/ 359122 h 704025"/>
                <a:gd name="connsiteX22" fmla="*/ 167632 w 1716295"/>
                <a:gd name="connsiteY22" fmla="*/ 363568 h 704025"/>
                <a:gd name="connsiteX23" fmla="*/ 172206 w 1716295"/>
                <a:gd name="connsiteY23" fmla="*/ 378303 h 704025"/>
                <a:gd name="connsiteX24" fmla="*/ 170046 w 1716295"/>
                <a:gd name="connsiteY24" fmla="*/ 395959 h 704025"/>
                <a:gd name="connsiteX25" fmla="*/ 170300 w 1716295"/>
                <a:gd name="connsiteY25" fmla="*/ 406629 h 704025"/>
                <a:gd name="connsiteX26" fmla="*/ 171697 w 1716295"/>
                <a:gd name="connsiteY26" fmla="*/ 412726 h 704025"/>
                <a:gd name="connsiteX27" fmla="*/ 169792 w 1716295"/>
                <a:gd name="connsiteY27" fmla="*/ 423142 h 704025"/>
                <a:gd name="connsiteX28" fmla="*/ 162932 w 1716295"/>
                <a:gd name="connsiteY28" fmla="*/ 434448 h 704025"/>
                <a:gd name="connsiteX29" fmla="*/ 157216 w 1716295"/>
                <a:gd name="connsiteY29" fmla="*/ 443721 h 704025"/>
                <a:gd name="connsiteX30" fmla="*/ 155692 w 1716295"/>
                <a:gd name="connsiteY30" fmla="*/ 453629 h 704025"/>
                <a:gd name="connsiteX31" fmla="*/ 165981 w 1716295"/>
                <a:gd name="connsiteY31" fmla="*/ 467474 h 704025"/>
                <a:gd name="connsiteX32" fmla="*/ 168903 w 1716295"/>
                <a:gd name="connsiteY32" fmla="*/ 469761 h 704025"/>
                <a:gd name="connsiteX33" fmla="*/ 183130 w 1716295"/>
                <a:gd name="connsiteY33" fmla="*/ 474461 h 704025"/>
                <a:gd name="connsiteX34" fmla="*/ 212980 w 1716295"/>
                <a:gd name="connsiteY34" fmla="*/ 477001 h 704025"/>
                <a:gd name="connsiteX35" fmla="*/ 250833 w 1716295"/>
                <a:gd name="connsiteY35" fmla="*/ 478525 h 704025"/>
                <a:gd name="connsiteX36" fmla="*/ 296309 w 1716295"/>
                <a:gd name="connsiteY36" fmla="*/ 482844 h 704025"/>
                <a:gd name="connsiteX37" fmla="*/ 331495 w 1716295"/>
                <a:gd name="connsiteY37" fmla="*/ 498468 h 704025"/>
                <a:gd name="connsiteX38" fmla="*/ 344578 w 1716295"/>
                <a:gd name="connsiteY38" fmla="*/ 509138 h 704025"/>
                <a:gd name="connsiteX39" fmla="*/ 363124 w 1716295"/>
                <a:gd name="connsiteY39" fmla="*/ 522095 h 704025"/>
                <a:gd name="connsiteX40" fmla="*/ 377351 w 1716295"/>
                <a:gd name="connsiteY40" fmla="*/ 530860 h 704025"/>
                <a:gd name="connsiteX41" fmla="*/ 390688 w 1716295"/>
                <a:gd name="connsiteY41" fmla="*/ 532130 h 704025"/>
                <a:gd name="connsiteX42" fmla="*/ 402883 w 1716295"/>
                <a:gd name="connsiteY42" fmla="*/ 535687 h 704025"/>
                <a:gd name="connsiteX43" fmla="*/ 405931 w 1716295"/>
                <a:gd name="connsiteY43" fmla="*/ 545595 h 704025"/>
                <a:gd name="connsiteX44" fmla="*/ 407964 w 1716295"/>
                <a:gd name="connsiteY44" fmla="*/ 551946 h 704025"/>
                <a:gd name="connsiteX45" fmla="*/ 412155 w 1716295"/>
                <a:gd name="connsiteY45" fmla="*/ 555757 h 704025"/>
                <a:gd name="connsiteX46" fmla="*/ 421047 w 1716295"/>
                <a:gd name="connsiteY46" fmla="*/ 567951 h 704025"/>
                <a:gd name="connsiteX47" fmla="*/ 425620 w 1716295"/>
                <a:gd name="connsiteY47" fmla="*/ 582686 h 704025"/>
                <a:gd name="connsiteX48" fmla="*/ 430066 w 1716295"/>
                <a:gd name="connsiteY48" fmla="*/ 596913 h 704025"/>
                <a:gd name="connsiteX49" fmla="*/ 437307 w 1716295"/>
                <a:gd name="connsiteY49" fmla="*/ 606186 h 704025"/>
                <a:gd name="connsiteX50" fmla="*/ 445309 w 1716295"/>
                <a:gd name="connsiteY50" fmla="*/ 614442 h 704025"/>
                <a:gd name="connsiteX51" fmla="*/ 450517 w 1716295"/>
                <a:gd name="connsiteY51" fmla="*/ 622572 h 704025"/>
                <a:gd name="connsiteX52" fmla="*/ 461314 w 1716295"/>
                <a:gd name="connsiteY52" fmla="*/ 631845 h 704025"/>
                <a:gd name="connsiteX53" fmla="*/ 476176 w 1716295"/>
                <a:gd name="connsiteY53" fmla="*/ 630701 h 704025"/>
                <a:gd name="connsiteX54" fmla="*/ 502597 w 1716295"/>
                <a:gd name="connsiteY54" fmla="*/ 627399 h 704025"/>
                <a:gd name="connsiteX55" fmla="*/ 537148 w 1716295"/>
                <a:gd name="connsiteY55" fmla="*/ 632226 h 704025"/>
                <a:gd name="connsiteX56" fmla="*/ 557218 w 1716295"/>
                <a:gd name="connsiteY56" fmla="*/ 635909 h 704025"/>
                <a:gd name="connsiteX57" fmla="*/ 595199 w 1716295"/>
                <a:gd name="connsiteY57" fmla="*/ 640736 h 704025"/>
                <a:gd name="connsiteX58" fmla="*/ 624160 w 1716295"/>
                <a:gd name="connsiteY58" fmla="*/ 643023 h 704025"/>
                <a:gd name="connsiteX59" fmla="*/ 637117 w 1716295"/>
                <a:gd name="connsiteY59" fmla="*/ 639847 h 704025"/>
                <a:gd name="connsiteX60" fmla="*/ 648168 w 1716295"/>
                <a:gd name="connsiteY60" fmla="*/ 636163 h 704025"/>
                <a:gd name="connsiteX61" fmla="*/ 717270 w 1716295"/>
                <a:gd name="connsiteY61" fmla="*/ 646452 h 704025"/>
                <a:gd name="connsiteX62" fmla="*/ 747120 w 1716295"/>
                <a:gd name="connsiteY62" fmla="*/ 651788 h 704025"/>
                <a:gd name="connsiteX63" fmla="*/ 761347 w 1716295"/>
                <a:gd name="connsiteY63" fmla="*/ 662585 h 704025"/>
                <a:gd name="connsiteX64" fmla="*/ 761347 w 1716295"/>
                <a:gd name="connsiteY64" fmla="*/ 662585 h 704025"/>
                <a:gd name="connsiteX65" fmla="*/ 770493 w 1716295"/>
                <a:gd name="connsiteY65" fmla="*/ 670460 h 704025"/>
                <a:gd name="connsiteX66" fmla="*/ 819779 w 1716295"/>
                <a:gd name="connsiteY66" fmla="*/ 684306 h 704025"/>
                <a:gd name="connsiteX67" fmla="*/ 850773 w 1716295"/>
                <a:gd name="connsiteY67" fmla="*/ 693579 h 704025"/>
                <a:gd name="connsiteX68" fmla="*/ 865000 w 1716295"/>
                <a:gd name="connsiteY68" fmla="*/ 692944 h 704025"/>
                <a:gd name="connsiteX69" fmla="*/ 865000 w 1716295"/>
                <a:gd name="connsiteY69" fmla="*/ 692944 h 704025"/>
                <a:gd name="connsiteX70" fmla="*/ 877448 w 1716295"/>
                <a:gd name="connsiteY70" fmla="*/ 690911 h 704025"/>
                <a:gd name="connsiteX71" fmla="*/ 892183 w 1716295"/>
                <a:gd name="connsiteY71" fmla="*/ 697644 h 704025"/>
                <a:gd name="connsiteX72" fmla="*/ 896629 w 1716295"/>
                <a:gd name="connsiteY72" fmla="*/ 701073 h 704025"/>
                <a:gd name="connsiteX73" fmla="*/ 896629 w 1716295"/>
                <a:gd name="connsiteY73" fmla="*/ 701073 h 704025"/>
                <a:gd name="connsiteX74" fmla="*/ 898026 w 1716295"/>
                <a:gd name="connsiteY74" fmla="*/ 701454 h 704025"/>
                <a:gd name="connsiteX75" fmla="*/ 923940 w 1716295"/>
                <a:gd name="connsiteY75" fmla="*/ 700946 h 704025"/>
                <a:gd name="connsiteX76" fmla="*/ 948201 w 1716295"/>
                <a:gd name="connsiteY76" fmla="*/ 689260 h 704025"/>
                <a:gd name="connsiteX77" fmla="*/ 990246 w 1716295"/>
                <a:gd name="connsiteY77" fmla="*/ 668809 h 704025"/>
                <a:gd name="connsiteX78" fmla="*/ 1051472 w 1716295"/>
                <a:gd name="connsiteY78" fmla="*/ 654709 h 704025"/>
                <a:gd name="connsiteX79" fmla="*/ 1064556 w 1716295"/>
                <a:gd name="connsiteY79" fmla="*/ 653312 h 704025"/>
                <a:gd name="connsiteX80" fmla="*/ 1125147 w 1716295"/>
                <a:gd name="connsiteY80" fmla="*/ 650009 h 704025"/>
                <a:gd name="connsiteX81" fmla="*/ 1153982 w 1716295"/>
                <a:gd name="connsiteY81" fmla="*/ 648739 h 704025"/>
                <a:gd name="connsiteX82" fmla="*/ 1181165 w 1716295"/>
                <a:gd name="connsiteY82" fmla="*/ 640482 h 704025"/>
                <a:gd name="connsiteX83" fmla="*/ 1205427 w 1716295"/>
                <a:gd name="connsiteY83" fmla="*/ 627526 h 704025"/>
                <a:gd name="connsiteX84" fmla="*/ 1212286 w 1716295"/>
                <a:gd name="connsiteY84" fmla="*/ 619650 h 704025"/>
                <a:gd name="connsiteX85" fmla="*/ 1223845 w 1716295"/>
                <a:gd name="connsiteY85" fmla="*/ 606694 h 704025"/>
                <a:gd name="connsiteX86" fmla="*/ 1267415 w 1716295"/>
                <a:gd name="connsiteY86" fmla="*/ 577986 h 704025"/>
                <a:gd name="connsiteX87" fmla="*/ 1272369 w 1716295"/>
                <a:gd name="connsiteY87" fmla="*/ 575191 h 704025"/>
                <a:gd name="connsiteX88" fmla="*/ 1281642 w 1716295"/>
                <a:gd name="connsiteY88" fmla="*/ 568586 h 704025"/>
                <a:gd name="connsiteX89" fmla="*/ 1284309 w 1716295"/>
                <a:gd name="connsiteY89" fmla="*/ 563759 h 704025"/>
                <a:gd name="connsiteX90" fmla="*/ 1273893 w 1716295"/>
                <a:gd name="connsiteY90" fmla="*/ 548389 h 704025"/>
                <a:gd name="connsiteX91" fmla="*/ 1259032 w 1716295"/>
                <a:gd name="connsiteY91" fmla="*/ 523492 h 704025"/>
                <a:gd name="connsiteX92" fmla="*/ 1269321 w 1716295"/>
                <a:gd name="connsiteY92" fmla="*/ 502406 h 704025"/>
                <a:gd name="connsiteX93" fmla="*/ 1287104 w 1716295"/>
                <a:gd name="connsiteY93" fmla="*/ 481193 h 704025"/>
                <a:gd name="connsiteX94" fmla="*/ 1304379 w 1716295"/>
                <a:gd name="connsiteY94" fmla="*/ 476747 h 704025"/>
                <a:gd name="connsiteX95" fmla="*/ 1324449 w 1716295"/>
                <a:gd name="connsiteY95" fmla="*/ 482336 h 704025"/>
                <a:gd name="connsiteX96" fmla="*/ 1344519 w 1716295"/>
                <a:gd name="connsiteY96" fmla="*/ 491482 h 704025"/>
                <a:gd name="connsiteX97" fmla="*/ 1363319 w 1716295"/>
                <a:gd name="connsiteY97" fmla="*/ 498722 h 704025"/>
                <a:gd name="connsiteX98" fmla="*/ 1373989 w 1716295"/>
                <a:gd name="connsiteY98" fmla="*/ 498341 h 704025"/>
                <a:gd name="connsiteX99" fmla="*/ 1384532 w 1716295"/>
                <a:gd name="connsiteY99" fmla="*/ 493133 h 704025"/>
                <a:gd name="connsiteX100" fmla="*/ 1384532 w 1716295"/>
                <a:gd name="connsiteY100" fmla="*/ 493133 h 704025"/>
                <a:gd name="connsiteX101" fmla="*/ 1386564 w 1716295"/>
                <a:gd name="connsiteY101" fmla="*/ 491355 h 704025"/>
                <a:gd name="connsiteX102" fmla="*/ 1439534 w 1716295"/>
                <a:gd name="connsiteY102" fmla="*/ 453501 h 704025"/>
                <a:gd name="connsiteX103" fmla="*/ 1458715 w 1716295"/>
                <a:gd name="connsiteY103" fmla="*/ 452485 h 704025"/>
                <a:gd name="connsiteX104" fmla="*/ 1492630 w 1716295"/>
                <a:gd name="connsiteY104" fmla="*/ 449564 h 704025"/>
                <a:gd name="connsiteX105" fmla="*/ 1503173 w 1716295"/>
                <a:gd name="connsiteY105" fmla="*/ 443340 h 704025"/>
                <a:gd name="connsiteX106" fmla="*/ 1516003 w 1716295"/>
                <a:gd name="connsiteY106" fmla="*/ 433940 h 704025"/>
                <a:gd name="connsiteX107" fmla="*/ 1517527 w 1716295"/>
                <a:gd name="connsiteY107" fmla="*/ 428605 h 704025"/>
                <a:gd name="connsiteX108" fmla="*/ 1519433 w 1716295"/>
                <a:gd name="connsiteY108" fmla="*/ 417426 h 704025"/>
                <a:gd name="connsiteX109" fmla="*/ 1533405 w 1716295"/>
                <a:gd name="connsiteY109" fmla="*/ 400151 h 704025"/>
                <a:gd name="connsiteX110" fmla="*/ 1549029 w 1716295"/>
                <a:gd name="connsiteY110" fmla="*/ 391259 h 704025"/>
                <a:gd name="connsiteX111" fmla="*/ 1549791 w 1716295"/>
                <a:gd name="connsiteY111" fmla="*/ 391259 h 704025"/>
                <a:gd name="connsiteX112" fmla="*/ 1585359 w 1716295"/>
                <a:gd name="connsiteY112" fmla="*/ 389481 h 704025"/>
                <a:gd name="connsiteX113" fmla="*/ 1604031 w 1716295"/>
                <a:gd name="connsiteY113" fmla="*/ 382622 h 704025"/>
                <a:gd name="connsiteX114" fmla="*/ 1640487 w 1716295"/>
                <a:gd name="connsiteY114" fmla="*/ 370173 h 704025"/>
                <a:gd name="connsiteX115" fmla="*/ 1669068 w 1716295"/>
                <a:gd name="connsiteY115" fmla="*/ 370173 h 704025"/>
                <a:gd name="connsiteX116" fmla="*/ 1713272 w 1716295"/>
                <a:gd name="connsiteY116" fmla="*/ 369030 h 704025"/>
                <a:gd name="connsiteX117" fmla="*/ 1716194 w 1716295"/>
                <a:gd name="connsiteY117" fmla="*/ 364457 h 704025"/>
                <a:gd name="connsiteX118" fmla="*/ 1708700 w 1716295"/>
                <a:gd name="connsiteY118" fmla="*/ 351373 h 704025"/>
                <a:gd name="connsiteX119" fmla="*/ 1671101 w 1716295"/>
                <a:gd name="connsiteY119" fmla="*/ 311742 h 704025"/>
                <a:gd name="connsiteX120" fmla="*/ 1645314 w 1716295"/>
                <a:gd name="connsiteY120" fmla="*/ 292053 h 704025"/>
                <a:gd name="connsiteX121" fmla="*/ 1622450 w 1716295"/>
                <a:gd name="connsiteY121" fmla="*/ 290401 h 704025"/>
                <a:gd name="connsiteX122" fmla="*/ 1600601 w 1716295"/>
                <a:gd name="connsiteY122" fmla="*/ 294847 h 704025"/>
                <a:gd name="connsiteX123" fmla="*/ 1589297 w 1716295"/>
                <a:gd name="connsiteY123" fmla="*/ 304882 h 704025"/>
                <a:gd name="connsiteX124" fmla="*/ 1580150 w 1716295"/>
                <a:gd name="connsiteY124" fmla="*/ 312123 h 704025"/>
                <a:gd name="connsiteX125" fmla="*/ 1564145 w 1716295"/>
                <a:gd name="connsiteY125" fmla="*/ 305517 h 704025"/>
                <a:gd name="connsiteX126" fmla="*/ 1550935 w 1716295"/>
                <a:gd name="connsiteY126" fmla="*/ 299166 h 704025"/>
                <a:gd name="connsiteX127" fmla="*/ 1537597 w 1716295"/>
                <a:gd name="connsiteY127" fmla="*/ 300563 h 704025"/>
                <a:gd name="connsiteX128" fmla="*/ 1526165 w 1716295"/>
                <a:gd name="connsiteY128" fmla="*/ 301834 h 704025"/>
                <a:gd name="connsiteX129" fmla="*/ 1517273 w 1716295"/>
                <a:gd name="connsiteY129" fmla="*/ 304755 h 704025"/>
                <a:gd name="connsiteX130" fmla="*/ 1499617 w 1716295"/>
                <a:gd name="connsiteY130" fmla="*/ 307931 h 704025"/>
                <a:gd name="connsiteX131" fmla="*/ 1484627 w 1716295"/>
                <a:gd name="connsiteY131" fmla="*/ 290782 h 704025"/>
                <a:gd name="connsiteX132" fmla="*/ 1483230 w 1716295"/>
                <a:gd name="connsiteY132" fmla="*/ 288115 h 704025"/>
                <a:gd name="connsiteX133" fmla="*/ 1485517 w 1716295"/>
                <a:gd name="connsiteY133" fmla="*/ 273507 h 704025"/>
                <a:gd name="connsiteX134" fmla="*/ 1489582 w 1716295"/>
                <a:gd name="connsiteY134" fmla="*/ 268680 h 704025"/>
                <a:gd name="connsiteX135" fmla="*/ 1491106 w 1716295"/>
                <a:gd name="connsiteY135" fmla="*/ 266648 h 704025"/>
                <a:gd name="connsiteX136" fmla="*/ 1493774 w 1716295"/>
                <a:gd name="connsiteY136" fmla="*/ 262456 h 704025"/>
                <a:gd name="connsiteX137" fmla="*/ 1493901 w 1716295"/>
                <a:gd name="connsiteY137" fmla="*/ 257756 h 704025"/>
                <a:gd name="connsiteX138" fmla="*/ 1493901 w 1716295"/>
                <a:gd name="connsiteY138" fmla="*/ 255088 h 704025"/>
                <a:gd name="connsiteX139" fmla="*/ 1496695 w 1716295"/>
                <a:gd name="connsiteY139" fmla="*/ 241878 h 704025"/>
                <a:gd name="connsiteX140" fmla="*/ 1498981 w 1716295"/>
                <a:gd name="connsiteY140" fmla="*/ 236797 h 704025"/>
                <a:gd name="connsiteX141" fmla="*/ 1518162 w 1716295"/>
                <a:gd name="connsiteY141" fmla="*/ 200341 h 704025"/>
                <a:gd name="connsiteX142" fmla="*/ 1542170 w 1716295"/>
                <a:gd name="connsiteY142" fmla="*/ 158168 h 704025"/>
                <a:gd name="connsiteX143" fmla="*/ 1540137 w 1716295"/>
                <a:gd name="connsiteY143" fmla="*/ 157279 h 704025"/>
                <a:gd name="connsiteX144" fmla="*/ 1516003 w 1716295"/>
                <a:gd name="connsiteY144" fmla="*/ 150547 h 704025"/>
                <a:gd name="connsiteX145" fmla="*/ 1497457 w 1716295"/>
                <a:gd name="connsiteY145" fmla="*/ 154739 h 704025"/>
                <a:gd name="connsiteX146" fmla="*/ 1482468 w 1716295"/>
                <a:gd name="connsiteY146" fmla="*/ 158041 h 704025"/>
                <a:gd name="connsiteX147" fmla="*/ 1463922 w 1716295"/>
                <a:gd name="connsiteY147" fmla="*/ 147498 h 704025"/>
                <a:gd name="connsiteX148" fmla="*/ 1444106 w 1716295"/>
                <a:gd name="connsiteY148" fmla="*/ 135431 h 704025"/>
                <a:gd name="connsiteX149" fmla="*/ 1420988 w 1716295"/>
                <a:gd name="connsiteY149" fmla="*/ 134796 h 704025"/>
                <a:gd name="connsiteX150" fmla="*/ 1406507 w 1716295"/>
                <a:gd name="connsiteY150" fmla="*/ 135177 h 704025"/>
                <a:gd name="connsiteX151" fmla="*/ 1391646 w 1716295"/>
                <a:gd name="connsiteY151" fmla="*/ 142163 h 704025"/>
                <a:gd name="connsiteX152" fmla="*/ 1372083 w 1716295"/>
                <a:gd name="connsiteY152" fmla="*/ 154485 h 704025"/>
                <a:gd name="connsiteX153" fmla="*/ 1355825 w 1716295"/>
                <a:gd name="connsiteY153" fmla="*/ 170617 h 704025"/>
                <a:gd name="connsiteX154" fmla="*/ 1342233 w 1716295"/>
                <a:gd name="connsiteY154" fmla="*/ 183192 h 704025"/>
                <a:gd name="connsiteX155" fmla="*/ 1342233 w 1716295"/>
                <a:gd name="connsiteY155" fmla="*/ 183192 h 704025"/>
                <a:gd name="connsiteX156" fmla="*/ 1312001 w 1716295"/>
                <a:gd name="connsiteY156" fmla="*/ 188273 h 704025"/>
                <a:gd name="connsiteX157" fmla="*/ 1287231 w 1716295"/>
                <a:gd name="connsiteY157" fmla="*/ 191830 h 704025"/>
                <a:gd name="connsiteX158" fmla="*/ 1265636 w 1716295"/>
                <a:gd name="connsiteY158" fmla="*/ 197673 h 704025"/>
                <a:gd name="connsiteX159" fmla="*/ 1231848 w 1716295"/>
                <a:gd name="connsiteY159" fmla="*/ 208978 h 704025"/>
                <a:gd name="connsiteX160" fmla="*/ 1209999 w 1716295"/>
                <a:gd name="connsiteY160" fmla="*/ 207581 h 704025"/>
                <a:gd name="connsiteX161" fmla="*/ 1191200 w 1716295"/>
                <a:gd name="connsiteY161" fmla="*/ 204532 h 704025"/>
                <a:gd name="connsiteX162" fmla="*/ 1162874 w 1716295"/>
                <a:gd name="connsiteY162" fmla="*/ 199451 h 704025"/>
                <a:gd name="connsiteX163" fmla="*/ 1141914 w 1716295"/>
                <a:gd name="connsiteY163" fmla="*/ 195641 h 704025"/>
                <a:gd name="connsiteX164" fmla="*/ 1127815 w 1716295"/>
                <a:gd name="connsiteY164" fmla="*/ 195260 h 704025"/>
                <a:gd name="connsiteX165" fmla="*/ 1105331 w 1716295"/>
                <a:gd name="connsiteY165" fmla="*/ 193735 h 704025"/>
                <a:gd name="connsiteX166" fmla="*/ 1081704 w 1716295"/>
                <a:gd name="connsiteY166" fmla="*/ 178746 h 704025"/>
                <a:gd name="connsiteX167" fmla="*/ 1078402 w 1716295"/>
                <a:gd name="connsiteY167" fmla="*/ 172903 h 704025"/>
                <a:gd name="connsiteX168" fmla="*/ 1073956 w 1716295"/>
                <a:gd name="connsiteY168" fmla="*/ 158676 h 704025"/>
                <a:gd name="connsiteX169" fmla="*/ 1069510 w 1716295"/>
                <a:gd name="connsiteY169" fmla="*/ 150420 h 704025"/>
                <a:gd name="connsiteX170" fmla="*/ 1058840 w 1716295"/>
                <a:gd name="connsiteY170" fmla="*/ 149150 h 704025"/>
                <a:gd name="connsiteX171" fmla="*/ 1037881 w 1716295"/>
                <a:gd name="connsiteY171" fmla="*/ 142671 h 704025"/>
                <a:gd name="connsiteX172" fmla="*/ 1024289 w 1716295"/>
                <a:gd name="connsiteY172" fmla="*/ 133398 h 704025"/>
                <a:gd name="connsiteX173" fmla="*/ 1009427 w 1716295"/>
                <a:gd name="connsiteY173" fmla="*/ 128572 h 704025"/>
                <a:gd name="connsiteX174" fmla="*/ 998884 w 1716295"/>
                <a:gd name="connsiteY174" fmla="*/ 127555 h 704025"/>
                <a:gd name="connsiteX175" fmla="*/ 983895 w 1716295"/>
                <a:gd name="connsiteY175" fmla="*/ 125142 h 704025"/>
                <a:gd name="connsiteX176" fmla="*/ 969033 w 1716295"/>
                <a:gd name="connsiteY176" fmla="*/ 120823 h 704025"/>
                <a:gd name="connsiteX177" fmla="*/ 946677 w 1716295"/>
                <a:gd name="connsiteY177" fmla="*/ 117520 h 704025"/>
                <a:gd name="connsiteX178" fmla="*/ 923940 w 1716295"/>
                <a:gd name="connsiteY178" fmla="*/ 118283 h 704025"/>
                <a:gd name="connsiteX179" fmla="*/ 902726 w 1716295"/>
                <a:gd name="connsiteY179" fmla="*/ 125523 h 704025"/>
                <a:gd name="connsiteX180" fmla="*/ 881513 w 1716295"/>
                <a:gd name="connsiteY180" fmla="*/ 133907 h 704025"/>
                <a:gd name="connsiteX181" fmla="*/ 865254 w 1716295"/>
                <a:gd name="connsiteY181" fmla="*/ 136955 h 704025"/>
                <a:gd name="connsiteX182" fmla="*/ 840738 w 1716295"/>
                <a:gd name="connsiteY182" fmla="*/ 133017 h 704025"/>
                <a:gd name="connsiteX183" fmla="*/ 822573 w 1716295"/>
                <a:gd name="connsiteY183" fmla="*/ 129080 h 704025"/>
                <a:gd name="connsiteX184" fmla="*/ 794247 w 1716295"/>
                <a:gd name="connsiteY184" fmla="*/ 120315 h 704025"/>
                <a:gd name="connsiteX185" fmla="*/ 775320 w 1716295"/>
                <a:gd name="connsiteY185" fmla="*/ 106596 h 704025"/>
                <a:gd name="connsiteX186" fmla="*/ 765412 w 1716295"/>
                <a:gd name="connsiteY186" fmla="*/ 72681 h 704025"/>
                <a:gd name="connsiteX187" fmla="*/ 765412 w 1716295"/>
                <a:gd name="connsiteY187" fmla="*/ 70648 h 704025"/>
                <a:gd name="connsiteX188" fmla="*/ 759061 w 1716295"/>
                <a:gd name="connsiteY188" fmla="*/ 53627 h 704025"/>
                <a:gd name="connsiteX189" fmla="*/ 758426 w 1716295"/>
                <a:gd name="connsiteY189" fmla="*/ 53246 h 704025"/>
                <a:gd name="connsiteX190" fmla="*/ 726542 w 1716295"/>
                <a:gd name="connsiteY190" fmla="*/ 42703 h 704025"/>
                <a:gd name="connsiteX191" fmla="*/ 679162 w 1716295"/>
                <a:gd name="connsiteY191" fmla="*/ 29111 h 704025"/>
                <a:gd name="connsiteX192" fmla="*/ 661760 w 1716295"/>
                <a:gd name="connsiteY192" fmla="*/ 26570 h 704025"/>
                <a:gd name="connsiteX193" fmla="*/ 644992 w 1716295"/>
                <a:gd name="connsiteY193" fmla="*/ 24411 h 704025"/>
                <a:gd name="connsiteX194" fmla="*/ 613744 w 1716295"/>
                <a:gd name="connsiteY194" fmla="*/ 9549 h 704025"/>
                <a:gd name="connsiteX195" fmla="*/ 594182 w 1716295"/>
                <a:gd name="connsiteY195" fmla="*/ 22 h 704025"/>
                <a:gd name="connsiteX196" fmla="*/ 581480 w 1716295"/>
                <a:gd name="connsiteY196" fmla="*/ 7644 h 704025"/>
                <a:gd name="connsiteX197" fmla="*/ 563570 w 1716295"/>
                <a:gd name="connsiteY197" fmla="*/ 23268 h 704025"/>
                <a:gd name="connsiteX198" fmla="*/ 559251 w 1716295"/>
                <a:gd name="connsiteY198" fmla="*/ 31524 h 704025"/>
                <a:gd name="connsiteX199" fmla="*/ 557091 w 1716295"/>
                <a:gd name="connsiteY199" fmla="*/ 37622 h 704025"/>
                <a:gd name="connsiteX200" fmla="*/ 549596 w 1716295"/>
                <a:gd name="connsiteY200" fmla="*/ 45116 h 704025"/>
                <a:gd name="connsiteX201" fmla="*/ 545659 w 1716295"/>
                <a:gd name="connsiteY201" fmla="*/ 48292 h 704025"/>
                <a:gd name="connsiteX202" fmla="*/ 541848 w 1716295"/>
                <a:gd name="connsiteY202" fmla="*/ 55024 h 704025"/>
                <a:gd name="connsiteX203" fmla="*/ 539562 w 1716295"/>
                <a:gd name="connsiteY203" fmla="*/ 67473 h 704025"/>
                <a:gd name="connsiteX204" fmla="*/ 543754 w 1716295"/>
                <a:gd name="connsiteY204" fmla="*/ 84748 h 704025"/>
                <a:gd name="connsiteX205" fmla="*/ 547310 w 1716295"/>
                <a:gd name="connsiteY205" fmla="*/ 94529 h 704025"/>
                <a:gd name="connsiteX206" fmla="*/ 553154 w 1716295"/>
                <a:gd name="connsiteY206" fmla="*/ 101896 h 704025"/>
                <a:gd name="connsiteX207" fmla="*/ 560013 w 1716295"/>
                <a:gd name="connsiteY207" fmla="*/ 112947 h 704025"/>
                <a:gd name="connsiteX208" fmla="*/ 555186 w 1716295"/>
                <a:gd name="connsiteY208" fmla="*/ 132001 h 704025"/>
                <a:gd name="connsiteX209" fmla="*/ 546167 w 1716295"/>
                <a:gd name="connsiteY209" fmla="*/ 146863 h 704025"/>
                <a:gd name="connsiteX210" fmla="*/ 533718 w 1716295"/>
                <a:gd name="connsiteY210" fmla="*/ 150801 h 704025"/>
                <a:gd name="connsiteX211" fmla="*/ 525843 w 1716295"/>
                <a:gd name="connsiteY211" fmla="*/ 152325 h 704025"/>
                <a:gd name="connsiteX212" fmla="*/ 519364 w 1716295"/>
                <a:gd name="connsiteY212" fmla="*/ 156644 h 704025"/>
                <a:gd name="connsiteX213" fmla="*/ 508568 w 1716295"/>
                <a:gd name="connsiteY213" fmla="*/ 162487 h 704025"/>
                <a:gd name="connsiteX214" fmla="*/ 494468 w 1716295"/>
                <a:gd name="connsiteY214" fmla="*/ 162614 h 704025"/>
                <a:gd name="connsiteX215" fmla="*/ 476811 w 1716295"/>
                <a:gd name="connsiteY215" fmla="*/ 158422 h 704025"/>
                <a:gd name="connsiteX216" fmla="*/ 466141 w 1716295"/>
                <a:gd name="connsiteY216" fmla="*/ 154993 h 704025"/>
                <a:gd name="connsiteX217" fmla="*/ 431463 w 1716295"/>
                <a:gd name="connsiteY217" fmla="*/ 146609 h 704025"/>
                <a:gd name="connsiteX218" fmla="*/ 419015 w 1716295"/>
                <a:gd name="connsiteY218" fmla="*/ 149150 h 704025"/>
                <a:gd name="connsiteX219" fmla="*/ 411140 w 1716295"/>
                <a:gd name="connsiteY219" fmla="*/ 154231 h 704025"/>
                <a:gd name="connsiteX220" fmla="*/ 395262 w 1716295"/>
                <a:gd name="connsiteY220" fmla="*/ 153595 h 704025"/>
                <a:gd name="connsiteX221" fmla="*/ 371507 w 1716295"/>
                <a:gd name="connsiteY221" fmla="*/ 148896 h 704025"/>
                <a:gd name="connsiteX222" fmla="*/ 346865 w 1716295"/>
                <a:gd name="connsiteY222" fmla="*/ 131366 h 704025"/>
                <a:gd name="connsiteX223" fmla="*/ 344578 w 1716295"/>
                <a:gd name="connsiteY223" fmla="*/ 122728 h 704025"/>
                <a:gd name="connsiteX224" fmla="*/ 341276 w 1716295"/>
                <a:gd name="connsiteY224" fmla="*/ 115361 h 704025"/>
                <a:gd name="connsiteX225" fmla="*/ 335305 w 1716295"/>
                <a:gd name="connsiteY225" fmla="*/ 107485 h 704025"/>
                <a:gd name="connsiteX226" fmla="*/ 321586 w 1716295"/>
                <a:gd name="connsiteY226" fmla="*/ 106977 h 704025"/>
                <a:gd name="connsiteX227" fmla="*/ 306979 w 1716295"/>
                <a:gd name="connsiteY227" fmla="*/ 107104 h 704025"/>
                <a:gd name="connsiteX228" fmla="*/ 274334 w 1716295"/>
                <a:gd name="connsiteY228" fmla="*/ 94783 h 704025"/>
                <a:gd name="connsiteX229" fmla="*/ 272809 w 1716295"/>
                <a:gd name="connsiteY229" fmla="*/ 93513 h 704025"/>
                <a:gd name="connsiteX230" fmla="*/ 272809 w 1716295"/>
                <a:gd name="connsiteY230" fmla="*/ 93513 h 704025"/>
                <a:gd name="connsiteX231" fmla="*/ 260615 w 1716295"/>
                <a:gd name="connsiteY231" fmla="*/ 88559 h 704025"/>
                <a:gd name="connsiteX232" fmla="*/ 249309 w 1716295"/>
                <a:gd name="connsiteY232" fmla="*/ 87415 h 704025"/>
                <a:gd name="connsiteX233" fmla="*/ 240926 w 1716295"/>
                <a:gd name="connsiteY233" fmla="*/ 92623 h 704025"/>
                <a:gd name="connsiteX234" fmla="*/ 226572 w 1716295"/>
                <a:gd name="connsiteY234" fmla="*/ 102404 h 704025"/>
                <a:gd name="connsiteX235" fmla="*/ 207900 w 1716295"/>
                <a:gd name="connsiteY235" fmla="*/ 104564 h 704025"/>
                <a:gd name="connsiteX236" fmla="*/ 200405 w 1716295"/>
                <a:gd name="connsiteY236" fmla="*/ 104818 h 704025"/>
                <a:gd name="connsiteX237" fmla="*/ 176778 w 1716295"/>
                <a:gd name="connsiteY237" fmla="*/ 116377 h 704025"/>
                <a:gd name="connsiteX238" fmla="*/ 168903 w 1716295"/>
                <a:gd name="connsiteY238" fmla="*/ 120442 h 704025"/>
                <a:gd name="connsiteX239" fmla="*/ 136511 w 1716295"/>
                <a:gd name="connsiteY239" fmla="*/ 136066 h 704025"/>
                <a:gd name="connsiteX240" fmla="*/ 111487 w 1716295"/>
                <a:gd name="connsiteY240" fmla="*/ 148133 h 704025"/>
                <a:gd name="connsiteX241" fmla="*/ 107550 w 1716295"/>
                <a:gd name="connsiteY241" fmla="*/ 150166 h 704025"/>
                <a:gd name="connsiteX242" fmla="*/ 97515 w 1716295"/>
                <a:gd name="connsiteY242" fmla="*/ 159058 h 704025"/>
                <a:gd name="connsiteX243" fmla="*/ 88496 w 1716295"/>
                <a:gd name="connsiteY243" fmla="*/ 170363 h 704025"/>
                <a:gd name="connsiteX244" fmla="*/ 83542 w 1716295"/>
                <a:gd name="connsiteY244" fmla="*/ 172776 h 704025"/>
                <a:gd name="connsiteX245" fmla="*/ 82399 w 1716295"/>
                <a:gd name="connsiteY245" fmla="*/ 173411 h 704025"/>
                <a:gd name="connsiteX246" fmla="*/ 56994 w 1716295"/>
                <a:gd name="connsiteY246" fmla="*/ 183446 h 704025"/>
                <a:gd name="connsiteX247" fmla="*/ 39972 w 1716295"/>
                <a:gd name="connsiteY247" fmla="*/ 184844 h 704025"/>
                <a:gd name="connsiteX248" fmla="*/ 18251 w 1716295"/>
                <a:gd name="connsiteY248" fmla="*/ 186495 h 704025"/>
                <a:gd name="connsiteX249" fmla="*/ 16981 w 1716295"/>
                <a:gd name="connsiteY249" fmla="*/ 189290 h 704025"/>
                <a:gd name="connsiteX250" fmla="*/ 11392 w 1716295"/>
                <a:gd name="connsiteY250" fmla="*/ 199960 h 704025"/>
                <a:gd name="connsiteX251" fmla="*/ 1103 w 1716295"/>
                <a:gd name="connsiteY251" fmla="*/ 208216 h 704025"/>
                <a:gd name="connsiteX252" fmla="*/ 1357 w 1716295"/>
                <a:gd name="connsiteY252" fmla="*/ 211392 h 704025"/>
                <a:gd name="connsiteX253" fmla="*/ 595 w 1716295"/>
                <a:gd name="connsiteY253" fmla="*/ 215330 h 704025"/>
                <a:gd name="connsiteX254" fmla="*/ 848 w 1716295"/>
                <a:gd name="connsiteY254" fmla="*/ 223459 h 70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16295" h="704025">
                  <a:moveTo>
                    <a:pt x="975" y="224348"/>
                  </a:moveTo>
                  <a:cubicBezTo>
                    <a:pt x="1992" y="227397"/>
                    <a:pt x="3135" y="227905"/>
                    <a:pt x="4278" y="228540"/>
                  </a:cubicBezTo>
                  <a:cubicBezTo>
                    <a:pt x="5675" y="229302"/>
                    <a:pt x="7200" y="230065"/>
                    <a:pt x="8724" y="231970"/>
                  </a:cubicBezTo>
                  <a:cubicBezTo>
                    <a:pt x="10757" y="234510"/>
                    <a:pt x="10757" y="236162"/>
                    <a:pt x="10757" y="237813"/>
                  </a:cubicBezTo>
                  <a:lnTo>
                    <a:pt x="10757" y="237813"/>
                  </a:lnTo>
                  <a:cubicBezTo>
                    <a:pt x="10757" y="237813"/>
                    <a:pt x="10757" y="239083"/>
                    <a:pt x="12281" y="240608"/>
                  </a:cubicBezTo>
                  <a:cubicBezTo>
                    <a:pt x="14313" y="242767"/>
                    <a:pt x="16346" y="244291"/>
                    <a:pt x="19394" y="246197"/>
                  </a:cubicBezTo>
                  <a:cubicBezTo>
                    <a:pt x="22570" y="248229"/>
                    <a:pt x="26889" y="250388"/>
                    <a:pt x="33367" y="253818"/>
                  </a:cubicBezTo>
                  <a:lnTo>
                    <a:pt x="33367" y="253818"/>
                  </a:lnTo>
                  <a:cubicBezTo>
                    <a:pt x="43783" y="259153"/>
                    <a:pt x="44037" y="260932"/>
                    <a:pt x="44545" y="265123"/>
                  </a:cubicBezTo>
                  <a:cubicBezTo>
                    <a:pt x="44672" y="266394"/>
                    <a:pt x="44926" y="267918"/>
                    <a:pt x="46196" y="270458"/>
                  </a:cubicBezTo>
                  <a:cubicBezTo>
                    <a:pt x="48483" y="275158"/>
                    <a:pt x="51405" y="276175"/>
                    <a:pt x="54580" y="277445"/>
                  </a:cubicBezTo>
                  <a:cubicBezTo>
                    <a:pt x="56740" y="278334"/>
                    <a:pt x="59026" y="279096"/>
                    <a:pt x="61439" y="280747"/>
                  </a:cubicBezTo>
                  <a:cubicBezTo>
                    <a:pt x="63726" y="282272"/>
                    <a:pt x="68934" y="281129"/>
                    <a:pt x="74015" y="280112"/>
                  </a:cubicBezTo>
                  <a:cubicBezTo>
                    <a:pt x="79858" y="278842"/>
                    <a:pt x="85575" y="277699"/>
                    <a:pt x="89385" y="280112"/>
                  </a:cubicBezTo>
                  <a:cubicBezTo>
                    <a:pt x="92179" y="281764"/>
                    <a:pt x="95228" y="283669"/>
                    <a:pt x="99039" y="285574"/>
                  </a:cubicBezTo>
                  <a:cubicBezTo>
                    <a:pt x="102850" y="287480"/>
                    <a:pt x="107422" y="289512"/>
                    <a:pt x="113393" y="291418"/>
                  </a:cubicBezTo>
                  <a:cubicBezTo>
                    <a:pt x="119871" y="293577"/>
                    <a:pt x="124190" y="294974"/>
                    <a:pt x="127747" y="297388"/>
                  </a:cubicBezTo>
                  <a:cubicBezTo>
                    <a:pt x="131558" y="299801"/>
                    <a:pt x="134352" y="302977"/>
                    <a:pt x="137147" y="308312"/>
                  </a:cubicBezTo>
                  <a:cubicBezTo>
                    <a:pt x="140195" y="313901"/>
                    <a:pt x="141212" y="317712"/>
                    <a:pt x="142481" y="322412"/>
                  </a:cubicBezTo>
                  <a:cubicBezTo>
                    <a:pt x="143498" y="326095"/>
                    <a:pt x="144514" y="330287"/>
                    <a:pt x="146927" y="336130"/>
                  </a:cubicBezTo>
                  <a:cubicBezTo>
                    <a:pt x="150865" y="346038"/>
                    <a:pt x="158232" y="353787"/>
                    <a:pt x="163441" y="359122"/>
                  </a:cubicBezTo>
                  <a:cubicBezTo>
                    <a:pt x="165092" y="360773"/>
                    <a:pt x="166489" y="362298"/>
                    <a:pt x="167632" y="363568"/>
                  </a:cubicBezTo>
                  <a:cubicBezTo>
                    <a:pt x="170300" y="366743"/>
                    <a:pt x="171824" y="372332"/>
                    <a:pt x="172206" y="378303"/>
                  </a:cubicBezTo>
                  <a:cubicBezTo>
                    <a:pt x="172586" y="384400"/>
                    <a:pt x="171824" y="391005"/>
                    <a:pt x="170046" y="395959"/>
                  </a:cubicBezTo>
                  <a:cubicBezTo>
                    <a:pt x="168267" y="400786"/>
                    <a:pt x="169284" y="403835"/>
                    <a:pt x="170300" y="406629"/>
                  </a:cubicBezTo>
                  <a:cubicBezTo>
                    <a:pt x="170935" y="408535"/>
                    <a:pt x="171570" y="410440"/>
                    <a:pt x="171697" y="412726"/>
                  </a:cubicBezTo>
                  <a:cubicBezTo>
                    <a:pt x="171951" y="416029"/>
                    <a:pt x="171316" y="419459"/>
                    <a:pt x="169792" y="423142"/>
                  </a:cubicBezTo>
                  <a:cubicBezTo>
                    <a:pt x="168394" y="426572"/>
                    <a:pt x="166108" y="430383"/>
                    <a:pt x="162932" y="434448"/>
                  </a:cubicBezTo>
                  <a:cubicBezTo>
                    <a:pt x="160138" y="438004"/>
                    <a:pt x="158360" y="440926"/>
                    <a:pt x="157216" y="443721"/>
                  </a:cubicBezTo>
                  <a:cubicBezTo>
                    <a:pt x="156200" y="446515"/>
                    <a:pt x="155692" y="449564"/>
                    <a:pt x="155692" y="453629"/>
                  </a:cubicBezTo>
                  <a:cubicBezTo>
                    <a:pt x="155692" y="459472"/>
                    <a:pt x="161027" y="463663"/>
                    <a:pt x="165981" y="467474"/>
                  </a:cubicBezTo>
                  <a:cubicBezTo>
                    <a:pt x="166997" y="468236"/>
                    <a:pt x="167886" y="468999"/>
                    <a:pt x="168903" y="469761"/>
                  </a:cubicBezTo>
                  <a:cubicBezTo>
                    <a:pt x="171316" y="471666"/>
                    <a:pt x="176270" y="473317"/>
                    <a:pt x="183130" y="474461"/>
                  </a:cubicBezTo>
                  <a:cubicBezTo>
                    <a:pt x="191132" y="475858"/>
                    <a:pt x="201294" y="476620"/>
                    <a:pt x="212980" y="477001"/>
                  </a:cubicBezTo>
                  <a:cubicBezTo>
                    <a:pt x="224413" y="477255"/>
                    <a:pt x="237115" y="477636"/>
                    <a:pt x="250833" y="478525"/>
                  </a:cubicBezTo>
                  <a:cubicBezTo>
                    <a:pt x="264679" y="479415"/>
                    <a:pt x="279795" y="480685"/>
                    <a:pt x="296309" y="482844"/>
                  </a:cubicBezTo>
                  <a:cubicBezTo>
                    <a:pt x="318919" y="485893"/>
                    <a:pt x="324509" y="491482"/>
                    <a:pt x="331495" y="498468"/>
                  </a:cubicBezTo>
                  <a:cubicBezTo>
                    <a:pt x="334798" y="501771"/>
                    <a:pt x="338354" y="505455"/>
                    <a:pt x="344578" y="509138"/>
                  </a:cubicBezTo>
                  <a:cubicBezTo>
                    <a:pt x="353724" y="514601"/>
                    <a:pt x="358932" y="518665"/>
                    <a:pt x="363124" y="522095"/>
                  </a:cubicBezTo>
                  <a:cubicBezTo>
                    <a:pt x="367697" y="525779"/>
                    <a:pt x="371127" y="528446"/>
                    <a:pt x="377351" y="530860"/>
                  </a:cubicBezTo>
                  <a:cubicBezTo>
                    <a:pt x="382813" y="532892"/>
                    <a:pt x="387259" y="532384"/>
                    <a:pt x="390688" y="532130"/>
                  </a:cubicBezTo>
                  <a:cubicBezTo>
                    <a:pt x="395769" y="531495"/>
                    <a:pt x="399453" y="531114"/>
                    <a:pt x="402883" y="535687"/>
                  </a:cubicBezTo>
                  <a:cubicBezTo>
                    <a:pt x="405551" y="539370"/>
                    <a:pt x="405804" y="542546"/>
                    <a:pt x="405931" y="545595"/>
                  </a:cubicBezTo>
                  <a:cubicBezTo>
                    <a:pt x="405931" y="547754"/>
                    <a:pt x="406186" y="549913"/>
                    <a:pt x="407964" y="551946"/>
                  </a:cubicBezTo>
                  <a:cubicBezTo>
                    <a:pt x="409488" y="553597"/>
                    <a:pt x="410885" y="554740"/>
                    <a:pt x="412155" y="555757"/>
                  </a:cubicBezTo>
                  <a:cubicBezTo>
                    <a:pt x="415458" y="558424"/>
                    <a:pt x="418379" y="560711"/>
                    <a:pt x="421047" y="567951"/>
                  </a:cubicBezTo>
                  <a:cubicBezTo>
                    <a:pt x="422826" y="572778"/>
                    <a:pt x="424223" y="577732"/>
                    <a:pt x="425620" y="582686"/>
                  </a:cubicBezTo>
                  <a:cubicBezTo>
                    <a:pt x="427144" y="587894"/>
                    <a:pt x="428542" y="592848"/>
                    <a:pt x="430066" y="596913"/>
                  </a:cubicBezTo>
                  <a:cubicBezTo>
                    <a:pt x="431718" y="601232"/>
                    <a:pt x="434258" y="603391"/>
                    <a:pt x="437307" y="606186"/>
                  </a:cubicBezTo>
                  <a:cubicBezTo>
                    <a:pt x="439720" y="608345"/>
                    <a:pt x="442387" y="610631"/>
                    <a:pt x="445309" y="614442"/>
                  </a:cubicBezTo>
                  <a:cubicBezTo>
                    <a:pt x="447722" y="617491"/>
                    <a:pt x="449247" y="620158"/>
                    <a:pt x="450517" y="622572"/>
                  </a:cubicBezTo>
                  <a:cubicBezTo>
                    <a:pt x="452803" y="626764"/>
                    <a:pt x="454455" y="629939"/>
                    <a:pt x="461314" y="631845"/>
                  </a:cubicBezTo>
                  <a:cubicBezTo>
                    <a:pt x="466395" y="633242"/>
                    <a:pt x="470714" y="632099"/>
                    <a:pt x="476176" y="630701"/>
                  </a:cubicBezTo>
                  <a:cubicBezTo>
                    <a:pt x="482654" y="628923"/>
                    <a:pt x="490403" y="626891"/>
                    <a:pt x="502597" y="627399"/>
                  </a:cubicBezTo>
                  <a:cubicBezTo>
                    <a:pt x="517460" y="628034"/>
                    <a:pt x="526478" y="629939"/>
                    <a:pt x="537148" y="632226"/>
                  </a:cubicBezTo>
                  <a:cubicBezTo>
                    <a:pt x="542991" y="633496"/>
                    <a:pt x="549342" y="634766"/>
                    <a:pt x="557218" y="635909"/>
                  </a:cubicBezTo>
                  <a:cubicBezTo>
                    <a:pt x="568142" y="637561"/>
                    <a:pt x="582369" y="639339"/>
                    <a:pt x="595199" y="640736"/>
                  </a:cubicBezTo>
                  <a:cubicBezTo>
                    <a:pt x="608155" y="642134"/>
                    <a:pt x="619460" y="643023"/>
                    <a:pt x="624160" y="643023"/>
                  </a:cubicBezTo>
                  <a:cubicBezTo>
                    <a:pt x="628860" y="643023"/>
                    <a:pt x="632925" y="641499"/>
                    <a:pt x="637117" y="639847"/>
                  </a:cubicBezTo>
                  <a:cubicBezTo>
                    <a:pt x="640420" y="638577"/>
                    <a:pt x="643849" y="637180"/>
                    <a:pt x="648168" y="636163"/>
                  </a:cubicBezTo>
                  <a:cubicBezTo>
                    <a:pt x="655281" y="634639"/>
                    <a:pt x="690468" y="641245"/>
                    <a:pt x="717270" y="646452"/>
                  </a:cubicBezTo>
                  <a:cubicBezTo>
                    <a:pt x="731496" y="649247"/>
                    <a:pt x="743564" y="651406"/>
                    <a:pt x="747120" y="651788"/>
                  </a:cubicBezTo>
                  <a:cubicBezTo>
                    <a:pt x="754107" y="652296"/>
                    <a:pt x="757791" y="657504"/>
                    <a:pt x="761347" y="662585"/>
                  </a:cubicBezTo>
                  <a:lnTo>
                    <a:pt x="761347" y="662585"/>
                  </a:lnTo>
                  <a:cubicBezTo>
                    <a:pt x="764015" y="666395"/>
                    <a:pt x="766683" y="670206"/>
                    <a:pt x="770493" y="670460"/>
                  </a:cubicBezTo>
                  <a:cubicBezTo>
                    <a:pt x="777352" y="670968"/>
                    <a:pt x="799836" y="678082"/>
                    <a:pt x="819779" y="684306"/>
                  </a:cubicBezTo>
                  <a:cubicBezTo>
                    <a:pt x="833244" y="688498"/>
                    <a:pt x="845565" y="692436"/>
                    <a:pt x="850773" y="693579"/>
                  </a:cubicBezTo>
                  <a:cubicBezTo>
                    <a:pt x="857632" y="695103"/>
                    <a:pt x="861189" y="694087"/>
                    <a:pt x="865000" y="692944"/>
                  </a:cubicBezTo>
                  <a:lnTo>
                    <a:pt x="865000" y="692944"/>
                  </a:lnTo>
                  <a:cubicBezTo>
                    <a:pt x="868303" y="691927"/>
                    <a:pt x="871859" y="690911"/>
                    <a:pt x="877448" y="690911"/>
                  </a:cubicBezTo>
                  <a:cubicBezTo>
                    <a:pt x="886213" y="690911"/>
                    <a:pt x="889261" y="694341"/>
                    <a:pt x="892183" y="697644"/>
                  </a:cubicBezTo>
                  <a:cubicBezTo>
                    <a:pt x="893453" y="699041"/>
                    <a:pt x="894723" y="700438"/>
                    <a:pt x="896629" y="701073"/>
                  </a:cubicBezTo>
                  <a:lnTo>
                    <a:pt x="896629" y="701073"/>
                  </a:lnTo>
                  <a:lnTo>
                    <a:pt x="898026" y="701454"/>
                  </a:lnTo>
                  <a:cubicBezTo>
                    <a:pt x="904759" y="703487"/>
                    <a:pt x="914158" y="706281"/>
                    <a:pt x="923940" y="700946"/>
                  </a:cubicBezTo>
                  <a:cubicBezTo>
                    <a:pt x="929274" y="698025"/>
                    <a:pt x="938039" y="693960"/>
                    <a:pt x="948201" y="689260"/>
                  </a:cubicBezTo>
                  <a:cubicBezTo>
                    <a:pt x="961285" y="683163"/>
                    <a:pt x="976782" y="676049"/>
                    <a:pt x="990246" y="668809"/>
                  </a:cubicBezTo>
                  <a:cubicBezTo>
                    <a:pt x="1009554" y="658393"/>
                    <a:pt x="1033943" y="656233"/>
                    <a:pt x="1051472" y="654709"/>
                  </a:cubicBezTo>
                  <a:cubicBezTo>
                    <a:pt x="1056427" y="654201"/>
                    <a:pt x="1060745" y="653820"/>
                    <a:pt x="1064556" y="653312"/>
                  </a:cubicBezTo>
                  <a:cubicBezTo>
                    <a:pt x="1074718" y="651788"/>
                    <a:pt x="1102664" y="650771"/>
                    <a:pt x="1125147" y="650009"/>
                  </a:cubicBezTo>
                  <a:cubicBezTo>
                    <a:pt x="1137976" y="649501"/>
                    <a:pt x="1148900" y="649120"/>
                    <a:pt x="1153982" y="648739"/>
                  </a:cubicBezTo>
                  <a:cubicBezTo>
                    <a:pt x="1160079" y="648231"/>
                    <a:pt x="1170876" y="644801"/>
                    <a:pt x="1181165" y="640482"/>
                  </a:cubicBezTo>
                  <a:cubicBezTo>
                    <a:pt x="1191962" y="636036"/>
                    <a:pt x="1201997" y="630828"/>
                    <a:pt x="1205427" y="627526"/>
                  </a:cubicBezTo>
                  <a:cubicBezTo>
                    <a:pt x="1208475" y="624604"/>
                    <a:pt x="1210254" y="622191"/>
                    <a:pt x="1212286" y="619650"/>
                  </a:cubicBezTo>
                  <a:cubicBezTo>
                    <a:pt x="1214954" y="616221"/>
                    <a:pt x="1217875" y="612537"/>
                    <a:pt x="1223845" y="606694"/>
                  </a:cubicBezTo>
                  <a:cubicBezTo>
                    <a:pt x="1233118" y="597675"/>
                    <a:pt x="1255729" y="584591"/>
                    <a:pt x="1267415" y="577986"/>
                  </a:cubicBezTo>
                  <a:cubicBezTo>
                    <a:pt x="1269321" y="576843"/>
                    <a:pt x="1270972" y="575954"/>
                    <a:pt x="1272369" y="575191"/>
                  </a:cubicBezTo>
                  <a:cubicBezTo>
                    <a:pt x="1276180" y="572905"/>
                    <a:pt x="1279482" y="570746"/>
                    <a:pt x="1281642" y="568586"/>
                  </a:cubicBezTo>
                  <a:cubicBezTo>
                    <a:pt x="1283420" y="566935"/>
                    <a:pt x="1284437" y="565284"/>
                    <a:pt x="1284309" y="563759"/>
                  </a:cubicBezTo>
                  <a:cubicBezTo>
                    <a:pt x="1284309" y="562489"/>
                    <a:pt x="1279355" y="555757"/>
                    <a:pt x="1273893" y="548389"/>
                  </a:cubicBezTo>
                  <a:cubicBezTo>
                    <a:pt x="1266780" y="538735"/>
                    <a:pt x="1259032" y="528319"/>
                    <a:pt x="1259032" y="523492"/>
                  </a:cubicBezTo>
                  <a:cubicBezTo>
                    <a:pt x="1259032" y="519427"/>
                    <a:pt x="1263604" y="510790"/>
                    <a:pt x="1269321" y="502406"/>
                  </a:cubicBezTo>
                  <a:cubicBezTo>
                    <a:pt x="1275418" y="493387"/>
                    <a:pt x="1282912" y="484115"/>
                    <a:pt x="1287104" y="481193"/>
                  </a:cubicBezTo>
                  <a:cubicBezTo>
                    <a:pt x="1291550" y="478017"/>
                    <a:pt x="1297520" y="476493"/>
                    <a:pt x="1304379" y="476747"/>
                  </a:cubicBezTo>
                  <a:cubicBezTo>
                    <a:pt x="1310477" y="477001"/>
                    <a:pt x="1317336" y="478779"/>
                    <a:pt x="1324449" y="482336"/>
                  </a:cubicBezTo>
                  <a:cubicBezTo>
                    <a:pt x="1330546" y="485385"/>
                    <a:pt x="1337786" y="488687"/>
                    <a:pt x="1344519" y="491482"/>
                  </a:cubicBezTo>
                  <a:cubicBezTo>
                    <a:pt x="1352775" y="495039"/>
                    <a:pt x="1360270" y="497833"/>
                    <a:pt x="1363319" y="498722"/>
                  </a:cubicBezTo>
                  <a:cubicBezTo>
                    <a:pt x="1365859" y="499485"/>
                    <a:pt x="1369924" y="499357"/>
                    <a:pt x="1373989" y="498341"/>
                  </a:cubicBezTo>
                  <a:cubicBezTo>
                    <a:pt x="1377673" y="497452"/>
                    <a:pt x="1381483" y="495674"/>
                    <a:pt x="1384532" y="493133"/>
                  </a:cubicBezTo>
                  <a:lnTo>
                    <a:pt x="1384532" y="493133"/>
                  </a:lnTo>
                  <a:lnTo>
                    <a:pt x="1386564" y="491355"/>
                  </a:lnTo>
                  <a:cubicBezTo>
                    <a:pt x="1397361" y="482336"/>
                    <a:pt x="1430134" y="455026"/>
                    <a:pt x="1439534" y="453501"/>
                  </a:cubicBezTo>
                  <a:cubicBezTo>
                    <a:pt x="1443091" y="452866"/>
                    <a:pt x="1450458" y="452739"/>
                    <a:pt x="1458715" y="452485"/>
                  </a:cubicBezTo>
                  <a:cubicBezTo>
                    <a:pt x="1472052" y="452104"/>
                    <a:pt x="1488057" y="451723"/>
                    <a:pt x="1492630" y="449564"/>
                  </a:cubicBezTo>
                  <a:cubicBezTo>
                    <a:pt x="1495933" y="448039"/>
                    <a:pt x="1499617" y="445753"/>
                    <a:pt x="1503173" y="443340"/>
                  </a:cubicBezTo>
                  <a:cubicBezTo>
                    <a:pt x="1508127" y="440037"/>
                    <a:pt x="1512827" y="436480"/>
                    <a:pt x="1516003" y="433940"/>
                  </a:cubicBezTo>
                  <a:cubicBezTo>
                    <a:pt x="1517654" y="432542"/>
                    <a:pt x="1517654" y="430764"/>
                    <a:pt x="1517527" y="428605"/>
                  </a:cubicBezTo>
                  <a:cubicBezTo>
                    <a:pt x="1517400" y="425556"/>
                    <a:pt x="1517273" y="421999"/>
                    <a:pt x="1519433" y="417426"/>
                  </a:cubicBezTo>
                  <a:cubicBezTo>
                    <a:pt x="1521719" y="412599"/>
                    <a:pt x="1527435" y="405613"/>
                    <a:pt x="1533405" y="400151"/>
                  </a:cubicBezTo>
                  <a:cubicBezTo>
                    <a:pt x="1538867" y="395197"/>
                    <a:pt x="1544711" y="391386"/>
                    <a:pt x="1549029" y="391259"/>
                  </a:cubicBezTo>
                  <a:lnTo>
                    <a:pt x="1549791" y="391259"/>
                  </a:lnTo>
                  <a:cubicBezTo>
                    <a:pt x="1557540" y="391005"/>
                    <a:pt x="1578499" y="390370"/>
                    <a:pt x="1585359" y="389481"/>
                  </a:cubicBezTo>
                  <a:cubicBezTo>
                    <a:pt x="1587899" y="389227"/>
                    <a:pt x="1595394" y="386051"/>
                    <a:pt x="1604031" y="382622"/>
                  </a:cubicBezTo>
                  <a:cubicBezTo>
                    <a:pt x="1616861" y="377414"/>
                    <a:pt x="1632230" y="371062"/>
                    <a:pt x="1640487" y="370173"/>
                  </a:cubicBezTo>
                  <a:cubicBezTo>
                    <a:pt x="1645822" y="369665"/>
                    <a:pt x="1656873" y="369919"/>
                    <a:pt x="1669068" y="370173"/>
                  </a:cubicBezTo>
                  <a:cubicBezTo>
                    <a:pt x="1687487" y="370554"/>
                    <a:pt x="1708192" y="371062"/>
                    <a:pt x="1713272" y="369030"/>
                  </a:cubicBezTo>
                  <a:cubicBezTo>
                    <a:pt x="1715940" y="368014"/>
                    <a:pt x="1716575" y="366362"/>
                    <a:pt x="1716194" y="364457"/>
                  </a:cubicBezTo>
                  <a:cubicBezTo>
                    <a:pt x="1715432" y="361154"/>
                    <a:pt x="1712510" y="356581"/>
                    <a:pt x="1708700" y="351373"/>
                  </a:cubicBezTo>
                  <a:cubicBezTo>
                    <a:pt x="1704127" y="344895"/>
                    <a:pt x="1687105" y="326476"/>
                    <a:pt x="1671101" y="311742"/>
                  </a:cubicBezTo>
                  <a:cubicBezTo>
                    <a:pt x="1660176" y="301707"/>
                    <a:pt x="1650141" y="293323"/>
                    <a:pt x="1645314" y="292053"/>
                  </a:cubicBezTo>
                  <a:cubicBezTo>
                    <a:pt x="1639090" y="290401"/>
                    <a:pt x="1630706" y="289893"/>
                    <a:pt x="1622450" y="290401"/>
                  </a:cubicBezTo>
                  <a:cubicBezTo>
                    <a:pt x="1614320" y="290910"/>
                    <a:pt x="1606318" y="292434"/>
                    <a:pt x="1600601" y="294847"/>
                  </a:cubicBezTo>
                  <a:cubicBezTo>
                    <a:pt x="1594759" y="297261"/>
                    <a:pt x="1591710" y="301453"/>
                    <a:pt x="1589297" y="304882"/>
                  </a:cubicBezTo>
                  <a:cubicBezTo>
                    <a:pt x="1586629" y="308693"/>
                    <a:pt x="1584470" y="311615"/>
                    <a:pt x="1580150" y="312123"/>
                  </a:cubicBezTo>
                  <a:cubicBezTo>
                    <a:pt x="1575832" y="312631"/>
                    <a:pt x="1570116" y="309074"/>
                    <a:pt x="1564145" y="305517"/>
                  </a:cubicBezTo>
                  <a:cubicBezTo>
                    <a:pt x="1559065" y="302342"/>
                    <a:pt x="1553729" y="299166"/>
                    <a:pt x="1550935" y="299166"/>
                  </a:cubicBezTo>
                  <a:cubicBezTo>
                    <a:pt x="1546997" y="299166"/>
                    <a:pt x="1542170" y="299801"/>
                    <a:pt x="1537597" y="300563"/>
                  </a:cubicBezTo>
                  <a:cubicBezTo>
                    <a:pt x="1533532" y="301199"/>
                    <a:pt x="1529595" y="301707"/>
                    <a:pt x="1526165" y="301834"/>
                  </a:cubicBezTo>
                  <a:cubicBezTo>
                    <a:pt x="1524006" y="301834"/>
                    <a:pt x="1520703" y="303358"/>
                    <a:pt x="1517273" y="304755"/>
                  </a:cubicBezTo>
                  <a:cubicBezTo>
                    <a:pt x="1511303" y="307296"/>
                    <a:pt x="1505205" y="309963"/>
                    <a:pt x="1499617" y="307931"/>
                  </a:cubicBezTo>
                  <a:cubicBezTo>
                    <a:pt x="1491995" y="305136"/>
                    <a:pt x="1488439" y="298277"/>
                    <a:pt x="1484627" y="290782"/>
                  </a:cubicBezTo>
                  <a:cubicBezTo>
                    <a:pt x="1484247" y="289893"/>
                    <a:pt x="1483739" y="289131"/>
                    <a:pt x="1483230" y="288115"/>
                  </a:cubicBezTo>
                  <a:cubicBezTo>
                    <a:pt x="1479038" y="280366"/>
                    <a:pt x="1481071" y="278207"/>
                    <a:pt x="1485517" y="273507"/>
                  </a:cubicBezTo>
                  <a:cubicBezTo>
                    <a:pt x="1486660" y="272237"/>
                    <a:pt x="1488184" y="270713"/>
                    <a:pt x="1489582" y="268680"/>
                  </a:cubicBezTo>
                  <a:cubicBezTo>
                    <a:pt x="1490725" y="267156"/>
                    <a:pt x="1490852" y="266902"/>
                    <a:pt x="1491106" y="266648"/>
                  </a:cubicBezTo>
                  <a:cubicBezTo>
                    <a:pt x="1492757" y="264361"/>
                    <a:pt x="1493646" y="263345"/>
                    <a:pt x="1493774" y="262456"/>
                  </a:cubicBezTo>
                  <a:cubicBezTo>
                    <a:pt x="1494028" y="261567"/>
                    <a:pt x="1494028" y="260296"/>
                    <a:pt x="1493901" y="257756"/>
                  </a:cubicBezTo>
                  <a:cubicBezTo>
                    <a:pt x="1493901" y="256994"/>
                    <a:pt x="1493901" y="256105"/>
                    <a:pt x="1493901" y="255088"/>
                  </a:cubicBezTo>
                  <a:cubicBezTo>
                    <a:pt x="1493774" y="247594"/>
                    <a:pt x="1494916" y="245308"/>
                    <a:pt x="1496695" y="241878"/>
                  </a:cubicBezTo>
                  <a:cubicBezTo>
                    <a:pt x="1497330" y="240608"/>
                    <a:pt x="1498219" y="239083"/>
                    <a:pt x="1498981" y="236797"/>
                  </a:cubicBezTo>
                  <a:cubicBezTo>
                    <a:pt x="1500379" y="233113"/>
                    <a:pt x="1508890" y="217235"/>
                    <a:pt x="1518162" y="200341"/>
                  </a:cubicBezTo>
                  <a:cubicBezTo>
                    <a:pt x="1527562" y="183319"/>
                    <a:pt x="1537724" y="165409"/>
                    <a:pt x="1542170" y="158168"/>
                  </a:cubicBezTo>
                  <a:lnTo>
                    <a:pt x="1540137" y="157279"/>
                  </a:lnTo>
                  <a:cubicBezTo>
                    <a:pt x="1531627" y="153468"/>
                    <a:pt x="1523371" y="149785"/>
                    <a:pt x="1516003" y="150547"/>
                  </a:cubicBezTo>
                  <a:cubicBezTo>
                    <a:pt x="1509525" y="151309"/>
                    <a:pt x="1503173" y="153087"/>
                    <a:pt x="1497457" y="154739"/>
                  </a:cubicBezTo>
                  <a:cubicBezTo>
                    <a:pt x="1491868" y="156263"/>
                    <a:pt x="1486914" y="157660"/>
                    <a:pt x="1482468" y="158041"/>
                  </a:cubicBezTo>
                  <a:cubicBezTo>
                    <a:pt x="1477006" y="158422"/>
                    <a:pt x="1470782" y="153214"/>
                    <a:pt x="1463922" y="147498"/>
                  </a:cubicBezTo>
                  <a:cubicBezTo>
                    <a:pt x="1457190" y="141909"/>
                    <a:pt x="1449823" y="135812"/>
                    <a:pt x="1444106" y="135431"/>
                  </a:cubicBezTo>
                  <a:cubicBezTo>
                    <a:pt x="1437374" y="135050"/>
                    <a:pt x="1428483" y="134923"/>
                    <a:pt x="1420988" y="134796"/>
                  </a:cubicBezTo>
                  <a:cubicBezTo>
                    <a:pt x="1414129" y="134796"/>
                    <a:pt x="1408412" y="134796"/>
                    <a:pt x="1406507" y="135177"/>
                  </a:cubicBezTo>
                  <a:cubicBezTo>
                    <a:pt x="1404602" y="135431"/>
                    <a:pt x="1398632" y="138225"/>
                    <a:pt x="1391646" y="142163"/>
                  </a:cubicBezTo>
                  <a:cubicBezTo>
                    <a:pt x="1385167" y="145720"/>
                    <a:pt x="1377927" y="150166"/>
                    <a:pt x="1372083" y="154485"/>
                  </a:cubicBezTo>
                  <a:cubicBezTo>
                    <a:pt x="1365986" y="158930"/>
                    <a:pt x="1360524" y="165155"/>
                    <a:pt x="1355825" y="170617"/>
                  </a:cubicBezTo>
                  <a:cubicBezTo>
                    <a:pt x="1350743" y="176460"/>
                    <a:pt x="1346424" y="181414"/>
                    <a:pt x="1342233" y="183192"/>
                  </a:cubicBezTo>
                  <a:lnTo>
                    <a:pt x="1342233" y="183192"/>
                  </a:lnTo>
                  <a:cubicBezTo>
                    <a:pt x="1337660" y="185098"/>
                    <a:pt x="1324958" y="186749"/>
                    <a:pt x="1312001" y="188273"/>
                  </a:cubicBezTo>
                  <a:cubicBezTo>
                    <a:pt x="1302855" y="189417"/>
                    <a:pt x="1293582" y="190560"/>
                    <a:pt x="1287231" y="191830"/>
                  </a:cubicBezTo>
                  <a:cubicBezTo>
                    <a:pt x="1281769" y="192973"/>
                    <a:pt x="1273766" y="195133"/>
                    <a:pt x="1265636" y="197673"/>
                  </a:cubicBezTo>
                  <a:cubicBezTo>
                    <a:pt x="1250775" y="202246"/>
                    <a:pt x="1235277" y="207708"/>
                    <a:pt x="1231848" y="208978"/>
                  </a:cubicBezTo>
                  <a:cubicBezTo>
                    <a:pt x="1227402" y="210630"/>
                    <a:pt x="1220797" y="209486"/>
                    <a:pt x="1209999" y="207581"/>
                  </a:cubicBezTo>
                  <a:cubicBezTo>
                    <a:pt x="1204792" y="206692"/>
                    <a:pt x="1198440" y="205549"/>
                    <a:pt x="1191200" y="204532"/>
                  </a:cubicBezTo>
                  <a:cubicBezTo>
                    <a:pt x="1179514" y="202881"/>
                    <a:pt x="1170876" y="201103"/>
                    <a:pt x="1162874" y="199451"/>
                  </a:cubicBezTo>
                  <a:cubicBezTo>
                    <a:pt x="1155887" y="198054"/>
                    <a:pt x="1149409" y="196657"/>
                    <a:pt x="1141914" y="195641"/>
                  </a:cubicBezTo>
                  <a:cubicBezTo>
                    <a:pt x="1135309" y="194752"/>
                    <a:pt x="1131498" y="195006"/>
                    <a:pt x="1127815" y="195260"/>
                  </a:cubicBezTo>
                  <a:cubicBezTo>
                    <a:pt x="1122606" y="195514"/>
                    <a:pt x="1117398" y="195895"/>
                    <a:pt x="1105331" y="193735"/>
                  </a:cubicBezTo>
                  <a:cubicBezTo>
                    <a:pt x="1087674" y="190560"/>
                    <a:pt x="1085261" y="185860"/>
                    <a:pt x="1081704" y="178746"/>
                  </a:cubicBezTo>
                  <a:cubicBezTo>
                    <a:pt x="1080815" y="176968"/>
                    <a:pt x="1079799" y="174936"/>
                    <a:pt x="1078402" y="172903"/>
                  </a:cubicBezTo>
                  <a:cubicBezTo>
                    <a:pt x="1074972" y="167949"/>
                    <a:pt x="1074464" y="163122"/>
                    <a:pt x="1073956" y="158676"/>
                  </a:cubicBezTo>
                  <a:cubicBezTo>
                    <a:pt x="1073575" y="154612"/>
                    <a:pt x="1073194" y="151309"/>
                    <a:pt x="1069510" y="150420"/>
                  </a:cubicBezTo>
                  <a:cubicBezTo>
                    <a:pt x="1066207" y="149531"/>
                    <a:pt x="1062524" y="149404"/>
                    <a:pt x="1058840" y="149150"/>
                  </a:cubicBezTo>
                  <a:cubicBezTo>
                    <a:pt x="1051218" y="148641"/>
                    <a:pt x="1043724" y="148133"/>
                    <a:pt x="1037881" y="142671"/>
                  </a:cubicBezTo>
                  <a:cubicBezTo>
                    <a:pt x="1034197" y="139242"/>
                    <a:pt x="1029497" y="135939"/>
                    <a:pt x="1024289" y="133398"/>
                  </a:cubicBezTo>
                  <a:cubicBezTo>
                    <a:pt x="1019462" y="130985"/>
                    <a:pt x="1014254" y="129207"/>
                    <a:pt x="1009427" y="128572"/>
                  </a:cubicBezTo>
                  <a:cubicBezTo>
                    <a:pt x="1005362" y="128063"/>
                    <a:pt x="1001932" y="127809"/>
                    <a:pt x="998884" y="127555"/>
                  </a:cubicBezTo>
                  <a:cubicBezTo>
                    <a:pt x="993422" y="127174"/>
                    <a:pt x="988849" y="126920"/>
                    <a:pt x="983895" y="125142"/>
                  </a:cubicBezTo>
                  <a:cubicBezTo>
                    <a:pt x="980339" y="123872"/>
                    <a:pt x="975385" y="122220"/>
                    <a:pt x="969033" y="120823"/>
                  </a:cubicBezTo>
                  <a:cubicBezTo>
                    <a:pt x="962809" y="119299"/>
                    <a:pt x="955314" y="118028"/>
                    <a:pt x="946677" y="117520"/>
                  </a:cubicBezTo>
                  <a:cubicBezTo>
                    <a:pt x="938039" y="117012"/>
                    <a:pt x="930926" y="117139"/>
                    <a:pt x="923940" y="118283"/>
                  </a:cubicBezTo>
                  <a:cubicBezTo>
                    <a:pt x="917080" y="119426"/>
                    <a:pt x="910348" y="121712"/>
                    <a:pt x="902726" y="125523"/>
                  </a:cubicBezTo>
                  <a:cubicBezTo>
                    <a:pt x="894597" y="129461"/>
                    <a:pt x="887610" y="132128"/>
                    <a:pt x="881513" y="133907"/>
                  </a:cubicBezTo>
                  <a:cubicBezTo>
                    <a:pt x="875289" y="135685"/>
                    <a:pt x="870080" y="136574"/>
                    <a:pt x="865254" y="136955"/>
                  </a:cubicBezTo>
                  <a:cubicBezTo>
                    <a:pt x="858776" y="137336"/>
                    <a:pt x="850519" y="135431"/>
                    <a:pt x="840738" y="133017"/>
                  </a:cubicBezTo>
                  <a:cubicBezTo>
                    <a:pt x="835022" y="131620"/>
                    <a:pt x="828797" y="130223"/>
                    <a:pt x="822573" y="129080"/>
                  </a:cubicBezTo>
                  <a:cubicBezTo>
                    <a:pt x="812793" y="127301"/>
                    <a:pt x="802884" y="124380"/>
                    <a:pt x="794247" y="120315"/>
                  </a:cubicBezTo>
                  <a:cubicBezTo>
                    <a:pt x="786498" y="116631"/>
                    <a:pt x="779893" y="112058"/>
                    <a:pt x="775320" y="106596"/>
                  </a:cubicBezTo>
                  <a:cubicBezTo>
                    <a:pt x="766048" y="95291"/>
                    <a:pt x="765920" y="88559"/>
                    <a:pt x="765412" y="72681"/>
                  </a:cubicBezTo>
                  <a:lnTo>
                    <a:pt x="765412" y="70648"/>
                  </a:lnTo>
                  <a:cubicBezTo>
                    <a:pt x="765031" y="56802"/>
                    <a:pt x="763125" y="55786"/>
                    <a:pt x="759061" y="53627"/>
                  </a:cubicBezTo>
                  <a:lnTo>
                    <a:pt x="758426" y="53246"/>
                  </a:lnTo>
                  <a:cubicBezTo>
                    <a:pt x="755885" y="51975"/>
                    <a:pt x="742293" y="47530"/>
                    <a:pt x="726542" y="42703"/>
                  </a:cubicBezTo>
                  <a:cubicBezTo>
                    <a:pt x="709140" y="37368"/>
                    <a:pt x="689197" y="31651"/>
                    <a:pt x="679162" y="29111"/>
                  </a:cubicBezTo>
                  <a:cubicBezTo>
                    <a:pt x="669635" y="26697"/>
                    <a:pt x="665698" y="26697"/>
                    <a:pt x="661760" y="26570"/>
                  </a:cubicBezTo>
                  <a:cubicBezTo>
                    <a:pt x="657695" y="26570"/>
                    <a:pt x="653630" y="26443"/>
                    <a:pt x="644992" y="24411"/>
                  </a:cubicBezTo>
                  <a:cubicBezTo>
                    <a:pt x="635593" y="22252"/>
                    <a:pt x="624033" y="15519"/>
                    <a:pt x="613744" y="9549"/>
                  </a:cubicBezTo>
                  <a:cubicBezTo>
                    <a:pt x="604471" y="4214"/>
                    <a:pt x="596469" y="-359"/>
                    <a:pt x="594182" y="22"/>
                  </a:cubicBezTo>
                  <a:cubicBezTo>
                    <a:pt x="591515" y="530"/>
                    <a:pt x="586688" y="3706"/>
                    <a:pt x="581480" y="7644"/>
                  </a:cubicBezTo>
                  <a:cubicBezTo>
                    <a:pt x="574239" y="12979"/>
                    <a:pt x="566872" y="19584"/>
                    <a:pt x="563570" y="23268"/>
                  </a:cubicBezTo>
                  <a:cubicBezTo>
                    <a:pt x="560394" y="26825"/>
                    <a:pt x="559885" y="29111"/>
                    <a:pt x="559251" y="31524"/>
                  </a:cubicBezTo>
                  <a:cubicBezTo>
                    <a:pt x="558743" y="33430"/>
                    <a:pt x="558361" y="35208"/>
                    <a:pt x="557091" y="37622"/>
                  </a:cubicBezTo>
                  <a:cubicBezTo>
                    <a:pt x="555058" y="41432"/>
                    <a:pt x="552391" y="43338"/>
                    <a:pt x="549596" y="45116"/>
                  </a:cubicBezTo>
                  <a:cubicBezTo>
                    <a:pt x="548199" y="46132"/>
                    <a:pt x="546802" y="47021"/>
                    <a:pt x="545659" y="48292"/>
                  </a:cubicBezTo>
                  <a:cubicBezTo>
                    <a:pt x="544135" y="49943"/>
                    <a:pt x="542865" y="52102"/>
                    <a:pt x="541848" y="55024"/>
                  </a:cubicBezTo>
                  <a:cubicBezTo>
                    <a:pt x="540705" y="58200"/>
                    <a:pt x="539942" y="62264"/>
                    <a:pt x="539562" y="67473"/>
                  </a:cubicBezTo>
                  <a:cubicBezTo>
                    <a:pt x="539053" y="73824"/>
                    <a:pt x="541467" y="79413"/>
                    <a:pt x="543754" y="84748"/>
                  </a:cubicBezTo>
                  <a:cubicBezTo>
                    <a:pt x="545151" y="88051"/>
                    <a:pt x="546421" y="91099"/>
                    <a:pt x="547310" y="94529"/>
                  </a:cubicBezTo>
                  <a:cubicBezTo>
                    <a:pt x="548072" y="97704"/>
                    <a:pt x="550740" y="99864"/>
                    <a:pt x="553154" y="101896"/>
                  </a:cubicBezTo>
                  <a:cubicBezTo>
                    <a:pt x="556710" y="104818"/>
                    <a:pt x="560013" y="107485"/>
                    <a:pt x="560013" y="112947"/>
                  </a:cubicBezTo>
                  <a:cubicBezTo>
                    <a:pt x="560013" y="117393"/>
                    <a:pt x="557981" y="125015"/>
                    <a:pt x="555186" y="132001"/>
                  </a:cubicBezTo>
                  <a:cubicBezTo>
                    <a:pt x="552645" y="138352"/>
                    <a:pt x="549342" y="144323"/>
                    <a:pt x="546167" y="146863"/>
                  </a:cubicBezTo>
                  <a:cubicBezTo>
                    <a:pt x="542102" y="150039"/>
                    <a:pt x="538038" y="150420"/>
                    <a:pt x="533718" y="150801"/>
                  </a:cubicBezTo>
                  <a:cubicBezTo>
                    <a:pt x="531051" y="151055"/>
                    <a:pt x="528256" y="151309"/>
                    <a:pt x="525843" y="152325"/>
                  </a:cubicBezTo>
                  <a:cubicBezTo>
                    <a:pt x="523302" y="153468"/>
                    <a:pt x="521270" y="155120"/>
                    <a:pt x="519364" y="156644"/>
                  </a:cubicBezTo>
                  <a:cubicBezTo>
                    <a:pt x="516316" y="159058"/>
                    <a:pt x="513522" y="161344"/>
                    <a:pt x="508568" y="162487"/>
                  </a:cubicBezTo>
                  <a:cubicBezTo>
                    <a:pt x="504376" y="163503"/>
                    <a:pt x="499803" y="163376"/>
                    <a:pt x="494468" y="162614"/>
                  </a:cubicBezTo>
                  <a:cubicBezTo>
                    <a:pt x="489387" y="161852"/>
                    <a:pt x="483543" y="160328"/>
                    <a:pt x="476811" y="158422"/>
                  </a:cubicBezTo>
                  <a:cubicBezTo>
                    <a:pt x="473381" y="157406"/>
                    <a:pt x="469825" y="156263"/>
                    <a:pt x="466141" y="154993"/>
                  </a:cubicBezTo>
                  <a:cubicBezTo>
                    <a:pt x="455852" y="151563"/>
                    <a:pt x="444420" y="147752"/>
                    <a:pt x="431463" y="146609"/>
                  </a:cubicBezTo>
                  <a:cubicBezTo>
                    <a:pt x="421937" y="145847"/>
                    <a:pt x="420539" y="147371"/>
                    <a:pt x="419015" y="149150"/>
                  </a:cubicBezTo>
                  <a:cubicBezTo>
                    <a:pt x="417364" y="150928"/>
                    <a:pt x="415585" y="152960"/>
                    <a:pt x="411140" y="154231"/>
                  </a:cubicBezTo>
                  <a:cubicBezTo>
                    <a:pt x="404915" y="156136"/>
                    <a:pt x="401993" y="155247"/>
                    <a:pt x="395262" y="153595"/>
                  </a:cubicBezTo>
                  <a:cubicBezTo>
                    <a:pt x="390435" y="152325"/>
                    <a:pt x="383575" y="150547"/>
                    <a:pt x="371507" y="148896"/>
                  </a:cubicBezTo>
                  <a:cubicBezTo>
                    <a:pt x="349151" y="145847"/>
                    <a:pt x="348262" y="140131"/>
                    <a:pt x="346865" y="131366"/>
                  </a:cubicBezTo>
                  <a:cubicBezTo>
                    <a:pt x="346484" y="128699"/>
                    <a:pt x="345976" y="125777"/>
                    <a:pt x="344578" y="122728"/>
                  </a:cubicBezTo>
                  <a:cubicBezTo>
                    <a:pt x="343181" y="119807"/>
                    <a:pt x="342164" y="117393"/>
                    <a:pt x="341276" y="115361"/>
                  </a:cubicBezTo>
                  <a:cubicBezTo>
                    <a:pt x="338862" y="109772"/>
                    <a:pt x="338100" y="108120"/>
                    <a:pt x="335305" y="107485"/>
                  </a:cubicBezTo>
                  <a:cubicBezTo>
                    <a:pt x="331875" y="106723"/>
                    <a:pt x="328446" y="106850"/>
                    <a:pt x="321586" y="106977"/>
                  </a:cubicBezTo>
                  <a:cubicBezTo>
                    <a:pt x="317649" y="106977"/>
                    <a:pt x="312568" y="107104"/>
                    <a:pt x="306979" y="107104"/>
                  </a:cubicBezTo>
                  <a:cubicBezTo>
                    <a:pt x="289957" y="107104"/>
                    <a:pt x="279414" y="98848"/>
                    <a:pt x="274334" y="94783"/>
                  </a:cubicBezTo>
                  <a:cubicBezTo>
                    <a:pt x="273826" y="94402"/>
                    <a:pt x="273444" y="94021"/>
                    <a:pt x="272809" y="93513"/>
                  </a:cubicBezTo>
                  <a:lnTo>
                    <a:pt x="272809" y="93513"/>
                  </a:lnTo>
                  <a:cubicBezTo>
                    <a:pt x="270776" y="92115"/>
                    <a:pt x="265949" y="89829"/>
                    <a:pt x="260615" y="88559"/>
                  </a:cubicBezTo>
                  <a:cubicBezTo>
                    <a:pt x="256804" y="87542"/>
                    <a:pt x="252739" y="87034"/>
                    <a:pt x="249309" y="87415"/>
                  </a:cubicBezTo>
                  <a:cubicBezTo>
                    <a:pt x="245880" y="87924"/>
                    <a:pt x="243594" y="90083"/>
                    <a:pt x="240926" y="92623"/>
                  </a:cubicBezTo>
                  <a:cubicBezTo>
                    <a:pt x="237623" y="95799"/>
                    <a:pt x="233685" y="99483"/>
                    <a:pt x="226572" y="102404"/>
                  </a:cubicBezTo>
                  <a:cubicBezTo>
                    <a:pt x="218062" y="105834"/>
                    <a:pt x="212600" y="105199"/>
                    <a:pt x="207900" y="104564"/>
                  </a:cubicBezTo>
                  <a:cubicBezTo>
                    <a:pt x="205232" y="104183"/>
                    <a:pt x="202818" y="103929"/>
                    <a:pt x="200405" y="104818"/>
                  </a:cubicBezTo>
                  <a:cubicBezTo>
                    <a:pt x="194561" y="106977"/>
                    <a:pt x="187067" y="110915"/>
                    <a:pt x="176778" y="116377"/>
                  </a:cubicBezTo>
                  <a:cubicBezTo>
                    <a:pt x="175127" y="117266"/>
                    <a:pt x="173348" y="118155"/>
                    <a:pt x="168903" y="120442"/>
                  </a:cubicBezTo>
                  <a:cubicBezTo>
                    <a:pt x="161027" y="124507"/>
                    <a:pt x="148325" y="130604"/>
                    <a:pt x="136511" y="136066"/>
                  </a:cubicBezTo>
                  <a:cubicBezTo>
                    <a:pt x="125841" y="141147"/>
                    <a:pt x="115933" y="145720"/>
                    <a:pt x="111487" y="148133"/>
                  </a:cubicBezTo>
                  <a:cubicBezTo>
                    <a:pt x="109836" y="149023"/>
                    <a:pt x="108693" y="149658"/>
                    <a:pt x="107550" y="150166"/>
                  </a:cubicBezTo>
                  <a:cubicBezTo>
                    <a:pt x="101326" y="153341"/>
                    <a:pt x="97768" y="155120"/>
                    <a:pt x="97515" y="159058"/>
                  </a:cubicBezTo>
                  <a:cubicBezTo>
                    <a:pt x="96879" y="166425"/>
                    <a:pt x="95482" y="167060"/>
                    <a:pt x="88496" y="170363"/>
                  </a:cubicBezTo>
                  <a:cubicBezTo>
                    <a:pt x="87099" y="171125"/>
                    <a:pt x="85320" y="171887"/>
                    <a:pt x="83542" y="172776"/>
                  </a:cubicBezTo>
                  <a:lnTo>
                    <a:pt x="82399" y="173411"/>
                  </a:lnTo>
                  <a:cubicBezTo>
                    <a:pt x="72745" y="178492"/>
                    <a:pt x="66139" y="181922"/>
                    <a:pt x="56994" y="183446"/>
                  </a:cubicBezTo>
                  <a:cubicBezTo>
                    <a:pt x="53437" y="184081"/>
                    <a:pt x="46831" y="184463"/>
                    <a:pt x="39972" y="184844"/>
                  </a:cubicBezTo>
                  <a:cubicBezTo>
                    <a:pt x="29683" y="185479"/>
                    <a:pt x="18505" y="185987"/>
                    <a:pt x="18251" y="186495"/>
                  </a:cubicBezTo>
                  <a:cubicBezTo>
                    <a:pt x="17743" y="187257"/>
                    <a:pt x="17362" y="188146"/>
                    <a:pt x="16981" y="189290"/>
                  </a:cubicBezTo>
                  <a:cubicBezTo>
                    <a:pt x="16091" y="191703"/>
                    <a:pt x="14822" y="194879"/>
                    <a:pt x="11392" y="199960"/>
                  </a:cubicBezTo>
                  <a:cubicBezTo>
                    <a:pt x="7073" y="206184"/>
                    <a:pt x="4913" y="207454"/>
                    <a:pt x="1103" y="208216"/>
                  </a:cubicBezTo>
                  <a:cubicBezTo>
                    <a:pt x="1230" y="209105"/>
                    <a:pt x="1357" y="210249"/>
                    <a:pt x="1357" y="211392"/>
                  </a:cubicBezTo>
                  <a:cubicBezTo>
                    <a:pt x="1357" y="212916"/>
                    <a:pt x="975" y="214059"/>
                    <a:pt x="595" y="215330"/>
                  </a:cubicBezTo>
                  <a:cubicBezTo>
                    <a:pt x="86" y="217362"/>
                    <a:pt x="-549" y="219648"/>
                    <a:pt x="848" y="223459"/>
                  </a:cubicBezTo>
                </a:path>
              </a:pathLst>
            </a:custGeom>
            <a:solidFill>
              <a:srgbClr val="FFFFFF"/>
            </a:solidFill>
            <a:ln w="12700" cap="flat">
              <a:noFill/>
              <a:prstDash val="solid"/>
              <a:miter/>
            </a:ln>
          </p:spPr>
          <p:txBody>
            <a:bodyPr rtlCol="0" anchor="ctr"/>
            <a:lstStyle/>
            <a:p>
              <a:endParaRPr lang="en-GB"/>
            </a:p>
          </p:txBody>
        </p:sp>
        <p:sp>
          <p:nvSpPr>
            <p:cNvPr id="1410" name="Freeform: Shape 1409">
              <a:extLst>
                <a:ext uri="{FF2B5EF4-FFF2-40B4-BE49-F238E27FC236}">
                  <a16:creationId xmlns:a16="http://schemas.microsoft.com/office/drawing/2014/main" id="{3F942E4B-3604-5096-4B5D-80B3FF508959}"/>
                </a:ext>
              </a:extLst>
            </p:cNvPr>
            <p:cNvSpPr/>
            <p:nvPr/>
          </p:nvSpPr>
          <p:spPr>
            <a:xfrm>
              <a:off x="9875708" y="2471358"/>
              <a:ext cx="431360" cy="1040453"/>
            </a:xfrm>
            <a:custGeom>
              <a:avLst/>
              <a:gdLst>
                <a:gd name="connsiteX0" fmla="*/ 364990 w 431360"/>
                <a:gd name="connsiteY0" fmla="*/ 1036397 h 1040453"/>
                <a:gd name="connsiteX1" fmla="*/ 365626 w 431360"/>
                <a:gd name="connsiteY1" fmla="*/ 1022043 h 1040453"/>
                <a:gd name="connsiteX2" fmla="*/ 352161 w 431360"/>
                <a:gd name="connsiteY2" fmla="*/ 995114 h 1040453"/>
                <a:gd name="connsiteX3" fmla="*/ 332091 w 431360"/>
                <a:gd name="connsiteY3" fmla="*/ 962469 h 1040453"/>
                <a:gd name="connsiteX4" fmla="*/ 320405 w 431360"/>
                <a:gd name="connsiteY4" fmla="*/ 936047 h 1040453"/>
                <a:gd name="connsiteX5" fmla="*/ 321675 w 431360"/>
                <a:gd name="connsiteY5" fmla="*/ 899591 h 1040453"/>
                <a:gd name="connsiteX6" fmla="*/ 321675 w 431360"/>
                <a:gd name="connsiteY6" fmla="*/ 860976 h 1040453"/>
                <a:gd name="connsiteX7" fmla="*/ 309480 w 431360"/>
                <a:gd name="connsiteY7" fmla="*/ 825027 h 1040453"/>
                <a:gd name="connsiteX8" fmla="*/ 285600 w 431360"/>
                <a:gd name="connsiteY8" fmla="*/ 802036 h 1040453"/>
                <a:gd name="connsiteX9" fmla="*/ 272516 w 431360"/>
                <a:gd name="connsiteY9" fmla="*/ 783363 h 1040453"/>
                <a:gd name="connsiteX10" fmla="*/ 247366 w 431360"/>
                <a:gd name="connsiteY10" fmla="*/ 767358 h 1040453"/>
                <a:gd name="connsiteX11" fmla="*/ 227041 w 431360"/>
                <a:gd name="connsiteY11" fmla="*/ 747796 h 1040453"/>
                <a:gd name="connsiteX12" fmla="*/ 211925 w 431360"/>
                <a:gd name="connsiteY12" fmla="*/ 735221 h 1040453"/>
                <a:gd name="connsiteX13" fmla="*/ 195920 w 431360"/>
                <a:gd name="connsiteY13" fmla="*/ 737634 h 1040453"/>
                <a:gd name="connsiteX14" fmla="*/ 187029 w 431360"/>
                <a:gd name="connsiteY14" fmla="*/ 732172 h 1040453"/>
                <a:gd name="connsiteX15" fmla="*/ 171024 w 431360"/>
                <a:gd name="connsiteY15" fmla="*/ 721121 h 1040453"/>
                <a:gd name="connsiteX16" fmla="*/ 159337 w 431360"/>
                <a:gd name="connsiteY16" fmla="*/ 720232 h 1040453"/>
                <a:gd name="connsiteX17" fmla="*/ 152351 w 431360"/>
                <a:gd name="connsiteY17" fmla="*/ 714008 h 1040453"/>
                <a:gd name="connsiteX18" fmla="*/ 144983 w 431360"/>
                <a:gd name="connsiteY18" fmla="*/ 699527 h 1040453"/>
                <a:gd name="connsiteX19" fmla="*/ 148286 w 431360"/>
                <a:gd name="connsiteY19" fmla="*/ 689492 h 1040453"/>
                <a:gd name="connsiteX20" fmla="*/ 154510 w 431360"/>
                <a:gd name="connsiteY20" fmla="*/ 697240 h 1040453"/>
                <a:gd name="connsiteX21" fmla="*/ 159464 w 431360"/>
                <a:gd name="connsiteY21" fmla="*/ 697494 h 1040453"/>
                <a:gd name="connsiteX22" fmla="*/ 156670 w 431360"/>
                <a:gd name="connsiteY22" fmla="*/ 685300 h 1040453"/>
                <a:gd name="connsiteX23" fmla="*/ 149556 w 431360"/>
                <a:gd name="connsiteY23" fmla="*/ 667262 h 1040453"/>
                <a:gd name="connsiteX24" fmla="*/ 138505 w 431360"/>
                <a:gd name="connsiteY24" fmla="*/ 643128 h 1040453"/>
                <a:gd name="connsiteX25" fmla="*/ 128724 w 431360"/>
                <a:gd name="connsiteY25" fmla="*/ 620136 h 1040453"/>
                <a:gd name="connsiteX26" fmla="*/ 118308 w 431360"/>
                <a:gd name="connsiteY26" fmla="*/ 605401 h 1040453"/>
                <a:gd name="connsiteX27" fmla="*/ 106368 w 431360"/>
                <a:gd name="connsiteY27" fmla="*/ 611244 h 1040453"/>
                <a:gd name="connsiteX28" fmla="*/ 98619 w 431360"/>
                <a:gd name="connsiteY28" fmla="*/ 606417 h 1040453"/>
                <a:gd name="connsiteX29" fmla="*/ 99000 w 431360"/>
                <a:gd name="connsiteY29" fmla="*/ 594350 h 1040453"/>
                <a:gd name="connsiteX30" fmla="*/ 92776 w 431360"/>
                <a:gd name="connsiteY30" fmla="*/ 581394 h 1040453"/>
                <a:gd name="connsiteX31" fmla="*/ 92395 w 431360"/>
                <a:gd name="connsiteY31" fmla="*/ 565642 h 1040453"/>
                <a:gd name="connsiteX32" fmla="*/ 93157 w 431360"/>
                <a:gd name="connsiteY32" fmla="*/ 546208 h 1040453"/>
                <a:gd name="connsiteX33" fmla="*/ 99636 w 431360"/>
                <a:gd name="connsiteY33" fmla="*/ 533251 h 1040453"/>
                <a:gd name="connsiteX34" fmla="*/ 117038 w 431360"/>
                <a:gd name="connsiteY34" fmla="*/ 507465 h 1040453"/>
                <a:gd name="connsiteX35" fmla="*/ 126183 w 431360"/>
                <a:gd name="connsiteY35" fmla="*/ 478376 h 1040453"/>
                <a:gd name="connsiteX36" fmla="*/ 135965 w 431360"/>
                <a:gd name="connsiteY36" fmla="*/ 458179 h 1040453"/>
                <a:gd name="connsiteX37" fmla="*/ 139902 w 431360"/>
                <a:gd name="connsiteY37" fmla="*/ 444969 h 1040453"/>
                <a:gd name="connsiteX38" fmla="*/ 136600 w 431360"/>
                <a:gd name="connsiteY38" fmla="*/ 420453 h 1040453"/>
                <a:gd name="connsiteX39" fmla="*/ 142062 w 431360"/>
                <a:gd name="connsiteY39" fmla="*/ 402415 h 1040453"/>
                <a:gd name="connsiteX40" fmla="*/ 135583 w 431360"/>
                <a:gd name="connsiteY40" fmla="*/ 391618 h 1040453"/>
                <a:gd name="connsiteX41" fmla="*/ 134440 w 431360"/>
                <a:gd name="connsiteY41" fmla="*/ 385140 h 1040453"/>
                <a:gd name="connsiteX42" fmla="*/ 153494 w 431360"/>
                <a:gd name="connsiteY42" fmla="*/ 378026 h 1040453"/>
                <a:gd name="connsiteX43" fmla="*/ 160861 w 431360"/>
                <a:gd name="connsiteY43" fmla="*/ 373962 h 1040453"/>
                <a:gd name="connsiteX44" fmla="*/ 174072 w 431360"/>
                <a:gd name="connsiteY44" fmla="*/ 376629 h 1040453"/>
                <a:gd name="connsiteX45" fmla="*/ 186393 w 431360"/>
                <a:gd name="connsiteY45" fmla="*/ 381456 h 1040453"/>
                <a:gd name="connsiteX46" fmla="*/ 186647 w 431360"/>
                <a:gd name="connsiteY46" fmla="*/ 391618 h 1040453"/>
                <a:gd name="connsiteX47" fmla="*/ 183345 w 431360"/>
                <a:gd name="connsiteY47" fmla="*/ 402415 h 1040453"/>
                <a:gd name="connsiteX48" fmla="*/ 181185 w 431360"/>
                <a:gd name="connsiteY48" fmla="*/ 416769 h 1040453"/>
                <a:gd name="connsiteX49" fmla="*/ 196174 w 431360"/>
                <a:gd name="connsiteY49" fmla="*/ 425280 h 1040453"/>
                <a:gd name="connsiteX50" fmla="*/ 216498 w 431360"/>
                <a:gd name="connsiteY50" fmla="*/ 422485 h 1040453"/>
                <a:gd name="connsiteX51" fmla="*/ 233900 w 431360"/>
                <a:gd name="connsiteY51" fmla="*/ 424391 h 1040453"/>
                <a:gd name="connsiteX52" fmla="*/ 245587 w 431360"/>
                <a:gd name="connsiteY52" fmla="*/ 434807 h 1040453"/>
                <a:gd name="connsiteX53" fmla="*/ 257273 w 431360"/>
                <a:gd name="connsiteY53" fmla="*/ 442174 h 1040453"/>
                <a:gd name="connsiteX54" fmla="*/ 262990 w 431360"/>
                <a:gd name="connsiteY54" fmla="*/ 444842 h 1040453"/>
                <a:gd name="connsiteX55" fmla="*/ 264260 w 431360"/>
                <a:gd name="connsiteY55" fmla="*/ 454368 h 1040453"/>
                <a:gd name="connsiteX56" fmla="*/ 275565 w 431360"/>
                <a:gd name="connsiteY56" fmla="*/ 453987 h 1040453"/>
                <a:gd name="connsiteX57" fmla="*/ 283695 w 431360"/>
                <a:gd name="connsiteY57" fmla="*/ 455512 h 1040453"/>
                <a:gd name="connsiteX58" fmla="*/ 283695 w 431360"/>
                <a:gd name="connsiteY58" fmla="*/ 453860 h 1040453"/>
                <a:gd name="connsiteX59" fmla="*/ 282043 w 431360"/>
                <a:gd name="connsiteY59" fmla="*/ 440396 h 1040453"/>
                <a:gd name="connsiteX60" fmla="*/ 278613 w 431360"/>
                <a:gd name="connsiteY60" fmla="*/ 436458 h 1040453"/>
                <a:gd name="connsiteX61" fmla="*/ 270738 w 431360"/>
                <a:gd name="connsiteY61" fmla="*/ 422231 h 1040453"/>
                <a:gd name="connsiteX62" fmla="*/ 270865 w 431360"/>
                <a:gd name="connsiteY62" fmla="*/ 412323 h 1040453"/>
                <a:gd name="connsiteX63" fmla="*/ 269722 w 431360"/>
                <a:gd name="connsiteY63" fmla="*/ 402796 h 1040453"/>
                <a:gd name="connsiteX64" fmla="*/ 264895 w 431360"/>
                <a:gd name="connsiteY64" fmla="*/ 395302 h 1040453"/>
                <a:gd name="connsiteX65" fmla="*/ 260957 w 431360"/>
                <a:gd name="connsiteY65" fmla="*/ 383615 h 1040453"/>
                <a:gd name="connsiteX66" fmla="*/ 265911 w 431360"/>
                <a:gd name="connsiteY66" fmla="*/ 373072 h 1040453"/>
                <a:gd name="connsiteX67" fmla="*/ 274295 w 431360"/>
                <a:gd name="connsiteY67" fmla="*/ 363673 h 1040453"/>
                <a:gd name="connsiteX68" fmla="*/ 278868 w 431360"/>
                <a:gd name="connsiteY68" fmla="*/ 357067 h 1040453"/>
                <a:gd name="connsiteX69" fmla="*/ 293729 w 431360"/>
                <a:gd name="connsiteY69" fmla="*/ 339665 h 1040453"/>
                <a:gd name="connsiteX70" fmla="*/ 314307 w 431360"/>
                <a:gd name="connsiteY70" fmla="*/ 328233 h 1040453"/>
                <a:gd name="connsiteX71" fmla="*/ 339332 w 431360"/>
                <a:gd name="connsiteY71" fmla="*/ 325057 h 1040453"/>
                <a:gd name="connsiteX72" fmla="*/ 368293 w 431360"/>
                <a:gd name="connsiteY72" fmla="*/ 325692 h 1040453"/>
                <a:gd name="connsiteX73" fmla="*/ 391157 w 431360"/>
                <a:gd name="connsiteY73" fmla="*/ 326200 h 1040453"/>
                <a:gd name="connsiteX74" fmla="*/ 410465 w 431360"/>
                <a:gd name="connsiteY74" fmla="*/ 332424 h 1040453"/>
                <a:gd name="connsiteX75" fmla="*/ 412625 w 431360"/>
                <a:gd name="connsiteY75" fmla="*/ 334076 h 1040453"/>
                <a:gd name="connsiteX76" fmla="*/ 428376 w 431360"/>
                <a:gd name="connsiteY76" fmla="*/ 314641 h 1040453"/>
                <a:gd name="connsiteX77" fmla="*/ 428376 w 431360"/>
                <a:gd name="connsiteY77" fmla="*/ 310068 h 1040453"/>
                <a:gd name="connsiteX78" fmla="*/ 427868 w 431360"/>
                <a:gd name="connsiteY78" fmla="*/ 291141 h 1040453"/>
                <a:gd name="connsiteX79" fmla="*/ 429646 w 431360"/>
                <a:gd name="connsiteY79" fmla="*/ 277042 h 1040453"/>
                <a:gd name="connsiteX80" fmla="*/ 431043 w 431360"/>
                <a:gd name="connsiteY80" fmla="*/ 261925 h 1040453"/>
                <a:gd name="connsiteX81" fmla="*/ 425074 w 431360"/>
                <a:gd name="connsiteY81" fmla="*/ 245793 h 1040453"/>
                <a:gd name="connsiteX82" fmla="*/ 423168 w 431360"/>
                <a:gd name="connsiteY82" fmla="*/ 242618 h 1040453"/>
                <a:gd name="connsiteX83" fmla="*/ 409576 w 431360"/>
                <a:gd name="connsiteY83" fmla="*/ 230169 h 1040453"/>
                <a:gd name="connsiteX84" fmla="*/ 400939 w 431360"/>
                <a:gd name="connsiteY84" fmla="*/ 223183 h 1040453"/>
                <a:gd name="connsiteX85" fmla="*/ 392428 w 431360"/>
                <a:gd name="connsiteY85" fmla="*/ 213783 h 1040453"/>
                <a:gd name="connsiteX86" fmla="*/ 389125 w 431360"/>
                <a:gd name="connsiteY86" fmla="*/ 202732 h 1040453"/>
                <a:gd name="connsiteX87" fmla="*/ 389125 w 431360"/>
                <a:gd name="connsiteY87" fmla="*/ 186727 h 1040453"/>
                <a:gd name="connsiteX88" fmla="*/ 389633 w 431360"/>
                <a:gd name="connsiteY88" fmla="*/ 177454 h 1040453"/>
                <a:gd name="connsiteX89" fmla="*/ 390142 w 431360"/>
                <a:gd name="connsiteY89" fmla="*/ 169832 h 1040453"/>
                <a:gd name="connsiteX90" fmla="*/ 389125 w 431360"/>
                <a:gd name="connsiteY90" fmla="*/ 164370 h 1040453"/>
                <a:gd name="connsiteX91" fmla="*/ 380615 w 431360"/>
                <a:gd name="connsiteY91" fmla="*/ 155606 h 1040453"/>
                <a:gd name="connsiteX92" fmla="*/ 368547 w 431360"/>
                <a:gd name="connsiteY92" fmla="*/ 143157 h 1040453"/>
                <a:gd name="connsiteX93" fmla="*/ 362069 w 431360"/>
                <a:gd name="connsiteY93" fmla="*/ 133884 h 1040453"/>
                <a:gd name="connsiteX94" fmla="*/ 346318 w 431360"/>
                <a:gd name="connsiteY94" fmla="*/ 116228 h 1040453"/>
                <a:gd name="connsiteX95" fmla="*/ 329169 w 431360"/>
                <a:gd name="connsiteY95" fmla="*/ 111909 h 1040453"/>
                <a:gd name="connsiteX96" fmla="*/ 316213 w 431360"/>
                <a:gd name="connsiteY96" fmla="*/ 114068 h 1040453"/>
                <a:gd name="connsiteX97" fmla="*/ 304018 w 431360"/>
                <a:gd name="connsiteY97" fmla="*/ 124611 h 1040453"/>
                <a:gd name="connsiteX98" fmla="*/ 291189 w 431360"/>
                <a:gd name="connsiteY98" fmla="*/ 135409 h 1040453"/>
                <a:gd name="connsiteX99" fmla="*/ 291189 w 431360"/>
                <a:gd name="connsiteY99" fmla="*/ 135409 h 1040453"/>
                <a:gd name="connsiteX100" fmla="*/ 289284 w 431360"/>
                <a:gd name="connsiteY100" fmla="*/ 136933 h 1040453"/>
                <a:gd name="connsiteX101" fmla="*/ 271119 w 431360"/>
                <a:gd name="connsiteY101" fmla="*/ 138965 h 1040453"/>
                <a:gd name="connsiteX102" fmla="*/ 255876 w 431360"/>
                <a:gd name="connsiteY102" fmla="*/ 131344 h 1040453"/>
                <a:gd name="connsiteX103" fmla="*/ 245333 w 431360"/>
                <a:gd name="connsiteY103" fmla="*/ 126517 h 1040453"/>
                <a:gd name="connsiteX104" fmla="*/ 235933 w 431360"/>
                <a:gd name="connsiteY104" fmla="*/ 133376 h 1040453"/>
                <a:gd name="connsiteX105" fmla="*/ 218531 w 431360"/>
                <a:gd name="connsiteY105" fmla="*/ 149762 h 1040453"/>
                <a:gd name="connsiteX106" fmla="*/ 205574 w 431360"/>
                <a:gd name="connsiteY106" fmla="*/ 159670 h 1040453"/>
                <a:gd name="connsiteX107" fmla="*/ 193761 w 431360"/>
                <a:gd name="connsiteY107" fmla="*/ 161068 h 1040453"/>
                <a:gd name="connsiteX108" fmla="*/ 186266 w 431360"/>
                <a:gd name="connsiteY108" fmla="*/ 154462 h 1040453"/>
                <a:gd name="connsiteX109" fmla="*/ 186393 w 431360"/>
                <a:gd name="connsiteY109" fmla="*/ 145698 h 1040453"/>
                <a:gd name="connsiteX110" fmla="*/ 190712 w 431360"/>
                <a:gd name="connsiteY110" fmla="*/ 133249 h 1040453"/>
                <a:gd name="connsiteX111" fmla="*/ 197444 w 431360"/>
                <a:gd name="connsiteY111" fmla="*/ 122452 h 1040453"/>
                <a:gd name="connsiteX112" fmla="*/ 196936 w 431360"/>
                <a:gd name="connsiteY112" fmla="*/ 116990 h 1040453"/>
                <a:gd name="connsiteX113" fmla="*/ 195031 w 431360"/>
                <a:gd name="connsiteY113" fmla="*/ 108733 h 1040453"/>
                <a:gd name="connsiteX114" fmla="*/ 199604 w 431360"/>
                <a:gd name="connsiteY114" fmla="*/ 91331 h 1040453"/>
                <a:gd name="connsiteX115" fmla="*/ 202271 w 431360"/>
                <a:gd name="connsiteY115" fmla="*/ 85996 h 1040453"/>
                <a:gd name="connsiteX116" fmla="*/ 203796 w 431360"/>
                <a:gd name="connsiteY116" fmla="*/ 74310 h 1040453"/>
                <a:gd name="connsiteX117" fmla="*/ 201636 w 431360"/>
                <a:gd name="connsiteY117" fmla="*/ 56780 h 1040453"/>
                <a:gd name="connsiteX118" fmla="*/ 201636 w 431360"/>
                <a:gd name="connsiteY118" fmla="*/ 56780 h 1040453"/>
                <a:gd name="connsiteX119" fmla="*/ 196556 w 431360"/>
                <a:gd name="connsiteY119" fmla="*/ 51318 h 1040453"/>
                <a:gd name="connsiteX120" fmla="*/ 189696 w 431360"/>
                <a:gd name="connsiteY120" fmla="*/ 50683 h 1040453"/>
                <a:gd name="connsiteX121" fmla="*/ 175596 w 431360"/>
                <a:gd name="connsiteY121" fmla="*/ 51445 h 1040453"/>
                <a:gd name="connsiteX122" fmla="*/ 163656 w 431360"/>
                <a:gd name="connsiteY122" fmla="*/ 46110 h 1040453"/>
                <a:gd name="connsiteX123" fmla="*/ 158067 w 431360"/>
                <a:gd name="connsiteY123" fmla="*/ 38870 h 1040453"/>
                <a:gd name="connsiteX124" fmla="*/ 157685 w 431360"/>
                <a:gd name="connsiteY124" fmla="*/ 29851 h 1040453"/>
                <a:gd name="connsiteX125" fmla="*/ 159337 w 431360"/>
                <a:gd name="connsiteY125" fmla="*/ 22991 h 1040453"/>
                <a:gd name="connsiteX126" fmla="*/ 160607 w 431360"/>
                <a:gd name="connsiteY126" fmla="*/ 11686 h 1040453"/>
                <a:gd name="connsiteX127" fmla="*/ 152732 w 431360"/>
                <a:gd name="connsiteY127" fmla="*/ 4065 h 1040453"/>
                <a:gd name="connsiteX128" fmla="*/ 151843 w 431360"/>
                <a:gd name="connsiteY128" fmla="*/ 3557 h 1040453"/>
                <a:gd name="connsiteX129" fmla="*/ 151843 w 431360"/>
                <a:gd name="connsiteY129" fmla="*/ 3557 h 1040453"/>
                <a:gd name="connsiteX130" fmla="*/ 145872 w 431360"/>
                <a:gd name="connsiteY130" fmla="*/ 889 h 1040453"/>
                <a:gd name="connsiteX131" fmla="*/ 143840 w 431360"/>
                <a:gd name="connsiteY131" fmla="*/ 0 h 1040453"/>
                <a:gd name="connsiteX132" fmla="*/ 141172 w 431360"/>
                <a:gd name="connsiteY132" fmla="*/ 1651 h 1040453"/>
                <a:gd name="connsiteX133" fmla="*/ 130503 w 431360"/>
                <a:gd name="connsiteY133" fmla="*/ 889 h 1040453"/>
                <a:gd name="connsiteX134" fmla="*/ 129994 w 431360"/>
                <a:gd name="connsiteY134" fmla="*/ 508 h 1040453"/>
                <a:gd name="connsiteX135" fmla="*/ 118943 w 431360"/>
                <a:gd name="connsiteY135" fmla="*/ 3684 h 1040453"/>
                <a:gd name="connsiteX136" fmla="*/ 117038 w 431360"/>
                <a:gd name="connsiteY136" fmla="*/ 4319 h 1040453"/>
                <a:gd name="connsiteX137" fmla="*/ 117038 w 431360"/>
                <a:gd name="connsiteY137" fmla="*/ 4319 h 1040453"/>
                <a:gd name="connsiteX138" fmla="*/ 113862 w 431360"/>
                <a:gd name="connsiteY138" fmla="*/ 6605 h 1040453"/>
                <a:gd name="connsiteX139" fmla="*/ 109925 w 431360"/>
                <a:gd name="connsiteY139" fmla="*/ 12829 h 1040453"/>
                <a:gd name="connsiteX140" fmla="*/ 97730 w 431360"/>
                <a:gd name="connsiteY140" fmla="*/ 15878 h 1040453"/>
                <a:gd name="connsiteX141" fmla="*/ 92649 w 431360"/>
                <a:gd name="connsiteY141" fmla="*/ 16005 h 1040453"/>
                <a:gd name="connsiteX142" fmla="*/ 88457 w 431360"/>
                <a:gd name="connsiteY142" fmla="*/ 23881 h 1040453"/>
                <a:gd name="connsiteX143" fmla="*/ 83376 w 431360"/>
                <a:gd name="connsiteY143" fmla="*/ 34043 h 1040453"/>
                <a:gd name="connsiteX144" fmla="*/ 73469 w 431360"/>
                <a:gd name="connsiteY144" fmla="*/ 40902 h 1040453"/>
                <a:gd name="connsiteX145" fmla="*/ 56447 w 431360"/>
                <a:gd name="connsiteY145" fmla="*/ 42426 h 1040453"/>
                <a:gd name="connsiteX146" fmla="*/ 38282 w 431360"/>
                <a:gd name="connsiteY146" fmla="*/ 36075 h 1040453"/>
                <a:gd name="connsiteX147" fmla="*/ 36377 w 431360"/>
                <a:gd name="connsiteY147" fmla="*/ 34678 h 1040453"/>
                <a:gd name="connsiteX148" fmla="*/ 32820 w 431360"/>
                <a:gd name="connsiteY148" fmla="*/ 36964 h 1040453"/>
                <a:gd name="connsiteX149" fmla="*/ 27866 w 431360"/>
                <a:gd name="connsiteY149" fmla="*/ 43951 h 1040453"/>
                <a:gd name="connsiteX150" fmla="*/ 26342 w 431360"/>
                <a:gd name="connsiteY150" fmla="*/ 52461 h 1040453"/>
                <a:gd name="connsiteX151" fmla="*/ 24563 w 431360"/>
                <a:gd name="connsiteY151" fmla="*/ 63131 h 1040453"/>
                <a:gd name="connsiteX152" fmla="*/ 24563 w 431360"/>
                <a:gd name="connsiteY152" fmla="*/ 63131 h 1040453"/>
                <a:gd name="connsiteX153" fmla="*/ 21515 w 431360"/>
                <a:gd name="connsiteY153" fmla="*/ 71261 h 1040453"/>
                <a:gd name="connsiteX154" fmla="*/ 19991 w 431360"/>
                <a:gd name="connsiteY154" fmla="*/ 80915 h 1040453"/>
                <a:gd name="connsiteX155" fmla="*/ 20245 w 431360"/>
                <a:gd name="connsiteY155" fmla="*/ 88155 h 1040453"/>
                <a:gd name="connsiteX156" fmla="*/ 14147 w 431360"/>
                <a:gd name="connsiteY156" fmla="*/ 102255 h 1040453"/>
                <a:gd name="connsiteX157" fmla="*/ 4493 w 431360"/>
                <a:gd name="connsiteY157" fmla="*/ 104034 h 1040453"/>
                <a:gd name="connsiteX158" fmla="*/ 429 w 431360"/>
                <a:gd name="connsiteY158" fmla="*/ 104923 h 1040453"/>
                <a:gd name="connsiteX159" fmla="*/ 48 w 431360"/>
                <a:gd name="connsiteY159" fmla="*/ 105812 h 1040453"/>
                <a:gd name="connsiteX160" fmla="*/ 7415 w 431360"/>
                <a:gd name="connsiteY160" fmla="*/ 113687 h 1040453"/>
                <a:gd name="connsiteX161" fmla="*/ 17958 w 431360"/>
                <a:gd name="connsiteY161" fmla="*/ 130455 h 1040453"/>
                <a:gd name="connsiteX162" fmla="*/ 17958 w 431360"/>
                <a:gd name="connsiteY162" fmla="*/ 131217 h 1040453"/>
                <a:gd name="connsiteX163" fmla="*/ 19229 w 431360"/>
                <a:gd name="connsiteY163" fmla="*/ 139473 h 1040453"/>
                <a:gd name="connsiteX164" fmla="*/ 20626 w 431360"/>
                <a:gd name="connsiteY164" fmla="*/ 143411 h 1040453"/>
                <a:gd name="connsiteX165" fmla="*/ 32439 w 431360"/>
                <a:gd name="connsiteY165" fmla="*/ 159162 h 1040453"/>
                <a:gd name="connsiteX166" fmla="*/ 46412 w 431360"/>
                <a:gd name="connsiteY166" fmla="*/ 178089 h 1040453"/>
                <a:gd name="connsiteX167" fmla="*/ 47555 w 431360"/>
                <a:gd name="connsiteY167" fmla="*/ 179105 h 1040453"/>
                <a:gd name="connsiteX168" fmla="*/ 62290 w 431360"/>
                <a:gd name="connsiteY168" fmla="*/ 192443 h 1040453"/>
                <a:gd name="connsiteX169" fmla="*/ 66228 w 431360"/>
                <a:gd name="connsiteY169" fmla="*/ 204891 h 1040453"/>
                <a:gd name="connsiteX170" fmla="*/ 68514 w 431360"/>
                <a:gd name="connsiteY170" fmla="*/ 214037 h 1040453"/>
                <a:gd name="connsiteX171" fmla="*/ 70546 w 431360"/>
                <a:gd name="connsiteY171" fmla="*/ 215053 h 1040453"/>
                <a:gd name="connsiteX172" fmla="*/ 76517 w 431360"/>
                <a:gd name="connsiteY172" fmla="*/ 216578 h 1040453"/>
                <a:gd name="connsiteX173" fmla="*/ 80328 w 431360"/>
                <a:gd name="connsiteY173" fmla="*/ 227121 h 1040453"/>
                <a:gd name="connsiteX174" fmla="*/ 80073 w 431360"/>
                <a:gd name="connsiteY174" fmla="*/ 229153 h 1040453"/>
                <a:gd name="connsiteX175" fmla="*/ 76644 w 431360"/>
                <a:gd name="connsiteY175" fmla="*/ 236267 h 1040453"/>
                <a:gd name="connsiteX176" fmla="*/ 70674 w 431360"/>
                <a:gd name="connsiteY176" fmla="*/ 240204 h 1040453"/>
                <a:gd name="connsiteX177" fmla="*/ 69276 w 431360"/>
                <a:gd name="connsiteY177" fmla="*/ 240839 h 1040453"/>
                <a:gd name="connsiteX178" fmla="*/ 63814 w 431360"/>
                <a:gd name="connsiteY178" fmla="*/ 245793 h 1040453"/>
                <a:gd name="connsiteX179" fmla="*/ 63942 w 431360"/>
                <a:gd name="connsiteY179" fmla="*/ 254050 h 1040453"/>
                <a:gd name="connsiteX180" fmla="*/ 63687 w 431360"/>
                <a:gd name="connsiteY180" fmla="*/ 269293 h 1040453"/>
                <a:gd name="connsiteX181" fmla="*/ 62925 w 431360"/>
                <a:gd name="connsiteY181" fmla="*/ 273358 h 1040453"/>
                <a:gd name="connsiteX182" fmla="*/ 53398 w 431360"/>
                <a:gd name="connsiteY182" fmla="*/ 285044 h 1040453"/>
                <a:gd name="connsiteX183" fmla="*/ 51620 w 431360"/>
                <a:gd name="connsiteY183" fmla="*/ 285679 h 1040453"/>
                <a:gd name="connsiteX184" fmla="*/ 51620 w 431360"/>
                <a:gd name="connsiteY184" fmla="*/ 285679 h 1040453"/>
                <a:gd name="connsiteX185" fmla="*/ 43871 w 431360"/>
                <a:gd name="connsiteY185" fmla="*/ 292031 h 1040453"/>
                <a:gd name="connsiteX186" fmla="*/ 50350 w 431360"/>
                <a:gd name="connsiteY186" fmla="*/ 310957 h 1040453"/>
                <a:gd name="connsiteX187" fmla="*/ 51112 w 431360"/>
                <a:gd name="connsiteY187" fmla="*/ 312482 h 1040453"/>
                <a:gd name="connsiteX188" fmla="*/ 81344 w 431360"/>
                <a:gd name="connsiteY188" fmla="*/ 348557 h 1040453"/>
                <a:gd name="connsiteX189" fmla="*/ 90109 w 431360"/>
                <a:gd name="connsiteY189" fmla="*/ 358592 h 1040453"/>
                <a:gd name="connsiteX190" fmla="*/ 96206 w 431360"/>
                <a:gd name="connsiteY190" fmla="*/ 373708 h 1040453"/>
                <a:gd name="connsiteX191" fmla="*/ 96333 w 431360"/>
                <a:gd name="connsiteY191" fmla="*/ 380567 h 1040453"/>
                <a:gd name="connsiteX192" fmla="*/ 95062 w 431360"/>
                <a:gd name="connsiteY192" fmla="*/ 393778 h 1040453"/>
                <a:gd name="connsiteX193" fmla="*/ 93538 w 431360"/>
                <a:gd name="connsiteY193" fmla="*/ 404067 h 1040453"/>
                <a:gd name="connsiteX194" fmla="*/ 99000 w 431360"/>
                <a:gd name="connsiteY194" fmla="*/ 417150 h 1040453"/>
                <a:gd name="connsiteX195" fmla="*/ 104970 w 431360"/>
                <a:gd name="connsiteY195" fmla="*/ 424772 h 1040453"/>
                <a:gd name="connsiteX196" fmla="*/ 111322 w 431360"/>
                <a:gd name="connsiteY196" fmla="*/ 438998 h 1040453"/>
                <a:gd name="connsiteX197" fmla="*/ 113354 w 431360"/>
                <a:gd name="connsiteY197" fmla="*/ 446366 h 1040453"/>
                <a:gd name="connsiteX198" fmla="*/ 117419 w 431360"/>
                <a:gd name="connsiteY198" fmla="*/ 461482 h 1040453"/>
                <a:gd name="connsiteX199" fmla="*/ 117419 w 431360"/>
                <a:gd name="connsiteY199" fmla="*/ 476725 h 1040453"/>
                <a:gd name="connsiteX200" fmla="*/ 99000 w 431360"/>
                <a:gd name="connsiteY200" fmla="*/ 506068 h 1040453"/>
                <a:gd name="connsiteX201" fmla="*/ 95444 w 431360"/>
                <a:gd name="connsiteY201" fmla="*/ 510514 h 1040453"/>
                <a:gd name="connsiteX202" fmla="*/ 87314 w 431360"/>
                <a:gd name="connsiteY202" fmla="*/ 520167 h 1040453"/>
                <a:gd name="connsiteX203" fmla="*/ 77660 w 431360"/>
                <a:gd name="connsiteY203" fmla="*/ 531854 h 1040453"/>
                <a:gd name="connsiteX204" fmla="*/ 73849 w 431360"/>
                <a:gd name="connsiteY204" fmla="*/ 543032 h 1040453"/>
                <a:gd name="connsiteX205" fmla="*/ 72579 w 431360"/>
                <a:gd name="connsiteY205" fmla="*/ 551288 h 1040453"/>
                <a:gd name="connsiteX206" fmla="*/ 60639 w 431360"/>
                <a:gd name="connsiteY206" fmla="*/ 568818 h 1040453"/>
                <a:gd name="connsiteX207" fmla="*/ 60766 w 431360"/>
                <a:gd name="connsiteY207" fmla="*/ 574788 h 1040453"/>
                <a:gd name="connsiteX208" fmla="*/ 53144 w 431360"/>
                <a:gd name="connsiteY208" fmla="*/ 590158 h 1040453"/>
                <a:gd name="connsiteX209" fmla="*/ 47936 w 431360"/>
                <a:gd name="connsiteY209" fmla="*/ 605528 h 1040453"/>
                <a:gd name="connsiteX210" fmla="*/ 43617 w 431360"/>
                <a:gd name="connsiteY210" fmla="*/ 618358 h 1040453"/>
                <a:gd name="connsiteX211" fmla="*/ 40314 w 431360"/>
                <a:gd name="connsiteY211" fmla="*/ 630933 h 1040453"/>
                <a:gd name="connsiteX212" fmla="*/ 39425 w 431360"/>
                <a:gd name="connsiteY212" fmla="*/ 649606 h 1040453"/>
                <a:gd name="connsiteX213" fmla="*/ 43617 w 431360"/>
                <a:gd name="connsiteY213" fmla="*/ 664341 h 1040453"/>
                <a:gd name="connsiteX214" fmla="*/ 52255 w 431360"/>
                <a:gd name="connsiteY214" fmla="*/ 657609 h 1040453"/>
                <a:gd name="connsiteX215" fmla="*/ 68514 w 431360"/>
                <a:gd name="connsiteY215" fmla="*/ 658879 h 1040453"/>
                <a:gd name="connsiteX216" fmla="*/ 82614 w 431360"/>
                <a:gd name="connsiteY216" fmla="*/ 674884 h 1040453"/>
                <a:gd name="connsiteX217" fmla="*/ 88076 w 431360"/>
                <a:gd name="connsiteY217" fmla="*/ 694319 h 1040453"/>
                <a:gd name="connsiteX218" fmla="*/ 100906 w 431360"/>
                <a:gd name="connsiteY218" fmla="*/ 699527 h 1040453"/>
                <a:gd name="connsiteX219" fmla="*/ 104589 w 431360"/>
                <a:gd name="connsiteY219" fmla="*/ 709689 h 1040453"/>
                <a:gd name="connsiteX220" fmla="*/ 113481 w 431360"/>
                <a:gd name="connsiteY220" fmla="*/ 717945 h 1040453"/>
                <a:gd name="connsiteX221" fmla="*/ 122119 w 431360"/>
                <a:gd name="connsiteY221" fmla="*/ 727218 h 1040453"/>
                <a:gd name="connsiteX222" fmla="*/ 123389 w 431360"/>
                <a:gd name="connsiteY222" fmla="*/ 739285 h 1040453"/>
                <a:gd name="connsiteX223" fmla="*/ 130503 w 431360"/>
                <a:gd name="connsiteY223" fmla="*/ 749702 h 1040453"/>
                <a:gd name="connsiteX224" fmla="*/ 137616 w 431360"/>
                <a:gd name="connsiteY224" fmla="*/ 759482 h 1040453"/>
                <a:gd name="connsiteX225" fmla="*/ 147778 w 431360"/>
                <a:gd name="connsiteY225" fmla="*/ 775488 h 1040453"/>
                <a:gd name="connsiteX226" fmla="*/ 153621 w 431360"/>
                <a:gd name="connsiteY226" fmla="*/ 791112 h 1040453"/>
                <a:gd name="connsiteX227" fmla="*/ 151334 w 431360"/>
                <a:gd name="connsiteY227" fmla="*/ 816135 h 1040453"/>
                <a:gd name="connsiteX228" fmla="*/ 155273 w 431360"/>
                <a:gd name="connsiteY228" fmla="*/ 825408 h 1040453"/>
                <a:gd name="connsiteX229" fmla="*/ 157940 w 431360"/>
                <a:gd name="connsiteY229" fmla="*/ 837603 h 1040453"/>
                <a:gd name="connsiteX230" fmla="*/ 171404 w 431360"/>
                <a:gd name="connsiteY230" fmla="*/ 863008 h 1040453"/>
                <a:gd name="connsiteX231" fmla="*/ 169499 w 431360"/>
                <a:gd name="connsiteY231" fmla="*/ 877997 h 1040453"/>
                <a:gd name="connsiteX232" fmla="*/ 177121 w 431360"/>
                <a:gd name="connsiteY232" fmla="*/ 887270 h 1040453"/>
                <a:gd name="connsiteX233" fmla="*/ 176231 w 431360"/>
                <a:gd name="connsiteY233" fmla="*/ 896796 h 1040453"/>
                <a:gd name="connsiteX234" fmla="*/ 189315 w 431360"/>
                <a:gd name="connsiteY234" fmla="*/ 909626 h 1040453"/>
                <a:gd name="connsiteX235" fmla="*/ 202398 w 431360"/>
                <a:gd name="connsiteY235" fmla="*/ 929442 h 1040453"/>
                <a:gd name="connsiteX236" fmla="*/ 205447 w 431360"/>
                <a:gd name="connsiteY236" fmla="*/ 949004 h 1040453"/>
                <a:gd name="connsiteX237" fmla="*/ 222976 w 431360"/>
                <a:gd name="connsiteY237" fmla="*/ 965263 h 1040453"/>
                <a:gd name="connsiteX238" fmla="*/ 241268 w 431360"/>
                <a:gd name="connsiteY238" fmla="*/ 976568 h 1040453"/>
                <a:gd name="connsiteX239" fmla="*/ 266800 w 431360"/>
                <a:gd name="connsiteY239" fmla="*/ 989144 h 1040453"/>
                <a:gd name="connsiteX240" fmla="*/ 294746 w 431360"/>
                <a:gd name="connsiteY240" fmla="*/ 1011754 h 1040453"/>
                <a:gd name="connsiteX241" fmla="*/ 315959 w 431360"/>
                <a:gd name="connsiteY241" fmla="*/ 1028395 h 1040453"/>
                <a:gd name="connsiteX242" fmla="*/ 326629 w 431360"/>
                <a:gd name="connsiteY242" fmla="*/ 1036905 h 1040453"/>
                <a:gd name="connsiteX243" fmla="*/ 339840 w 431360"/>
                <a:gd name="connsiteY243" fmla="*/ 1040335 h 1040453"/>
                <a:gd name="connsiteX244" fmla="*/ 354321 w 431360"/>
                <a:gd name="connsiteY244" fmla="*/ 1037286 h 1040453"/>
                <a:gd name="connsiteX245" fmla="*/ 363593 w 431360"/>
                <a:gd name="connsiteY245" fmla="*/ 1036651 h 1040453"/>
                <a:gd name="connsiteX246" fmla="*/ 136219 w 431360"/>
                <a:gd name="connsiteY246" fmla="*/ 585077 h 1040453"/>
                <a:gd name="connsiteX247" fmla="*/ 134948 w 431360"/>
                <a:gd name="connsiteY247" fmla="*/ 594858 h 1040453"/>
                <a:gd name="connsiteX248" fmla="*/ 141172 w 431360"/>
                <a:gd name="connsiteY248" fmla="*/ 593842 h 1040453"/>
                <a:gd name="connsiteX249" fmla="*/ 136219 w 431360"/>
                <a:gd name="connsiteY249" fmla="*/ 585077 h 1040453"/>
                <a:gd name="connsiteX250" fmla="*/ 46158 w 431360"/>
                <a:gd name="connsiteY250" fmla="*/ 674884 h 1040453"/>
                <a:gd name="connsiteX251" fmla="*/ 45141 w 431360"/>
                <a:gd name="connsiteY251" fmla="*/ 685935 h 1040453"/>
                <a:gd name="connsiteX252" fmla="*/ 53906 w 431360"/>
                <a:gd name="connsiteY252" fmla="*/ 684030 h 1040453"/>
                <a:gd name="connsiteX253" fmla="*/ 46158 w 431360"/>
                <a:gd name="connsiteY253" fmla="*/ 674884 h 1040453"/>
                <a:gd name="connsiteX254" fmla="*/ 118054 w 431360"/>
                <a:gd name="connsiteY254" fmla="*/ 755545 h 1040453"/>
                <a:gd name="connsiteX255" fmla="*/ 116402 w 431360"/>
                <a:gd name="connsiteY255" fmla="*/ 765326 h 1040453"/>
                <a:gd name="connsiteX256" fmla="*/ 124913 w 431360"/>
                <a:gd name="connsiteY256" fmla="*/ 774471 h 1040453"/>
                <a:gd name="connsiteX257" fmla="*/ 125929 w 431360"/>
                <a:gd name="connsiteY257" fmla="*/ 763166 h 1040453"/>
                <a:gd name="connsiteX258" fmla="*/ 118181 w 431360"/>
                <a:gd name="connsiteY258" fmla="*/ 755672 h 10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31360" h="1040453">
                  <a:moveTo>
                    <a:pt x="364990" y="1036397"/>
                  </a:moveTo>
                  <a:cubicBezTo>
                    <a:pt x="369817" y="1035762"/>
                    <a:pt x="367023" y="1028140"/>
                    <a:pt x="365626" y="1022043"/>
                  </a:cubicBezTo>
                  <a:cubicBezTo>
                    <a:pt x="364355" y="1015946"/>
                    <a:pt x="362958" y="1011627"/>
                    <a:pt x="352161" y="995114"/>
                  </a:cubicBezTo>
                  <a:cubicBezTo>
                    <a:pt x="341364" y="978601"/>
                    <a:pt x="337299" y="971106"/>
                    <a:pt x="332091" y="962469"/>
                  </a:cubicBezTo>
                  <a:cubicBezTo>
                    <a:pt x="326883" y="953831"/>
                    <a:pt x="320405" y="947225"/>
                    <a:pt x="320405" y="936047"/>
                  </a:cubicBezTo>
                  <a:cubicBezTo>
                    <a:pt x="320405" y="924869"/>
                    <a:pt x="321675" y="914834"/>
                    <a:pt x="321675" y="899591"/>
                  </a:cubicBezTo>
                  <a:lnTo>
                    <a:pt x="321675" y="860976"/>
                  </a:lnTo>
                  <a:cubicBezTo>
                    <a:pt x="321675" y="848908"/>
                    <a:pt x="313927" y="831887"/>
                    <a:pt x="309480" y="825027"/>
                  </a:cubicBezTo>
                  <a:cubicBezTo>
                    <a:pt x="305162" y="818041"/>
                    <a:pt x="297287" y="812071"/>
                    <a:pt x="285600" y="802036"/>
                  </a:cubicBezTo>
                  <a:cubicBezTo>
                    <a:pt x="273914" y="792001"/>
                    <a:pt x="277851" y="792890"/>
                    <a:pt x="272516" y="783363"/>
                  </a:cubicBezTo>
                  <a:cubicBezTo>
                    <a:pt x="267308" y="773836"/>
                    <a:pt x="251304" y="769009"/>
                    <a:pt x="247366" y="767358"/>
                  </a:cubicBezTo>
                  <a:cubicBezTo>
                    <a:pt x="243427" y="765580"/>
                    <a:pt x="233520" y="756307"/>
                    <a:pt x="227041" y="747796"/>
                  </a:cubicBezTo>
                  <a:cubicBezTo>
                    <a:pt x="220563" y="739285"/>
                    <a:pt x="215990" y="737634"/>
                    <a:pt x="211925" y="735221"/>
                  </a:cubicBezTo>
                  <a:cubicBezTo>
                    <a:pt x="207733" y="732807"/>
                    <a:pt x="201763" y="737380"/>
                    <a:pt x="195920" y="737634"/>
                  </a:cubicBezTo>
                  <a:cubicBezTo>
                    <a:pt x="190077" y="737888"/>
                    <a:pt x="189569" y="735856"/>
                    <a:pt x="187029" y="732172"/>
                  </a:cubicBezTo>
                  <a:cubicBezTo>
                    <a:pt x="184361" y="728488"/>
                    <a:pt x="176231" y="723280"/>
                    <a:pt x="171024" y="721121"/>
                  </a:cubicBezTo>
                  <a:cubicBezTo>
                    <a:pt x="165815" y="718962"/>
                    <a:pt x="162767" y="720867"/>
                    <a:pt x="159337" y="720232"/>
                  </a:cubicBezTo>
                  <a:cubicBezTo>
                    <a:pt x="155908" y="719597"/>
                    <a:pt x="157432" y="717691"/>
                    <a:pt x="152351" y="714008"/>
                  </a:cubicBezTo>
                  <a:cubicBezTo>
                    <a:pt x="147396" y="710324"/>
                    <a:pt x="146126" y="703846"/>
                    <a:pt x="144983" y="699527"/>
                  </a:cubicBezTo>
                  <a:cubicBezTo>
                    <a:pt x="143840" y="695208"/>
                    <a:pt x="146126" y="691270"/>
                    <a:pt x="148286" y="689492"/>
                  </a:cubicBezTo>
                  <a:cubicBezTo>
                    <a:pt x="150446" y="687713"/>
                    <a:pt x="152859" y="693811"/>
                    <a:pt x="154510" y="697240"/>
                  </a:cubicBezTo>
                  <a:cubicBezTo>
                    <a:pt x="156288" y="700670"/>
                    <a:pt x="159718" y="701178"/>
                    <a:pt x="159464" y="697494"/>
                  </a:cubicBezTo>
                  <a:cubicBezTo>
                    <a:pt x="159210" y="693811"/>
                    <a:pt x="157940" y="690762"/>
                    <a:pt x="156670" y="685300"/>
                  </a:cubicBezTo>
                  <a:cubicBezTo>
                    <a:pt x="155399" y="679838"/>
                    <a:pt x="152986" y="675773"/>
                    <a:pt x="149556" y="667262"/>
                  </a:cubicBezTo>
                  <a:cubicBezTo>
                    <a:pt x="146126" y="658752"/>
                    <a:pt x="144729" y="654052"/>
                    <a:pt x="138505" y="643128"/>
                  </a:cubicBezTo>
                  <a:cubicBezTo>
                    <a:pt x="132280" y="632204"/>
                    <a:pt x="131773" y="629282"/>
                    <a:pt x="128724" y="620136"/>
                  </a:cubicBezTo>
                  <a:cubicBezTo>
                    <a:pt x="125676" y="610990"/>
                    <a:pt x="123135" y="605401"/>
                    <a:pt x="118308" y="605401"/>
                  </a:cubicBezTo>
                  <a:cubicBezTo>
                    <a:pt x="113481" y="605401"/>
                    <a:pt x="111195" y="609339"/>
                    <a:pt x="106368" y="611244"/>
                  </a:cubicBezTo>
                  <a:cubicBezTo>
                    <a:pt x="101541" y="613150"/>
                    <a:pt x="99000" y="609974"/>
                    <a:pt x="98619" y="606417"/>
                  </a:cubicBezTo>
                  <a:cubicBezTo>
                    <a:pt x="98238" y="602988"/>
                    <a:pt x="100143" y="600574"/>
                    <a:pt x="99000" y="594350"/>
                  </a:cubicBezTo>
                  <a:cubicBezTo>
                    <a:pt x="97984" y="588126"/>
                    <a:pt x="95571" y="586347"/>
                    <a:pt x="92776" y="581394"/>
                  </a:cubicBezTo>
                  <a:cubicBezTo>
                    <a:pt x="89982" y="576440"/>
                    <a:pt x="91633" y="574788"/>
                    <a:pt x="92395" y="565642"/>
                  </a:cubicBezTo>
                  <a:cubicBezTo>
                    <a:pt x="93284" y="556497"/>
                    <a:pt x="93538" y="550780"/>
                    <a:pt x="93157" y="546208"/>
                  </a:cubicBezTo>
                  <a:cubicBezTo>
                    <a:pt x="92776" y="541635"/>
                    <a:pt x="96841" y="536427"/>
                    <a:pt x="99636" y="533251"/>
                  </a:cubicBezTo>
                  <a:cubicBezTo>
                    <a:pt x="102430" y="529948"/>
                    <a:pt x="112846" y="515086"/>
                    <a:pt x="117038" y="507465"/>
                  </a:cubicBezTo>
                  <a:cubicBezTo>
                    <a:pt x="121103" y="499843"/>
                    <a:pt x="125294" y="486252"/>
                    <a:pt x="126183" y="478376"/>
                  </a:cubicBezTo>
                  <a:cubicBezTo>
                    <a:pt x="127073" y="470628"/>
                    <a:pt x="131773" y="464530"/>
                    <a:pt x="135965" y="458179"/>
                  </a:cubicBezTo>
                  <a:cubicBezTo>
                    <a:pt x="140029" y="451955"/>
                    <a:pt x="140792" y="449923"/>
                    <a:pt x="139902" y="444969"/>
                  </a:cubicBezTo>
                  <a:cubicBezTo>
                    <a:pt x="139013" y="440015"/>
                    <a:pt x="134059" y="426550"/>
                    <a:pt x="136600" y="420453"/>
                  </a:cubicBezTo>
                  <a:cubicBezTo>
                    <a:pt x="139267" y="414356"/>
                    <a:pt x="142443" y="406607"/>
                    <a:pt x="142062" y="402415"/>
                  </a:cubicBezTo>
                  <a:cubicBezTo>
                    <a:pt x="141681" y="398350"/>
                    <a:pt x="139013" y="397207"/>
                    <a:pt x="135583" y="391618"/>
                  </a:cubicBezTo>
                  <a:cubicBezTo>
                    <a:pt x="132154" y="386029"/>
                    <a:pt x="134440" y="385140"/>
                    <a:pt x="134440" y="385140"/>
                  </a:cubicBezTo>
                  <a:cubicBezTo>
                    <a:pt x="134440" y="385140"/>
                    <a:pt x="148921" y="379043"/>
                    <a:pt x="153494" y="378026"/>
                  </a:cubicBezTo>
                  <a:cubicBezTo>
                    <a:pt x="158067" y="376883"/>
                    <a:pt x="157559" y="375867"/>
                    <a:pt x="160861" y="373962"/>
                  </a:cubicBezTo>
                  <a:cubicBezTo>
                    <a:pt x="164164" y="372056"/>
                    <a:pt x="172548" y="373072"/>
                    <a:pt x="174072" y="376629"/>
                  </a:cubicBezTo>
                  <a:cubicBezTo>
                    <a:pt x="175596" y="380059"/>
                    <a:pt x="181058" y="379043"/>
                    <a:pt x="186393" y="381456"/>
                  </a:cubicBezTo>
                  <a:cubicBezTo>
                    <a:pt x="191855" y="383870"/>
                    <a:pt x="189823" y="387934"/>
                    <a:pt x="186647" y="391618"/>
                  </a:cubicBezTo>
                  <a:cubicBezTo>
                    <a:pt x="183345" y="395302"/>
                    <a:pt x="184234" y="397715"/>
                    <a:pt x="183345" y="402415"/>
                  </a:cubicBezTo>
                  <a:cubicBezTo>
                    <a:pt x="182455" y="407242"/>
                    <a:pt x="179915" y="410037"/>
                    <a:pt x="181185" y="416769"/>
                  </a:cubicBezTo>
                  <a:cubicBezTo>
                    <a:pt x="182455" y="423501"/>
                    <a:pt x="189823" y="425280"/>
                    <a:pt x="196174" y="425280"/>
                  </a:cubicBezTo>
                  <a:cubicBezTo>
                    <a:pt x="202526" y="425280"/>
                    <a:pt x="209385" y="425661"/>
                    <a:pt x="216498" y="422485"/>
                  </a:cubicBezTo>
                  <a:cubicBezTo>
                    <a:pt x="223739" y="419183"/>
                    <a:pt x="225771" y="422739"/>
                    <a:pt x="233900" y="424391"/>
                  </a:cubicBezTo>
                  <a:cubicBezTo>
                    <a:pt x="241903" y="426169"/>
                    <a:pt x="243174" y="429980"/>
                    <a:pt x="245587" y="434807"/>
                  </a:cubicBezTo>
                  <a:cubicBezTo>
                    <a:pt x="248001" y="439634"/>
                    <a:pt x="252701" y="441793"/>
                    <a:pt x="257273" y="442174"/>
                  </a:cubicBezTo>
                  <a:cubicBezTo>
                    <a:pt x="261846" y="442555"/>
                    <a:pt x="261338" y="440269"/>
                    <a:pt x="262990" y="444842"/>
                  </a:cubicBezTo>
                  <a:cubicBezTo>
                    <a:pt x="264641" y="449415"/>
                    <a:pt x="263244" y="451066"/>
                    <a:pt x="264260" y="454368"/>
                  </a:cubicBezTo>
                  <a:cubicBezTo>
                    <a:pt x="265276" y="457671"/>
                    <a:pt x="270357" y="454368"/>
                    <a:pt x="275565" y="453987"/>
                  </a:cubicBezTo>
                  <a:cubicBezTo>
                    <a:pt x="278233" y="453733"/>
                    <a:pt x="280900" y="454241"/>
                    <a:pt x="283695" y="455512"/>
                  </a:cubicBezTo>
                  <a:cubicBezTo>
                    <a:pt x="283695" y="455003"/>
                    <a:pt x="283695" y="454368"/>
                    <a:pt x="283695" y="453860"/>
                  </a:cubicBezTo>
                  <a:cubicBezTo>
                    <a:pt x="283440" y="447763"/>
                    <a:pt x="282805" y="443063"/>
                    <a:pt x="282043" y="440396"/>
                  </a:cubicBezTo>
                  <a:cubicBezTo>
                    <a:pt x="281535" y="438998"/>
                    <a:pt x="280138" y="437728"/>
                    <a:pt x="278613" y="436458"/>
                  </a:cubicBezTo>
                  <a:cubicBezTo>
                    <a:pt x="275184" y="433409"/>
                    <a:pt x="271373" y="430107"/>
                    <a:pt x="270738" y="422231"/>
                  </a:cubicBezTo>
                  <a:cubicBezTo>
                    <a:pt x="270357" y="417785"/>
                    <a:pt x="270738" y="414864"/>
                    <a:pt x="270865" y="412323"/>
                  </a:cubicBezTo>
                  <a:cubicBezTo>
                    <a:pt x="271119" y="409402"/>
                    <a:pt x="271373" y="407242"/>
                    <a:pt x="269722" y="402796"/>
                  </a:cubicBezTo>
                  <a:cubicBezTo>
                    <a:pt x="268452" y="399621"/>
                    <a:pt x="266546" y="397334"/>
                    <a:pt x="264895" y="395302"/>
                  </a:cubicBezTo>
                  <a:cubicBezTo>
                    <a:pt x="261846" y="391745"/>
                    <a:pt x="259433" y="388824"/>
                    <a:pt x="260957" y="383615"/>
                  </a:cubicBezTo>
                  <a:cubicBezTo>
                    <a:pt x="261973" y="380186"/>
                    <a:pt x="263625" y="376629"/>
                    <a:pt x="265911" y="373072"/>
                  </a:cubicBezTo>
                  <a:cubicBezTo>
                    <a:pt x="268070" y="369897"/>
                    <a:pt x="270865" y="366721"/>
                    <a:pt x="274295" y="363673"/>
                  </a:cubicBezTo>
                  <a:cubicBezTo>
                    <a:pt x="276454" y="361767"/>
                    <a:pt x="277597" y="359608"/>
                    <a:pt x="278868" y="357067"/>
                  </a:cubicBezTo>
                  <a:cubicBezTo>
                    <a:pt x="281281" y="352367"/>
                    <a:pt x="284203" y="346651"/>
                    <a:pt x="293729" y="339665"/>
                  </a:cubicBezTo>
                  <a:cubicBezTo>
                    <a:pt x="301351" y="334203"/>
                    <a:pt x="307448" y="330519"/>
                    <a:pt x="314307" y="328233"/>
                  </a:cubicBezTo>
                  <a:cubicBezTo>
                    <a:pt x="321167" y="325946"/>
                    <a:pt x="328788" y="325057"/>
                    <a:pt x="339332" y="325057"/>
                  </a:cubicBezTo>
                  <a:cubicBezTo>
                    <a:pt x="349874" y="325057"/>
                    <a:pt x="359275" y="325311"/>
                    <a:pt x="368293" y="325692"/>
                  </a:cubicBezTo>
                  <a:cubicBezTo>
                    <a:pt x="375915" y="325946"/>
                    <a:pt x="383155" y="326200"/>
                    <a:pt x="391157" y="326200"/>
                  </a:cubicBezTo>
                  <a:cubicBezTo>
                    <a:pt x="402590" y="326200"/>
                    <a:pt x="406528" y="329376"/>
                    <a:pt x="410465" y="332424"/>
                  </a:cubicBezTo>
                  <a:cubicBezTo>
                    <a:pt x="411228" y="333060"/>
                    <a:pt x="411863" y="333568"/>
                    <a:pt x="412625" y="334076"/>
                  </a:cubicBezTo>
                  <a:cubicBezTo>
                    <a:pt x="417071" y="329757"/>
                    <a:pt x="428376" y="318325"/>
                    <a:pt x="428376" y="314641"/>
                  </a:cubicBezTo>
                  <a:cubicBezTo>
                    <a:pt x="428376" y="314006"/>
                    <a:pt x="428376" y="312100"/>
                    <a:pt x="428376" y="310068"/>
                  </a:cubicBezTo>
                  <a:cubicBezTo>
                    <a:pt x="428376" y="304860"/>
                    <a:pt x="428503" y="298636"/>
                    <a:pt x="427868" y="291141"/>
                  </a:cubicBezTo>
                  <a:cubicBezTo>
                    <a:pt x="427487" y="286060"/>
                    <a:pt x="428503" y="281614"/>
                    <a:pt x="429646" y="277042"/>
                  </a:cubicBezTo>
                  <a:cubicBezTo>
                    <a:pt x="430789" y="272214"/>
                    <a:pt x="431933" y="267388"/>
                    <a:pt x="431043" y="261925"/>
                  </a:cubicBezTo>
                  <a:cubicBezTo>
                    <a:pt x="429519" y="253415"/>
                    <a:pt x="427487" y="249731"/>
                    <a:pt x="425074" y="245793"/>
                  </a:cubicBezTo>
                  <a:cubicBezTo>
                    <a:pt x="424438" y="244777"/>
                    <a:pt x="423803" y="243761"/>
                    <a:pt x="423168" y="242618"/>
                  </a:cubicBezTo>
                  <a:cubicBezTo>
                    <a:pt x="421262" y="239315"/>
                    <a:pt x="415420" y="234742"/>
                    <a:pt x="409576" y="230169"/>
                  </a:cubicBezTo>
                  <a:cubicBezTo>
                    <a:pt x="406528" y="227756"/>
                    <a:pt x="403606" y="225469"/>
                    <a:pt x="400939" y="223183"/>
                  </a:cubicBezTo>
                  <a:cubicBezTo>
                    <a:pt x="396874" y="219626"/>
                    <a:pt x="394333" y="216832"/>
                    <a:pt x="392428" y="213783"/>
                  </a:cubicBezTo>
                  <a:cubicBezTo>
                    <a:pt x="390522" y="210607"/>
                    <a:pt x="389633" y="207305"/>
                    <a:pt x="389125" y="202732"/>
                  </a:cubicBezTo>
                  <a:cubicBezTo>
                    <a:pt x="388490" y="197016"/>
                    <a:pt x="388744" y="192316"/>
                    <a:pt x="389125" y="186727"/>
                  </a:cubicBezTo>
                  <a:cubicBezTo>
                    <a:pt x="389380" y="183805"/>
                    <a:pt x="389506" y="180757"/>
                    <a:pt x="389633" y="177454"/>
                  </a:cubicBezTo>
                  <a:cubicBezTo>
                    <a:pt x="389633" y="174024"/>
                    <a:pt x="389887" y="171738"/>
                    <a:pt x="390142" y="169832"/>
                  </a:cubicBezTo>
                  <a:cubicBezTo>
                    <a:pt x="390395" y="167038"/>
                    <a:pt x="390522" y="166022"/>
                    <a:pt x="389125" y="164370"/>
                  </a:cubicBezTo>
                  <a:cubicBezTo>
                    <a:pt x="387728" y="162592"/>
                    <a:pt x="384298" y="159289"/>
                    <a:pt x="380615" y="155606"/>
                  </a:cubicBezTo>
                  <a:cubicBezTo>
                    <a:pt x="376550" y="151541"/>
                    <a:pt x="371977" y="146968"/>
                    <a:pt x="368547" y="143157"/>
                  </a:cubicBezTo>
                  <a:cubicBezTo>
                    <a:pt x="366261" y="140617"/>
                    <a:pt x="364228" y="137314"/>
                    <a:pt x="362069" y="133884"/>
                  </a:cubicBezTo>
                  <a:cubicBezTo>
                    <a:pt x="357877" y="127279"/>
                    <a:pt x="352924" y="119531"/>
                    <a:pt x="346318" y="116228"/>
                  </a:cubicBezTo>
                  <a:cubicBezTo>
                    <a:pt x="341237" y="113687"/>
                    <a:pt x="334885" y="112163"/>
                    <a:pt x="329169" y="111909"/>
                  </a:cubicBezTo>
                  <a:cubicBezTo>
                    <a:pt x="323581" y="111655"/>
                    <a:pt x="318627" y="112290"/>
                    <a:pt x="316213" y="114068"/>
                  </a:cubicBezTo>
                  <a:cubicBezTo>
                    <a:pt x="313418" y="116101"/>
                    <a:pt x="308591" y="120420"/>
                    <a:pt x="304018" y="124611"/>
                  </a:cubicBezTo>
                  <a:cubicBezTo>
                    <a:pt x="298811" y="129311"/>
                    <a:pt x="293602" y="133884"/>
                    <a:pt x="291189" y="135409"/>
                  </a:cubicBezTo>
                  <a:lnTo>
                    <a:pt x="291189" y="135409"/>
                  </a:lnTo>
                  <a:cubicBezTo>
                    <a:pt x="290554" y="135790"/>
                    <a:pt x="289919" y="136298"/>
                    <a:pt x="289284" y="136933"/>
                  </a:cubicBezTo>
                  <a:cubicBezTo>
                    <a:pt x="285727" y="139854"/>
                    <a:pt x="282424" y="142649"/>
                    <a:pt x="271119" y="138965"/>
                  </a:cubicBezTo>
                  <a:cubicBezTo>
                    <a:pt x="265657" y="137187"/>
                    <a:pt x="260449" y="134011"/>
                    <a:pt x="255876" y="131344"/>
                  </a:cubicBezTo>
                  <a:cubicBezTo>
                    <a:pt x="250922" y="128422"/>
                    <a:pt x="246730" y="125882"/>
                    <a:pt x="245333" y="126517"/>
                  </a:cubicBezTo>
                  <a:cubicBezTo>
                    <a:pt x="243427" y="127279"/>
                    <a:pt x="239998" y="129947"/>
                    <a:pt x="235933" y="133376"/>
                  </a:cubicBezTo>
                  <a:cubicBezTo>
                    <a:pt x="230344" y="138203"/>
                    <a:pt x="223739" y="144427"/>
                    <a:pt x="218531" y="149762"/>
                  </a:cubicBezTo>
                  <a:cubicBezTo>
                    <a:pt x="213577" y="154716"/>
                    <a:pt x="209512" y="157892"/>
                    <a:pt x="205574" y="159670"/>
                  </a:cubicBezTo>
                  <a:cubicBezTo>
                    <a:pt x="201382" y="161703"/>
                    <a:pt x="197571" y="161957"/>
                    <a:pt x="193761" y="161068"/>
                  </a:cubicBezTo>
                  <a:cubicBezTo>
                    <a:pt x="189315" y="159924"/>
                    <a:pt x="187155" y="157638"/>
                    <a:pt x="186266" y="154462"/>
                  </a:cubicBezTo>
                  <a:cubicBezTo>
                    <a:pt x="185504" y="151795"/>
                    <a:pt x="185885" y="149000"/>
                    <a:pt x="186393" y="145698"/>
                  </a:cubicBezTo>
                  <a:cubicBezTo>
                    <a:pt x="186902" y="142395"/>
                    <a:pt x="188553" y="137695"/>
                    <a:pt x="190712" y="133249"/>
                  </a:cubicBezTo>
                  <a:cubicBezTo>
                    <a:pt x="192744" y="128930"/>
                    <a:pt x="195285" y="124738"/>
                    <a:pt x="197444" y="122452"/>
                  </a:cubicBezTo>
                  <a:cubicBezTo>
                    <a:pt x="198461" y="121436"/>
                    <a:pt x="197826" y="119531"/>
                    <a:pt x="196936" y="116990"/>
                  </a:cubicBezTo>
                  <a:cubicBezTo>
                    <a:pt x="196174" y="114704"/>
                    <a:pt x="195412" y="112036"/>
                    <a:pt x="195031" y="108733"/>
                  </a:cubicBezTo>
                  <a:cubicBezTo>
                    <a:pt x="194269" y="101620"/>
                    <a:pt x="196682" y="97047"/>
                    <a:pt x="199604" y="91331"/>
                  </a:cubicBezTo>
                  <a:cubicBezTo>
                    <a:pt x="200494" y="89680"/>
                    <a:pt x="201382" y="87901"/>
                    <a:pt x="202271" y="85996"/>
                  </a:cubicBezTo>
                  <a:cubicBezTo>
                    <a:pt x="203542" y="83328"/>
                    <a:pt x="203923" y="78883"/>
                    <a:pt x="203796" y="74310"/>
                  </a:cubicBezTo>
                  <a:cubicBezTo>
                    <a:pt x="203796" y="66815"/>
                    <a:pt x="202398" y="59067"/>
                    <a:pt x="201636" y="56780"/>
                  </a:cubicBezTo>
                  <a:lnTo>
                    <a:pt x="201636" y="56780"/>
                  </a:lnTo>
                  <a:cubicBezTo>
                    <a:pt x="201128" y="55129"/>
                    <a:pt x="199350" y="52715"/>
                    <a:pt x="196556" y="51318"/>
                  </a:cubicBezTo>
                  <a:cubicBezTo>
                    <a:pt x="194650" y="50302"/>
                    <a:pt x="192364" y="49921"/>
                    <a:pt x="189696" y="50683"/>
                  </a:cubicBezTo>
                  <a:cubicBezTo>
                    <a:pt x="184869" y="51953"/>
                    <a:pt x="180042" y="52207"/>
                    <a:pt x="175596" y="51445"/>
                  </a:cubicBezTo>
                  <a:cubicBezTo>
                    <a:pt x="170896" y="50683"/>
                    <a:pt x="166704" y="48778"/>
                    <a:pt x="163656" y="46110"/>
                  </a:cubicBezTo>
                  <a:cubicBezTo>
                    <a:pt x="160735" y="43443"/>
                    <a:pt x="158956" y="41410"/>
                    <a:pt x="158067" y="38870"/>
                  </a:cubicBezTo>
                  <a:cubicBezTo>
                    <a:pt x="157178" y="36329"/>
                    <a:pt x="157178" y="33535"/>
                    <a:pt x="157685" y="29851"/>
                  </a:cubicBezTo>
                  <a:cubicBezTo>
                    <a:pt x="158067" y="27691"/>
                    <a:pt x="158702" y="25405"/>
                    <a:pt x="159337" y="22991"/>
                  </a:cubicBezTo>
                  <a:cubicBezTo>
                    <a:pt x="160607" y="18800"/>
                    <a:pt x="161877" y="14481"/>
                    <a:pt x="160607" y="11686"/>
                  </a:cubicBezTo>
                  <a:cubicBezTo>
                    <a:pt x="158829" y="7367"/>
                    <a:pt x="156161" y="5843"/>
                    <a:pt x="152732" y="4065"/>
                  </a:cubicBezTo>
                  <a:lnTo>
                    <a:pt x="151843" y="3557"/>
                  </a:lnTo>
                  <a:lnTo>
                    <a:pt x="151843" y="3557"/>
                  </a:lnTo>
                  <a:cubicBezTo>
                    <a:pt x="149810" y="2414"/>
                    <a:pt x="147651" y="1524"/>
                    <a:pt x="145872" y="889"/>
                  </a:cubicBezTo>
                  <a:cubicBezTo>
                    <a:pt x="145110" y="635"/>
                    <a:pt x="144475" y="381"/>
                    <a:pt x="143840" y="0"/>
                  </a:cubicBezTo>
                  <a:cubicBezTo>
                    <a:pt x="143078" y="635"/>
                    <a:pt x="142189" y="1270"/>
                    <a:pt x="141172" y="1651"/>
                  </a:cubicBezTo>
                  <a:cubicBezTo>
                    <a:pt x="136092" y="3938"/>
                    <a:pt x="132916" y="2286"/>
                    <a:pt x="130503" y="889"/>
                  </a:cubicBezTo>
                  <a:cubicBezTo>
                    <a:pt x="130121" y="635"/>
                    <a:pt x="130121" y="508"/>
                    <a:pt x="129994" y="508"/>
                  </a:cubicBezTo>
                  <a:cubicBezTo>
                    <a:pt x="128597" y="508"/>
                    <a:pt x="124913" y="1778"/>
                    <a:pt x="118943" y="3684"/>
                  </a:cubicBezTo>
                  <a:lnTo>
                    <a:pt x="117038" y="4319"/>
                  </a:lnTo>
                  <a:lnTo>
                    <a:pt x="117038" y="4319"/>
                  </a:lnTo>
                  <a:cubicBezTo>
                    <a:pt x="114243" y="5208"/>
                    <a:pt x="114116" y="5843"/>
                    <a:pt x="113862" y="6605"/>
                  </a:cubicBezTo>
                  <a:cubicBezTo>
                    <a:pt x="113354" y="8130"/>
                    <a:pt x="112592" y="10162"/>
                    <a:pt x="109925" y="12829"/>
                  </a:cubicBezTo>
                  <a:cubicBezTo>
                    <a:pt x="105860" y="16894"/>
                    <a:pt x="101795" y="16386"/>
                    <a:pt x="97730" y="15878"/>
                  </a:cubicBezTo>
                  <a:cubicBezTo>
                    <a:pt x="95824" y="15624"/>
                    <a:pt x="94046" y="15370"/>
                    <a:pt x="92649" y="16005"/>
                  </a:cubicBezTo>
                  <a:cubicBezTo>
                    <a:pt x="90997" y="16894"/>
                    <a:pt x="89727" y="20324"/>
                    <a:pt x="88457" y="23881"/>
                  </a:cubicBezTo>
                  <a:cubicBezTo>
                    <a:pt x="87187" y="27437"/>
                    <a:pt x="85790" y="31248"/>
                    <a:pt x="83376" y="34043"/>
                  </a:cubicBezTo>
                  <a:cubicBezTo>
                    <a:pt x="80708" y="37091"/>
                    <a:pt x="77914" y="39505"/>
                    <a:pt x="73469" y="40902"/>
                  </a:cubicBezTo>
                  <a:cubicBezTo>
                    <a:pt x="69404" y="42299"/>
                    <a:pt x="64068" y="42807"/>
                    <a:pt x="56447" y="42426"/>
                  </a:cubicBezTo>
                  <a:cubicBezTo>
                    <a:pt x="46412" y="41918"/>
                    <a:pt x="41585" y="38362"/>
                    <a:pt x="38282" y="36075"/>
                  </a:cubicBezTo>
                  <a:cubicBezTo>
                    <a:pt x="37266" y="35313"/>
                    <a:pt x="36504" y="34678"/>
                    <a:pt x="36377" y="34678"/>
                  </a:cubicBezTo>
                  <a:cubicBezTo>
                    <a:pt x="35234" y="34932"/>
                    <a:pt x="34090" y="35694"/>
                    <a:pt x="32820" y="36964"/>
                  </a:cubicBezTo>
                  <a:cubicBezTo>
                    <a:pt x="31296" y="38616"/>
                    <a:pt x="29772" y="40902"/>
                    <a:pt x="27866" y="43951"/>
                  </a:cubicBezTo>
                  <a:cubicBezTo>
                    <a:pt x="26342" y="46491"/>
                    <a:pt x="26342" y="49413"/>
                    <a:pt x="26342" y="52461"/>
                  </a:cubicBezTo>
                  <a:cubicBezTo>
                    <a:pt x="26342" y="55891"/>
                    <a:pt x="26342" y="59321"/>
                    <a:pt x="24563" y="63131"/>
                  </a:cubicBezTo>
                  <a:lnTo>
                    <a:pt x="24563" y="63131"/>
                  </a:lnTo>
                  <a:cubicBezTo>
                    <a:pt x="23166" y="66180"/>
                    <a:pt x="22150" y="68593"/>
                    <a:pt x="21515" y="71261"/>
                  </a:cubicBezTo>
                  <a:cubicBezTo>
                    <a:pt x="20880" y="73928"/>
                    <a:pt x="20371" y="76977"/>
                    <a:pt x="19991" y="80915"/>
                  </a:cubicBezTo>
                  <a:cubicBezTo>
                    <a:pt x="19736" y="83455"/>
                    <a:pt x="19991" y="85869"/>
                    <a:pt x="20245" y="88155"/>
                  </a:cubicBezTo>
                  <a:cubicBezTo>
                    <a:pt x="21007" y="94507"/>
                    <a:pt x="21515" y="99588"/>
                    <a:pt x="14147" y="102255"/>
                  </a:cubicBezTo>
                  <a:cubicBezTo>
                    <a:pt x="10210" y="103779"/>
                    <a:pt x="7034" y="103906"/>
                    <a:pt x="4493" y="104034"/>
                  </a:cubicBezTo>
                  <a:cubicBezTo>
                    <a:pt x="2715" y="104034"/>
                    <a:pt x="1191" y="104160"/>
                    <a:pt x="429" y="104923"/>
                  </a:cubicBezTo>
                  <a:cubicBezTo>
                    <a:pt x="48" y="105304"/>
                    <a:pt x="-79" y="105558"/>
                    <a:pt x="48" y="105812"/>
                  </a:cubicBezTo>
                  <a:cubicBezTo>
                    <a:pt x="810" y="107463"/>
                    <a:pt x="3096" y="109877"/>
                    <a:pt x="7415" y="113687"/>
                  </a:cubicBezTo>
                  <a:cubicBezTo>
                    <a:pt x="17323" y="122579"/>
                    <a:pt x="17450" y="124230"/>
                    <a:pt x="17958" y="130455"/>
                  </a:cubicBezTo>
                  <a:lnTo>
                    <a:pt x="17958" y="131217"/>
                  </a:lnTo>
                  <a:cubicBezTo>
                    <a:pt x="18339" y="134011"/>
                    <a:pt x="18594" y="136933"/>
                    <a:pt x="19229" y="139473"/>
                  </a:cubicBezTo>
                  <a:cubicBezTo>
                    <a:pt x="19609" y="141379"/>
                    <a:pt x="20118" y="142903"/>
                    <a:pt x="20626" y="143411"/>
                  </a:cubicBezTo>
                  <a:cubicBezTo>
                    <a:pt x="22023" y="144681"/>
                    <a:pt x="26977" y="151668"/>
                    <a:pt x="32439" y="159162"/>
                  </a:cubicBezTo>
                  <a:cubicBezTo>
                    <a:pt x="38537" y="167800"/>
                    <a:pt x="45269" y="177073"/>
                    <a:pt x="46412" y="178089"/>
                  </a:cubicBezTo>
                  <a:lnTo>
                    <a:pt x="47555" y="179105"/>
                  </a:lnTo>
                  <a:cubicBezTo>
                    <a:pt x="51366" y="182408"/>
                    <a:pt x="59877" y="189521"/>
                    <a:pt x="62290" y="192443"/>
                  </a:cubicBezTo>
                  <a:cubicBezTo>
                    <a:pt x="64195" y="194729"/>
                    <a:pt x="65212" y="199810"/>
                    <a:pt x="66228" y="204891"/>
                  </a:cubicBezTo>
                  <a:cubicBezTo>
                    <a:pt x="66990" y="208575"/>
                    <a:pt x="67625" y="212386"/>
                    <a:pt x="68514" y="214037"/>
                  </a:cubicBezTo>
                  <a:cubicBezTo>
                    <a:pt x="68895" y="214926"/>
                    <a:pt x="69657" y="214926"/>
                    <a:pt x="70546" y="215053"/>
                  </a:cubicBezTo>
                  <a:cubicBezTo>
                    <a:pt x="72325" y="215053"/>
                    <a:pt x="74357" y="215053"/>
                    <a:pt x="76517" y="216578"/>
                  </a:cubicBezTo>
                  <a:cubicBezTo>
                    <a:pt x="81470" y="219626"/>
                    <a:pt x="80963" y="222675"/>
                    <a:pt x="80328" y="227121"/>
                  </a:cubicBezTo>
                  <a:cubicBezTo>
                    <a:pt x="80328" y="227756"/>
                    <a:pt x="80073" y="228518"/>
                    <a:pt x="80073" y="229153"/>
                  </a:cubicBezTo>
                  <a:cubicBezTo>
                    <a:pt x="79693" y="232202"/>
                    <a:pt x="78549" y="234361"/>
                    <a:pt x="76644" y="236267"/>
                  </a:cubicBezTo>
                  <a:cubicBezTo>
                    <a:pt x="74993" y="237918"/>
                    <a:pt x="72960" y="239061"/>
                    <a:pt x="70674" y="240204"/>
                  </a:cubicBezTo>
                  <a:lnTo>
                    <a:pt x="69276" y="240839"/>
                  </a:lnTo>
                  <a:cubicBezTo>
                    <a:pt x="66736" y="241983"/>
                    <a:pt x="64449" y="243126"/>
                    <a:pt x="63814" y="245793"/>
                  </a:cubicBezTo>
                  <a:cubicBezTo>
                    <a:pt x="63433" y="247445"/>
                    <a:pt x="63814" y="250620"/>
                    <a:pt x="63942" y="254050"/>
                  </a:cubicBezTo>
                  <a:cubicBezTo>
                    <a:pt x="64322" y="259004"/>
                    <a:pt x="64830" y="264593"/>
                    <a:pt x="63687" y="269293"/>
                  </a:cubicBezTo>
                  <a:cubicBezTo>
                    <a:pt x="63306" y="270817"/>
                    <a:pt x="63052" y="272214"/>
                    <a:pt x="62925" y="273358"/>
                  </a:cubicBezTo>
                  <a:cubicBezTo>
                    <a:pt x="61909" y="279328"/>
                    <a:pt x="61401" y="282250"/>
                    <a:pt x="53398" y="285044"/>
                  </a:cubicBezTo>
                  <a:lnTo>
                    <a:pt x="51620" y="285679"/>
                  </a:lnTo>
                  <a:lnTo>
                    <a:pt x="51620" y="285679"/>
                  </a:lnTo>
                  <a:cubicBezTo>
                    <a:pt x="46538" y="287458"/>
                    <a:pt x="44379" y="288093"/>
                    <a:pt x="43871" y="292031"/>
                  </a:cubicBezTo>
                  <a:cubicBezTo>
                    <a:pt x="43236" y="296985"/>
                    <a:pt x="47428" y="305241"/>
                    <a:pt x="50350" y="310957"/>
                  </a:cubicBezTo>
                  <a:lnTo>
                    <a:pt x="51112" y="312482"/>
                  </a:lnTo>
                  <a:cubicBezTo>
                    <a:pt x="53144" y="316673"/>
                    <a:pt x="70039" y="335727"/>
                    <a:pt x="81344" y="348557"/>
                  </a:cubicBezTo>
                  <a:cubicBezTo>
                    <a:pt x="84900" y="352621"/>
                    <a:pt x="87949" y="356178"/>
                    <a:pt x="90109" y="358592"/>
                  </a:cubicBezTo>
                  <a:cubicBezTo>
                    <a:pt x="96460" y="365959"/>
                    <a:pt x="96333" y="367991"/>
                    <a:pt x="96206" y="373708"/>
                  </a:cubicBezTo>
                  <a:cubicBezTo>
                    <a:pt x="96206" y="375359"/>
                    <a:pt x="96206" y="377518"/>
                    <a:pt x="96333" y="380567"/>
                  </a:cubicBezTo>
                  <a:cubicBezTo>
                    <a:pt x="96841" y="387172"/>
                    <a:pt x="95951" y="390348"/>
                    <a:pt x="95062" y="393778"/>
                  </a:cubicBezTo>
                  <a:cubicBezTo>
                    <a:pt x="94427" y="396318"/>
                    <a:pt x="93665" y="399113"/>
                    <a:pt x="93538" y="404067"/>
                  </a:cubicBezTo>
                  <a:cubicBezTo>
                    <a:pt x="93538" y="410799"/>
                    <a:pt x="95698" y="413339"/>
                    <a:pt x="99000" y="417150"/>
                  </a:cubicBezTo>
                  <a:cubicBezTo>
                    <a:pt x="100778" y="419183"/>
                    <a:pt x="102811" y="421469"/>
                    <a:pt x="104970" y="424772"/>
                  </a:cubicBezTo>
                  <a:cubicBezTo>
                    <a:pt x="109670" y="431758"/>
                    <a:pt x="110305" y="434807"/>
                    <a:pt x="111322" y="438998"/>
                  </a:cubicBezTo>
                  <a:cubicBezTo>
                    <a:pt x="111702" y="440904"/>
                    <a:pt x="112211" y="443063"/>
                    <a:pt x="113354" y="446366"/>
                  </a:cubicBezTo>
                  <a:cubicBezTo>
                    <a:pt x="115132" y="451447"/>
                    <a:pt x="116657" y="456528"/>
                    <a:pt x="117419" y="461482"/>
                  </a:cubicBezTo>
                  <a:cubicBezTo>
                    <a:pt x="118308" y="466690"/>
                    <a:pt x="118308" y="471771"/>
                    <a:pt x="117419" y="476725"/>
                  </a:cubicBezTo>
                  <a:cubicBezTo>
                    <a:pt x="115767" y="485109"/>
                    <a:pt x="105860" y="497557"/>
                    <a:pt x="99000" y="506068"/>
                  </a:cubicBezTo>
                  <a:cubicBezTo>
                    <a:pt x="97603" y="507719"/>
                    <a:pt x="96460" y="509243"/>
                    <a:pt x="95444" y="510514"/>
                  </a:cubicBezTo>
                  <a:cubicBezTo>
                    <a:pt x="92776" y="514070"/>
                    <a:pt x="90109" y="517119"/>
                    <a:pt x="87314" y="520167"/>
                  </a:cubicBezTo>
                  <a:cubicBezTo>
                    <a:pt x="84138" y="523724"/>
                    <a:pt x="80963" y="527408"/>
                    <a:pt x="77660" y="531854"/>
                  </a:cubicBezTo>
                  <a:cubicBezTo>
                    <a:pt x="74231" y="536427"/>
                    <a:pt x="74103" y="539602"/>
                    <a:pt x="73849" y="543032"/>
                  </a:cubicBezTo>
                  <a:cubicBezTo>
                    <a:pt x="73722" y="545572"/>
                    <a:pt x="73595" y="548113"/>
                    <a:pt x="72579" y="551288"/>
                  </a:cubicBezTo>
                  <a:cubicBezTo>
                    <a:pt x="71055" y="555989"/>
                    <a:pt x="65339" y="563356"/>
                    <a:pt x="60639" y="568818"/>
                  </a:cubicBezTo>
                  <a:cubicBezTo>
                    <a:pt x="61020" y="571486"/>
                    <a:pt x="61147" y="573645"/>
                    <a:pt x="60766" y="574788"/>
                  </a:cubicBezTo>
                  <a:cubicBezTo>
                    <a:pt x="59241" y="578726"/>
                    <a:pt x="55303" y="583680"/>
                    <a:pt x="53144" y="590158"/>
                  </a:cubicBezTo>
                  <a:cubicBezTo>
                    <a:pt x="50985" y="596636"/>
                    <a:pt x="50350" y="601463"/>
                    <a:pt x="47936" y="605528"/>
                  </a:cubicBezTo>
                  <a:cubicBezTo>
                    <a:pt x="45523" y="609593"/>
                    <a:pt x="43999" y="612642"/>
                    <a:pt x="43617" y="618358"/>
                  </a:cubicBezTo>
                  <a:cubicBezTo>
                    <a:pt x="43236" y="624074"/>
                    <a:pt x="42982" y="625725"/>
                    <a:pt x="40314" y="630933"/>
                  </a:cubicBezTo>
                  <a:cubicBezTo>
                    <a:pt x="37647" y="636141"/>
                    <a:pt x="39172" y="641984"/>
                    <a:pt x="39425" y="649606"/>
                  </a:cubicBezTo>
                  <a:cubicBezTo>
                    <a:pt x="39679" y="657227"/>
                    <a:pt x="39934" y="661927"/>
                    <a:pt x="43617" y="664341"/>
                  </a:cubicBezTo>
                  <a:cubicBezTo>
                    <a:pt x="47301" y="666754"/>
                    <a:pt x="48190" y="660276"/>
                    <a:pt x="52255" y="657609"/>
                  </a:cubicBezTo>
                  <a:cubicBezTo>
                    <a:pt x="56320" y="655068"/>
                    <a:pt x="60892" y="655068"/>
                    <a:pt x="68514" y="658879"/>
                  </a:cubicBezTo>
                  <a:cubicBezTo>
                    <a:pt x="76136" y="662816"/>
                    <a:pt x="75246" y="664722"/>
                    <a:pt x="82614" y="674884"/>
                  </a:cubicBezTo>
                  <a:cubicBezTo>
                    <a:pt x="89982" y="685046"/>
                    <a:pt x="86425" y="691270"/>
                    <a:pt x="88076" y="694319"/>
                  </a:cubicBezTo>
                  <a:cubicBezTo>
                    <a:pt x="89854" y="697367"/>
                    <a:pt x="99127" y="696859"/>
                    <a:pt x="100906" y="699527"/>
                  </a:cubicBezTo>
                  <a:cubicBezTo>
                    <a:pt x="102684" y="702067"/>
                    <a:pt x="101795" y="706259"/>
                    <a:pt x="104589" y="709689"/>
                  </a:cubicBezTo>
                  <a:cubicBezTo>
                    <a:pt x="107384" y="713118"/>
                    <a:pt x="113481" y="713372"/>
                    <a:pt x="113481" y="717945"/>
                  </a:cubicBezTo>
                  <a:cubicBezTo>
                    <a:pt x="113481" y="722518"/>
                    <a:pt x="119070" y="722772"/>
                    <a:pt x="122119" y="727218"/>
                  </a:cubicBezTo>
                  <a:cubicBezTo>
                    <a:pt x="125167" y="731791"/>
                    <a:pt x="122500" y="734205"/>
                    <a:pt x="123389" y="739285"/>
                  </a:cubicBezTo>
                  <a:cubicBezTo>
                    <a:pt x="124279" y="744494"/>
                    <a:pt x="126438" y="746526"/>
                    <a:pt x="130503" y="749702"/>
                  </a:cubicBezTo>
                  <a:cubicBezTo>
                    <a:pt x="134568" y="753004"/>
                    <a:pt x="133932" y="754020"/>
                    <a:pt x="137616" y="759482"/>
                  </a:cubicBezTo>
                  <a:cubicBezTo>
                    <a:pt x="141299" y="764945"/>
                    <a:pt x="140410" y="768755"/>
                    <a:pt x="147778" y="775488"/>
                  </a:cubicBezTo>
                  <a:cubicBezTo>
                    <a:pt x="155145" y="782220"/>
                    <a:pt x="153621" y="784761"/>
                    <a:pt x="153621" y="791112"/>
                  </a:cubicBezTo>
                  <a:cubicBezTo>
                    <a:pt x="153621" y="797463"/>
                    <a:pt x="151970" y="812452"/>
                    <a:pt x="151334" y="816135"/>
                  </a:cubicBezTo>
                  <a:cubicBezTo>
                    <a:pt x="150699" y="819819"/>
                    <a:pt x="151588" y="820074"/>
                    <a:pt x="155273" y="825408"/>
                  </a:cubicBezTo>
                  <a:cubicBezTo>
                    <a:pt x="158956" y="830870"/>
                    <a:pt x="155273" y="831251"/>
                    <a:pt x="157940" y="837603"/>
                  </a:cubicBezTo>
                  <a:cubicBezTo>
                    <a:pt x="160480" y="843954"/>
                    <a:pt x="172929" y="857292"/>
                    <a:pt x="171404" y="863008"/>
                  </a:cubicBezTo>
                  <a:cubicBezTo>
                    <a:pt x="169880" y="868597"/>
                    <a:pt x="169245" y="871900"/>
                    <a:pt x="169499" y="877997"/>
                  </a:cubicBezTo>
                  <a:cubicBezTo>
                    <a:pt x="169753" y="884094"/>
                    <a:pt x="175089" y="883840"/>
                    <a:pt x="177121" y="887270"/>
                  </a:cubicBezTo>
                  <a:cubicBezTo>
                    <a:pt x="179026" y="890699"/>
                    <a:pt x="175851" y="891843"/>
                    <a:pt x="176231" y="896796"/>
                  </a:cubicBezTo>
                  <a:cubicBezTo>
                    <a:pt x="176613" y="901751"/>
                    <a:pt x="182328" y="905307"/>
                    <a:pt x="189315" y="909626"/>
                  </a:cubicBezTo>
                  <a:cubicBezTo>
                    <a:pt x="196301" y="913945"/>
                    <a:pt x="198715" y="922964"/>
                    <a:pt x="202398" y="929442"/>
                  </a:cubicBezTo>
                  <a:cubicBezTo>
                    <a:pt x="206083" y="935920"/>
                    <a:pt x="204812" y="944177"/>
                    <a:pt x="205447" y="949004"/>
                  </a:cubicBezTo>
                  <a:cubicBezTo>
                    <a:pt x="206083" y="953831"/>
                    <a:pt x="216498" y="961325"/>
                    <a:pt x="222976" y="965263"/>
                  </a:cubicBezTo>
                  <a:cubicBezTo>
                    <a:pt x="229455" y="969201"/>
                    <a:pt x="233012" y="972249"/>
                    <a:pt x="241268" y="976568"/>
                  </a:cubicBezTo>
                  <a:cubicBezTo>
                    <a:pt x="249525" y="980887"/>
                    <a:pt x="257273" y="983555"/>
                    <a:pt x="266800" y="989144"/>
                  </a:cubicBezTo>
                  <a:cubicBezTo>
                    <a:pt x="276327" y="994733"/>
                    <a:pt x="287886" y="1006673"/>
                    <a:pt x="294746" y="1011754"/>
                  </a:cubicBezTo>
                  <a:cubicBezTo>
                    <a:pt x="301732" y="1016708"/>
                    <a:pt x="309480" y="1022170"/>
                    <a:pt x="315959" y="1028395"/>
                  </a:cubicBezTo>
                  <a:cubicBezTo>
                    <a:pt x="322437" y="1034619"/>
                    <a:pt x="323326" y="1034238"/>
                    <a:pt x="326629" y="1036905"/>
                  </a:cubicBezTo>
                  <a:cubicBezTo>
                    <a:pt x="329932" y="1039446"/>
                    <a:pt x="333743" y="1039954"/>
                    <a:pt x="339840" y="1040335"/>
                  </a:cubicBezTo>
                  <a:cubicBezTo>
                    <a:pt x="345937" y="1040843"/>
                    <a:pt x="349366" y="1039700"/>
                    <a:pt x="354321" y="1037286"/>
                  </a:cubicBezTo>
                  <a:cubicBezTo>
                    <a:pt x="359275" y="1034873"/>
                    <a:pt x="358893" y="1037286"/>
                    <a:pt x="363593" y="1036651"/>
                  </a:cubicBezTo>
                  <a:moveTo>
                    <a:pt x="136219" y="585077"/>
                  </a:moveTo>
                  <a:cubicBezTo>
                    <a:pt x="133297" y="589650"/>
                    <a:pt x="133297" y="591301"/>
                    <a:pt x="134948" y="594858"/>
                  </a:cubicBezTo>
                  <a:cubicBezTo>
                    <a:pt x="136600" y="598415"/>
                    <a:pt x="139775" y="599431"/>
                    <a:pt x="141172" y="593842"/>
                  </a:cubicBezTo>
                  <a:cubicBezTo>
                    <a:pt x="142443" y="588380"/>
                    <a:pt x="141554" y="579234"/>
                    <a:pt x="136219" y="585077"/>
                  </a:cubicBezTo>
                  <a:moveTo>
                    <a:pt x="46158" y="674884"/>
                  </a:moveTo>
                  <a:cubicBezTo>
                    <a:pt x="46158" y="679457"/>
                    <a:pt x="42855" y="682632"/>
                    <a:pt x="45141" y="685935"/>
                  </a:cubicBezTo>
                  <a:cubicBezTo>
                    <a:pt x="47428" y="689238"/>
                    <a:pt x="55177" y="686570"/>
                    <a:pt x="53906" y="684030"/>
                  </a:cubicBezTo>
                  <a:cubicBezTo>
                    <a:pt x="52636" y="681489"/>
                    <a:pt x="49079" y="670311"/>
                    <a:pt x="46158" y="674884"/>
                  </a:cubicBezTo>
                  <a:moveTo>
                    <a:pt x="118054" y="755545"/>
                  </a:moveTo>
                  <a:cubicBezTo>
                    <a:pt x="116402" y="760118"/>
                    <a:pt x="111830" y="758466"/>
                    <a:pt x="116402" y="765326"/>
                  </a:cubicBezTo>
                  <a:cubicBezTo>
                    <a:pt x="120976" y="772185"/>
                    <a:pt x="121865" y="776758"/>
                    <a:pt x="124913" y="774471"/>
                  </a:cubicBezTo>
                  <a:cubicBezTo>
                    <a:pt x="127835" y="772185"/>
                    <a:pt x="127835" y="768247"/>
                    <a:pt x="125929" y="763166"/>
                  </a:cubicBezTo>
                  <a:cubicBezTo>
                    <a:pt x="123897" y="757958"/>
                    <a:pt x="120341" y="752369"/>
                    <a:pt x="118181" y="755672"/>
                  </a:cubicBezTo>
                </a:path>
              </a:pathLst>
            </a:custGeom>
            <a:solidFill>
              <a:srgbClr val="FFFFFF"/>
            </a:solidFill>
            <a:ln w="12700" cap="flat">
              <a:noFill/>
              <a:prstDash val="solid"/>
              <a:miter/>
            </a:ln>
          </p:spPr>
          <p:txBody>
            <a:bodyPr rtlCol="0" anchor="ctr"/>
            <a:lstStyle/>
            <a:p>
              <a:endParaRPr lang="en-GB"/>
            </a:p>
          </p:txBody>
        </p:sp>
        <p:sp>
          <p:nvSpPr>
            <p:cNvPr id="1411" name="Freeform: Shape 1410">
              <a:extLst>
                <a:ext uri="{FF2B5EF4-FFF2-40B4-BE49-F238E27FC236}">
                  <a16:creationId xmlns:a16="http://schemas.microsoft.com/office/drawing/2014/main" id="{50E256B3-2CD6-BACC-CA23-FA4E13C48237}"/>
                </a:ext>
              </a:extLst>
            </p:cNvPr>
            <p:cNvSpPr/>
            <p:nvPr/>
          </p:nvSpPr>
          <p:spPr>
            <a:xfrm>
              <a:off x="5723054" y="4548725"/>
              <a:ext cx="487140" cy="501604"/>
            </a:xfrm>
            <a:custGeom>
              <a:avLst/>
              <a:gdLst>
                <a:gd name="connsiteX0" fmla="*/ 439761 w 487140"/>
                <a:gd name="connsiteY0" fmla="*/ 261544 h 501604"/>
                <a:gd name="connsiteX1" fmla="*/ 456401 w 487140"/>
                <a:gd name="connsiteY1" fmla="*/ 257099 h 501604"/>
                <a:gd name="connsiteX2" fmla="*/ 469103 w 487140"/>
                <a:gd name="connsiteY2" fmla="*/ 254050 h 501604"/>
                <a:gd name="connsiteX3" fmla="*/ 487141 w 487140"/>
                <a:gd name="connsiteY3" fmla="*/ 233218 h 501604"/>
                <a:gd name="connsiteX4" fmla="*/ 470119 w 487140"/>
                <a:gd name="connsiteY4" fmla="*/ 215689 h 501604"/>
                <a:gd name="connsiteX5" fmla="*/ 449414 w 487140"/>
                <a:gd name="connsiteY5" fmla="*/ 211115 h 501604"/>
                <a:gd name="connsiteX6" fmla="*/ 423882 w 487140"/>
                <a:gd name="connsiteY6" fmla="*/ 204891 h 501604"/>
                <a:gd name="connsiteX7" fmla="*/ 408766 w 487140"/>
                <a:gd name="connsiteY7" fmla="*/ 178216 h 501604"/>
                <a:gd name="connsiteX8" fmla="*/ 407623 w 487140"/>
                <a:gd name="connsiteY8" fmla="*/ 174151 h 501604"/>
                <a:gd name="connsiteX9" fmla="*/ 405591 w 487140"/>
                <a:gd name="connsiteY9" fmla="*/ 159417 h 501604"/>
                <a:gd name="connsiteX10" fmla="*/ 403939 w 487140"/>
                <a:gd name="connsiteY10" fmla="*/ 149763 h 501604"/>
                <a:gd name="connsiteX11" fmla="*/ 395302 w 487140"/>
                <a:gd name="connsiteY11" fmla="*/ 147857 h 501604"/>
                <a:gd name="connsiteX12" fmla="*/ 387807 w 487140"/>
                <a:gd name="connsiteY12" fmla="*/ 146968 h 501604"/>
                <a:gd name="connsiteX13" fmla="*/ 380694 w 487140"/>
                <a:gd name="connsiteY13" fmla="*/ 133503 h 501604"/>
                <a:gd name="connsiteX14" fmla="*/ 380567 w 487140"/>
                <a:gd name="connsiteY14" fmla="*/ 129057 h 501604"/>
                <a:gd name="connsiteX15" fmla="*/ 375867 w 487140"/>
                <a:gd name="connsiteY15" fmla="*/ 122452 h 501604"/>
                <a:gd name="connsiteX16" fmla="*/ 370278 w 487140"/>
                <a:gd name="connsiteY16" fmla="*/ 119658 h 501604"/>
                <a:gd name="connsiteX17" fmla="*/ 359100 w 487140"/>
                <a:gd name="connsiteY17" fmla="*/ 113179 h 501604"/>
                <a:gd name="connsiteX18" fmla="*/ 325184 w 487140"/>
                <a:gd name="connsiteY18" fmla="*/ 91966 h 501604"/>
                <a:gd name="connsiteX19" fmla="*/ 325184 w 487140"/>
                <a:gd name="connsiteY19" fmla="*/ 91966 h 501604"/>
                <a:gd name="connsiteX20" fmla="*/ 320230 w 487140"/>
                <a:gd name="connsiteY20" fmla="*/ 80407 h 501604"/>
                <a:gd name="connsiteX21" fmla="*/ 316800 w 487140"/>
                <a:gd name="connsiteY21" fmla="*/ 67323 h 501604"/>
                <a:gd name="connsiteX22" fmla="*/ 299017 w 487140"/>
                <a:gd name="connsiteY22" fmla="*/ 33154 h 501604"/>
                <a:gd name="connsiteX23" fmla="*/ 292030 w 487140"/>
                <a:gd name="connsiteY23" fmla="*/ 20705 h 501604"/>
                <a:gd name="connsiteX24" fmla="*/ 283647 w 487140"/>
                <a:gd name="connsiteY24" fmla="*/ 6606 h 501604"/>
                <a:gd name="connsiteX25" fmla="*/ 279201 w 487140"/>
                <a:gd name="connsiteY25" fmla="*/ 0 h 501604"/>
                <a:gd name="connsiteX26" fmla="*/ 269166 w 487140"/>
                <a:gd name="connsiteY26" fmla="*/ 889 h 501604"/>
                <a:gd name="connsiteX27" fmla="*/ 255574 w 487140"/>
                <a:gd name="connsiteY27" fmla="*/ 1905 h 501604"/>
                <a:gd name="connsiteX28" fmla="*/ 239442 w 487140"/>
                <a:gd name="connsiteY28" fmla="*/ 3557 h 501604"/>
                <a:gd name="connsiteX29" fmla="*/ 230296 w 487140"/>
                <a:gd name="connsiteY29" fmla="*/ 5589 h 501604"/>
                <a:gd name="connsiteX30" fmla="*/ 225723 w 487140"/>
                <a:gd name="connsiteY30" fmla="*/ 8765 h 501604"/>
                <a:gd name="connsiteX31" fmla="*/ 209337 w 487140"/>
                <a:gd name="connsiteY31" fmla="*/ 20451 h 501604"/>
                <a:gd name="connsiteX32" fmla="*/ 207051 w 487140"/>
                <a:gd name="connsiteY32" fmla="*/ 22357 h 501604"/>
                <a:gd name="connsiteX33" fmla="*/ 184948 w 487140"/>
                <a:gd name="connsiteY33" fmla="*/ 32011 h 501604"/>
                <a:gd name="connsiteX34" fmla="*/ 174786 w 487140"/>
                <a:gd name="connsiteY34" fmla="*/ 21086 h 501604"/>
                <a:gd name="connsiteX35" fmla="*/ 172627 w 487140"/>
                <a:gd name="connsiteY35" fmla="*/ 16640 h 501604"/>
                <a:gd name="connsiteX36" fmla="*/ 172627 w 487140"/>
                <a:gd name="connsiteY36" fmla="*/ 16640 h 501604"/>
                <a:gd name="connsiteX37" fmla="*/ 172627 w 487140"/>
                <a:gd name="connsiteY37" fmla="*/ 16640 h 501604"/>
                <a:gd name="connsiteX38" fmla="*/ 165514 w 487140"/>
                <a:gd name="connsiteY38" fmla="*/ 12703 h 501604"/>
                <a:gd name="connsiteX39" fmla="*/ 143792 w 487140"/>
                <a:gd name="connsiteY39" fmla="*/ 14989 h 501604"/>
                <a:gd name="connsiteX40" fmla="*/ 125881 w 487140"/>
                <a:gd name="connsiteY40" fmla="*/ 17021 h 501604"/>
                <a:gd name="connsiteX41" fmla="*/ 89299 w 487140"/>
                <a:gd name="connsiteY41" fmla="*/ 21975 h 501604"/>
                <a:gd name="connsiteX42" fmla="*/ 63639 w 487140"/>
                <a:gd name="connsiteY42" fmla="*/ 25532 h 501604"/>
                <a:gd name="connsiteX43" fmla="*/ 54875 w 487140"/>
                <a:gd name="connsiteY43" fmla="*/ 28708 h 501604"/>
                <a:gd name="connsiteX44" fmla="*/ 53477 w 487140"/>
                <a:gd name="connsiteY44" fmla="*/ 32137 h 501604"/>
                <a:gd name="connsiteX45" fmla="*/ 53477 w 487140"/>
                <a:gd name="connsiteY45" fmla="*/ 32137 h 501604"/>
                <a:gd name="connsiteX46" fmla="*/ 53223 w 487140"/>
                <a:gd name="connsiteY46" fmla="*/ 107082 h 501604"/>
                <a:gd name="connsiteX47" fmla="*/ 53096 w 487140"/>
                <a:gd name="connsiteY47" fmla="*/ 217467 h 501604"/>
                <a:gd name="connsiteX48" fmla="*/ 53096 w 487140"/>
                <a:gd name="connsiteY48" fmla="*/ 217467 h 501604"/>
                <a:gd name="connsiteX49" fmla="*/ 53096 w 487140"/>
                <a:gd name="connsiteY49" fmla="*/ 217721 h 501604"/>
                <a:gd name="connsiteX50" fmla="*/ 53096 w 487140"/>
                <a:gd name="connsiteY50" fmla="*/ 217721 h 501604"/>
                <a:gd name="connsiteX51" fmla="*/ 48778 w 487140"/>
                <a:gd name="connsiteY51" fmla="*/ 227502 h 501604"/>
                <a:gd name="connsiteX52" fmla="*/ 39886 w 487140"/>
                <a:gd name="connsiteY52" fmla="*/ 230296 h 501604"/>
                <a:gd name="connsiteX53" fmla="*/ 39632 w 487140"/>
                <a:gd name="connsiteY53" fmla="*/ 230296 h 501604"/>
                <a:gd name="connsiteX54" fmla="*/ 24642 w 487140"/>
                <a:gd name="connsiteY54" fmla="*/ 230805 h 501604"/>
                <a:gd name="connsiteX55" fmla="*/ 6097 w 487140"/>
                <a:gd name="connsiteY55" fmla="*/ 231312 h 501604"/>
                <a:gd name="connsiteX56" fmla="*/ 1905 w 487140"/>
                <a:gd name="connsiteY56" fmla="*/ 232583 h 501604"/>
                <a:gd name="connsiteX57" fmla="*/ 635 w 487140"/>
                <a:gd name="connsiteY57" fmla="*/ 236520 h 501604"/>
                <a:gd name="connsiteX58" fmla="*/ 381 w 487140"/>
                <a:gd name="connsiteY58" fmla="*/ 289109 h 501604"/>
                <a:gd name="connsiteX59" fmla="*/ 0 w 487140"/>
                <a:gd name="connsiteY59" fmla="*/ 387045 h 501604"/>
                <a:gd name="connsiteX60" fmla="*/ 14735 w 487140"/>
                <a:gd name="connsiteY60" fmla="*/ 397080 h 501604"/>
                <a:gd name="connsiteX61" fmla="*/ 30105 w 487140"/>
                <a:gd name="connsiteY61" fmla="*/ 423120 h 501604"/>
                <a:gd name="connsiteX62" fmla="*/ 37853 w 487140"/>
                <a:gd name="connsiteY62" fmla="*/ 438110 h 501604"/>
                <a:gd name="connsiteX63" fmla="*/ 43315 w 487140"/>
                <a:gd name="connsiteY63" fmla="*/ 458052 h 501604"/>
                <a:gd name="connsiteX64" fmla="*/ 40140 w 487140"/>
                <a:gd name="connsiteY64" fmla="*/ 471517 h 501604"/>
                <a:gd name="connsiteX65" fmla="*/ 38361 w 487140"/>
                <a:gd name="connsiteY65" fmla="*/ 475328 h 501604"/>
                <a:gd name="connsiteX66" fmla="*/ 36075 w 487140"/>
                <a:gd name="connsiteY66" fmla="*/ 490571 h 501604"/>
                <a:gd name="connsiteX67" fmla="*/ 41283 w 487140"/>
                <a:gd name="connsiteY67" fmla="*/ 498954 h 501604"/>
                <a:gd name="connsiteX68" fmla="*/ 47761 w 487140"/>
                <a:gd name="connsiteY68" fmla="*/ 501241 h 501604"/>
                <a:gd name="connsiteX69" fmla="*/ 54240 w 487140"/>
                <a:gd name="connsiteY69" fmla="*/ 501368 h 501604"/>
                <a:gd name="connsiteX70" fmla="*/ 85615 w 487140"/>
                <a:gd name="connsiteY70" fmla="*/ 500478 h 501604"/>
                <a:gd name="connsiteX71" fmla="*/ 101239 w 487140"/>
                <a:gd name="connsiteY71" fmla="*/ 487268 h 501604"/>
                <a:gd name="connsiteX72" fmla="*/ 114830 w 487140"/>
                <a:gd name="connsiteY72" fmla="*/ 474438 h 501604"/>
                <a:gd name="connsiteX73" fmla="*/ 123722 w 487140"/>
                <a:gd name="connsiteY73" fmla="*/ 467960 h 501604"/>
                <a:gd name="connsiteX74" fmla="*/ 134138 w 487140"/>
                <a:gd name="connsiteY74" fmla="*/ 457544 h 501604"/>
                <a:gd name="connsiteX75" fmla="*/ 139219 w 487140"/>
                <a:gd name="connsiteY75" fmla="*/ 440904 h 501604"/>
                <a:gd name="connsiteX76" fmla="*/ 139219 w 487140"/>
                <a:gd name="connsiteY76" fmla="*/ 440904 h 501604"/>
                <a:gd name="connsiteX77" fmla="*/ 145443 w 487140"/>
                <a:gd name="connsiteY77" fmla="*/ 423120 h 501604"/>
                <a:gd name="connsiteX78" fmla="*/ 157130 w 487140"/>
                <a:gd name="connsiteY78" fmla="*/ 414864 h 501604"/>
                <a:gd name="connsiteX79" fmla="*/ 170467 w 487140"/>
                <a:gd name="connsiteY79" fmla="*/ 412323 h 501604"/>
                <a:gd name="connsiteX80" fmla="*/ 197397 w 487140"/>
                <a:gd name="connsiteY80" fmla="*/ 423501 h 501604"/>
                <a:gd name="connsiteX81" fmla="*/ 244650 w 487140"/>
                <a:gd name="connsiteY81" fmla="*/ 441793 h 501604"/>
                <a:gd name="connsiteX82" fmla="*/ 266498 w 487140"/>
                <a:gd name="connsiteY82" fmla="*/ 439761 h 501604"/>
                <a:gd name="connsiteX83" fmla="*/ 283774 w 487140"/>
                <a:gd name="connsiteY83" fmla="*/ 434552 h 501604"/>
                <a:gd name="connsiteX84" fmla="*/ 293301 w 487140"/>
                <a:gd name="connsiteY84" fmla="*/ 427693 h 501604"/>
                <a:gd name="connsiteX85" fmla="*/ 298127 w 487140"/>
                <a:gd name="connsiteY85" fmla="*/ 418801 h 501604"/>
                <a:gd name="connsiteX86" fmla="*/ 301811 w 487140"/>
                <a:gd name="connsiteY86" fmla="*/ 397080 h 501604"/>
                <a:gd name="connsiteX87" fmla="*/ 308417 w 487140"/>
                <a:gd name="connsiteY87" fmla="*/ 383997 h 501604"/>
                <a:gd name="connsiteX88" fmla="*/ 323787 w 487140"/>
                <a:gd name="connsiteY88" fmla="*/ 377899 h 501604"/>
                <a:gd name="connsiteX89" fmla="*/ 332297 w 487140"/>
                <a:gd name="connsiteY89" fmla="*/ 375613 h 501604"/>
                <a:gd name="connsiteX90" fmla="*/ 349573 w 487140"/>
                <a:gd name="connsiteY90" fmla="*/ 363800 h 501604"/>
                <a:gd name="connsiteX91" fmla="*/ 359989 w 487140"/>
                <a:gd name="connsiteY91" fmla="*/ 353003 h 501604"/>
                <a:gd name="connsiteX92" fmla="*/ 363672 w 487140"/>
                <a:gd name="connsiteY92" fmla="*/ 341951 h 501604"/>
                <a:gd name="connsiteX93" fmla="*/ 370659 w 487140"/>
                <a:gd name="connsiteY93" fmla="*/ 325057 h 501604"/>
                <a:gd name="connsiteX94" fmla="*/ 400510 w 487140"/>
                <a:gd name="connsiteY94" fmla="*/ 299017 h 501604"/>
                <a:gd name="connsiteX95" fmla="*/ 412450 w 487140"/>
                <a:gd name="connsiteY95" fmla="*/ 289109 h 501604"/>
                <a:gd name="connsiteX96" fmla="*/ 424644 w 487140"/>
                <a:gd name="connsiteY96" fmla="*/ 276279 h 501604"/>
                <a:gd name="connsiteX97" fmla="*/ 424644 w 487140"/>
                <a:gd name="connsiteY97" fmla="*/ 276279 h 501604"/>
                <a:gd name="connsiteX98" fmla="*/ 440014 w 487140"/>
                <a:gd name="connsiteY98" fmla="*/ 261163 h 50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7140" h="501604">
                  <a:moveTo>
                    <a:pt x="439761" y="261544"/>
                  </a:moveTo>
                  <a:cubicBezTo>
                    <a:pt x="444588" y="258496"/>
                    <a:pt x="450557" y="257861"/>
                    <a:pt x="456401" y="257099"/>
                  </a:cubicBezTo>
                  <a:cubicBezTo>
                    <a:pt x="461355" y="256464"/>
                    <a:pt x="466182" y="255955"/>
                    <a:pt x="469103" y="254050"/>
                  </a:cubicBezTo>
                  <a:cubicBezTo>
                    <a:pt x="474311" y="250366"/>
                    <a:pt x="483330" y="238426"/>
                    <a:pt x="487141" y="233218"/>
                  </a:cubicBezTo>
                  <a:cubicBezTo>
                    <a:pt x="483711" y="227883"/>
                    <a:pt x="478122" y="219626"/>
                    <a:pt x="470119" y="215689"/>
                  </a:cubicBezTo>
                  <a:cubicBezTo>
                    <a:pt x="466054" y="213783"/>
                    <a:pt x="457925" y="212513"/>
                    <a:pt x="449414" y="211115"/>
                  </a:cubicBezTo>
                  <a:cubicBezTo>
                    <a:pt x="439506" y="209591"/>
                    <a:pt x="429217" y="207940"/>
                    <a:pt x="423882" y="204891"/>
                  </a:cubicBezTo>
                  <a:cubicBezTo>
                    <a:pt x="414737" y="199683"/>
                    <a:pt x="411561" y="188251"/>
                    <a:pt x="408766" y="178216"/>
                  </a:cubicBezTo>
                  <a:cubicBezTo>
                    <a:pt x="408385" y="176819"/>
                    <a:pt x="408004" y="175549"/>
                    <a:pt x="407623" y="174151"/>
                  </a:cubicBezTo>
                  <a:cubicBezTo>
                    <a:pt x="406099" y="169070"/>
                    <a:pt x="405845" y="163989"/>
                    <a:pt x="405591" y="159417"/>
                  </a:cubicBezTo>
                  <a:cubicBezTo>
                    <a:pt x="405336" y="154971"/>
                    <a:pt x="405210" y="151160"/>
                    <a:pt x="403939" y="149763"/>
                  </a:cubicBezTo>
                  <a:cubicBezTo>
                    <a:pt x="402542" y="148111"/>
                    <a:pt x="398858" y="147984"/>
                    <a:pt x="395302" y="147857"/>
                  </a:cubicBezTo>
                  <a:cubicBezTo>
                    <a:pt x="392634" y="147857"/>
                    <a:pt x="390094" y="147603"/>
                    <a:pt x="387807" y="146968"/>
                  </a:cubicBezTo>
                  <a:cubicBezTo>
                    <a:pt x="380821" y="145063"/>
                    <a:pt x="380821" y="141760"/>
                    <a:pt x="380694" y="133503"/>
                  </a:cubicBezTo>
                  <a:cubicBezTo>
                    <a:pt x="380694" y="132233"/>
                    <a:pt x="380694" y="130836"/>
                    <a:pt x="380567" y="129057"/>
                  </a:cubicBezTo>
                  <a:cubicBezTo>
                    <a:pt x="380313" y="124230"/>
                    <a:pt x="378534" y="123595"/>
                    <a:pt x="375867" y="122452"/>
                  </a:cubicBezTo>
                  <a:cubicBezTo>
                    <a:pt x="374216" y="121817"/>
                    <a:pt x="372437" y="121055"/>
                    <a:pt x="370278" y="119658"/>
                  </a:cubicBezTo>
                  <a:cubicBezTo>
                    <a:pt x="368499" y="118515"/>
                    <a:pt x="364308" y="116101"/>
                    <a:pt x="359100" y="113179"/>
                  </a:cubicBezTo>
                  <a:cubicBezTo>
                    <a:pt x="346651" y="106066"/>
                    <a:pt x="329121" y="96031"/>
                    <a:pt x="325184" y="91966"/>
                  </a:cubicBezTo>
                  <a:lnTo>
                    <a:pt x="325184" y="91966"/>
                  </a:lnTo>
                  <a:cubicBezTo>
                    <a:pt x="321500" y="88409"/>
                    <a:pt x="320992" y="85234"/>
                    <a:pt x="320230" y="80407"/>
                  </a:cubicBezTo>
                  <a:cubicBezTo>
                    <a:pt x="319722" y="77231"/>
                    <a:pt x="318960" y="73039"/>
                    <a:pt x="316800" y="67323"/>
                  </a:cubicBezTo>
                  <a:cubicBezTo>
                    <a:pt x="313243" y="58178"/>
                    <a:pt x="305368" y="44332"/>
                    <a:pt x="299017" y="33154"/>
                  </a:cubicBezTo>
                  <a:cubicBezTo>
                    <a:pt x="296222" y="28327"/>
                    <a:pt x="293809" y="23881"/>
                    <a:pt x="292030" y="20705"/>
                  </a:cubicBezTo>
                  <a:cubicBezTo>
                    <a:pt x="289617" y="16259"/>
                    <a:pt x="286695" y="11305"/>
                    <a:pt x="283647" y="6606"/>
                  </a:cubicBezTo>
                  <a:cubicBezTo>
                    <a:pt x="282122" y="4319"/>
                    <a:pt x="280725" y="2032"/>
                    <a:pt x="279201" y="0"/>
                  </a:cubicBezTo>
                  <a:cubicBezTo>
                    <a:pt x="275771" y="254"/>
                    <a:pt x="272341" y="635"/>
                    <a:pt x="269166" y="889"/>
                  </a:cubicBezTo>
                  <a:cubicBezTo>
                    <a:pt x="263323" y="1397"/>
                    <a:pt x="258242" y="1905"/>
                    <a:pt x="255574" y="1905"/>
                  </a:cubicBezTo>
                  <a:cubicBezTo>
                    <a:pt x="252018" y="1905"/>
                    <a:pt x="245285" y="2541"/>
                    <a:pt x="239442" y="3557"/>
                  </a:cubicBezTo>
                  <a:cubicBezTo>
                    <a:pt x="234869" y="4319"/>
                    <a:pt x="231058" y="5081"/>
                    <a:pt x="230296" y="5589"/>
                  </a:cubicBezTo>
                  <a:cubicBezTo>
                    <a:pt x="229407" y="6224"/>
                    <a:pt x="227756" y="7368"/>
                    <a:pt x="225723" y="8765"/>
                  </a:cubicBezTo>
                  <a:cubicBezTo>
                    <a:pt x="221150" y="11813"/>
                    <a:pt x="214418" y="16386"/>
                    <a:pt x="209337" y="20451"/>
                  </a:cubicBezTo>
                  <a:lnTo>
                    <a:pt x="207051" y="22357"/>
                  </a:lnTo>
                  <a:cubicBezTo>
                    <a:pt x="199683" y="28327"/>
                    <a:pt x="192824" y="33916"/>
                    <a:pt x="184948" y="32011"/>
                  </a:cubicBezTo>
                  <a:cubicBezTo>
                    <a:pt x="178470" y="30359"/>
                    <a:pt x="176691" y="25786"/>
                    <a:pt x="174786" y="21086"/>
                  </a:cubicBezTo>
                  <a:cubicBezTo>
                    <a:pt x="174151" y="19435"/>
                    <a:pt x="173516" y="17911"/>
                    <a:pt x="172627" y="16640"/>
                  </a:cubicBezTo>
                  <a:lnTo>
                    <a:pt x="172627" y="16640"/>
                  </a:lnTo>
                  <a:cubicBezTo>
                    <a:pt x="172627" y="16640"/>
                    <a:pt x="172627" y="16640"/>
                    <a:pt x="172627" y="16640"/>
                  </a:cubicBezTo>
                  <a:cubicBezTo>
                    <a:pt x="170340" y="13211"/>
                    <a:pt x="169959" y="12703"/>
                    <a:pt x="165514" y="12703"/>
                  </a:cubicBezTo>
                  <a:cubicBezTo>
                    <a:pt x="161957" y="12703"/>
                    <a:pt x="153065" y="13846"/>
                    <a:pt x="143792" y="14989"/>
                  </a:cubicBezTo>
                  <a:cubicBezTo>
                    <a:pt x="137822" y="15751"/>
                    <a:pt x="131598" y="16513"/>
                    <a:pt x="125881" y="17021"/>
                  </a:cubicBezTo>
                  <a:cubicBezTo>
                    <a:pt x="118641" y="17783"/>
                    <a:pt x="103271" y="19943"/>
                    <a:pt x="89299" y="21975"/>
                  </a:cubicBezTo>
                  <a:cubicBezTo>
                    <a:pt x="78628" y="23500"/>
                    <a:pt x="68720" y="24897"/>
                    <a:pt x="63639" y="25532"/>
                  </a:cubicBezTo>
                  <a:cubicBezTo>
                    <a:pt x="58812" y="26040"/>
                    <a:pt x="56272" y="27310"/>
                    <a:pt x="54875" y="28708"/>
                  </a:cubicBezTo>
                  <a:cubicBezTo>
                    <a:pt x="53858" y="29724"/>
                    <a:pt x="53604" y="31121"/>
                    <a:pt x="53477" y="32137"/>
                  </a:cubicBezTo>
                  <a:lnTo>
                    <a:pt x="53477" y="32137"/>
                  </a:lnTo>
                  <a:cubicBezTo>
                    <a:pt x="53477" y="33662"/>
                    <a:pt x="53223" y="68212"/>
                    <a:pt x="53223" y="107082"/>
                  </a:cubicBezTo>
                  <a:cubicBezTo>
                    <a:pt x="53223" y="156749"/>
                    <a:pt x="52969" y="213529"/>
                    <a:pt x="53096" y="217467"/>
                  </a:cubicBezTo>
                  <a:lnTo>
                    <a:pt x="53096" y="217467"/>
                  </a:lnTo>
                  <a:lnTo>
                    <a:pt x="53096" y="217721"/>
                  </a:lnTo>
                  <a:lnTo>
                    <a:pt x="53096" y="217721"/>
                  </a:lnTo>
                  <a:cubicBezTo>
                    <a:pt x="53096" y="222294"/>
                    <a:pt x="51318" y="225469"/>
                    <a:pt x="48778" y="227502"/>
                  </a:cubicBezTo>
                  <a:cubicBezTo>
                    <a:pt x="46364" y="229407"/>
                    <a:pt x="43061" y="230296"/>
                    <a:pt x="39886" y="230296"/>
                  </a:cubicBezTo>
                  <a:lnTo>
                    <a:pt x="39632" y="230296"/>
                  </a:lnTo>
                  <a:cubicBezTo>
                    <a:pt x="36964" y="230296"/>
                    <a:pt x="30867" y="230550"/>
                    <a:pt x="24642" y="230805"/>
                  </a:cubicBezTo>
                  <a:cubicBezTo>
                    <a:pt x="17148" y="231059"/>
                    <a:pt x="9273" y="231312"/>
                    <a:pt x="6097" y="231312"/>
                  </a:cubicBezTo>
                  <a:cubicBezTo>
                    <a:pt x="4065" y="231312"/>
                    <a:pt x="2667" y="231821"/>
                    <a:pt x="1905" y="232583"/>
                  </a:cubicBezTo>
                  <a:cubicBezTo>
                    <a:pt x="1016" y="233472"/>
                    <a:pt x="635" y="234869"/>
                    <a:pt x="635" y="236520"/>
                  </a:cubicBezTo>
                  <a:cubicBezTo>
                    <a:pt x="635" y="237918"/>
                    <a:pt x="635" y="258369"/>
                    <a:pt x="381" y="289109"/>
                  </a:cubicBezTo>
                  <a:cubicBezTo>
                    <a:pt x="254" y="319087"/>
                    <a:pt x="127" y="356813"/>
                    <a:pt x="0" y="387045"/>
                  </a:cubicBezTo>
                  <a:cubicBezTo>
                    <a:pt x="5462" y="387045"/>
                    <a:pt x="5970" y="387045"/>
                    <a:pt x="14735" y="397080"/>
                  </a:cubicBezTo>
                  <a:cubicBezTo>
                    <a:pt x="20832" y="404067"/>
                    <a:pt x="25405" y="413467"/>
                    <a:pt x="30105" y="423120"/>
                  </a:cubicBezTo>
                  <a:cubicBezTo>
                    <a:pt x="32518" y="428201"/>
                    <a:pt x="35059" y="433282"/>
                    <a:pt x="37853" y="438110"/>
                  </a:cubicBezTo>
                  <a:cubicBezTo>
                    <a:pt x="42172" y="445731"/>
                    <a:pt x="43569" y="452463"/>
                    <a:pt x="43315" y="458052"/>
                  </a:cubicBezTo>
                  <a:cubicBezTo>
                    <a:pt x="43188" y="463641"/>
                    <a:pt x="41537" y="468087"/>
                    <a:pt x="40140" y="471517"/>
                  </a:cubicBezTo>
                  <a:cubicBezTo>
                    <a:pt x="39632" y="472914"/>
                    <a:pt x="38996" y="474185"/>
                    <a:pt x="38361" y="475328"/>
                  </a:cubicBezTo>
                  <a:cubicBezTo>
                    <a:pt x="36202" y="479900"/>
                    <a:pt x="33788" y="484855"/>
                    <a:pt x="36075" y="490571"/>
                  </a:cubicBezTo>
                  <a:cubicBezTo>
                    <a:pt x="37599" y="494508"/>
                    <a:pt x="39377" y="497176"/>
                    <a:pt x="41283" y="498954"/>
                  </a:cubicBezTo>
                  <a:cubicBezTo>
                    <a:pt x="43061" y="500478"/>
                    <a:pt x="45221" y="501241"/>
                    <a:pt x="47761" y="501241"/>
                  </a:cubicBezTo>
                  <a:cubicBezTo>
                    <a:pt x="48778" y="501241"/>
                    <a:pt x="51318" y="501241"/>
                    <a:pt x="54240" y="501368"/>
                  </a:cubicBezTo>
                  <a:cubicBezTo>
                    <a:pt x="63894" y="501622"/>
                    <a:pt x="79772" y="502003"/>
                    <a:pt x="85615" y="500478"/>
                  </a:cubicBezTo>
                  <a:cubicBezTo>
                    <a:pt x="89552" y="499462"/>
                    <a:pt x="95142" y="493619"/>
                    <a:pt x="101239" y="487268"/>
                  </a:cubicBezTo>
                  <a:cubicBezTo>
                    <a:pt x="105685" y="482822"/>
                    <a:pt x="110258" y="477995"/>
                    <a:pt x="114830" y="474438"/>
                  </a:cubicBezTo>
                  <a:cubicBezTo>
                    <a:pt x="118387" y="471644"/>
                    <a:pt x="121309" y="469611"/>
                    <a:pt x="123722" y="467960"/>
                  </a:cubicBezTo>
                  <a:cubicBezTo>
                    <a:pt x="128549" y="464531"/>
                    <a:pt x="131344" y="462625"/>
                    <a:pt x="134138" y="457544"/>
                  </a:cubicBezTo>
                  <a:cubicBezTo>
                    <a:pt x="136044" y="453860"/>
                    <a:pt x="137695" y="447255"/>
                    <a:pt x="139219" y="440904"/>
                  </a:cubicBezTo>
                  <a:lnTo>
                    <a:pt x="139219" y="440904"/>
                  </a:lnTo>
                  <a:cubicBezTo>
                    <a:pt x="140997" y="433409"/>
                    <a:pt x="142776" y="426169"/>
                    <a:pt x="145443" y="423120"/>
                  </a:cubicBezTo>
                  <a:cubicBezTo>
                    <a:pt x="147984" y="420199"/>
                    <a:pt x="152303" y="417023"/>
                    <a:pt x="157130" y="414864"/>
                  </a:cubicBezTo>
                  <a:cubicBezTo>
                    <a:pt x="161194" y="413086"/>
                    <a:pt x="165767" y="412069"/>
                    <a:pt x="170467" y="412323"/>
                  </a:cubicBezTo>
                  <a:cubicBezTo>
                    <a:pt x="174659" y="412705"/>
                    <a:pt x="185075" y="417658"/>
                    <a:pt x="197397" y="423501"/>
                  </a:cubicBezTo>
                  <a:cubicBezTo>
                    <a:pt x="214545" y="431758"/>
                    <a:pt x="235504" y="441666"/>
                    <a:pt x="244650" y="441793"/>
                  </a:cubicBezTo>
                  <a:cubicBezTo>
                    <a:pt x="252144" y="441793"/>
                    <a:pt x="259766" y="441031"/>
                    <a:pt x="266498" y="439761"/>
                  </a:cubicBezTo>
                  <a:cubicBezTo>
                    <a:pt x="274247" y="438363"/>
                    <a:pt x="280598" y="436331"/>
                    <a:pt x="283774" y="434552"/>
                  </a:cubicBezTo>
                  <a:cubicBezTo>
                    <a:pt x="286822" y="432774"/>
                    <a:pt x="290379" y="430488"/>
                    <a:pt x="293301" y="427693"/>
                  </a:cubicBezTo>
                  <a:cubicBezTo>
                    <a:pt x="295841" y="425153"/>
                    <a:pt x="297873" y="422231"/>
                    <a:pt x="298127" y="418801"/>
                  </a:cubicBezTo>
                  <a:cubicBezTo>
                    <a:pt x="298509" y="413467"/>
                    <a:pt x="299652" y="404702"/>
                    <a:pt x="301811" y="397080"/>
                  </a:cubicBezTo>
                  <a:cubicBezTo>
                    <a:pt x="303335" y="391618"/>
                    <a:pt x="305495" y="386664"/>
                    <a:pt x="308417" y="383997"/>
                  </a:cubicBezTo>
                  <a:cubicBezTo>
                    <a:pt x="312608" y="380059"/>
                    <a:pt x="318325" y="379043"/>
                    <a:pt x="323787" y="377899"/>
                  </a:cubicBezTo>
                  <a:cubicBezTo>
                    <a:pt x="326962" y="377264"/>
                    <a:pt x="330011" y="376629"/>
                    <a:pt x="332297" y="375613"/>
                  </a:cubicBezTo>
                  <a:cubicBezTo>
                    <a:pt x="335854" y="373834"/>
                    <a:pt x="343094" y="369135"/>
                    <a:pt x="349573" y="363800"/>
                  </a:cubicBezTo>
                  <a:cubicBezTo>
                    <a:pt x="354019" y="360116"/>
                    <a:pt x="358083" y="356178"/>
                    <a:pt x="359989" y="353003"/>
                  </a:cubicBezTo>
                  <a:cubicBezTo>
                    <a:pt x="361894" y="349700"/>
                    <a:pt x="362783" y="345889"/>
                    <a:pt x="363672" y="341951"/>
                  </a:cubicBezTo>
                  <a:cubicBezTo>
                    <a:pt x="364943" y="336235"/>
                    <a:pt x="366213" y="330392"/>
                    <a:pt x="370659" y="325057"/>
                  </a:cubicBezTo>
                  <a:cubicBezTo>
                    <a:pt x="375740" y="319087"/>
                    <a:pt x="389332" y="307909"/>
                    <a:pt x="400510" y="299017"/>
                  </a:cubicBezTo>
                  <a:cubicBezTo>
                    <a:pt x="405336" y="295079"/>
                    <a:pt x="409656" y="291649"/>
                    <a:pt x="412450" y="289109"/>
                  </a:cubicBezTo>
                  <a:cubicBezTo>
                    <a:pt x="416515" y="285552"/>
                    <a:pt x="420580" y="280852"/>
                    <a:pt x="424644" y="276279"/>
                  </a:cubicBezTo>
                  <a:lnTo>
                    <a:pt x="424644" y="276279"/>
                  </a:lnTo>
                  <a:cubicBezTo>
                    <a:pt x="429979" y="270182"/>
                    <a:pt x="434933" y="264466"/>
                    <a:pt x="440014" y="261163"/>
                  </a:cubicBezTo>
                </a:path>
              </a:pathLst>
            </a:custGeom>
            <a:solidFill>
              <a:srgbClr val="FFFFFF"/>
            </a:solidFill>
            <a:ln w="12700" cap="flat">
              <a:noFill/>
              <a:prstDash val="solid"/>
              <a:miter/>
            </a:ln>
          </p:spPr>
          <p:txBody>
            <a:bodyPr rtlCol="0" anchor="ctr"/>
            <a:lstStyle/>
            <a:p>
              <a:endParaRPr lang="en-GB"/>
            </a:p>
          </p:txBody>
        </p:sp>
        <p:sp>
          <p:nvSpPr>
            <p:cNvPr id="1412" name="Freeform: Shape 1411">
              <a:extLst>
                <a:ext uri="{FF2B5EF4-FFF2-40B4-BE49-F238E27FC236}">
                  <a16:creationId xmlns:a16="http://schemas.microsoft.com/office/drawing/2014/main" id="{F3AD942B-CCE1-5563-229C-0E739CD9952F}"/>
                </a:ext>
              </a:extLst>
            </p:cNvPr>
            <p:cNvSpPr/>
            <p:nvPr/>
          </p:nvSpPr>
          <p:spPr>
            <a:xfrm>
              <a:off x="6104083" y="5157819"/>
              <a:ext cx="113921" cy="115837"/>
            </a:xfrm>
            <a:custGeom>
              <a:avLst/>
              <a:gdLst>
                <a:gd name="connsiteX0" fmla="*/ 98237 w 113921"/>
                <a:gd name="connsiteY0" fmla="*/ 19172 h 115837"/>
                <a:gd name="connsiteX1" fmla="*/ 87313 w 113921"/>
                <a:gd name="connsiteY1" fmla="*/ 7739 h 115837"/>
                <a:gd name="connsiteX2" fmla="*/ 66099 w 113921"/>
                <a:gd name="connsiteY2" fmla="*/ 2786 h 115837"/>
                <a:gd name="connsiteX3" fmla="*/ 63051 w 113921"/>
                <a:gd name="connsiteY3" fmla="*/ 4183 h 115837"/>
                <a:gd name="connsiteX4" fmla="*/ 48316 w 113921"/>
                <a:gd name="connsiteY4" fmla="*/ 11804 h 115837"/>
                <a:gd name="connsiteX5" fmla="*/ 36503 w 113921"/>
                <a:gd name="connsiteY5" fmla="*/ 17902 h 115837"/>
                <a:gd name="connsiteX6" fmla="*/ 17830 w 113921"/>
                <a:gd name="connsiteY6" fmla="*/ 42671 h 115837"/>
                <a:gd name="connsiteX7" fmla="*/ 9192 w 113921"/>
                <a:gd name="connsiteY7" fmla="*/ 55247 h 115837"/>
                <a:gd name="connsiteX8" fmla="*/ 7033 w 113921"/>
                <a:gd name="connsiteY8" fmla="*/ 57025 h 115837"/>
                <a:gd name="connsiteX9" fmla="*/ 301 w 113921"/>
                <a:gd name="connsiteY9" fmla="*/ 70490 h 115837"/>
                <a:gd name="connsiteX10" fmla="*/ 8811 w 113921"/>
                <a:gd name="connsiteY10" fmla="*/ 88400 h 115837"/>
                <a:gd name="connsiteX11" fmla="*/ 22276 w 113921"/>
                <a:gd name="connsiteY11" fmla="*/ 102627 h 115837"/>
                <a:gd name="connsiteX12" fmla="*/ 39551 w 113921"/>
                <a:gd name="connsiteY12" fmla="*/ 112408 h 115837"/>
                <a:gd name="connsiteX13" fmla="*/ 46792 w 113921"/>
                <a:gd name="connsiteY13" fmla="*/ 115838 h 115837"/>
                <a:gd name="connsiteX14" fmla="*/ 48951 w 113921"/>
                <a:gd name="connsiteY14" fmla="*/ 111392 h 115837"/>
                <a:gd name="connsiteX15" fmla="*/ 64956 w 113921"/>
                <a:gd name="connsiteY15" fmla="*/ 88019 h 115837"/>
                <a:gd name="connsiteX16" fmla="*/ 91123 w 113921"/>
                <a:gd name="connsiteY16" fmla="*/ 80144 h 115837"/>
                <a:gd name="connsiteX17" fmla="*/ 98491 w 113921"/>
                <a:gd name="connsiteY17" fmla="*/ 79254 h 115837"/>
                <a:gd name="connsiteX18" fmla="*/ 102683 w 113921"/>
                <a:gd name="connsiteY18" fmla="*/ 65536 h 115837"/>
                <a:gd name="connsiteX19" fmla="*/ 102683 w 113921"/>
                <a:gd name="connsiteY19" fmla="*/ 64647 h 115837"/>
                <a:gd name="connsiteX20" fmla="*/ 109542 w 113921"/>
                <a:gd name="connsiteY20" fmla="*/ 48769 h 115837"/>
                <a:gd name="connsiteX21" fmla="*/ 113734 w 113921"/>
                <a:gd name="connsiteY21" fmla="*/ 38607 h 115837"/>
                <a:gd name="connsiteX22" fmla="*/ 97983 w 113921"/>
                <a:gd name="connsiteY22" fmla="*/ 19045 h 11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3921" h="115837">
                  <a:moveTo>
                    <a:pt x="98237" y="19172"/>
                  </a:moveTo>
                  <a:cubicBezTo>
                    <a:pt x="94807" y="15742"/>
                    <a:pt x="91123" y="11931"/>
                    <a:pt x="87313" y="7739"/>
                  </a:cubicBezTo>
                  <a:cubicBezTo>
                    <a:pt x="78040" y="-2550"/>
                    <a:pt x="74102" y="-771"/>
                    <a:pt x="66099" y="2786"/>
                  </a:cubicBezTo>
                  <a:cubicBezTo>
                    <a:pt x="65464" y="3039"/>
                    <a:pt x="64829" y="3293"/>
                    <a:pt x="63051" y="4183"/>
                  </a:cubicBezTo>
                  <a:cubicBezTo>
                    <a:pt x="57335" y="6723"/>
                    <a:pt x="52635" y="9391"/>
                    <a:pt x="48316" y="11804"/>
                  </a:cubicBezTo>
                  <a:cubicBezTo>
                    <a:pt x="44124" y="14218"/>
                    <a:pt x="40441" y="16250"/>
                    <a:pt x="36503" y="17902"/>
                  </a:cubicBezTo>
                  <a:cubicBezTo>
                    <a:pt x="28373" y="24126"/>
                    <a:pt x="22530" y="34542"/>
                    <a:pt x="17830" y="42671"/>
                  </a:cubicBezTo>
                  <a:cubicBezTo>
                    <a:pt x="14654" y="48260"/>
                    <a:pt x="11987" y="52833"/>
                    <a:pt x="9192" y="55247"/>
                  </a:cubicBezTo>
                  <a:cubicBezTo>
                    <a:pt x="8684" y="55755"/>
                    <a:pt x="7795" y="56390"/>
                    <a:pt x="7033" y="57025"/>
                  </a:cubicBezTo>
                  <a:cubicBezTo>
                    <a:pt x="2587" y="60582"/>
                    <a:pt x="-1097" y="63757"/>
                    <a:pt x="301" y="70490"/>
                  </a:cubicBezTo>
                  <a:cubicBezTo>
                    <a:pt x="1317" y="75444"/>
                    <a:pt x="4492" y="82049"/>
                    <a:pt x="8811" y="88400"/>
                  </a:cubicBezTo>
                  <a:cubicBezTo>
                    <a:pt x="12622" y="93989"/>
                    <a:pt x="17322" y="99325"/>
                    <a:pt x="22276" y="102627"/>
                  </a:cubicBezTo>
                  <a:cubicBezTo>
                    <a:pt x="27738" y="106438"/>
                    <a:pt x="34216" y="109995"/>
                    <a:pt x="39551" y="112408"/>
                  </a:cubicBezTo>
                  <a:cubicBezTo>
                    <a:pt x="43870" y="114314"/>
                    <a:pt x="46792" y="115838"/>
                    <a:pt x="46792" y="115838"/>
                  </a:cubicBezTo>
                  <a:cubicBezTo>
                    <a:pt x="46792" y="115838"/>
                    <a:pt x="47808" y="113932"/>
                    <a:pt x="48951" y="111392"/>
                  </a:cubicBezTo>
                  <a:cubicBezTo>
                    <a:pt x="52127" y="104913"/>
                    <a:pt x="57208" y="94498"/>
                    <a:pt x="64956" y="88019"/>
                  </a:cubicBezTo>
                  <a:cubicBezTo>
                    <a:pt x="72959" y="81414"/>
                    <a:pt x="83248" y="80652"/>
                    <a:pt x="91123" y="80144"/>
                  </a:cubicBezTo>
                  <a:cubicBezTo>
                    <a:pt x="94299" y="79890"/>
                    <a:pt x="97094" y="79763"/>
                    <a:pt x="98491" y="79254"/>
                  </a:cubicBezTo>
                  <a:cubicBezTo>
                    <a:pt x="102175" y="77857"/>
                    <a:pt x="102302" y="74427"/>
                    <a:pt x="102683" y="65536"/>
                  </a:cubicBezTo>
                  <a:lnTo>
                    <a:pt x="102683" y="64647"/>
                  </a:lnTo>
                  <a:cubicBezTo>
                    <a:pt x="102937" y="58295"/>
                    <a:pt x="106367" y="53341"/>
                    <a:pt x="109542" y="48769"/>
                  </a:cubicBezTo>
                  <a:cubicBezTo>
                    <a:pt x="112210" y="44958"/>
                    <a:pt x="114623" y="41401"/>
                    <a:pt x="113734" y="38607"/>
                  </a:cubicBezTo>
                  <a:cubicBezTo>
                    <a:pt x="111829" y="33272"/>
                    <a:pt x="105604" y="26793"/>
                    <a:pt x="97983" y="19045"/>
                  </a:cubicBezTo>
                </a:path>
              </a:pathLst>
            </a:custGeom>
            <a:solidFill>
              <a:srgbClr val="FFFFFF"/>
            </a:solidFill>
            <a:ln w="12700" cap="flat">
              <a:noFill/>
              <a:prstDash val="solid"/>
              <a:miter/>
            </a:ln>
          </p:spPr>
          <p:txBody>
            <a:bodyPr rtlCol="0" anchor="ctr"/>
            <a:lstStyle/>
            <a:p>
              <a:endParaRPr lang="en-GB"/>
            </a:p>
          </p:txBody>
        </p:sp>
        <p:sp>
          <p:nvSpPr>
            <p:cNvPr id="1413" name="Freeform: Shape 1412">
              <a:extLst>
                <a:ext uri="{FF2B5EF4-FFF2-40B4-BE49-F238E27FC236}">
                  <a16:creationId xmlns:a16="http://schemas.microsoft.com/office/drawing/2014/main" id="{CD22A21C-574C-B38E-38A0-0880578152AC}"/>
                </a:ext>
              </a:extLst>
            </p:cNvPr>
            <p:cNvSpPr/>
            <p:nvPr/>
          </p:nvSpPr>
          <p:spPr>
            <a:xfrm>
              <a:off x="6272406" y="4142118"/>
              <a:ext cx="565673" cy="914071"/>
            </a:xfrm>
            <a:custGeom>
              <a:avLst/>
              <a:gdLst>
                <a:gd name="connsiteX0" fmla="*/ 558307 w 565673"/>
                <a:gd name="connsiteY0" fmla="*/ 221150 h 914071"/>
                <a:gd name="connsiteX1" fmla="*/ 557036 w 565673"/>
                <a:gd name="connsiteY1" fmla="*/ 210734 h 914071"/>
                <a:gd name="connsiteX2" fmla="*/ 553733 w 565673"/>
                <a:gd name="connsiteY2" fmla="*/ 201334 h 914071"/>
                <a:gd name="connsiteX3" fmla="*/ 551828 w 565673"/>
                <a:gd name="connsiteY3" fmla="*/ 187362 h 914071"/>
                <a:gd name="connsiteX4" fmla="*/ 551194 w 565673"/>
                <a:gd name="connsiteY4" fmla="*/ 172754 h 914071"/>
                <a:gd name="connsiteX5" fmla="*/ 550177 w 565673"/>
                <a:gd name="connsiteY5" fmla="*/ 149635 h 914071"/>
                <a:gd name="connsiteX6" fmla="*/ 547891 w 565673"/>
                <a:gd name="connsiteY6" fmla="*/ 132995 h 914071"/>
                <a:gd name="connsiteX7" fmla="*/ 551447 w 565673"/>
                <a:gd name="connsiteY7" fmla="*/ 120674 h 914071"/>
                <a:gd name="connsiteX8" fmla="*/ 550558 w 565673"/>
                <a:gd name="connsiteY8" fmla="*/ 101112 h 914071"/>
                <a:gd name="connsiteX9" fmla="*/ 547255 w 565673"/>
                <a:gd name="connsiteY9" fmla="*/ 77993 h 914071"/>
                <a:gd name="connsiteX10" fmla="*/ 547764 w 565673"/>
                <a:gd name="connsiteY10" fmla="*/ 58304 h 914071"/>
                <a:gd name="connsiteX11" fmla="*/ 543064 w 565673"/>
                <a:gd name="connsiteY11" fmla="*/ 47888 h 914071"/>
                <a:gd name="connsiteX12" fmla="*/ 543444 w 565673"/>
                <a:gd name="connsiteY12" fmla="*/ 37345 h 914071"/>
                <a:gd name="connsiteX13" fmla="*/ 549034 w 565673"/>
                <a:gd name="connsiteY13" fmla="*/ 21467 h 914071"/>
                <a:gd name="connsiteX14" fmla="*/ 548653 w 565673"/>
                <a:gd name="connsiteY14" fmla="*/ 10670 h 914071"/>
                <a:gd name="connsiteX15" fmla="*/ 547001 w 565673"/>
                <a:gd name="connsiteY15" fmla="*/ 0 h 914071"/>
                <a:gd name="connsiteX16" fmla="*/ 482854 w 565673"/>
                <a:gd name="connsiteY16" fmla="*/ 39505 h 914071"/>
                <a:gd name="connsiteX17" fmla="*/ 470405 w 565673"/>
                <a:gd name="connsiteY17" fmla="*/ 41918 h 914071"/>
                <a:gd name="connsiteX18" fmla="*/ 462530 w 565673"/>
                <a:gd name="connsiteY18" fmla="*/ 42807 h 914071"/>
                <a:gd name="connsiteX19" fmla="*/ 455035 w 565673"/>
                <a:gd name="connsiteY19" fmla="*/ 47253 h 914071"/>
                <a:gd name="connsiteX20" fmla="*/ 433441 w 565673"/>
                <a:gd name="connsiteY20" fmla="*/ 52334 h 914071"/>
                <a:gd name="connsiteX21" fmla="*/ 423279 w 565673"/>
                <a:gd name="connsiteY21" fmla="*/ 48015 h 914071"/>
                <a:gd name="connsiteX22" fmla="*/ 410068 w 565673"/>
                <a:gd name="connsiteY22" fmla="*/ 47253 h 914071"/>
                <a:gd name="connsiteX23" fmla="*/ 399652 w 565673"/>
                <a:gd name="connsiteY23" fmla="*/ 56653 h 914071"/>
                <a:gd name="connsiteX24" fmla="*/ 378566 w 565673"/>
                <a:gd name="connsiteY24" fmla="*/ 69482 h 914071"/>
                <a:gd name="connsiteX25" fmla="*/ 364847 w 565673"/>
                <a:gd name="connsiteY25" fmla="*/ 64401 h 914071"/>
                <a:gd name="connsiteX26" fmla="*/ 360147 w 565673"/>
                <a:gd name="connsiteY26" fmla="*/ 61861 h 914071"/>
                <a:gd name="connsiteX27" fmla="*/ 351637 w 565673"/>
                <a:gd name="connsiteY27" fmla="*/ 64910 h 914071"/>
                <a:gd name="connsiteX28" fmla="*/ 332202 w 565673"/>
                <a:gd name="connsiteY28" fmla="*/ 70880 h 914071"/>
                <a:gd name="connsiteX29" fmla="*/ 309592 w 565673"/>
                <a:gd name="connsiteY29" fmla="*/ 61734 h 914071"/>
                <a:gd name="connsiteX30" fmla="*/ 297397 w 565673"/>
                <a:gd name="connsiteY30" fmla="*/ 56145 h 914071"/>
                <a:gd name="connsiteX31" fmla="*/ 290284 w 565673"/>
                <a:gd name="connsiteY31" fmla="*/ 59574 h 914071"/>
                <a:gd name="connsiteX32" fmla="*/ 290284 w 565673"/>
                <a:gd name="connsiteY32" fmla="*/ 59574 h 914071"/>
                <a:gd name="connsiteX33" fmla="*/ 278978 w 565673"/>
                <a:gd name="connsiteY33" fmla="*/ 64147 h 914071"/>
                <a:gd name="connsiteX34" fmla="*/ 277963 w 565673"/>
                <a:gd name="connsiteY34" fmla="*/ 64147 h 914071"/>
                <a:gd name="connsiteX35" fmla="*/ 249255 w 565673"/>
                <a:gd name="connsiteY35" fmla="*/ 61607 h 914071"/>
                <a:gd name="connsiteX36" fmla="*/ 248620 w 565673"/>
                <a:gd name="connsiteY36" fmla="*/ 63639 h 914071"/>
                <a:gd name="connsiteX37" fmla="*/ 240363 w 565673"/>
                <a:gd name="connsiteY37" fmla="*/ 86631 h 914071"/>
                <a:gd name="connsiteX38" fmla="*/ 240744 w 565673"/>
                <a:gd name="connsiteY38" fmla="*/ 123976 h 914071"/>
                <a:gd name="connsiteX39" fmla="*/ 251160 w 565673"/>
                <a:gd name="connsiteY39" fmla="*/ 158654 h 914071"/>
                <a:gd name="connsiteX40" fmla="*/ 268054 w 565673"/>
                <a:gd name="connsiteY40" fmla="*/ 180756 h 914071"/>
                <a:gd name="connsiteX41" fmla="*/ 275295 w 565673"/>
                <a:gd name="connsiteY41" fmla="*/ 196634 h 914071"/>
                <a:gd name="connsiteX42" fmla="*/ 291935 w 565673"/>
                <a:gd name="connsiteY42" fmla="*/ 214037 h 914071"/>
                <a:gd name="connsiteX43" fmla="*/ 302224 w 565673"/>
                <a:gd name="connsiteY43" fmla="*/ 227883 h 914071"/>
                <a:gd name="connsiteX44" fmla="*/ 303875 w 565673"/>
                <a:gd name="connsiteY44" fmla="*/ 241982 h 914071"/>
                <a:gd name="connsiteX45" fmla="*/ 298921 w 565673"/>
                <a:gd name="connsiteY45" fmla="*/ 259131 h 914071"/>
                <a:gd name="connsiteX46" fmla="*/ 299303 w 565673"/>
                <a:gd name="connsiteY46" fmla="*/ 270309 h 914071"/>
                <a:gd name="connsiteX47" fmla="*/ 302097 w 565673"/>
                <a:gd name="connsiteY47" fmla="*/ 277549 h 914071"/>
                <a:gd name="connsiteX48" fmla="*/ 302097 w 565673"/>
                <a:gd name="connsiteY48" fmla="*/ 277549 h 914071"/>
                <a:gd name="connsiteX49" fmla="*/ 302605 w 565673"/>
                <a:gd name="connsiteY49" fmla="*/ 296603 h 914071"/>
                <a:gd name="connsiteX50" fmla="*/ 293459 w 565673"/>
                <a:gd name="connsiteY50" fmla="*/ 310576 h 914071"/>
                <a:gd name="connsiteX51" fmla="*/ 281011 w 565673"/>
                <a:gd name="connsiteY51" fmla="*/ 315657 h 914071"/>
                <a:gd name="connsiteX52" fmla="*/ 274787 w 565673"/>
                <a:gd name="connsiteY52" fmla="*/ 317689 h 914071"/>
                <a:gd name="connsiteX53" fmla="*/ 269706 w 565673"/>
                <a:gd name="connsiteY53" fmla="*/ 322516 h 914071"/>
                <a:gd name="connsiteX54" fmla="*/ 267419 w 565673"/>
                <a:gd name="connsiteY54" fmla="*/ 329884 h 914071"/>
                <a:gd name="connsiteX55" fmla="*/ 267419 w 565673"/>
                <a:gd name="connsiteY55" fmla="*/ 340808 h 914071"/>
                <a:gd name="connsiteX56" fmla="*/ 267674 w 565673"/>
                <a:gd name="connsiteY56" fmla="*/ 348302 h 914071"/>
                <a:gd name="connsiteX57" fmla="*/ 265895 w 565673"/>
                <a:gd name="connsiteY57" fmla="*/ 353764 h 914071"/>
                <a:gd name="connsiteX58" fmla="*/ 263100 w 565673"/>
                <a:gd name="connsiteY58" fmla="*/ 356051 h 914071"/>
                <a:gd name="connsiteX59" fmla="*/ 259544 w 565673"/>
                <a:gd name="connsiteY59" fmla="*/ 356686 h 914071"/>
                <a:gd name="connsiteX60" fmla="*/ 251795 w 565673"/>
                <a:gd name="connsiteY60" fmla="*/ 353510 h 914071"/>
                <a:gd name="connsiteX61" fmla="*/ 245063 w 565673"/>
                <a:gd name="connsiteY61" fmla="*/ 343984 h 914071"/>
                <a:gd name="connsiteX62" fmla="*/ 240236 w 565673"/>
                <a:gd name="connsiteY62" fmla="*/ 335727 h 914071"/>
                <a:gd name="connsiteX63" fmla="*/ 230582 w 565673"/>
                <a:gd name="connsiteY63" fmla="*/ 325946 h 914071"/>
                <a:gd name="connsiteX64" fmla="*/ 218006 w 565673"/>
                <a:gd name="connsiteY64" fmla="*/ 312736 h 914071"/>
                <a:gd name="connsiteX65" fmla="*/ 217752 w 565673"/>
                <a:gd name="connsiteY65" fmla="*/ 312481 h 914071"/>
                <a:gd name="connsiteX66" fmla="*/ 211020 w 565673"/>
                <a:gd name="connsiteY66" fmla="*/ 294698 h 914071"/>
                <a:gd name="connsiteX67" fmla="*/ 218769 w 565673"/>
                <a:gd name="connsiteY67" fmla="*/ 274755 h 914071"/>
                <a:gd name="connsiteX68" fmla="*/ 226390 w 565673"/>
                <a:gd name="connsiteY68" fmla="*/ 255701 h 914071"/>
                <a:gd name="connsiteX69" fmla="*/ 224993 w 565673"/>
                <a:gd name="connsiteY69" fmla="*/ 245666 h 914071"/>
                <a:gd name="connsiteX70" fmla="*/ 221690 w 565673"/>
                <a:gd name="connsiteY70" fmla="*/ 233218 h 914071"/>
                <a:gd name="connsiteX71" fmla="*/ 217752 w 565673"/>
                <a:gd name="connsiteY71" fmla="*/ 223183 h 914071"/>
                <a:gd name="connsiteX72" fmla="*/ 215085 w 565673"/>
                <a:gd name="connsiteY72" fmla="*/ 220769 h 914071"/>
                <a:gd name="connsiteX73" fmla="*/ 197937 w 565673"/>
                <a:gd name="connsiteY73" fmla="*/ 222802 h 914071"/>
                <a:gd name="connsiteX74" fmla="*/ 193872 w 565673"/>
                <a:gd name="connsiteY74" fmla="*/ 223310 h 914071"/>
                <a:gd name="connsiteX75" fmla="*/ 190061 w 565673"/>
                <a:gd name="connsiteY75" fmla="*/ 223818 h 914071"/>
                <a:gd name="connsiteX76" fmla="*/ 171642 w 565673"/>
                <a:gd name="connsiteY76" fmla="*/ 218991 h 914071"/>
                <a:gd name="connsiteX77" fmla="*/ 161989 w 565673"/>
                <a:gd name="connsiteY77" fmla="*/ 205653 h 914071"/>
                <a:gd name="connsiteX78" fmla="*/ 161989 w 565673"/>
                <a:gd name="connsiteY78" fmla="*/ 205653 h 914071"/>
                <a:gd name="connsiteX79" fmla="*/ 156145 w 565673"/>
                <a:gd name="connsiteY79" fmla="*/ 199302 h 914071"/>
                <a:gd name="connsiteX80" fmla="*/ 151064 w 565673"/>
                <a:gd name="connsiteY80" fmla="*/ 198159 h 914071"/>
                <a:gd name="connsiteX81" fmla="*/ 145348 w 565673"/>
                <a:gd name="connsiteY81" fmla="*/ 197397 h 914071"/>
                <a:gd name="connsiteX82" fmla="*/ 8288 w 565673"/>
                <a:gd name="connsiteY82" fmla="*/ 245920 h 914071"/>
                <a:gd name="connsiteX83" fmla="*/ 794 w 565673"/>
                <a:gd name="connsiteY83" fmla="*/ 250366 h 914071"/>
                <a:gd name="connsiteX84" fmla="*/ 32 w 565673"/>
                <a:gd name="connsiteY84" fmla="*/ 252906 h 914071"/>
                <a:gd name="connsiteX85" fmla="*/ 6891 w 565673"/>
                <a:gd name="connsiteY85" fmla="*/ 279836 h 914071"/>
                <a:gd name="connsiteX86" fmla="*/ 12607 w 565673"/>
                <a:gd name="connsiteY86" fmla="*/ 297619 h 914071"/>
                <a:gd name="connsiteX87" fmla="*/ 22388 w 565673"/>
                <a:gd name="connsiteY87" fmla="*/ 300287 h 914071"/>
                <a:gd name="connsiteX88" fmla="*/ 28485 w 565673"/>
                <a:gd name="connsiteY88" fmla="*/ 299906 h 914071"/>
                <a:gd name="connsiteX89" fmla="*/ 29247 w 565673"/>
                <a:gd name="connsiteY89" fmla="*/ 299906 h 914071"/>
                <a:gd name="connsiteX90" fmla="*/ 50206 w 565673"/>
                <a:gd name="connsiteY90" fmla="*/ 302700 h 914071"/>
                <a:gd name="connsiteX91" fmla="*/ 63925 w 565673"/>
                <a:gd name="connsiteY91" fmla="*/ 308543 h 914071"/>
                <a:gd name="connsiteX92" fmla="*/ 105462 w 565673"/>
                <a:gd name="connsiteY92" fmla="*/ 327470 h 914071"/>
                <a:gd name="connsiteX93" fmla="*/ 124643 w 565673"/>
                <a:gd name="connsiteY93" fmla="*/ 334838 h 914071"/>
                <a:gd name="connsiteX94" fmla="*/ 124643 w 565673"/>
                <a:gd name="connsiteY94" fmla="*/ 334838 h 914071"/>
                <a:gd name="connsiteX95" fmla="*/ 131121 w 565673"/>
                <a:gd name="connsiteY95" fmla="*/ 336616 h 914071"/>
                <a:gd name="connsiteX96" fmla="*/ 141537 w 565673"/>
                <a:gd name="connsiteY96" fmla="*/ 341570 h 914071"/>
                <a:gd name="connsiteX97" fmla="*/ 146999 w 565673"/>
                <a:gd name="connsiteY97" fmla="*/ 353257 h 914071"/>
                <a:gd name="connsiteX98" fmla="*/ 148524 w 565673"/>
                <a:gd name="connsiteY98" fmla="*/ 371294 h 914071"/>
                <a:gd name="connsiteX99" fmla="*/ 149159 w 565673"/>
                <a:gd name="connsiteY99" fmla="*/ 392380 h 914071"/>
                <a:gd name="connsiteX100" fmla="*/ 149413 w 565673"/>
                <a:gd name="connsiteY100" fmla="*/ 402669 h 914071"/>
                <a:gd name="connsiteX101" fmla="*/ 146618 w 565673"/>
                <a:gd name="connsiteY101" fmla="*/ 436458 h 914071"/>
                <a:gd name="connsiteX102" fmla="*/ 141029 w 565673"/>
                <a:gd name="connsiteY102" fmla="*/ 444841 h 914071"/>
                <a:gd name="connsiteX103" fmla="*/ 133027 w 565673"/>
                <a:gd name="connsiteY103" fmla="*/ 460084 h 914071"/>
                <a:gd name="connsiteX104" fmla="*/ 136075 w 565673"/>
                <a:gd name="connsiteY104" fmla="*/ 466817 h 914071"/>
                <a:gd name="connsiteX105" fmla="*/ 141029 w 565673"/>
                <a:gd name="connsiteY105" fmla="*/ 478122 h 914071"/>
                <a:gd name="connsiteX106" fmla="*/ 140775 w 565673"/>
                <a:gd name="connsiteY106" fmla="*/ 484600 h 914071"/>
                <a:gd name="connsiteX107" fmla="*/ 142554 w 565673"/>
                <a:gd name="connsiteY107" fmla="*/ 505178 h 914071"/>
                <a:gd name="connsiteX108" fmla="*/ 145348 w 565673"/>
                <a:gd name="connsiteY108" fmla="*/ 515848 h 914071"/>
                <a:gd name="connsiteX109" fmla="*/ 141410 w 565673"/>
                <a:gd name="connsiteY109" fmla="*/ 526646 h 914071"/>
                <a:gd name="connsiteX110" fmla="*/ 126421 w 565673"/>
                <a:gd name="connsiteY110" fmla="*/ 551161 h 914071"/>
                <a:gd name="connsiteX111" fmla="*/ 122738 w 565673"/>
                <a:gd name="connsiteY111" fmla="*/ 557004 h 914071"/>
                <a:gd name="connsiteX112" fmla="*/ 116260 w 565673"/>
                <a:gd name="connsiteY112" fmla="*/ 572501 h 914071"/>
                <a:gd name="connsiteX113" fmla="*/ 114735 w 565673"/>
                <a:gd name="connsiteY113" fmla="*/ 587236 h 914071"/>
                <a:gd name="connsiteX114" fmla="*/ 109273 w 565673"/>
                <a:gd name="connsiteY114" fmla="*/ 605401 h 914071"/>
                <a:gd name="connsiteX115" fmla="*/ 106352 w 565673"/>
                <a:gd name="connsiteY115" fmla="*/ 608576 h 914071"/>
                <a:gd name="connsiteX116" fmla="*/ 81201 w 565673"/>
                <a:gd name="connsiteY116" fmla="*/ 634109 h 914071"/>
                <a:gd name="connsiteX117" fmla="*/ 54780 w 565673"/>
                <a:gd name="connsiteY117" fmla="*/ 660784 h 914071"/>
                <a:gd name="connsiteX118" fmla="*/ 61258 w 565673"/>
                <a:gd name="connsiteY118" fmla="*/ 673740 h 914071"/>
                <a:gd name="connsiteX119" fmla="*/ 65704 w 565673"/>
                <a:gd name="connsiteY119" fmla="*/ 689492 h 914071"/>
                <a:gd name="connsiteX120" fmla="*/ 69006 w 565673"/>
                <a:gd name="connsiteY120" fmla="*/ 707021 h 914071"/>
                <a:gd name="connsiteX121" fmla="*/ 71547 w 565673"/>
                <a:gd name="connsiteY121" fmla="*/ 716421 h 914071"/>
                <a:gd name="connsiteX122" fmla="*/ 77517 w 565673"/>
                <a:gd name="connsiteY122" fmla="*/ 725694 h 914071"/>
                <a:gd name="connsiteX123" fmla="*/ 85647 w 565673"/>
                <a:gd name="connsiteY123" fmla="*/ 740302 h 914071"/>
                <a:gd name="connsiteX124" fmla="*/ 90219 w 565673"/>
                <a:gd name="connsiteY124" fmla="*/ 762785 h 914071"/>
                <a:gd name="connsiteX125" fmla="*/ 92506 w 565673"/>
                <a:gd name="connsiteY125" fmla="*/ 799622 h 914071"/>
                <a:gd name="connsiteX126" fmla="*/ 93903 w 565673"/>
                <a:gd name="connsiteY126" fmla="*/ 832268 h 914071"/>
                <a:gd name="connsiteX127" fmla="*/ 93649 w 565673"/>
                <a:gd name="connsiteY127" fmla="*/ 838746 h 914071"/>
                <a:gd name="connsiteX128" fmla="*/ 95554 w 565673"/>
                <a:gd name="connsiteY128" fmla="*/ 855767 h 914071"/>
                <a:gd name="connsiteX129" fmla="*/ 98857 w 565673"/>
                <a:gd name="connsiteY129" fmla="*/ 872153 h 914071"/>
                <a:gd name="connsiteX130" fmla="*/ 100000 w 565673"/>
                <a:gd name="connsiteY130" fmla="*/ 890318 h 914071"/>
                <a:gd name="connsiteX131" fmla="*/ 102287 w 565673"/>
                <a:gd name="connsiteY131" fmla="*/ 910134 h 914071"/>
                <a:gd name="connsiteX132" fmla="*/ 108511 w 565673"/>
                <a:gd name="connsiteY132" fmla="*/ 912548 h 914071"/>
                <a:gd name="connsiteX133" fmla="*/ 112195 w 565673"/>
                <a:gd name="connsiteY133" fmla="*/ 912929 h 914071"/>
                <a:gd name="connsiteX134" fmla="*/ 135821 w 565673"/>
                <a:gd name="connsiteY134" fmla="*/ 914072 h 914071"/>
                <a:gd name="connsiteX135" fmla="*/ 140521 w 565673"/>
                <a:gd name="connsiteY135" fmla="*/ 888413 h 914071"/>
                <a:gd name="connsiteX136" fmla="*/ 142172 w 565673"/>
                <a:gd name="connsiteY136" fmla="*/ 868851 h 914071"/>
                <a:gd name="connsiteX137" fmla="*/ 137346 w 565673"/>
                <a:gd name="connsiteY137" fmla="*/ 875964 h 914071"/>
                <a:gd name="connsiteX138" fmla="*/ 127946 w 565673"/>
                <a:gd name="connsiteY138" fmla="*/ 873678 h 914071"/>
                <a:gd name="connsiteX139" fmla="*/ 117911 w 565673"/>
                <a:gd name="connsiteY139" fmla="*/ 862626 h 914071"/>
                <a:gd name="connsiteX140" fmla="*/ 127692 w 565673"/>
                <a:gd name="connsiteY140" fmla="*/ 855513 h 914071"/>
                <a:gd name="connsiteX141" fmla="*/ 131630 w 565673"/>
                <a:gd name="connsiteY141" fmla="*/ 843192 h 914071"/>
                <a:gd name="connsiteX142" fmla="*/ 151826 w 565673"/>
                <a:gd name="connsiteY142" fmla="*/ 828203 h 914071"/>
                <a:gd name="connsiteX143" fmla="*/ 191204 w 565673"/>
                <a:gd name="connsiteY143" fmla="*/ 812579 h 914071"/>
                <a:gd name="connsiteX144" fmla="*/ 235409 w 565673"/>
                <a:gd name="connsiteY144" fmla="*/ 791493 h 914071"/>
                <a:gd name="connsiteX145" fmla="*/ 264879 w 565673"/>
                <a:gd name="connsiteY145" fmla="*/ 773709 h 914071"/>
                <a:gd name="connsiteX146" fmla="*/ 275676 w 565673"/>
                <a:gd name="connsiteY146" fmla="*/ 752877 h 914071"/>
                <a:gd name="connsiteX147" fmla="*/ 280249 w 565673"/>
                <a:gd name="connsiteY147" fmla="*/ 739539 h 914071"/>
                <a:gd name="connsiteX148" fmla="*/ 271484 w 565673"/>
                <a:gd name="connsiteY148" fmla="*/ 737253 h 914071"/>
                <a:gd name="connsiteX149" fmla="*/ 271865 w 565673"/>
                <a:gd name="connsiteY149" fmla="*/ 723280 h 914071"/>
                <a:gd name="connsiteX150" fmla="*/ 275168 w 565673"/>
                <a:gd name="connsiteY150" fmla="*/ 686189 h 914071"/>
                <a:gd name="connsiteX151" fmla="*/ 279105 w 565673"/>
                <a:gd name="connsiteY151" fmla="*/ 658879 h 914071"/>
                <a:gd name="connsiteX152" fmla="*/ 278090 w 565673"/>
                <a:gd name="connsiteY152" fmla="*/ 645541 h 914071"/>
                <a:gd name="connsiteX153" fmla="*/ 270341 w 565673"/>
                <a:gd name="connsiteY153" fmla="*/ 631949 h 914071"/>
                <a:gd name="connsiteX154" fmla="*/ 267674 w 565673"/>
                <a:gd name="connsiteY154" fmla="*/ 615309 h 914071"/>
                <a:gd name="connsiteX155" fmla="*/ 256241 w 565673"/>
                <a:gd name="connsiteY155" fmla="*/ 595112 h 914071"/>
                <a:gd name="connsiteX156" fmla="*/ 254971 w 565673"/>
                <a:gd name="connsiteY156" fmla="*/ 584696 h 914071"/>
                <a:gd name="connsiteX157" fmla="*/ 255097 w 565673"/>
                <a:gd name="connsiteY157" fmla="*/ 573518 h 914071"/>
                <a:gd name="connsiteX158" fmla="*/ 242014 w 565673"/>
                <a:gd name="connsiteY158" fmla="*/ 559164 h 914071"/>
                <a:gd name="connsiteX159" fmla="*/ 237187 w 565673"/>
                <a:gd name="connsiteY159" fmla="*/ 546080 h 914071"/>
                <a:gd name="connsiteX160" fmla="*/ 237187 w 565673"/>
                <a:gd name="connsiteY160" fmla="*/ 523597 h 914071"/>
                <a:gd name="connsiteX161" fmla="*/ 233885 w 565673"/>
                <a:gd name="connsiteY161" fmla="*/ 511530 h 914071"/>
                <a:gd name="connsiteX162" fmla="*/ 229312 w 565673"/>
                <a:gd name="connsiteY162" fmla="*/ 500478 h 914071"/>
                <a:gd name="connsiteX163" fmla="*/ 239093 w 565673"/>
                <a:gd name="connsiteY163" fmla="*/ 508227 h 914071"/>
                <a:gd name="connsiteX164" fmla="*/ 250779 w 565673"/>
                <a:gd name="connsiteY164" fmla="*/ 508862 h 914071"/>
                <a:gd name="connsiteX165" fmla="*/ 263482 w 565673"/>
                <a:gd name="connsiteY165" fmla="*/ 496541 h 914071"/>
                <a:gd name="connsiteX166" fmla="*/ 277073 w 565673"/>
                <a:gd name="connsiteY166" fmla="*/ 481551 h 914071"/>
                <a:gd name="connsiteX167" fmla="*/ 294984 w 565673"/>
                <a:gd name="connsiteY167" fmla="*/ 465547 h 914071"/>
                <a:gd name="connsiteX168" fmla="*/ 308321 w 565673"/>
                <a:gd name="connsiteY168" fmla="*/ 456401 h 914071"/>
                <a:gd name="connsiteX169" fmla="*/ 320008 w 565673"/>
                <a:gd name="connsiteY169" fmla="*/ 457417 h 914071"/>
                <a:gd name="connsiteX170" fmla="*/ 328137 w 565673"/>
                <a:gd name="connsiteY170" fmla="*/ 450176 h 914071"/>
                <a:gd name="connsiteX171" fmla="*/ 337918 w 565673"/>
                <a:gd name="connsiteY171" fmla="*/ 444333 h 914071"/>
                <a:gd name="connsiteX172" fmla="*/ 344142 w 565673"/>
                <a:gd name="connsiteY172" fmla="*/ 429979 h 914071"/>
                <a:gd name="connsiteX173" fmla="*/ 356210 w 565673"/>
                <a:gd name="connsiteY173" fmla="*/ 416007 h 914071"/>
                <a:gd name="connsiteX174" fmla="*/ 353034 w 565673"/>
                <a:gd name="connsiteY174" fmla="*/ 406607 h 914071"/>
                <a:gd name="connsiteX175" fmla="*/ 360656 w 565673"/>
                <a:gd name="connsiteY175" fmla="*/ 403177 h 914071"/>
                <a:gd name="connsiteX176" fmla="*/ 371707 w 565673"/>
                <a:gd name="connsiteY176" fmla="*/ 397207 h 914071"/>
                <a:gd name="connsiteX177" fmla="*/ 383139 w 565673"/>
                <a:gd name="connsiteY177" fmla="*/ 389713 h 914071"/>
                <a:gd name="connsiteX178" fmla="*/ 396985 w 565673"/>
                <a:gd name="connsiteY178" fmla="*/ 381837 h 914071"/>
                <a:gd name="connsiteX179" fmla="*/ 408671 w 565673"/>
                <a:gd name="connsiteY179" fmla="*/ 375232 h 914071"/>
                <a:gd name="connsiteX180" fmla="*/ 418325 w 565673"/>
                <a:gd name="connsiteY180" fmla="*/ 367356 h 914071"/>
                <a:gd name="connsiteX181" fmla="*/ 435600 w 565673"/>
                <a:gd name="connsiteY181" fmla="*/ 360370 h 914071"/>
                <a:gd name="connsiteX182" fmla="*/ 456051 w 565673"/>
                <a:gd name="connsiteY182" fmla="*/ 355670 h 914071"/>
                <a:gd name="connsiteX183" fmla="*/ 483108 w 565673"/>
                <a:gd name="connsiteY183" fmla="*/ 342205 h 914071"/>
                <a:gd name="connsiteX184" fmla="*/ 505845 w 565673"/>
                <a:gd name="connsiteY184" fmla="*/ 325184 h 914071"/>
                <a:gd name="connsiteX185" fmla="*/ 524010 w 565673"/>
                <a:gd name="connsiteY185" fmla="*/ 299017 h 914071"/>
                <a:gd name="connsiteX186" fmla="*/ 550050 w 565673"/>
                <a:gd name="connsiteY186" fmla="*/ 265990 h 914071"/>
                <a:gd name="connsiteX187" fmla="*/ 561736 w 565673"/>
                <a:gd name="connsiteY187" fmla="*/ 244142 h 914071"/>
                <a:gd name="connsiteX188" fmla="*/ 565674 w 565673"/>
                <a:gd name="connsiteY188" fmla="*/ 226866 h 914071"/>
                <a:gd name="connsiteX189" fmla="*/ 557925 w 565673"/>
                <a:gd name="connsiteY189" fmla="*/ 220642 h 91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565673" h="914071">
                  <a:moveTo>
                    <a:pt x="558307" y="221150"/>
                  </a:moveTo>
                  <a:cubicBezTo>
                    <a:pt x="558307" y="221150"/>
                    <a:pt x="556020" y="214926"/>
                    <a:pt x="557036" y="210734"/>
                  </a:cubicBezTo>
                  <a:cubicBezTo>
                    <a:pt x="558053" y="206542"/>
                    <a:pt x="555766" y="205145"/>
                    <a:pt x="553733" y="201334"/>
                  </a:cubicBezTo>
                  <a:cubicBezTo>
                    <a:pt x="551828" y="197397"/>
                    <a:pt x="550431" y="193205"/>
                    <a:pt x="551828" y="187362"/>
                  </a:cubicBezTo>
                  <a:cubicBezTo>
                    <a:pt x="553098" y="181518"/>
                    <a:pt x="552463" y="181518"/>
                    <a:pt x="551194" y="172754"/>
                  </a:cubicBezTo>
                  <a:cubicBezTo>
                    <a:pt x="549923" y="163989"/>
                    <a:pt x="549542" y="158400"/>
                    <a:pt x="550177" y="149635"/>
                  </a:cubicBezTo>
                  <a:cubicBezTo>
                    <a:pt x="550812" y="140871"/>
                    <a:pt x="548271" y="139219"/>
                    <a:pt x="547891" y="132995"/>
                  </a:cubicBezTo>
                  <a:cubicBezTo>
                    <a:pt x="547509" y="126771"/>
                    <a:pt x="549796" y="126771"/>
                    <a:pt x="551447" y="120674"/>
                  </a:cubicBezTo>
                  <a:cubicBezTo>
                    <a:pt x="553098" y="114449"/>
                    <a:pt x="553988" y="115720"/>
                    <a:pt x="550558" y="101112"/>
                  </a:cubicBezTo>
                  <a:cubicBezTo>
                    <a:pt x="547129" y="86504"/>
                    <a:pt x="546620" y="89552"/>
                    <a:pt x="547255" y="77993"/>
                  </a:cubicBezTo>
                  <a:cubicBezTo>
                    <a:pt x="547891" y="66434"/>
                    <a:pt x="549415" y="63639"/>
                    <a:pt x="547764" y="58304"/>
                  </a:cubicBezTo>
                  <a:cubicBezTo>
                    <a:pt x="546112" y="52969"/>
                    <a:pt x="544334" y="52334"/>
                    <a:pt x="543064" y="47888"/>
                  </a:cubicBezTo>
                  <a:cubicBezTo>
                    <a:pt x="541793" y="43442"/>
                    <a:pt x="539507" y="42045"/>
                    <a:pt x="543444" y="37345"/>
                  </a:cubicBezTo>
                  <a:cubicBezTo>
                    <a:pt x="547382" y="32645"/>
                    <a:pt x="550050" y="26802"/>
                    <a:pt x="549034" y="21467"/>
                  </a:cubicBezTo>
                  <a:cubicBezTo>
                    <a:pt x="548018" y="16132"/>
                    <a:pt x="548018" y="15497"/>
                    <a:pt x="548653" y="10670"/>
                  </a:cubicBezTo>
                  <a:cubicBezTo>
                    <a:pt x="549161" y="6986"/>
                    <a:pt x="549034" y="3302"/>
                    <a:pt x="547001" y="0"/>
                  </a:cubicBezTo>
                  <a:cubicBezTo>
                    <a:pt x="530615" y="10543"/>
                    <a:pt x="490857" y="35948"/>
                    <a:pt x="482854" y="39505"/>
                  </a:cubicBezTo>
                  <a:cubicBezTo>
                    <a:pt x="476756" y="42172"/>
                    <a:pt x="473708" y="42045"/>
                    <a:pt x="470405" y="41918"/>
                  </a:cubicBezTo>
                  <a:cubicBezTo>
                    <a:pt x="468373" y="41918"/>
                    <a:pt x="466214" y="41791"/>
                    <a:pt x="462530" y="42807"/>
                  </a:cubicBezTo>
                  <a:cubicBezTo>
                    <a:pt x="459862" y="43569"/>
                    <a:pt x="457449" y="45475"/>
                    <a:pt x="455035" y="47253"/>
                  </a:cubicBezTo>
                  <a:cubicBezTo>
                    <a:pt x="449319" y="51445"/>
                    <a:pt x="443730" y="55764"/>
                    <a:pt x="433441" y="52334"/>
                  </a:cubicBezTo>
                  <a:cubicBezTo>
                    <a:pt x="429122" y="50937"/>
                    <a:pt x="425946" y="49285"/>
                    <a:pt x="423279" y="48015"/>
                  </a:cubicBezTo>
                  <a:cubicBezTo>
                    <a:pt x="418452" y="45729"/>
                    <a:pt x="415530" y="44204"/>
                    <a:pt x="410068" y="47253"/>
                  </a:cubicBezTo>
                  <a:cubicBezTo>
                    <a:pt x="406512" y="49159"/>
                    <a:pt x="403082" y="52842"/>
                    <a:pt x="399652" y="56653"/>
                  </a:cubicBezTo>
                  <a:cubicBezTo>
                    <a:pt x="393428" y="63385"/>
                    <a:pt x="387204" y="70245"/>
                    <a:pt x="378566" y="69482"/>
                  </a:cubicBezTo>
                  <a:cubicBezTo>
                    <a:pt x="370691" y="68847"/>
                    <a:pt x="367642" y="66561"/>
                    <a:pt x="364847" y="64401"/>
                  </a:cubicBezTo>
                  <a:cubicBezTo>
                    <a:pt x="363577" y="63385"/>
                    <a:pt x="362307" y="62369"/>
                    <a:pt x="360147" y="61861"/>
                  </a:cubicBezTo>
                  <a:cubicBezTo>
                    <a:pt x="358242" y="61353"/>
                    <a:pt x="355193" y="63004"/>
                    <a:pt x="351637" y="64910"/>
                  </a:cubicBezTo>
                  <a:cubicBezTo>
                    <a:pt x="346428" y="67704"/>
                    <a:pt x="340204" y="71134"/>
                    <a:pt x="332202" y="70880"/>
                  </a:cubicBezTo>
                  <a:cubicBezTo>
                    <a:pt x="324326" y="70626"/>
                    <a:pt x="316451" y="65926"/>
                    <a:pt x="309592" y="61734"/>
                  </a:cubicBezTo>
                  <a:cubicBezTo>
                    <a:pt x="304383" y="58558"/>
                    <a:pt x="299811" y="55891"/>
                    <a:pt x="297397" y="56145"/>
                  </a:cubicBezTo>
                  <a:cubicBezTo>
                    <a:pt x="294476" y="56526"/>
                    <a:pt x="292443" y="58050"/>
                    <a:pt x="290284" y="59574"/>
                  </a:cubicBezTo>
                  <a:lnTo>
                    <a:pt x="290284" y="59574"/>
                  </a:lnTo>
                  <a:cubicBezTo>
                    <a:pt x="287108" y="61861"/>
                    <a:pt x="284060" y="64147"/>
                    <a:pt x="278978" y="64147"/>
                  </a:cubicBezTo>
                  <a:lnTo>
                    <a:pt x="277963" y="64147"/>
                  </a:lnTo>
                  <a:cubicBezTo>
                    <a:pt x="270976" y="64147"/>
                    <a:pt x="258147" y="64147"/>
                    <a:pt x="249255" y="61607"/>
                  </a:cubicBezTo>
                  <a:cubicBezTo>
                    <a:pt x="249001" y="62242"/>
                    <a:pt x="248873" y="63004"/>
                    <a:pt x="248620" y="63639"/>
                  </a:cubicBezTo>
                  <a:cubicBezTo>
                    <a:pt x="245952" y="72785"/>
                    <a:pt x="244301" y="75326"/>
                    <a:pt x="240363" y="86631"/>
                  </a:cubicBezTo>
                  <a:cubicBezTo>
                    <a:pt x="236425" y="97936"/>
                    <a:pt x="237822" y="105303"/>
                    <a:pt x="240744" y="123976"/>
                  </a:cubicBezTo>
                  <a:cubicBezTo>
                    <a:pt x="243793" y="142649"/>
                    <a:pt x="244682" y="143538"/>
                    <a:pt x="251160" y="158654"/>
                  </a:cubicBezTo>
                  <a:cubicBezTo>
                    <a:pt x="257638" y="173770"/>
                    <a:pt x="260306" y="170721"/>
                    <a:pt x="268054" y="180756"/>
                  </a:cubicBezTo>
                  <a:cubicBezTo>
                    <a:pt x="272119" y="185964"/>
                    <a:pt x="274406" y="191807"/>
                    <a:pt x="275295" y="196634"/>
                  </a:cubicBezTo>
                  <a:cubicBezTo>
                    <a:pt x="279740" y="200953"/>
                    <a:pt x="286346" y="207686"/>
                    <a:pt x="291935" y="214037"/>
                  </a:cubicBezTo>
                  <a:cubicBezTo>
                    <a:pt x="296635" y="219372"/>
                    <a:pt x="300700" y="224453"/>
                    <a:pt x="302224" y="227883"/>
                  </a:cubicBezTo>
                  <a:cubicBezTo>
                    <a:pt x="304130" y="231947"/>
                    <a:pt x="304510" y="236902"/>
                    <a:pt x="303875" y="241982"/>
                  </a:cubicBezTo>
                  <a:cubicBezTo>
                    <a:pt x="303240" y="247699"/>
                    <a:pt x="301335" y="253669"/>
                    <a:pt x="298921" y="259131"/>
                  </a:cubicBezTo>
                  <a:cubicBezTo>
                    <a:pt x="296635" y="264466"/>
                    <a:pt x="297651" y="266753"/>
                    <a:pt x="299303" y="270309"/>
                  </a:cubicBezTo>
                  <a:cubicBezTo>
                    <a:pt x="300192" y="272214"/>
                    <a:pt x="301208" y="274501"/>
                    <a:pt x="302097" y="277549"/>
                  </a:cubicBezTo>
                  <a:lnTo>
                    <a:pt x="302097" y="277549"/>
                  </a:lnTo>
                  <a:cubicBezTo>
                    <a:pt x="303875" y="283266"/>
                    <a:pt x="304130" y="290379"/>
                    <a:pt x="302605" y="296603"/>
                  </a:cubicBezTo>
                  <a:cubicBezTo>
                    <a:pt x="301208" y="302447"/>
                    <a:pt x="298159" y="307654"/>
                    <a:pt x="293459" y="310576"/>
                  </a:cubicBezTo>
                  <a:cubicBezTo>
                    <a:pt x="288124" y="314005"/>
                    <a:pt x="284441" y="314895"/>
                    <a:pt x="281011" y="315657"/>
                  </a:cubicBezTo>
                  <a:cubicBezTo>
                    <a:pt x="278978" y="316165"/>
                    <a:pt x="276946" y="316673"/>
                    <a:pt x="274787" y="317689"/>
                  </a:cubicBezTo>
                  <a:cubicBezTo>
                    <a:pt x="272373" y="318832"/>
                    <a:pt x="270722" y="320611"/>
                    <a:pt x="269706" y="322516"/>
                  </a:cubicBezTo>
                  <a:cubicBezTo>
                    <a:pt x="268563" y="324676"/>
                    <a:pt x="267800" y="327343"/>
                    <a:pt x="267419" y="329884"/>
                  </a:cubicBezTo>
                  <a:cubicBezTo>
                    <a:pt x="266784" y="333059"/>
                    <a:pt x="267165" y="336997"/>
                    <a:pt x="267419" y="340808"/>
                  </a:cubicBezTo>
                  <a:cubicBezTo>
                    <a:pt x="267546" y="343349"/>
                    <a:pt x="267800" y="345889"/>
                    <a:pt x="267674" y="348302"/>
                  </a:cubicBezTo>
                  <a:cubicBezTo>
                    <a:pt x="267674" y="350462"/>
                    <a:pt x="267038" y="352367"/>
                    <a:pt x="265895" y="353764"/>
                  </a:cubicBezTo>
                  <a:cubicBezTo>
                    <a:pt x="265133" y="354781"/>
                    <a:pt x="264244" y="355543"/>
                    <a:pt x="263100" y="356051"/>
                  </a:cubicBezTo>
                  <a:cubicBezTo>
                    <a:pt x="262084" y="356559"/>
                    <a:pt x="260814" y="356686"/>
                    <a:pt x="259544" y="356686"/>
                  </a:cubicBezTo>
                  <a:cubicBezTo>
                    <a:pt x="257257" y="356686"/>
                    <a:pt x="254590" y="355543"/>
                    <a:pt x="251795" y="353510"/>
                  </a:cubicBezTo>
                  <a:cubicBezTo>
                    <a:pt x="247984" y="350716"/>
                    <a:pt x="246587" y="347540"/>
                    <a:pt x="245063" y="343984"/>
                  </a:cubicBezTo>
                  <a:cubicBezTo>
                    <a:pt x="243920" y="341443"/>
                    <a:pt x="242776" y="338522"/>
                    <a:pt x="240236" y="335727"/>
                  </a:cubicBezTo>
                  <a:cubicBezTo>
                    <a:pt x="237695" y="332932"/>
                    <a:pt x="234139" y="329503"/>
                    <a:pt x="230582" y="325946"/>
                  </a:cubicBezTo>
                  <a:cubicBezTo>
                    <a:pt x="225628" y="320992"/>
                    <a:pt x="220674" y="316165"/>
                    <a:pt x="218006" y="312736"/>
                  </a:cubicBezTo>
                  <a:lnTo>
                    <a:pt x="217752" y="312481"/>
                  </a:lnTo>
                  <a:cubicBezTo>
                    <a:pt x="213053" y="306384"/>
                    <a:pt x="210258" y="302700"/>
                    <a:pt x="211020" y="294698"/>
                  </a:cubicBezTo>
                  <a:cubicBezTo>
                    <a:pt x="211401" y="290887"/>
                    <a:pt x="215085" y="282885"/>
                    <a:pt x="218769" y="274755"/>
                  </a:cubicBezTo>
                  <a:cubicBezTo>
                    <a:pt x="222452" y="266625"/>
                    <a:pt x="226390" y="258242"/>
                    <a:pt x="226390" y="255701"/>
                  </a:cubicBezTo>
                  <a:cubicBezTo>
                    <a:pt x="226390" y="252780"/>
                    <a:pt x="225882" y="249477"/>
                    <a:pt x="224993" y="245666"/>
                  </a:cubicBezTo>
                  <a:cubicBezTo>
                    <a:pt x="224104" y="241729"/>
                    <a:pt x="222961" y="237537"/>
                    <a:pt x="221690" y="233218"/>
                  </a:cubicBezTo>
                  <a:cubicBezTo>
                    <a:pt x="220420" y="229026"/>
                    <a:pt x="219150" y="225596"/>
                    <a:pt x="217752" y="223183"/>
                  </a:cubicBezTo>
                  <a:cubicBezTo>
                    <a:pt x="216736" y="221658"/>
                    <a:pt x="215847" y="220642"/>
                    <a:pt x="215085" y="220769"/>
                  </a:cubicBezTo>
                  <a:cubicBezTo>
                    <a:pt x="211274" y="220896"/>
                    <a:pt x="205431" y="221786"/>
                    <a:pt x="197937" y="222802"/>
                  </a:cubicBezTo>
                  <a:lnTo>
                    <a:pt x="193872" y="223310"/>
                  </a:lnTo>
                  <a:cubicBezTo>
                    <a:pt x="192347" y="223564"/>
                    <a:pt x="191204" y="223691"/>
                    <a:pt x="190061" y="223818"/>
                  </a:cubicBezTo>
                  <a:cubicBezTo>
                    <a:pt x="181550" y="225088"/>
                    <a:pt x="176469" y="225977"/>
                    <a:pt x="171642" y="218991"/>
                  </a:cubicBezTo>
                  <a:cubicBezTo>
                    <a:pt x="169356" y="215561"/>
                    <a:pt x="165545" y="210099"/>
                    <a:pt x="161989" y="205653"/>
                  </a:cubicBezTo>
                  <a:lnTo>
                    <a:pt x="161989" y="205653"/>
                  </a:lnTo>
                  <a:cubicBezTo>
                    <a:pt x="159702" y="202732"/>
                    <a:pt x="157543" y="200318"/>
                    <a:pt x="156145" y="199302"/>
                  </a:cubicBezTo>
                  <a:cubicBezTo>
                    <a:pt x="155002" y="198413"/>
                    <a:pt x="153097" y="198286"/>
                    <a:pt x="151064" y="198159"/>
                  </a:cubicBezTo>
                  <a:cubicBezTo>
                    <a:pt x="149286" y="198159"/>
                    <a:pt x="147381" y="197905"/>
                    <a:pt x="145348" y="197397"/>
                  </a:cubicBezTo>
                  <a:cubicBezTo>
                    <a:pt x="137727" y="200064"/>
                    <a:pt x="17180" y="242110"/>
                    <a:pt x="8288" y="245920"/>
                  </a:cubicBezTo>
                  <a:cubicBezTo>
                    <a:pt x="4223" y="247699"/>
                    <a:pt x="1937" y="249096"/>
                    <a:pt x="794" y="250366"/>
                  </a:cubicBezTo>
                  <a:cubicBezTo>
                    <a:pt x="159" y="251255"/>
                    <a:pt x="-95" y="252018"/>
                    <a:pt x="32" y="252906"/>
                  </a:cubicBezTo>
                  <a:cubicBezTo>
                    <a:pt x="286" y="254939"/>
                    <a:pt x="3461" y="268022"/>
                    <a:pt x="6891" y="279836"/>
                  </a:cubicBezTo>
                  <a:cubicBezTo>
                    <a:pt x="9050" y="287712"/>
                    <a:pt x="11337" y="294952"/>
                    <a:pt x="12607" y="297619"/>
                  </a:cubicBezTo>
                  <a:cubicBezTo>
                    <a:pt x="14259" y="301049"/>
                    <a:pt x="17688" y="300668"/>
                    <a:pt x="22388" y="300287"/>
                  </a:cubicBezTo>
                  <a:cubicBezTo>
                    <a:pt x="24293" y="300160"/>
                    <a:pt x="26199" y="299906"/>
                    <a:pt x="28485" y="299906"/>
                  </a:cubicBezTo>
                  <a:lnTo>
                    <a:pt x="29247" y="299906"/>
                  </a:lnTo>
                  <a:cubicBezTo>
                    <a:pt x="38393" y="299652"/>
                    <a:pt x="43982" y="299525"/>
                    <a:pt x="50206" y="302700"/>
                  </a:cubicBezTo>
                  <a:cubicBezTo>
                    <a:pt x="51731" y="303463"/>
                    <a:pt x="57193" y="305749"/>
                    <a:pt x="63925" y="308543"/>
                  </a:cubicBezTo>
                  <a:cubicBezTo>
                    <a:pt x="78660" y="314641"/>
                    <a:pt x="99873" y="323532"/>
                    <a:pt x="105462" y="327470"/>
                  </a:cubicBezTo>
                  <a:cubicBezTo>
                    <a:pt x="110797" y="331281"/>
                    <a:pt x="118292" y="333186"/>
                    <a:pt x="124643" y="334838"/>
                  </a:cubicBezTo>
                  <a:lnTo>
                    <a:pt x="124643" y="334838"/>
                  </a:lnTo>
                  <a:cubicBezTo>
                    <a:pt x="126930" y="335473"/>
                    <a:pt x="129089" y="335981"/>
                    <a:pt x="131121" y="336616"/>
                  </a:cubicBezTo>
                  <a:cubicBezTo>
                    <a:pt x="135440" y="337886"/>
                    <a:pt x="138870" y="339157"/>
                    <a:pt x="141537" y="341570"/>
                  </a:cubicBezTo>
                  <a:cubicBezTo>
                    <a:pt x="144459" y="344111"/>
                    <a:pt x="146111" y="347667"/>
                    <a:pt x="146999" y="353257"/>
                  </a:cubicBezTo>
                  <a:cubicBezTo>
                    <a:pt x="147635" y="358083"/>
                    <a:pt x="148143" y="364434"/>
                    <a:pt x="148524" y="371294"/>
                  </a:cubicBezTo>
                  <a:cubicBezTo>
                    <a:pt x="148905" y="378407"/>
                    <a:pt x="149159" y="385902"/>
                    <a:pt x="149159" y="392380"/>
                  </a:cubicBezTo>
                  <a:cubicBezTo>
                    <a:pt x="149159" y="395683"/>
                    <a:pt x="149286" y="398985"/>
                    <a:pt x="149413" y="402669"/>
                  </a:cubicBezTo>
                  <a:cubicBezTo>
                    <a:pt x="149921" y="415118"/>
                    <a:pt x="150429" y="429725"/>
                    <a:pt x="146618" y="436458"/>
                  </a:cubicBezTo>
                  <a:cubicBezTo>
                    <a:pt x="145094" y="439252"/>
                    <a:pt x="143062" y="442047"/>
                    <a:pt x="141029" y="444841"/>
                  </a:cubicBezTo>
                  <a:cubicBezTo>
                    <a:pt x="137219" y="450049"/>
                    <a:pt x="133281" y="455639"/>
                    <a:pt x="133027" y="460084"/>
                  </a:cubicBezTo>
                  <a:cubicBezTo>
                    <a:pt x="132900" y="462879"/>
                    <a:pt x="134424" y="464784"/>
                    <a:pt x="136075" y="466817"/>
                  </a:cubicBezTo>
                  <a:cubicBezTo>
                    <a:pt x="138489" y="469738"/>
                    <a:pt x="141029" y="472660"/>
                    <a:pt x="141029" y="478122"/>
                  </a:cubicBezTo>
                  <a:cubicBezTo>
                    <a:pt x="141029" y="479900"/>
                    <a:pt x="141029" y="482187"/>
                    <a:pt x="140775" y="484600"/>
                  </a:cubicBezTo>
                  <a:cubicBezTo>
                    <a:pt x="140521" y="491840"/>
                    <a:pt x="140140" y="500224"/>
                    <a:pt x="142554" y="505178"/>
                  </a:cubicBezTo>
                  <a:cubicBezTo>
                    <a:pt x="144713" y="509497"/>
                    <a:pt x="145602" y="512419"/>
                    <a:pt x="145348" y="515848"/>
                  </a:cubicBezTo>
                  <a:cubicBezTo>
                    <a:pt x="145094" y="519024"/>
                    <a:pt x="143824" y="522200"/>
                    <a:pt x="141410" y="526646"/>
                  </a:cubicBezTo>
                  <a:cubicBezTo>
                    <a:pt x="138108" y="532870"/>
                    <a:pt x="131248" y="543667"/>
                    <a:pt x="126421" y="551161"/>
                  </a:cubicBezTo>
                  <a:cubicBezTo>
                    <a:pt x="124897" y="553702"/>
                    <a:pt x="123500" y="555861"/>
                    <a:pt x="122738" y="557004"/>
                  </a:cubicBezTo>
                  <a:cubicBezTo>
                    <a:pt x="120578" y="560434"/>
                    <a:pt x="118038" y="566023"/>
                    <a:pt x="116260" y="572501"/>
                  </a:cubicBezTo>
                  <a:cubicBezTo>
                    <a:pt x="114989" y="577201"/>
                    <a:pt x="114354" y="582283"/>
                    <a:pt x="114735" y="587236"/>
                  </a:cubicBezTo>
                  <a:cubicBezTo>
                    <a:pt x="115751" y="598796"/>
                    <a:pt x="113719" y="600828"/>
                    <a:pt x="109273" y="605401"/>
                  </a:cubicBezTo>
                  <a:cubicBezTo>
                    <a:pt x="108384" y="606290"/>
                    <a:pt x="107495" y="607179"/>
                    <a:pt x="106352" y="608576"/>
                  </a:cubicBezTo>
                  <a:cubicBezTo>
                    <a:pt x="103557" y="611752"/>
                    <a:pt x="92633" y="622804"/>
                    <a:pt x="81201" y="634109"/>
                  </a:cubicBezTo>
                  <a:cubicBezTo>
                    <a:pt x="70531" y="644779"/>
                    <a:pt x="59479" y="655830"/>
                    <a:pt x="54780" y="660784"/>
                  </a:cubicBezTo>
                  <a:cubicBezTo>
                    <a:pt x="57828" y="664468"/>
                    <a:pt x="59606" y="668659"/>
                    <a:pt x="61258" y="673740"/>
                  </a:cubicBezTo>
                  <a:cubicBezTo>
                    <a:pt x="62909" y="678440"/>
                    <a:pt x="64306" y="684029"/>
                    <a:pt x="65704" y="689492"/>
                  </a:cubicBezTo>
                  <a:cubicBezTo>
                    <a:pt x="67228" y="696224"/>
                    <a:pt x="68498" y="702702"/>
                    <a:pt x="69006" y="707021"/>
                  </a:cubicBezTo>
                  <a:cubicBezTo>
                    <a:pt x="69514" y="710578"/>
                    <a:pt x="70277" y="713499"/>
                    <a:pt x="71547" y="716421"/>
                  </a:cubicBezTo>
                  <a:cubicBezTo>
                    <a:pt x="72944" y="719342"/>
                    <a:pt x="74849" y="722264"/>
                    <a:pt x="77517" y="725694"/>
                  </a:cubicBezTo>
                  <a:cubicBezTo>
                    <a:pt x="80692" y="729631"/>
                    <a:pt x="83487" y="734204"/>
                    <a:pt x="85647" y="740302"/>
                  </a:cubicBezTo>
                  <a:cubicBezTo>
                    <a:pt x="87806" y="746145"/>
                    <a:pt x="89457" y="753512"/>
                    <a:pt x="90219" y="762785"/>
                  </a:cubicBezTo>
                  <a:cubicBezTo>
                    <a:pt x="90981" y="771423"/>
                    <a:pt x="91871" y="785904"/>
                    <a:pt x="92506" y="799622"/>
                  </a:cubicBezTo>
                  <a:cubicBezTo>
                    <a:pt x="93268" y="813976"/>
                    <a:pt x="93903" y="827314"/>
                    <a:pt x="93903" y="832268"/>
                  </a:cubicBezTo>
                  <a:cubicBezTo>
                    <a:pt x="93903" y="834554"/>
                    <a:pt x="93903" y="836714"/>
                    <a:pt x="93649" y="838746"/>
                  </a:cubicBezTo>
                  <a:cubicBezTo>
                    <a:pt x="93395" y="843954"/>
                    <a:pt x="93268" y="847892"/>
                    <a:pt x="95554" y="855767"/>
                  </a:cubicBezTo>
                  <a:cubicBezTo>
                    <a:pt x="97079" y="861102"/>
                    <a:pt x="98095" y="866691"/>
                    <a:pt x="98857" y="872153"/>
                  </a:cubicBezTo>
                  <a:cubicBezTo>
                    <a:pt x="99746" y="878759"/>
                    <a:pt x="100000" y="885110"/>
                    <a:pt x="100000" y="890318"/>
                  </a:cubicBezTo>
                  <a:cubicBezTo>
                    <a:pt x="100000" y="899210"/>
                    <a:pt x="100000" y="907085"/>
                    <a:pt x="102287" y="910134"/>
                  </a:cubicBezTo>
                  <a:cubicBezTo>
                    <a:pt x="103938" y="912167"/>
                    <a:pt x="104700" y="912293"/>
                    <a:pt x="108511" y="912548"/>
                  </a:cubicBezTo>
                  <a:cubicBezTo>
                    <a:pt x="109400" y="912548"/>
                    <a:pt x="110289" y="912674"/>
                    <a:pt x="112195" y="912929"/>
                  </a:cubicBezTo>
                  <a:cubicBezTo>
                    <a:pt x="116641" y="913436"/>
                    <a:pt x="127057" y="913818"/>
                    <a:pt x="135821" y="914072"/>
                  </a:cubicBezTo>
                  <a:cubicBezTo>
                    <a:pt x="138108" y="904418"/>
                    <a:pt x="140140" y="895526"/>
                    <a:pt x="140521" y="888413"/>
                  </a:cubicBezTo>
                  <a:cubicBezTo>
                    <a:pt x="141156" y="877997"/>
                    <a:pt x="143824" y="869867"/>
                    <a:pt x="142172" y="868851"/>
                  </a:cubicBezTo>
                  <a:cubicBezTo>
                    <a:pt x="140521" y="867835"/>
                    <a:pt x="139251" y="873043"/>
                    <a:pt x="137346" y="875964"/>
                  </a:cubicBezTo>
                  <a:cubicBezTo>
                    <a:pt x="135440" y="878886"/>
                    <a:pt x="131121" y="877235"/>
                    <a:pt x="127946" y="873678"/>
                  </a:cubicBezTo>
                  <a:cubicBezTo>
                    <a:pt x="124643" y="870121"/>
                    <a:pt x="116514" y="866564"/>
                    <a:pt x="117911" y="862626"/>
                  </a:cubicBezTo>
                  <a:cubicBezTo>
                    <a:pt x="119181" y="858689"/>
                    <a:pt x="125024" y="859324"/>
                    <a:pt x="127692" y="855513"/>
                  </a:cubicBezTo>
                  <a:cubicBezTo>
                    <a:pt x="130232" y="851575"/>
                    <a:pt x="128962" y="849670"/>
                    <a:pt x="131630" y="843192"/>
                  </a:cubicBezTo>
                  <a:cubicBezTo>
                    <a:pt x="134297" y="836714"/>
                    <a:pt x="147254" y="830235"/>
                    <a:pt x="151826" y="828203"/>
                  </a:cubicBezTo>
                  <a:cubicBezTo>
                    <a:pt x="156400" y="826298"/>
                    <a:pt x="176215" y="819057"/>
                    <a:pt x="191204" y="812579"/>
                  </a:cubicBezTo>
                  <a:cubicBezTo>
                    <a:pt x="206193" y="806101"/>
                    <a:pt x="222707" y="798606"/>
                    <a:pt x="235409" y="791493"/>
                  </a:cubicBezTo>
                  <a:cubicBezTo>
                    <a:pt x="248111" y="784379"/>
                    <a:pt x="258655" y="785776"/>
                    <a:pt x="264879" y="773709"/>
                  </a:cubicBezTo>
                  <a:cubicBezTo>
                    <a:pt x="271103" y="761642"/>
                    <a:pt x="271738" y="757831"/>
                    <a:pt x="275676" y="752877"/>
                  </a:cubicBezTo>
                  <a:cubicBezTo>
                    <a:pt x="279614" y="748050"/>
                    <a:pt x="280249" y="743477"/>
                    <a:pt x="280249" y="739539"/>
                  </a:cubicBezTo>
                  <a:cubicBezTo>
                    <a:pt x="280249" y="735601"/>
                    <a:pt x="275040" y="736872"/>
                    <a:pt x="271484" y="737253"/>
                  </a:cubicBezTo>
                  <a:cubicBezTo>
                    <a:pt x="267927" y="737634"/>
                    <a:pt x="270468" y="733315"/>
                    <a:pt x="271865" y="723280"/>
                  </a:cubicBezTo>
                  <a:cubicBezTo>
                    <a:pt x="273136" y="713245"/>
                    <a:pt x="272501" y="698891"/>
                    <a:pt x="275168" y="686189"/>
                  </a:cubicBezTo>
                  <a:cubicBezTo>
                    <a:pt x="277708" y="673486"/>
                    <a:pt x="278090" y="667008"/>
                    <a:pt x="279105" y="658879"/>
                  </a:cubicBezTo>
                  <a:cubicBezTo>
                    <a:pt x="280122" y="650749"/>
                    <a:pt x="282027" y="650749"/>
                    <a:pt x="278090" y="645541"/>
                  </a:cubicBezTo>
                  <a:cubicBezTo>
                    <a:pt x="274151" y="640333"/>
                    <a:pt x="271611" y="640714"/>
                    <a:pt x="270341" y="631949"/>
                  </a:cubicBezTo>
                  <a:cubicBezTo>
                    <a:pt x="269071" y="623185"/>
                    <a:pt x="271357" y="622168"/>
                    <a:pt x="267674" y="615309"/>
                  </a:cubicBezTo>
                  <a:cubicBezTo>
                    <a:pt x="264117" y="608450"/>
                    <a:pt x="257257" y="599685"/>
                    <a:pt x="256241" y="595112"/>
                  </a:cubicBezTo>
                  <a:cubicBezTo>
                    <a:pt x="255225" y="590539"/>
                    <a:pt x="253955" y="586982"/>
                    <a:pt x="254971" y="584696"/>
                  </a:cubicBezTo>
                  <a:cubicBezTo>
                    <a:pt x="255987" y="582409"/>
                    <a:pt x="256368" y="576439"/>
                    <a:pt x="255097" y="573518"/>
                  </a:cubicBezTo>
                  <a:cubicBezTo>
                    <a:pt x="253828" y="570596"/>
                    <a:pt x="246587" y="566404"/>
                    <a:pt x="242014" y="559164"/>
                  </a:cubicBezTo>
                  <a:cubicBezTo>
                    <a:pt x="237442" y="551923"/>
                    <a:pt x="237187" y="556878"/>
                    <a:pt x="237187" y="546080"/>
                  </a:cubicBezTo>
                  <a:lnTo>
                    <a:pt x="237187" y="523597"/>
                  </a:lnTo>
                  <a:cubicBezTo>
                    <a:pt x="237187" y="516738"/>
                    <a:pt x="237442" y="517373"/>
                    <a:pt x="233885" y="511530"/>
                  </a:cubicBezTo>
                  <a:cubicBezTo>
                    <a:pt x="230328" y="505687"/>
                    <a:pt x="226771" y="502384"/>
                    <a:pt x="229312" y="500478"/>
                  </a:cubicBezTo>
                  <a:cubicBezTo>
                    <a:pt x="231852" y="498573"/>
                    <a:pt x="234139" y="506956"/>
                    <a:pt x="239093" y="508227"/>
                  </a:cubicBezTo>
                  <a:cubicBezTo>
                    <a:pt x="244046" y="509497"/>
                    <a:pt x="245952" y="511148"/>
                    <a:pt x="250779" y="508862"/>
                  </a:cubicBezTo>
                  <a:cubicBezTo>
                    <a:pt x="255733" y="506575"/>
                    <a:pt x="258909" y="502003"/>
                    <a:pt x="263482" y="496541"/>
                  </a:cubicBezTo>
                  <a:cubicBezTo>
                    <a:pt x="268054" y="491078"/>
                    <a:pt x="270976" y="486760"/>
                    <a:pt x="277073" y="481551"/>
                  </a:cubicBezTo>
                  <a:cubicBezTo>
                    <a:pt x="283297" y="476344"/>
                    <a:pt x="290792" y="469230"/>
                    <a:pt x="294984" y="465547"/>
                  </a:cubicBezTo>
                  <a:cubicBezTo>
                    <a:pt x="299176" y="461990"/>
                    <a:pt x="303748" y="456401"/>
                    <a:pt x="308321" y="456401"/>
                  </a:cubicBezTo>
                  <a:cubicBezTo>
                    <a:pt x="312894" y="456401"/>
                    <a:pt x="315816" y="460338"/>
                    <a:pt x="320008" y="457417"/>
                  </a:cubicBezTo>
                  <a:cubicBezTo>
                    <a:pt x="324199" y="454495"/>
                    <a:pt x="323564" y="451574"/>
                    <a:pt x="328137" y="450176"/>
                  </a:cubicBezTo>
                  <a:cubicBezTo>
                    <a:pt x="332710" y="448906"/>
                    <a:pt x="335886" y="448271"/>
                    <a:pt x="337918" y="444333"/>
                  </a:cubicBezTo>
                  <a:cubicBezTo>
                    <a:pt x="339824" y="440395"/>
                    <a:pt x="340204" y="434298"/>
                    <a:pt x="344142" y="429979"/>
                  </a:cubicBezTo>
                  <a:cubicBezTo>
                    <a:pt x="348080" y="425788"/>
                    <a:pt x="355829" y="418293"/>
                    <a:pt x="356210" y="416007"/>
                  </a:cubicBezTo>
                  <a:cubicBezTo>
                    <a:pt x="356591" y="413720"/>
                    <a:pt x="352526" y="411053"/>
                    <a:pt x="353034" y="406607"/>
                  </a:cubicBezTo>
                  <a:cubicBezTo>
                    <a:pt x="353542" y="402161"/>
                    <a:pt x="356464" y="403812"/>
                    <a:pt x="360656" y="403177"/>
                  </a:cubicBezTo>
                  <a:cubicBezTo>
                    <a:pt x="364847" y="402542"/>
                    <a:pt x="367007" y="402161"/>
                    <a:pt x="371707" y="397207"/>
                  </a:cubicBezTo>
                  <a:cubicBezTo>
                    <a:pt x="376407" y="392126"/>
                    <a:pt x="377169" y="391618"/>
                    <a:pt x="383139" y="389713"/>
                  </a:cubicBezTo>
                  <a:cubicBezTo>
                    <a:pt x="388982" y="387807"/>
                    <a:pt x="392539" y="385648"/>
                    <a:pt x="396985" y="381837"/>
                  </a:cubicBezTo>
                  <a:cubicBezTo>
                    <a:pt x="401431" y="378026"/>
                    <a:pt x="403844" y="377645"/>
                    <a:pt x="408671" y="375232"/>
                  </a:cubicBezTo>
                  <a:cubicBezTo>
                    <a:pt x="413498" y="372818"/>
                    <a:pt x="411592" y="371929"/>
                    <a:pt x="418325" y="367356"/>
                  </a:cubicBezTo>
                  <a:cubicBezTo>
                    <a:pt x="425057" y="362783"/>
                    <a:pt x="429376" y="361640"/>
                    <a:pt x="435600" y="360370"/>
                  </a:cubicBezTo>
                  <a:cubicBezTo>
                    <a:pt x="441824" y="359100"/>
                    <a:pt x="451351" y="357956"/>
                    <a:pt x="456051" y="355670"/>
                  </a:cubicBezTo>
                  <a:cubicBezTo>
                    <a:pt x="460751" y="353383"/>
                    <a:pt x="476121" y="346905"/>
                    <a:pt x="483108" y="342205"/>
                  </a:cubicBezTo>
                  <a:cubicBezTo>
                    <a:pt x="490094" y="337505"/>
                    <a:pt x="498732" y="334076"/>
                    <a:pt x="505845" y="325184"/>
                  </a:cubicBezTo>
                  <a:cubicBezTo>
                    <a:pt x="512959" y="316292"/>
                    <a:pt x="517404" y="309179"/>
                    <a:pt x="524010" y="299017"/>
                  </a:cubicBezTo>
                  <a:cubicBezTo>
                    <a:pt x="530742" y="288728"/>
                    <a:pt x="541539" y="275136"/>
                    <a:pt x="550050" y="265990"/>
                  </a:cubicBezTo>
                  <a:cubicBezTo>
                    <a:pt x="558560" y="256844"/>
                    <a:pt x="561483" y="252271"/>
                    <a:pt x="561736" y="244142"/>
                  </a:cubicBezTo>
                  <a:cubicBezTo>
                    <a:pt x="562117" y="236012"/>
                    <a:pt x="565674" y="232456"/>
                    <a:pt x="565674" y="226866"/>
                  </a:cubicBezTo>
                  <a:cubicBezTo>
                    <a:pt x="565674" y="221277"/>
                    <a:pt x="557925" y="220642"/>
                    <a:pt x="557925" y="220642"/>
                  </a:cubicBezTo>
                </a:path>
              </a:pathLst>
            </a:custGeom>
            <a:solidFill>
              <a:srgbClr val="FFFFFF"/>
            </a:solidFill>
            <a:ln w="12700" cap="flat">
              <a:noFill/>
              <a:prstDash val="solid"/>
              <a:miter/>
            </a:ln>
          </p:spPr>
          <p:txBody>
            <a:bodyPr rtlCol="0" anchor="ctr"/>
            <a:lstStyle/>
            <a:p>
              <a:endParaRPr lang="en-GB"/>
            </a:p>
          </p:txBody>
        </p:sp>
        <p:sp>
          <p:nvSpPr>
            <p:cNvPr id="1414" name="Freeform: Shape 1413">
              <a:extLst>
                <a:ext uri="{FF2B5EF4-FFF2-40B4-BE49-F238E27FC236}">
                  <a16:creationId xmlns:a16="http://schemas.microsoft.com/office/drawing/2014/main" id="{A06AA7C1-B09E-1CBA-ADCC-8795FFAE1D14}"/>
                </a:ext>
              </a:extLst>
            </p:cNvPr>
            <p:cNvSpPr/>
            <p:nvPr/>
          </p:nvSpPr>
          <p:spPr>
            <a:xfrm>
              <a:off x="5099411" y="2875786"/>
              <a:ext cx="415067" cy="603982"/>
            </a:xfrm>
            <a:custGeom>
              <a:avLst/>
              <a:gdLst>
                <a:gd name="connsiteX0" fmla="*/ 412654 w 415067"/>
                <a:gd name="connsiteY0" fmla="*/ 572521 h 603982"/>
                <a:gd name="connsiteX1" fmla="*/ 409606 w 415067"/>
                <a:gd name="connsiteY1" fmla="*/ 562741 h 603982"/>
                <a:gd name="connsiteX2" fmla="*/ 408716 w 415067"/>
                <a:gd name="connsiteY2" fmla="*/ 553849 h 603982"/>
                <a:gd name="connsiteX3" fmla="*/ 405287 w 415067"/>
                <a:gd name="connsiteY3" fmla="*/ 544703 h 603982"/>
                <a:gd name="connsiteX4" fmla="*/ 394616 w 415067"/>
                <a:gd name="connsiteY4" fmla="*/ 535303 h 603982"/>
                <a:gd name="connsiteX5" fmla="*/ 385090 w 415067"/>
                <a:gd name="connsiteY5" fmla="*/ 527047 h 603982"/>
                <a:gd name="connsiteX6" fmla="*/ 381533 w 415067"/>
                <a:gd name="connsiteY6" fmla="*/ 523490 h 603982"/>
                <a:gd name="connsiteX7" fmla="*/ 363749 w 415067"/>
                <a:gd name="connsiteY7" fmla="*/ 502785 h 603982"/>
                <a:gd name="connsiteX8" fmla="*/ 357653 w 415067"/>
                <a:gd name="connsiteY8" fmla="*/ 487542 h 603982"/>
                <a:gd name="connsiteX9" fmla="*/ 356509 w 415067"/>
                <a:gd name="connsiteY9" fmla="*/ 481445 h 603982"/>
                <a:gd name="connsiteX10" fmla="*/ 345839 w 415067"/>
                <a:gd name="connsiteY10" fmla="*/ 464423 h 603982"/>
                <a:gd name="connsiteX11" fmla="*/ 340758 w 415067"/>
                <a:gd name="connsiteY11" fmla="*/ 458199 h 603982"/>
                <a:gd name="connsiteX12" fmla="*/ 336312 w 415067"/>
                <a:gd name="connsiteY12" fmla="*/ 444480 h 603982"/>
                <a:gd name="connsiteX13" fmla="*/ 333645 w 415067"/>
                <a:gd name="connsiteY13" fmla="*/ 434064 h 603982"/>
                <a:gd name="connsiteX14" fmla="*/ 330469 w 415067"/>
                <a:gd name="connsiteY14" fmla="*/ 429364 h 603982"/>
                <a:gd name="connsiteX15" fmla="*/ 325007 w 415067"/>
                <a:gd name="connsiteY15" fmla="*/ 410946 h 603982"/>
                <a:gd name="connsiteX16" fmla="*/ 326785 w 415067"/>
                <a:gd name="connsiteY16" fmla="*/ 396973 h 603982"/>
                <a:gd name="connsiteX17" fmla="*/ 326785 w 415067"/>
                <a:gd name="connsiteY17" fmla="*/ 389224 h 603982"/>
                <a:gd name="connsiteX18" fmla="*/ 324372 w 415067"/>
                <a:gd name="connsiteY18" fmla="*/ 384652 h 603982"/>
                <a:gd name="connsiteX19" fmla="*/ 323991 w 415067"/>
                <a:gd name="connsiteY19" fmla="*/ 371568 h 603982"/>
                <a:gd name="connsiteX20" fmla="*/ 332120 w 415067"/>
                <a:gd name="connsiteY20" fmla="*/ 363311 h 603982"/>
                <a:gd name="connsiteX21" fmla="*/ 341774 w 415067"/>
                <a:gd name="connsiteY21" fmla="*/ 352133 h 603982"/>
                <a:gd name="connsiteX22" fmla="*/ 350285 w 415067"/>
                <a:gd name="connsiteY22" fmla="*/ 331047 h 603982"/>
                <a:gd name="connsiteX23" fmla="*/ 359431 w 415067"/>
                <a:gd name="connsiteY23" fmla="*/ 309580 h 603982"/>
                <a:gd name="connsiteX24" fmla="*/ 369720 w 415067"/>
                <a:gd name="connsiteY24" fmla="*/ 297385 h 603982"/>
                <a:gd name="connsiteX25" fmla="*/ 378738 w 415067"/>
                <a:gd name="connsiteY25" fmla="*/ 291161 h 603982"/>
                <a:gd name="connsiteX26" fmla="*/ 359050 w 415067"/>
                <a:gd name="connsiteY26" fmla="*/ 251148 h 603982"/>
                <a:gd name="connsiteX27" fmla="*/ 337963 w 415067"/>
                <a:gd name="connsiteY27" fmla="*/ 225870 h 603982"/>
                <a:gd name="connsiteX28" fmla="*/ 322847 w 415067"/>
                <a:gd name="connsiteY28" fmla="*/ 211644 h 603982"/>
                <a:gd name="connsiteX29" fmla="*/ 308367 w 415067"/>
                <a:gd name="connsiteY29" fmla="*/ 196782 h 603982"/>
                <a:gd name="connsiteX30" fmla="*/ 300364 w 415067"/>
                <a:gd name="connsiteY30" fmla="*/ 182428 h 603982"/>
                <a:gd name="connsiteX31" fmla="*/ 303032 w 415067"/>
                <a:gd name="connsiteY31" fmla="*/ 172393 h 603982"/>
                <a:gd name="connsiteX32" fmla="*/ 311923 w 415067"/>
                <a:gd name="connsiteY32" fmla="*/ 164771 h 603982"/>
                <a:gd name="connsiteX33" fmla="*/ 324499 w 415067"/>
                <a:gd name="connsiteY33" fmla="*/ 162866 h 603982"/>
                <a:gd name="connsiteX34" fmla="*/ 340758 w 415067"/>
                <a:gd name="connsiteY34" fmla="*/ 167058 h 603982"/>
                <a:gd name="connsiteX35" fmla="*/ 355747 w 415067"/>
                <a:gd name="connsiteY35" fmla="*/ 168201 h 603982"/>
                <a:gd name="connsiteX36" fmla="*/ 378993 w 415067"/>
                <a:gd name="connsiteY36" fmla="*/ 163882 h 603982"/>
                <a:gd name="connsiteX37" fmla="*/ 379501 w 415067"/>
                <a:gd name="connsiteY37" fmla="*/ 163755 h 603982"/>
                <a:gd name="connsiteX38" fmla="*/ 379374 w 415067"/>
                <a:gd name="connsiteY38" fmla="*/ 162739 h 603982"/>
                <a:gd name="connsiteX39" fmla="*/ 369847 w 415067"/>
                <a:gd name="connsiteY39" fmla="*/ 149401 h 603982"/>
                <a:gd name="connsiteX40" fmla="*/ 355239 w 415067"/>
                <a:gd name="connsiteY40" fmla="*/ 114723 h 603982"/>
                <a:gd name="connsiteX41" fmla="*/ 353842 w 415067"/>
                <a:gd name="connsiteY41" fmla="*/ 107991 h 603982"/>
                <a:gd name="connsiteX42" fmla="*/ 355366 w 415067"/>
                <a:gd name="connsiteY42" fmla="*/ 88937 h 603982"/>
                <a:gd name="connsiteX43" fmla="*/ 358415 w 415067"/>
                <a:gd name="connsiteY43" fmla="*/ 77251 h 603982"/>
                <a:gd name="connsiteX44" fmla="*/ 356255 w 415067"/>
                <a:gd name="connsiteY44" fmla="*/ 62008 h 603982"/>
                <a:gd name="connsiteX45" fmla="*/ 350031 w 415067"/>
                <a:gd name="connsiteY45" fmla="*/ 50068 h 603982"/>
                <a:gd name="connsiteX46" fmla="*/ 343299 w 415067"/>
                <a:gd name="connsiteY46" fmla="*/ 30379 h 603982"/>
                <a:gd name="connsiteX47" fmla="*/ 342409 w 415067"/>
                <a:gd name="connsiteY47" fmla="*/ 24536 h 603982"/>
                <a:gd name="connsiteX48" fmla="*/ 335296 w 415067"/>
                <a:gd name="connsiteY48" fmla="*/ 10690 h 603982"/>
                <a:gd name="connsiteX49" fmla="*/ 320942 w 415067"/>
                <a:gd name="connsiteY49" fmla="*/ 1798 h 603982"/>
                <a:gd name="connsiteX50" fmla="*/ 310399 w 415067"/>
                <a:gd name="connsiteY50" fmla="*/ 782 h 603982"/>
                <a:gd name="connsiteX51" fmla="*/ 308112 w 415067"/>
                <a:gd name="connsiteY51" fmla="*/ 1798 h 603982"/>
                <a:gd name="connsiteX52" fmla="*/ 308112 w 415067"/>
                <a:gd name="connsiteY52" fmla="*/ 2179 h 603982"/>
                <a:gd name="connsiteX53" fmla="*/ 309764 w 415067"/>
                <a:gd name="connsiteY53" fmla="*/ 13103 h 603982"/>
                <a:gd name="connsiteX54" fmla="*/ 314464 w 415067"/>
                <a:gd name="connsiteY54" fmla="*/ 33428 h 603982"/>
                <a:gd name="connsiteX55" fmla="*/ 323864 w 415067"/>
                <a:gd name="connsiteY55" fmla="*/ 40541 h 603982"/>
                <a:gd name="connsiteX56" fmla="*/ 330850 w 415067"/>
                <a:gd name="connsiteY56" fmla="*/ 44987 h 603982"/>
                <a:gd name="connsiteX57" fmla="*/ 334026 w 415067"/>
                <a:gd name="connsiteY57" fmla="*/ 63913 h 603982"/>
                <a:gd name="connsiteX58" fmla="*/ 334153 w 415067"/>
                <a:gd name="connsiteY58" fmla="*/ 70519 h 603982"/>
                <a:gd name="connsiteX59" fmla="*/ 329580 w 415067"/>
                <a:gd name="connsiteY59" fmla="*/ 85000 h 603982"/>
                <a:gd name="connsiteX60" fmla="*/ 316242 w 415067"/>
                <a:gd name="connsiteY60" fmla="*/ 96559 h 603982"/>
                <a:gd name="connsiteX61" fmla="*/ 306080 w 415067"/>
                <a:gd name="connsiteY61" fmla="*/ 99607 h 603982"/>
                <a:gd name="connsiteX62" fmla="*/ 296807 w 415067"/>
                <a:gd name="connsiteY62" fmla="*/ 102402 h 603982"/>
                <a:gd name="connsiteX63" fmla="*/ 285502 w 415067"/>
                <a:gd name="connsiteY63" fmla="*/ 115486 h 603982"/>
                <a:gd name="connsiteX64" fmla="*/ 281438 w 415067"/>
                <a:gd name="connsiteY64" fmla="*/ 121964 h 603982"/>
                <a:gd name="connsiteX65" fmla="*/ 275340 w 415067"/>
                <a:gd name="connsiteY65" fmla="*/ 141272 h 603982"/>
                <a:gd name="connsiteX66" fmla="*/ 274832 w 415067"/>
                <a:gd name="connsiteY66" fmla="*/ 145591 h 603982"/>
                <a:gd name="connsiteX67" fmla="*/ 268354 w 415067"/>
                <a:gd name="connsiteY67" fmla="*/ 158420 h 603982"/>
                <a:gd name="connsiteX68" fmla="*/ 263654 w 415067"/>
                <a:gd name="connsiteY68" fmla="*/ 163120 h 603982"/>
                <a:gd name="connsiteX69" fmla="*/ 263654 w 415067"/>
                <a:gd name="connsiteY69" fmla="*/ 163120 h 603982"/>
                <a:gd name="connsiteX70" fmla="*/ 261494 w 415067"/>
                <a:gd name="connsiteY70" fmla="*/ 171885 h 603982"/>
                <a:gd name="connsiteX71" fmla="*/ 261494 w 415067"/>
                <a:gd name="connsiteY71" fmla="*/ 171885 h 603982"/>
                <a:gd name="connsiteX72" fmla="*/ 261494 w 415067"/>
                <a:gd name="connsiteY72" fmla="*/ 181412 h 603982"/>
                <a:gd name="connsiteX73" fmla="*/ 252730 w 415067"/>
                <a:gd name="connsiteY73" fmla="*/ 193352 h 603982"/>
                <a:gd name="connsiteX74" fmla="*/ 242695 w 415067"/>
                <a:gd name="connsiteY74" fmla="*/ 202625 h 603982"/>
                <a:gd name="connsiteX75" fmla="*/ 238122 w 415067"/>
                <a:gd name="connsiteY75" fmla="*/ 220535 h 603982"/>
                <a:gd name="connsiteX76" fmla="*/ 235073 w 415067"/>
                <a:gd name="connsiteY76" fmla="*/ 233746 h 603982"/>
                <a:gd name="connsiteX77" fmla="*/ 221227 w 415067"/>
                <a:gd name="connsiteY77" fmla="*/ 244162 h 603982"/>
                <a:gd name="connsiteX78" fmla="*/ 206492 w 415067"/>
                <a:gd name="connsiteY78" fmla="*/ 255594 h 603982"/>
                <a:gd name="connsiteX79" fmla="*/ 205476 w 415067"/>
                <a:gd name="connsiteY79" fmla="*/ 262708 h 603982"/>
                <a:gd name="connsiteX80" fmla="*/ 205730 w 415067"/>
                <a:gd name="connsiteY80" fmla="*/ 270202 h 603982"/>
                <a:gd name="connsiteX81" fmla="*/ 194044 w 415067"/>
                <a:gd name="connsiteY81" fmla="*/ 292431 h 603982"/>
                <a:gd name="connsiteX82" fmla="*/ 184517 w 415067"/>
                <a:gd name="connsiteY82" fmla="*/ 309580 h 603982"/>
                <a:gd name="connsiteX83" fmla="*/ 184136 w 415067"/>
                <a:gd name="connsiteY83" fmla="*/ 316566 h 603982"/>
                <a:gd name="connsiteX84" fmla="*/ 180834 w 415067"/>
                <a:gd name="connsiteY84" fmla="*/ 331428 h 603982"/>
                <a:gd name="connsiteX85" fmla="*/ 165336 w 415067"/>
                <a:gd name="connsiteY85" fmla="*/ 348703 h 603982"/>
                <a:gd name="connsiteX86" fmla="*/ 149839 w 415067"/>
                <a:gd name="connsiteY86" fmla="*/ 355563 h 603982"/>
                <a:gd name="connsiteX87" fmla="*/ 131675 w 415067"/>
                <a:gd name="connsiteY87" fmla="*/ 344258 h 603982"/>
                <a:gd name="connsiteX88" fmla="*/ 126467 w 415067"/>
                <a:gd name="connsiteY88" fmla="*/ 337906 h 603982"/>
                <a:gd name="connsiteX89" fmla="*/ 119353 w 415067"/>
                <a:gd name="connsiteY89" fmla="*/ 331428 h 603982"/>
                <a:gd name="connsiteX90" fmla="*/ 116051 w 415067"/>
                <a:gd name="connsiteY90" fmla="*/ 331428 h 603982"/>
                <a:gd name="connsiteX91" fmla="*/ 113256 w 415067"/>
                <a:gd name="connsiteY91" fmla="*/ 333461 h 603982"/>
                <a:gd name="connsiteX92" fmla="*/ 110462 w 415067"/>
                <a:gd name="connsiteY92" fmla="*/ 336763 h 603982"/>
                <a:gd name="connsiteX93" fmla="*/ 94202 w 415067"/>
                <a:gd name="connsiteY93" fmla="*/ 333079 h 603982"/>
                <a:gd name="connsiteX94" fmla="*/ 92043 w 415067"/>
                <a:gd name="connsiteY94" fmla="*/ 331682 h 603982"/>
                <a:gd name="connsiteX95" fmla="*/ 85565 w 415067"/>
                <a:gd name="connsiteY95" fmla="*/ 333334 h 603982"/>
                <a:gd name="connsiteX96" fmla="*/ 81500 w 415067"/>
                <a:gd name="connsiteY96" fmla="*/ 337271 h 603982"/>
                <a:gd name="connsiteX97" fmla="*/ 68035 w 415067"/>
                <a:gd name="connsiteY97" fmla="*/ 351117 h 603982"/>
                <a:gd name="connsiteX98" fmla="*/ 46822 w 415067"/>
                <a:gd name="connsiteY98" fmla="*/ 372965 h 603982"/>
                <a:gd name="connsiteX99" fmla="*/ 38946 w 415067"/>
                <a:gd name="connsiteY99" fmla="*/ 380079 h 603982"/>
                <a:gd name="connsiteX100" fmla="*/ 25609 w 415067"/>
                <a:gd name="connsiteY100" fmla="*/ 395322 h 603982"/>
                <a:gd name="connsiteX101" fmla="*/ 23195 w 415067"/>
                <a:gd name="connsiteY101" fmla="*/ 410184 h 603982"/>
                <a:gd name="connsiteX102" fmla="*/ 22560 w 415067"/>
                <a:gd name="connsiteY102" fmla="*/ 425554 h 603982"/>
                <a:gd name="connsiteX103" fmla="*/ 12906 w 415067"/>
                <a:gd name="connsiteY103" fmla="*/ 449180 h 603982"/>
                <a:gd name="connsiteX104" fmla="*/ 22052 w 415067"/>
                <a:gd name="connsiteY104" fmla="*/ 451467 h 603982"/>
                <a:gd name="connsiteX105" fmla="*/ 24212 w 415067"/>
                <a:gd name="connsiteY105" fmla="*/ 459978 h 603982"/>
                <a:gd name="connsiteX106" fmla="*/ 27133 w 415067"/>
                <a:gd name="connsiteY106" fmla="*/ 470775 h 603982"/>
                <a:gd name="connsiteX107" fmla="*/ 32087 w 415067"/>
                <a:gd name="connsiteY107" fmla="*/ 478523 h 603982"/>
                <a:gd name="connsiteX108" fmla="*/ 41487 w 415067"/>
                <a:gd name="connsiteY108" fmla="*/ 484874 h 603982"/>
                <a:gd name="connsiteX109" fmla="*/ 50252 w 415067"/>
                <a:gd name="connsiteY109" fmla="*/ 485636 h 603982"/>
                <a:gd name="connsiteX110" fmla="*/ 57238 w 415067"/>
                <a:gd name="connsiteY110" fmla="*/ 479793 h 603982"/>
                <a:gd name="connsiteX111" fmla="*/ 65749 w 415067"/>
                <a:gd name="connsiteY111" fmla="*/ 482715 h 603982"/>
                <a:gd name="connsiteX112" fmla="*/ 66638 w 415067"/>
                <a:gd name="connsiteY112" fmla="*/ 487796 h 603982"/>
                <a:gd name="connsiteX113" fmla="*/ 61938 w 415067"/>
                <a:gd name="connsiteY113" fmla="*/ 493004 h 603982"/>
                <a:gd name="connsiteX114" fmla="*/ 59144 w 415067"/>
                <a:gd name="connsiteY114" fmla="*/ 499736 h 603982"/>
                <a:gd name="connsiteX115" fmla="*/ 67273 w 415067"/>
                <a:gd name="connsiteY115" fmla="*/ 508374 h 603982"/>
                <a:gd name="connsiteX116" fmla="*/ 77816 w 415067"/>
                <a:gd name="connsiteY116" fmla="*/ 522093 h 603982"/>
                <a:gd name="connsiteX117" fmla="*/ 79341 w 415067"/>
                <a:gd name="connsiteY117" fmla="*/ 541527 h 603982"/>
                <a:gd name="connsiteX118" fmla="*/ 77054 w 415067"/>
                <a:gd name="connsiteY118" fmla="*/ 558803 h 603982"/>
                <a:gd name="connsiteX119" fmla="*/ 76546 w 415067"/>
                <a:gd name="connsiteY119" fmla="*/ 573411 h 603982"/>
                <a:gd name="connsiteX120" fmla="*/ 89249 w 415067"/>
                <a:gd name="connsiteY120" fmla="*/ 579635 h 603982"/>
                <a:gd name="connsiteX121" fmla="*/ 105000 w 415067"/>
                <a:gd name="connsiteY121" fmla="*/ 581159 h 603982"/>
                <a:gd name="connsiteX122" fmla="*/ 127991 w 415067"/>
                <a:gd name="connsiteY122" fmla="*/ 581159 h 603982"/>
                <a:gd name="connsiteX123" fmla="*/ 143742 w 415067"/>
                <a:gd name="connsiteY123" fmla="*/ 581159 h 603982"/>
                <a:gd name="connsiteX124" fmla="*/ 156445 w 415067"/>
                <a:gd name="connsiteY124" fmla="*/ 579762 h 603982"/>
                <a:gd name="connsiteX125" fmla="*/ 166480 w 415067"/>
                <a:gd name="connsiteY125" fmla="*/ 576332 h 603982"/>
                <a:gd name="connsiteX126" fmla="*/ 181342 w 415067"/>
                <a:gd name="connsiteY126" fmla="*/ 575316 h 603982"/>
                <a:gd name="connsiteX127" fmla="*/ 212971 w 415067"/>
                <a:gd name="connsiteY127" fmla="*/ 575316 h 603982"/>
                <a:gd name="connsiteX128" fmla="*/ 231771 w 415067"/>
                <a:gd name="connsiteY128" fmla="*/ 575443 h 603982"/>
                <a:gd name="connsiteX129" fmla="*/ 231771 w 415067"/>
                <a:gd name="connsiteY129" fmla="*/ 575443 h 603982"/>
                <a:gd name="connsiteX130" fmla="*/ 235454 w 415067"/>
                <a:gd name="connsiteY130" fmla="*/ 575443 h 603982"/>
                <a:gd name="connsiteX131" fmla="*/ 257557 w 415067"/>
                <a:gd name="connsiteY131" fmla="*/ 579889 h 603982"/>
                <a:gd name="connsiteX132" fmla="*/ 270767 w 415067"/>
                <a:gd name="connsiteY132" fmla="*/ 582810 h 603982"/>
                <a:gd name="connsiteX133" fmla="*/ 293505 w 415067"/>
                <a:gd name="connsiteY133" fmla="*/ 583573 h 603982"/>
                <a:gd name="connsiteX134" fmla="*/ 310653 w 415067"/>
                <a:gd name="connsiteY134" fmla="*/ 583446 h 603982"/>
                <a:gd name="connsiteX135" fmla="*/ 328564 w 415067"/>
                <a:gd name="connsiteY135" fmla="*/ 583319 h 603982"/>
                <a:gd name="connsiteX136" fmla="*/ 337963 w 415067"/>
                <a:gd name="connsiteY136" fmla="*/ 586875 h 603982"/>
                <a:gd name="connsiteX137" fmla="*/ 345585 w 415067"/>
                <a:gd name="connsiteY137" fmla="*/ 590559 h 603982"/>
                <a:gd name="connsiteX138" fmla="*/ 356509 w 415067"/>
                <a:gd name="connsiteY138" fmla="*/ 591448 h 603982"/>
                <a:gd name="connsiteX139" fmla="*/ 371752 w 415067"/>
                <a:gd name="connsiteY139" fmla="*/ 591956 h 603982"/>
                <a:gd name="connsiteX140" fmla="*/ 393473 w 415067"/>
                <a:gd name="connsiteY140" fmla="*/ 598943 h 603982"/>
                <a:gd name="connsiteX141" fmla="*/ 401095 w 415067"/>
                <a:gd name="connsiteY141" fmla="*/ 602881 h 603982"/>
                <a:gd name="connsiteX142" fmla="*/ 406811 w 415067"/>
                <a:gd name="connsiteY142" fmla="*/ 603643 h 603982"/>
                <a:gd name="connsiteX143" fmla="*/ 407827 w 415067"/>
                <a:gd name="connsiteY143" fmla="*/ 596529 h 603982"/>
                <a:gd name="connsiteX144" fmla="*/ 407446 w 415067"/>
                <a:gd name="connsiteY144" fmla="*/ 591830 h 603982"/>
                <a:gd name="connsiteX145" fmla="*/ 415068 w 415067"/>
                <a:gd name="connsiteY145" fmla="*/ 575443 h 603982"/>
                <a:gd name="connsiteX146" fmla="*/ 413162 w 415067"/>
                <a:gd name="connsiteY146" fmla="*/ 572140 h 603982"/>
                <a:gd name="connsiteX147" fmla="*/ 21544 w 415067"/>
                <a:gd name="connsiteY147" fmla="*/ 502023 h 603982"/>
                <a:gd name="connsiteX148" fmla="*/ 9477 w 415067"/>
                <a:gd name="connsiteY148" fmla="*/ 508247 h 603982"/>
                <a:gd name="connsiteX149" fmla="*/ 4904 w 415067"/>
                <a:gd name="connsiteY149" fmla="*/ 516377 h 603982"/>
                <a:gd name="connsiteX150" fmla="*/ 2871 w 415067"/>
                <a:gd name="connsiteY150" fmla="*/ 527428 h 603982"/>
                <a:gd name="connsiteX151" fmla="*/ 14685 w 415067"/>
                <a:gd name="connsiteY151" fmla="*/ 528444 h 603982"/>
                <a:gd name="connsiteX152" fmla="*/ 19258 w 415067"/>
                <a:gd name="connsiteY152" fmla="*/ 513201 h 603982"/>
                <a:gd name="connsiteX153" fmla="*/ 25736 w 415067"/>
                <a:gd name="connsiteY153" fmla="*/ 506342 h 603982"/>
                <a:gd name="connsiteX154" fmla="*/ 21544 w 415067"/>
                <a:gd name="connsiteY154" fmla="*/ 502150 h 6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415067" h="603982">
                  <a:moveTo>
                    <a:pt x="412654" y="572521"/>
                  </a:moveTo>
                  <a:cubicBezTo>
                    <a:pt x="411638" y="570362"/>
                    <a:pt x="410749" y="567313"/>
                    <a:pt x="409606" y="562741"/>
                  </a:cubicBezTo>
                  <a:cubicBezTo>
                    <a:pt x="408716" y="559057"/>
                    <a:pt x="408716" y="556389"/>
                    <a:pt x="408716" y="553849"/>
                  </a:cubicBezTo>
                  <a:cubicBezTo>
                    <a:pt x="408716" y="550800"/>
                    <a:pt x="408716" y="548260"/>
                    <a:pt x="405287" y="544703"/>
                  </a:cubicBezTo>
                  <a:cubicBezTo>
                    <a:pt x="401730" y="541020"/>
                    <a:pt x="398046" y="538098"/>
                    <a:pt x="394616" y="535303"/>
                  </a:cubicBezTo>
                  <a:cubicBezTo>
                    <a:pt x="391187" y="532636"/>
                    <a:pt x="388011" y="530095"/>
                    <a:pt x="385090" y="527047"/>
                  </a:cubicBezTo>
                  <a:cubicBezTo>
                    <a:pt x="383946" y="525904"/>
                    <a:pt x="382803" y="524760"/>
                    <a:pt x="381533" y="523490"/>
                  </a:cubicBezTo>
                  <a:cubicBezTo>
                    <a:pt x="375817" y="517774"/>
                    <a:pt x="368830" y="510660"/>
                    <a:pt x="363749" y="502785"/>
                  </a:cubicBezTo>
                  <a:cubicBezTo>
                    <a:pt x="358922" y="495290"/>
                    <a:pt x="358415" y="492750"/>
                    <a:pt x="357653" y="487542"/>
                  </a:cubicBezTo>
                  <a:cubicBezTo>
                    <a:pt x="357398" y="486017"/>
                    <a:pt x="357144" y="484112"/>
                    <a:pt x="356509" y="481445"/>
                  </a:cubicBezTo>
                  <a:cubicBezTo>
                    <a:pt x="355112" y="475220"/>
                    <a:pt x="350158" y="469377"/>
                    <a:pt x="345839" y="464423"/>
                  </a:cubicBezTo>
                  <a:cubicBezTo>
                    <a:pt x="343934" y="462137"/>
                    <a:pt x="342155" y="460105"/>
                    <a:pt x="340758" y="458199"/>
                  </a:cubicBezTo>
                  <a:cubicBezTo>
                    <a:pt x="337963" y="454134"/>
                    <a:pt x="337201" y="449307"/>
                    <a:pt x="336312" y="444480"/>
                  </a:cubicBezTo>
                  <a:cubicBezTo>
                    <a:pt x="335677" y="440797"/>
                    <a:pt x="335042" y="437113"/>
                    <a:pt x="333645" y="434064"/>
                  </a:cubicBezTo>
                  <a:cubicBezTo>
                    <a:pt x="332629" y="432032"/>
                    <a:pt x="331485" y="430635"/>
                    <a:pt x="330469" y="429364"/>
                  </a:cubicBezTo>
                  <a:cubicBezTo>
                    <a:pt x="327420" y="425554"/>
                    <a:pt x="324753" y="422251"/>
                    <a:pt x="325007" y="410946"/>
                  </a:cubicBezTo>
                  <a:cubicBezTo>
                    <a:pt x="325261" y="403959"/>
                    <a:pt x="326150" y="400022"/>
                    <a:pt x="326785" y="396973"/>
                  </a:cubicBezTo>
                  <a:cubicBezTo>
                    <a:pt x="327420" y="394179"/>
                    <a:pt x="327802" y="392527"/>
                    <a:pt x="326785" y="389224"/>
                  </a:cubicBezTo>
                  <a:cubicBezTo>
                    <a:pt x="326150" y="387065"/>
                    <a:pt x="325134" y="385795"/>
                    <a:pt x="324372" y="384652"/>
                  </a:cubicBezTo>
                  <a:cubicBezTo>
                    <a:pt x="321831" y="381222"/>
                    <a:pt x="320307" y="379189"/>
                    <a:pt x="323991" y="371568"/>
                  </a:cubicBezTo>
                  <a:cubicBezTo>
                    <a:pt x="326277" y="366868"/>
                    <a:pt x="329072" y="365217"/>
                    <a:pt x="332120" y="363311"/>
                  </a:cubicBezTo>
                  <a:cubicBezTo>
                    <a:pt x="335169" y="361406"/>
                    <a:pt x="338472" y="359374"/>
                    <a:pt x="341774" y="352133"/>
                  </a:cubicBezTo>
                  <a:cubicBezTo>
                    <a:pt x="344696" y="345782"/>
                    <a:pt x="347617" y="338161"/>
                    <a:pt x="350285" y="331047"/>
                  </a:cubicBezTo>
                  <a:cubicBezTo>
                    <a:pt x="353715" y="322028"/>
                    <a:pt x="356890" y="313772"/>
                    <a:pt x="359431" y="309580"/>
                  </a:cubicBezTo>
                  <a:cubicBezTo>
                    <a:pt x="361844" y="305515"/>
                    <a:pt x="365782" y="300942"/>
                    <a:pt x="369720" y="297385"/>
                  </a:cubicBezTo>
                  <a:cubicBezTo>
                    <a:pt x="372769" y="294591"/>
                    <a:pt x="375944" y="292305"/>
                    <a:pt x="378738" y="291161"/>
                  </a:cubicBezTo>
                  <a:cubicBezTo>
                    <a:pt x="377468" y="285064"/>
                    <a:pt x="373150" y="268932"/>
                    <a:pt x="359050" y="251148"/>
                  </a:cubicBezTo>
                  <a:cubicBezTo>
                    <a:pt x="349904" y="239589"/>
                    <a:pt x="343425" y="231841"/>
                    <a:pt x="337963" y="225870"/>
                  </a:cubicBezTo>
                  <a:cubicBezTo>
                    <a:pt x="332501" y="220027"/>
                    <a:pt x="328055" y="215835"/>
                    <a:pt x="322847" y="211644"/>
                  </a:cubicBezTo>
                  <a:cubicBezTo>
                    <a:pt x="317513" y="207325"/>
                    <a:pt x="312304" y="201863"/>
                    <a:pt x="308367" y="196782"/>
                  </a:cubicBezTo>
                  <a:cubicBezTo>
                    <a:pt x="303921" y="191193"/>
                    <a:pt x="300872" y="185731"/>
                    <a:pt x="300364" y="182428"/>
                  </a:cubicBezTo>
                  <a:cubicBezTo>
                    <a:pt x="299729" y="178871"/>
                    <a:pt x="300872" y="175441"/>
                    <a:pt x="303032" y="172393"/>
                  </a:cubicBezTo>
                  <a:cubicBezTo>
                    <a:pt x="305191" y="169344"/>
                    <a:pt x="308367" y="166550"/>
                    <a:pt x="311923" y="164771"/>
                  </a:cubicBezTo>
                  <a:cubicBezTo>
                    <a:pt x="315480" y="162866"/>
                    <a:pt x="319545" y="162358"/>
                    <a:pt x="324499" y="162866"/>
                  </a:cubicBezTo>
                  <a:cubicBezTo>
                    <a:pt x="329072" y="163374"/>
                    <a:pt x="334407" y="164771"/>
                    <a:pt x="340758" y="167058"/>
                  </a:cubicBezTo>
                  <a:cubicBezTo>
                    <a:pt x="344696" y="168455"/>
                    <a:pt x="350158" y="168582"/>
                    <a:pt x="355747" y="168201"/>
                  </a:cubicBezTo>
                  <a:cubicBezTo>
                    <a:pt x="365655" y="167439"/>
                    <a:pt x="375690" y="164898"/>
                    <a:pt x="378993" y="163882"/>
                  </a:cubicBezTo>
                  <a:cubicBezTo>
                    <a:pt x="379247" y="163882"/>
                    <a:pt x="379374" y="163882"/>
                    <a:pt x="379501" y="163755"/>
                  </a:cubicBezTo>
                  <a:cubicBezTo>
                    <a:pt x="379501" y="163501"/>
                    <a:pt x="379501" y="163247"/>
                    <a:pt x="379374" y="162739"/>
                  </a:cubicBezTo>
                  <a:cubicBezTo>
                    <a:pt x="378612" y="159944"/>
                    <a:pt x="375563" y="155499"/>
                    <a:pt x="369847" y="149401"/>
                  </a:cubicBezTo>
                  <a:cubicBezTo>
                    <a:pt x="359939" y="138731"/>
                    <a:pt x="357271" y="125267"/>
                    <a:pt x="355239" y="114723"/>
                  </a:cubicBezTo>
                  <a:cubicBezTo>
                    <a:pt x="354731" y="112310"/>
                    <a:pt x="354223" y="110024"/>
                    <a:pt x="353842" y="107991"/>
                  </a:cubicBezTo>
                  <a:cubicBezTo>
                    <a:pt x="351936" y="100370"/>
                    <a:pt x="353333" y="95797"/>
                    <a:pt x="355366" y="88937"/>
                  </a:cubicBezTo>
                  <a:cubicBezTo>
                    <a:pt x="356382" y="85762"/>
                    <a:pt x="357525" y="81951"/>
                    <a:pt x="358415" y="77251"/>
                  </a:cubicBezTo>
                  <a:cubicBezTo>
                    <a:pt x="360066" y="68486"/>
                    <a:pt x="359304" y="66962"/>
                    <a:pt x="356255" y="62008"/>
                  </a:cubicBezTo>
                  <a:cubicBezTo>
                    <a:pt x="354604" y="59341"/>
                    <a:pt x="352571" y="55784"/>
                    <a:pt x="350031" y="50068"/>
                  </a:cubicBezTo>
                  <a:cubicBezTo>
                    <a:pt x="343934" y="36730"/>
                    <a:pt x="343680" y="34952"/>
                    <a:pt x="343299" y="30379"/>
                  </a:cubicBezTo>
                  <a:cubicBezTo>
                    <a:pt x="343171" y="28982"/>
                    <a:pt x="342918" y="27076"/>
                    <a:pt x="342409" y="24536"/>
                  </a:cubicBezTo>
                  <a:cubicBezTo>
                    <a:pt x="341520" y="19582"/>
                    <a:pt x="339107" y="14755"/>
                    <a:pt x="335296" y="10690"/>
                  </a:cubicBezTo>
                  <a:cubicBezTo>
                    <a:pt x="331739" y="6879"/>
                    <a:pt x="326912" y="3831"/>
                    <a:pt x="320942" y="1798"/>
                  </a:cubicBezTo>
                  <a:cubicBezTo>
                    <a:pt x="313321" y="-742"/>
                    <a:pt x="311923" y="-107"/>
                    <a:pt x="310399" y="782"/>
                  </a:cubicBezTo>
                  <a:cubicBezTo>
                    <a:pt x="309764" y="1163"/>
                    <a:pt x="309002" y="1417"/>
                    <a:pt x="308112" y="1798"/>
                  </a:cubicBezTo>
                  <a:lnTo>
                    <a:pt x="308112" y="2179"/>
                  </a:lnTo>
                  <a:cubicBezTo>
                    <a:pt x="309256" y="5101"/>
                    <a:pt x="309510" y="8912"/>
                    <a:pt x="309764" y="13103"/>
                  </a:cubicBezTo>
                  <a:cubicBezTo>
                    <a:pt x="310145" y="19709"/>
                    <a:pt x="310653" y="27584"/>
                    <a:pt x="314464" y="33428"/>
                  </a:cubicBezTo>
                  <a:cubicBezTo>
                    <a:pt x="317766" y="38636"/>
                    <a:pt x="321196" y="39652"/>
                    <a:pt x="323864" y="40541"/>
                  </a:cubicBezTo>
                  <a:cubicBezTo>
                    <a:pt x="326658" y="41430"/>
                    <a:pt x="328945" y="42065"/>
                    <a:pt x="330850" y="44987"/>
                  </a:cubicBezTo>
                  <a:cubicBezTo>
                    <a:pt x="333772" y="49433"/>
                    <a:pt x="333899" y="55657"/>
                    <a:pt x="334026" y="63913"/>
                  </a:cubicBezTo>
                  <a:cubicBezTo>
                    <a:pt x="334026" y="65946"/>
                    <a:pt x="334026" y="68105"/>
                    <a:pt x="334153" y="70519"/>
                  </a:cubicBezTo>
                  <a:cubicBezTo>
                    <a:pt x="334407" y="75981"/>
                    <a:pt x="332374" y="80935"/>
                    <a:pt x="329580" y="85000"/>
                  </a:cubicBezTo>
                  <a:cubicBezTo>
                    <a:pt x="325769" y="90335"/>
                    <a:pt x="320307" y="94400"/>
                    <a:pt x="316242" y="96559"/>
                  </a:cubicBezTo>
                  <a:cubicBezTo>
                    <a:pt x="312558" y="98464"/>
                    <a:pt x="309383" y="99099"/>
                    <a:pt x="306080" y="99607"/>
                  </a:cubicBezTo>
                  <a:cubicBezTo>
                    <a:pt x="303159" y="100116"/>
                    <a:pt x="300110" y="100624"/>
                    <a:pt x="296807" y="102402"/>
                  </a:cubicBezTo>
                  <a:cubicBezTo>
                    <a:pt x="291980" y="104943"/>
                    <a:pt x="289186" y="109643"/>
                    <a:pt x="285502" y="115486"/>
                  </a:cubicBezTo>
                  <a:cubicBezTo>
                    <a:pt x="284232" y="117518"/>
                    <a:pt x="282835" y="119677"/>
                    <a:pt x="281438" y="121964"/>
                  </a:cubicBezTo>
                  <a:cubicBezTo>
                    <a:pt x="276483" y="129331"/>
                    <a:pt x="276102" y="132888"/>
                    <a:pt x="275340" y="141272"/>
                  </a:cubicBezTo>
                  <a:cubicBezTo>
                    <a:pt x="275213" y="142669"/>
                    <a:pt x="275086" y="144193"/>
                    <a:pt x="274832" y="145591"/>
                  </a:cubicBezTo>
                  <a:cubicBezTo>
                    <a:pt x="273943" y="154736"/>
                    <a:pt x="271656" y="156261"/>
                    <a:pt x="268354" y="158420"/>
                  </a:cubicBezTo>
                  <a:cubicBezTo>
                    <a:pt x="267084" y="159309"/>
                    <a:pt x="265432" y="160453"/>
                    <a:pt x="263654" y="163120"/>
                  </a:cubicBezTo>
                  <a:lnTo>
                    <a:pt x="263654" y="163120"/>
                  </a:lnTo>
                  <a:cubicBezTo>
                    <a:pt x="260859" y="167312"/>
                    <a:pt x="261113" y="169217"/>
                    <a:pt x="261494" y="171885"/>
                  </a:cubicBezTo>
                  <a:lnTo>
                    <a:pt x="261494" y="171885"/>
                  </a:lnTo>
                  <a:cubicBezTo>
                    <a:pt x="261748" y="174298"/>
                    <a:pt x="262129" y="177093"/>
                    <a:pt x="261494" y="181412"/>
                  </a:cubicBezTo>
                  <a:cubicBezTo>
                    <a:pt x="260478" y="188398"/>
                    <a:pt x="257176" y="190430"/>
                    <a:pt x="252730" y="193352"/>
                  </a:cubicBezTo>
                  <a:cubicBezTo>
                    <a:pt x="249808" y="195257"/>
                    <a:pt x="246251" y="197544"/>
                    <a:pt x="242695" y="202625"/>
                  </a:cubicBezTo>
                  <a:cubicBezTo>
                    <a:pt x="238376" y="208595"/>
                    <a:pt x="238249" y="215073"/>
                    <a:pt x="238122" y="220535"/>
                  </a:cubicBezTo>
                  <a:cubicBezTo>
                    <a:pt x="238122" y="225616"/>
                    <a:pt x="237995" y="230062"/>
                    <a:pt x="235073" y="233746"/>
                  </a:cubicBezTo>
                  <a:cubicBezTo>
                    <a:pt x="232533" y="237049"/>
                    <a:pt x="226944" y="240478"/>
                    <a:pt x="221227" y="244162"/>
                  </a:cubicBezTo>
                  <a:cubicBezTo>
                    <a:pt x="214876" y="248227"/>
                    <a:pt x="208271" y="252419"/>
                    <a:pt x="206492" y="255594"/>
                  </a:cubicBezTo>
                  <a:cubicBezTo>
                    <a:pt x="204714" y="258770"/>
                    <a:pt x="205095" y="260675"/>
                    <a:pt x="205476" y="262708"/>
                  </a:cubicBezTo>
                  <a:cubicBezTo>
                    <a:pt x="205857" y="264740"/>
                    <a:pt x="206366" y="266900"/>
                    <a:pt x="205730" y="270202"/>
                  </a:cubicBezTo>
                  <a:cubicBezTo>
                    <a:pt x="205095" y="274394"/>
                    <a:pt x="199506" y="283540"/>
                    <a:pt x="194044" y="292431"/>
                  </a:cubicBezTo>
                  <a:cubicBezTo>
                    <a:pt x="189725" y="299545"/>
                    <a:pt x="185533" y="306531"/>
                    <a:pt x="184517" y="309580"/>
                  </a:cubicBezTo>
                  <a:cubicBezTo>
                    <a:pt x="183755" y="311866"/>
                    <a:pt x="183882" y="314153"/>
                    <a:pt x="184136" y="316566"/>
                  </a:cubicBezTo>
                  <a:cubicBezTo>
                    <a:pt x="184517" y="321012"/>
                    <a:pt x="184771" y="325458"/>
                    <a:pt x="180834" y="331428"/>
                  </a:cubicBezTo>
                  <a:cubicBezTo>
                    <a:pt x="177404" y="336509"/>
                    <a:pt x="171688" y="343623"/>
                    <a:pt x="165336" y="348703"/>
                  </a:cubicBezTo>
                  <a:cubicBezTo>
                    <a:pt x="160509" y="352641"/>
                    <a:pt x="155047" y="355436"/>
                    <a:pt x="149839" y="355563"/>
                  </a:cubicBezTo>
                  <a:cubicBezTo>
                    <a:pt x="140566" y="355817"/>
                    <a:pt x="136629" y="350736"/>
                    <a:pt x="131675" y="344258"/>
                  </a:cubicBezTo>
                  <a:cubicBezTo>
                    <a:pt x="130151" y="342225"/>
                    <a:pt x="128499" y="340066"/>
                    <a:pt x="126467" y="337906"/>
                  </a:cubicBezTo>
                  <a:cubicBezTo>
                    <a:pt x="122910" y="334096"/>
                    <a:pt x="120751" y="332190"/>
                    <a:pt x="119353" y="331428"/>
                  </a:cubicBezTo>
                  <a:cubicBezTo>
                    <a:pt x="118464" y="331047"/>
                    <a:pt x="117575" y="331174"/>
                    <a:pt x="116051" y="331428"/>
                  </a:cubicBezTo>
                  <a:cubicBezTo>
                    <a:pt x="114399" y="331809"/>
                    <a:pt x="113891" y="332571"/>
                    <a:pt x="113256" y="333461"/>
                  </a:cubicBezTo>
                  <a:cubicBezTo>
                    <a:pt x="112621" y="334477"/>
                    <a:pt x="111859" y="335620"/>
                    <a:pt x="110462" y="336763"/>
                  </a:cubicBezTo>
                  <a:cubicBezTo>
                    <a:pt x="105762" y="341209"/>
                    <a:pt x="101189" y="338033"/>
                    <a:pt x="94202" y="333079"/>
                  </a:cubicBezTo>
                  <a:cubicBezTo>
                    <a:pt x="93695" y="332825"/>
                    <a:pt x="93314" y="332444"/>
                    <a:pt x="92043" y="331682"/>
                  </a:cubicBezTo>
                  <a:cubicBezTo>
                    <a:pt x="89121" y="329650"/>
                    <a:pt x="87851" y="331047"/>
                    <a:pt x="85565" y="333334"/>
                  </a:cubicBezTo>
                  <a:cubicBezTo>
                    <a:pt x="84422" y="334477"/>
                    <a:pt x="83151" y="335874"/>
                    <a:pt x="81500" y="337271"/>
                  </a:cubicBezTo>
                  <a:cubicBezTo>
                    <a:pt x="78705" y="339685"/>
                    <a:pt x="73752" y="345020"/>
                    <a:pt x="68035" y="351117"/>
                  </a:cubicBezTo>
                  <a:cubicBezTo>
                    <a:pt x="61430" y="358358"/>
                    <a:pt x="53681" y="366614"/>
                    <a:pt x="46822" y="372965"/>
                  </a:cubicBezTo>
                  <a:cubicBezTo>
                    <a:pt x="43520" y="376014"/>
                    <a:pt x="41106" y="378173"/>
                    <a:pt x="38946" y="380079"/>
                  </a:cubicBezTo>
                  <a:cubicBezTo>
                    <a:pt x="32468" y="385795"/>
                    <a:pt x="29420" y="388590"/>
                    <a:pt x="25609" y="395322"/>
                  </a:cubicBezTo>
                  <a:cubicBezTo>
                    <a:pt x="22814" y="400149"/>
                    <a:pt x="22942" y="404594"/>
                    <a:pt x="23195" y="410184"/>
                  </a:cubicBezTo>
                  <a:cubicBezTo>
                    <a:pt x="23323" y="414502"/>
                    <a:pt x="23450" y="419456"/>
                    <a:pt x="22560" y="425554"/>
                  </a:cubicBezTo>
                  <a:cubicBezTo>
                    <a:pt x="21036" y="435970"/>
                    <a:pt x="16590" y="443464"/>
                    <a:pt x="12906" y="449180"/>
                  </a:cubicBezTo>
                  <a:cubicBezTo>
                    <a:pt x="16463" y="449815"/>
                    <a:pt x="20274" y="450070"/>
                    <a:pt x="22052" y="451467"/>
                  </a:cubicBezTo>
                  <a:cubicBezTo>
                    <a:pt x="24466" y="453372"/>
                    <a:pt x="22942" y="455023"/>
                    <a:pt x="24212" y="459978"/>
                  </a:cubicBezTo>
                  <a:cubicBezTo>
                    <a:pt x="25482" y="464805"/>
                    <a:pt x="25863" y="466837"/>
                    <a:pt x="27133" y="470775"/>
                  </a:cubicBezTo>
                  <a:cubicBezTo>
                    <a:pt x="28404" y="474712"/>
                    <a:pt x="28404" y="475602"/>
                    <a:pt x="32087" y="478523"/>
                  </a:cubicBezTo>
                  <a:cubicBezTo>
                    <a:pt x="35644" y="481445"/>
                    <a:pt x="38058" y="483985"/>
                    <a:pt x="41487" y="484874"/>
                  </a:cubicBezTo>
                  <a:cubicBezTo>
                    <a:pt x="44917" y="485636"/>
                    <a:pt x="47203" y="487034"/>
                    <a:pt x="50252" y="485636"/>
                  </a:cubicBezTo>
                  <a:cubicBezTo>
                    <a:pt x="53300" y="484366"/>
                    <a:pt x="54698" y="480428"/>
                    <a:pt x="57238" y="479793"/>
                  </a:cubicBezTo>
                  <a:cubicBezTo>
                    <a:pt x="59906" y="479158"/>
                    <a:pt x="64860" y="481699"/>
                    <a:pt x="65749" y="482715"/>
                  </a:cubicBezTo>
                  <a:cubicBezTo>
                    <a:pt x="66638" y="483731"/>
                    <a:pt x="66892" y="485510"/>
                    <a:pt x="66638" y="487796"/>
                  </a:cubicBezTo>
                  <a:cubicBezTo>
                    <a:pt x="66257" y="490082"/>
                    <a:pt x="64225" y="492242"/>
                    <a:pt x="61938" y="493004"/>
                  </a:cubicBezTo>
                  <a:cubicBezTo>
                    <a:pt x="59652" y="493766"/>
                    <a:pt x="56222" y="494655"/>
                    <a:pt x="59144" y="499736"/>
                  </a:cubicBezTo>
                  <a:cubicBezTo>
                    <a:pt x="62065" y="504817"/>
                    <a:pt x="64479" y="504309"/>
                    <a:pt x="67273" y="508374"/>
                  </a:cubicBezTo>
                  <a:cubicBezTo>
                    <a:pt x="70068" y="512439"/>
                    <a:pt x="74895" y="517266"/>
                    <a:pt x="77816" y="522093"/>
                  </a:cubicBezTo>
                  <a:cubicBezTo>
                    <a:pt x="80738" y="526793"/>
                    <a:pt x="81119" y="534541"/>
                    <a:pt x="79341" y="541527"/>
                  </a:cubicBezTo>
                  <a:cubicBezTo>
                    <a:pt x="77562" y="548514"/>
                    <a:pt x="77562" y="550800"/>
                    <a:pt x="77054" y="558803"/>
                  </a:cubicBezTo>
                  <a:cubicBezTo>
                    <a:pt x="76673" y="564519"/>
                    <a:pt x="76546" y="569346"/>
                    <a:pt x="76546" y="573411"/>
                  </a:cubicBezTo>
                  <a:cubicBezTo>
                    <a:pt x="81246" y="575951"/>
                    <a:pt x="86835" y="579000"/>
                    <a:pt x="89249" y="579635"/>
                  </a:cubicBezTo>
                  <a:cubicBezTo>
                    <a:pt x="91662" y="580270"/>
                    <a:pt x="97378" y="580905"/>
                    <a:pt x="105000" y="581159"/>
                  </a:cubicBezTo>
                  <a:cubicBezTo>
                    <a:pt x="111732" y="581413"/>
                    <a:pt x="119735" y="581541"/>
                    <a:pt x="127991" y="581159"/>
                  </a:cubicBezTo>
                  <a:cubicBezTo>
                    <a:pt x="134723" y="580905"/>
                    <a:pt x="139678" y="581159"/>
                    <a:pt x="143742" y="581159"/>
                  </a:cubicBezTo>
                  <a:cubicBezTo>
                    <a:pt x="149839" y="581286"/>
                    <a:pt x="153269" y="581413"/>
                    <a:pt x="156445" y="579762"/>
                  </a:cubicBezTo>
                  <a:cubicBezTo>
                    <a:pt x="159874" y="577984"/>
                    <a:pt x="162669" y="576967"/>
                    <a:pt x="166480" y="576332"/>
                  </a:cubicBezTo>
                  <a:cubicBezTo>
                    <a:pt x="170036" y="575697"/>
                    <a:pt x="174482" y="575443"/>
                    <a:pt x="181342" y="575316"/>
                  </a:cubicBezTo>
                  <a:cubicBezTo>
                    <a:pt x="189852" y="575062"/>
                    <a:pt x="201666" y="575189"/>
                    <a:pt x="212971" y="575316"/>
                  </a:cubicBezTo>
                  <a:cubicBezTo>
                    <a:pt x="219068" y="575316"/>
                    <a:pt x="225038" y="575443"/>
                    <a:pt x="231771" y="575443"/>
                  </a:cubicBezTo>
                  <a:lnTo>
                    <a:pt x="231771" y="575443"/>
                  </a:lnTo>
                  <a:cubicBezTo>
                    <a:pt x="231771" y="575443"/>
                    <a:pt x="235454" y="575443"/>
                    <a:pt x="235454" y="575443"/>
                  </a:cubicBezTo>
                  <a:cubicBezTo>
                    <a:pt x="248030" y="575443"/>
                    <a:pt x="248538" y="575443"/>
                    <a:pt x="257557" y="579889"/>
                  </a:cubicBezTo>
                  <a:cubicBezTo>
                    <a:pt x="260478" y="581286"/>
                    <a:pt x="265432" y="582303"/>
                    <a:pt x="270767" y="582810"/>
                  </a:cubicBezTo>
                  <a:cubicBezTo>
                    <a:pt x="280548" y="583827"/>
                    <a:pt x="291218" y="583700"/>
                    <a:pt x="293505" y="583573"/>
                  </a:cubicBezTo>
                  <a:cubicBezTo>
                    <a:pt x="295410" y="583446"/>
                    <a:pt x="302905" y="583446"/>
                    <a:pt x="310653" y="583446"/>
                  </a:cubicBezTo>
                  <a:cubicBezTo>
                    <a:pt x="318020" y="583446"/>
                    <a:pt x="325769" y="583446"/>
                    <a:pt x="328564" y="583319"/>
                  </a:cubicBezTo>
                  <a:cubicBezTo>
                    <a:pt x="332629" y="583192"/>
                    <a:pt x="335169" y="584843"/>
                    <a:pt x="337963" y="586875"/>
                  </a:cubicBezTo>
                  <a:cubicBezTo>
                    <a:pt x="339996" y="588273"/>
                    <a:pt x="342282" y="589924"/>
                    <a:pt x="345585" y="590559"/>
                  </a:cubicBezTo>
                  <a:cubicBezTo>
                    <a:pt x="349904" y="591321"/>
                    <a:pt x="352444" y="591448"/>
                    <a:pt x="356509" y="591448"/>
                  </a:cubicBezTo>
                  <a:cubicBezTo>
                    <a:pt x="359939" y="591448"/>
                    <a:pt x="364512" y="591448"/>
                    <a:pt x="371752" y="591956"/>
                  </a:cubicBezTo>
                  <a:cubicBezTo>
                    <a:pt x="383439" y="592718"/>
                    <a:pt x="388392" y="595767"/>
                    <a:pt x="393473" y="598943"/>
                  </a:cubicBezTo>
                  <a:cubicBezTo>
                    <a:pt x="395760" y="600340"/>
                    <a:pt x="398046" y="601737"/>
                    <a:pt x="401095" y="602881"/>
                  </a:cubicBezTo>
                  <a:cubicBezTo>
                    <a:pt x="404525" y="604024"/>
                    <a:pt x="406303" y="604278"/>
                    <a:pt x="406811" y="603643"/>
                  </a:cubicBezTo>
                  <a:cubicBezTo>
                    <a:pt x="407700" y="602753"/>
                    <a:pt x="407827" y="600340"/>
                    <a:pt x="407827" y="596529"/>
                  </a:cubicBezTo>
                  <a:cubicBezTo>
                    <a:pt x="407827" y="594497"/>
                    <a:pt x="407573" y="592973"/>
                    <a:pt x="407446" y="591830"/>
                  </a:cubicBezTo>
                  <a:cubicBezTo>
                    <a:pt x="406684" y="586749"/>
                    <a:pt x="406303" y="584716"/>
                    <a:pt x="415068" y="575443"/>
                  </a:cubicBezTo>
                  <a:cubicBezTo>
                    <a:pt x="414433" y="574427"/>
                    <a:pt x="413797" y="573411"/>
                    <a:pt x="413162" y="572140"/>
                  </a:cubicBezTo>
                  <a:moveTo>
                    <a:pt x="21544" y="502023"/>
                  </a:moveTo>
                  <a:cubicBezTo>
                    <a:pt x="15701" y="504309"/>
                    <a:pt x="9477" y="503039"/>
                    <a:pt x="9477" y="508247"/>
                  </a:cubicBezTo>
                  <a:cubicBezTo>
                    <a:pt x="9477" y="513455"/>
                    <a:pt x="10112" y="512439"/>
                    <a:pt x="4904" y="516377"/>
                  </a:cubicBezTo>
                  <a:cubicBezTo>
                    <a:pt x="-304" y="520314"/>
                    <a:pt x="-1955" y="525141"/>
                    <a:pt x="2871" y="527428"/>
                  </a:cubicBezTo>
                  <a:cubicBezTo>
                    <a:pt x="7698" y="529714"/>
                    <a:pt x="12271" y="533017"/>
                    <a:pt x="14685" y="528444"/>
                  </a:cubicBezTo>
                  <a:cubicBezTo>
                    <a:pt x="17987" y="523871"/>
                    <a:pt x="15320" y="516122"/>
                    <a:pt x="19258" y="513201"/>
                  </a:cubicBezTo>
                  <a:cubicBezTo>
                    <a:pt x="23195" y="510279"/>
                    <a:pt x="25482" y="507993"/>
                    <a:pt x="25736" y="506342"/>
                  </a:cubicBezTo>
                  <a:cubicBezTo>
                    <a:pt x="26117" y="504690"/>
                    <a:pt x="26752" y="501133"/>
                    <a:pt x="21544" y="502150"/>
                  </a:cubicBezTo>
                </a:path>
              </a:pathLst>
            </a:custGeom>
            <a:solidFill>
              <a:srgbClr val="FFFFFF"/>
            </a:solidFill>
            <a:ln w="12700" cap="flat">
              <a:noFill/>
              <a:prstDash val="solid"/>
              <a:miter/>
            </a:ln>
          </p:spPr>
          <p:txBody>
            <a:bodyPr rtlCol="0" anchor="ctr"/>
            <a:lstStyle/>
            <a:p>
              <a:endParaRPr lang="en-GB"/>
            </a:p>
          </p:txBody>
        </p:sp>
        <p:sp>
          <p:nvSpPr>
            <p:cNvPr id="1415" name="Freeform: Shape 1414">
              <a:extLst>
                <a:ext uri="{FF2B5EF4-FFF2-40B4-BE49-F238E27FC236}">
                  <a16:creationId xmlns:a16="http://schemas.microsoft.com/office/drawing/2014/main" id="{85CF3F46-509A-33E8-0BDF-0D09FE10B68E}"/>
                </a:ext>
              </a:extLst>
            </p:cNvPr>
            <p:cNvSpPr/>
            <p:nvPr/>
          </p:nvSpPr>
          <p:spPr>
            <a:xfrm>
              <a:off x="3749213" y="2898035"/>
              <a:ext cx="158081" cy="85170"/>
            </a:xfrm>
            <a:custGeom>
              <a:avLst/>
              <a:gdLst>
                <a:gd name="connsiteX0" fmla="*/ 106701 w 158081"/>
                <a:gd name="connsiteY0" fmla="*/ 63131 h 85170"/>
                <a:gd name="connsiteX1" fmla="*/ 108098 w 158081"/>
                <a:gd name="connsiteY1" fmla="*/ 61734 h 85170"/>
                <a:gd name="connsiteX2" fmla="*/ 108098 w 158081"/>
                <a:gd name="connsiteY2" fmla="*/ 61734 h 85170"/>
                <a:gd name="connsiteX3" fmla="*/ 134011 w 158081"/>
                <a:gd name="connsiteY3" fmla="*/ 48651 h 85170"/>
                <a:gd name="connsiteX4" fmla="*/ 150906 w 158081"/>
                <a:gd name="connsiteY4" fmla="*/ 46364 h 85170"/>
                <a:gd name="connsiteX5" fmla="*/ 150906 w 158081"/>
                <a:gd name="connsiteY5" fmla="*/ 46364 h 85170"/>
                <a:gd name="connsiteX6" fmla="*/ 155352 w 158081"/>
                <a:gd name="connsiteY6" fmla="*/ 43316 h 85170"/>
                <a:gd name="connsiteX7" fmla="*/ 152811 w 158081"/>
                <a:gd name="connsiteY7" fmla="*/ 38997 h 85170"/>
                <a:gd name="connsiteX8" fmla="*/ 149763 w 158081"/>
                <a:gd name="connsiteY8" fmla="*/ 24643 h 85170"/>
                <a:gd name="connsiteX9" fmla="*/ 155352 w 158081"/>
                <a:gd name="connsiteY9" fmla="*/ 18419 h 85170"/>
                <a:gd name="connsiteX10" fmla="*/ 157384 w 158081"/>
                <a:gd name="connsiteY10" fmla="*/ 14227 h 85170"/>
                <a:gd name="connsiteX11" fmla="*/ 156241 w 158081"/>
                <a:gd name="connsiteY11" fmla="*/ 0 h 85170"/>
                <a:gd name="connsiteX12" fmla="*/ 145698 w 158081"/>
                <a:gd name="connsiteY12" fmla="*/ 508 h 85170"/>
                <a:gd name="connsiteX13" fmla="*/ 120928 w 158081"/>
                <a:gd name="connsiteY13" fmla="*/ 1524 h 85170"/>
                <a:gd name="connsiteX14" fmla="*/ 103525 w 158081"/>
                <a:gd name="connsiteY14" fmla="*/ 3303 h 85170"/>
                <a:gd name="connsiteX15" fmla="*/ 84980 w 158081"/>
                <a:gd name="connsiteY15" fmla="*/ 8003 h 85170"/>
                <a:gd name="connsiteX16" fmla="*/ 67958 w 158081"/>
                <a:gd name="connsiteY16" fmla="*/ 11813 h 85170"/>
                <a:gd name="connsiteX17" fmla="*/ 48269 w 158081"/>
                <a:gd name="connsiteY17" fmla="*/ 13465 h 85170"/>
                <a:gd name="connsiteX18" fmla="*/ 38108 w 158081"/>
                <a:gd name="connsiteY18" fmla="*/ 14481 h 85170"/>
                <a:gd name="connsiteX19" fmla="*/ 27184 w 158081"/>
                <a:gd name="connsiteY19" fmla="*/ 15116 h 85170"/>
                <a:gd name="connsiteX20" fmla="*/ 15370 w 158081"/>
                <a:gd name="connsiteY20" fmla="*/ 17275 h 85170"/>
                <a:gd name="connsiteX21" fmla="*/ 0 w 158081"/>
                <a:gd name="connsiteY21" fmla="*/ 19562 h 85170"/>
                <a:gd name="connsiteX22" fmla="*/ 10670 w 158081"/>
                <a:gd name="connsiteY22" fmla="*/ 22738 h 85170"/>
                <a:gd name="connsiteX23" fmla="*/ 23881 w 158081"/>
                <a:gd name="connsiteY23" fmla="*/ 19181 h 85170"/>
                <a:gd name="connsiteX24" fmla="*/ 32518 w 158081"/>
                <a:gd name="connsiteY24" fmla="*/ 18165 h 85170"/>
                <a:gd name="connsiteX25" fmla="*/ 27056 w 158081"/>
                <a:gd name="connsiteY25" fmla="*/ 25659 h 85170"/>
                <a:gd name="connsiteX26" fmla="*/ 27691 w 158081"/>
                <a:gd name="connsiteY26" fmla="*/ 33027 h 85170"/>
                <a:gd name="connsiteX27" fmla="*/ 40648 w 158081"/>
                <a:gd name="connsiteY27" fmla="*/ 34297 h 85170"/>
                <a:gd name="connsiteX28" fmla="*/ 55637 w 158081"/>
                <a:gd name="connsiteY28" fmla="*/ 30105 h 85170"/>
                <a:gd name="connsiteX29" fmla="*/ 49413 w 158081"/>
                <a:gd name="connsiteY29" fmla="*/ 40521 h 85170"/>
                <a:gd name="connsiteX30" fmla="*/ 59448 w 158081"/>
                <a:gd name="connsiteY30" fmla="*/ 42808 h 85170"/>
                <a:gd name="connsiteX31" fmla="*/ 71515 w 158081"/>
                <a:gd name="connsiteY31" fmla="*/ 35313 h 85170"/>
                <a:gd name="connsiteX32" fmla="*/ 87774 w 158081"/>
                <a:gd name="connsiteY32" fmla="*/ 33408 h 85170"/>
                <a:gd name="connsiteX33" fmla="*/ 92347 w 158081"/>
                <a:gd name="connsiteY33" fmla="*/ 40521 h 85170"/>
                <a:gd name="connsiteX34" fmla="*/ 94634 w 158081"/>
                <a:gd name="connsiteY34" fmla="*/ 51318 h 85170"/>
                <a:gd name="connsiteX35" fmla="*/ 80026 w 158081"/>
                <a:gd name="connsiteY35" fmla="*/ 57542 h 85170"/>
                <a:gd name="connsiteX36" fmla="*/ 72531 w 158081"/>
                <a:gd name="connsiteY36" fmla="*/ 70880 h 85170"/>
                <a:gd name="connsiteX37" fmla="*/ 85488 w 158081"/>
                <a:gd name="connsiteY37" fmla="*/ 77358 h 85170"/>
                <a:gd name="connsiteX38" fmla="*/ 93617 w 158081"/>
                <a:gd name="connsiteY38" fmla="*/ 75453 h 85170"/>
                <a:gd name="connsiteX39" fmla="*/ 96666 w 158081"/>
                <a:gd name="connsiteY39" fmla="*/ 75072 h 85170"/>
                <a:gd name="connsiteX40" fmla="*/ 97047 w 158081"/>
                <a:gd name="connsiteY40" fmla="*/ 74564 h 85170"/>
                <a:gd name="connsiteX41" fmla="*/ 106955 w 158081"/>
                <a:gd name="connsiteY41" fmla="*/ 63258 h 85170"/>
                <a:gd name="connsiteX42" fmla="*/ 56526 w 158081"/>
                <a:gd name="connsiteY42" fmla="*/ 69102 h 85170"/>
                <a:gd name="connsiteX43" fmla="*/ 54748 w 158081"/>
                <a:gd name="connsiteY43" fmla="*/ 72404 h 85170"/>
                <a:gd name="connsiteX44" fmla="*/ 58940 w 158081"/>
                <a:gd name="connsiteY44" fmla="*/ 73420 h 85170"/>
                <a:gd name="connsiteX45" fmla="*/ 56526 w 158081"/>
                <a:gd name="connsiteY45" fmla="*/ 69229 h 85170"/>
                <a:gd name="connsiteX46" fmla="*/ 40775 w 158081"/>
                <a:gd name="connsiteY46" fmla="*/ 63131 h 85170"/>
                <a:gd name="connsiteX47" fmla="*/ 47253 w 158081"/>
                <a:gd name="connsiteY47" fmla="*/ 65037 h 85170"/>
                <a:gd name="connsiteX48" fmla="*/ 43824 w 158081"/>
                <a:gd name="connsiteY48" fmla="*/ 61480 h 85170"/>
                <a:gd name="connsiteX49" fmla="*/ 38108 w 158081"/>
                <a:gd name="connsiteY49" fmla="*/ 57923 h 85170"/>
                <a:gd name="connsiteX50" fmla="*/ 40648 w 158081"/>
                <a:gd name="connsiteY50" fmla="*/ 63131 h 85170"/>
                <a:gd name="connsiteX51" fmla="*/ 44332 w 158081"/>
                <a:gd name="connsiteY51" fmla="*/ 77485 h 85170"/>
                <a:gd name="connsiteX52" fmla="*/ 37854 w 158081"/>
                <a:gd name="connsiteY52" fmla="*/ 74564 h 85170"/>
                <a:gd name="connsiteX53" fmla="*/ 29724 w 158081"/>
                <a:gd name="connsiteY53" fmla="*/ 71642 h 85170"/>
                <a:gd name="connsiteX54" fmla="*/ 26929 w 158081"/>
                <a:gd name="connsiteY54" fmla="*/ 75199 h 85170"/>
                <a:gd name="connsiteX55" fmla="*/ 30613 w 158081"/>
                <a:gd name="connsiteY55" fmla="*/ 83837 h 85170"/>
                <a:gd name="connsiteX56" fmla="*/ 40521 w 158081"/>
                <a:gd name="connsiteY56" fmla="*/ 82439 h 85170"/>
                <a:gd name="connsiteX57" fmla="*/ 46999 w 158081"/>
                <a:gd name="connsiteY57" fmla="*/ 78883 h 85170"/>
                <a:gd name="connsiteX58" fmla="*/ 44205 w 158081"/>
                <a:gd name="connsiteY58" fmla="*/ 77612 h 85170"/>
                <a:gd name="connsiteX59" fmla="*/ 21213 w 158081"/>
                <a:gd name="connsiteY59" fmla="*/ 53224 h 85170"/>
                <a:gd name="connsiteX60" fmla="*/ 16767 w 158081"/>
                <a:gd name="connsiteY60" fmla="*/ 57669 h 85170"/>
                <a:gd name="connsiteX61" fmla="*/ 20705 w 158081"/>
                <a:gd name="connsiteY61" fmla="*/ 61607 h 85170"/>
                <a:gd name="connsiteX62" fmla="*/ 24389 w 158081"/>
                <a:gd name="connsiteY62" fmla="*/ 56526 h 85170"/>
                <a:gd name="connsiteX63" fmla="*/ 21086 w 158081"/>
                <a:gd name="connsiteY63" fmla="*/ 53224 h 85170"/>
                <a:gd name="connsiteX64" fmla="*/ 86631 w 158081"/>
                <a:gd name="connsiteY64" fmla="*/ 49794 h 85170"/>
                <a:gd name="connsiteX65" fmla="*/ 87901 w 158081"/>
                <a:gd name="connsiteY65" fmla="*/ 46364 h 85170"/>
                <a:gd name="connsiteX66" fmla="*/ 87520 w 158081"/>
                <a:gd name="connsiteY66" fmla="*/ 41537 h 85170"/>
                <a:gd name="connsiteX67" fmla="*/ 80026 w 158081"/>
                <a:gd name="connsiteY67" fmla="*/ 39632 h 85170"/>
                <a:gd name="connsiteX68" fmla="*/ 72531 w 158081"/>
                <a:gd name="connsiteY68" fmla="*/ 41791 h 85170"/>
                <a:gd name="connsiteX69" fmla="*/ 66815 w 158081"/>
                <a:gd name="connsiteY69" fmla="*/ 50683 h 85170"/>
                <a:gd name="connsiteX70" fmla="*/ 70626 w 158081"/>
                <a:gd name="connsiteY70" fmla="*/ 53605 h 85170"/>
                <a:gd name="connsiteX71" fmla="*/ 78247 w 158081"/>
                <a:gd name="connsiteY71" fmla="*/ 50048 h 85170"/>
                <a:gd name="connsiteX72" fmla="*/ 86504 w 158081"/>
                <a:gd name="connsiteY72" fmla="*/ 49921 h 8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8081" h="85170">
                  <a:moveTo>
                    <a:pt x="106701" y="63131"/>
                  </a:moveTo>
                  <a:lnTo>
                    <a:pt x="108098" y="61734"/>
                  </a:lnTo>
                  <a:lnTo>
                    <a:pt x="108098" y="61734"/>
                  </a:lnTo>
                  <a:cubicBezTo>
                    <a:pt x="115085" y="53986"/>
                    <a:pt x="119022" y="49794"/>
                    <a:pt x="134011" y="48651"/>
                  </a:cubicBezTo>
                  <a:cubicBezTo>
                    <a:pt x="140998" y="48143"/>
                    <a:pt x="146968" y="47507"/>
                    <a:pt x="150906" y="46364"/>
                  </a:cubicBezTo>
                  <a:lnTo>
                    <a:pt x="150906" y="46364"/>
                  </a:lnTo>
                  <a:cubicBezTo>
                    <a:pt x="153700" y="45475"/>
                    <a:pt x="155352" y="44586"/>
                    <a:pt x="155352" y="43316"/>
                  </a:cubicBezTo>
                  <a:cubicBezTo>
                    <a:pt x="155352" y="42172"/>
                    <a:pt x="154081" y="40648"/>
                    <a:pt x="152811" y="38997"/>
                  </a:cubicBezTo>
                  <a:cubicBezTo>
                    <a:pt x="149508" y="35186"/>
                    <a:pt x="146206" y="31248"/>
                    <a:pt x="149763" y="24643"/>
                  </a:cubicBezTo>
                  <a:cubicBezTo>
                    <a:pt x="152049" y="20197"/>
                    <a:pt x="153827" y="19181"/>
                    <a:pt x="155352" y="18419"/>
                  </a:cubicBezTo>
                  <a:cubicBezTo>
                    <a:pt x="155860" y="18038"/>
                    <a:pt x="156368" y="17911"/>
                    <a:pt x="157384" y="14227"/>
                  </a:cubicBezTo>
                  <a:cubicBezTo>
                    <a:pt x="159035" y="8511"/>
                    <a:pt x="157384" y="2668"/>
                    <a:pt x="156241" y="0"/>
                  </a:cubicBezTo>
                  <a:cubicBezTo>
                    <a:pt x="153065" y="254"/>
                    <a:pt x="149635" y="381"/>
                    <a:pt x="145698" y="508"/>
                  </a:cubicBezTo>
                  <a:cubicBezTo>
                    <a:pt x="133376" y="889"/>
                    <a:pt x="126644" y="1143"/>
                    <a:pt x="120928" y="1524"/>
                  </a:cubicBezTo>
                  <a:cubicBezTo>
                    <a:pt x="115466" y="1905"/>
                    <a:pt x="111020" y="2414"/>
                    <a:pt x="103525" y="3303"/>
                  </a:cubicBezTo>
                  <a:cubicBezTo>
                    <a:pt x="96412" y="4065"/>
                    <a:pt x="90442" y="6097"/>
                    <a:pt x="84980" y="8003"/>
                  </a:cubicBezTo>
                  <a:cubicBezTo>
                    <a:pt x="79010" y="10035"/>
                    <a:pt x="73801" y="11813"/>
                    <a:pt x="67958" y="11813"/>
                  </a:cubicBezTo>
                  <a:cubicBezTo>
                    <a:pt x="61734" y="11813"/>
                    <a:pt x="54367" y="12703"/>
                    <a:pt x="48269" y="13465"/>
                  </a:cubicBezTo>
                  <a:cubicBezTo>
                    <a:pt x="44205" y="13973"/>
                    <a:pt x="40775" y="14354"/>
                    <a:pt x="38108" y="14481"/>
                  </a:cubicBezTo>
                  <a:cubicBezTo>
                    <a:pt x="35186" y="14481"/>
                    <a:pt x="31248" y="14735"/>
                    <a:pt x="27184" y="15116"/>
                  </a:cubicBezTo>
                  <a:cubicBezTo>
                    <a:pt x="23245" y="15497"/>
                    <a:pt x="19054" y="16132"/>
                    <a:pt x="15370" y="17275"/>
                  </a:cubicBezTo>
                  <a:cubicBezTo>
                    <a:pt x="11686" y="18419"/>
                    <a:pt x="5589" y="19054"/>
                    <a:pt x="0" y="19562"/>
                  </a:cubicBezTo>
                  <a:cubicBezTo>
                    <a:pt x="2795" y="21340"/>
                    <a:pt x="6478" y="22610"/>
                    <a:pt x="10670" y="22738"/>
                  </a:cubicBezTo>
                  <a:cubicBezTo>
                    <a:pt x="16640" y="22865"/>
                    <a:pt x="21213" y="20197"/>
                    <a:pt x="23881" y="19181"/>
                  </a:cubicBezTo>
                  <a:cubicBezTo>
                    <a:pt x="26548" y="18165"/>
                    <a:pt x="32518" y="14989"/>
                    <a:pt x="32518" y="18165"/>
                  </a:cubicBezTo>
                  <a:cubicBezTo>
                    <a:pt x="32518" y="21340"/>
                    <a:pt x="27819" y="23754"/>
                    <a:pt x="27056" y="25659"/>
                  </a:cubicBezTo>
                  <a:cubicBezTo>
                    <a:pt x="26167" y="27564"/>
                    <a:pt x="24389" y="30105"/>
                    <a:pt x="27691" y="33027"/>
                  </a:cubicBezTo>
                  <a:cubicBezTo>
                    <a:pt x="30994" y="35948"/>
                    <a:pt x="34805" y="35948"/>
                    <a:pt x="40648" y="34297"/>
                  </a:cubicBezTo>
                  <a:cubicBezTo>
                    <a:pt x="46491" y="32646"/>
                    <a:pt x="53351" y="26802"/>
                    <a:pt x="55637" y="30105"/>
                  </a:cubicBezTo>
                  <a:cubicBezTo>
                    <a:pt x="57923" y="33408"/>
                    <a:pt x="49413" y="40521"/>
                    <a:pt x="49413" y="40521"/>
                  </a:cubicBezTo>
                  <a:cubicBezTo>
                    <a:pt x="49413" y="40521"/>
                    <a:pt x="54621" y="44713"/>
                    <a:pt x="59448" y="42808"/>
                  </a:cubicBezTo>
                  <a:cubicBezTo>
                    <a:pt x="64402" y="40902"/>
                    <a:pt x="64275" y="35948"/>
                    <a:pt x="71515" y="35313"/>
                  </a:cubicBezTo>
                  <a:cubicBezTo>
                    <a:pt x="78629" y="34678"/>
                    <a:pt x="83201" y="30105"/>
                    <a:pt x="87774" y="33408"/>
                  </a:cubicBezTo>
                  <a:cubicBezTo>
                    <a:pt x="92347" y="36583"/>
                    <a:pt x="92347" y="35948"/>
                    <a:pt x="92347" y="40521"/>
                  </a:cubicBezTo>
                  <a:cubicBezTo>
                    <a:pt x="92347" y="45094"/>
                    <a:pt x="98572" y="45983"/>
                    <a:pt x="94634" y="51318"/>
                  </a:cubicBezTo>
                  <a:cubicBezTo>
                    <a:pt x="90696" y="56526"/>
                    <a:pt x="83963" y="54621"/>
                    <a:pt x="80026" y="57542"/>
                  </a:cubicBezTo>
                  <a:cubicBezTo>
                    <a:pt x="76088" y="60464"/>
                    <a:pt x="68340" y="66942"/>
                    <a:pt x="72531" y="70880"/>
                  </a:cubicBezTo>
                  <a:cubicBezTo>
                    <a:pt x="76723" y="74818"/>
                    <a:pt x="81042" y="76723"/>
                    <a:pt x="85488" y="77358"/>
                  </a:cubicBezTo>
                  <a:cubicBezTo>
                    <a:pt x="90061" y="77993"/>
                    <a:pt x="90315" y="76977"/>
                    <a:pt x="93617" y="75453"/>
                  </a:cubicBezTo>
                  <a:cubicBezTo>
                    <a:pt x="94379" y="75072"/>
                    <a:pt x="95523" y="74945"/>
                    <a:pt x="96666" y="75072"/>
                  </a:cubicBezTo>
                  <a:lnTo>
                    <a:pt x="97047" y="74564"/>
                  </a:lnTo>
                  <a:cubicBezTo>
                    <a:pt x="99841" y="71134"/>
                    <a:pt x="103271" y="67323"/>
                    <a:pt x="106955" y="63258"/>
                  </a:cubicBezTo>
                  <a:moveTo>
                    <a:pt x="56526" y="69102"/>
                  </a:moveTo>
                  <a:cubicBezTo>
                    <a:pt x="55256" y="70372"/>
                    <a:pt x="53605" y="71261"/>
                    <a:pt x="54748" y="72404"/>
                  </a:cubicBezTo>
                  <a:cubicBezTo>
                    <a:pt x="55891" y="73548"/>
                    <a:pt x="57161" y="74564"/>
                    <a:pt x="58940" y="73420"/>
                  </a:cubicBezTo>
                  <a:cubicBezTo>
                    <a:pt x="60718" y="72277"/>
                    <a:pt x="59067" y="67704"/>
                    <a:pt x="56526" y="69229"/>
                  </a:cubicBezTo>
                  <a:moveTo>
                    <a:pt x="40775" y="63131"/>
                  </a:moveTo>
                  <a:cubicBezTo>
                    <a:pt x="43443" y="64275"/>
                    <a:pt x="47126" y="67069"/>
                    <a:pt x="47253" y="65037"/>
                  </a:cubicBezTo>
                  <a:cubicBezTo>
                    <a:pt x="47380" y="63131"/>
                    <a:pt x="44332" y="64275"/>
                    <a:pt x="43824" y="61480"/>
                  </a:cubicBezTo>
                  <a:cubicBezTo>
                    <a:pt x="43316" y="58686"/>
                    <a:pt x="40013" y="56018"/>
                    <a:pt x="38108" y="57923"/>
                  </a:cubicBezTo>
                  <a:cubicBezTo>
                    <a:pt x="36964" y="59702"/>
                    <a:pt x="38108" y="61988"/>
                    <a:pt x="40648" y="63131"/>
                  </a:cubicBezTo>
                  <a:moveTo>
                    <a:pt x="44332" y="77485"/>
                  </a:moveTo>
                  <a:cubicBezTo>
                    <a:pt x="42172" y="77485"/>
                    <a:pt x="40775" y="76850"/>
                    <a:pt x="37854" y="74564"/>
                  </a:cubicBezTo>
                  <a:cubicBezTo>
                    <a:pt x="34932" y="72277"/>
                    <a:pt x="34805" y="71769"/>
                    <a:pt x="29724" y="71642"/>
                  </a:cubicBezTo>
                  <a:cubicBezTo>
                    <a:pt x="28327" y="71642"/>
                    <a:pt x="26929" y="73293"/>
                    <a:pt x="26929" y="75199"/>
                  </a:cubicBezTo>
                  <a:cubicBezTo>
                    <a:pt x="26929" y="77104"/>
                    <a:pt x="26802" y="80407"/>
                    <a:pt x="30613" y="83837"/>
                  </a:cubicBezTo>
                  <a:cubicBezTo>
                    <a:pt x="34551" y="87266"/>
                    <a:pt x="35948" y="83074"/>
                    <a:pt x="40521" y="82439"/>
                  </a:cubicBezTo>
                  <a:cubicBezTo>
                    <a:pt x="45094" y="81804"/>
                    <a:pt x="45856" y="81931"/>
                    <a:pt x="46999" y="78883"/>
                  </a:cubicBezTo>
                  <a:cubicBezTo>
                    <a:pt x="48143" y="75834"/>
                    <a:pt x="46364" y="77612"/>
                    <a:pt x="44205" y="77612"/>
                  </a:cubicBezTo>
                  <a:moveTo>
                    <a:pt x="21213" y="53224"/>
                  </a:moveTo>
                  <a:cubicBezTo>
                    <a:pt x="18419" y="54875"/>
                    <a:pt x="16132" y="54621"/>
                    <a:pt x="16767" y="57669"/>
                  </a:cubicBezTo>
                  <a:cubicBezTo>
                    <a:pt x="17402" y="60591"/>
                    <a:pt x="18292" y="63004"/>
                    <a:pt x="20705" y="61607"/>
                  </a:cubicBezTo>
                  <a:cubicBezTo>
                    <a:pt x="23119" y="60083"/>
                    <a:pt x="23754" y="58051"/>
                    <a:pt x="24389" y="56526"/>
                  </a:cubicBezTo>
                  <a:cubicBezTo>
                    <a:pt x="25024" y="55002"/>
                    <a:pt x="24770" y="52588"/>
                    <a:pt x="21086" y="53224"/>
                  </a:cubicBezTo>
                  <a:moveTo>
                    <a:pt x="86631" y="49794"/>
                  </a:moveTo>
                  <a:cubicBezTo>
                    <a:pt x="90061" y="49667"/>
                    <a:pt x="88790" y="48651"/>
                    <a:pt x="87901" y="46364"/>
                  </a:cubicBezTo>
                  <a:cubicBezTo>
                    <a:pt x="87012" y="44078"/>
                    <a:pt x="87520" y="44078"/>
                    <a:pt x="87520" y="41537"/>
                  </a:cubicBezTo>
                  <a:cubicBezTo>
                    <a:pt x="87520" y="38997"/>
                    <a:pt x="84090" y="39632"/>
                    <a:pt x="80026" y="39632"/>
                  </a:cubicBezTo>
                  <a:cubicBezTo>
                    <a:pt x="75961" y="39632"/>
                    <a:pt x="75199" y="40140"/>
                    <a:pt x="72531" y="41791"/>
                  </a:cubicBezTo>
                  <a:cubicBezTo>
                    <a:pt x="68721" y="43697"/>
                    <a:pt x="68340" y="48015"/>
                    <a:pt x="66815" y="50683"/>
                  </a:cubicBezTo>
                  <a:cubicBezTo>
                    <a:pt x="65418" y="53478"/>
                    <a:pt x="67958" y="53478"/>
                    <a:pt x="70626" y="53605"/>
                  </a:cubicBezTo>
                  <a:cubicBezTo>
                    <a:pt x="73167" y="53732"/>
                    <a:pt x="74691" y="51318"/>
                    <a:pt x="78247" y="50048"/>
                  </a:cubicBezTo>
                  <a:cubicBezTo>
                    <a:pt x="81804" y="48778"/>
                    <a:pt x="83074" y="50048"/>
                    <a:pt x="86504" y="49921"/>
                  </a:cubicBezTo>
                </a:path>
              </a:pathLst>
            </a:custGeom>
            <a:solidFill>
              <a:srgbClr val="FFFFFF"/>
            </a:solidFill>
            <a:ln w="12700" cap="flat">
              <a:noFill/>
              <a:prstDash val="solid"/>
              <a:miter/>
            </a:ln>
          </p:spPr>
          <p:txBody>
            <a:bodyPr rtlCol="0" anchor="ctr"/>
            <a:lstStyle/>
            <a:p>
              <a:endParaRPr lang="en-GB"/>
            </a:p>
          </p:txBody>
        </p:sp>
        <p:sp>
          <p:nvSpPr>
            <p:cNvPr id="1416" name="Freeform: Shape 1415">
              <a:extLst>
                <a:ext uri="{FF2B5EF4-FFF2-40B4-BE49-F238E27FC236}">
                  <a16:creationId xmlns:a16="http://schemas.microsoft.com/office/drawing/2014/main" id="{0744027E-7A78-A846-9F46-B9EC36281312}"/>
                </a:ext>
              </a:extLst>
            </p:cNvPr>
            <p:cNvSpPr/>
            <p:nvPr/>
          </p:nvSpPr>
          <p:spPr>
            <a:xfrm>
              <a:off x="5151933" y="1730802"/>
              <a:ext cx="840413" cy="779806"/>
            </a:xfrm>
            <a:custGeom>
              <a:avLst/>
              <a:gdLst>
                <a:gd name="connsiteX0" fmla="*/ 12592 w 840413"/>
                <a:gd name="connsiteY0" fmla="*/ 402034 h 779806"/>
                <a:gd name="connsiteX1" fmla="*/ 12592 w 840413"/>
                <a:gd name="connsiteY1" fmla="*/ 402034 h 779806"/>
                <a:gd name="connsiteX2" fmla="*/ 7765 w 840413"/>
                <a:gd name="connsiteY2" fmla="*/ 406099 h 779806"/>
                <a:gd name="connsiteX3" fmla="*/ 4843 w 840413"/>
                <a:gd name="connsiteY3" fmla="*/ 411815 h 779806"/>
                <a:gd name="connsiteX4" fmla="*/ 11703 w 840413"/>
                <a:gd name="connsiteY4" fmla="*/ 423882 h 779806"/>
                <a:gd name="connsiteX5" fmla="*/ 19197 w 840413"/>
                <a:gd name="connsiteY5" fmla="*/ 432901 h 779806"/>
                <a:gd name="connsiteX6" fmla="*/ 30502 w 840413"/>
                <a:gd name="connsiteY6" fmla="*/ 449796 h 779806"/>
                <a:gd name="connsiteX7" fmla="*/ 36219 w 840413"/>
                <a:gd name="connsiteY7" fmla="*/ 468976 h 779806"/>
                <a:gd name="connsiteX8" fmla="*/ 38759 w 840413"/>
                <a:gd name="connsiteY8" fmla="*/ 482060 h 779806"/>
                <a:gd name="connsiteX9" fmla="*/ 45492 w 840413"/>
                <a:gd name="connsiteY9" fmla="*/ 497430 h 779806"/>
                <a:gd name="connsiteX10" fmla="*/ 54256 w 840413"/>
                <a:gd name="connsiteY10" fmla="*/ 503908 h 779806"/>
                <a:gd name="connsiteX11" fmla="*/ 60608 w 840413"/>
                <a:gd name="connsiteY11" fmla="*/ 502892 h 779806"/>
                <a:gd name="connsiteX12" fmla="*/ 68483 w 840413"/>
                <a:gd name="connsiteY12" fmla="*/ 499843 h 779806"/>
                <a:gd name="connsiteX13" fmla="*/ 82202 w 840413"/>
                <a:gd name="connsiteY13" fmla="*/ 501368 h 779806"/>
                <a:gd name="connsiteX14" fmla="*/ 99858 w 840413"/>
                <a:gd name="connsiteY14" fmla="*/ 507465 h 779806"/>
                <a:gd name="connsiteX15" fmla="*/ 114593 w 840413"/>
                <a:gd name="connsiteY15" fmla="*/ 516992 h 779806"/>
                <a:gd name="connsiteX16" fmla="*/ 124501 w 840413"/>
                <a:gd name="connsiteY16" fmla="*/ 531346 h 779806"/>
                <a:gd name="connsiteX17" fmla="*/ 128566 w 840413"/>
                <a:gd name="connsiteY17" fmla="*/ 540237 h 779806"/>
                <a:gd name="connsiteX18" fmla="*/ 146349 w 840413"/>
                <a:gd name="connsiteY18" fmla="*/ 558529 h 779806"/>
                <a:gd name="connsiteX19" fmla="*/ 184330 w 840413"/>
                <a:gd name="connsiteY19" fmla="*/ 567167 h 779806"/>
                <a:gd name="connsiteX20" fmla="*/ 213292 w 840413"/>
                <a:gd name="connsiteY20" fmla="*/ 573518 h 779806"/>
                <a:gd name="connsiteX21" fmla="*/ 232726 w 840413"/>
                <a:gd name="connsiteY21" fmla="*/ 582410 h 779806"/>
                <a:gd name="connsiteX22" fmla="*/ 250510 w 840413"/>
                <a:gd name="connsiteY22" fmla="*/ 596382 h 779806"/>
                <a:gd name="connsiteX23" fmla="*/ 254321 w 840413"/>
                <a:gd name="connsiteY23" fmla="*/ 600447 h 779806"/>
                <a:gd name="connsiteX24" fmla="*/ 267277 w 840413"/>
                <a:gd name="connsiteY24" fmla="*/ 604893 h 779806"/>
                <a:gd name="connsiteX25" fmla="*/ 317706 w 840413"/>
                <a:gd name="connsiteY25" fmla="*/ 580758 h 779806"/>
                <a:gd name="connsiteX26" fmla="*/ 342222 w 840413"/>
                <a:gd name="connsiteY26" fmla="*/ 568818 h 779806"/>
                <a:gd name="connsiteX27" fmla="*/ 346795 w 840413"/>
                <a:gd name="connsiteY27" fmla="*/ 566404 h 779806"/>
                <a:gd name="connsiteX28" fmla="*/ 371692 w 840413"/>
                <a:gd name="connsiteY28" fmla="*/ 570469 h 779806"/>
                <a:gd name="connsiteX29" fmla="*/ 777664 w 840413"/>
                <a:gd name="connsiteY29" fmla="*/ 779806 h 779806"/>
                <a:gd name="connsiteX30" fmla="*/ 792271 w 840413"/>
                <a:gd name="connsiteY30" fmla="*/ 759610 h 779806"/>
                <a:gd name="connsiteX31" fmla="*/ 793033 w 840413"/>
                <a:gd name="connsiteY31" fmla="*/ 759610 h 779806"/>
                <a:gd name="connsiteX32" fmla="*/ 809674 w 840413"/>
                <a:gd name="connsiteY32" fmla="*/ 758974 h 779806"/>
                <a:gd name="connsiteX33" fmla="*/ 825552 w 840413"/>
                <a:gd name="connsiteY33" fmla="*/ 758974 h 779806"/>
                <a:gd name="connsiteX34" fmla="*/ 832919 w 840413"/>
                <a:gd name="connsiteY34" fmla="*/ 752496 h 779806"/>
                <a:gd name="connsiteX35" fmla="*/ 832666 w 840413"/>
                <a:gd name="connsiteY35" fmla="*/ 748304 h 779806"/>
                <a:gd name="connsiteX36" fmla="*/ 832285 w 840413"/>
                <a:gd name="connsiteY36" fmla="*/ 742461 h 779806"/>
                <a:gd name="connsiteX37" fmla="*/ 831776 w 840413"/>
                <a:gd name="connsiteY37" fmla="*/ 614547 h 779806"/>
                <a:gd name="connsiteX38" fmla="*/ 830760 w 840413"/>
                <a:gd name="connsiteY38" fmla="*/ 338903 h 779806"/>
                <a:gd name="connsiteX39" fmla="*/ 829871 w 840413"/>
                <a:gd name="connsiteY39" fmla="*/ 256082 h 779806"/>
                <a:gd name="connsiteX40" fmla="*/ 828220 w 840413"/>
                <a:gd name="connsiteY40" fmla="*/ 215816 h 779806"/>
                <a:gd name="connsiteX41" fmla="*/ 824282 w 840413"/>
                <a:gd name="connsiteY41" fmla="*/ 200064 h 779806"/>
                <a:gd name="connsiteX42" fmla="*/ 819582 w 840413"/>
                <a:gd name="connsiteY42" fmla="*/ 176184 h 779806"/>
                <a:gd name="connsiteX43" fmla="*/ 824409 w 840413"/>
                <a:gd name="connsiteY43" fmla="*/ 161576 h 779806"/>
                <a:gd name="connsiteX44" fmla="*/ 828601 w 840413"/>
                <a:gd name="connsiteY44" fmla="*/ 147857 h 779806"/>
                <a:gd name="connsiteX45" fmla="*/ 828092 w 840413"/>
                <a:gd name="connsiteY45" fmla="*/ 122071 h 779806"/>
                <a:gd name="connsiteX46" fmla="*/ 828601 w 840413"/>
                <a:gd name="connsiteY46" fmla="*/ 105304 h 779806"/>
                <a:gd name="connsiteX47" fmla="*/ 840414 w 840413"/>
                <a:gd name="connsiteY47" fmla="*/ 88918 h 779806"/>
                <a:gd name="connsiteX48" fmla="*/ 832666 w 840413"/>
                <a:gd name="connsiteY48" fmla="*/ 74056 h 779806"/>
                <a:gd name="connsiteX49" fmla="*/ 800020 w 840413"/>
                <a:gd name="connsiteY49" fmla="*/ 69356 h 779806"/>
                <a:gd name="connsiteX50" fmla="*/ 748575 w 840413"/>
                <a:gd name="connsiteY50" fmla="*/ 60210 h 779806"/>
                <a:gd name="connsiteX51" fmla="*/ 732951 w 840413"/>
                <a:gd name="connsiteY51" fmla="*/ 42045 h 779806"/>
                <a:gd name="connsiteX52" fmla="*/ 715421 w 840413"/>
                <a:gd name="connsiteY52" fmla="*/ 27692 h 779806"/>
                <a:gd name="connsiteX53" fmla="*/ 691287 w 840413"/>
                <a:gd name="connsiteY53" fmla="*/ 22483 h 779806"/>
                <a:gd name="connsiteX54" fmla="*/ 669184 w 840413"/>
                <a:gd name="connsiteY54" fmla="*/ 14735 h 779806"/>
                <a:gd name="connsiteX55" fmla="*/ 636666 w 840413"/>
                <a:gd name="connsiteY55" fmla="*/ 27056 h 779806"/>
                <a:gd name="connsiteX56" fmla="*/ 597034 w 840413"/>
                <a:gd name="connsiteY56" fmla="*/ 32899 h 779806"/>
                <a:gd name="connsiteX57" fmla="*/ 582680 w 840413"/>
                <a:gd name="connsiteY57" fmla="*/ 61607 h 779806"/>
                <a:gd name="connsiteX58" fmla="*/ 563753 w 840413"/>
                <a:gd name="connsiteY58" fmla="*/ 84980 h 779806"/>
                <a:gd name="connsiteX59" fmla="*/ 569597 w 840413"/>
                <a:gd name="connsiteY59" fmla="*/ 105177 h 779806"/>
                <a:gd name="connsiteX60" fmla="*/ 571502 w 840413"/>
                <a:gd name="connsiteY60" fmla="*/ 130582 h 779806"/>
                <a:gd name="connsiteX61" fmla="*/ 549400 w 840413"/>
                <a:gd name="connsiteY61" fmla="*/ 156622 h 779806"/>
                <a:gd name="connsiteX62" fmla="*/ 519422 w 840413"/>
                <a:gd name="connsiteY62" fmla="*/ 169705 h 779806"/>
                <a:gd name="connsiteX63" fmla="*/ 470009 w 840413"/>
                <a:gd name="connsiteY63" fmla="*/ 144936 h 779806"/>
                <a:gd name="connsiteX64" fmla="*/ 430377 w 840413"/>
                <a:gd name="connsiteY64" fmla="*/ 127406 h 779806"/>
                <a:gd name="connsiteX65" fmla="*/ 377027 w 840413"/>
                <a:gd name="connsiteY65" fmla="*/ 116990 h 779806"/>
                <a:gd name="connsiteX66" fmla="*/ 327614 w 840413"/>
                <a:gd name="connsiteY66" fmla="*/ 100731 h 779806"/>
                <a:gd name="connsiteX67" fmla="*/ 307417 w 840413"/>
                <a:gd name="connsiteY67" fmla="*/ 53859 h 779806"/>
                <a:gd name="connsiteX68" fmla="*/ 274391 w 840413"/>
                <a:gd name="connsiteY68" fmla="*/ 41283 h 779806"/>
                <a:gd name="connsiteX69" fmla="*/ 240602 w 840413"/>
                <a:gd name="connsiteY69" fmla="*/ 19435 h 779806"/>
                <a:gd name="connsiteX70" fmla="*/ 195762 w 840413"/>
                <a:gd name="connsiteY70" fmla="*/ 18800 h 779806"/>
                <a:gd name="connsiteX71" fmla="*/ 164514 w 840413"/>
                <a:gd name="connsiteY71" fmla="*/ 21086 h 779806"/>
                <a:gd name="connsiteX72" fmla="*/ 130090 w 840413"/>
                <a:gd name="connsiteY72" fmla="*/ 5843 h 779806"/>
                <a:gd name="connsiteX73" fmla="*/ 117515 w 840413"/>
                <a:gd name="connsiteY73" fmla="*/ 0 h 779806"/>
                <a:gd name="connsiteX74" fmla="*/ 116117 w 840413"/>
                <a:gd name="connsiteY74" fmla="*/ 42807 h 779806"/>
                <a:gd name="connsiteX75" fmla="*/ 116117 w 840413"/>
                <a:gd name="connsiteY75" fmla="*/ 44586 h 779806"/>
                <a:gd name="connsiteX76" fmla="*/ 114466 w 840413"/>
                <a:gd name="connsiteY76" fmla="*/ 45602 h 779806"/>
                <a:gd name="connsiteX77" fmla="*/ 51716 w 840413"/>
                <a:gd name="connsiteY77" fmla="*/ 86377 h 779806"/>
                <a:gd name="connsiteX78" fmla="*/ 49556 w 840413"/>
                <a:gd name="connsiteY78" fmla="*/ 121817 h 779806"/>
                <a:gd name="connsiteX79" fmla="*/ 49302 w 840413"/>
                <a:gd name="connsiteY79" fmla="*/ 136806 h 779806"/>
                <a:gd name="connsiteX80" fmla="*/ 40918 w 840413"/>
                <a:gd name="connsiteY80" fmla="*/ 154589 h 779806"/>
                <a:gd name="connsiteX81" fmla="*/ 25676 w 840413"/>
                <a:gd name="connsiteY81" fmla="*/ 172119 h 779806"/>
                <a:gd name="connsiteX82" fmla="*/ 17292 w 840413"/>
                <a:gd name="connsiteY82" fmla="*/ 174913 h 779806"/>
                <a:gd name="connsiteX83" fmla="*/ 144 w 840413"/>
                <a:gd name="connsiteY83" fmla="*/ 181392 h 779806"/>
                <a:gd name="connsiteX84" fmla="*/ 2049 w 840413"/>
                <a:gd name="connsiteY84" fmla="*/ 187235 h 779806"/>
                <a:gd name="connsiteX85" fmla="*/ 2049 w 840413"/>
                <a:gd name="connsiteY85" fmla="*/ 187235 h 779806"/>
                <a:gd name="connsiteX86" fmla="*/ 7003 w 840413"/>
                <a:gd name="connsiteY86" fmla="*/ 197778 h 779806"/>
                <a:gd name="connsiteX87" fmla="*/ 12973 w 840413"/>
                <a:gd name="connsiteY87" fmla="*/ 208067 h 779806"/>
                <a:gd name="connsiteX88" fmla="*/ 21865 w 840413"/>
                <a:gd name="connsiteY88" fmla="*/ 227375 h 779806"/>
                <a:gd name="connsiteX89" fmla="*/ 23262 w 840413"/>
                <a:gd name="connsiteY89" fmla="*/ 234869 h 779806"/>
                <a:gd name="connsiteX90" fmla="*/ 25802 w 840413"/>
                <a:gd name="connsiteY90" fmla="*/ 263450 h 779806"/>
                <a:gd name="connsiteX91" fmla="*/ 24659 w 840413"/>
                <a:gd name="connsiteY91" fmla="*/ 271580 h 779806"/>
                <a:gd name="connsiteX92" fmla="*/ 24659 w 840413"/>
                <a:gd name="connsiteY92" fmla="*/ 271580 h 779806"/>
                <a:gd name="connsiteX93" fmla="*/ 24786 w 840413"/>
                <a:gd name="connsiteY93" fmla="*/ 291776 h 779806"/>
                <a:gd name="connsiteX94" fmla="*/ 27327 w 840413"/>
                <a:gd name="connsiteY94" fmla="*/ 300033 h 779806"/>
                <a:gd name="connsiteX95" fmla="*/ 29232 w 840413"/>
                <a:gd name="connsiteY95" fmla="*/ 316546 h 779806"/>
                <a:gd name="connsiteX96" fmla="*/ 24914 w 840413"/>
                <a:gd name="connsiteY96" fmla="*/ 328995 h 779806"/>
                <a:gd name="connsiteX97" fmla="*/ 19832 w 840413"/>
                <a:gd name="connsiteY97" fmla="*/ 344746 h 779806"/>
                <a:gd name="connsiteX98" fmla="*/ 22119 w 840413"/>
                <a:gd name="connsiteY98" fmla="*/ 372056 h 779806"/>
                <a:gd name="connsiteX99" fmla="*/ 23897 w 840413"/>
                <a:gd name="connsiteY99" fmla="*/ 385013 h 779806"/>
                <a:gd name="connsiteX100" fmla="*/ 12592 w 840413"/>
                <a:gd name="connsiteY100" fmla="*/ 402669 h 77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40413" h="779806">
                  <a:moveTo>
                    <a:pt x="12592" y="402034"/>
                  </a:moveTo>
                  <a:lnTo>
                    <a:pt x="12592" y="402034"/>
                  </a:lnTo>
                  <a:cubicBezTo>
                    <a:pt x="10814" y="403432"/>
                    <a:pt x="9162" y="404702"/>
                    <a:pt x="7765" y="406099"/>
                  </a:cubicBezTo>
                  <a:cubicBezTo>
                    <a:pt x="5860" y="408131"/>
                    <a:pt x="4590" y="409783"/>
                    <a:pt x="4843" y="411815"/>
                  </a:cubicBezTo>
                  <a:cubicBezTo>
                    <a:pt x="5097" y="414356"/>
                    <a:pt x="7130" y="418039"/>
                    <a:pt x="11703" y="423882"/>
                  </a:cubicBezTo>
                  <a:cubicBezTo>
                    <a:pt x="14751" y="427820"/>
                    <a:pt x="17165" y="430615"/>
                    <a:pt x="19197" y="432901"/>
                  </a:cubicBezTo>
                  <a:cubicBezTo>
                    <a:pt x="24024" y="438490"/>
                    <a:pt x="26565" y="441539"/>
                    <a:pt x="30502" y="449796"/>
                  </a:cubicBezTo>
                  <a:cubicBezTo>
                    <a:pt x="34313" y="457544"/>
                    <a:pt x="35075" y="462117"/>
                    <a:pt x="36219" y="468976"/>
                  </a:cubicBezTo>
                  <a:cubicBezTo>
                    <a:pt x="36727" y="472406"/>
                    <a:pt x="37489" y="476598"/>
                    <a:pt x="38759" y="482060"/>
                  </a:cubicBezTo>
                  <a:cubicBezTo>
                    <a:pt x="40410" y="489427"/>
                    <a:pt x="42824" y="494254"/>
                    <a:pt x="45492" y="497430"/>
                  </a:cubicBezTo>
                  <a:cubicBezTo>
                    <a:pt x="48159" y="500606"/>
                    <a:pt x="51207" y="502384"/>
                    <a:pt x="54256" y="503908"/>
                  </a:cubicBezTo>
                  <a:cubicBezTo>
                    <a:pt x="56797" y="505178"/>
                    <a:pt x="58575" y="504035"/>
                    <a:pt x="60608" y="502892"/>
                  </a:cubicBezTo>
                  <a:cubicBezTo>
                    <a:pt x="62767" y="501622"/>
                    <a:pt x="65053" y="500225"/>
                    <a:pt x="68483" y="499843"/>
                  </a:cubicBezTo>
                  <a:cubicBezTo>
                    <a:pt x="72167" y="499462"/>
                    <a:pt x="76867" y="500097"/>
                    <a:pt x="82202" y="501368"/>
                  </a:cubicBezTo>
                  <a:cubicBezTo>
                    <a:pt x="87537" y="502638"/>
                    <a:pt x="93507" y="504797"/>
                    <a:pt x="99858" y="507465"/>
                  </a:cubicBezTo>
                  <a:cubicBezTo>
                    <a:pt x="106336" y="510259"/>
                    <a:pt x="110782" y="513181"/>
                    <a:pt x="114593" y="516992"/>
                  </a:cubicBezTo>
                  <a:cubicBezTo>
                    <a:pt x="118277" y="520676"/>
                    <a:pt x="121071" y="525248"/>
                    <a:pt x="124501" y="531346"/>
                  </a:cubicBezTo>
                  <a:cubicBezTo>
                    <a:pt x="126279" y="534521"/>
                    <a:pt x="127422" y="537443"/>
                    <a:pt x="128566" y="540237"/>
                  </a:cubicBezTo>
                  <a:cubicBezTo>
                    <a:pt x="131487" y="547605"/>
                    <a:pt x="134155" y="553956"/>
                    <a:pt x="146349" y="558529"/>
                  </a:cubicBezTo>
                  <a:cubicBezTo>
                    <a:pt x="156003" y="562213"/>
                    <a:pt x="170738" y="564753"/>
                    <a:pt x="184330" y="567167"/>
                  </a:cubicBezTo>
                  <a:cubicBezTo>
                    <a:pt x="196016" y="569199"/>
                    <a:pt x="206813" y="571105"/>
                    <a:pt x="213292" y="573518"/>
                  </a:cubicBezTo>
                  <a:cubicBezTo>
                    <a:pt x="220151" y="576058"/>
                    <a:pt x="226629" y="578853"/>
                    <a:pt x="232726" y="582410"/>
                  </a:cubicBezTo>
                  <a:cubicBezTo>
                    <a:pt x="238950" y="585966"/>
                    <a:pt x="244794" y="590412"/>
                    <a:pt x="250510" y="596382"/>
                  </a:cubicBezTo>
                  <a:cubicBezTo>
                    <a:pt x="252034" y="598034"/>
                    <a:pt x="253304" y="599304"/>
                    <a:pt x="254321" y="600447"/>
                  </a:cubicBezTo>
                  <a:cubicBezTo>
                    <a:pt x="260037" y="606544"/>
                    <a:pt x="260545" y="607180"/>
                    <a:pt x="267277" y="604893"/>
                  </a:cubicBezTo>
                  <a:cubicBezTo>
                    <a:pt x="273628" y="602734"/>
                    <a:pt x="298144" y="590539"/>
                    <a:pt x="317706" y="580758"/>
                  </a:cubicBezTo>
                  <a:cubicBezTo>
                    <a:pt x="328884" y="575169"/>
                    <a:pt x="338411" y="570469"/>
                    <a:pt x="342222" y="568818"/>
                  </a:cubicBezTo>
                  <a:cubicBezTo>
                    <a:pt x="344000" y="567929"/>
                    <a:pt x="345525" y="567167"/>
                    <a:pt x="346795" y="566404"/>
                  </a:cubicBezTo>
                  <a:cubicBezTo>
                    <a:pt x="353273" y="562594"/>
                    <a:pt x="355305" y="561578"/>
                    <a:pt x="371692" y="570469"/>
                  </a:cubicBezTo>
                  <a:cubicBezTo>
                    <a:pt x="388840" y="579742"/>
                    <a:pt x="727616" y="754020"/>
                    <a:pt x="777664" y="779806"/>
                  </a:cubicBezTo>
                  <a:cubicBezTo>
                    <a:pt x="779188" y="761769"/>
                    <a:pt x="783380" y="761007"/>
                    <a:pt x="792271" y="759610"/>
                  </a:cubicBezTo>
                  <a:lnTo>
                    <a:pt x="793033" y="759610"/>
                  </a:lnTo>
                  <a:cubicBezTo>
                    <a:pt x="797860" y="758720"/>
                    <a:pt x="803069" y="758847"/>
                    <a:pt x="809674" y="758974"/>
                  </a:cubicBezTo>
                  <a:cubicBezTo>
                    <a:pt x="814247" y="758974"/>
                    <a:pt x="819455" y="759229"/>
                    <a:pt x="825552" y="758974"/>
                  </a:cubicBezTo>
                  <a:cubicBezTo>
                    <a:pt x="832030" y="758847"/>
                    <a:pt x="833047" y="756053"/>
                    <a:pt x="832919" y="752496"/>
                  </a:cubicBezTo>
                  <a:cubicBezTo>
                    <a:pt x="832919" y="751226"/>
                    <a:pt x="832792" y="749829"/>
                    <a:pt x="832666" y="748304"/>
                  </a:cubicBezTo>
                  <a:cubicBezTo>
                    <a:pt x="832411" y="746272"/>
                    <a:pt x="832285" y="744367"/>
                    <a:pt x="832285" y="742461"/>
                  </a:cubicBezTo>
                  <a:cubicBezTo>
                    <a:pt x="832285" y="735348"/>
                    <a:pt x="832030" y="681489"/>
                    <a:pt x="831776" y="614547"/>
                  </a:cubicBezTo>
                  <a:cubicBezTo>
                    <a:pt x="831268" y="500479"/>
                    <a:pt x="830760" y="350335"/>
                    <a:pt x="830760" y="338903"/>
                  </a:cubicBezTo>
                  <a:cubicBezTo>
                    <a:pt x="830760" y="323914"/>
                    <a:pt x="830506" y="285806"/>
                    <a:pt x="829871" y="256082"/>
                  </a:cubicBezTo>
                  <a:cubicBezTo>
                    <a:pt x="829490" y="236520"/>
                    <a:pt x="828982" y="220261"/>
                    <a:pt x="828220" y="215816"/>
                  </a:cubicBezTo>
                  <a:cubicBezTo>
                    <a:pt x="827584" y="211243"/>
                    <a:pt x="825933" y="205654"/>
                    <a:pt x="824282" y="200064"/>
                  </a:cubicBezTo>
                  <a:cubicBezTo>
                    <a:pt x="821741" y="191554"/>
                    <a:pt x="819201" y="182916"/>
                    <a:pt x="819582" y="176184"/>
                  </a:cubicBezTo>
                  <a:cubicBezTo>
                    <a:pt x="819836" y="170468"/>
                    <a:pt x="822122" y="166022"/>
                    <a:pt x="824409" y="161576"/>
                  </a:cubicBezTo>
                  <a:cubicBezTo>
                    <a:pt x="826568" y="157257"/>
                    <a:pt x="828855" y="152938"/>
                    <a:pt x="828601" y="147857"/>
                  </a:cubicBezTo>
                  <a:cubicBezTo>
                    <a:pt x="828347" y="141125"/>
                    <a:pt x="828092" y="130963"/>
                    <a:pt x="828092" y="122071"/>
                  </a:cubicBezTo>
                  <a:cubicBezTo>
                    <a:pt x="828092" y="115466"/>
                    <a:pt x="828220" y="109242"/>
                    <a:pt x="828601" y="105304"/>
                  </a:cubicBezTo>
                  <a:cubicBezTo>
                    <a:pt x="829109" y="100096"/>
                    <a:pt x="834444" y="93999"/>
                    <a:pt x="840414" y="88918"/>
                  </a:cubicBezTo>
                  <a:cubicBezTo>
                    <a:pt x="839398" y="83201"/>
                    <a:pt x="840033" y="76342"/>
                    <a:pt x="832666" y="74056"/>
                  </a:cubicBezTo>
                  <a:cubicBezTo>
                    <a:pt x="820217" y="69991"/>
                    <a:pt x="822122" y="70753"/>
                    <a:pt x="800020" y="69356"/>
                  </a:cubicBezTo>
                  <a:cubicBezTo>
                    <a:pt x="777918" y="68085"/>
                    <a:pt x="755815" y="63513"/>
                    <a:pt x="748575" y="60210"/>
                  </a:cubicBezTo>
                  <a:cubicBezTo>
                    <a:pt x="741461" y="56907"/>
                    <a:pt x="733586" y="49794"/>
                    <a:pt x="732951" y="42045"/>
                  </a:cubicBezTo>
                  <a:cubicBezTo>
                    <a:pt x="732316" y="34170"/>
                    <a:pt x="722535" y="29724"/>
                    <a:pt x="715421" y="27692"/>
                  </a:cubicBezTo>
                  <a:cubicBezTo>
                    <a:pt x="708308" y="25786"/>
                    <a:pt x="700432" y="29597"/>
                    <a:pt x="691287" y="22483"/>
                  </a:cubicBezTo>
                  <a:cubicBezTo>
                    <a:pt x="682141" y="15370"/>
                    <a:pt x="686079" y="10797"/>
                    <a:pt x="669184" y="14735"/>
                  </a:cubicBezTo>
                  <a:cubicBezTo>
                    <a:pt x="652290" y="18673"/>
                    <a:pt x="654831" y="25151"/>
                    <a:pt x="636666" y="27056"/>
                  </a:cubicBezTo>
                  <a:cubicBezTo>
                    <a:pt x="618501" y="28962"/>
                    <a:pt x="604783" y="26421"/>
                    <a:pt x="597034" y="32899"/>
                  </a:cubicBezTo>
                  <a:cubicBezTo>
                    <a:pt x="589286" y="39378"/>
                    <a:pt x="600972" y="54367"/>
                    <a:pt x="582680" y="61607"/>
                  </a:cubicBezTo>
                  <a:cubicBezTo>
                    <a:pt x="564516" y="68721"/>
                    <a:pt x="563118" y="75199"/>
                    <a:pt x="563753" y="84980"/>
                  </a:cubicBezTo>
                  <a:cubicBezTo>
                    <a:pt x="564388" y="94761"/>
                    <a:pt x="565024" y="99334"/>
                    <a:pt x="569597" y="105177"/>
                  </a:cubicBezTo>
                  <a:cubicBezTo>
                    <a:pt x="574170" y="111020"/>
                    <a:pt x="575440" y="120166"/>
                    <a:pt x="571502" y="130582"/>
                  </a:cubicBezTo>
                  <a:cubicBezTo>
                    <a:pt x="567564" y="140998"/>
                    <a:pt x="556513" y="152049"/>
                    <a:pt x="549400" y="156622"/>
                  </a:cubicBezTo>
                  <a:cubicBezTo>
                    <a:pt x="542286" y="161195"/>
                    <a:pt x="531235" y="168308"/>
                    <a:pt x="519422" y="169705"/>
                  </a:cubicBezTo>
                  <a:cubicBezTo>
                    <a:pt x="507735" y="170976"/>
                    <a:pt x="484236" y="154717"/>
                    <a:pt x="470009" y="144936"/>
                  </a:cubicBezTo>
                  <a:cubicBezTo>
                    <a:pt x="455655" y="135155"/>
                    <a:pt x="444604" y="130582"/>
                    <a:pt x="430377" y="127406"/>
                  </a:cubicBezTo>
                  <a:cubicBezTo>
                    <a:pt x="416023" y="124103"/>
                    <a:pt x="399129" y="118895"/>
                    <a:pt x="377027" y="116990"/>
                  </a:cubicBezTo>
                  <a:cubicBezTo>
                    <a:pt x="354924" y="115085"/>
                    <a:pt x="334092" y="110512"/>
                    <a:pt x="327614" y="100731"/>
                  </a:cubicBezTo>
                  <a:cubicBezTo>
                    <a:pt x="321136" y="90950"/>
                    <a:pt x="321136" y="64275"/>
                    <a:pt x="307417" y="53859"/>
                  </a:cubicBezTo>
                  <a:cubicBezTo>
                    <a:pt x="293825" y="43443"/>
                    <a:pt x="289760" y="47507"/>
                    <a:pt x="274391" y="41283"/>
                  </a:cubicBezTo>
                  <a:cubicBezTo>
                    <a:pt x="259147" y="35059"/>
                    <a:pt x="253559" y="20832"/>
                    <a:pt x="240602" y="19435"/>
                  </a:cubicBezTo>
                  <a:cubicBezTo>
                    <a:pt x="227645" y="18165"/>
                    <a:pt x="205162" y="19181"/>
                    <a:pt x="195762" y="18800"/>
                  </a:cubicBezTo>
                  <a:cubicBezTo>
                    <a:pt x="186362" y="18546"/>
                    <a:pt x="174930" y="22991"/>
                    <a:pt x="164514" y="21086"/>
                  </a:cubicBezTo>
                  <a:cubicBezTo>
                    <a:pt x="154098" y="19181"/>
                    <a:pt x="138093" y="12321"/>
                    <a:pt x="130090" y="5843"/>
                  </a:cubicBezTo>
                  <a:cubicBezTo>
                    <a:pt x="126279" y="2795"/>
                    <a:pt x="121961" y="1016"/>
                    <a:pt x="117515" y="0"/>
                  </a:cubicBezTo>
                  <a:cubicBezTo>
                    <a:pt x="117007" y="17021"/>
                    <a:pt x="116117" y="42680"/>
                    <a:pt x="116117" y="42807"/>
                  </a:cubicBezTo>
                  <a:lnTo>
                    <a:pt x="116117" y="44586"/>
                  </a:lnTo>
                  <a:cubicBezTo>
                    <a:pt x="116117" y="44586"/>
                    <a:pt x="114466" y="45602"/>
                    <a:pt x="114466" y="45602"/>
                  </a:cubicBezTo>
                  <a:cubicBezTo>
                    <a:pt x="114339" y="45602"/>
                    <a:pt x="55781" y="82312"/>
                    <a:pt x="51716" y="86377"/>
                  </a:cubicBezTo>
                  <a:cubicBezTo>
                    <a:pt x="49683" y="88409"/>
                    <a:pt x="49683" y="107590"/>
                    <a:pt x="49556" y="121817"/>
                  </a:cubicBezTo>
                  <a:cubicBezTo>
                    <a:pt x="49556" y="128422"/>
                    <a:pt x="49556" y="134011"/>
                    <a:pt x="49302" y="136806"/>
                  </a:cubicBezTo>
                  <a:cubicBezTo>
                    <a:pt x="48794" y="141252"/>
                    <a:pt x="45237" y="148111"/>
                    <a:pt x="40918" y="154589"/>
                  </a:cubicBezTo>
                  <a:cubicBezTo>
                    <a:pt x="35457" y="162719"/>
                    <a:pt x="28597" y="170722"/>
                    <a:pt x="25676" y="172119"/>
                  </a:cubicBezTo>
                  <a:cubicBezTo>
                    <a:pt x="24024" y="173008"/>
                    <a:pt x="20975" y="173770"/>
                    <a:pt x="17292" y="174913"/>
                  </a:cubicBezTo>
                  <a:cubicBezTo>
                    <a:pt x="10179" y="176946"/>
                    <a:pt x="779" y="179613"/>
                    <a:pt x="144" y="181392"/>
                  </a:cubicBezTo>
                  <a:cubicBezTo>
                    <a:pt x="-365" y="183043"/>
                    <a:pt x="525" y="184694"/>
                    <a:pt x="2049" y="187235"/>
                  </a:cubicBezTo>
                  <a:lnTo>
                    <a:pt x="2049" y="187235"/>
                  </a:lnTo>
                  <a:cubicBezTo>
                    <a:pt x="3446" y="189775"/>
                    <a:pt x="5352" y="192951"/>
                    <a:pt x="7003" y="197778"/>
                  </a:cubicBezTo>
                  <a:cubicBezTo>
                    <a:pt x="8400" y="201843"/>
                    <a:pt x="10686" y="204891"/>
                    <a:pt x="12973" y="208067"/>
                  </a:cubicBezTo>
                  <a:cubicBezTo>
                    <a:pt x="16530" y="213148"/>
                    <a:pt x="20213" y="218229"/>
                    <a:pt x="21865" y="227375"/>
                  </a:cubicBezTo>
                  <a:cubicBezTo>
                    <a:pt x="22246" y="229280"/>
                    <a:pt x="22754" y="232202"/>
                    <a:pt x="23262" y="234869"/>
                  </a:cubicBezTo>
                  <a:cubicBezTo>
                    <a:pt x="25295" y="245412"/>
                    <a:pt x="26946" y="253415"/>
                    <a:pt x="25802" y="263450"/>
                  </a:cubicBezTo>
                  <a:cubicBezTo>
                    <a:pt x="25549" y="266371"/>
                    <a:pt x="25040" y="269039"/>
                    <a:pt x="24659" y="271580"/>
                  </a:cubicBezTo>
                  <a:lnTo>
                    <a:pt x="24659" y="271580"/>
                  </a:lnTo>
                  <a:cubicBezTo>
                    <a:pt x="23643" y="278439"/>
                    <a:pt x="22754" y="283647"/>
                    <a:pt x="24786" y="291776"/>
                  </a:cubicBezTo>
                  <a:cubicBezTo>
                    <a:pt x="25676" y="295206"/>
                    <a:pt x="26565" y="297874"/>
                    <a:pt x="27327" y="300033"/>
                  </a:cubicBezTo>
                  <a:cubicBezTo>
                    <a:pt x="29232" y="305622"/>
                    <a:pt x="30248" y="308798"/>
                    <a:pt x="29232" y="316546"/>
                  </a:cubicBezTo>
                  <a:cubicBezTo>
                    <a:pt x="28597" y="321627"/>
                    <a:pt x="26819" y="325184"/>
                    <a:pt x="24914" y="328995"/>
                  </a:cubicBezTo>
                  <a:cubicBezTo>
                    <a:pt x="22881" y="333060"/>
                    <a:pt x="20722" y="337506"/>
                    <a:pt x="19832" y="344746"/>
                  </a:cubicBezTo>
                  <a:cubicBezTo>
                    <a:pt x="18816" y="353511"/>
                    <a:pt x="20594" y="363546"/>
                    <a:pt x="22119" y="372056"/>
                  </a:cubicBezTo>
                  <a:cubicBezTo>
                    <a:pt x="23008" y="377010"/>
                    <a:pt x="23770" y="381329"/>
                    <a:pt x="23897" y="385013"/>
                  </a:cubicBezTo>
                  <a:cubicBezTo>
                    <a:pt x="24278" y="393651"/>
                    <a:pt x="18181" y="398350"/>
                    <a:pt x="12592" y="402669"/>
                  </a:cubicBezTo>
                </a:path>
              </a:pathLst>
            </a:custGeom>
            <a:solidFill>
              <a:srgbClr val="FFFFFF"/>
            </a:solidFill>
            <a:ln w="12700" cap="flat">
              <a:noFill/>
              <a:prstDash val="solid"/>
              <a:miter/>
            </a:ln>
          </p:spPr>
          <p:txBody>
            <a:bodyPr rtlCol="0" anchor="ctr"/>
            <a:lstStyle/>
            <a:p>
              <a:endParaRPr lang="en-GB"/>
            </a:p>
          </p:txBody>
        </p:sp>
        <p:sp>
          <p:nvSpPr>
            <p:cNvPr id="1417" name="Freeform: Shape 1416">
              <a:extLst>
                <a:ext uri="{FF2B5EF4-FFF2-40B4-BE49-F238E27FC236}">
                  <a16:creationId xmlns:a16="http://schemas.microsoft.com/office/drawing/2014/main" id="{01F8302A-37BC-1767-0990-C0B784C2AB41}"/>
                </a:ext>
              </a:extLst>
            </p:cNvPr>
            <p:cNvSpPr/>
            <p:nvPr/>
          </p:nvSpPr>
          <p:spPr>
            <a:xfrm>
              <a:off x="6506381" y="1794569"/>
              <a:ext cx="1116860" cy="895780"/>
            </a:xfrm>
            <a:custGeom>
              <a:avLst/>
              <a:gdLst>
                <a:gd name="connsiteX0" fmla="*/ 782129 w 1116860"/>
                <a:gd name="connsiteY0" fmla="*/ 265863 h 895780"/>
                <a:gd name="connsiteX1" fmla="*/ 766759 w 1116860"/>
                <a:gd name="connsiteY1" fmla="*/ 262561 h 895780"/>
                <a:gd name="connsiteX2" fmla="*/ 760281 w 1116860"/>
                <a:gd name="connsiteY2" fmla="*/ 255828 h 895780"/>
                <a:gd name="connsiteX3" fmla="*/ 749611 w 1116860"/>
                <a:gd name="connsiteY3" fmla="*/ 229788 h 895780"/>
                <a:gd name="connsiteX4" fmla="*/ 741989 w 1116860"/>
                <a:gd name="connsiteY4" fmla="*/ 214291 h 895780"/>
                <a:gd name="connsiteX5" fmla="*/ 735638 w 1116860"/>
                <a:gd name="connsiteY5" fmla="*/ 215053 h 895780"/>
                <a:gd name="connsiteX6" fmla="*/ 696515 w 1116860"/>
                <a:gd name="connsiteY6" fmla="*/ 212386 h 895780"/>
                <a:gd name="connsiteX7" fmla="*/ 692450 w 1116860"/>
                <a:gd name="connsiteY7" fmla="*/ 204383 h 895780"/>
                <a:gd name="connsiteX8" fmla="*/ 682034 w 1116860"/>
                <a:gd name="connsiteY8" fmla="*/ 193713 h 895780"/>
                <a:gd name="connsiteX9" fmla="*/ 680636 w 1116860"/>
                <a:gd name="connsiteY9" fmla="*/ 193332 h 895780"/>
                <a:gd name="connsiteX10" fmla="*/ 619283 w 1116860"/>
                <a:gd name="connsiteY10" fmla="*/ 184694 h 895780"/>
                <a:gd name="connsiteX11" fmla="*/ 595910 w 1116860"/>
                <a:gd name="connsiteY11" fmla="*/ 183678 h 895780"/>
                <a:gd name="connsiteX12" fmla="*/ 547768 w 1116860"/>
                <a:gd name="connsiteY12" fmla="*/ 178978 h 895780"/>
                <a:gd name="connsiteX13" fmla="*/ 496323 w 1116860"/>
                <a:gd name="connsiteY13" fmla="*/ 143919 h 895780"/>
                <a:gd name="connsiteX14" fmla="*/ 412360 w 1116860"/>
                <a:gd name="connsiteY14" fmla="*/ 75707 h 895780"/>
                <a:gd name="connsiteX15" fmla="*/ 375395 w 1116860"/>
                <a:gd name="connsiteY15" fmla="*/ 50302 h 895780"/>
                <a:gd name="connsiteX16" fmla="*/ 312137 w 1116860"/>
                <a:gd name="connsiteY16" fmla="*/ 14354 h 895780"/>
                <a:gd name="connsiteX17" fmla="*/ 243035 w 1116860"/>
                <a:gd name="connsiteY17" fmla="*/ 0 h 895780"/>
                <a:gd name="connsiteX18" fmla="*/ 241003 w 1116860"/>
                <a:gd name="connsiteY18" fmla="*/ 1143 h 895780"/>
                <a:gd name="connsiteX19" fmla="*/ 241003 w 1116860"/>
                <a:gd name="connsiteY19" fmla="*/ 1143 h 895780"/>
                <a:gd name="connsiteX20" fmla="*/ 213565 w 1116860"/>
                <a:gd name="connsiteY20" fmla="*/ 11813 h 895780"/>
                <a:gd name="connsiteX21" fmla="*/ 167201 w 1116860"/>
                <a:gd name="connsiteY21" fmla="*/ 29597 h 895780"/>
                <a:gd name="connsiteX22" fmla="*/ 143701 w 1116860"/>
                <a:gd name="connsiteY22" fmla="*/ 35694 h 895780"/>
                <a:gd name="connsiteX23" fmla="*/ 137096 w 1116860"/>
                <a:gd name="connsiteY23" fmla="*/ 36329 h 895780"/>
                <a:gd name="connsiteX24" fmla="*/ 131634 w 1116860"/>
                <a:gd name="connsiteY24" fmla="*/ 37853 h 895780"/>
                <a:gd name="connsiteX25" fmla="*/ 133032 w 1116860"/>
                <a:gd name="connsiteY25" fmla="*/ 40013 h 895780"/>
                <a:gd name="connsiteX26" fmla="*/ 146496 w 1116860"/>
                <a:gd name="connsiteY26" fmla="*/ 56399 h 895780"/>
                <a:gd name="connsiteX27" fmla="*/ 172409 w 1116860"/>
                <a:gd name="connsiteY27" fmla="*/ 85488 h 895780"/>
                <a:gd name="connsiteX28" fmla="*/ 179015 w 1116860"/>
                <a:gd name="connsiteY28" fmla="*/ 94507 h 895780"/>
                <a:gd name="connsiteX29" fmla="*/ 177617 w 1116860"/>
                <a:gd name="connsiteY29" fmla="*/ 102509 h 895780"/>
                <a:gd name="connsiteX30" fmla="*/ 160596 w 1116860"/>
                <a:gd name="connsiteY30" fmla="*/ 118768 h 895780"/>
                <a:gd name="connsiteX31" fmla="*/ 146115 w 1116860"/>
                <a:gd name="connsiteY31" fmla="*/ 130201 h 895780"/>
                <a:gd name="connsiteX32" fmla="*/ 134302 w 1116860"/>
                <a:gd name="connsiteY32" fmla="*/ 133122 h 895780"/>
                <a:gd name="connsiteX33" fmla="*/ 128585 w 1116860"/>
                <a:gd name="connsiteY33" fmla="*/ 133122 h 895780"/>
                <a:gd name="connsiteX34" fmla="*/ 118804 w 1116860"/>
                <a:gd name="connsiteY34" fmla="*/ 135028 h 895780"/>
                <a:gd name="connsiteX35" fmla="*/ 118804 w 1116860"/>
                <a:gd name="connsiteY35" fmla="*/ 135028 h 895780"/>
                <a:gd name="connsiteX36" fmla="*/ 112072 w 1116860"/>
                <a:gd name="connsiteY36" fmla="*/ 138330 h 895780"/>
                <a:gd name="connsiteX37" fmla="*/ 112072 w 1116860"/>
                <a:gd name="connsiteY37" fmla="*/ 138330 h 895780"/>
                <a:gd name="connsiteX38" fmla="*/ 110929 w 1116860"/>
                <a:gd name="connsiteY38" fmla="*/ 139346 h 895780"/>
                <a:gd name="connsiteX39" fmla="*/ 91240 w 1116860"/>
                <a:gd name="connsiteY39" fmla="*/ 158908 h 895780"/>
                <a:gd name="connsiteX40" fmla="*/ 91240 w 1116860"/>
                <a:gd name="connsiteY40" fmla="*/ 158908 h 895780"/>
                <a:gd name="connsiteX41" fmla="*/ 89462 w 1116860"/>
                <a:gd name="connsiteY41" fmla="*/ 160941 h 895780"/>
                <a:gd name="connsiteX42" fmla="*/ 67486 w 1116860"/>
                <a:gd name="connsiteY42" fmla="*/ 172627 h 895780"/>
                <a:gd name="connsiteX43" fmla="*/ 49322 w 1116860"/>
                <a:gd name="connsiteY43" fmla="*/ 170722 h 895780"/>
                <a:gd name="connsiteX44" fmla="*/ 31158 w 1116860"/>
                <a:gd name="connsiteY44" fmla="*/ 168816 h 895780"/>
                <a:gd name="connsiteX45" fmla="*/ 15534 w 1116860"/>
                <a:gd name="connsiteY45" fmla="*/ 170722 h 895780"/>
                <a:gd name="connsiteX46" fmla="*/ 15534 w 1116860"/>
                <a:gd name="connsiteY46" fmla="*/ 171103 h 895780"/>
                <a:gd name="connsiteX47" fmla="*/ 15152 w 1116860"/>
                <a:gd name="connsiteY47" fmla="*/ 172500 h 895780"/>
                <a:gd name="connsiteX48" fmla="*/ 14771 w 1116860"/>
                <a:gd name="connsiteY48" fmla="*/ 173770 h 895780"/>
                <a:gd name="connsiteX49" fmla="*/ 12612 w 1116860"/>
                <a:gd name="connsiteY49" fmla="*/ 182281 h 895780"/>
                <a:gd name="connsiteX50" fmla="*/ 12231 w 1116860"/>
                <a:gd name="connsiteY50" fmla="*/ 180630 h 895780"/>
                <a:gd name="connsiteX51" fmla="*/ 5118 w 1116860"/>
                <a:gd name="connsiteY51" fmla="*/ 198921 h 895780"/>
                <a:gd name="connsiteX52" fmla="*/ 2068 w 1116860"/>
                <a:gd name="connsiteY52" fmla="*/ 233218 h 895780"/>
                <a:gd name="connsiteX53" fmla="*/ 13374 w 1116860"/>
                <a:gd name="connsiteY53" fmla="*/ 233726 h 895780"/>
                <a:gd name="connsiteX54" fmla="*/ 30776 w 1116860"/>
                <a:gd name="connsiteY54" fmla="*/ 241093 h 895780"/>
                <a:gd name="connsiteX55" fmla="*/ 49449 w 1116860"/>
                <a:gd name="connsiteY55" fmla="*/ 269293 h 895780"/>
                <a:gd name="connsiteX56" fmla="*/ 69138 w 1116860"/>
                <a:gd name="connsiteY56" fmla="*/ 302065 h 895780"/>
                <a:gd name="connsiteX57" fmla="*/ 87810 w 1116860"/>
                <a:gd name="connsiteY57" fmla="*/ 335854 h 895780"/>
                <a:gd name="connsiteX58" fmla="*/ 113851 w 1116860"/>
                <a:gd name="connsiteY58" fmla="*/ 354146 h 895780"/>
                <a:gd name="connsiteX59" fmla="*/ 116391 w 1116860"/>
                <a:gd name="connsiteY59" fmla="*/ 377137 h 895780"/>
                <a:gd name="connsiteX60" fmla="*/ 133285 w 1116860"/>
                <a:gd name="connsiteY60" fmla="*/ 399748 h 895780"/>
                <a:gd name="connsiteX61" fmla="*/ 147639 w 1116860"/>
                <a:gd name="connsiteY61" fmla="*/ 426169 h 895780"/>
                <a:gd name="connsiteX62" fmla="*/ 157674 w 1116860"/>
                <a:gd name="connsiteY62" fmla="*/ 452209 h 895780"/>
                <a:gd name="connsiteX63" fmla="*/ 184604 w 1116860"/>
                <a:gd name="connsiteY63" fmla="*/ 464276 h 895780"/>
                <a:gd name="connsiteX64" fmla="*/ 205435 w 1116860"/>
                <a:gd name="connsiteY64" fmla="*/ 485998 h 895780"/>
                <a:gd name="connsiteX65" fmla="*/ 224998 w 1116860"/>
                <a:gd name="connsiteY65" fmla="*/ 525502 h 895780"/>
                <a:gd name="connsiteX66" fmla="*/ 239478 w 1116860"/>
                <a:gd name="connsiteY66" fmla="*/ 563483 h 895780"/>
                <a:gd name="connsiteX67" fmla="*/ 235160 w 1116860"/>
                <a:gd name="connsiteY67" fmla="*/ 570850 h 895780"/>
                <a:gd name="connsiteX68" fmla="*/ 235540 w 1116860"/>
                <a:gd name="connsiteY68" fmla="*/ 578218 h 895780"/>
                <a:gd name="connsiteX69" fmla="*/ 240749 w 1116860"/>
                <a:gd name="connsiteY69" fmla="*/ 616833 h 895780"/>
                <a:gd name="connsiteX70" fmla="*/ 250783 w 1116860"/>
                <a:gd name="connsiteY70" fmla="*/ 644525 h 895780"/>
                <a:gd name="connsiteX71" fmla="*/ 272505 w 1116860"/>
                <a:gd name="connsiteY71" fmla="*/ 673106 h 895780"/>
                <a:gd name="connsiteX72" fmla="*/ 292829 w 1116860"/>
                <a:gd name="connsiteY72" fmla="*/ 680981 h 895780"/>
                <a:gd name="connsiteX73" fmla="*/ 305023 w 1116860"/>
                <a:gd name="connsiteY73" fmla="*/ 693048 h 895780"/>
                <a:gd name="connsiteX74" fmla="*/ 327126 w 1116860"/>
                <a:gd name="connsiteY74" fmla="*/ 724678 h 895780"/>
                <a:gd name="connsiteX75" fmla="*/ 360025 w 1116860"/>
                <a:gd name="connsiteY75" fmla="*/ 779806 h 895780"/>
                <a:gd name="connsiteX76" fmla="*/ 384160 w 1116860"/>
                <a:gd name="connsiteY76" fmla="*/ 813468 h 895780"/>
                <a:gd name="connsiteX77" fmla="*/ 410200 w 1116860"/>
                <a:gd name="connsiteY77" fmla="*/ 836841 h 895780"/>
                <a:gd name="connsiteX78" fmla="*/ 412740 w 1116860"/>
                <a:gd name="connsiteY78" fmla="*/ 858943 h 895780"/>
                <a:gd name="connsiteX79" fmla="*/ 424426 w 1116860"/>
                <a:gd name="connsiteY79" fmla="*/ 865421 h 895780"/>
                <a:gd name="connsiteX80" fmla="*/ 430905 w 1116860"/>
                <a:gd name="connsiteY80" fmla="*/ 884475 h 895780"/>
                <a:gd name="connsiteX81" fmla="*/ 434080 w 1116860"/>
                <a:gd name="connsiteY81" fmla="*/ 895780 h 895780"/>
                <a:gd name="connsiteX82" fmla="*/ 454532 w 1116860"/>
                <a:gd name="connsiteY82" fmla="*/ 882570 h 895780"/>
                <a:gd name="connsiteX83" fmla="*/ 454532 w 1116860"/>
                <a:gd name="connsiteY83" fmla="*/ 874059 h 895780"/>
                <a:gd name="connsiteX84" fmla="*/ 454913 w 1116860"/>
                <a:gd name="connsiteY84" fmla="*/ 856276 h 895780"/>
                <a:gd name="connsiteX85" fmla="*/ 455167 w 1116860"/>
                <a:gd name="connsiteY85" fmla="*/ 855132 h 895780"/>
                <a:gd name="connsiteX86" fmla="*/ 468377 w 1116860"/>
                <a:gd name="connsiteY86" fmla="*/ 834681 h 895780"/>
                <a:gd name="connsiteX87" fmla="*/ 485272 w 1116860"/>
                <a:gd name="connsiteY87" fmla="*/ 837857 h 895780"/>
                <a:gd name="connsiteX88" fmla="*/ 500515 w 1116860"/>
                <a:gd name="connsiteY88" fmla="*/ 842303 h 895780"/>
                <a:gd name="connsiteX89" fmla="*/ 526809 w 1116860"/>
                <a:gd name="connsiteY89" fmla="*/ 840016 h 895780"/>
                <a:gd name="connsiteX90" fmla="*/ 561105 w 1116860"/>
                <a:gd name="connsiteY90" fmla="*/ 837095 h 895780"/>
                <a:gd name="connsiteX91" fmla="*/ 602643 w 1116860"/>
                <a:gd name="connsiteY91" fmla="*/ 839381 h 895780"/>
                <a:gd name="connsiteX92" fmla="*/ 643418 w 1116860"/>
                <a:gd name="connsiteY92" fmla="*/ 843573 h 895780"/>
                <a:gd name="connsiteX93" fmla="*/ 651929 w 1116860"/>
                <a:gd name="connsiteY93" fmla="*/ 850941 h 895780"/>
                <a:gd name="connsiteX94" fmla="*/ 663996 w 1116860"/>
                <a:gd name="connsiteY94" fmla="*/ 858181 h 895780"/>
                <a:gd name="connsiteX95" fmla="*/ 668569 w 1116860"/>
                <a:gd name="connsiteY95" fmla="*/ 858181 h 895780"/>
                <a:gd name="connsiteX96" fmla="*/ 685591 w 1116860"/>
                <a:gd name="connsiteY96" fmla="*/ 852846 h 895780"/>
                <a:gd name="connsiteX97" fmla="*/ 703628 w 1116860"/>
                <a:gd name="connsiteY97" fmla="*/ 826044 h 895780"/>
                <a:gd name="connsiteX98" fmla="*/ 722555 w 1116860"/>
                <a:gd name="connsiteY98" fmla="*/ 798606 h 895780"/>
                <a:gd name="connsiteX99" fmla="*/ 752787 w 1116860"/>
                <a:gd name="connsiteY99" fmla="*/ 780569 h 895780"/>
                <a:gd name="connsiteX100" fmla="*/ 775397 w 1116860"/>
                <a:gd name="connsiteY100" fmla="*/ 770661 h 895780"/>
                <a:gd name="connsiteX101" fmla="*/ 836115 w 1116860"/>
                <a:gd name="connsiteY101" fmla="*/ 762531 h 895780"/>
                <a:gd name="connsiteX102" fmla="*/ 932146 w 1116860"/>
                <a:gd name="connsiteY102" fmla="*/ 748939 h 895780"/>
                <a:gd name="connsiteX103" fmla="*/ 971905 w 1116860"/>
                <a:gd name="connsiteY103" fmla="*/ 735221 h 895780"/>
                <a:gd name="connsiteX104" fmla="*/ 1085846 w 1116860"/>
                <a:gd name="connsiteY104" fmla="*/ 695081 h 895780"/>
                <a:gd name="connsiteX105" fmla="*/ 1106551 w 1116860"/>
                <a:gd name="connsiteY105" fmla="*/ 632838 h 895780"/>
                <a:gd name="connsiteX106" fmla="*/ 1116840 w 1116860"/>
                <a:gd name="connsiteY106" fmla="*/ 592064 h 895780"/>
                <a:gd name="connsiteX107" fmla="*/ 1110870 w 1116860"/>
                <a:gd name="connsiteY107" fmla="*/ 573137 h 895780"/>
                <a:gd name="connsiteX108" fmla="*/ 1099310 w 1116860"/>
                <a:gd name="connsiteY108" fmla="*/ 549637 h 895780"/>
                <a:gd name="connsiteX109" fmla="*/ 1011282 w 1116860"/>
                <a:gd name="connsiteY109" fmla="*/ 540491 h 895780"/>
                <a:gd name="connsiteX110" fmla="*/ 965934 w 1116860"/>
                <a:gd name="connsiteY110" fmla="*/ 536045 h 895780"/>
                <a:gd name="connsiteX111" fmla="*/ 942308 w 1116860"/>
                <a:gd name="connsiteY111" fmla="*/ 514578 h 895780"/>
                <a:gd name="connsiteX112" fmla="*/ 917284 w 1116860"/>
                <a:gd name="connsiteY112" fmla="*/ 483965 h 895780"/>
                <a:gd name="connsiteX113" fmla="*/ 912711 w 1116860"/>
                <a:gd name="connsiteY113" fmla="*/ 466182 h 895780"/>
                <a:gd name="connsiteX114" fmla="*/ 901279 w 1116860"/>
                <a:gd name="connsiteY114" fmla="*/ 458687 h 895780"/>
                <a:gd name="connsiteX115" fmla="*/ 897341 w 1116860"/>
                <a:gd name="connsiteY115" fmla="*/ 444333 h 895780"/>
                <a:gd name="connsiteX116" fmla="*/ 899120 w 1116860"/>
                <a:gd name="connsiteY116" fmla="*/ 439506 h 895780"/>
                <a:gd name="connsiteX117" fmla="*/ 884766 w 1116860"/>
                <a:gd name="connsiteY117" fmla="*/ 435315 h 895780"/>
                <a:gd name="connsiteX118" fmla="*/ 867109 w 1116860"/>
                <a:gd name="connsiteY118" fmla="*/ 425026 h 895780"/>
                <a:gd name="connsiteX119" fmla="*/ 857836 w 1116860"/>
                <a:gd name="connsiteY119" fmla="*/ 409020 h 895780"/>
                <a:gd name="connsiteX120" fmla="*/ 852247 w 1116860"/>
                <a:gd name="connsiteY120" fmla="*/ 398605 h 895780"/>
                <a:gd name="connsiteX121" fmla="*/ 840560 w 1116860"/>
                <a:gd name="connsiteY121" fmla="*/ 380821 h 895780"/>
                <a:gd name="connsiteX122" fmla="*/ 830526 w 1116860"/>
                <a:gd name="connsiteY122" fmla="*/ 368246 h 895780"/>
                <a:gd name="connsiteX123" fmla="*/ 823158 w 1116860"/>
                <a:gd name="connsiteY123" fmla="*/ 358210 h 895780"/>
                <a:gd name="connsiteX124" fmla="*/ 825572 w 1116860"/>
                <a:gd name="connsiteY124" fmla="*/ 349065 h 895780"/>
                <a:gd name="connsiteX125" fmla="*/ 831415 w 1116860"/>
                <a:gd name="connsiteY125" fmla="*/ 348429 h 895780"/>
                <a:gd name="connsiteX126" fmla="*/ 833829 w 1116860"/>
                <a:gd name="connsiteY126" fmla="*/ 341316 h 895780"/>
                <a:gd name="connsiteX127" fmla="*/ 832304 w 1116860"/>
                <a:gd name="connsiteY127" fmla="*/ 329376 h 895780"/>
                <a:gd name="connsiteX128" fmla="*/ 825191 w 1116860"/>
                <a:gd name="connsiteY128" fmla="*/ 321119 h 895780"/>
                <a:gd name="connsiteX129" fmla="*/ 823285 w 1116860"/>
                <a:gd name="connsiteY129" fmla="*/ 309433 h 895780"/>
                <a:gd name="connsiteX130" fmla="*/ 804613 w 1116860"/>
                <a:gd name="connsiteY130" fmla="*/ 295968 h 895780"/>
                <a:gd name="connsiteX131" fmla="*/ 786194 w 1116860"/>
                <a:gd name="connsiteY131" fmla="*/ 281233 h 895780"/>
                <a:gd name="connsiteX132" fmla="*/ 781367 w 1116860"/>
                <a:gd name="connsiteY132" fmla="*/ 273104 h 895780"/>
                <a:gd name="connsiteX133" fmla="*/ 782256 w 1116860"/>
                <a:gd name="connsiteY133" fmla="*/ 265736 h 89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116860" h="895780">
                  <a:moveTo>
                    <a:pt x="782129" y="265863"/>
                  </a:moveTo>
                  <a:cubicBezTo>
                    <a:pt x="780351" y="263958"/>
                    <a:pt x="775016" y="264085"/>
                    <a:pt x="766759" y="262561"/>
                  </a:cubicBezTo>
                  <a:cubicBezTo>
                    <a:pt x="758503" y="261036"/>
                    <a:pt x="763076" y="261036"/>
                    <a:pt x="760281" y="255828"/>
                  </a:cubicBezTo>
                  <a:cubicBezTo>
                    <a:pt x="757486" y="250620"/>
                    <a:pt x="752914" y="240458"/>
                    <a:pt x="749611" y="229788"/>
                  </a:cubicBezTo>
                  <a:cubicBezTo>
                    <a:pt x="747578" y="223056"/>
                    <a:pt x="744784" y="218483"/>
                    <a:pt x="741989" y="214291"/>
                  </a:cubicBezTo>
                  <a:cubicBezTo>
                    <a:pt x="739957" y="214545"/>
                    <a:pt x="737798" y="214799"/>
                    <a:pt x="735638" y="215053"/>
                  </a:cubicBezTo>
                  <a:cubicBezTo>
                    <a:pt x="720014" y="216959"/>
                    <a:pt x="701595" y="219118"/>
                    <a:pt x="696515" y="212386"/>
                  </a:cubicBezTo>
                  <a:cubicBezTo>
                    <a:pt x="694609" y="209845"/>
                    <a:pt x="693466" y="207051"/>
                    <a:pt x="692450" y="204383"/>
                  </a:cubicBezTo>
                  <a:cubicBezTo>
                    <a:pt x="690671" y="199810"/>
                    <a:pt x="688893" y="195365"/>
                    <a:pt x="682034" y="193713"/>
                  </a:cubicBezTo>
                  <a:lnTo>
                    <a:pt x="680636" y="193332"/>
                  </a:lnTo>
                  <a:cubicBezTo>
                    <a:pt x="668315" y="190411"/>
                    <a:pt x="651674" y="186346"/>
                    <a:pt x="619283" y="184694"/>
                  </a:cubicBezTo>
                  <a:cubicBezTo>
                    <a:pt x="610518" y="184313"/>
                    <a:pt x="602897" y="183932"/>
                    <a:pt x="595910" y="183678"/>
                  </a:cubicBezTo>
                  <a:cubicBezTo>
                    <a:pt x="574697" y="182789"/>
                    <a:pt x="559581" y="182281"/>
                    <a:pt x="547768" y="178978"/>
                  </a:cubicBezTo>
                  <a:cubicBezTo>
                    <a:pt x="541162" y="177073"/>
                    <a:pt x="520077" y="162084"/>
                    <a:pt x="496323" y="143919"/>
                  </a:cubicBezTo>
                  <a:cubicBezTo>
                    <a:pt x="462153" y="117879"/>
                    <a:pt x="422140" y="84980"/>
                    <a:pt x="412360" y="75707"/>
                  </a:cubicBezTo>
                  <a:cubicBezTo>
                    <a:pt x="406136" y="69864"/>
                    <a:pt x="391655" y="60210"/>
                    <a:pt x="375395" y="50302"/>
                  </a:cubicBezTo>
                  <a:cubicBezTo>
                    <a:pt x="349863" y="34678"/>
                    <a:pt x="320267" y="18292"/>
                    <a:pt x="312137" y="14354"/>
                  </a:cubicBezTo>
                  <a:cubicBezTo>
                    <a:pt x="300958" y="8892"/>
                    <a:pt x="255610" y="1905"/>
                    <a:pt x="243035" y="0"/>
                  </a:cubicBezTo>
                  <a:cubicBezTo>
                    <a:pt x="242400" y="381"/>
                    <a:pt x="241765" y="762"/>
                    <a:pt x="241003" y="1143"/>
                  </a:cubicBezTo>
                  <a:lnTo>
                    <a:pt x="241003" y="1143"/>
                  </a:lnTo>
                  <a:cubicBezTo>
                    <a:pt x="238970" y="2414"/>
                    <a:pt x="227411" y="6605"/>
                    <a:pt x="213565" y="11813"/>
                  </a:cubicBezTo>
                  <a:cubicBezTo>
                    <a:pt x="196544" y="18038"/>
                    <a:pt x="176347" y="25659"/>
                    <a:pt x="167201" y="29597"/>
                  </a:cubicBezTo>
                  <a:cubicBezTo>
                    <a:pt x="154498" y="35186"/>
                    <a:pt x="149291" y="35440"/>
                    <a:pt x="143701" y="35694"/>
                  </a:cubicBezTo>
                  <a:cubicBezTo>
                    <a:pt x="141669" y="35694"/>
                    <a:pt x="139637" y="35948"/>
                    <a:pt x="137096" y="36329"/>
                  </a:cubicBezTo>
                  <a:cubicBezTo>
                    <a:pt x="133412" y="36964"/>
                    <a:pt x="131761" y="37345"/>
                    <a:pt x="131634" y="37853"/>
                  </a:cubicBezTo>
                  <a:cubicBezTo>
                    <a:pt x="131634" y="37853"/>
                    <a:pt x="132143" y="38616"/>
                    <a:pt x="133032" y="40013"/>
                  </a:cubicBezTo>
                  <a:cubicBezTo>
                    <a:pt x="134175" y="41918"/>
                    <a:pt x="139764" y="48651"/>
                    <a:pt x="146496" y="56399"/>
                  </a:cubicBezTo>
                  <a:cubicBezTo>
                    <a:pt x="156277" y="67704"/>
                    <a:pt x="168344" y="81296"/>
                    <a:pt x="172409" y="85488"/>
                  </a:cubicBezTo>
                  <a:cubicBezTo>
                    <a:pt x="176093" y="89426"/>
                    <a:pt x="178126" y="92220"/>
                    <a:pt x="179015" y="94507"/>
                  </a:cubicBezTo>
                  <a:cubicBezTo>
                    <a:pt x="180158" y="97682"/>
                    <a:pt x="179395" y="99969"/>
                    <a:pt x="177617" y="102509"/>
                  </a:cubicBezTo>
                  <a:cubicBezTo>
                    <a:pt x="176220" y="104415"/>
                    <a:pt x="168344" y="111909"/>
                    <a:pt x="160596" y="118768"/>
                  </a:cubicBezTo>
                  <a:cubicBezTo>
                    <a:pt x="154880" y="123722"/>
                    <a:pt x="149163" y="128422"/>
                    <a:pt x="146115" y="130201"/>
                  </a:cubicBezTo>
                  <a:cubicBezTo>
                    <a:pt x="140653" y="133376"/>
                    <a:pt x="138239" y="133249"/>
                    <a:pt x="134302" y="133122"/>
                  </a:cubicBezTo>
                  <a:cubicBezTo>
                    <a:pt x="132778" y="133122"/>
                    <a:pt x="131126" y="132995"/>
                    <a:pt x="128585" y="133122"/>
                  </a:cubicBezTo>
                  <a:cubicBezTo>
                    <a:pt x="125029" y="133376"/>
                    <a:pt x="121726" y="134138"/>
                    <a:pt x="118804" y="135028"/>
                  </a:cubicBezTo>
                  <a:lnTo>
                    <a:pt x="118804" y="135028"/>
                  </a:lnTo>
                  <a:cubicBezTo>
                    <a:pt x="115756" y="136044"/>
                    <a:pt x="113469" y="137187"/>
                    <a:pt x="112072" y="138330"/>
                  </a:cubicBezTo>
                  <a:lnTo>
                    <a:pt x="112072" y="138330"/>
                  </a:lnTo>
                  <a:cubicBezTo>
                    <a:pt x="112072" y="138330"/>
                    <a:pt x="110929" y="139346"/>
                    <a:pt x="110929" y="139346"/>
                  </a:cubicBezTo>
                  <a:cubicBezTo>
                    <a:pt x="107373" y="142395"/>
                    <a:pt x="100513" y="148492"/>
                    <a:pt x="91240" y="158908"/>
                  </a:cubicBezTo>
                  <a:lnTo>
                    <a:pt x="91240" y="158908"/>
                  </a:lnTo>
                  <a:cubicBezTo>
                    <a:pt x="91240" y="158908"/>
                    <a:pt x="89462" y="160941"/>
                    <a:pt x="89462" y="160941"/>
                  </a:cubicBezTo>
                  <a:cubicBezTo>
                    <a:pt x="79554" y="171992"/>
                    <a:pt x="78919" y="172627"/>
                    <a:pt x="67486" y="172627"/>
                  </a:cubicBezTo>
                  <a:cubicBezTo>
                    <a:pt x="62024" y="172627"/>
                    <a:pt x="55800" y="171738"/>
                    <a:pt x="49322" y="170722"/>
                  </a:cubicBezTo>
                  <a:cubicBezTo>
                    <a:pt x="43098" y="169832"/>
                    <a:pt x="36747" y="168816"/>
                    <a:pt x="31158" y="168816"/>
                  </a:cubicBezTo>
                  <a:cubicBezTo>
                    <a:pt x="24171" y="168816"/>
                    <a:pt x="18582" y="169960"/>
                    <a:pt x="15534" y="170722"/>
                  </a:cubicBezTo>
                  <a:lnTo>
                    <a:pt x="15534" y="171103"/>
                  </a:lnTo>
                  <a:cubicBezTo>
                    <a:pt x="15534" y="171103"/>
                    <a:pt x="15279" y="171992"/>
                    <a:pt x="15152" y="172500"/>
                  </a:cubicBezTo>
                  <a:cubicBezTo>
                    <a:pt x="15152" y="172881"/>
                    <a:pt x="14898" y="173389"/>
                    <a:pt x="14771" y="173770"/>
                  </a:cubicBezTo>
                  <a:lnTo>
                    <a:pt x="12612" y="182281"/>
                  </a:lnTo>
                  <a:lnTo>
                    <a:pt x="12231" y="180630"/>
                  </a:lnTo>
                  <a:cubicBezTo>
                    <a:pt x="9563" y="186981"/>
                    <a:pt x="6007" y="193967"/>
                    <a:pt x="5118" y="198921"/>
                  </a:cubicBezTo>
                  <a:cubicBezTo>
                    <a:pt x="3847" y="206289"/>
                    <a:pt x="-3520" y="227121"/>
                    <a:pt x="2068" y="233218"/>
                  </a:cubicBezTo>
                  <a:cubicBezTo>
                    <a:pt x="7657" y="239315"/>
                    <a:pt x="6387" y="233726"/>
                    <a:pt x="13374" y="233726"/>
                  </a:cubicBezTo>
                  <a:cubicBezTo>
                    <a:pt x="20360" y="233726"/>
                    <a:pt x="23790" y="236775"/>
                    <a:pt x="30776" y="241093"/>
                  </a:cubicBezTo>
                  <a:cubicBezTo>
                    <a:pt x="37763" y="245412"/>
                    <a:pt x="43860" y="259258"/>
                    <a:pt x="49449" y="269293"/>
                  </a:cubicBezTo>
                  <a:cubicBezTo>
                    <a:pt x="55038" y="279328"/>
                    <a:pt x="62279" y="288982"/>
                    <a:pt x="69138" y="302065"/>
                  </a:cubicBezTo>
                  <a:cubicBezTo>
                    <a:pt x="76124" y="315022"/>
                    <a:pt x="82984" y="324676"/>
                    <a:pt x="87810" y="335854"/>
                  </a:cubicBezTo>
                  <a:cubicBezTo>
                    <a:pt x="92637" y="347159"/>
                    <a:pt x="105213" y="345889"/>
                    <a:pt x="113851" y="354146"/>
                  </a:cubicBezTo>
                  <a:cubicBezTo>
                    <a:pt x="122489" y="362402"/>
                    <a:pt x="115121" y="368881"/>
                    <a:pt x="116391" y="377137"/>
                  </a:cubicBezTo>
                  <a:cubicBezTo>
                    <a:pt x="117661" y="385394"/>
                    <a:pt x="126426" y="389713"/>
                    <a:pt x="133285" y="399748"/>
                  </a:cubicBezTo>
                  <a:cubicBezTo>
                    <a:pt x="140272" y="409783"/>
                    <a:pt x="145861" y="415753"/>
                    <a:pt x="147639" y="426169"/>
                  </a:cubicBezTo>
                  <a:cubicBezTo>
                    <a:pt x="149418" y="436585"/>
                    <a:pt x="150307" y="443952"/>
                    <a:pt x="157674" y="452209"/>
                  </a:cubicBezTo>
                  <a:cubicBezTo>
                    <a:pt x="165042" y="460466"/>
                    <a:pt x="172917" y="456147"/>
                    <a:pt x="184604" y="464276"/>
                  </a:cubicBezTo>
                  <a:cubicBezTo>
                    <a:pt x="196290" y="472533"/>
                    <a:pt x="195019" y="473803"/>
                    <a:pt x="205435" y="485998"/>
                  </a:cubicBezTo>
                  <a:cubicBezTo>
                    <a:pt x="215852" y="498192"/>
                    <a:pt x="216741" y="505560"/>
                    <a:pt x="224998" y="525502"/>
                  </a:cubicBezTo>
                  <a:cubicBezTo>
                    <a:pt x="233254" y="545445"/>
                    <a:pt x="242527" y="561324"/>
                    <a:pt x="239478" y="563483"/>
                  </a:cubicBezTo>
                  <a:cubicBezTo>
                    <a:pt x="236430" y="565642"/>
                    <a:pt x="235160" y="570850"/>
                    <a:pt x="235160" y="570850"/>
                  </a:cubicBezTo>
                  <a:lnTo>
                    <a:pt x="235540" y="578218"/>
                  </a:lnTo>
                  <a:cubicBezTo>
                    <a:pt x="235922" y="585585"/>
                    <a:pt x="240749" y="607688"/>
                    <a:pt x="240749" y="616833"/>
                  </a:cubicBezTo>
                  <a:cubicBezTo>
                    <a:pt x="240749" y="625979"/>
                    <a:pt x="245576" y="635506"/>
                    <a:pt x="250783" y="644525"/>
                  </a:cubicBezTo>
                  <a:cubicBezTo>
                    <a:pt x="255992" y="653671"/>
                    <a:pt x="266789" y="667516"/>
                    <a:pt x="272505" y="673106"/>
                  </a:cubicBezTo>
                  <a:cubicBezTo>
                    <a:pt x="278094" y="678695"/>
                    <a:pt x="287621" y="680092"/>
                    <a:pt x="292829" y="680981"/>
                  </a:cubicBezTo>
                  <a:cubicBezTo>
                    <a:pt x="298037" y="681870"/>
                    <a:pt x="297656" y="685300"/>
                    <a:pt x="305023" y="693048"/>
                  </a:cubicBezTo>
                  <a:cubicBezTo>
                    <a:pt x="312391" y="700924"/>
                    <a:pt x="320267" y="712991"/>
                    <a:pt x="327126" y="724678"/>
                  </a:cubicBezTo>
                  <a:cubicBezTo>
                    <a:pt x="334112" y="736364"/>
                    <a:pt x="349228" y="763674"/>
                    <a:pt x="360025" y="779806"/>
                  </a:cubicBezTo>
                  <a:cubicBezTo>
                    <a:pt x="370822" y="795812"/>
                    <a:pt x="377173" y="804322"/>
                    <a:pt x="384160" y="813468"/>
                  </a:cubicBezTo>
                  <a:cubicBezTo>
                    <a:pt x="391146" y="822614"/>
                    <a:pt x="401054" y="828203"/>
                    <a:pt x="410200" y="836841"/>
                  </a:cubicBezTo>
                  <a:cubicBezTo>
                    <a:pt x="419346" y="845478"/>
                    <a:pt x="411089" y="848146"/>
                    <a:pt x="412740" y="858943"/>
                  </a:cubicBezTo>
                  <a:cubicBezTo>
                    <a:pt x="414519" y="869740"/>
                    <a:pt x="419219" y="864659"/>
                    <a:pt x="424426" y="865421"/>
                  </a:cubicBezTo>
                  <a:cubicBezTo>
                    <a:pt x="429635" y="866310"/>
                    <a:pt x="427476" y="872408"/>
                    <a:pt x="430905" y="884475"/>
                  </a:cubicBezTo>
                  <a:cubicBezTo>
                    <a:pt x="432303" y="889302"/>
                    <a:pt x="433318" y="892605"/>
                    <a:pt x="434080" y="895780"/>
                  </a:cubicBezTo>
                  <a:cubicBezTo>
                    <a:pt x="443354" y="891080"/>
                    <a:pt x="453643" y="885618"/>
                    <a:pt x="454532" y="882570"/>
                  </a:cubicBezTo>
                  <a:cubicBezTo>
                    <a:pt x="455294" y="880156"/>
                    <a:pt x="454913" y="877362"/>
                    <a:pt x="454532" y="874059"/>
                  </a:cubicBezTo>
                  <a:cubicBezTo>
                    <a:pt x="453896" y="869232"/>
                    <a:pt x="453134" y="863643"/>
                    <a:pt x="454913" y="856276"/>
                  </a:cubicBezTo>
                  <a:lnTo>
                    <a:pt x="455167" y="855132"/>
                  </a:lnTo>
                  <a:cubicBezTo>
                    <a:pt x="458343" y="842557"/>
                    <a:pt x="459485" y="837857"/>
                    <a:pt x="468377" y="834681"/>
                  </a:cubicBezTo>
                  <a:cubicBezTo>
                    <a:pt x="473459" y="832903"/>
                    <a:pt x="479048" y="835189"/>
                    <a:pt x="485272" y="837857"/>
                  </a:cubicBezTo>
                  <a:cubicBezTo>
                    <a:pt x="490099" y="839889"/>
                    <a:pt x="495307" y="842176"/>
                    <a:pt x="500515" y="842303"/>
                  </a:cubicBezTo>
                  <a:cubicBezTo>
                    <a:pt x="506104" y="842430"/>
                    <a:pt x="516012" y="841287"/>
                    <a:pt x="526809" y="840016"/>
                  </a:cubicBezTo>
                  <a:cubicBezTo>
                    <a:pt x="538623" y="838619"/>
                    <a:pt x="551451" y="837095"/>
                    <a:pt x="561105" y="837095"/>
                  </a:cubicBezTo>
                  <a:cubicBezTo>
                    <a:pt x="569617" y="837095"/>
                    <a:pt x="586510" y="838111"/>
                    <a:pt x="602643" y="839381"/>
                  </a:cubicBezTo>
                  <a:cubicBezTo>
                    <a:pt x="621189" y="840779"/>
                    <a:pt x="638972" y="842684"/>
                    <a:pt x="643418" y="843573"/>
                  </a:cubicBezTo>
                  <a:cubicBezTo>
                    <a:pt x="647991" y="844589"/>
                    <a:pt x="649896" y="847638"/>
                    <a:pt x="651929" y="850941"/>
                  </a:cubicBezTo>
                  <a:cubicBezTo>
                    <a:pt x="654088" y="854370"/>
                    <a:pt x="656501" y="858181"/>
                    <a:pt x="663996" y="858181"/>
                  </a:cubicBezTo>
                  <a:cubicBezTo>
                    <a:pt x="664631" y="858181"/>
                    <a:pt x="666283" y="858181"/>
                    <a:pt x="668569" y="858181"/>
                  </a:cubicBezTo>
                  <a:cubicBezTo>
                    <a:pt x="678476" y="858181"/>
                    <a:pt x="678858" y="858181"/>
                    <a:pt x="685591" y="852846"/>
                  </a:cubicBezTo>
                  <a:cubicBezTo>
                    <a:pt x="689401" y="849797"/>
                    <a:pt x="696642" y="837730"/>
                    <a:pt x="703628" y="826044"/>
                  </a:cubicBezTo>
                  <a:cubicBezTo>
                    <a:pt x="710996" y="813849"/>
                    <a:pt x="718109" y="801782"/>
                    <a:pt x="722555" y="798606"/>
                  </a:cubicBezTo>
                  <a:cubicBezTo>
                    <a:pt x="727254" y="795176"/>
                    <a:pt x="740338" y="787174"/>
                    <a:pt x="752787" y="780569"/>
                  </a:cubicBezTo>
                  <a:cubicBezTo>
                    <a:pt x="761424" y="775996"/>
                    <a:pt x="769935" y="772058"/>
                    <a:pt x="775397" y="770661"/>
                  </a:cubicBezTo>
                  <a:cubicBezTo>
                    <a:pt x="780859" y="769390"/>
                    <a:pt x="806772" y="766088"/>
                    <a:pt x="836115" y="762531"/>
                  </a:cubicBezTo>
                  <a:cubicBezTo>
                    <a:pt x="877652" y="757323"/>
                    <a:pt x="926175" y="751353"/>
                    <a:pt x="932146" y="748939"/>
                  </a:cubicBezTo>
                  <a:cubicBezTo>
                    <a:pt x="935576" y="747542"/>
                    <a:pt x="951454" y="742207"/>
                    <a:pt x="971905" y="735221"/>
                  </a:cubicBezTo>
                  <a:cubicBezTo>
                    <a:pt x="1016998" y="719978"/>
                    <a:pt x="1084449" y="697113"/>
                    <a:pt x="1085846" y="695081"/>
                  </a:cubicBezTo>
                  <a:cubicBezTo>
                    <a:pt x="1087497" y="692794"/>
                    <a:pt x="1098168" y="660911"/>
                    <a:pt x="1106551" y="632838"/>
                  </a:cubicBezTo>
                  <a:cubicBezTo>
                    <a:pt x="1112394" y="613150"/>
                    <a:pt x="1117221" y="595620"/>
                    <a:pt x="1116840" y="592064"/>
                  </a:cubicBezTo>
                  <a:cubicBezTo>
                    <a:pt x="1116459" y="588126"/>
                    <a:pt x="1113919" y="580631"/>
                    <a:pt x="1110870" y="573137"/>
                  </a:cubicBezTo>
                  <a:cubicBezTo>
                    <a:pt x="1106678" y="563102"/>
                    <a:pt x="1101724" y="552813"/>
                    <a:pt x="1099310" y="549637"/>
                  </a:cubicBezTo>
                  <a:cubicBezTo>
                    <a:pt x="1097533" y="547097"/>
                    <a:pt x="1049009" y="543413"/>
                    <a:pt x="1011282" y="540491"/>
                  </a:cubicBezTo>
                  <a:cubicBezTo>
                    <a:pt x="988163" y="538713"/>
                    <a:pt x="969110" y="537189"/>
                    <a:pt x="965934" y="536045"/>
                  </a:cubicBezTo>
                  <a:cubicBezTo>
                    <a:pt x="961996" y="534648"/>
                    <a:pt x="952089" y="525121"/>
                    <a:pt x="942308" y="514578"/>
                  </a:cubicBezTo>
                  <a:cubicBezTo>
                    <a:pt x="930749" y="502130"/>
                    <a:pt x="918935" y="487903"/>
                    <a:pt x="917284" y="483965"/>
                  </a:cubicBezTo>
                  <a:cubicBezTo>
                    <a:pt x="915760" y="480408"/>
                    <a:pt x="914108" y="472787"/>
                    <a:pt x="912711" y="466182"/>
                  </a:cubicBezTo>
                  <a:cubicBezTo>
                    <a:pt x="908646" y="463006"/>
                    <a:pt x="904327" y="461355"/>
                    <a:pt x="901279" y="458687"/>
                  </a:cubicBezTo>
                  <a:cubicBezTo>
                    <a:pt x="897341" y="455258"/>
                    <a:pt x="893530" y="452590"/>
                    <a:pt x="897341" y="444333"/>
                  </a:cubicBezTo>
                  <a:cubicBezTo>
                    <a:pt x="898484" y="441920"/>
                    <a:pt x="898992" y="440523"/>
                    <a:pt x="899120" y="439506"/>
                  </a:cubicBezTo>
                  <a:cubicBezTo>
                    <a:pt x="894546" y="438617"/>
                    <a:pt x="889466" y="437220"/>
                    <a:pt x="884766" y="435315"/>
                  </a:cubicBezTo>
                  <a:cubicBezTo>
                    <a:pt x="877652" y="432520"/>
                    <a:pt x="870920" y="428836"/>
                    <a:pt x="867109" y="425026"/>
                  </a:cubicBezTo>
                  <a:cubicBezTo>
                    <a:pt x="862917" y="420834"/>
                    <a:pt x="859996" y="414610"/>
                    <a:pt x="857836" y="409020"/>
                  </a:cubicBezTo>
                  <a:cubicBezTo>
                    <a:pt x="856185" y="406353"/>
                    <a:pt x="854279" y="402923"/>
                    <a:pt x="852247" y="398605"/>
                  </a:cubicBezTo>
                  <a:cubicBezTo>
                    <a:pt x="847674" y="388824"/>
                    <a:pt x="846150" y="389967"/>
                    <a:pt x="840560" y="380821"/>
                  </a:cubicBezTo>
                  <a:cubicBezTo>
                    <a:pt x="834971" y="371675"/>
                    <a:pt x="835607" y="372564"/>
                    <a:pt x="830526" y="368246"/>
                  </a:cubicBezTo>
                  <a:cubicBezTo>
                    <a:pt x="825572" y="363927"/>
                    <a:pt x="824302" y="360878"/>
                    <a:pt x="823158" y="358210"/>
                  </a:cubicBezTo>
                  <a:cubicBezTo>
                    <a:pt x="822015" y="355670"/>
                    <a:pt x="824047" y="351224"/>
                    <a:pt x="825572" y="349065"/>
                  </a:cubicBezTo>
                  <a:cubicBezTo>
                    <a:pt x="827096" y="346905"/>
                    <a:pt x="828620" y="349319"/>
                    <a:pt x="831415" y="348429"/>
                  </a:cubicBezTo>
                  <a:cubicBezTo>
                    <a:pt x="834209" y="347540"/>
                    <a:pt x="832939" y="344111"/>
                    <a:pt x="833829" y="341316"/>
                  </a:cubicBezTo>
                  <a:cubicBezTo>
                    <a:pt x="834718" y="338522"/>
                    <a:pt x="835733" y="333695"/>
                    <a:pt x="832304" y="329376"/>
                  </a:cubicBezTo>
                  <a:cubicBezTo>
                    <a:pt x="828874" y="325057"/>
                    <a:pt x="828874" y="325692"/>
                    <a:pt x="825191" y="321119"/>
                  </a:cubicBezTo>
                  <a:cubicBezTo>
                    <a:pt x="821507" y="316546"/>
                    <a:pt x="825444" y="313498"/>
                    <a:pt x="823285" y="309433"/>
                  </a:cubicBezTo>
                  <a:cubicBezTo>
                    <a:pt x="821126" y="305368"/>
                    <a:pt x="813758" y="302320"/>
                    <a:pt x="804613" y="295968"/>
                  </a:cubicBezTo>
                  <a:cubicBezTo>
                    <a:pt x="795467" y="289744"/>
                    <a:pt x="792418" y="286441"/>
                    <a:pt x="786194" y="281233"/>
                  </a:cubicBezTo>
                  <a:cubicBezTo>
                    <a:pt x="779970" y="276025"/>
                    <a:pt x="782384" y="275009"/>
                    <a:pt x="781367" y="273104"/>
                  </a:cubicBezTo>
                  <a:cubicBezTo>
                    <a:pt x="780351" y="271198"/>
                    <a:pt x="783908" y="267642"/>
                    <a:pt x="782256" y="265736"/>
                  </a:cubicBezTo>
                </a:path>
              </a:pathLst>
            </a:custGeom>
            <a:solidFill>
              <a:srgbClr val="FFFFFF"/>
            </a:solidFill>
            <a:ln w="12700" cap="flat">
              <a:noFill/>
              <a:prstDash val="solid"/>
              <a:miter/>
            </a:ln>
          </p:spPr>
          <p:txBody>
            <a:bodyPr rtlCol="0" anchor="ctr"/>
            <a:lstStyle/>
            <a:p>
              <a:endParaRPr lang="en-GB"/>
            </a:p>
          </p:txBody>
        </p:sp>
        <p:sp>
          <p:nvSpPr>
            <p:cNvPr id="1418" name="Freeform: Shape 1417">
              <a:extLst>
                <a:ext uri="{FF2B5EF4-FFF2-40B4-BE49-F238E27FC236}">
                  <a16:creationId xmlns:a16="http://schemas.microsoft.com/office/drawing/2014/main" id="{D48D118A-C2E2-EF11-8EA1-0C7B806504FF}"/>
                </a:ext>
              </a:extLst>
            </p:cNvPr>
            <p:cNvSpPr/>
            <p:nvPr/>
          </p:nvSpPr>
          <p:spPr>
            <a:xfrm>
              <a:off x="5771475" y="55851"/>
              <a:ext cx="384480" cy="177707"/>
            </a:xfrm>
            <a:custGeom>
              <a:avLst/>
              <a:gdLst>
                <a:gd name="connsiteX0" fmla="*/ 345229 w 384480"/>
                <a:gd name="connsiteY0" fmla="*/ 38362 h 177707"/>
                <a:gd name="connsiteX1" fmla="*/ 344975 w 384480"/>
                <a:gd name="connsiteY1" fmla="*/ 37853 h 177707"/>
                <a:gd name="connsiteX2" fmla="*/ 333924 w 384480"/>
                <a:gd name="connsiteY2" fmla="*/ 39632 h 177707"/>
                <a:gd name="connsiteX3" fmla="*/ 326811 w 384480"/>
                <a:gd name="connsiteY3" fmla="*/ 37726 h 177707"/>
                <a:gd name="connsiteX4" fmla="*/ 326811 w 384480"/>
                <a:gd name="connsiteY4" fmla="*/ 37726 h 177707"/>
                <a:gd name="connsiteX5" fmla="*/ 311695 w 384480"/>
                <a:gd name="connsiteY5" fmla="*/ 35313 h 177707"/>
                <a:gd name="connsiteX6" fmla="*/ 303438 w 384480"/>
                <a:gd name="connsiteY6" fmla="*/ 36837 h 177707"/>
                <a:gd name="connsiteX7" fmla="*/ 283368 w 384480"/>
                <a:gd name="connsiteY7" fmla="*/ 32518 h 177707"/>
                <a:gd name="connsiteX8" fmla="*/ 267998 w 384480"/>
                <a:gd name="connsiteY8" fmla="*/ 19054 h 177707"/>
                <a:gd name="connsiteX9" fmla="*/ 257328 w 384480"/>
                <a:gd name="connsiteY9" fmla="*/ 8892 h 177707"/>
                <a:gd name="connsiteX10" fmla="*/ 238528 w 384480"/>
                <a:gd name="connsiteY10" fmla="*/ 1397 h 177707"/>
                <a:gd name="connsiteX11" fmla="*/ 219983 w 384480"/>
                <a:gd name="connsiteY11" fmla="*/ 0 h 177707"/>
                <a:gd name="connsiteX12" fmla="*/ 205121 w 384480"/>
                <a:gd name="connsiteY12" fmla="*/ 3303 h 177707"/>
                <a:gd name="connsiteX13" fmla="*/ 198770 w 384480"/>
                <a:gd name="connsiteY13" fmla="*/ 5970 h 177707"/>
                <a:gd name="connsiteX14" fmla="*/ 187591 w 384480"/>
                <a:gd name="connsiteY14" fmla="*/ 10543 h 177707"/>
                <a:gd name="connsiteX15" fmla="*/ 179843 w 384480"/>
                <a:gd name="connsiteY15" fmla="*/ 13719 h 177707"/>
                <a:gd name="connsiteX16" fmla="*/ 181494 w 384480"/>
                <a:gd name="connsiteY16" fmla="*/ 25786 h 177707"/>
                <a:gd name="connsiteX17" fmla="*/ 183654 w 384480"/>
                <a:gd name="connsiteY17" fmla="*/ 44205 h 177707"/>
                <a:gd name="connsiteX18" fmla="*/ 174508 w 384480"/>
                <a:gd name="connsiteY18" fmla="*/ 59829 h 177707"/>
                <a:gd name="connsiteX19" fmla="*/ 160662 w 384480"/>
                <a:gd name="connsiteY19" fmla="*/ 74564 h 177707"/>
                <a:gd name="connsiteX20" fmla="*/ 140338 w 384480"/>
                <a:gd name="connsiteY20" fmla="*/ 76469 h 177707"/>
                <a:gd name="connsiteX21" fmla="*/ 123444 w 384480"/>
                <a:gd name="connsiteY21" fmla="*/ 61099 h 177707"/>
                <a:gd name="connsiteX22" fmla="*/ 109725 w 384480"/>
                <a:gd name="connsiteY22" fmla="*/ 44840 h 177707"/>
                <a:gd name="connsiteX23" fmla="*/ 93085 w 384480"/>
                <a:gd name="connsiteY23" fmla="*/ 32518 h 177707"/>
                <a:gd name="connsiteX24" fmla="*/ 71109 w 384480"/>
                <a:gd name="connsiteY24" fmla="*/ 25151 h 177707"/>
                <a:gd name="connsiteX25" fmla="*/ 47102 w 384480"/>
                <a:gd name="connsiteY25" fmla="*/ 29470 h 177707"/>
                <a:gd name="connsiteX26" fmla="*/ 30588 w 384480"/>
                <a:gd name="connsiteY26" fmla="*/ 41664 h 177707"/>
                <a:gd name="connsiteX27" fmla="*/ 24491 w 384480"/>
                <a:gd name="connsiteY27" fmla="*/ 60972 h 177707"/>
                <a:gd name="connsiteX28" fmla="*/ 18394 w 384480"/>
                <a:gd name="connsiteY28" fmla="*/ 80280 h 177707"/>
                <a:gd name="connsiteX29" fmla="*/ 3659 w 384480"/>
                <a:gd name="connsiteY29" fmla="*/ 99334 h 177707"/>
                <a:gd name="connsiteX30" fmla="*/ 1754 w 384480"/>
                <a:gd name="connsiteY30" fmla="*/ 121944 h 177707"/>
                <a:gd name="connsiteX31" fmla="*/ 357 w 384480"/>
                <a:gd name="connsiteY31" fmla="*/ 145063 h 177707"/>
                <a:gd name="connsiteX32" fmla="*/ 16235 w 384480"/>
                <a:gd name="connsiteY32" fmla="*/ 138076 h 177707"/>
                <a:gd name="connsiteX33" fmla="*/ 44815 w 384480"/>
                <a:gd name="connsiteY33" fmla="*/ 125628 h 177707"/>
                <a:gd name="connsiteX34" fmla="*/ 78604 w 384480"/>
                <a:gd name="connsiteY34" fmla="*/ 122960 h 177707"/>
                <a:gd name="connsiteX35" fmla="*/ 84193 w 384480"/>
                <a:gd name="connsiteY35" fmla="*/ 123722 h 177707"/>
                <a:gd name="connsiteX36" fmla="*/ 91433 w 384480"/>
                <a:gd name="connsiteY36" fmla="*/ 122960 h 177707"/>
                <a:gd name="connsiteX37" fmla="*/ 103755 w 384480"/>
                <a:gd name="connsiteY37" fmla="*/ 122325 h 177707"/>
                <a:gd name="connsiteX38" fmla="*/ 110868 w 384480"/>
                <a:gd name="connsiteY38" fmla="*/ 123722 h 177707"/>
                <a:gd name="connsiteX39" fmla="*/ 125095 w 384480"/>
                <a:gd name="connsiteY39" fmla="*/ 124866 h 177707"/>
                <a:gd name="connsiteX40" fmla="*/ 137035 w 384480"/>
                <a:gd name="connsiteY40" fmla="*/ 124103 h 177707"/>
                <a:gd name="connsiteX41" fmla="*/ 152787 w 384480"/>
                <a:gd name="connsiteY41" fmla="*/ 124739 h 177707"/>
                <a:gd name="connsiteX42" fmla="*/ 161932 w 384480"/>
                <a:gd name="connsiteY42" fmla="*/ 127279 h 177707"/>
                <a:gd name="connsiteX43" fmla="*/ 174508 w 384480"/>
                <a:gd name="connsiteY43" fmla="*/ 129438 h 177707"/>
                <a:gd name="connsiteX44" fmla="*/ 184924 w 384480"/>
                <a:gd name="connsiteY44" fmla="*/ 127660 h 177707"/>
                <a:gd name="connsiteX45" fmla="*/ 197372 w 384480"/>
                <a:gd name="connsiteY45" fmla="*/ 122071 h 177707"/>
                <a:gd name="connsiteX46" fmla="*/ 197372 w 384480"/>
                <a:gd name="connsiteY46" fmla="*/ 122071 h 177707"/>
                <a:gd name="connsiteX47" fmla="*/ 197372 w 384480"/>
                <a:gd name="connsiteY47" fmla="*/ 122071 h 177707"/>
                <a:gd name="connsiteX48" fmla="*/ 197372 w 384480"/>
                <a:gd name="connsiteY48" fmla="*/ 122071 h 177707"/>
                <a:gd name="connsiteX49" fmla="*/ 208042 w 384480"/>
                <a:gd name="connsiteY49" fmla="*/ 120674 h 177707"/>
                <a:gd name="connsiteX50" fmla="*/ 218332 w 384480"/>
                <a:gd name="connsiteY50" fmla="*/ 127660 h 177707"/>
                <a:gd name="connsiteX51" fmla="*/ 218332 w 384480"/>
                <a:gd name="connsiteY51" fmla="*/ 127660 h 177707"/>
                <a:gd name="connsiteX52" fmla="*/ 218332 w 384480"/>
                <a:gd name="connsiteY52" fmla="*/ 127660 h 177707"/>
                <a:gd name="connsiteX53" fmla="*/ 224556 w 384480"/>
                <a:gd name="connsiteY53" fmla="*/ 132995 h 177707"/>
                <a:gd name="connsiteX54" fmla="*/ 237131 w 384480"/>
                <a:gd name="connsiteY54" fmla="*/ 136044 h 177707"/>
                <a:gd name="connsiteX55" fmla="*/ 242339 w 384480"/>
                <a:gd name="connsiteY55" fmla="*/ 136679 h 177707"/>
                <a:gd name="connsiteX56" fmla="*/ 260504 w 384480"/>
                <a:gd name="connsiteY56" fmla="*/ 143538 h 177707"/>
                <a:gd name="connsiteX57" fmla="*/ 285909 w 384480"/>
                <a:gd name="connsiteY57" fmla="*/ 163862 h 177707"/>
                <a:gd name="connsiteX58" fmla="*/ 293022 w 384480"/>
                <a:gd name="connsiteY58" fmla="*/ 169578 h 177707"/>
                <a:gd name="connsiteX59" fmla="*/ 304581 w 384480"/>
                <a:gd name="connsiteY59" fmla="*/ 177708 h 177707"/>
                <a:gd name="connsiteX60" fmla="*/ 304836 w 384480"/>
                <a:gd name="connsiteY60" fmla="*/ 177454 h 177707"/>
                <a:gd name="connsiteX61" fmla="*/ 309281 w 384480"/>
                <a:gd name="connsiteY61" fmla="*/ 172754 h 177707"/>
                <a:gd name="connsiteX62" fmla="*/ 326430 w 384480"/>
                <a:gd name="connsiteY62" fmla="*/ 164878 h 177707"/>
                <a:gd name="connsiteX63" fmla="*/ 331384 w 384480"/>
                <a:gd name="connsiteY63" fmla="*/ 164878 h 177707"/>
                <a:gd name="connsiteX64" fmla="*/ 352851 w 384480"/>
                <a:gd name="connsiteY64" fmla="*/ 161449 h 177707"/>
                <a:gd name="connsiteX65" fmla="*/ 354756 w 384480"/>
                <a:gd name="connsiteY65" fmla="*/ 158146 h 177707"/>
                <a:gd name="connsiteX66" fmla="*/ 365553 w 384480"/>
                <a:gd name="connsiteY66" fmla="*/ 148238 h 177707"/>
                <a:gd name="connsiteX67" fmla="*/ 384480 w 384480"/>
                <a:gd name="connsiteY67" fmla="*/ 138076 h 177707"/>
                <a:gd name="connsiteX68" fmla="*/ 384226 w 384480"/>
                <a:gd name="connsiteY68" fmla="*/ 137441 h 177707"/>
                <a:gd name="connsiteX69" fmla="*/ 381051 w 384480"/>
                <a:gd name="connsiteY69" fmla="*/ 124103 h 177707"/>
                <a:gd name="connsiteX70" fmla="*/ 378891 w 384480"/>
                <a:gd name="connsiteY70" fmla="*/ 113814 h 177707"/>
                <a:gd name="connsiteX71" fmla="*/ 377367 w 384480"/>
                <a:gd name="connsiteY71" fmla="*/ 107717 h 177707"/>
                <a:gd name="connsiteX72" fmla="*/ 373556 w 384480"/>
                <a:gd name="connsiteY72" fmla="*/ 98952 h 177707"/>
                <a:gd name="connsiteX73" fmla="*/ 365680 w 384480"/>
                <a:gd name="connsiteY73" fmla="*/ 91585 h 177707"/>
                <a:gd name="connsiteX74" fmla="*/ 361489 w 384480"/>
                <a:gd name="connsiteY74" fmla="*/ 88536 h 177707"/>
                <a:gd name="connsiteX75" fmla="*/ 358694 w 384480"/>
                <a:gd name="connsiteY75" fmla="*/ 77358 h 177707"/>
                <a:gd name="connsiteX76" fmla="*/ 359456 w 384480"/>
                <a:gd name="connsiteY76" fmla="*/ 71769 h 177707"/>
                <a:gd name="connsiteX77" fmla="*/ 363775 w 384480"/>
                <a:gd name="connsiteY77" fmla="*/ 58813 h 177707"/>
                <a:gd name="connsiteX78" fmla="*/ 364283 w 384480"/>
                <a:gd name="connsiteY78" fmla="*/ 58050 h 177707"/>
                <a:gd name="connsiteX79" fmla="*/ 363902 w 384480"/>
                <a:gd name="connsiteY79" fmla="*/ 54621 h 177707"/>
                <a:gd name="connsiteX80" fmla="*/ 361743 w 384480"/>
                <a:gd name="connsiteY80" fmla="*/ 51953 h 177707"/>
                <a:gd name="connsiteX81" fmla="*/ 359329 w 384480"/>
                <a:gd name="connsiteY81" fmla="*/ 50556 h 177707"/>
                <a:gd name="connsiteX82" fmla="*/ 359329 w 384480"/>
                <a:gd name="connsiteY82" fmla="*/ 50556 h 177707"/>
                <a:gd name="connsiteX83" fmla="*/ 345357 w 384480"/>
                <a:gd name="connsiteY83" fmla="*/ 38235 h 17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84480" h="177707">
                  <a:moveTo>
                    <a:pt x="345229" y="38362"/>
                  </a:moveTo>
                  <a:cubicBezTo>
                    <a:pt x="345229" y="38362"/>
                    <a:pt x="344975" y="37980"/>
                    <a:pt x="344975" y="37853"/>
                  </a:cubicBezTo>
                  <a:cubicBezTo>
                    <a:pt x="342054" y="38870"/>
                    <a:pt x="337862" y="39886"/>
                    <a:pt x="333924" y="39632"/>
                  </a:cubicBezTo>
                  <a:cubicBezTo>
                    <a:pt x="331257" y="39505"/>
                    <a:pt x="329224" y="38616"/>
                    <a:pt x="326811" y="37726"/>
                  </a:cubicBezTo>
                  <a:lnTo>
                    <a:pt x="326811" y="37726"/>
                  </a:lnTo>
                  <a:cubicBezTo>
                    <a:pt x="323254" y="36456"/>
                    <a:pt x="318935" y="34805"/>
                    <a:pt x="311695" y="35313"/>
                  </a:cubicBezTo>
                  <a:cubicBezTo>
                    <a:pt x="308138" y="35567"/>
                    <a:pt x="305598" y="36329"/>
                    <a:pt x="303438" y="36837"/>
                  </a:cubicBezTo>
                  <a:cubicBezTo>
                    <a:pt x="297595" y="38489"/>
                    <a:pt x="294038" y="39505"/>
                    <a:pt x="283368" y="32518"/>
                  </a:cubicBezTo>
                  <a:cubicBezTo>
                    <a:pt x="275493" y="27310"/>
                    <a:pt x="271809" y="23246"/>
                    <a:pt x="267998" y="19054"/>
                  </a:cubicBezTo>
                  <a:cubicBezTo>
                    <a:pt x="265203" y="15878"/>
                    <a:pt x="262282" y="12703"/>
                    <a:pt x="257328" y="8892"/>
                  </a:cubicBezTo>
                  <a:cubicBezTo>
                    <a:pt x="251993" y="4827"/>
                    <a:pt x="245134" y="2668"/>
                    <a:pt x="238528" y="1397"/>
                  </a:cubicBezTo>
                  <a:cubicBezTo>
                    <a:pt x="231669" y="127"/>
                    <a:pt x="224937" y="0"/>
                    <a:pt x="219983" y="0"/>
                  </a:cubicBezTo>
                  <a:cubicBezTo>
                    <a:pt x="212742" y="0"/>
                    <a:pt x="210710" y="889"/>
                    <a:pt x="205121" y="3303"/>
                  </a:cubicBezTo>
                  <a:cubicBezTo>
                    <a:pt x="203342" y="4065"/>
                    <a:pt x="201183" y="5081"/>
                    <a:pt x="198770" y="5970"/>
                  </a:cubicBezTo>
                  <a:cubicBezTo>
                    <a:pt x="190513" y="9400"/>
                    <a:pt x="189243" y="9908"/>
                    <a:pt x="187591" y="10543"/>
                  </a:cubicBezTo>
                  <a:cubicBezTo>
                    <a:pt x="184670" y="11813"/>
                    <a:pt x="182129" y="12830"/>
                    <a:pt x="179843" y="13719"/>
                  </a:cubicBezTo>
                  <a:cubicBezTo>
                    <a:pt x="179462" y="17656"/>
                    <a:pt x="178827" y="20705"/>
                    <a:pt x="181494" y="25786"/>
                  </a:cubicBezTo>
                  <a:cubicBezTo>
                    <a:pt x="185178" y="32899"/>
                    <a:pt x="182764" y="39632"/>
                    <a:pt x="183654" y="44205"/>
                  </a:cubicBezTo>
                  <a:cubicBezTo>
                    <a:pt x="184543" y="48778"/>
                    <a:pt x="179716" y="54875"/>
                    <a:pt x="174508" y="59829"/>
                  </a:cubicBezTo>
                  <a:cubicBezTo>
                    <a:pt x="169300" y="64783"/>
                    <a:pt x="167140" y="72658"/>
                    <a:pt x="160662" y="74564"/>
                  </a:cubicBezTo>
                  <a:cubicBezTo>
                    <a:pt x="154184" y="76469"/>
                    <a:pt x="145419" y="78628"/>
                    <a:pt x="140338" y="76469"/>
                  </a:cubicBezTo>
                  <a:cubicBezTo>
                    <a:pt x="135130" y="74310"/>
                    <a:pt x="126619" y="69483"/>
                    <a:pt x="123444" y="61099"/>
                  </a:cubicBezTo>
                  <a:cubicBezTo>
                    <a:pt x="120141" y="52588"/>
                    <a:pt x="116965" y="48778"/>
                    <a:pt x="109725" y="44840"/>
                  </a:cubicBezTo>
                  <a:cubicBezTo>
                    <a:pt x="102612" y="40902"/>
                    <a:pt x="99563" y="39378"/>
                    <a:pt x="93085" y="32518"/>
                  </a:cubicBezTo>
                  <a:cubicBezTo>
                    <a:pt x="86606" y="25532"/>
                    <a:pt x="80255" y="24516"/>
                    <a:pt x="71109" y="25151"/>
                  </a:cubicBezTo>
                  <a:cubicBezTo>
                    <a:pt x="61963" y="25786"/>
                    <a:pt x="54215" y="26421"/>
                    <a:pt x="47102" y="29470"/>
                  </a:cubicBezTo>
                  <a:cubicBezTo>
                    <a:pt x="39988" y="32518"/>
                    <a:pt x="33891" y="35313"/>
                    <a:pt x="30588" y="41664"/>
                  </a:cubicBezTo>
                  <a:cubicBezTo>
                    <a:pt x="27286" y="47888"/>
                    <a:pt x="24491" y="53859"/>
                    <a:pt x="24491" y="60972"/>
                  </a:cubicBezTo>
                  <a:cubicBezTo>
                    <a:pt x="24491" y="68085"/>
                    <a:pt x="27540" y="75961"/>
                    <a:pt x="18394" y="80280"/>
                  </a:cubicBezTo>
                  <a:cubicBezTo>
                    <a:pt x="9248" y="84599"/>
                    <a:pt x="3405" y="95015"/>
                    <a:pt x="3659" y="99334"/>
                  </a:cubicBezTo>
                  <a:cubicBezTo>
                    <a:pt x="3913" y="103652"/>
                    <a:pt x="3278" y="113814"/>
                    <a:pt x="1754" y="121944"/>
                  </a:cubicBezTo>
                  <a:cubicBezTo>
                    <a:pt x="357" y="129438"/>
                    <a:pt x="-533" y="137822"/>
                    <a:pt x="357" y="145063"/>
                  </a:cubicBezTo>
                  <a:cubicBezTo>
                    <a:pt x="4294" y="143284"/>
                    <a:pt x="10010" y="140744"/>
                    <a:pt x="16235" y="138076"/>
                  </a:cubicBezTo>
                  <a:cubicBezTo>
                    <a:pt x="26016" y="133757"/>
                    <a:pt x="36939" y="128930"/>
                    <a:pt x="44815" y="125628"/>
                  </a:cubicBezTo>
                  <a:cubicBezTo>
                    <a:pt x="58661" y="119912"/>
                    <a:pt x="69966" y="121563"/>
                    <a:pt x="78604" y="122960"/>
                  </a:cubicBezTo>
                  <a:cubicBezTo>
                    <a:pt x="80636" y="123214"/>
                    <a:pt x="82542" y="123595"/>
                    <a:pt x="84193" y="123722"/>
                  </a:cubicBezTo>
                  <a:cubicBezTo>
                    <a:pt x="87496" y="123976"/>
                    <a:pt x="89528" y="123468"/>
                    <a:pt x="91433" y="122960"/>
                  </a:cubicBezTo>
                  <a:cubicBezTo>
                    <a:pt x="94482" y="122198"/>
                    <a:pt x="97531" y="121309"/>
                    <a:pt x="103755" y="122325"/>
                  </a:cubicBezTo>
                  <a:cubicBezTo>
                    <a:pt x="107058" y="122833"/>
                    <a:pt x="109090" y="123341"/>
                    <a:pt x="110868" y="123722"/>
                  </a:cubicBezTo>
                  <a:cubicBezTo>
                    <a:pt x="114044" y="124485"/>
                    <a:pt x="116076" y="124866"/>
                    <a:pt x="125095" y="124866"/>
                  </a:cubicBezTo>
                  <a:cubicBezTo>
                    <a:pt x="130430" y="124866"/>
                    <a:pt x="133987" y="124485"/>
                    <a:pt x="137035" y="124103"/>
                  </a:cubicBezTo>
                  <a:cubicBezTo>
                    <a:pt x="142117" y="123595"/>
                    <a:pt x="145800" y="123087"/>
                    <a:pt x="152787" y="124739"/>
                  </a:cubicBezTo>
                  <a:cubicBezTo>
                    <a:pt x="156724" y="125628"/>
                    <a:pt x="159519" y="126517"/>
                    <a:pt x="161932" y="127279"/>
                  </a:cubicBezTo>
                  <a:cubicBezTo>
                    <a:pt x="165870" y="128549"/>
                    <a:pt x="168665" y="129311"/>
                    <a:pt x="174508" y="129438"/>
                  </a:cubicBezTo>
                  <a:cubicBezTo>
                    <a:pt x="177937" y="129438"/>
                    <a:pt x="181494" y="128803"/>
                    <a:pt x="184924" y="127660"/>
                  </a:cubicBezTo>
                  <a:cubicBezTo>
                    <a:pt x="190386" y="126009"/>
                    <a:pt x="195086" y="123468"/>
                    <a:pt x="197372" y="122071"/>
                  </a:cubicBezTo>
                  <a:lnTo>
                    <a:pt x="197372" y="122071"/>
                  </a:lnTo>
                  <a:cubicBezTo>
                    <a:pt x="197372" y="122071"/>
                    <a:pt x="197372" y="122071"/>
                    <a:pt x="197372" y="122071"/>
                  </a:cubicBezTo>
                  <a:lnTo>
                    <a:pt x="197372" y="122071"/>
                  </a:lnTo>
                  <a:cubicBezTo>
                    <a:pt x="200040" y="120547"/>
                    <a:pt x="204232" y="119912"/>
                    <a:pt x="208042" y="120674"/>
                  </a:cubicBezTo>
                  <a:cubicBezTo>
                    <a:pt x="212107" y="121436"/>
                    <a:pt x="215918" y="123595"/>
                    <a:pt x="218332" y="127660"/>
                  </a:cubicBezTo>
                  <a:lnTo>
                    <a:pt x="218332" y="127660"/>
                  </a:lnTo>
                  <a:cubicBezTo>
                    <a:pt x="218332" y="127660"/>
                    <a:pt x="218332" y="127660"/>
                    <a:pt x="218332" y="127660"/>
                  </a:cubicBezTo>
                  <a:cubicBezTo>
                    <a:pt x="219729" y="130074"/>
                    <a:pt x="221761" y="131852"/>
                    <a:pt x="224556" y="132995"/>
                  </a:cubicBezTo>
                  <a:cubicBezTo>
                    <a:pt x="227731" y="134392"/>
                    <a:pt x="231796" y="135282"/>
                    <a:pt x="237131" y="136044"/>
                  </a:cubicBezTo>
                  <a:cubicBezTo>
                    <a:pt x="238910" y="136298"/>
                    <a:pt x="240688" y="136552"/>
                    <a:pt x="242339" y="136679"/>
                  </a:cubicBezTo>
                  <a:cubicBezTo>
                    <a:pt x="250088" y="137695"/>
                    <a:pt x="253263" y="138076"/>
                    <a:pt x="260504" y="143538"/>
                  </a:cubicBezTo>
                  <a:cubicBezTo>
                    <a:pt x="266093" y="147730"/>
                    <a:pt x="277906" y="157384"/>
                    <a:pt x="285909" y="163862"/>
                  </a:cubicBezTo>
                  <a:cubicBezTo>
                    <a:pt x="288957" y="166276"/>
                    <a:pt x="291371" y="168308"/>
                    <a:pt x="293022" y="169578"/>
                  </a:cubicBezTo>
                  <a:cubicBezTo>
                    <a:pt x="296325" y="172246"/>
                    <a:pt x="301787" y="175930"/>
                    <a:pt x="304581" y="177708"/>
                  </a:cubicBezTo>
                  <a:lnTo>
                    <a:pt x="304836" y="177454"/>
                  </a:lnTo>
                  <a:cubicBezTo>
                    <a:pt x="306868" y="175930"/>
                    <a:pt x="308138" y="174151"/>
                    <a:pt x="309281" y="172754"/>
                  </a:cubicBezTo>
                  <a:cubicBezTo>
                    <a:pt x="312711" y="168308"/>
                    <a:pt x="315378" y="165005"/>
                    <a:pt x="326430" y="164878"/>
                  </a:cubicBezTo>
                  <a:cubicBezTo>
                    <a:pt x="328081" y="164878"/>
                    <a:pt x="329732" y="164878"/>
                    <a:pt x="331384" y="164878"/>
                  </a:cubicBezTo>
                  <a:cubicBezTo>
                    <a:pt x="341927" y="164878"/>
                    <a:pt x="350691" y="164751"/>
                    <a:pt x="352851" y="161449"/>
                  </a:cubicBezTo>
                  <a:cubicBezTo>
                    <a:pt x="353740" y="160179"/>
                    <a:pt x="354248" y="159035"/>
                    <a:pt x="354756" y="158146"/>
                  </a:cubicBezTo>
                  <a:cubicBezTo>
                    <a:pt x="356534" y="154716"/>
                    <a:pt x="357678" y="152557"/>
                    <a:pt x="365553" y="148238"/>
                  </a:cubicBezTo>
                  <a:cubicBezTo>
                    <a:pt x="377367" y="141760"/>
                    <a:pt x="382320" y="139219"/>
                    <a:pt x="384480" y="138076"/>
                  </a:cubicBezTo>
                  <a:lnTo>
                    <a:pt x="384226" y="137441"/>
                  </a:lnTo>
                  <a:cubicBezTo>
                    <a:pt x="382448" y="133376"/>
                    <a:pt x="381686" y="128803"/>
                    <a:pt x="381051" y="124103"/>
                  </a:cubicBezTo>
                  <a:cubicBezTo>
                    <a:pt x="380415" y="120547"/>
                    <a:pt x="379907" y="116990"/>
                    <a:pt x="378891" y="113814"/>
                  </a:cubicBezTo>
                  <a:cubicBezTo>
                    <a:pt x="378129" y="111274"/>
                    <a:pt x="377621" y="109369"/>
                    <a:pt x="377367" y="107717"/>
                  </a:cubicBezTo>
                  <a:cubicBezTo>
                    <a:pt x="376731" y="104669"/>
                    <a:pt x="376224" y="102763"/>
                    <a:pt x="373556" y="98952"/>
                  </a:cubicBezTo>
                  <a:cubicBezTo>
                    <a:pt x="370888" y="95142"/>
                    <a:pt x="368221" y="93363"/>
                    <a:pt x="365680" y="91585"/>
                  </a:cubicBezTo>
                  <a:cubicBezTo>
                    <a:pt x="364283" y="90696"/>
                    <a:pt x="362886" y="89680"/>
                    <a:pt x="361489" y="88536"/>
                  </a:cubicBezTo>
                  <a:cubicBezTo>
                    <a:pt x="357043" y="84853"/>
                    <a:pt x="357678" y="81804"/>
                    <a:pt x="358694" y="77358"/>
                  </a:cubicBezTo>
                  <a:cubicBezTo>
                    <a:pt x="359075" y="75707"/>
                    <a:pt x="359456" y="73929"/>
                    <a:pt x="359456" y="71769"/>
                  </a:cubicBezTo>
                  <a:cubicBezTo>
                    <a:pt x="359456" y="65037"/>
                    <a:pt x="362251" y="60972"/>
                    <a:pt x="363775" y="58813"/>
                  </a:cubicBezTo>
                  <a:cubicBezTo>
                    <a:pt x="364029" y="58432"/>
                    <a:pt x="364283" y="58050"/>
                    <a:pt x="364283" y="58050"/>
                  </a:cubicBezTo>
                  <a:cubicBezTo>
                    <a:pt x="364537" y="57669"/>
                    <a:pt x="364410" y="56272"/>
                    <a:pt x="363902" y="54621"/>
                  </a:cubicBezTo>
                  <a:cubicBezTo>
                    <a:pt x="363521" y="53605"/>
                    <a:pt x="362886" y="52588"/>
                    <a:pt x="361743" y="51953"/>
                  </a:cubicBezTo>
                  <a:cubicBezTo>
                    <a:pt x="361108" y="51572"/>
                    <a:pt x="360345" y="51064"/>
                    <a:pt x="359329" y="50556"/>
                  </a:cubicBezTo>
                  <a:lnTo>
                    <a:pt x="359329" y="50556"/>
                  </a:lnTo>
                  <a:cubicBezTo>
                    <a:pt x="354502" y="47634"/>
                    <a:pt x="348659" y="44205"/>
                    <a:pt x="345357" y="38235"/>
                  </a:cubicBezTo>
                </a:path>
              </a:pathLst>
            </a:custGeom>
            <a:solidFill>
              <a:srgbClr val="FFFFFF"/>
            </a:solidFill>
            <a:ln w="12700" cap="flat">
              <a:noFill/>
              <a:prstDash val="solid"/>
              <a:miter/>
            </a:ln>
          </p:spPr>
          <p:txBody>
            <a:bodyPr rtlCol="0" anchor="ctr"/>
            <a:lstStyle/>
            <a:p>
              <a:endParaRPr lang="en-GB"/>
            </a:p>
          </p:txBody>
        </p:sp>
        <p:sp>
          <p:nvSpPr>
            <p:cNvPr id="1419" name="Freeform: Shape 1418">
              <a:extLst>
                <a:ext uri="{FF2B5EF4-FFF2-40B4-BE49-F238E27FC236}">
                  <a16:creationId xmlns:a16="http://schemas.microsoft.com/office/drawing/2014/main" id="{24CE3E81-5D06-B54B-ADE4-E8B2C1211D67}"/>
                </a:ext>
              </a:extLst>
            </p:cNvPr>
            <p:cNvSpPr/>
            <p:nvPr/>
          </p:nvSpPr>
          <p:spPr>
            <a:xfrm>
              <a:off x="412901" y="2905467"/>
              <a:ext cx="621660" cy="896351"/>
            </a:xfrm>
            <a:custGeom>
              <a:avLst/>
              <a:gdLst>
                <a:gd name="connsiteX0" fmla="*/ 83455 w 621660"/>
                <a:gd name="connsiteY0" fmla="*/ 210416 h 896351"/>
                <a:gd name="connsiteX1" fmla="*/ 83964 w 621660"/>
                <a:gd name="connsiteY1" fmla="*/ 214862 h 896351"/>
                <a:gd name="connsiteX2" fmla="*/ 90569 w 621660"/>
                <a:gd name="connsiteY2" fmla="*/ 228454 h 896351"/>
                <a:gd name="connsiteX3" fmla="*/ 95142 w 621660"/>
                <a:gd name="connsiteY3" fmla="*/ 247127 h 896351"/>
                <a:gd name="connsiteX4" fmla="*/ 85488 w 621660"/>
                <a:gd name="connsiteY4" fmla="*/ 257543 h 896351"/>
                <a:gd name="connsiteX5" fmla="*/ 74945 w 621660"/>
                <a:gd name="connsiteY5" fmla="*/ 264529 h 896351"/>
                <a:gd name="connsiteX6" fmla="*/ 66815 w 621660"/>
                <a:gd name="connsiteY6" fmla="*/ 262878 h 896351"/>
                <a:gd name="connsiteX7" fmla="*/ 62750 w 621660"/>
                <a:gd name="connsiteY7" fmla="*/ 263132 h 896351"/>
                <a:gd name="connsiteX8" fmla="*/ 53478 w 621660"/>
                <a:gd name="connsiteY8" fmla="*/ 282566 h 896351"/>
                <a:gd name="connsiteX9" fmla="*/ 59829 w 621660"/>
                <a:gd name="connsiteY9" fmla="*/ 289934 h 896351"/>
                <a:gd name="connsiteX10" fmla="*/ 73547 w 621660"/>
                <a:gd name="connsiteY10" fmla="*/ 305685 h 896351"/>
                <a:gd name="connsiteX11" fmla="*/ 81042 w 621660"/>
                <a:gd name="connsiteY11" fmla="*/ 318260 h 896351"/>
                <a:gd name="connsiteX12" fmla="*/ 76342 w 621660"/>
                <a:gd name="connsiteY12" fmla="*/ 336425 h 896351"/>
                <a:gd name="connsiteX13" fmla="*/ 82566 w 621660"/>
                <a:gd name="connsiteY13" fmla="*/ 350779 h 896351"/>
                <a:gd name="connsiteX14" fmla="*/ 85234 w 621660"/>
                <a:gd name="connsiteY14" fmla="*/ 368181 h 896351"/>
                <a:gd name="connsiteX15" fmla="*/ 77231 w 621660"/>
                <a:gd name="connsiteY15" fmla="*/ 378851 h 896351"/>
                <a:gd name="connsiteX16" fmla="*/ 83455 w 621660"/>
                <a:gd name="connsiteY16" fmla="*/ 393841 h 896351"/>
                <a:gd name="connsiteX17" fmla="*/ 84472 w 621660"/>
                <a:gd name="connsiteY17" fmla="*/ 415689 h 896351"/>
                <a:gd name="connsiteX18" fmla="*/ 84980 w 621660"/>
                <a:gd name="connsiteY18" fmla="*/ 436013 h 896351"/>
                <a:gd name="connsiteX19" fmla="*/ 85615 w 621660"/>
                <a:gd name="connsiteY19" fmla="*/ 447445 h 896351"/>
                <a:gd name="connsiteX20" fmla="*/ 90823 w 621660"/>
                <a:gd name="connsiteY20" fmla="*/ 457861 h 896351"/>
                <a:gd name="connsiteX21" fmla="*/ 97174 w 621660"/>
                <a:gd name="connsiteY21" fmla="*/ 462434 h 896351"/>
                <a:gd name="connsiteX22" fmla="*/ 94507 w 621660"/>
                <a:gd name="connsiteY22" fmla="*/ 472469 h 896351"/>
                <a:gd name="connsiteX23" fmla="*/ 85107 w 621660"/>
                <a:gd name="connsiteY23" fmla="*/ 486569 h 896351"/>
                <a:gd name="connsiteX24" fmla="*/ 76469 w 621660"/>
                <a:gd name="connsiteY24" fmla="*/ 498636 h 896351"/>
                <a:gd name="connsiteX25" fmla="*/ 68339 w 621660"/>
                <a:gd name="connsiteY25" fmla="*/ 507528 h 896351"/>
                <a:gd name="connsiteX26" fmla="*/ 63131 w 621660"/>
                <a:gd name="connsiteY26" fmla="*/ 523914 h 896351"/>
                <a:gd name="connsiteX27" fmla="*/ 47634 w 621660"/>
                <a:gd name="connsiteY27" fmla="*/ 535473 h 896351"/>
                <a:gd name="connsiteX28" fmla="*/ 32772 w 621660"/>
                <a:gd name="connsiteY28" fmla="*/ 537633 h 896351"/>
                <a:gd name="connsiteX29" fmla="*/ 19435 w 621660"/>
                <a:gd name="connsiteY29" fmla="*/ 547033 h 896351"/>
                <a:gd name="connsiteX30" fmla="*/ 15751 w 621660"/>
                <a:gd name="connsiteY30" fmla="*/ 558592 h 896351"/>
                <a:gd name="connsiteX31" fmla="*/ 16640 w 621660"/>
                <a:gd name="connsiteY31" fmla="*/ 572946 h 896351"/>
                <a:gd name="connsiteX32" fmla="*/ 5335 w 621660"/>
                <a:gd name="connsiteY32" fmla="*/ 582599 h 896351"/>
                <a:gd name="connsiteX33" fmla="*/ 0 w 621660"/>
                <a:gd name="connsiteY33" fmla="*/ 586029 h 896351"/>
                <a:gd name="connsiteX34" fmla="*/ 8892 w 621660"/>
                <a:gd name="connsiteY34" fmla="*/ 593524 h 896351"/>
                <a:gd name="connsiteX35" fmla="*/ 31629 w 621660"/>
                <a:gd name="connsiteY35" fmla="*/ 611434 h 896351"/>
                <a:gd name="connsiteX36" fmla="*/ 56780 w 621660"/>
                <a:gd name="connsiteY36" fmla="*/ 622486 h 896351"/>
                <a:gd name="connsiteX37" fmla="*/ 67323 w 621660"/>
                <a:gd name="connsiteY37" fmla="*/ 626296 h 896351"/>
                <a:gd name="connsiteX38" fmla="*/ 74310 w 621660"/>
                <a:gd name="connsiteY38" fmla="*/ 636839 h 896351"/>
                <a:gd name="connsiteX39" fmla="*/ 82185 w 621660"/>
                <a:gd name="connsiteY39" fmla="*/ 647509 h 896351"/>
                <a:gd name="connsiteX40" fmla="*/ 100604 w 621660"/>
                <a:gd name="connsiteY40" fmla="*/ 652718 h 896351"/>
                <a:gd name="connsiteX41" fmla="*/ 118006 w 621660"/>
                <a:gd name="connsiteY41" fmla="*/ 652718 h 896351"/>
                <a:gd name="connsiteX42" fmla="*/ 122960 w 621660"/>
                <a:gd name="connsiteY42" fmla="*/ 650685 h 896351"/>
                <a:gd name="connsiteX43" fmla="*/ 150525 w 621660"/>
                <a:gd name="connsiteY43" fmla="*/ 651828 h 896351"/>
                <a:gd name="connsiteX44" fmla="*/ 174913 w 621660"/>
                <a:gd name="connsiteY44" fmla="*/ 664150 h 896351"/>
                <a:gd name="connsiteX45" fmla="*/ 189394 w 621660"/>
                <a:gd name="connsiteY45" fmla="*/ 671644 h 896351"/>
                <a:gd name="connsiteX46" fmla="*/ 204256 w 621660"/>
                <a:gd name="connsiteY46" fmla="*/ 675328 h 896351"/>
                <a:gd name="connsiteX47" fmla="*/ 223945 w 621660"/>
                <a:gd name="connsiteY47" fmla="*/ 681298 h 896351"/>
                <a:gd name="connsiteX48" fmla="*/ 240966 w 621660"/>
                <a:gd name="connsiteY48" fmla="*/ 694763 h 896351"/>
                <a:gd name="connsiteX49" fmla="*/ 250493 w 621660"/>
                <a:gd name="connsiteY49" fmla="*/ 709371 h 896351"/>
                <a:gd name="connsiteX50" fmla="*/ 250366 w 621660"/>
                <a:gd name="connsiteY50" fmla="*/ 720041 h 896351"/>
                <a:gd name="connsiteX51" fmla="*/ 255193 w 621660"/>
                <a:gd name="connsiteY51" fmla="*/ 728297 h 896351"/>
                <a:gd name="connsiteX52" fmla="*/ 268658 w 621660"/>
                <a:gd name="connsiteY52" fmla="*/ 734395 h 896351"/>
                <a:gd name="connsiteX53" fmla="*/ 286441 w 621660"/>
                <a:gd name="connsiteY53" fmla="*/ 745192 h 896351"/>
                <a:gd name="connsiteX54" fmla="*/ 297493 w 621660"/>
                <a:gd name="connsiteY54" fmla="*/ 768183 h 896351"/>
                <a:gd name="connsiteX55" fmla="*/ 298128 w 621660"/>
                <a:gd name="connsiteY55" fmla="*/ 771105 h 896351"/>
                <a:gd name="connsiteX56" fmla="*/ 300160 w 621660"/>
                <a:gd name="connsiteY56" fmla="*/ 771867 h 896351"/>
                <a:gd name="connsiteX57" fmla="*/ 313752 w 621660"/>
                <a:gd name="connsiteY57" fmla="*/ 782664 h 896351"/>
                <a:gd name="connsiteX58" fmla="*/ 316292 w 621660"/>
                <a:gd name="connsiteY58" fmla="*/ 788253 h 896351"/>
                <a:gd name="connsiteX59" fmla="*/ 330138 w 621660"/>
                <a:gd name="connsiteY59" fmla="*/ 801972 h 896351"/>
                <a:gd name="connsiteX60" fmla="*/ 352621 w 621660"/>
                <a:gd name="connsiteY60" fmla="*/ 801337 h 896351"/>
                <a:gd name="connsiteX61" fmla="*/ 361894 w 621660"/>
                <a:gd name="connsiteY61" fmla="*/ 800702 h 896351"/>
                <a:gd name="connsiteX62" fmla="*/ 367737 w 621660"/>
                <a:gd name="connsiteY62" fmla="*/ 797145 h 896351"/>
                <a:gd name="connsiteX63" fmla="*/ 383616 w 621660"/>
                <a:gd name="connsiteY63" fmla="*/ 790794 h 896351"/>
                <a:gd name="connsiteX64" fmla="*/ 396572 w 621660"/>
                <a:gd name="connsiteY64" fmla="*/ 793588 h 896351"/>
                <a:gd name="connsiteX65" fmla="*/ 408131 w 621660"/>
                <a:gd name="connsiteY65" fmla="*/ 795747 h 896351"/>
                <a:gd name="connsiteX66" fmla="*/ 415880 w 621660"/>
                <a:gd name="connsiteY66" fmla="*/ 793715 h 896351"/>
                <a:gd name="connsiteX67" fmla="*/ 426169 w 621660"/>
                <a:gd name="connsiteY67" fmla="*/ 790920 h 896351"/>
                <a:gd name="connsiteX68" fmla="*/ 445604 w 621660"/>
                <a:gd name="connsiteY68" fmla="*/ 798161 h 896351"/>
                <a:gd name="connsiteX69" fmla="*/ 468976 w 621660"/>
                <a:gd name="connsiteY69" fmla="*/ 814039 h 896351"/>
                <a:gd name="connsiteX70" fmla="*/ 465039 w 621660"/>
                <a:gd name="connsiteY70" fmla="*/ 837031 h 896351"/>
                <a:gd name="connsiteX71" fmla="*/ 463006 w 621660"/>
                <a:gd name="connsiteY71" fmla="*/ 841223 h 896351"/>
                <a:gd name="connsiteX72" fmla="*/ 457036 w 621660"/>
                <a:gd name="connsiteY72" fmla="*/ 852528 h 896351"/>
                <a:gd name="connsiteX73" fmla="*/ 449287 w 621660"/>
                <a:gd name="connsiteY73" fmla="*/ 867516 h 896351"/>
                <a:gd name="connsiteX74" fmla="*/ 448652 w 621660"/>
                <a:gd name="connsiteY74" fmla="*/ 870565 h 896351"/>
                <a:gd name="connsiteX75" fmla="*/ 454750 w 621660"/>
                <a:gd name="connsiteY75" fmla="*/ 873106 h 896351"/>
                <a:gd name="connsiteX76" fmla="*/ 476979 w 621660"/>
                <a:gd name="connsiteY76" fmla="*/ 896351 h 896351"/>
                <a:gd name="connsiteX77" fmla="*/ 481425 w 621660"/>
                <a:gd name="connsiteY77" fmla="*/ 877298 h 896351"/>
                <a:gd name="connsiteX78" fmla="*/ 481425 w 621660"/>
                <a:gd name="connsiteY78" fmla="*/ 876154 h 896351"/>
                <a:gd name="connsiteX79" fmla="*/ 483711 w 621660"/>
                <a:gd name="connsiteY79" fmla="*/ 861165 h 896351"/>
                <a:gd name="connsiteX80" fmla="*/ 493492 w 621660"/>
                <a:gd name="connsiteY80" fmla="*/ 809085 h 896351"/>
                <a:gd name="connsiteX81" fmla="*/ 501622 w 621660"/>
                <a:gd name="connsiteY81" fmla="*/ 739094 h 896351"/>
                <a:gd name="connsiteX82" fmla="*/ 501622 w 621660"/>
                <a:gd name="connsiteY82" fmla="*/ 737189 h 896351"/>
                <a:gd name="connsiteX83" fmla="*/ 497430 w 621660"/>
                <a:gd name="connsiteY83" fmla="*/ 713562 h 896351"/>
                <a:gd name="connsiteX84" fmla="*/ 484600 w 621660"/>
                <a:gd name="connsiteY84" fmla="*/ 693365 h 896351"/>
                <a:gd name="connsiteX85" fmla="*/ 477995 w 621660"/>
                <a:gd name="connsiteY85" fmla="*/ 689300 h 896351"/>
                <a:gd name="connsiteX86" fmla="*/ 469484 w 621660"/>
                <a:gd name="connsiteY86" fmla="*/ 679011 h 896351"/>
                <a:gd name="connsiteX87" fmla="*/ 470120 w 621660"/>
                <a:gd name="connsiteY87" fmla="*/ 666182 h 896351"/>
                <a:gd name="connsiteX88" fmla="*/ 471898 w 621660"/>
                <a:gd name="connsiteY88" fmla="*/ 645223 h 896351"/>
                <a:gd name="connsiteX89" fmla="*/ 480790 w 621660"/>
                <a:gd name="connsiteY89" fmla="*/ 635315 h 896351"/>
                <a:gd name="connsiteX90" fmla="*/ 497938 w 621660"/>
                <a:gd name="connsiteY90" fmla="*/ 630615 h 896351"/>
                <a:gd name="connsiteX91" fmla="*/ 500097 w 621660"/>
                <a:gd name="connsiteY91" fmla="*/ 630615 h 896351"/>
                <a:gd name="connsiteX92" fmla="*/ 517881 w 621660"/>
                <a:gd name="connsiteY92" fmla="*/ 632775 h 896351"/>
                <a:gd name="connsiteX93" fmla="*/ 519786 w 621660"/>
                <a:gd name="connsiteY93" fmla="*/ 634172 h 896351"/>
                <a:gd name="connsiteX94" fmla="*/ 519786 w 621660"/>
                <a:gd name="connsiteY94" fmla="*/ 634172 h 896351"/>
                <a:gd name="connsiteX95" fmla="*/ 518770 w 621660"/>
                <a:gd name="connsiteY95" fmla="*/ 631758 h 896351"/>
                <a:gd name="connsiteX96" fmla="*/ 516103 w 621660"/>
                <a:gd name="connsiteY96" fmla="*/ 624518 h 896351"/>
                <a:gd name="connsiteX97" fmla="*/ 510514 w 621660"/>
                <a:gd name="connsiteY97" fmla="*/ 620326 h 896351"/>
                <a:gd name="connsiteX98" fmla="*/ 499970 w 621660"/>
                <a:gd name="connsiteY98" fmla="*/ 619056 h 896351"/>
                <a:gd name="connsiteX99" fmla="*/ 485871 w 621660"/>
                <a:gd name="connsiteY99" fmla="*/ 615372 h 896351"/>
                <a:gd name="connsiteX100" fmla="*/ 483330 w 621660"/>
                <a:gd name="connsiteY100" fmla="*/ 589713 h 896351"/>
                <a:gd name="connsiteX101" fmla="*/ 483330 w 621660"/>
                <a:gd name="connsiteY101" fmla="*/ 588697 h 896351"/>
                <a:gd name="connsiteX102" fmla="*/ 487522 w 621660"/>
                <a:gd name="connsiteY102" fmla="*/ 579424 h 896351"/>
                <a:gd name="connsiteX103" fmla="*/ 497430 w 621660"/>
                <a:gd name="connsiteY103" fmla="*/ 575867 h 896351"/>
                <a:gd name="connsiteX104" fmla="*/ 510005 w 621660"/>
                <a:gd name="connsiteY104" fmla="*/ 576248 h 896351"/>
                <a:gd name="connsiteX105" fmla="*/ 548748 w 621660"/>
                <a:gd name="connsiteY105" fmla="*/ 577138 h 896351"/>
                <a:gd name="connsiteX106" fmla="*/ 564499 w 621660"/>
                <a:gd name="connsiteY106" fmla="*/ 574851 h 896351"/>
                <a:gd name="connsiteX107" fmla="*/ 566023 w 621660"/>
                <a:gd name="connsiteY107" fmla="*/ 572310 h 896351"/>
                <a:gd name="connsiteX108" fmla="*/ 566023 w 621660"/>
                <a:gd name="connsiteY108" fmla="*/ 572310 h 896351"/>
                <a:gd name="connsiteX109" fmla="*/ 578472 w 621660"/>
                <a:gd name="connsiteY109" fmla="*/ 564816 h 896351"/>
                <a:gd name="connsiteX110" fmla="*/ 583299 w 621660"/>
                <a:gd name="connsiteY110" fmla="*/ 568754 h 896351"/>
                <a:gd name="connsiteX111" fmla="*/ 587618 w 621660"/>
                <a:gd name="connsiteY111" fmla="*/ 571167 h 896351"/>
                <a:gd name="connsiteX112" fmla="*/ 595874 w 621660"/>
                <a:gd name="connsiteY112" fmla="*/ 565959 h 896351"/>
                <a:gd name="connsiteX113" fmla="*/ 621660 w 621660"/>
                <a:gd name="connsiteY113" fmla="*/ 551605 h 896351"/>
                <a:gd name="connsiteX114" fmla="*/ 616579 w 621660"/>
                <a:gd name="connsiteY114" fmla="*/ 541571 h 896351"/>
                <a:gd name="connsiteX115" fmla="*/ 607561 w 621660"/>
                <a:gd name="connsiteY115" fmla="*/ 531281 h 896351"/>
                <a:gd name="connsiteX116" fmla="*/ 598923 w 621660"/>
                <a:gd name="connsiteY116" fmla="*/ 526709 h 896351"/>
                <a:gd name="connsiteX117" fmla="*/ 591428 w 621660"/>
                <a:gd name="connsiteY117" fmla="*/ 520484 h 896351"/>
                <a:gd name="connsiteX118" fmla="*/ 598923 w 621660"/>
                <a:gd name="connsiteY118" fmla="*/ 507401 h 896351"/>
                <a:gd name="connsiteX119" fmla="*/ 605147 w 621660"/>
                <a:gd name="connsiteY119" fmla="*/ 502828 h 896351"/>
                <a:gd name="connsiteX120" fmla="*/ 607053 w 621660"/>
                <a:gd name="connsiteY120" fmla="*/ 501176 h 896351"/>
                <a:gd name="connsiteX121" fmla="*/ 616706 w 621660"/>
                <a:gd name="connsiteY121" fmla="*/ 486569 h 896351"/>
                <a:gd name="connsiteX122" fmla="*/ 605528 w 621660"/>
                <a:gd name="connsiteY122" fmla="*/ 471072 h 896351"/>
                <a:gd name="connsiteX123" fmla="*/ 605528 w 621660"/>
                <a:gd name="connsiteY123" fmla="*/ 471072 h 896351"/>
                <a:gd name="connsiteX124" fmla="*/ 598542 w 621660"/>
                <a:gd name="connsiteY124" fmla="*/ 462561 h 896351"/>
                <a:gd name="connsiteX125" fmla="*/ 592318 w 621660"/>
                <a:gd name="connsiteY125" fmla="*/ 444396 h 896351"/>
                <a:gd name="connsiteX126" fmla="*/ 586983 w 621660"/>
                <a:gd name="connsiteY126" fmla="*/ 418610 h 896351"/>
                <a:gd name="connsiteX127" fmla="*/ 586983 w 621660"/>
                <a:gd name="connsiteY127" fmla="*/ 401335 h 896351"/>
                <a:gd name="connsiteX128" fmla="*/ 590158 w 621660"/>
                <a:gd name="connsiteY128" fmla="*/ 381392 h 896351"/>
                <a:gd name="connsiteX129" fmla="*/ 601590 w 621660"/>
                <a:gd name="connsiteY129" fmla="*/ 365514 h 896351"/>
                <a:gd name="connsiteX130" fmla="*/ 610101 w 621660"/>
                <a:gd name="connsiteY130" fmla="*/ 354463 h 896351"/>
                <a:gd name="connsiteX131" fmla="*/ 610863 w 621660"/>
                <a:gd name="connsiteY131" fmla="*/ 348365 h 896351"/>
                <a:gd name="connsiteX132" fmla="*/ 605909 w 621660"/>
                <a:gd name="connsiteY132" fmla="*/ 340998 h 896351"/>
                <a:gd name="connsiteX133" fmla="*/ 595493 w 621660"/>
                <a:gd name="connsiteY133" fmla="*/ 336806 h 896351"/>
                <a:gd name="connsiteX134" fmla="*/ 593207 w 621660"/>
                <a:gd name="connsiteY134" fmla="*/ 336552 h 896351"/>
                <a:gd name="connsiteX135" fmla="*/ 566532 w 621660"/>
                <a:gd name="connsiteY135" fmla="*/ 338330 h 896351"/>
                <a:gd name="connsiteX136" fmla="*/ 543032 w 621660"/>
                <a:gd name="connsiteY136" fmla="*/ 341633 h 896351"/>
                <a:gd name="connsiteX137" fmla="*/ 521819 w 621660"/>
                <a:gd name="connsiteY137" fmla="*/ 345698 h 896351"/>
                <a:gd name="connsiteX138" fmla="*/ 504416 w 621660"/>
                <a:gd name="connsiteY138" fmla="*/ 341760 h 896351"/>
                <a:gd name="connsiteX139" fmla="*/ 479773 w 621660"/>
                <a:gd name="connsiteY139" fmla="*/ 314196 h 896351"/>
                <a:gd name="connsiteX140" fmla="*/ 467833 w 621660"/>
                <a:gd name="connsiteY140" fmla="*/ 299461 h 896351"/>
                <a:gd name="connsiteX141" fmla="*/ 448271 w 621660"/>
                <a:gd name="connsiteY141" fmla="*/ 294253 h 896351"/>
                <a:gd name="connsiteX142" fmla="*/ 429090 w 621660"/>
                <a:gd name="connsiteY142" fmla="*/ 295269 h 896351"/>
                <a:gd name="connsiteX143" fmla="*/ 400383 w 621660"/>
                <a:gd name="connsiteY143" fmla="*/ 298572 h 896351"/>
                <a:gd name="connsiteX144" fmla="*/ 398477 w 621660"/>
                <a:gd name="connsiteY144" fmla="*/ 298572 h 896351"/>
                <a:gd name="connsiteX145" fmla="*/ 377264 w 621660"/>
                <a:gd name="connsiteY145" fmla="*/ 295650 h 896351"/>
                <a:gd name="connsiteX146" fmla="*/ 363037 w 621660"/>
                <a:gd name="connsiteY146" fmla="*/ 288918 h 896351"/>
                <a:gd name="connsiteX147" fmla="*/ 358973 w 621660"/>
                <a:gd name="connsiteY147" fmla="*/ 281677 h 896351"/>
                <a:gd name="connsiteX148" fmla="*/ 354400 w 621660"/>
                <a:gd name="connsiteY148" fmla="*/ 277867 h 896351"/>
                <a:gd name="connsiteX149" fmla="*/ 346778 w 621660"/>
                <a:gd name="connsiteY149" fmla="*/ 273167 h 896351"/>
                <a:gd name="connsiteX150" fmla="*/ 342714 w 621660"/>
                <a:gd name="connsiteY150" fmla="*/ 265291 h 896351"/>
                <a:gd name="connsiteX151" fmla="*/ 341570 w 621660"/>
                <a:gd name="connsiteY151" fmla="*/ 253986 h 896351"/>
                <a:gd name="connsiteX152" fmla="*/ 344873 w 621660"/>
                <a:gd name="connsiteY152" fmla="*/ 240775 h 896351"/>
                <a:gd name="connsiteX153" fmla="*/ 346905 w 621660"/>
                <a:gd name="connsiteY153" fmla="*/ 232011 h 896351"/>
                <a:gd name="connsiteX154" fmla="*/ 342714 w 621660"/>
                <a:gd name="connsiteY154" fmla="*/ 221341 h 896351"/>
                <a:gd name="connsiteX155" fmla="*/ 334330 w 621660"/>
                <a:gd name="connsiteY155" fmla="*/ 205462 h 896351"/>
                <a:gd name="connsiteX156" fmla="*/ 324168 w 621660"/>
                <a:gd name="connsiteY156" fmla="*/ 187425 h 896351"/>
                <a:gd name="connsiteX157" fmla="*/ 317817 w 621660"/>
                <a:gd name="connsiteY157" fmla="*/ 180946 h 896351"/>
                <a:gd name="connsiteX158" fmla="*/ 312736 w 621660"/>
                <a:gd name="connsiteY158" fmla="*/ 179549 h 896351"/>
                <a:gd name="connsiteX159" fmla="*/ 305495 w 621660"/>
                <a:gd name="connsiteY159" fmla="*/ 180438 h 896351"/>
                <a:gd name="connsiteX160" fmla="*/ 289490 w 621660"/>
                <a:gd name="connsiteY160" fmla="*/ 176755 h 896351"/>
                <a:gd name="connsiteX161" fmla="*/ 301557 w 621660"/>
                <a:gd name="connsiteY161" fmla="*/ 157447 h 896351"/>
                <a:gd name="connsiteX162" fmla="*/ 310576 w 621660"/>
                <a:gd name="connsiteY162" fmla="*/ 146396 h 896351"/>
                <a:gd name="connsiteX163" fmla="*/ 313879 w 621660"/>
                <a:gd name="connsiteY163" fmla="*/ 127342 h 896351"/>
                <a:gd name="connsiteX164" fmla="*/ 317563 w 621660"/>
                <a:gd name="connsiteY164" fmla="*/ 106510 h 896351"/>
                <a:gd name="connsiteX165" fmla="*/ 327089 w 621660"/>
                <a:gd name="connsiteY165" fmla="*/ 87710 h 896351"/>
                <a:gd name="connsiteX166" fmla="*/ 335854 w 621660"/>
                <a:gd name="connsiteY166" fmla="*/ 75135 h 896351"/>
                <a:gd name="connsiteX167" fmla="*/ 343857 w 621660"/>
                <a:gd name="connsiteY167" fmla="*/ 71070 h 896351"/>
                <a:gd name="connsiteX168" fmla="*/ 343857 w 621660"/>
                <a:gd name="connsiteY168" fmla="*/ 71070 h 896351"/>
                <a:gd name="connsiteX169" fmla="*/ 347286 w 621660"/>
                <a:gd name="connsiteY169" fmla="*/ 69164 h 896351"/>
                <a:gd name="connsiteX170" fmla="*/ 351732 w 621660"/>
                <a:gd name="connsiteY170" fmla="*/ 61670 h 896351"/>
                <a:gd name="connsiteX171" fmla="*/ 364816 w 621660"/>
                <a:gd name="connsiteY171" fmla="*/ 43124 h 896351"/>
                <a:gd name="connsiteX172" fmla="*/ 375994 w 621660"/>
                <a:gd name="connsiteY172" fmla="*/ 38552 h 896351"/>
                <a:gd name="connsiteX173" fmla="*/ 387553 w 621660"/>
                <a:gd name="connsiteY173" fmla="*/ 33725 h 896351"/>
                <a:gd name="connsiteX174" fmla="*/ 408004 w 621660"/>
                <a:gd name="connsiteY174" fmla="*/ 27500 h 896351"/>
                <a:gd name="connsiteX175" fmla="*/ 412196 w 621660"/>
                <a:gd name="connsiteY175" fmla="*/ 18354 h 896351"/>
                <a:gd name="connsiteX176" fmla="*/ 405718 w 621660"/>
                <a:gd name="connsiteY176" fmla="*/ 5017 h 896351"/>
                <a:gd name="connsiteX177" fmla="*/ 389205 w 621660"/>
                <a:gd name="connsiteY177" fmla="*/ 190 h 896351"/>
                <a:gd name="connsiteX178" fmla="*/ 371675 w 621660"/>
                <a:gd name="connsiteY178" fmla="*/ 4382 h 896351"/>
                <a:gd name="connsiteX179" fmla="*/ 355797 w 621660"/>
                <a:gd name="connsiteY179" fmla="*/ 18735 h 896351"/>
                <a:gd name="connsiteX180" fmla="*/ 349319 w 621660"/>
                <a:gd name="connsiteY180" fmla="*/ 30422 h 896351"/>
                <a:gd name="connsiteX181" fmla="*/ 334076 w 621660"/>
                <a:gd name="connsiteY181" fmla="*/ 37916 h 896351"/>
                <a:gd name="connsiteX182" fmla="*/ 317817 w 621660"/>
                <a:gd name="connsiteY182" fmla="*/ 48967 h 896351"/>
                <a:gd name="connsiteX183" fmla="*/ 295460 w 621660"/>
                <a:gd name="connsiteY183" fmla="*/ 62178 h 896351"/>
                <a:gd name="connsiteX184" fmla="*/ 276279 w 621660"/>
                <a:gd name="connsiteY184" fmla="*/ 61543 h 896351"/>
                <a:gd name="connsiteX185" fmla="*/ 254431 w 621660"/>
                <a:gd name="connsiteY185" fmla="*/ 65100 h 896351"/>
                <a:gd name="connsiteX186" fmla="*/ 248588 w 621660"/>
                <a:gd name="connsiteY186" fmla="*/ 78818 h 896351"/>
                <a:gd name="connsiteX187" fmla="*/ 233980 w 621660"/>
                <a:gd name="connsiteY187" fmla="*/ 90886 h 896351"/>
                <a:gd name="connsiteX188" fmla="*/ 236521 w 621660"/>
                <a:gd name="connsiteY188" fmla="*/ 83391 h 896351"/>
                <a:gd name="connsiteX189" fmla="*/ 232583 w 621660"/>
                <a:gd name="connsiteY189" fmla="*/ 76278 h 896351"/>
                <a:gd name="connsiteX190" fmla="*/ 215943 w 621660"/>
                <a:gd name="connsiteY190" fmla="*/ 76278 h 896351"/>
                <a:gd name="connsiteX191" fmla="*/ 205145 w 621660"/>
                <a:gd name="connsiteY191" fmla="*/ 84407 h 896351"/>
                <a:gd name="connsiteX192" fmla="*/ 194729 w 621660"/>
                <a:gd name="connsiteY192" fmla="*/ 90886 h 896351"/>
                <a:gd name="connsiteX193" fmla="*/ 182027 w 621660"/>
                <a:gd name="connsiteY193" fmla="*/ 103842 h 896351"/>
                <a:gd name="connsiteX194" fmla="*/ 173897 w 621660"/>
                <a:gd name="connsiteY194" fmla="*/ 112988 h 896351"/>
                <a:gd name="connsiteX195" fmla="*/ 175803 w 621660"/>
                <a:gd name="connsiteY195" fmla="*/ 121372 h 896351"/>
                <a:gd name="connsiteX196" fmla="*/ 177708 w 621660"/>
                <a:gd name="connsiteY196" fmla="*/ 130518 h 896351"/>
                <a:gd name="connsiteX197" fmla="*/ 170849 w 621660"/>
                <a:gd name="connsiteY197" fmla="*/ 142585 h 896351"/>
                <a:gd name="connsiteX198" fmla="*/ 174786 w 621660"/>
                <a:gd name="connsiteY198" fmla="*/ 150969 h 896351"/>
                <a:gd name="connsiteX199" fmla="*/ 169197 w 621660"/>
                <a:gd name="connsiteY199" fmla="*/ 164306 h 896351"/>
                <a:gd name="connsiteX200" fmla="*/ 157130 w 621660"/>
                <a:gd name="connsiteY200" fmla="*/ 166593 h 896351"/>
                <a:gd name="connsiteX201" fmla="*/ 144809 w 621660"/>
                <a:gd name="connsiteY201" fmla="*/ 176374 h 896351"/>
                <a:gd name="connsiteX202" fmla="*/ 137949 w 621660"/>
                <a:gd name="connsiteY202" fmla="*/ 194919 h 896351"/>
                <a:gd name="connsiteX203" fmla="*/ 119785 w 621660"/>
                <a:gd name="connsiteY203" fmla="*/ 202414 h 896351"/>
                <a:gd name="connsiteX204" fmla="*/ 108098 w 621660"/>
                <a:gd name="connsiteY204" fmla="*/ 208638 h 896351"/>
                <a:gd name="connsiteX205" fmla="*/ 112671 w 621660"/>
                <a:gd name="connsiteY205" fmla="*/ 219435 h 896351"/>
                <a:gd name="connsiteX206" fmla="*/ 114323 w 621660"/>
                <a:gd name="connsiteY206" fmla="*/ 236075 h 896351"/>
                <a:gd name="connsiteX207" fmla="*/ 107844 w 621660"/>
                <a:gd name="connsiteY207" fmla="*/ 240267 h 896351"/>
                <a:gd name="connsiteX208" fmla="*/ 99715 w 621660"/>
                <a:gd name="connsiteY208" fmla="*/ 226294 h 896351"/>
                <a:gd name="connsiteX209" fmla="*/ 89045 w 621660"/>
                <a:gd name="connsiteY209" fmla="*/ 215243 h 896351"/>
                <a:gd name="connsiteX210" fmla="*/ 83074 w 621660"/>
                <a:gd name="connsiteY210" fmla="*/ 210035 h 89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21660" h="896351">
                  <a:moveTo>
                    <a:pt x="83455" y="210416"/>
                  </a:moveTo>
                  <a:cubicBezTo>
                    <a:pt x="83455" y="211814"/>
                    <a:pt x="83582" y="213338"/>
                    <a:pt x="83964" y="214862"/>
                  </a:cubicBezTo>
                  <a:cubicBezTo>
                    <a:pt x="84980" y="219181"/>
                    <a:pt x="87901" y="224008"/>
                    <a:pt x="90569" y="228454"/>
                  </a:cubicBezTo>
                  <a:cubicBezTo>
                    <a:pt x="94888" y="235694"/>
                    <a:pt x="98698" y="242045"/>
                    <a:pt x="95142" y="247127"/>
                  </a:cubicBezTo>
                  <a:cubicBezTo>
                    <a:pt x="92982" y="250302"/>
                    <a:pt x="89299" y="254240"/>
                    <a:pt x="85488" y="257543"/>
                  </a:cubicBezTo>
                  <a:cubicBezTo>
                    <a:pt x="81931" y="260591"/>
                    <a:pt x="77993" y="263259"/>
                    <a:pt x="74945" y="264529"/>
                  </a:cubicBezTo>
                  <a:cubicBezTo>
                    <a:pt x="70499" y="266180"/>
                    <a:pt x="68721" y="264529"/>
                    <a:pt x="66815" y="262878"/>
                  </a:cubicBezTo>
                  <a:cubicBezTo>
                    <a:pt x="66180" y="262370"/>
                    <a:pt x="65545" y="261734"/>
                    <a:pt x="62750" y="263132"/>
                  </a:cubicBezTo>
                  <a:cubicBezTo>
                    <a:pt x="58686" y="265164"/>
                    <a:pt x="55510" y="274818"/>
                    <a:pt x="53478" y="282566"/>
                  </a:cubicBezTo>
                  <a:cubicBezTo>
                    <a:pt x="56018" y="284726"/>
                    <a:pt x="57923" y="286758"/>
                    <a:pt x="59829" y="289934"/>
                  </a:cubicBezTo>
                  <a:cubicBezTo>
                    <a:pt x="62750" y="294634"/>
                    <a:pt x="67831" y="299969"/>
                    <a:pt x="73547" y="305685"/>
                  </a:cubicBezTo>
                  <a:cubicBezTo>
                    <a:pt x="79264" y="311401"/>
                    <a:pt x="79899" y="312163"/>
                    <a:pt x="81042" y="318260"/>
                  </a:cubicBezTo>
                  <a:cubicBezTo>
                    <a:pt x="82185" y="324231"/>
                    <a:pt x="78629" y="331471"/>
                    <a:pt x="76342" y="336425"/>
                  </a:cubicBezTo>
                  <a:cubicBezTo>
                    <a:pt x="74056" y="341252"/>
                    <a:pt x="77612" y="345317"/>
                    <a:pt x="82566" y="350779"/>
                  </a:cubicBezTo>
                  <a:cubicBezTo>
                    <a:pt x="87393" y="356114"/>
                    <a:pt x="87012" y="364371"/>
                    <a:pt x="85234" y="368181"/>
                  </a:cubicBezTo>
                  <a:cubicBezTo>
                    <a:pt x="83455" y="371865"/>
                    <a:pt x="77866" y="374787"/>
                    <a:pt x="77231" y="378851"/>
                  </a:cubicBezTo>
                  <a:cubicBezTo>
                    <a:pt x="76596" y="382916"/>
                    <a:pt x="81296" y="387108"/>
                    <a:pt x="83455" y="393841"/>
                  </a:cubicBezTo>
                  <a:cubicBezTo>
                    <a:pt x="85615" y="400446"/>
                    <a:pt x="84980" y="409719"/>
                    <a:pt x="84472" y="415689"/>
                  </a:cubicBezTo>
                  <a:cubicBezTo>
                    <a:pt x="83964" y="421659"/>
                    <a:pt x="84472" y="429661"/>
                    <a:pt x="84980" y="436013"/>
                  </a:cubicBezTo>
                  <a:cubicBezTo>
                    <a:pt x="85488" y="442364"/>
                    <a:pt x="85615" y="442364"/>
                    <a:pt x="85615" y="447445"/>
                  </a:cubicBezTo>
                  <a:cubicBezTo>
                    <a:pt x="85615" y="452526"/>
                    <a:pt x="88028" y="456591"/>
                    <a:pt x="90823" y="457861"/>
                  </a:cubicBezTo>
                  <a:cubicBezTo>
                    <a:pt x="93617" y="459131"/>
                    <a:pt x="95396" y="460148"/>
                    <a:pt x="97174" y="462434"/>
                  </a:cubicBezTo>
                  <a:cubicBezTo>
                    <a:pt x="98952" y="464720"/>
                    <a:pt x="97936" y="466626"/>
                    <a:pt x="94507" y="472469"/>
                  </a:cubicBezTo>
                  <a:cubicBezTo>
                    <a:pt x="91077" y="478312"/>
                    <a:pt x="87647" y="480090"/>
                    <a:pt x="85107" y="486569"/>
                  </a:cubicBezTo>
                  <a:cubicBezTo>
                    <a:pt x="82566" y="493047"/>
                    <a:pt x="80153" y="494952"/>
                    <a:pt x="76469" y="498636"/>
                  </a:cubicBezTo>
                  <a:cubicBezTo>
                    <a:pt x="72785" y="502320"/>
                    <a:pt x="71261" y="502701"/>
                    <a:pt x="68339" y="507528"/>
                  </a:cubicBezTo>
                  <a:cubicBezTo>
                    <a:pt x="65418" y="512355"/>
                    <a:pt x="65545" y="519087"/>
                    <a:pt x="63131" y="523914"/>
                  </a:cubicBezTo>
                  <a:cubicBezTo>
                    <a:pt x="60718" y="528868"/>
                    <a:pt x="56018" y="531281"/>
                    <a:pt x="47634" y="535473"/>
                  </a:cubicBezTo>
                  <a:cubicBezTo>
                    <a:pt x="39378" y="539665"/>
                    <a:pt x="38616" y="536489"/>
                    <a:pt x="32772" y="537633"/>
                  </a:cubicBezTo>
                  <a:cubicBezTo>
                    <a:pt x="26929" y="538776"/>
                    <a:pt x="23246" y="542460"/>
                    <a:pt x="19435" y="547033"/>
                  </a:cubicBezTo>
                  <a:cubicBezTo>
                    <a:pt x="15751" y="551605"/>
                    <a:pt x="16005" y="553384"/>
                    <a:pt x="15751" y="558592"/>
                  </a:cubicBezTo>
                  <a:cubicBezTo>
                    <a:pt x="15497" y="563800"/>
                    <a:pt x="18165" y="567992"/>
                    <a:pt x="16640" y="572946"/>
                  </a:cubicBezTo>
                  <a:cubicBezTo>
                    <a:pt x="14989" y="577772"/>
                    <a:pt x="11178" y="579678"/>
                    <a:pt x="5335" y="582599"/>
                  </a:cubicBezTo>
                  <a:cubicBezTo>
                    <a:pt x="3049" y="583743"/>
                    <a:pt x="1270" y="584886"/>
                    <a:pt x="0" y="586029"/>
                  </a:cubicBezTo>
                  <a:cubicBezTo>
                    <a:pt x="2922" y="588443"/>
                    <a:pt x="5970" y="590983"/>
                    <a:pt x="8892" y="593524"/>
                  </a:cubicBezTo>
                  <a:cubicBezTo>
                    <a:pt x="15751" y="599367"/>
                    <a:pt x="22992" y="605464"/>
                    <a:pt x="31629" y="611434"/>
                  </a:cubicBezTo>
                  <a:cubicBezTo>
                    <a:pt x="42680" y="618929"/>
                    <a:pt x="50683" y="620961"/>
                    <a:pt x="56780" y="622486"/>
                  </a:cubicBezTo>
                  <a:cubicBezTo>
                    <a:pt x="60845" y="623502"/>
                    <a:pt x="64275" y="624391"/>
                    <a:pt x="67323" y="626296"/>
                  </a:cubicBezTo>
                  <a:cubicBezTo>
                    <a:pt x="71261" y="628964"/>
                    <a:pt x="72785" y="632775"/>
                    <a:pt x="74310" y="636839"/>
                  </a:cubicBezTo>
                  <a:cubicBezTo>
                    <a:pt x="75834" y="640777"/>
                    <a:pt x="77485" y="645096"/>
                    <a:pt x="82185" y="647509"/>
                  </a:cubicBezTo>
                  <a:cubicBezTo>
                    <a:pt x="87012" y="649923"/>
                    <a:pt x="93872" y="651828"/>
                    <a:pt x="100604" y="652718"/>
                  </a:cubicBezTo>
                  <a:cubicBezTo>
                    <a:pt x="107590" y="653734"/>
                    <a:pt x="114196" y="653734"/>
                    <a:pt x="118006" y="652718"/>
                  </a:cubicBezTo>
                  <a:cubicBezTo>
                    <a:pt x="119785" y="652209"/>
                    <a:pt x="121309" y="651447"/>
                    <a:pt x="122960" y="650685"/>
                  </a:cubicBezTo>
                  <a:cubicBezTo>
                    <a:pt x="129311" y="647636"/>
                    <a:pt x="135663" y="644715"/>
                    <a:pt x="150525" y="651828"/>
                  </a:cubicBezTo>
                  <a:cubicBezTo>
                    <a:pt x="160941" y="656909"/>
                    <a:pt x="167927" y="660466"/>
                    <a:pt x="174913" y="664150"/>
                  </a:cubicBezTo>
                  <a:cubicBezTo>
                    <a:pt x="179486" y="666563"/>
                    <a:pt x="183932" y="668850"/>
                    <a:pt x="189394" y="671644"/>
                  </a:cubicBezTo>
                  <a:cubicBezTo>
                    <a:pt x="195237" y="674566"/>
                    <a:pt x="199810" y="674947"/>
                    <a:pt x="204256" y="675328"/>
                  </a:cubicBezTo>
                  <a:cubicBezTo>
                    <a:pt x="210099" y="675836"/>
                    <a:pt x="215816" y="676344"/>
                    <a:pt x="223945" y="681298"/>
                  </a:cubicBezTo>
                  <a:cubicBezTo>
                    <a:pt x="231186" y="685744"/>
                    <a:pt x="236648" y="690190"/>
                    <a:pt x="240966" y="694763"/>
                  </a:cubicBezTo>
                  <a:cubicBezTo>
                    <a:pt x="245285" y="699463"/>
                    <a:pt x="248334" y="704163"/>
                    <a:pt x="250493" y="709371"/>
                  </a:cubicBezTo>
                  <a:cubicBezTo>
                    <a:pt x="252653" y="714451"/>
                    <a:pt x="251382" y="717373"/>
                    <a:pt x="250366" y="720041"/>
                  </a:cubicBezTo>
                  <a:cubicBezTo>
                    <a:pt x="249604" y="721819"/>
                    <a:pt x="249096" y="723343"/>
                    <a:pt x="255193" y="728297"/>
                  </a:cubicBezTo>
                  <a:cubicBezTo>
                    <a:pt x="260655" y="732743"/>
                    <a:pt x="264847" y="733632"/>
                    <a:pt x="268658" y="734395"/>
                  </a:cubicBezTo>
                  <a:cubicBezTo>
                    <a:pt x="274374" y="735665"/>
                    <a:pt x="279582" y="736681"/>
                    <a:pt x="286441" y="745192"/>
                  </a:cubicBezTo>
                  <a:cubicBezTo>
                    <a:pt x="294444" y="754973"/>
                    <a:pt x="296349" y="763229"/>
                    <a:pt x="297493" y="768183"/>
                  </a:cubicBezTo>
                  <a:cubicBezTo>
                    <a:pt x="297874" y="769961"/>
                    <a:pt x="298128" y="771105"/>
                    <a:pt x="298128" y="771105"/>
                  </a:cubicBezTo>
                  <a:cubicBezTo>
                    <a:pt x="298255" y="771232"/>
                    <a:pt x="299144" y="771486"/>
                    <a:pt x="300160" y="771867"/>
                  </a:cubicBezTo>
                  <a:cubicBezTo>
                    <a:pt x="304098" y="773010"/>
                    <a:pt x="309687" y="774534"/>
                    <a:pt x="313752" y="782664"/>
                  </a:cubicBezTo>
                  <a:cubicBezTo>
                    <a:pt x="314641" y="784569"/>
                    <a:pt x="315530" y="786348"/>
                    <a:pt x="316292" y="788253"/>
                  </a:cubicBezTo>
                  <a:cubicBezTo>
                    <a:pt x="319214" y="794985"/>
                    <a:pt x="321881" y="801209"/>
                    <a:pt x="330138" y="801972"/>
                  </a:cubicBezTo>
                  <a:cubicBezTo>
                    <a:pt x="338014" y="802861"/>
                    <a:pt x="346143" y="801972"/>
                    <a:pt x="352621" y="801337"/>
                  </a:cubicBezTo>
                  <a:cubicBezTo>
                    <a:pt x="356178" y="800955"/>
                    <a:pt x="359354" y="800702"/>
                    <a:pt x="361894" y="800702"/>
                  </a:cubicBezTo>
                  <a:cubicBezTo>
                    <a:pt x="363673" y="800702"/>
                    <a:pt x="365578" y="799050"/>
                    <a:pt x="367737" y="797145"/>
                  </a:cubicBezTo>
                  <a:cubicBezTo>
                    <a:pt x="371802" y="793715"/>
                    <a:pt x="376248" y="789777"/>
                    <a:pt x="383616" y="790794"/>
                  </a:cubicBezTo>
                  <a:cubicBezTo>
                    <a:pt x="388569" y="791429"/>
                    <a:pt x="392761" y="792572"/>
                    <a:pt x="396572" y="793588"/>
                  </a:cubicBezTo>
                  <a:cubicBezTo>
                    <a:pt x="400637" y="794731"/>
                    <a:pt x="404321" y="795747"/>
                    <a:pt x="408131" y="795747"/>
                  </a:cubicBezTo>
                  <a:cubicBezTo>
                    <a:pt x="411434" y="795747"/>
                    <a:pt x="413593" y="794731"/>
                    <a:pt x="415880" y="793715"/>
                  </a:cubicBezTo>
                  <a:cubicBezTo>
                    <a:pt x="418674" y="792445"/>
                    <a:pt x="421596" y="791175"/>
                    <a:pt x="426169" y="790920"/>
                  </a:cubicBezTo>
                  <a:cubicBezTo>
                    <a:pt x="430361" y="790794"/>
                    <a:pt x="437982" y="793969"/>
                    <a:pt x="445604" y="798161"/>
                  </a:cubicBezTo>
                  <a:cubicBezTo>
                    <a:pt x="455639" y="803623"/>
                    <a:pt x="466055" y="810863"/>
                    <a:pt x="468976" y="814039"/>
                  </a:cubicBezTo>
                  <a:cubicBezTo>
                    <a:pt x="474057" y="819628"/>
                    <a:pt x="468722" y="830044"/>
                    <a:pt x="465039" y="837031"/>
                  </a:cubicBezTo>
                  <a:cubicBezTo>
                    <a:pt x="464149" y="838809"/>
                    <a:pt x="463387" y="840333"/>
                    <a:pt x="463006" y="841223"/>
                  </a:cubicBezTo>
                  <a:cubicBezTo>
                    <a:pt x="462117" y="843382"/>
                    <a:pt x="459704" y="847701"/>
                    <a:pt x="457036" y="852528"/>
                  </a:cubicBezTo>
                  <a:cubicBezTo>
                    <a:pt x="453352" y="859006"/>
                    <a:pt x="449287" y="866373"/>
                    <a:pt x="449287" y="867516"/>
                  </a:cubicBezTo>
                  <a:cubicBezTo>
                    <a:pt x="449287" y="868787"/>
                    <a:pt x="449033" y="869676"/>
                    <a:pt x="448652" y="870565"/>
                  </a:cubicBezTo>
                  <a:cubicBezTo>
                    <a:pt x="448525" y="870946"/>
                    <a:pt x="448398" y="871327"/>
                    <a:pt x="454750" y="873106"/>
                  </a:cubicBezTo>
                  <a:cubicBezTo>
                    <a:pt x="464785" y="876027"/>
                    <a:pt x="473041" y="888984"/>
                    <a:pt x="476979" y="896351"/>
                  </a:cubicBezTo>
                  <a:cubicBezTo>
                    <a:pt x="478757" y="891778"/>
                    <a:pt x="480155" y="884284"/>
                    <a:pt x="481425" y="877298"/>
                  </a:cubicBezTo>
                  <a:lnTo>
                    <a:pt x="481425" y="876154"/>
                  </a:lnTo>
                  <a:cubicBezTo>
                    <a:pt x="482187" y="872852"/>
                    <a:pt x="482949" y="867516"/>
                    <a:pt x="483711" y="861165"/>
                  </a:cubicBezTo>
                  <a:cubicBezTo>
                    <a:pt x="485871" y="844525"/>
                    <a:pt x="488792" y="821407"/>
                    <a:pt x="493492" y="809085"/>
                  </a:cubicBezTo>
                  <a:cubicBezTo>
                    <a:pt x="499462" y="793588"/>
                    <a:pt x="500733" y="760943"/>
                    <a:pt x="501622" y="739094"/>
                  </a:cubicBezTo>
                  <a:lnTo>
                    <a:pt x="501622" y="737189"/>
                  </a:lnTo>
                  <a:cubicBezTo>
                    <a:pt x="502003" y="728678"/>
                    <a:pt x="500225" y="720549"/>
                    <a:pt x="497430" y="713562"/>
                  </a:cubicBezTo>
                  <a:cubicBezTo>
                    <a:pt x="493619" y="703781"/>
                    <a:pt x="488157" y="696414"/>
                    <a:pt x="484600" y="693365"/>
                  </a:cubicBezTo>
                  <a:cubicBezTo>
                    <a:pt x="482441" y="691460"/>
                    <a:pt x="480028" y="690317"/>
                    <a:pt x="477995" y="689300"/>
                  </a:cubicBezTo>
                  <a:cubicBezTo>
                    <a:pt x="473168" y="687014"/>
                    <a:pt x="469484" y="685236"/>
                    <a:pt x="469484" y="679011"/>
                  </a:cubicBezTo>
                  <a:cubicBezTo>
                    <a:pt x="469484" y="676344"/>
                    <a:pt x="469739" y="671517"/>
                    <a:pt x="470120" y="666182"/>
                  </a:cubicBezTo>
                  <a:cubicBezTo>
                    <a:pt x="470628" y="658433"/>
                    <a:pt x="471517" y="649415"/>
                    <a:pt x="471898" y="645223"/>
                  </a:cubicBezTo>
                  <a:cubicBezTo>
                    <a:pt x="472279" y="641031"/>
                    <a:pt x="475963" y="637728"/>
                    <a:pt x="480790" y="635315"/>
                  </a:cubicBezTo>
                  <a:cubicBezTo>
                    <a:pt x="486633" y="632393"/>
                    <a:pt x="494254" y="630615"/>
                    <a:pt x="497938" y="630615"/>
                  </a:cubicBezTo>
                  <a:lnTo>
                    <a:pt x="500097" y="630615"/>
                  </a:lnTo>
                  <a:cubicBezTo>
                    <a:pt x="505687" y="630615"/>
                    <a:pt x="512292" y="630615"/>
                    <a:pt x="517881" y="632775"/>
                  </a:cubicBezTo>
                  <a:cubicBezTo>
                    <a:pt x="519405" y="633409"/>
                    <a:pt x="519405" y="634553"/>
                    <a:pt x="519786" y="634172"/>
                  </a:cubicBezTo>
                  <a:lnTo>
                    <a:pt x="519786" y="634172"/>
                  </a:lnTo>
                  <a:cubicBezTo>
                    <a:pt x="519786" y="634172"/>
                    <a:pt x="519151" y="633664"/>
                    <a:pt x="518770" y="631758"/>
                  </a:cubicBezTo>
                  <a:cubicBezTo>
                    <a:pt x="518262" y="628964"/>
                    <a:pt x="517500" y="626423"/>
                    <a:pt x="516103" y="624518"/>
                  </a:cubicBezTo>
                  <a:cubicBezTo>
                    <a:pt x="514832" y="622739"/>
                    <a:pt x="513054" y="621215"/>
                    <a:pt x="510514" y="620326"/>
                  </a:cubicBezTo>
                  <a:cubicBezTo>
                    <a:pt x="507973" y="619437"/>
                    <a:pt x="503908" y="619183"/>
                    <a:pt x="499970" y="619056"/>
                  </a:cubicBezTo>
                  <a:cubicBezTo>
                    <a:pt x="494000" y="618802"/>
                    <a:pt x="488411" y="618421"/>
                    <a:pt x="485871" y="615372"/>
                  </a:cubicBezTo>
                  <a:cubicBezTo>
                    <a:pt x="482314" y="611180"/>
                    <a:pt x="483076" y="597081"/>
                    <a:pt x="483330" y="589713"/>
                  </a:cubicBezTo>
                  <a:lnTo>
                    <a:pt x="483330" y="588697"/>
                  </a:lnTo>
                  <a:cubicBezTo>
                    <a:pt x="483584" y="584632"/>
                    <a:pt x="485236" y="581583"/>
                    <a:pt x="487522" y="579424"/>
                  </a:cubicBezTo>
                  <a:cubicBezTo>
                    <a:pt x="490190" y="577010"/>
                    <a:pt x="493746" y="575867"/>
                    <a:pt x="497430" y="575867"/>
                  </a:cubicBezTo>
                  <a:cubicBezTo>
                    <a:pt x="499462" y="575867"/>
                    <a:pt x="503908" y="575994"/>
                    <a:pt x="510005" y="576248"/>
                  </a:cubicBezTo>
                  <a:cubicBezTo>
                    <a:pt x="520675" y="576756"/>
                    <a:pt x="535919" y="577265"/>
                    <a:pt x="548748" y="577138"/>
                  </a:cubicBezTo>
                  <a:cubicBezTo>
                    <a:pt x="563483" y="577010"/>
                    <a:pt x="563610" y="576629"/>
                    <a:pt x="564499" y="574851"/>
                  </a:cubicBezTo>
                  <a:cubicBezTo>
                    <a:pt x="564880" y="574089"/>
                    <a:pt x="565388" y="573327"/>
                    <a:pt x="566023" y="572310"/>
                  </a:cubicBezTo>
                  <a:lnTo>
                    <a:pt x="566023" y="572310"/>
                  </a:lnTo>
                  <a:cubicBezTo>
                    <a:pt x="570469" y="565832"/>
                    <a:pt x="572502" y="562784"/>
                    <a:pt x="578472" y="564816"/>
                  </a:cubicBezTo>
                  <a:cubicBezTo>
                    <a:pt x="580631" y="565578"/>
                    <a:pt x="581902" y="567102"/>
                    <a:pt x="583299" y="568754"/>
                  </a:cubicBezTo>
                  <a:cubicBezTo>
                    <a:pt x="584569" y="570278"/>
                    <a:pt x="585839" y="571802"/>
                    <a:pt x="587618" y="571167"/>
                  </a:cubicBezTo>
                  <a:cubicBezTo>
                    <a:pt x="589396" y="570532"/>
                    <a:pt x="592318" y="568500"/>
                    <a:pt x="595874" y="565959"/>
                  </a:cubicBezTo>
                  <a:cubicBezTo>
                    <a:pt x="602607" y="561259"/>
                    <a:pt x="611625" y="554908"/>
                    <a:pt x="621660" y="551605"/>
                  </a:cubicBezTo>
                  <a:cubicBezTo>
                    <a:pt x="620009" y="547922"/>
                    <a:pt x="618485" y="544619"/>
                    <a:pt x="616579" y="541571"/>
                  </a:cubicBezTo>
                  <a:cubicBezTo>
                    <a:pt x="614293" y="537887"/>
                    <a:pt x="611498" y="534457"/>
                    <a:pt x="607561" y="531281"/>
                  </a:cubicBezTo>
                  <a:cubicBezTo>
                    <a:pt x="603877" y="528360"/>
                    <a:pt x="601082" y="527471"/>
                    <a:pt x="598923" y="526709"/>
                  </a:cubicBezTo>
                  <a:cubicBezTo>
                    <a:pt x="595366" y="525565"/>
                    <a:pt x="593080" y="524803"/>
                    <a:pt x="591428" y="520484"/>
                  </a:cubicBezTo>
                  <a:cubicBezTo>
                    <a:pt x="588888" y="514133"/>
                    <a:pt x="593080" y="511339"/>
                    <a:pt x="598923" y="507401"/>
                  </a:cubicBezTo>
                  <a:cubicBezTo>
                    <a:pt x="600828" y="506131"/>
                    <a:pt x="602988" y="504606"/>
                    <a:pt x="605147" y="502828"/>
                  </a:cubicBezTo>
                  <a:lnTo>
                    <a:pt x="607053" y="501176"/>
                  </a:lnTo>
                  <a:cubicBezTo>
                    <a:pt x="612769" y="496223"/>
                    <a:pt x="618104" y="491650"/>
                    <a:pt x="616706" y="486569"/>
                  </a:cubicBezTo>
                  <a:cubicBezTo>
                    <a:pt x="615563" y="482377"/>
                    <a:pt x="610101" y="476280"/>
                    <a:pt x="605528" y="471072"/>
                  </a:cubicBezTo>
                  <a:lnTo>
                    <a:pt x="605528" y="471072"/>
                  </a:lnTo>
                  <a:cubicBezTo>
                    <a:pt x="602607" y="467896"/>
                    <a:pt x="600066" y="464975"/>
                    <a:pt x="598542" y="462561"/>
                  </a:cubicBezTo>
                  <a:cubicBezTo>
                    <a:pt x="596636" y="459639"/>
                    <a:pt x="594350" y="452399"/>
                    <a:pt x="592318" y="444396"/>
                  </a:cubicBezTo>
                  <a:cubicBezTo>
                    <a:pt x="589904" y="435250"/>
                    <a:pt x="587872" y="424961"/>
                    <a:pt x="586983" y="418610"/>
                  </a:cubicBezTo>
                  <a:cubicBezTo>
                    <a:pt x="586347" y="413529"/>
                    <a:pt x="586474" y="407305"/>
                    <a:pt x="586983" y="401335"/>
                  </a:cubicBezTo>
                  <a:cubicBezTo>
                    <a:pt x="587745" y="392824"/>
                    <a:pt x="589269" y="384695"/>
                    <a:pt x="590158" y="381392"/>
                  </a:cubicBezTo>
                  <a:cubicBezTo>
                    <a:pt x="591174" y="377708"/>
                    <a:pt x="596509" y="371484"/>
                    <a:pt x="601590" y="365514"/>
                  </a:cubicBezTo>
                  <a:cubicBezTo>
                    <a:pt x="605274" y="361195"/>
                    <a:pt x="608704" y="357003"/>
                    <a:pt x="610101" y="354463"/>
                  </a:cubicBezTo>
                  <a:cubicBezTo>
                    <a:pt x="611244" y="352430"/>
                    <a:pt x="611371" y="350398"/>
                    <a:pt x="610863" y="348365"/>
                  </a:cubicBezTo>
                  <a:cubicBezTo>
                    <a:pt x="610101" y="345698"/>
                    <a:pt x="608323" y="343157"/>
                    <a:pt x="605909" y="340998"/>
                  </a:cubicBezTo>
                  <a:cubicBezTo>
                    <a:pt x="602226" y="337568"/>
                    <a:pt x="599177" y="337187"/>
                    <a:pt x="595493" y="336806"/>
                  </a:cubicBezTo>
                  <a:cubicBezTo>
                    <a:pt x="594858" y="336806"/>
                    <a:pt x="594223" y="336679"/>
                    <a:pt x="593207" y="336552"/>
                  </a:cubicBezTo>
                  <a:cubicBezTo>
                    <a:pt x="590666" y="336171"/>
                    <a:pt x="578472" y="337060"/>
                    <a:pt x="566532" y="338330"/>
                  </a:cubicBezTo>
                  <a:cubicBezTo>
                    <a:pt x="555480" y="339474"/>
                    <a:pt x="544937" y="340871"/>
                    <a:pt x="543032" y="341633"/>
                  </a:cubicBezTo>
                  <a:cubicBezTo>
                    <a:pt x="539983" y="342903"/>
                    <a:pt x="531092" y="345571"/>
                    <a:pt x="521819" y="345698"/>
                  </a:cubicBezTo>
                  <a:cubicBezTo>
                    <a:pt x="515849" y="345698"/>
                    <a:pt x="509624" y="344809"/>
                    <a:pt x="504416" y="341760"/>
                  </a:cubicBezTo>
                  <a:cubicBezTo>
                    <a:pt x="496668" y="337314"/>
                    <a:pt x="487522" y="324739"/>
                    <a:pt x="479773" y="314196"/>
                  </a:cubicBezTo>
                  <a:cubicBezTo>
                    <a:pt x="474565" y="307082"/>
                    <a:pt x="470120" y="300985"/>
                    <a:pt x="467833" y="299461"/>
                  </a:cubicBezTo>
                  <a:cubicBezTo>
                    <a:pt x="464530" y="297301"/>
                    <a:pt x="456655" y="295142"/>
                    <a:pt x="448271" y="294253"/>
                  </a:cubicBezTo>
                  <a:cubicBezTo>
                    <a:pt x="441285" y="293491"/>
                    <a:pt x="434171" y="293618"/>
                    <a:pt x="429090" y="295269"/>
                  </a:cubicBezTo>
                  <a:cubicBezTo>
                    <a:pt x="416515" y="299461"/>
                    <a:pt x="415626" y="299461"/>
                    <a:pt x="400383" y="298572"/>
                  </a:cubicBezTo>
                  <a:lnTo>
                    <a:pt x="398477" y="298572"/>
                  </a:lnTo>
                  <a:cubicBezTo>
                    <a:pt x="390729" y="298064"/>
                    <a:pt x="383107" y="296920"/>
                    <a:pt x="377264" y="295650"/>
                  </a:cubicBezTo>
                  <a:cubicBezTo>
                    <a:pt x="369389" y="293872"/>
                    <a:pt x="363800" y="291204"/>
                    <a:pt x="363037" y="288918"/>
                  </a:cubicBezTo>
                  <a:cubicBezTo>
                    <a:pt x="362656" y="287775"/>
                    <a:pt x="361386" y="284599"/>
                    <a:pt x="358973" y="281677"/>
                  </a:cubicBezTo>
                  <a:cubicBezTo>
                    <a:pt x="357702" y="280026"/>
                    <a:pt x="356178" y="278629"/>
                    <a:pt x="354400" y="277867"/>
                  </a:cubicBezTo>
                  <a:cubicBezTo>
                    <a:pt x="350716" y="276342"/>
                    <a:pt x="348557" y="275072"/>
                    <a:pt x="346778" y="273167"/>
                  </a:cubicBezTo>
                  <a:cubicBezTo>
                    <a:pt x="345000" y="271261"/>
                    <a:pt x="343984" y="268975"/>
                    <a:pt x="342714" y="265291"/>
                  </a:cubicBezTo>
                  <a:cubicBezTo>
                    <a:pt x="341443" y="261734"/>
                    <a:pt x="341189" y="257924"/>
                    <a:pt x="341570" y="253986"/>
                  </a:cubicBezTo>
                  <a:cubicBezTo>
                    <a:pt x="341951" y="249540"/>
                    <a:pt x="343349" y="244967"/>
                    <a:pt x="344873" y="240775"/>
                  </a:cubicBezTo>
                  <a:cubicBezTo>
                    <a:pt x="346143" y="237600"/>
                    <a:pt x="347032" y="234805"/>
                    <a:pt x="346905" y="232011"/>
                  </a:cubicBezTo>
                  <a:cubicBezTo>
                    <a:pt x="346905" y="229089"/>
                    <a:pt x="345635" y="225786"/>
                    <a:pt x="342714" y="221341"/>
                  </a:cubicBezTo>
                  <a:cubicBezTo>
                    <a:pt x="339792" y="216640"/>
                    <a:pt x="336997" y="211051"/>
                    <a:pt x="334330" y="205462"/>
                  </a:cubicBezTo>
                  <a:cubicBezTo>
                    <a:pt x="330900" y="198349"/>
                    <a:pt x="327598" y="191235"/>
                    <a:pt x="324168" y="187425"/>
                  </a:cubicBezTo>
                  <a:cubicBezTo>
                    <a:pt x="321119" y="183995"/>
                    <a:pt x="319341" y="181963"/>
                    <a:pt x="317817" y="180946"/>
                  </a:cubicBezTo>
                  <a:cubicBezTo>
                    <a:pt x="316546" y="180057"/>
                    <a:pt x="315149" y="179803"/>
                    <a:pt x="312736" y="179549"/>
                  </a:cubicBezTo>
                  <a:cubicBezTo>
                    <a:pt x="311084" y="179422"/>
                    <a:pt x="308290" y="179930"/>
                    <a:pt x="305495" y="180438"/>
                  </a:cubicBezTo>
                  <a:cubicBezTo>
                    <a:pt x="298382" y="181836"/>
                    <a:pt x="291141" y="183233"/>
                    <a:pt x="289490" y="176755"/>
                  </a:cubicBezTo>
                  <a:cubicBezTo>
                    <a:pt x="288347" y="171928"/>
                    <a:pt x="295079" y="164560"/>
                    <a:pt x="301557" y="157447"/>
                  </a:cubicBezTo>
                  <a:cubicBezTo>
                    <a:pt x="305749" y="152874"/>
                    <a:pt x="309814" y="148555"/>
                    <a:pt x="310576" y="146396"/>
                  </a:cubicBezTo>
                  <a:cubicBezTo>
                    <a:pt x="311719" y="143474"/>
                    <a:pt x="312736" y="135345"/>
                    <a:pt x="313879" y="127342"/>
                  </a:cubicBezTo>
                  <a:cubicBezTo>
                    <a:pt x="315022" y="118704"/>
                    <a:pt x="316165" y="110194"/>
                    <a:pt x="317563" y="106510"/>
                  </a:cubicBezTo>
                  <a:cubicBezTo>
                    <a:pt x="319087" y="102699"/>
                    <a:pt x="323025" y="94697"/>
                    <a:pt x="327089" y="87710"/>
                  </a:cubicBezTo>
                  <a:cubicBezTo>
                    <a:pt x="330265" y="82375"/>
                    <a:pt x="333568" y="77421"/>
                    <a:pt x="335854" y="75135"/>
                  </a:cubicBezTo>
                  <a:cubicBezTo>
                    <a:pt x="339030" y="72086"/>
                    <a:pt x="341443" y="71578"/>
                    <a:pt x="343857" y="71070"/>
                  </a:cubicBezTo>
                  <a:lnTo>
                    <a:pt x="343857" y="71070"/>
                  </a:lnTo>
                  <a:cubicBezTo>
                    <a:pt x="345127" y="70816"/>
                    <a:pt x="346270" y="70562"/>
                    <a:pt x="347286" y="69164"/>
                  </a:cubicBezTo>
                  <a:cubicBezTo>
                    <a:pt x="348430" y="67767"/>
                    <a:pt x="349954" y="64973"/>
                    <a:pt x="351732" y="61670"/>
                  </a:cubicBezTo>
                  <a:cubicBezTo>
                    <a:pt x="355289" y="55065"/>
                    <a:pt x="359735" y="46935"/>
                    <a:pt x="364816" y="43124"/>
                  </a:cubicBezTo>
                  <a:cubicBezTo>
                    <a:pt x="366975" y="41600"/>
                    <a:pt x="370913" y="40076"/>
                    <a:pt x="375994" y="38552"/>
                  </a:cubicBezTo>
                  <a:cubicBezTo>
                    <a:pt x="378535" y="36519"/>
                    <a:pt x="382726" y="36138"/>
                    <a:pt x="387553" y="33725"/>
                  </a:cubicBezTo>
                  <a:cubicBezTo>
                    <a:pt x="394667" y="30168"/>
                    <a:pt x="401145" y="30803"/>
                    <a:pt x="408004" y="27500"/>
                  </a:cubicBezTo>
                  <a:cubicBezTo>
                    <a:pt x="414864" y="24198"/>
                    <a:pt x="411561" y="24198"/>
                    <a:pt x="412196" y="18354"/>
                  </a:cubicBezTo>
                  <a:cubicBezTo>
                    <a:pt x="412831" y="12511"/>
                    <a:pt x="411180" y="12130"/>
                    <a:pt x="405718" y="5017"/>
                  </a:cubicBezTo>
                  <a:cubicBezTo>
                    <a:pt x="400256" y="-2097"/>
                    <a:pt x="394286" y="1079"/>
                    <a:pt x="389205" y="190"/>
                  </a:cubicBezTo>
                  <a:cubicBezTo>
                    <a:pt x="383997" y="-826"/>
                    <a:pt x="377518" y="2476"/>
                    <a:pt x="371675" y="4382"/>
                  </a:cubicBezTo>
                  <a:cubicBezTo>
                    <a:pt x="365832" y="6287"/>
                    <a:pt x="357956" y="14163"/>
                    <a:pt x="355797" y="18735"/>
                  </a:cubicBezTo>
                  <a:cubicBezTo>
                    <a:pt x="353511" y="23308"/>
                    <a:pt x="352494" y="26484"/>
                    <a:pt x="349319" y="30422"/>
                  </a:cubicBezTo>
                  <a:cubicBezTo>
                    <a:pt x="346016" y="34360"/>
                    <a:pt x="342459" y="34614"/>
                    <a:pt x="334076" y="37916"/>
                  </a:cubicBezTo>
                  <a:cubicBezTo>
                    <a:pt x="325565" y="41219"/>
                    <a:pt x="324930" y="44776"/>
                    <a:pt x="317817" y="48967"/>
                  </a:cubicBezTo>
                  <a:cubicBezTo>
                    <a:pt x="310703" y="53159"/>
                    <a:pt x="308544" y="60146"/>
                    <a:pt x="295460" y="62178"/>
                  </a:cubicBezTo>
                  <a:cubicBezTo>
                    <a:pt x="282504" y="64084"/>
                    <a:pt x="285425" y="61543"/>
                    <a:pt x="276279" y="61543"/>
                  </a:cubicBezTo>
                  <a:cubicBezTo>
                    <a:pt x="267134" y="61543"/>
                    <a:pt x="260020" y="61797"/>
                    <a:pt x="254431" y="65100"/>
                  </a:cubicBezTo>
                  <a:cubicBezTo>
                    <a:pt x="248969" y="68402"/>
                    <a:pt x="249604" y="71959"/>
                    <a:pt x="248588" y="78818"/>
                  </a:cubicBezTo>
                  <a:cubicBezTo>
                    <a:pt x="247572" y="85678"/>
                    <a:pt x="242110" y="92791"/>
                    <a:pt x="233980" y="90886"/>
                  </a:cubicBezTo>
                  <a:cubicBezTo>
                    <a:pt x="225850" y="88980"/>
                    <a:pt x="232710" y="88218"/>
                    <a:pt x="236521" y="83391"/>
                  </a:cubicBezTo>
                  <a:cubicBezTo>
                    <a:pt x="240458" y="78564"/>
                    <a:pt x="236521" y="78818"/>
                    <a:pt x="232583" y="76278"/>
                  </a:cubicBezTo>
                  <a:cubicBezTo>
                    <a:pt x="228645" y="73610"/>
                    <a:pt x="221786" y="73610"/>
                    <a:pt x="215943" y="76278"/>
                  </a:cubicBezTo>
                  <a:cubicBezTo>
                    <a:pt x="210099" y="78818"/>
                    <a:pt x="209718" y="81486"/>
                    <a:pt x="205145" y="84407"/>
                  </a:cubicBezTo>
                  <a:cubicBezTo>
                    <a:pt x="200572" y="87329"/>
                    <a:pt x="198032" y="88345"/>
                    <a:pt x="194729" y="90886"/>
                  </a:cubicBezTo>
                  <a:cubicBezTo>
                    <a:pt x="191427" y="93426"/>
                    <a:pt x="188251" y="99651"/>
                    <a:pt x="182027" y="103842"/>
                  </a:cubicBezTo>
                  <a:cubicBezTo>
                    <a:pt x="175803" y="108034"/>
                    <a:pt x="176438" y="109304"/>
                    <a:pt x="173897" y="112988"/>
                  </a:cubicBezTo>
                  <a:cubicBezTo>
                    <a:pt x="171357" y="116545"/>
                    <a:pt x="174532" y="117815"/>
                    <a:pt x="175803" y="121372"/>
                  </a:cubicBezTo>
                  <a:cubicBezTo>
                    <a:pt x="177073" y="124928"/>
                    <a:pt x="178470" y="126580"/>
                    <a:pt x="177708" y="130518"/>
                  </a:cubicBezTo>
                  <a:cubicBezTo>
                    <a:pt x="177073" y="134455"/>
                    <a:pt x="173770" y="137631"/>
                    <a:pt x="170849" y="142585"/>
                  </a:cubicBezTo>
                  <a:cubicBezTo>
                    <a:pt x="167927" y="147412"/>
                    <a:pt x="172754" y="148047"/>
                    <a:pt x="174786" y="150969"/>
                  </a:cubicBezTo>
                  <a:cubicBezTo>
                    <a:pt x="176692" y="153890"/>
                    <a:pt x="174151" y="158717"/>
                    <a:pt x="169197" y="164306"/>
                  </a:cubicBezTo>
                  <a:cubicBezTo>
                    <a:pt x="164370" y="169768"/>
                    <a:pt x="163735" y="166593"/>
                    <a:pt x="157130" y="166593"/>
                  </a:cubicBezTo>
                  <a:cubicBezTo>
                    <a:pt x="150525" y="166593"/>
                    <a:pt x="148365" y="171547"/>
                    <a:pt x="144809" y="176374"/>
                  </a:cubicBezTo>
                  <a:cubicBezTo>
                    <a:pt x="141252" y="181201"/>
                    <a:pt x="140871" y="188060"/>
                    <a:pt x="137949" y="194919"/>
                  </a:cubicBezTo>
                  <a:cubicBezTo>
                    <a:pt x="135028" y="201779"/>
                    <a:pt x="128803" y="200127"/>
                    <a:pt x="119785" y="202414"/>
                  </a:cubicBezTo>
                  <a:cubicBezTo>
                    <a:pt x="110639" y="204700"/>
                    <a:pt x="109750" y="205970"/>
                    <a:pt x="108098" y="208638"/>
                  </a:cubicBezTo>
                  <a:cubicBezTo>
                    <a:pt x="106447" y="211178"/>
                    <a:pt x="109369" y="215497"/>
                    <a:pt x="112671" y="219435"/>
                  </a:cubicBezTo>
                  <a:cubicBezTo>
                    <a:pt x="115974" y="223373"/>
                    <a:pt x="114577" y="232138"/>
                    <a:pt x="114323" y="236075"/>
                  </a:cubicBezTo>
                  <a:cubicBezTo>
                    <a:pt x="114068" y="240013"/>
                    <a:pt x="113306" y="242554"/>
                    <a:pt x="107844" y="240267"/>
                  </a:cubicBezTo>
                  <a:cubicBezTo>
                    <a:pt x="102255" y="237981"/>
                    <a:pt x="105177" y="234424"/>
                    <a:pt x="99715" y="226294"/>
                  </a:cubicBezTo>
                  <a:cubicBezTo>
                    <a:pt x="94253" y="218165"/>
                    <a:pt x="95777" y="220832"/>
                    <a:pt x="89045" y="215243"/>
                  </a:cubicBezTo>
                  <a:cubicBezTo>
                    <a:pt x="86377" y="213084"/>
                    <a:pt x="84599" y="211560"/>
                    <a:pt x="83074" y="210035"/>
                  </a:cubicBezTo>
                </a:path>
              </a:pathLst>
            </a:custGeom>
            <a:solidFill>
              <a:srgbClr val="FFFFFF"/>
            </a:solidFill>
            <a:ln w="12700" cap="flat">
              <a:noFill/>
              <a:prstDash val="solid"/>
              <a:miter/>
            </a:ln>
          </p:spPr>
          <p:txBody>
            <a:bodyPr rtlCol="0" anchor="ctr"/>
            <a:lstStyle/>
            <a:p>
              <a:endParaRPr lang="en-GB"/>
            </a:p>
          </p:txBody>
        </p:sp>
        <p:sp>
          <p:nvSpPr>
            <p:cNvPr id="1420" name="Freeform: Shape 1419">
              <a:extLst>
                <a:ext uri="{FF2B5EF4-FFF2-40B4-BE49-F238E27FC236}">
                  <a16:creationId xmlns:a16="http://schemas.microsoft.com/office/drawing/2014/main" id="{A4E718D7-248E-790E-57E5-E490CD971302}"/>
                </a:ext>
              </a:extLst>
            </p:cNvPr>
            <p:cNvSpPr/>
            <p:nvPr/>
          </p:nvSpPr>
          <p:spPr>
            <a:xfrm>
              <a:off x="1534609" y="3255152"/>
              <a:ext cx="213198" cy="220856"/>
            </a:xfrm>
            <a:custGeom>
              <a:avLst/>
              <a:gdLst>
                <a:gd name="connsiteX0" fmla="*/ 49463 w 213198"/>
                <a:gd name="connsiteY0" fmla="*/ 11764 h 220856"/>
                <a:gd name="connsiteX1" fmla="*/ 45017 w 213198"/>
                <a:gd name="connsiteY1" fmla="*/ 27134 h 220856"/>
                <a:gd name="connsiteX2" fmla="*/ 44382 w 213198"/>
                <a:gd name="connsiteY2" fmla="*/ 36534 h 220856"/>
                <a:gd name="connsiteX3" fmla="*/ 43112 w 213198"/>
                <a:gd name="connsiteY3" fmla="*/ 48728 h 220856"/>
                <a:gd name="connsiteX4" fmla="*/ 33585 w 213198"/>
                <a:gd name="connsiteY4" fmla="*/ 58509 h 220856"/>
                <a:gd name="connsiteX5" fmla="*/ 20628 w 213198"/>
                <a:gd name="connsiteY5" fmla="*/ 61304 h 220856"/>
                <a:gd name="connsiteX6" fmla="*/ 20374 w 213198"/>
                <a:gd name="connsiteY6" fmla="*/ 61304 h 220856"/>
                <a:gd name="connsiteX7" fmla="*/ 9196 w 213198"/>
                <a:gd name="connsiteY7" fmla="*/ 68544 h 220856"/>
                <a:gd name="connsiteX8" fmla="*/ 9450 w 213198"/>
                <a:gd name="connsiteY8" fmla="*/ 75149 h 220856"/>
                <a:gd name="connsiteX9" fmla="*/ 6655 w 213198"/>
                <a:gd name="connsiteY9" fmla="*/ 92171 h 220856"/>
                <a:gd name="connsiteX10" fmla="*/ 177 w 213198"/>
                <a:gd name="connsiteY10" fmla="*/ 97379 h 220856"/>
                <a:gd name="connsiteX11" fmla="*/ 304 w 213198"/>
                <a:gd name="connsiteY11" fmla="*/ 101189 h 220856"/>
                <a:gd name="connsiteX12" fmla="*/ 10466 w 213198"/>
                <a:gd name="connsiteY12" fmla="*/ 123927 h 220856"/>
                <a:gd name="connsiteX13" fmla="*/ 10466 w 213198"/>
                <a:gd name="connsiteY13" fmla="*/ 123927 h 220856"/>
                <a:gd name="connsiteX14" fmla="*/ 12117 w 213198"/>
                <a:gd name="connsiteY14" fmla="*/ 126467 h 220856"/>
                <a:gd name="connsiteX15" fmla="*/ 15293 w 213198"/>
                <a:gd name="connsiteY15" fmla="*/ 131421 h 220856"/>
                <a:gd name="connsiteX16" fmla="*/ 24439 w 213198"/>
                <a:gd name="connsiteY16" fmla="*/ 138662 h 220856"/>
                <a:gd name="connsiteX17" fmla="*/ 30282 w 213198"/>
                <a:gd name="connsiteY17" fmla="*/ 139424 h 220856"/>
                <a:gd name="connsiteX18" fmla="*/ 40698 w 213198"/>
                <a:gd name="connsiteY18" fmla="*/ 146791 h 220856"/>
                <a:gd name="connsiteX19" fmla="*/ 43238 w 213198"/>
                <a:gd name="connsiteY19" fmla="*/ 163050 h 220856"/>
                <a:gd name="connsiteX20" fmla="*/ 43620 w 213198"/>
                <a:gd name="connsiteY20" fmla="*/ 169402 h 220856"/>
                <a:gd name="connsiteX21" fmla="*/ 52511 w 213198"/>
                <a:gd name="connsiteY21" fmla="*/ 181977 h 220856"/>
                <a:gd name="connsiteX22" fmla="*/ 57338 w 213198"/>
                <a:gd name="connsiteY22" fmla="*/ 187312 h 220856"/>
                <a:gd name="connsiteX23" fmla="*/ 67627 w 213198"/>
                <a:gd name="connsiteY23" fmla="*/ 200650 h 220856"/>
                <a:gd name="connsiteX24" fmla="*/ 75122 w 213198"/>
                <a:gd name="connsiteY24" fmla="*/ 211574 h 220856"/>
                <a:gd name="connsiteX25" fmla="*/ 79060 w 213198"/>
                <a:gd name="connsiteY25" fmla="*/ 215512 h 220856"/>
                <a:gd name="connsiteX26" fmla="*/ 85538 w 213198"/>
                <a:gd name="connsiteY26" fmla="*/ 218560 h 220856"/>
                <a:gd name="connsiteX27" fmla="*/ 96589 w 213198"/>
                <a:gd name="connsiteY27" fmla="*/ 220720 h 220856"/>
                <a:gd name="connsiteX28" fmla="*/ 104211 w 213198"/>
                <a:gd name="connsiteY28" fmla="*/ 219831 h 220856"/>
                <a:gd name="connsiteX29" fmla="*/ 105481 w 213198"/>
                <a:gd name="connsiteY29" fmla="*/ 218306 h 220856"/>
                <a:gd name="connsiteX30" fmla="*/ 104592 w 213198"/>
                <a:gd name="connsiteY30" fmla="*/ 209923 h 220856"/>
                <a:gd name="connsiteX31" fmla="*/ 101670 w 213198"/>
                <a:gd name="connsiteY31" fmla="*/ 202174 h 220856"/>
                <a:gd name="connsiteX32" fmla="*/ 101162 w 213198"/>
                <a:gd name="connsiteY32" fmla="*/ 193028 h 220856"/>
                <a:gd name="connsiteX33" fmla="*/ 106116 w 213198"/>
                <a:gd name="connsiteY33" fmla="*/ 186169 h 220856"/>
                <a:gd name="connsiteX34" fmla="*/ 107894 w 213198"/>
                <a:gd name="connsiteY34" fmla="*/ 185534 h 220856"/>
                <a:gd name="connsiteX35" fmla="*/ 117675 w 213198"/>
                <a:gd name="connsiteY35" fmla="*/ 187820 h 220856"/>
                <a:gd name="connsiteX36" fmla="*/ 131521 w 213198"/>
                <a:gd name="connsiteY36" fmla="*/ 190234 h 220856"/>
                <a:gd name="connsiteX37" fmla="*/ 145748 w 213198"/>
                <a:gd name="connsiteY37" fmla="*/ 185407 h 220856"/>
                <a:gd name="connsiteX38" fmla="*/ 158196 w 213198"/>
                <a:gd name="connsiteY38" fmla="*/ 181850 h 220856"/>
                <a:gd name="connsiteX39" fmla="*/ 172169 w 213198"/>
                <a:gd name="connsiteY39" fmla="*/ 186550 h 220856"/>
                <a:gd name="connsiteX40" fmla="*/ 181569 w 213198"/>
                <a:gd name="connsiteY40" fmla="*/ 191758 h 220856"/>
                <a:gd name="connsiteX41" fmla="*/ 197701 w 213198"/>
                <a:gd name="connsiteY41" fmla="*/ 173848 h 220856"/>
                <a:gd name="connsiteX42" fmla="*/ 204941 w 213198"/>
                <a:gd name="connsiteY42" fmla="*/ 153523 h 220856"/>
                <a:gd name="connsiteX43" fmla="*/ 203163 w 213198"/>
                <a:gd name="connsiteY43" fmla="*/ 128754 h 220856"/>
                <a:gd name="connsiteX44" fmla="*/ 196812 w 213198"/>
                <a:gd name="connsiteY44" fmla="*/ 103603 h 220856"/>
                <a:gd name="connsiteX45" fmla="*/ 195668 w 213198"/>
                <a:gd name="connsiteY45" fmla="*/ 100173 h 220856"/>
                <a:gd name="connsiteX46" fmla="*/ 188809 w 213198"/>
                <a:gd name="connsiteY46" fmla="*/ 66384 h 220856"/>
                <a:gd name="connsiteX47" fmla="*/ 199860 w 213198"/>
                <a:gd name="connsiteY47" fmla="*/ 37931 h 220856"/>
                <a:gd name="connsiteX48" fmla="*/ 205195 w 213198"/>
                <a:gd name="connsiteY48" fmla="*/ 29166 h 220856"/>
                <a:gd name="connsiteX49" fmla="*/ 205576 w 213198"/>
                <a:gd name="connsiteY49" fmla="*/ 28404 h 220856"/>
                <a:gd name="connsiteX50" fmla="*/ 213198 w 213198"/>
                <a:gd name="connsiteY50" fmla="*/ 12526 h 220856"/>
                <a:gd name="connsiteX51" fmla="*/ 209641 w 213198"/>
                <a:gd name="connsiteY51" fmla="*/ 11129 h 220856"/>
                <a:gd name="connsiteX52" fmla="*/ 184236 w 213198"/>
                <a:gd name="connsiteY52" fmla="*/ 712 h 220856"/>
                <a:gd name="connsiteX53" fmla="*/ 155021 w 213198"/>
                <a:gd name="connsiteY53" fmla="*/ 1348 h 220856"/>
                <a:gd name="connsiteX54" fmla="*/ 151718 w 213198"/>
                <a:gd name="connsiteY54" fmla="*/ 7445 h 220856"/>
                <a:gd name="connsiteX55" fmla="*/ 140667 w 213198"/>
                <a:gd name="connsiteY55" fmla="*/ 3507 h 220856"/>
                <a:gd name="connsiteX56" fmla="*/ 125424 w 213198"/>
                <a:gd name="connsiteY56" fmla="*/ 3253 h 220856"/>
                <a:gd name="connsiteX57" fmla="*/ 113102 w 213198"/>
                <a:gd name="connsiteY57" fmla="*/ 5158 h 220856"/>
                <a:gd name="connsiteX58" fmla="*/ 106624 w 213198"/>
                <a:gd name="connsiteY58" fmla="*/ 15574 h 220856"/>
                <a:gd name="connsiteX59" fmla="*/ 97224 w 213198"/>
                <a:gd name="connsiteY59" fmla="*/ 13669 h 220856"/>
                <a:gd name="connsiteX60" fmla="*/ 83251 w 213198"/>
                <a:gd name="connsiteY60" fmla="*/ 5539 h 220856"/>
                <a:gd name="connsiteX61" fmla="*/ 68008 w 213198"/>
                <a:gd name="connsiteY61" fmla="*/ 3253 h 220856"/>
                <a:gd name="connsiteX62" fmla="*/ 54036 w 213198"/>
                <a:gd name="connsiteY62" fmla="*/ 8842 h 220856"/>
                <a:gd name="connsiteX63" fmla="*/ 49336 w 213198"/>
                <a:gd name="connsiteY63" fmla="*/ 11637 h 2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3198" h="220856">
                  <a:moveTo>
                    <a:pt x="49463" y="11764"/>
                  </a:moveTo>
                  <a:cubicBezTo>
                    <a:pt x="47430" y="17099"/>
                    <a:pt x="45652" y="22561"/>
                    <a:pt x="45017" y="27134"/>
                  </a:cubicBezTo>
                  <a:cubicBezTo>
                    <a:pt x="44509" y="30817"/>
                    <a:pt x="44509" y="33739"/>
                    <a:pt x="44382" y="36534"/>
                  </a:cubicBezTo>
                  <a:cubicBezTo>
                    <a:pt x="44382" y="40598"/>
                    <a:pt x="44255" y="44282"/>
                    <a:pt x="43112" y="48728"/>
                  </a:cubicBezTo>
                  <a:cubicBezTo>
                    <a:pt x="41968" y="53555"/>
                    <a:pt x="38158" y="56603"/>
                    <a:pt x="33585" y="58509"/>
                  </a:cubicBezTo>
                  <a:cubicBezTo>
                    <a:pt x="29520" y="60160"/>
                    <a:pt x="24820" y="60922"/>
                    <a:pt x="20628" y="61304"/>
                  </a:cubicBezTo>
                  <a:lnTo>
                    <a:pt x="20374" y="61304"/>
                  </a:lnTo>
                  <a:cubicBezTo>
                    <a:pt x="14404" y="62066"/>
                    <a:pt x="9196" y="62574"/>
                    <a:pt x="9196" y="68544"/>
                  </a:cubicBezTo>
                  <a:cubicBezTo>
                    <a:pt x="9196" y="70957"/>
                    <a:pt x="9323" y="73117"/>
                    <a:pt x="9450" y="75149"/>
                  </a:cubicBezTo>
                  <a:cubicBezTo>
                    <a:pt x="9831" y="81373"/>
                    <a:pt x="10212" y="86454"/>
                    <a:pt x="6655" y="92171"/>
                  </a:cubicBezTo>
                  <a:cubicBezTo>
                    <a:pt x="4369" y="95981"/>
                    <a:pt x="2082" y="96743"/>
                    <a:pt x="177" y="97379"/>
                  </a:cubicBezTo>
                  <a:cubicBezTo>
                    <a:pt x="-77" y="97379"/>
                    <a:pt x="-77" y="97505"/>
                    <a:pt x="304" y="101189"/>
                  </a:cubicBezTo>
                  <a:cubicBezTo>
                    <a:pt x="1574" y="110462"/>
                    <a:pt x="4496" y="114908"/>
                    <a:pt x="10466" y="123927"/>
                  </a:cubicBezTo>
                  <a:lnTo>
                    <a:pt x="10466" y="123927"/>
                  </a:lnTo>
                  <a:lnTo>
                    <a:pt x="12117" y="126467"/>
                  </a:lnTo>
                  <a:cubicBezTo>
                    <a:pt x="13261" y="128118"/>
                    <a:pt x="14404" y="130024"/>
                    <a:pt x="15293" y="131421"/>
                  </a:cubicBezTo>
                  <a:cubicBezTo>
                    <a:pt x="18723" y="136756"/>
                    <a:pt x="18977" y="137264"/>
                    <a:pt x="24439" y="138662"/>
                  </a:cubicBezTo>
                  <a:cubicBezTo>
                    <a:pt x="26852" y="139297"/>
                    <a:pt x="28758" y="139424"/>
                    <a:pt x="30282" y="139424"/>
                  </a:cubicBezTo>
                  <a:cubicBezTo>
                    <a:pt x="35109" y="139551"/>
                    <a:pt x="37649" y="139678"/>
                    <a:pt x="40698" y="146791"/>
                  </a:cubicBezTo>
                  <a:cubicBezTo>
                    <a:pt x="43112" y="152507"/>
                    <a:pt x="43238" y="157842"/>
                    <a:pt x="43238" y="163050"/>
                  </a:cubicBezTo>
                  <a:cubicBezTo>
                    <a:pt x="43238" y="165337"/>
                    <a:pt x="43238" y="167496"/>
                    <a:pt x="43620" y="169402"/>
                  </a:cubicBezTo>
                  <a:cubicBezTo>
                    <a:pt x="44128" y="173085"/>
                    <a:pt x="48447" y="177658"/>
                    <a:pt x="52511" y="181977"/>
                  </a:cubicBezTo>
                  <a:cubicBezTo>
                    <a:pt x="54163" y="183755"/>
                    <a:pt x="55941" y="185661"/>
                    <a:pt x="57338" y="187312"/>
                  </a:cubicBezTo>
                  <a:cubicBezTo>
                    <a:pt x="60006" y="190615"/>
                    <a:pt x="64071" y="195823"/>
                    <a:pt x="67627" y="200650"/>
                  </a:cubicBezTo>
                  <a:cubicBezTo>
                    <a:pt x="70930" y="205223"/>
                    <a:pt x="73979" y="209542"/>
                    <a:pt x="75122" y="211574"/>
                  </a:cubicBezTo>
                  <a:cubicBezTo>
                    <a:pt x="75884" y="212971"/>
                    <a:pt x="77281" y="214369"/>
                    <a:pt x="79060" y="215512"/>
                  </a:cubicBezTo>
                  <a:cubicBezTo>
                    <a:pt x="80965" y="216782"/>
                    <a:pt x="83251" y="217925"/>
                    <a:pt x="85538" y="218560"/>
                  </a:cubicBezTo>
                  <a:cubicBezTo>
                    <a:pt x="88078" y="219196"/>
                    <a:pt x="92524" y="220339"/>
                    <a:pt x="96589" y="220720"/>
                  </a:cubicBezTo>
                  <a:cubicBezTo>
                    <a:pt x="100019" y="220974"/>
                    <a:pt x="103194" y="220974"/>
                    <a:pt x="104211" y="219831"/>
                  </a:cubicBezTo>
                  <a:cubicBezTo>
                    <a:pt x="104592" y="219449"/>
                    <a:pt x="105100" y="218814"/>
                    <a:pt x="105481" y="218306"/>
                  </a:cubicBezTo>
                  <a:cubicBezTo>
                    <a:pt x="107132" y="216528"/>
                    <a:pt x="107513" y="216020"/>
                    <a:pt x="104592" y="209923"/>
                  </a:cubicBezTo>
                  <a:cubicBezTo>
                    <a:pt x="103321" y="207255"/>
                    <a:pt x="102305" y="204588"/>
                    <a:pt x="101670" y="202174"/>
                  </a:cubicBezTo>
                  <a:cubicBezTo>
                    <a:pt x="100781" y="198871"/>
                    <a:pt x="100654" y="195696"/>
                    <a:pt x="101162" y="193028"/>
                  </a:cubicBezTo>
                  <a:cubicBezTo>
                    <a:pt x="101797" y="189853"/>
                    <a:pt x="103448" y="187439"/>
                    <a:pt x="106116" y="186169"/>
                  </a:cubicBezTo>
                  <a:cubicBezTo>
                    <a:pt x="106624" y="185915"/>
                    <a:pt x="107259" y="185661"/>
                    <a:pt x="107894" y="185534"/>
                  </a:cubicBezTo>
                  <a:cubicBezTo>
                    <a:pt x="111451" y="184645"/>
                    <a:pt x="114373" y="186169"/>
                    <a:pt x="117675" y="187820"/>
                  </a:cubicBezTo>
                  <a:cubicBezTo>
                    <a:pt x="121232" y="189599"/>
                    <a:pt x="125678" y="191885"/>
                    <a:pt x="131521" y="190234"/>
                  </a:cubicBezTo>
                  <a:cubicBezTo>
                    <a:pt x="136856" y="188710"/>
                    <a:pt x="141683" y="186931"/>
                    <a:pt x="145748" y="185407"/>
                  </a:cubicBezTo>
                  <a:cubicBezTo>
                    <a:pt x="151083" y="183374"/>
                    <a:pt x="155402" y="181850"/>
                    <a:pt x="158196" y="181850"/>
                  </a:cubicBezTo>
                  <a:cubicBezTo>
                    <a:pt x="160864" y="181850"/>
                    <a:pt x="166072" y="183628"/>
                    <a:pt x="172169" y="186550"/>
                  </a:cubicBezTo>
                  <a:cubicBezTo>
                    <a:pt x="175091" y="188074"/>
                    <a:pt x="178393" y="189853"/>
                    <a:pt x="181569" y="191758"/>
                  </a:cubicBezTo>
                  <a:cubicBezTo>
                    <a:pt x="186650" y="188201"/>
                    <a:pt x="192874" y="181596"/>
                    <a:pt x="197701" y="173848"/>
                  </a:cubicBezTo>
                  <a:cubicBezTo>
                    <a:pt x="201766" y="167369"/>
                    <a:pt x="204687" y="160129"/>
                    <a:pt x="204941" y="153523"/>
                  </a:cubicBezTo>
                  <a:cubicBezTo>
                    <a:pt x="205195" y="145521"/>
                    <a:pt x="204560" y="137137"/>
                    <a:pt x="203163" y="128754"/>
                  </a:cubicBezTo>
                  <a:cubicBezTo>
                    <a:pt x="201766" y="120243"/>
                    <a:pt x="199606" y="111732"/>
                    <a:pt x="196812" y="103603"/>
                  </a:cubicBezTo>
                  <a:lnTo>
                    <a:pt x="195668" y="100173"/>
                  </a:lnTo>
                  <a:cubicBezTo>
                    <a:pt x="190715" y="85946"/>
                    <a:pt x="188809" y="80230"/>
                    <a:pt x="188809" y="66384"/>
                  </a:cubicBezTo>
                  <a:cubicBezTo>
                    <a:pt x="188809" y="54952"/>
                    <a:pt x="194398" y="46314"/>
                    <a:pt x="199860" y="37931"/>
                  </a:cubicBezTo>
                  <a:cubicBezTo>
                    <a:pt x="201766" y="35009"/>
                    <a:pt x="203671" y="32215"/>
                    <a:pt x="205195" y="29166"/>
                  </a:cubicBezTo>
                  <a:lnTo>
                    <a:pt x="205576" y="28404"/>
                  </a:lnTo>
                  <a:cubicBezTo>
                    <a:pt x="208752" y="22561"/>
                    <a:pt x="211420" y="17607"/>
                    <a:pt x="213198" y="12526"/>
                  </a:cubicBezTo>
                  <a:cubicBezTo>
                    <a:pt x="211674" y="11891"/>
                    <a:pt x="210403" y="11382"/>
                    <a:pt x="209641" y="11129"/>
                  </a:cubicBezTo>
                  <a:cubicBezTo>
                    <a:pt x="205704" y="9858"/>
                    <a:pt x="191731" y="2364"/>
                    <a:pt x="184236" y="712"/>
                  </a:cubicBezTo>
                  <a:cubicBezTo>
                    <a:pt x="176742" y="-939"/>
                    <a:pt x="161753" y="712"/>
                    <a:pt x="155021" y="1348"/>
                  </a:cubicBezTo>
                  <a:cubicBezTo>
                    <a:pt x="148161" y="1983"/>
                    <a:pt x="153115" y="5285"/>
                    <a:pt x="151718" y="7445"/>
                  </a:cubicBezTo>
                  <a:cubicBezTo>
                    <a:pt x="150448" y="9731"/>
                    <a:pt x="144858" y="6810"/>
                    <a:pt x="140667" y="3507"/>
                  </a:cubicBezTo>
                  <a:cubicBezTo>
                    <a:pt x="136475" y="204"/>
                    <a:pt x="135459" y="3253"/>
                    <a:pt x="125424" y="3253"/>
                  </a:cubicBezTo>
                  <a:cubicBezTo>
                    <a:pt x="115389" y="3253"/>
                    <a:pt x="115008" y="3507"/>
                    <a:pt x="113102" y="5158"/>
                  </a:cubicBezTo>
                  <a:cubicBezTo>
                    <a:pt x="111197" y="6810"/>
                    <a:pt x="109165" y="12653"/>
                    <a:pt x="106624" y="15574"/>
                  </a:cubicBezTo>
                  <a:cubicBezTo>
                    <a:pt x="103956" y="18496"/>
                    <a:pt x="99765" y="14939"/>
                    <a:pt x="97224" y="13669"/>
                  </a:cubicBezTo>
                  <a:cubicBezTo>
                    <a:pt x="94557" y="12399"/>
                    <a:pt x="90111" y="10112"/>
                    <a:pt x="83251" y="5539"/>
                  </a:cubicBezTo>
                  <a:cubicBezTo>
                    <a:pt x="76392" y="967"/>
                    <a:pt x="73216" y="3253"/>
                    <a:pt x="68008" y="3253"/>
                  </a:cubicBezTo>
                  <a:cubicBezTo>
                    <a:pt x="62800" y="3253"/>
                    <a:pt x="58609" y="6174"/>
                    <a:pt x="54036" y="8842"/>
                  </a:cubicBezTo>
                  <a:cubicBezTo>
                    <a:pt x="52257" y="9858"/>
                    <a:pt x="50733" y="11001"/>
                    <a:pt x="49336" y="11637"/>
                  </a:cubicBezTo>
                </a:path>
              </a:pathLst>
            </a:custGeom>
            <a:solidFill>
              <a:srgbClr val="FFFFFF"/>
            </a:solidFill>
            <a:ln w="12700" cap="flat">
              <a:noFill/>
              <a:prstDash val="solid"/>
              <a:miter/>
            </a:ln>
          </p:spPr>
          <p:txBody>
            <a:bodyPr rtlCol="0" anchor="ctr"/>
            <a:lstStyle/>
            <a:p>
              <a:endParaRPr lang="en-GB"/>
            </a:p>
          </p:txBody>
        </p:sp>
        <p:sp>
          <p:nvSpPr>
            <p:cNvPr id="1421" name="Freeform: Shape 1420">
              <a:extLst>
                <a:ext uri="{FF2B5EF4-FFF2-40B4-BE49-F238E27FC236}">
                  <a16:creationId xmlns:a16="http://schemas.microsoft.com/office/drawing/2014/main" id="{62AC44DE-09B1-A1C5-474D-DF9440D59F3A}"/>
                </a:ext>
              </a:extLst>
            </p:cNvPr>
            <p:cNvSpPr/>
            <p:nvPr/>
          </p:nvSpPr>
          <p:spPr>
            <a:xfrm>
              <a:off x="913009" y="4108317"/>
              <a:ext cx="640467" cy="712876"/>
            </a:xfrm>
            <a:custGeom>
              <a:avLst/>
              <a:gdLst>
                <a:gd name="connsiteX0" fmla="*/ 611106 w 640467"/>
                <a:gd name="connsiteY0" fmla="*/ 539869 h 712876"/>
                <a:gd name="connsiteX1" fmla="*/ 564107 w 640467"/>
                <a:gd name="connsiteY1" fmla="*/ 516369 h 712876"/>
                <a:gd name="connsiteX2" fmla="*/ 541751 w 640467"/>
                <a:gd name="connsiteY2" fmla="*/ 516369 h 712876"/>
                <a:gd name="connsiteX3" fmla="*/ 518632 w 640467"/>
                <a:gd name="connsiteY3" fmla="*/ 518528 h 712876"/>
                <a:gd name="connsiteX4" fmla="*/ 474046 w 640467"/>
                <a:gd name="connsiteY4" fmla="*/ 523991 h 712876"/>
                <a:gd name="connsiteX5" fmla="*/ 461344 w 640467"/>
                <a:gd name="connsiteY5" fmla="*/ 526404 h 712876"/>
                <a:gd name="connsiteX6" fmla="*/ 455501 w 640467"/>
                <a:gd name="connsiteY6" fmla="*/ 527547 h 712876"/>
                <a:gd name="connsiteX7" fmla="*/ 418155 w 640467"/>
                <a:gd name="connsiteY7" fmla="*/ 539742 h 712876"/>
                <a:gd name="connsiteX8" fmla="*/ 405834 w 640467"/>
                <a:gd name="connsiteY8" fmla="*/ 558668 h 712876"/>
                <a:gd name="connsiteX9" fmla="*/ 400499 w 640467"/>
                <a:gd name="connsiteY9" fmla="*/ 568322 h 712876"/>
                <a:gd name="connsiteX10" fmla="*/ 390718 w 640467"/>
                <a:gd name="connsiteY10" fmla="*/ 587503 h 712876"/>
                <a:gd name="connsiteX11" fmla="*/ 387796 w 640467"/>
                <a:gd name="connsiteY11" fmla="*/ 608970 h 712876"/>
                <a:gd name="connsiteX12" fmla="*/ 382969 w 640467"/>
                <a:gd name="connsiteY12" fmla="*/ 636407 h 712876"/>
                <a:gd name="connsiteX13" fmla="*/ 379159 w 640467"/>
                <a:gd name="connsiteY13" fmla="*/ 649999 h 712876"/>
                <a:gd name="connsiteX14" fmla="*/ 370775 w 640467"/>
                <a:gd name="connsiteY14" fmla="*/ 670323 h 712876"/>
                <a:gd name="connsiteX15" fmla="*/ 358962 w 640467"/>
                <a:gd name="connsiteY15" fmla="*/ 665750 h 712876"/>
                <a:gd name="connsiteX16" fmla="*/ 355913 w 640467"/>
                <a:gd name="connsiteY16" fmla="*/ 665750 h 712876"/>
                <a:gd name="connsiteX17" fmla="*/ 302817 w 640467"/>
                <a:gd name="connsiteY17" fmla="*/ 666767 h 712876"/>
                <a:gd name="connsiteX18" fmla="*/ 293163 w 640467"/>
                <a:gd name="connsiteY18" fmla="*/ 687345 h 712876"/>
                <a:gd name="connsiteX19" fmla="*/ 284271 w 640467"/>
                <a:gd name="connsiteY19" fmla="*/ 709828 h 712876"/>
                <a:gd name="connsiteX20" fmla="*/ 279952 w 640467"/>
                <a:gd name="connsiteY20" fmla="*/ 701063 h 712876"/>
                <a:gd name="connsiteX21" fmla="*/ 268012 w 640467"/>
                <a:gd name="connsiteY21" fmla="*/ 681755 h 712876"/>
                <a:gd name="connsiteX22" fmla="*/ 263566 w 640467"/>
                <a:gd name="connsiteY22" fmla="*/ 678326 h 712876"/>
                <a:gd name="connsiteX23" fmla="*/ 235493 w 640467"/>
                <a:gd name="connsiteY23" fmla="*/ 672737 h 712876"/>
                <a:gd name="connsiteX24" fmla="*/ 215677 w 640467"/>
                <a:gd name="connsiteY24" fmla="*/ 674134 h 712876"/>
                <a:gd name="connsiteX25" fmla="*/ 207802 w 640467"/>
                <a:gd name="connsiteY25" fmla="*/ 672356 h 712876"/>
                <a:gd name="connsiteX26" fmla="*/ 199545 w 640467"/>
                <a:gd name="connsiteY26" fmla="*/ 665369 h 712876"/>
                <a:gd name="connsiteX27" fmla="*/ 188494 w 640467"/>
                <a:gd name="connsiteY27" fmla="*/ 656350 h 712876"/>
                <a:gd name="connsiteX28" fmla="*/ 176935 w 640467"/>
                <a:gd name="connsiteY28" fmla="*/ 657240 h 712876"/>
                <a:gd name="connsiteX29" fmla="*/ 176935 w 640467"/>
                <a:gd name="connsiteY29" fmla="*/ 657240 h 712876"/>
                <a:gd name="connsiteX30" fmla="*/ 173886 w 640467"/>
                <a:gd name="connsiteY30" fmla="*/ 666258 h 712876"/>
                <a:gd name="connsiteX31" fmla="*/ 170584 w 640467"/>
                <a:gd name="connsiteY31" fmla="*/ 672737 h 712876"/>
                <a:gd name="connsiteX32" fmla="*/ 147338 w 640467"/>
                <a:gd name="connsiteY32" fmla="*/ 689758 h 712876"/>
                <a:gd name="connsiteX33" fmla="*/ 131841 w 640467"/>
                <a:gd name="connsiteY33" fmla="*/ 704493 h 712876"/>
                <a:gd name="connsiteX34" fmla="*/ 128792 w 640467"/>
                <a:gd name="connsiteY34" fmla="*/ 712877 h 712876"/>
                <a:gd name="connsiteX35" fmla="*/ 96655 w 640467"/>
                <a:gd name="connsiteY35" fmla="*/ 707669 h 712876"/>
                <a:gd name="connsiteX36" fmla="*/ 95004 w 640467"/>
                <a:gd name="connsiteY36" fmla="*/ 702079 h 712876"/>
                <a:gd name="connsiteX37" fmla="*/ 92844 w 640467"/>
                <a:gd name="connsiteY37" fmla="*/ 686836 h 712876"/>
                <a:gd name="connsiteX38" fmla="*/ 87382 w 640467"/>
                <a:gd name="connsiteY38" fmla="*/ 669434 h 712876"/>
                <a:gd name="connsiteX39" fmla="*/ 83190 w 640467"/>
                <a:gd name="connsiteY39" fmla="*/ 657621 h 712876"/>
                <a:gd name="connsiteX40" fmla="*/ 79761 w 640467"/>
                <a:gd name="connsiteY40" fmla="*/ 641489 h 712876"/>
                <a:gd name="connsiteX41" fmla="*/ 75188 w 640467"/>
                <a:gd name="connsiteY41" fmla="*/ 625737 h 712876"/>
                <a:gd name="connsiteX42" fmla="*/ 67185 w 640467"/>
                <a:gd name="connsiteY42" fmla="*/ 616591 h 712876"/>
                <a:gd name="connsiteX43" fmla="*/ 60834 w 640467"/>
                <a:gd name="connsiteY43" fmla="*/ 608081 h 712876"/>
                <a:gd name="connsiteX44" fmla="*/ 60961 w 640467"/>
                <a:gd name="connsiteY44" fmla="*/ 602365 h 712876"/>
                <a:gd name="connsiteX45" fmla="*/ 56388 w 640467"/>
                <a:gd name="connsiteY45" fmla="*/ 585725 h 712876"/>
                <a:gd name="connsiteX46" fmla="*/ 52196 w 640467"/>
                <a:gd name="connsiteY46" fmla="*/ 580644 h 712876"/>
                <a:gd name="connsiteX47" fmla="*/ 46861 w 640467"/>
                <a:gd name="connsiteY47" fmla="*/ 570355 h 712876"/>
                <a:gd name="connsiteX48" fmla="*/ 49529 w 640467"/>
                <a:gd name="connsiteY48" fmla="*/ 563876 h 712876"/>
                <a:gd name="connsiteX49" fmla="*/ 52958 w 640467"/>
                <a:gd name="connsiteY49" fmla="*/ 555239 h 712876"/>
                <a:gd name="connsiteX50" fmla="*/ 52196 w 640467"/>
                <a:gd name="connsiteY50" fmla="*/ 549903 h 712876"/>
                <a:gd name="connsiteX51" fmla="*/ 52196 w 640467"/>
                <a:gd name="connsiteY51" fmla="*/ 542282 h 712876"/>
                <a:gd name="connsiteX52" fmla="*/ 54864 w 640467"/>
                <a:gd name="connsiteY52" fmla="*/ 536693 h 712876"/>
                <a:gd name="connsiteX53" fmla="*/ 54864 w 640467"/>
                <a:gd name="connsiteY53" fmla="*/ 536693 h 712876"/>
                <a:gd name="connsiteX54" fmla="*/ 57912 w 640467"/>
                <a:gd name="connsiteY54" fmla="*/ 520180 h 712876"/>
                <a:gd name="connsiteX55" fmla="*/ 48767 w 640467"/>
                <a:gd name="connsiteY55" fmla="*/ 507350 h 712876"/>
                <a:gd name="connsiteX56" fmla="*/ 40256 w 640467"/>
                <a:gd name="connsiteY56" fmla="*/ 498077 h 712876"/>
                <a:gd name="connsiteX57" fmla="*/ 33651 w 640467"/>
                <a:gd name="connsiteY57" fmla="*/ 480040 h 712876"/>
                <a:gd name="connsiteX58" fmla="*/ 31618 w 640467"/>
                <a:gd name="connsiteY58" fmla="*/ 469624 h 712876"/>
                <a:gd name="connsiteX59" fmla="*/ 30094 w 640467"/>
                <a:gd name="connsiteY59" fmla="*/ 457683 h 712876"/>
                <a:gd name="connsiteX60" fmla="*/ 30094 w 640467"/>
                <a:gd name="connsiteY60" fmla="*/ 457683 h 712876"/>
                <a:gd name="connsiteX61" fmla="*/ 22853 w 640467"/>
                <a:gd name="connsiteY61" fmla="*/ 442313 h 712876"/>
                <a:gd name="connsiteX62" fmla="*/ 22853 w 640467"/>
                <a:gd name="connsiteY62" fmla="*/ 442313 h 712876"/>
                <a:gd name="connsiteX63" fmla="*/ 15486 w 640467"/>
                <a:gd name="connsiteY63" fmla="*/ 438630 h 712876"/>
                <a:gd name="connsiteX64" fmla="*/ 10151 w 640467"/>
                <a:gd name="connsiteY64" fmla="*/ 433930 h 712876"/>
                <a:gd name="connsiteX65" fmla="*/ 5578 w 640467"/>
                <a:gd name="connsiteY65" fmla="*/ 425927 h 712876"/>
                <a:gd name="connsiteX66" fmla="*/ 2529 w 640467"/>
                <a:gd name="connsiteY66" fmla="*/ 420846 h 712876"/>
                <a:gd name="connsiteX67" fmla="*/ 2657 w 640467"/>
                <a:gd name="connsiteY67" fmla="*/ 420211 h 712876"/>
                <a:gd name="connsiteX68" fmla="*/ 878 w 640467"/>
                <a:gd name="connsiteY68" fmla="*/ 410938 h 712876"/>
                <a:gd name="connsiteX69" fmla="*/ 624 w 640467"/>
                <a:gd name="connsiteY69" fmla="*/ 406619 h 712876"/>
                <a:gd name="connsiteX70" fmla="*/ 26791 w 640467"/>
                <a:gd name="connsiteY70" fmla="*/ 375879 h 712876"/>
                <a:gd name="connsiteX71" fmla="*/ 39240 w 640467"/>
                <a:gd name="connsiteY71" fmla="*/ 361653 h 712876"/>
                <a:gd name="connsiteX72" fmla="*/ 41018 w 640467"/>
                <a:gd name="connsiteY72" fmla="*/ 356952 h 712876"/>
                <a:gd name="connsiteX73" fmla="*/ 39875 w 640467"/>
                <a:gd name="connsiteY73" fmla="*/ 351999 h 712876"/>
                <a:gd name="connsiteX74" fmla="*/ 36699 w 640467"/>
                <a:gd name="connsiteY74" fmla="*/ 348569 h 712876"/>
                <a:gd name="connsiteX75" fmla="*/ 31618 w 640467"/>
                <a:gd name="connsiteY75" fmla="*/ 346663 h 712876"/>
                <a:gd name="connsiteX76" fmla="*/ 30475 w 640467"/>
                <a:gd name="connsiteY76" fmla="*/ 346663 h 712876"/>
                <a:gd name="connsiteX77" fmla="*/ 25267 w 640467"/>
                <a:gd name="connsiteY77" fmla="*/ 336883 h 712876"/>
                <a:gd name="connsiteX78" fmla="*/ 20059 w 640467"/>
                <a:gd name="connsiteY78" fmla="*/ 322020 h 712876"/>
                <a:gd name="connsiteX79" fmla="*/ 18281 w 640467"/>
                <a:gd name="connsiteY79" fmla="*/ 311478 h 712876"/>
                <a:gd name="connsiteX80" fmla="*/ 19551 w 640467"/>
                <a:gd name="connsiteY80" fmla="*/ 306397 h 712876"/>
                <a:gd name="connsiteX81" fmla="*/ 23108 w 640467"/>
                <a:gd name="connsiteY81" fmla="*/ 296870 h 712876"/>
                <a:gd name="connsiteX82" fmla="*/ 19043 w 640467"/>
                <a:gd name="connsiteY82" fmla="*/ 282643 h 712876"/>
                <a:gd name="connsiteX83" fmla="*/ 15994 w 640467"/>
                <a:gd name="connsiteY83" fmla="*/ 272735 h 712876"/>
                <a:gd name="connsiteX84" fmla="*/ 28951 w 640467"/>
                <a:gd name="connsiteY84" fmla="*/ 256984 h 712876"/>
                <a:gd name="connsiteX85" fmla="*/ 41526 w 640467"/>
                <a:gd name="connsiteY85" fmla="*/ 241106 h 712876"/>
                <a:gd name="connsiteX86" fmla="*/ 37207 w 640467"/>
                <a:gd name="connsiteY86" fmla="*/ 227641 h 712876"/>
                <a:gd name="connsiteX87" fmla="*/ 31110 w 640467"/>
                <a:gd name="connsiteY87" fmla="*/ 206301 h 712876"/>
                <a:gd name="connsiteX88" fmla="*/ 42542 w 640467"/>
                <a:gd name="connsiteY88" fmla="*/ 172258 h 712876"/>
                <a:gd name="connsiteX89" fmla="*/ 51180 w 640467"/>
                <a:gd name="connsiteY89" fmla="*/ 147615 h 712876"/>
                <a:gd name="connsiteX90" fmla="*/ 36445 w 640467"/>
                <a:gd name="connsiteY90" fmla="*/ 110524 h 712876"/>
                <a:gd name="connsiteX91" fmla="*/ 10278 w 640467"/>
                <a:gd name="connsiteY91" fmla="*/ 69241 h 712876"/>
                <a:gd name="connsiteX92" fmla="*/ 12691 w 640467"/>
                <a:gd name="connsiteY92" fmla="*/ 68479 h 712876"/>
                <a:gd name="connsiteX93" fmla="*/ 19424 w 640467"/>
                <a:gd name="connsiteY93" fmla="*/ 67589 h 712876"/>
                <a:gd name="connsiteX94" fmla="*/ 30475 w 640467"/>
                <a:gd name="connsiteY94" fmla="*/ 68225 h 712876"/>
                <a:gd name="connsiteX95" fmla="*/ 46099 w 640467"/>
                <a:gd name="connsiteY95" fmla="*/ 69876 h 712876"/>
                <a:gd name="connsiteX96" fmla="*/ 71123 w 640467"/>
                <a:gd name="connsiteY96" fmla="*/ 60476 h 712876"/>
                <a:gd name="connsiteX97" fmla="*/ 85223 w 640467"/>
                <a:gd name="connsiteY97" fmla="*/ 52219 h 712876"/>
                <a:gd name="connsiteX98" fmla="*/ 111390 w 640467"/>
                <a:gd name="connsiteY98" fmla="*/ 39517 h 712876"/>
                <a:gd name="connsiteX99" fmla="*/ 135144 w 640467"/>
                <a:gd name="connsiteY99" fmla="*/ 26687 h 712876"/>
                <a:gd name="connsiteX100" fmla="*/ 150260 w 640467"/>
                <a:gd name="connsiteY100" fmla="*/ 14747 h 712876"/>
                <a:gd name="connsiteX101" fmla="*/ 166646 w 640467"/>
                <a:gd name="connsiteY101" fmla="*/ 4077 h 712876"/>
                <a:gd name="connsiteX102" fmla="*/ 200307 w 640467"/>
                <a:gd name="connsiteY102" fmla="*/ 139 h 712876"/>
                <a:gd name="connsiteX103" fmla="*/ 218853 w 640467"/>
                <a:gd name="connsiteY103" fmla="*/ 1537 h 712876"/>
                <a:gd name="connsiteX104" fmla="*/ 223299 w 640467"/>
                <a:gd name="connsiteY104" fmla="*/ 10555 h 712876"/>
                <a:gd name="connsiteX105" fmla="*/ 223299 w 640467"/>
                <a:gd name="connsiteY105" fmla="*/ 10555 h 712876"/>
                <a:gd name="connsiteX106" fmla="*/ 223299 w 640467"/>
                <a:gd name="connsiteY106" fmla="*/ 14620 h 712876"/>
                <a:gd name="connsiteX107" fmla="*/ 223299 w 640467"/>
                <a:gd name="connsiteY107" fmla="*/ 30117 h 712876"/>
                <a:gd name="connsiteX108" fmla="*/ 225331 w 640467"/>
                <a:gd name="connsiteY108" fmla="*/ 86643 h 712876"/>
                <a:gd name="connsiteX109" fmla="*/ 243623 w 640467"/>
                <a:gd name="connsiteY109" fmla="*/ 110143 h 712876"/>
                <a:gd name="connsiteX110" fmla="*/ 275887 w 640467"/>
                <a:gd name="connsiteY110" fmla="*/ 143042 h 712876"/>
                <a:gd name="connsiteX111" fmla="*/ 297100 w 640467"/>
                <a:gd name="connsiteY111" fmla="*/ 146345 h 712876"/>
                <a:gd name="connsiteX112" fmla="*/ 307898 w 640467"/>
                <a:gd name="connsiteY112" fmla="*/ 145964 h 712876"/>
                <a:gd name="connsiteX113" fmla="*/ 327713 w 640467"/>
                <a:gd name="connsiteY113" fmla="*/ 148631 h 712876"/>
                <a:gd name="connsiteX114" fmla="*/ 343846 w 640467"/>
                <a:gd name="connsiteY114" fmla="*/ 154729 h 712876"/>
                <a:gd name="connsiteX115" fmla="*/ 355659 w 640467"/>
                <a:gd name="connsiteY115" fmla="*/ 165907 h 712876"/>
                <a:gd name="connsiteX116" fmla="*/ 369759 w 640467"/>
                <a:gd name="connsiteY116" fmla="*/ 177593 h 712876"/>
                <a:gd name="connsiteX117" fmla="*/ 379413 w 640467"/>
                <a:gd name="connsiteY117" fmla="*/ 179117 h 712876"/>
                <a:gd name="connsiteX118" fmla="*/ 396561 w 640467"/>
                <a:gd name="connsiteY118" fmla="*/ 183182 h 712876"/>
                <a:gd name="connsiteX119" fmla="*/ 402150 w 640467"/>
                <a:gd name="connsiteY119" fmla="*/ 188899 h 712876"/>
                <a:gd name="connsiteX120" fmla="*/ 428952 w 640467"/>
                <a:gd name="connsiteY120" fmla="*/ 205920 h 712876"/>
                <a:gd name="connsiteX121" fmla="*/ 446355 w 640467"/>
                <a:gd name="connsiteY121" fmla="*/ 204649 h 712876"/>
                <a:gd name="connsiteX122" fmla="*/ 458168 w 640467"/>
                <a:gd name="connsiteY122" fmla="*/ 204268 h 712876"/>
                <a:gd name="connsiteX123" fmla="*/ 474681 w 640467"/>
                <a:gd name="connsiteY123" fmla="*/ 215701 h 712876"/>
                <a:gd name="connsiteX124" fmla="*/ 488400 w 640467"/>
                <a:gd name="connsiteY124" fmla="*/ 230436 h 712876"/>
                <a:gd name="connsiteX125" fmla="*/ 492973 w 640467"/>
                <a:gd name="connsiteY125" fmla="*/ 254189 h 712876"/>
                <a:gd name="connsiteX126" fmla="*/ 491576 w 640467"/>
                <a:gd name="connsiteY126" fmla="*/ 277562 h 712876"/>
                <a:gd name="connsiteX127" fmla="*/ 486749 w 640467"/>
                <a:gd name="connsiteY127" fmla="*/ 285438 h 712876"/>
                <a:gd name="connsiteX128" fmla="*/ 483827 w 640467"/>
                <a:gd name="connsiteY128" fmla="*/ 294202 h 712876"/>
                <a:gd name="connsiteX129" fmla="*/ 491449 w 640467"/>
                <a:gd name="connsiteY129" fmla="*/ 304110 h 712876"/>
                <a:gd name="connsiteX130" fmla="*/ 500468 w 640467"/>
                <a:gd name="connsiteY130" fmla="*/ 314780 h 712876"/>
                <a:gd name="connsiteX131" fmla="*/ 501992 w 640467"/>
                <a:gd name="connsiteY131" fmla="*/ 332310 h 712876"/>
                <a:gd name="connsiteX132" fmla="*/ 505421 w 640467"/>
                <a:gd name="connsiteY132" fmla="*/ 353142 h 712876"/>
                <a:gd name="connsiteX133" fmla="*/ 538321 w 640467"/>
                <a:gd name="connsiteY133" fmla="*/ 356063 h 712876"/>
                <a:gd name="connsiteX134" fmla="*/ 549499 w 640467"/>
                <a:gd name="connsiteY134" fmla="*/ 355047 h 712876"/>
                <a:gd name="connsiteX135" fmla="*/ 550388 w 640467"/>
                <a:gd name="connsiteY135" fmla="*/ 355047 h 712876"/>
                <a:gd name="connsiteX136" fmla="*/ 596244 w 640467"/>
                <a:gd name="connsiteY136" fmla="*/ 355682 h 712876"/>
                <a:gd name="connsiteX137" fmla="*/ 594720 w 640467"/>
                <a:gd name="connsiteY137" fmla="*/ 369274 h 712876"/>
                <a:gd name="connsiteX138" fmla="*/ 592307 w 640467"/>
                <a:gd name="connsiteY138" fmla="*/ 378674 h 712876"/>
                <a:gd name="connsiteX139" fmla="*/ 594593 w 640467"/>
                <a:gd name="connsiteY139" fmla="*/ 397728 h 712876"/>
                <a:gd name="connsiteX140" fmla="*/ 607931 w 640467"/>
                <a:gd name="connsiteY140" fmla="*/ 414114 h 712876"/>
                <a:gd name="connsiteX141" fmla="*/ 619490 w 640467"/>
                <a:gd name="connsiteY141" fmla="*/ 421862 h 712876"/>
                <a:gd name="connsiteX142" fmla="*/ 632573 w 640467"/>
                <a:gd name="connsiteY142" fmla="*/ 434311 h 712876"/>
                <a:gd name="connsiteX143" fmla="*/ 638798 w 640467"/>
                <a:gd name="connsiteY143" fmla="*/ 450951 h 712876"/>
                <a:gd name="connsiteX144" fmla="*/ 640449 w 640467"/>
                <a:gd name="connsiteY144" fmla="*/ 469116 h 712876"/>
                <a:gd name="connsiteX145" fmla="*/ 636638 w 640467"/>
                <a:gd name="connsiteY145" fmla="*/ 486645 h 712876"/>
                <a:gd name="connsiteX146" fmla="*/ 626984 w 640467"/>
                <a:gd name="connsiteY146" fmla="*/ 504810 h 712876"/>
                <a:gd name="connsiteX147" fmla="*/ 611233 w 640467"/>
                <a:gd name="connsiteY147" fmla="*/ 538471 h 712876"/>
                <a:gd name="connsiteX148" fmla="*/ 610344 w 640467"/>
                <a:gd name="connsiteY148" fmla="*/ 540758 h 7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0467" h="712876">
                  <a:moveTo>
                    <a:pt x="611106" y="539869"/>
                  </a:moveTo>
                  <a:cubicBezTo>
                    <a:pt x="600944" y="533390"/>
                    <a:pt x="576809" y="518528"/>
                    <a:pt x="564107" y="516369"/>
                  </a:cubicBezTo>
                  <a:cubicBezTo>
                    <a:pt x="554199" y="514718"/>
                    <a:pt x="550134" y="515226"/>
                    <a:pt x="541751" y="516369"/>
                  </a:cubicBezTo>
                  <a:cubicBezTo>
                    <a:pt x="536670" y="517004"/>
                    <a:pt x="529810" y="517893"/>
                    <a:pt x="518632" y="518528"/>
                  </a:cubicBezTo>
                  <a:cubicBezTo>
                    <a:pt x="495259" y="519926"/>
                    <a:pt x="489289" y="521069"/>
                    <a:pt x="474046" y="523991"/>
                  </a:cubicBezTo>
                  <a:cubicBezTo>
                    <a:pt x="470109" y="524753"/>
                    <a:pt x="465790" y="525642"/>
                    <a:pt x="461344" y="526404"/>
                  </a:cubicBezTo>
                  <a:lnTo>
                    <a:pt x="455501" y="527547"/>
                  </a:lnTo>
                  <a:cubicBezTo>
                    <a:pt x="433525" y="531485"/>
                    <a:pt x="426412" y="532755"/>
                    <a:pt x="418155" y="539742"/>
                  </a:cubicBezTo>
                  <a:cubicBezTo>
                    <a:pt x="412566" y="544441"/>
                    <a:pt x="409009" y="552063"/>
                    <a:pt x="405834" y="558668"/>
                  </a:cubicBezTo>
                  <a:cubicBezTo>
                    <a:pt x="403928" y="562606"/>
                    <a:pt x="402277" y="566290"/>
                    <a:pt x="400499" y="568322"/>
                  </a:cubicBezTo>
                  <a:cubicBezTo>
                    <a:pt x="397450" y="572133"/>
                    <a:pt x="393385" y="578992"/>
                    <a:pt x="390718" y="587503"/>
                  </a:cubicBezTo>
                  <a:cubicBezTo>
                    <a:pt x="388813" y="593854"/>
                    <a:pt x="387542" y="601222"/>
                    <a:pt x="387796" y="608970"/>
                  </a:cubicBezTo>
                  <a:cubicBezTo>
                    <a:pt x="388177" y="620021"/>
                    <a:pt x="385637" y="628151"/>
                    <a:pt x="382969" y="636407"/>
                  </a:cubicBezTo>
                  <a:cubicBezTo>
                    <a:pt x="381572" y="640727"/>
                    <a:pt x="380175" y="645172"/>
                    <a:pt x="379159" y="649999"/>
                  </a:cubicBezTo>
                  <a:cubicBezTo>
                    <a:pt x="376999" y="660415"/>
                    <a:pt x="373569" y="666258"/>
                    <a:pt x="370775" y="670323"/>
                  </a:cubicBezTo>
                  <a:cubicBezTo>
                    <a:pt x="367599" y="667656"/>
                    <a:pt x="363916" y="666004"/>
                    <a:pt x="358962" y="665750"/>
                  </a:cubicBezTo>
                  <a:lnTo>
                    <a:pt x="355913" y="665750"/>
                  </a:lnTo>
                  <a:cubicBezTo>
                    <a:pt x="340797" y="664861"/>
                    <a:pt x="308406" y="663083"/>
                    <a:pt x="302817" y="666767"/>
                  </a:cubicBezTo>
                  <a:cubicBezTo>
                    <a:pt x="299641" y="668799"/>
                    <a:pt x="296592" y="677690"/>
                    <a:pt x="293163" y="687345"/>
                  </a:cubicBezTo>
                  <a:cubicBezTo>
                    <a:pt x="289352" y="698142"/>
                    <a:pt x="285160" y="710082"/>
                    <a:pt x="284271" y="709828"/>
                  </a:cubicBezTo>
                  <a:cubicBezTo>
                    <a:pt x="283128" y="709701"/>
                    <a:pt x="281603" y="705763"/>
                    <a:pt x="279952" y="701063"/>
                  </a:cubicBezTo>
                  <a:cubicBezTo>
                    <a:pt x="277412" y="694331"/>
                    <a:pt x="274363" y="686328"/>
                    <a:pt x="268012" y="681755"/>
                  </a:cubicBezTo>
                  <a:cubicBezTo>
                    <a:pt x="266233" y="680485"/>
                    <a:pt x="264836" y="679342"/>
                    <a:pt x="263566" y="678326"/>
                  </a:cubicBezTo>
                  <a:cubicBezTo>
                    <a:pt x="257596" y="673499"/>
                    <a:pt x="256707" y="672737"/>
                    <a:pt x="235493" y="672737"/>
                  </a:cubicBezTo>
                  <a:cubicBezTo>
                    <a:pt x="224823" y="672737"/>
                    <a:pt x="219234" y="673626"/>
                    <a:pt x="215677" y="674134"/>
                  </a:cubicBezTo>
                  <a:cubicBezTo>
                    <a:pt x="212121" y="674642"/>
                    <a:pt x="211486" y="674769"/>
                    <a:pt x="207802" y="672356"/>
                  </a:cubicBezTo>
                  <a:cubicBezTo>
                    <a:pt x="205515" y="670831"/>
                    <a:pt x="202594" y="668164"/>
                    <a:pt x="199545" y="665369"/>
                  </a:cubicBezTo>
                  <a:cubicBezTo>
                    <a:pt x="195862" y="661940"/>
                    <a:pt x="191924" y="658510"/>
                    <a:pt x="188494" y="656350"/>
                  </a:cubicBezTo>
                  <a:cubicBezTo>
                    <a:pt x="183667" y="653429"/>
                    <a:pt x="179602" y="652921"/>
                    <a:pt x="176935" y="657240"/>
                  </a:cubicBezTo>
                  <a:lnTo>
                    <a:pt x="176935" y="657240"/>
                  </a:lnTo>
                  <a:cubicBezTo>
                    <a:pt x="175029" y="660415"/>
                    <a:pt x="174521" y="663337"/>
                    <a:pt x="173886" y="666258"/>
                  </a:cubicBezTo>
                  <a:cubicBezTo>
                    <a:pt x="173378" y="669053"/>
                    <a:pt x="172997" y="671466"/>
                    <a:pt x="170584" y="672737"/>
                  </a:cubicBezTo>
                  <a:cubicBezTo>
                    <a:pt x="166773" y="674769"/>
                    <a:pt x="156357" y="682391"/>
                    <a:pt x="147338" y="689758"/>
                  </a:cubicBezTo>
                  <a:cubicBezTo>
                    <a:pt x="140098" y="695601"/>
                    <a:pt x="133619" y="701444"/>
                    <a:pt x="131841" y="704493"/>
                  </a:cubicBezTo>
                  <a:cubicBezTo>
                    <a:pt x="129936" y="707669"/>
                    <a:pt x="129046" y="710336"/>
                    <a:pt x="128792" y="712877"/>
                  </a:cubicBezTo>
                  <a:cubicBezTo>
                    <a:pt x="121679" y="712750"/>
                    <a:pt x="99450" y="711733"/>
                    <a:pt x="96655" y="707669"/>
                  </a:cubicBezTo>
                  <a:cubicBezTo>
                    <a:pt x="95004" y="705382"/>
                    <a:pt x="95004" y="704239"/>
                    <a:pt x="95004" y="702079"/>
                  </a:cubicBezTo>
                  <a:cubicBezTo>
                    <a:pt x="95004" y="699158"/>
                    <a:pt x="95004" y="695093"/>
                    <a:pt x="92844" y="686836"/>
                  </a:cubicBezTo>
                  <a:cubicBezTo>
                    <a:pt x="90304" y="677056"/>
                    <a:pt x="89034" y="673753"/>
                    <a:pt x="87382" y="669434"/>
                  </a:cubicBezTo>
                  <a:cubicBezTo>
                    <a:pt x="86366" y="666639"/>
                    <a:pt x="85096" y="663337"/>
                    <a:pt x="83190" y="657621"/>
                  </a:cubicBezTo>
                  <a:cubicBezTo>
                    <a:pt x="81158" y="651269"/>
                    <a:pt x="80396" y="645934"/>
                    <a:pt x="79761" y="641489"/>
                  </a:cubicBezTo>
                  <a:cubicBezTo>
                    <a:pt x="78999" y="635518"/>
                    <a:pt x="78236" y="630691"/>
                    <a:pt x="75188" y="625737"/>
                  </a:cubicBezTo>
                  <a:cubicBezTo>
                    <a:pt x="72901" y="621927"/>
                    <a:pt x="69980" y="619259"/>
                    <a:pt x="67185" y="616591"/>
                  </a:cubicBezTo>
                  <a:cubicBezTo>
                    <a:pt x="64137" y="613797"/>
                    <a:pt x="61469" y="611130"/>
                    <a:pt x="60834" y="608081"/>
                  </a:cubicBezTo>
                  <a:cubicBezTo>
                    <a:pt x="60453" y="606049"/>
                    <a:pt x="60834" y="604270"/>
                    <a:pt x="60961" y="602365"/>
                  </a:cubicBezTo>
                  <a:cubicBezTo>
                    <a:pt x="61596" y="597538"/>
                    <a:pt x="62231" y="592965"/>
                    <a:pt x="56388" y="585725"/>
                  </a:cubicBezTo>
                  <a:cubicBezTo>
                    <a:pt x="54737" y="583692"/>
                    <a:pt x="53339" y="582041"/>
                    <a:pt x="52196" y="580644"/>
                  </a:cubicBezTo>
                  <a:cubicBezTo>
                    <a:pt x="48640" y="576325"/>
                    <a:pt x="47369" y="574927"/>
                    <a:pt x="46861" y="570355"/>
                  </a:cubicBezTo>
                  <a:cubicBezTo>
                    <a:pt x="46480" y="567814"/>
                    <a:pt x="48004" y="565781"/>
                    <a:pt x="49529" y="563876"/>
                  </a:cubicBezTo>
                  <a:cubicBezTo>
                    <a:pt x="51434" y="561336"/>
                    <a:pt x="53085" y="558922"/>
                    <a:pt x="52958" y="555239"/>
                  </a:cubicBezTo>
                  <a:cubicBezTo>
                    <a:pt x="52958" y="552952"/>
                    <a:pt x="52450" y="551428"/>
                    <a:pt x="52196" y="549903"/>
                  </a:cubicBezTo>
                  <a:cubicBezTo>
                    <a:pt x="51688" y="547871"/>
                    <a:pt x="51307" y="546093"/>
                    <a:pt x="52196" y="542282"/>
                  </a:cubicBezTo>
                  <a:cubicBezTo>
                    <a:pt x="52704" y="540250"/>
                    <a:pt x="53848" y="538471"/>
                    <a:pt x="54864" y="536693"/>
                  </a:cubicBezTo>
                  <a:lnTo>
                    <a:pt x="54864" y="536693"/>
                  </a:lnTo>
                  <a:cubicBezTo>
                    <a:pt x="57658" y="532247"/>
                    <a:pt x="60326" y="528055"/>
                    <a:pt x="57912" y="520180"/>
                  </a:cubicBezTo>
                  <a:cubicBezTo>
                    <a:pt x="55880" y="513828"/>
                    <a:pt x="52704" y="510907"/>
                    <a:pt x="48767" y="507350"/>
                  </a:cubicBezTo>
                  <a:cubicBezTo>
                    <a:pt x="46226" y="505064"/>
                    <a:pt x="43304" y="502396"/>
                    <a:pt x="40256" y="498077"/>
                  </a:cubicBezTo>
                  <a:cubicBezTo>
                    <a:pt x="35429" y="490964"/>
                    <a:pt x="34794" y="486772"/>
                    <a:pt x="33651" y="480040"/>
                  </a:cubicBezTo>
                  <a:cubicBezTo>
                    <a:pt x="33143" y="477118"/>
                    <a:pt x="32634" y="473816"/>
                    <a:pt x="31618" y="469624"/>
                  </a:cubicBezTo>
                  <a:cubicBezTo>
                    <a:pt x="30602" y="464797"/>
                    <a:pt x="30221" y="460859"/>
                    <a:pt x="30094" y="457683"/>
                  </a:cubicBezTo>
                  <a:lnTo>
                    <a:pt x="30094" y="457683"/>
                  </a:lnTo>
                  <a:cubicBezTo>
                    <a:pt x="29586" y="450697"/>
                    <a:pt x="29332" y="446632"/>
                    <a:pt x="22853" y="442313"/>
                  </a:cubicBezTo>
                  <a:lnTo>
                    <a:pt x="22853" y="442313"/>
                  </a:lnTo>
                  <a:cubicBezTo>
                    <a:pt x="19424" y="440027"/>
                    <a:pt x="17264" y="439265"/>
                    <a:pt x="15486" y="438630"/>
                  </a:cubicBezTo>
                  <a:cubicBezTo>
                    <a:pt x="13708" y="437994"/>
                    <a:pt x="12691" y="437613"/>
                    <a:pt x="10151" y="433930"/>
                  </a:cubicBezTo>
                  <a:cubicBezTo>
                    <a:pt x="7864" y="430627"/>
                    <a:pt x="6594" y="428086"/>
                    <a:pt x="5578" y="425927"/>
                  </a:cubicBezTo>
                  <a:cubicBezTo>
                    <a:pt x="4562" y="423895"/>
                    <a:pt x="3800" y="422243"/>
                    <a:pt x="2529" y="420846"/>
                  </a:cubicBezTo>
                  <a:cubicBezTo>
                    <a:pt x="2529" y="420592"/>
                    <a:pt x="2529" y="420465"/>
                    <a:pt x="2657" y="420211"/>
                  </a:cubicBezTo>
                  <a:cubicBezTo>
                    <a:pt x="3800" y="415765"/>
                    <a:pt x="2275" y="413351"/>
                    <a:pt x="878" y="410938"/>
                  </a:cubicBezTo>
                  <a:cubicBezTo>
                    <a:pt x="116" y="409795"/>
                    <a:pt x="-519" y="408779"/>
                    <a:pt x="624" y="406619"/>
                  </a:cubicBezTo>
                  <a:cubicBezTo>
                    <a:pt x="2911" y="402428"/>
                    <a:pt x="16375" y="387439"/>
                    <a:pt x="26791" y="375879"/>
                  </a:cubicBezTo>
                  <a:cubicBezTo>
                    <a:pt x="32888" y="369147"/>
                    <a:pt x="37969" y="363431"/>
                    <a:pt x="39240" y="361653"/>
                  </a:cubicBezTo>
                  <a:cubicBezTo>
                    <a:pt x="40383" y="360128"/>
                    <a:pt x="40891" y="358477"/>
                    <a:pt x="41018" y="356952"/>
                  </a:cubicBezTo>
                  <a:cubicBezTo>
                    <a:pt x="41018" y="355174"/>
                    <a:pt x="40637" y="353523"/>
                    <a:pt x="39875" y="351999"/>
                  </a:cubicBezTo>
                  <a:cubicBezTo>
                    <a:pt x="39113" y="350601"/>
                    <a:pt x="37969" y="349458"/>
                    <a:pt x="36699" y="348569"/>
                  </a:cubicBezTo>
                  <a:cubicBezTo>
                    <a:pt x="35175" y="347553"/>
                    <a:pt x="33397" y="346791"/>
                    <a:pt x="31618" y="346663"/>
                  </a:cubicBezTo>
                  <a:cubicBezTo>
                    <a:pt x="31364" y="346663"/>
                    <a:pt x="30856" y="346663"/>
                    <a:pt x="30475" y="346663"/>
                  </a:cubicBezTo>
                  <a:cubicBezTo>
                    <a:pt x="29332" y="346663"/>
                    <a:pt x="28951" y="346663"/>
                    <a:pt x="25267" y="336883"/>
                  </a:cubicBezTo>
                  <a:cubicBezTo>
                    <a:pt x="22853" y="330404"/>
                    <a:pt x="21202" y="325831"/>
                    <a:pt x="20059" y="322020"/>
                  </a:cubicBezTo>
                  <a:cubicBezTo>
                    <a:pt x="19043" y="318337"/>
                    <a:pt x="18535" y="315161"/>
                    <a:pt x="18281" y="311478"/>
                  </a:cubicBezTo>
                  <a:cubicBezTo>
                    <a:pt x="18154" y="308556"/>
                    <a:pt x="18789" y="307540"/>
                    <a:pt x="19551" y="306397"/>
                  </a:cubicBezTo>
                  <a:cubicBezTo>
                    <a:pt x="20821" y="304491"/>
                    <a:pt x="22345" y="302332"/>
                    <a:pt x="23108" y="296870"/>
                  </a:cubicBezTo>
                  <a:cubicBezTo>
                    <a:pt x="23870" y="291027"/>
                    <a:pt x="21456" y="286835"/>
                    <a:pt x="19043" y="282643"/>
                  </a:cubicBezTo>
                  <a:cubicBezTo>
                    <a:pt x="17137" y="279467"/>
                    <a:pt x="15359" y="276292"/>
                    <a:pt x="15994" y="272735"/>
                  </a:cubicBezTo>
                  <a:cubicBezTo>
                    <a:pt x="16756" y="268797"/>
                    <a:pt x="22980" y="262700"/>
                    <a:pt x="28951" y="256984"/>
                  </a:cubicBezTo>
                  <a:cubicBezTo>
                    <a:pt x="34921" y="251268"/>
                    <a:pt x="40510" y="245679"/>
                    <a:pt x="41526" y="241106"/>
                  </a:cubicBezTo>
                  <a:cubicBezTo>
                    <a:pt x="42542" y="236533"/>
                    <a:pt x="40129" y="232468"/>
                    <a:pt x="37207" y="227641"/>
                  </a:cubicBezTo>
                  <a:cubicBezTo>
                    <a:pt x="33905" y="222052"/>
                    <a:pt x="29713" y="215193"/>
                    <a:pt x="31110" y="206301"/>
                  </a:cubicBezTo>
                  <a:cubicBezTo>
                    <a:pt x="32507" y="197155"/>
                    <a:pt x="37842" y="184072"/>
                    <a:pt x="42542" y="172258"/>
                  </a:cubicBezTo>
                  <a:cubicBezTo>
                    <a:pt x="46480" y="162477"/>
                    <a:pt x="50164" y="153458"/>
                    <a:pt x="51180" y="147615"/>
                  </a:cubicBezTo>
                  <a:cubicBezTo>
                    <a:pt x="52196" y="141645"/>
                    <a:pt x="45337" y="126529"/>
                    <a:pt x="36445" y="110524"/>
                  </a:cubicBezTo>
                  <a:cubicBezTo>
                    <a:pt x="27934" y="95408"/>
                    <a:pt x="17518" y="79149"/>
                    <a:pt x="10278" y="69241"/>
                  </a:cubicBezTo>
                  <a:cubicBezTo>
                    <a:pt x="11040" y="68987"/>
                    <a:pt x="11929" y="68733"/>
                    <a:pt x="12691" y="68479"/>
                  </a:cubicBezTo>
                  <a:cubicBezTo>
                    <a:pt x="14851" y="67970"/>
                    <a:pt x="17137" y="67589"/>
                    <a:pt x="19424" y="67589"/>
                  </a:cubicBezTo>
                  <a:cubicBezTo>
                    <a:pt x="21964" y="67589"/>
                    <a:pt x="25775" y="67844"/>
                    <a:pt x="30475" y="68225"/>
                  </a:cubicBezTo>
                  <a:cubicBezTo>
                    <a:pt x="35175" y="68606"/>
                    <a:pt x="40637" y="69241"/>
                    <a:pt x="46099" y="69876"/>
                  </a:cubicBezTo>
                  <a:cubicBezTo>
                    <a:pt x="54864" y="71019"/>
                    <a:pt x="62485" y="66065"/>
                    <a:pt x="71123" y="60476"/>
                  </a:cubicBezTo>
                  <a:cubicBezTo>
                    <a:pt x="75569" y="57681"/>
                    <a:pt x="80142" y="54633"/>
                    <a:pt x="85223" y="52219"/>
                  </a:cubicBezTo>
                  <a:cubicBezTo>
                    <a:pt x="92844" y="48790"/>
                    <a:pt x="102244" y="44217"/>
                    <a:pt x="111390" y="39517"/>
                  </a:cubicBezTo>
                  <a:cubicBezTo>
                    <a:pt x="120028" y="35071"/>
                    <a:pt x="128538" y="30625"/>
                    <a:pt x="135144" y="26687"/>
                  </a:cubicBezTo>
                  <a:cubicBezTo>
                    <a:pt x="141368" y="23131"/>
                    <a:pt x="145941" y="18812"/>
                    <a:pt x="150260" y="14747"/>
                  </a:cubicBezTo>
                  <a:cubicBezTo>
                    <a:pt x="155595" y="9920"/>
                    <a:pt x="160294" y="5474"/>
                    <a:pt x="166646" y="4077"/>
                  </a:cubicBezTo>
                  <a:cubicBezTo>
                    <a:pt x="173759" y="2553"/>
                    <a:pt x="187986" y="647"/>
                    <a:pt x="200307" y="139"/>
                  </a:cubicBezTo>
                  <a:cubicBezTo>
                    <a:pt x="208818" y="-242"/>
                    <a:pt x="216186" y="139"/>
                    <a:pt x="218853" y="1537"/>
                  </a:cubicBezTo>
                  <a:cubicBezTo>
                    <a:pt x="223299" y="4077"/>
                    <a:pt x="223299" y="6618"/>
                    <a:pt x="223299" y="10555"/>
                  </a:cubicBezTo>
                  <a:lnTo>
                    <a:pt x="223299" y="10555"/>
                  </a:lnTo>
                  <a:cubicBezTo>
                    <a:pt x="223299" y="11826"/>
                    <a:pt x="223299" y="13223"/>
                    <a:pt x="223299" y="14620"/>
                  </a:cubicBezTo>
                  <a:cubicBezTo>
                    <a:pt x="223299" y="16653"/>
                    <a:pt x="223299" y="22496"/>
                    <a:pt x="223299" y="30117"/>
                  </a:cubicBezTo>
                  <a:cubicBezTo>
                    <a:pt x="223172" y="49552"/>
                    <a:pt x="222918" y="80038"/>
                    <a:pt x="225331" y="86643"/>
                  </a:cubicBezTo>
                  <a:cubicBezTo>
                    <a:pt x="226729" y="90581"/>
                    <a:pt x="234477" y="100108"/>
                    <a:pt x="243623" y="110143"/>
                  </a:cubicBezTo>
                  <a:cubicBezTo>
                    <a:pt x="256325" y="124243"/>
                    <a:pt x="271949" y="140121"/>
                    <a:pt x="275887" y="143042"/>
                  </a:cubicBezTo>
                  <a:cubicBezTo>
                    <a:pt x="281476" y="147361"/>
                    <a:pt x="288590" y="146853"/>
                    <a:pt x="297100" y="146345"/>
                  </a:cubicBezTo>
                  <a:cubicBezTo>
                    <a:pt x="300530" y="146091"/>
                    <a:pt x="304214" y="145964"/>
                    <a:pt x="307898" y="145964"/>
                  </a:cubicBezTo>
                  <a:cubicBezTo>
                    <a:pt x="314122" y="145964"/>
                    <a:pt x="321108" y="146980"/>
                    <a:pt x="327713" y="148631"/>
                  </a:cubicBezTo>
                  <a:cubicBezTo>
                    <a:pt x="333938" y="150156"/>
                    <a:pt x="339781" y="152315"/>
                    <a:pt x="343846" y="154729"/>
                  </a:cubicBezTo>
                  <a:cubicBezTo>
                    <a:pt x="347656" y="157015"/>
                    <a:pt x="351721" y="161588"/>
                    <a:pt x="355659" y="165907"/>
                  </a:cubicBezTo>
                  <a:cubicBezTo>
                    <a:pt x="360486" y="171369"/>
                    <a:pt x="365059" y="176323"/>
                    <a:pt x="369759" y="177593"/>
                  </a:cubicBezTo>
                  <a:cubicBezTo>
                    <a:pt x="372299" y="178228"/>
                    <a:pt x="375729" y="178610"/>
                    <a:pt x="379413" y="179117"/>
                  </a:cubicBezTo>
                  <a:cubicBezTo>
                    <a:pt x="385764" y="179880"/>
                    <a:pt x="393131" y="180769"/>
                    <a:pt x="396561" y="183182"/>
                  </a:cubicBezTo>
                  <a:cubicBezTo>
                    <a:pt x="397958" y="184199"/>
                    <a:pt x="399991" y="186485"/>
                    <a:pt x="402150" y="188899"/>
                  </a:cubicBezTo>
                  <a:cubicBezTo>
                    <a:pt x="408628" y="196139"/>
                    <a:pt x="417393" y="205666"/>
                    <a:pt x="428952" y="205920"/>
                  </a:cubicBezTo>
                  <a:cubicBezTo>
                    <a:pt x="435812" y="206047"/>
                    <a:pt x="441528" y="205285"/>
                    <a:pt x="446355" y="204649"/>
                  </a:cubicBezTo>
                  <a:cubicBezTo>
                    <a:pt x="451309" y="204015"/>
                    <a:pt x="455247" y="203379"/>
                    <a:pt x="458168" y="204268"/>
                  </a:cubicBezTo>
                  <a:cubicBezTo>
                    <a:pt x="461217" y="205158"/>
                    <a:pt x="468076" y="209985"/>
                    <a:pt x="474681" y="215701"/>
                  </a:cubicBezTo>
                  <a:cubicBezTo>
                    <a:pt x="480779" y="221036"/>
                    <a:pt x="486495" y="226752"/>
                    <a:pt x="488400" y="230436"/>
                  </a:cubicBezTo>
                  <a:cubicBezTo>
                    <a:pt x="490559" y="234373"/>
                    <a:pt x="492338" y="244154"/>
                    <a:pt x="492973" y="254189"/>
                  </a:cubicBezTo>
                  <a:cubicBezTo>
                    <a:pt x="493608" y="263462"/>
                    <a:pt x="493354" y="272608"/>
                    <a:pt x="491576" y="277562"/>
                  </a:cubicBezTo>
                  <a:cubicBezTo>
                    <a:pt x="489924" y="282262"/>
                    <a:pt x="488019" y="284167"/>
                    <a:pt x="486749" y="285438"/>
                  </a:cubicBezTo>
                  <a:cubicBezTo>
                    <a:pt x="484462" y="287851"/>
                    <a:pt x="482938" y="289248"/>
                    <a:pt x="483827" y="294202"/>
                  </a:cubicBezTo>
                  <a:cubicBezTo>
                    <a:pt x="484589" y="298394"/>
                    <a:pt x="487765" y="301061"/>
                    <a:pt x="491449" y="304110"/>
                  </a:cubicBezTo>
                  <a:cubicBezTo>
                    <a:pt x="494878" y="306905"/>
                    <a:pt x="498689" y="310080"/>
                    <a:pt x="500468" y="314780"/>
                  </a:cubicBezTo>
                  <a:cubicBezTo>
                    <a:pt x="501992" y="319099"/>
                    <a:pt x="501992" y="325831"/>
                    <a:pt x="501992" y="332310"/>
                  </a:cubicBezTo>
                  <a:cubicBezTo>
                    <a:pt x="501992" y="340820"/>
                    <a:pt x="501992" y="349077"/>
                    <a:pt x="505421" y="353142"/>
                  </a:cubicBezTo>
                  <a:cubicBezTo>
                    <a:pt x="510375" y="358985"/>
                    <a:pt x="524856" y="357461"/>
                    <a:pt x="538321" y="356063"/>
                  </a:cubicBezTo>
                  <a:cubicBezTo>
                    <a:pt x="542259" y="355682"/>
                    <a:pt x="546069" y="355174"/>
                    <a:pt x="549499" y="355047"/>
                  </a:cubicBezTo>
                  <a:lnTo>
                    <a:pt x="550388" y="355047"/>
                  </a:lnTo>
                  <a:cubicBezTo>
                    <a:pt x="564615" y="354158"/>
                    <a:pt x="591671" y="352507"/>
                    <a:pt x="596244" y="355682"/>
                  </a:cubicBezTo>
                  <a:cubicBezTo>
                    <a:pt x="598277" y="357079"/>
                    <a:pt x="596498" y="362796"/>
                    <a:pt x="594720" y="369274"/>
                  </a:cubicBezTo>
                  <a:cubicBezTo>
                    <a:pt x="593831" y="372323"/>
                    <a:pt x="592815" y="375625"/>
                    <a:pt x="592307" y="378674"/>
                  </a:cubicBezTo>
                  <a:cubicBezTo>
                    <a:pt x="591036" y="384898"/>
                    <a:pt x="591798" y="391503"/>
                    <a:pt x="594593" y="397728"/>
                  </a:cubicBezTo>
                  <a:cubicBezTo>
                    <a:pt x="597261" y="403571"/>
                    <a:pt x="601579" y="409160"/>
                    <a:pt x="607931" y="414114"/>
                  </a:cubicBezTo>
                  <a:cubicBezTo>
                    <a:pt x="612377" y="417544"/>
                    <a:pt x="616060" y="419830"/>
                    <a:pt x="619490" y="421862"/>
                  </a:cubicBezTo>
                  <a:cubicBezTo>
                    <a:pt x="624952" y="425165"/>
                    <a:pt x="629144" y="427579"/>
                    <a:pt x="632573" y="434311"/>
                  </a:cubicBezTo>
                  <a:cubicBezTo>
                    <a:pt x="635495" y="439900"/>
                    <a:pt x="637528" y="445235"/>
                    <a:pt x="638798" y="450951"/>
                  </a:cubicBezTo>
                  <a:cubicBezTo>
                    <a:pt x="640068" y="456540"/>
                    <a:pt x="640576" y="462510"/>
                    <a:pt x="640449" y="469116"/>
                  </a:cubicBezTo>
                  <a:cubicBezTo>
                    <a:pt x="640195" y="475594"/>
                    <a:pt x="638925" y="481056"/>
                    <a:pt x="636638" y="486645"/>
                  </a:cubicBezTo>
                  <a:cubicBezTo>
                    <a:pt x="634352" y="492234"/>
                    <a:pt x="631049" y="498077"/>
                    <a:pt x="626984" y="504810"/>
                  </a:cubicBezTo>
                  <a:cubicBezTo>
                    <a:pt x="620379" y="515861"/>
                    <a:pt x="615044" y="529199"/>
                    <a:pt x="611233" y="538471"/>
                  </a:cubicBezTo>
                  <a:lnTo>
                    <a:pt x="610344" y="540758"/>
                  </a:lnTo>
                  <a:close/>
                </a:path>
              </a:pathLst>
            </a:custGeom>
            <a:solidFill>
              <a:srgbClr val="FFFFFF"/>
            </a:solidFill>
            <a:ln w="12700" cap="flat">
              <a:noFill/>
              <a:prstDash val="solid"/>
              <a:miter/>
            </a:ln>
          </p:spPr>
          <p:txBody>
            <a:bodyPr rtlCol="0" anchor="ctr"/>
            <a:lstStyle/>
            <a:p>
              <a:endParaRPr lang="en-GB"/>
            </a:p>
          </p:txBody>
        </p:sp>
        <p:sp>
          <p:nvSpPr>
            <p:cNvPr id="1422" name="Freeform: Shape 1421">
              <a:extLst>
                <a:ext uri="{FF2B5EF4-FFF2-40B4-BE49-F238E27FC236}">
                  <a16:creationId xmlns:a16="http://schemas.microsoft.com/office/drawing/2014/main" id="{C17568CE-B6B1-A78A-C332-B158DAA6F44F}"/>
                </a:ext>
              </a:extLst>
            </p:cNvPr>
            <p:cNvSpPr/>
            <p:nvPr/>
          </p:nvSpPr>
          <p:spPr>
            <a:xfrm>
              <a:off x="1512952" y="5247108"/>
              <a:ext cx="264833" cy="285812"/>
            </a:xfrm>
            <a:custGeom>
              <a:avLst/>
              <a:gdLst>
                <a:gd name="connsiteX0" fmla="*/ 264833 w 264833"/>
                <a:gd name="connsiteY0" fmla="*/ 215307 h 285812"/>
                <a:gd name="connsiteX1" fmla="*/ 257593 w 264833"/>
                <a:gd name="connsiteY1" fmla="*/ 199302 h 285812"/>
                <a:gd name="connsiteX2" fmla="*/ 258101 w 264833"/>
                <a:gd name="connsiteY2" fmla="*/ 190283 h 285812"/>
                <a:gd name="connsiteX3" fmla="*/ 256703 w 264833"/>
                <a:gd name="connsiteY3" fmla="*/ 165514 h 285812"/>
                <a:gd name="connsiteX4" fmla="*/ 255306 w 264833"/>
                <a:gd name="connsiteY4" fmla="*/ 158273 h 285812"/>
                <a:gd name="connsiteX5" fmla="*/ 243239 w 264833"/>
                <a:gd name="connsiteY5" fmla="*/ 123214 h 285812"/>
                <a:gd name="connsiteX6" fmla="*/ 224058 w 264833"/>
                <a:gd name="connsiteY6" fmla="*/ 101620 h 285812"/>
                <a:gd name="connsiteX7" fmla="*/ 213261 w 264833"/>
                <a:gd name="connsiteY7" fmla="*/ 91331 h 285812"/>
                <a:gd name="connsiteX8" fmla="*/ 200685 w 264833"/>
                <a:gd name="connsiteY8" fmla="*/ 80788 h 285812"/>
                <a:gd name="connsiteX9" fmla="*/ 185188 w 264833"/>
                <a:gd name="connsiteY9" fmla="*/ 73167 h 285812"/>
                <a:gd name="connsiteX10" fmla="*/ 167659 w 264833"/>
                <a:gd name="connsiteY10" fmla="*/ 64275 h 285812"/>
                <a:gd name="connsiteX11" fmla="*/ 157243 w 264833"/>
                <a:gd name="connsiteY11" fmla="*/ 52842 h 285812"/>
                <a:gd name="connsiteX12" fmla="*/ 156227 w 264833"/>
                <a:gd name="connsiteY12" fmla="*/ 51064 h 285812"/>
                <a:gd name="connsiteX13" fmla="*/ 151527 w 264833"/>
                <a:gd name="connsiteY13" fmla="*/ 47253 h 285812"/>
                <a:gd name="connsiteX14" fmla="*/ 148478 w 264833"/>
                <a:gd name="connsiteY14" fmla="*/ 47634 h 285812"/>
                <a:gd name="connsiteX15" fmla="*/ 148351 w 264833"/>
                <a:gd name="connsiteY15" fmla="*/ 47634 h 285812"/>
                <a:gd name="connsiteX16" fmla="*/ 146827 w 264833"/>
                <a:gd name="connsiteY16" fmla="*/ 48905 h 285812"/>
                <a:gd name="connsiteX17" fmla="*/ 135268 w 264833"/>
                <a:gd name="connsiteY17" fmla="*/ 55129 h 285812"/>
                <a:gd name="connsiteX18" fmla="*/ 122692 w 264833"/>
                <a:gd name="connsiteY18" fmla="*/ 40521 h 285812"/>
                <a:gd name="connsiteX19" fmla="*/ 121676 w 264833"/>
                <a:gd name="connsiteY19" fmla="*/ 36964 h 285812"/>
                <a:gd name="connsiteX20" fmla="*/ 111514 w 264833"/>
                <a:gd name="connsiteY20" fmla="*/ 26294 h 285812"/>
                <a:gd name="connsiteX21" fmla="*/ 100590 w 264833"/>
                <a:gd name="connsiteY21" fmla="*/ 16005 h 285812"/>
                <a:gd name="connsiteX22" fmla="*/ 89030 w 264833"/>
                <a:gd name="connsiteY22" fmla="*/ 4573 h 285812"/>
                <a:gd name="connsiteX23" fmla="*/ 80774 w 264833"/>
                <a:gd name="connsiteY23" fmla="*/ 0 h 285812"/>
                <a:gd name="connsiteX24" fmla="*/ 77471 w 264833"/>
                <a:gd name="connsiteY24" fmla="*/ 2667 h 285812"/>
                <a:gd name="connsiteX25" fmla="*/ 61720 w 264833"/>
                <a:gd name="connsiteY25" fmla="*/ 8384 h 285812"/>
                <a:gd name="connsiteX26" fmla="*/ 45334 w 264833"/>
                <a:gd name="connsiteY26" fmla="*/ 762 h 285812"/>
                <a:gd name="connsiteX27" fmla="*/ 39364 w 264833"/>
                <a:gd name="connsiteY27" fmla="*/ 9654 h 285812"/>
                <a:gd name="connsiteX28" fmla="*/ 32631 w 264833"/>
                <a:gd name="connsiteY28" fmla="*/ 26675 h 285812"/>
                <a:gd name="connsiteX29" fmla="*/ 28058 w 264833"/>
                <a:gd name="connsiteY29" fmla="*/ 64275 h 285812"/>
                <a:gd name="connsiteX30" fmla="*/ 28058 w 264833"/>
                <a:gd name="connsiteY30" fmla="*/ 64275 h 285812"/>
                <a:gd name="connsiteX31" fmla="*/ 28058 w 264833"/>
                <a:gd name="connsiteY31" fmla="*/ 64275 h 285812"/>
                <a:gd name="connsiteX32" fmla="*/ 23994 w 264833"/>
                <a:gd name="connsiteY32" fmla="*/ 79391 h 285812"/>
                <a:gd name="connsiteX33" fmla="*/ 16499 w 264833"/>
                <a:gd name="connsiteY33" fmla="*/ 102255 h 285812"/>
                <a:gd name="connsiteX34" fmla="*/ 15102 w 264833"/>
                <a:gd name="connsiteY34" fmla="*/ 130709 h 285812"/>
                <a:gd name="connsiteX35" fmla="*/ 15356 w 264833"/>
                <a:gd name="connsiteY35" fmla="*/ 133630 h 285812"/>
                <a:gd name="connsiteX36" fmla="*/ 15737 w 264833"/>
                <a:gd name="connsiteY36" fmla="*/ 139092 h 285812"/>
                <a:gd name="connsiteX37" fmla="*/ 15483 w 264833"/>
                <a:gd name="connsiteY37" fmla="*/ 175675 h 285812"/>
                <a:gd name="connsiteX38" fmla="*/ 10148 w 264833"/>
                <a:gd name="connsiteY38" fmla="*/ 183297 h 285812"/>
                <a:gd name="connsiteX39" fmla="*/ 4559 w 264833"/>
                <a:gd name="connsiteY39" fmla="*/ 188505 h 285812"/>
                <a:gd name="connsiteX40" fmla="*/ 1129 w 264833"/>
                <a:gd name="connsiteY40" fmla="*/ 200827 h 285812"/>
                <a:gd name="connsiteX41" fmla="*/ 1129 w 264833"/>
                <a:gd name="connsiteY41" fmla="*/ 215815 h 285812"/>
                <a:gd name="connsiteX42" fmla="*/ 10529 w 264833"/>
                <a:gd name="connsiteY42" fmla="*/ 236902 h 285812"/>
                <a:gd name="connsiteX43" fmla="*/ 26534 w 264833"/>
                <a:gd name="connsiteY43" fmla="*/ 251255 h 285812"/>
                <a:gd name="connsiteX44" fmla="*/ 36315 w 264833"/>
                <a:gd name="connsiteY44" fmla="*/ 256082 h 285812"/>
                <a:gd name="connsiteX45" fmla="*/ 57528 w 264833"/>
                <a:gd name="connsiteY45" fmla="*/ 256717 h 285812"/>
                <a:gd name="connsiteX46" fmla="*/ 82298 w 264833"/>
                <a:gd name="connsiteY46" fmla="*/ 262942 h 285812"/>
                <a:gd name="connsiteX47" fmla="*/ 111895 w 264833"/>
                <a:gd name="connsiteY47" fmla="*/ 277931 h 285812"/>
                <a:gd name="connsiteX48" fmla="*/ 138824 w 264833"/>
                <a:gd name="connsiteY48" fmla="*/ 279582 h 285812"/>
                <a:gd name="connsiteX49" fmla="*/ 158386 w 264833"/>
                <a:gd name="connsiteY49" fmla="*/ 278566 h 285812"/>
                <a:gd name="connsiteX50" fmla="*/ 172994 w 264833"/>
                <a:gd name="connsiteY50" fmla="*/ 283774 h 285812"/>
                <a:gd name="connsiteX51" fmla="*/ 193445 w 264833"/>
                <a:gd name="connsiteY51" fmla="*/ 281869 h 285812"/>
                <a:gd name="connsiteX52" fmla="*/ 216564 w 264833"/>
                <a:gd name="connsiteY52" fmla="*/ 274755 h 285812"/>
                <a:gd name="connsiteX53" fmla="*/ 219866 w 264833"/>
                <a:gd name="connsiteY53" fmla="*/ 262053 h 285812"/>
                <a:gd name="connsiteX54" fmla="*/ 228631 w 264833"/>
                <a:gd name="connsiteY54" fmla="*/ 256209 h 285812"/>
                <a:gd name="connsiteX55" fmla="*/ 249717 w 264833"/>
                <a:gd name="connsiteY55" fmla="*/ 249350 h 285812"/>
                <a:gd name="connsiteX56" fmla="*/ 258482 w 264833"/>
                <a:gd name="connsiteY56" fmla="*/ 227502 h 285812"/>
                <a:gd name="connsiteX57" fmla="*/ 264706 w 264833"/>
                <a:gd name="connsiteY57" fmla="*/ 215180 h 2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64833" h="285812">
                  <a:moveTo>
                    <a:pt x="264833" y="215307"/>
                  </a:moveTo>
                  <a:cubicBezTo>
                    <a:pt x="260641" y="210988"/>
                    <a:pt x="257974" y="206288"/>
                    <a:pt x="257593" y="199302"/>
                  </a:cubicBezTo>
                  <a:cubicBezTo>
                    <a:pt x="257466" y="195746"/>
                    <a:pt x="257720" y="193078"/>
                    <a:pt x="258101" y="190283"/>
                  </a:cubicBezTo>
                  <a:cubicBezTo>
                    <a:pt x="258736" y="185202"/>
                    <a:pt x="259498" y="179613"/>
                    <a:pt x="256703" y="165514"/>
                  </a:cubicBezTo>
                  <a:cubicBezTo>
                    <a:pt x="256449" y="163862"/>
                    <a:pt x="255814" y="160940"/>
                    <a:pt x="255306" y="158273"/>
                  </a:cubicBezTo>
                  <a:cubicBezTo>
                    <a:pt x="252258" y="142522"/>
                    <a:pt x="250987" y="136044"/>
                    <a:pt x="243239" y="123214"/>
                  </a:cubicBezTo>
                  <a:cubicBezTo>
                    <a:pt x="237523" y="113687"/>
                    <a:pt x="230790" y="107590"/>
                    <a:pt x="224058" y="101620"/>
                  </a:cubicBezTo>
                  <a:cubicBezTo>
                    <a:pt x="220501" y="98317"/>
                    <a:pt x="216818" y="95142"/>
                    <a:pt x="213261" y="91331"/>
                  </a:cubicBezTo>
                  <a:cubicBezTo>
                    <a:pt x="209323" y="87012"/>
                    <a:pt x="204877" y="83582"/>
                    <a:pt x="200685" y="80788"/>
                  </a:cubicBezTo>
                  <a:cubicBezTo>
                    <a:pt x="194842" y="76977"/>
                    <a:pt x="189253" y="74564"/>
                    <a:pt x="185188" y="73167"/>
                  </a:cubicBezTo>
                  <a:cubicBezTo>
                    <a:pt x="180615" y="71515"/>
                    <a:pt x="173756" y="68466"/>
                    <a:pt x="167659" y="64275"/>
                  </a:cubicBezTo>
                  <a:cubicBezTo>
                    <a:pt x="163340" y="61099"/>
                    <a:pt x="159402" y="57288"/>
                    <a:pt x="157243" y="52842"/>
                  </a:cubicBezTo>
                  <a:cubicBezTo>
                    <a:pt x="156862" y="52207"/>
                    <a:pt x="156608" y="51572"/>
                    <a:pt x="156227" y="51064"/>
                  </a:cubicBezTo>
                  <a:cubicBezTo>
                    <a:pt x="154702" y="48650"/>
                    <a:pt x="152924" y="47634"/>
                    <a:pt x="151527" y="47253"/>
                  </a:cubicBezTo>
                  <a:cubicBezTo>
                    <a:pt x="150256" y="46999"/>
                    <a:pt x="149113" y="47253"/>
                    <a:pt x="148478" y="47634"/>
                  </a:cubicBezTo>
                  <a:cubicBezTo>
                    <a:pt x="148478" y="47634"/>
                    <a:pt x="148478" y="47634"/>
                    <a:pt x="148351" y="47634"/>
                  </a:cubicBezTo>
                  <a:cubicBezTo>
                    <a:pt x="147970" y="47888"/>
                    <a:pt x="147462" y="48269"/>
                    <a:pt x="146827" y="48905"/>
                  </a:cubicBezTo>
                  <a:cubicBezTo>
                    <a:pt x="144286" y="50937"/>
                    <a:pt x="140475" y="53986"/>
                    <a:pt x="135268" y="55129"/>
                  </a:cubicBezTo>
                  <a:cubicBezTo>
                    <a:pt x="127138" y="56907"/>
                    <a:pt x="124851" y="48269"/>
                    <a:pt x="122692" y="40521"/>
                  </a:cubicBezTo>
                  <a:cubicBezTo>
                    <a:pt x="122311" y="39251"/>
                    <a:pt x="122057" y="37853"/>
                    <a:pt x="121676" y="36964"/>
                  </a:cubicBezTo>
                  <a:cubicBezTo>
                    <a:pt x="120787" y="34043"/>
                    <a:pt x="116214" y="30232"/>
                    <a:pt x="111514" y="26294"/>
                  </a:cubicBezTo>
                  <a:cubicBezTo>
                    <a:pt x="107576" y="22991"/>
                    <a:pt x="103511" y="19562"/>
                    <a:pt x="100590" y="16005"/>
                  </a:cubicBezTo>
                  <a:cubicBezTo>
                    <a:pt x="97414" y="11940"/>
                    <a:pt x="93095" y="7748"/>
                    <a:pt x="89030" y="4573"/>
                  </a:cubicBezTo>
                  <a:cubicBezTo>
                    <a:pt x="85601" y="1905"/>
                    <a:pt x="82552" y="127"/>
                    <a:pt x="80774" y="0"/>
                  </a:cubicBezTo>
                  <a:cubicBezTo>
                    <a:pt x="80266" y="0"/>
                    <a:pt x="78995" y="1270"/>
                    <a:pt x="77471" y="2667"/>
                  </a:cubicBezTo>
                  <a:cubicBezTo>
                    <a:pt x="73787" y="6224"/>
                    <a:pt x="69469" y="10543"/>
                    <a:pt x="61720" y="8384"/>
                  </a:cubicBezTo>
                  <a:cubicBezTo>
                    <a:pt x="54480" y="6351"/>
                    <a:pt x="48382" y="2795"/>
                    <a:pt x="45334" y="762"/>
                  </a:cubicBezTo>
                  <a:cubicBezTo>
                    <a:pt x="43174" y="3684"/>
                    <a:pt x="41142" y="6605"/>
                    <a:pt x="39364" y="9654"/>
                  </a:cubicBezTo>
                  <a:cubicBezTo>
                    <a:pt x="34918" y="16767"/>
                    <a:pt x="31869" y="23373"/>
                    <a:pt x="32631" y="26675"/>
                  </a:cubicBezTo>
                  <a:cubicBezTo>
                    <a:pt x="35426" y="38997"/>
                    <a:pt x="32631" y="48143"/>
                    <a:pt x="28058" y="64275"/>
                  </a:cubicBezTo>
                  <a:lnTo>
                    <a:pt x="28058" y="64275"/>
                  </a:lnTo>
                  <a:cubicBezTo>
                    <a:pt x="28058" y="64275"/>
                    <a:pt x="28058" y="64275"/>
                    <a:pt x="28058" y="64275"/>
                  </a:cubicBezTo>
                  <a:cubicBezTo>
                    <a:pt x="26534" y="69228"/>
                    <a:pt x="25264" y="74564"/>
                    <a:pt x="23994" y="79391"/>
                  </a:cubicBezTo>
                  <a:cubicBezTo>
                    <a:pt x="21453" y="89299"/>
                    <a:pt x="19294" y="97682"/>
                    <a:pt x="16499" y="102255"/>
                  </a:cubicBezTo>
                  <a:cubicBezTo>
                    <a:pt x="13451" y="107209"/>
                    <a:pt x="13959" y="114957"/>
                    <a:pt x="15102" y="130709"/>
                  </a:cubicBezTo>
                  <a:lnTo>
                    <a:pt x="15356" y="133630"/>
                  </a:lnTo>
                  <a:lnTo>
                    <a:pt x="15737" y="139092"/>
                  </a:lnTo>
                  <a:cubicBezTo>
                    <a:pt x="17007" y="155733"/>
                    <a:pt x="18023" y="170086"/>
                    <a:pt x="15483" y="175675"/>
                  </a:cubicBezTo>
                  <a:cubicBezTo>
                    <a:pt x="14213" y="178343"/>
                    <a:pt x="12307" y="181011"/>
                    <a:pt x="10148" y="183297"/>
                  </a:cubicBezTo>
                  <a:cubicBezTo>
                    <a:pt x="8243" y="185329"/>
                    <a:pt x="6210" y="187108"/>
                    <a:pt x="4559" y="188505"/>
                  </a:cubicBezTo>
                  <a:cubicBezTo>
                    <a:pt x="3924" y="191935"/>
                    <a:pt x="2907" y="196253"/>
                    <a:pt x="1129" y="200827"/>
                  </a:cubicBezTo>
                  <a:cubicBezTo>
                    <a:pt x="-1411" y="207940"/>
                    <a:pt x="1129" y="209972"/>
                    <a:pt x="1129" y="215815"/>
                  </a:cubicBezTo>
                  <a:cubicBezTo>
                    <a:pt x="1129" y="221658"/>
                    <a:pt x="6337" y="230804"/>
                    <a:pt x="10529" y="236902"/>
                  </a:cubicBezTo>
                  <a:cubicBezTo>
                    <a:pt x="14721" y="242999"/>
                    <a:pt x="23867" y="247318"/>
                    <a:pt x="26534" y="251255"/>
                  </a:cubicBezTo>
                  <a:cubicBezTo>
                    <a:pt x="29202" y="255193"/>
                    <a:pt x="30726" y="254558"/>
                    <a:pt x="36315" y="256082"/>
                  </a:cubicBezTo>
                  <a:cubicBezTo>
                    <a:pt x="41777" y="257734"/>
                    <a:pt x="52320" y="256717"/>
                    <a:pt x="57528" y="256717"/>
                  </a:cubicBezTo>
                  <a:cubicBezTo>
                    <a:pt x="62736" y="256717"/>
                    <a:pt x="76455" y="259639"/>
                    <a:pt x="82298" y="262942"/>
                  </a:cubicBezTo>
                  <a:cubicBezTo>
                    <a:pt x="88141" y="266244"/>
                    <a:pt x="99574" y="270436"/>
                    <a:pt x="111895" y="277931"/>
                  </a:cubicBezTo>
                  <a:cubicBezTo>
                    <a:pt x="124216" y="285425"/>
                    <a:pt x="132092" y="280852"/>
                    <a:pt x="138824" y="279582"/>
                  </a:cubicBezTo>
                  <a:cubicBezTo>
                    <a:pt x="145684" y="278312"/>
                    <a:pt x="152162" y="278566"/>
                    <a:pt x="158386" y="278566"/>
                  </a:cubicBezTo>
                  <a:cubicBezTo>
                    <a:pt x="164610" y="278566"/>
                    <a:pt x="168167" y="280471"/>
                    <a:pt x="172994" y="283774"/>
                  </a:cubicBezTo>
                  <a:cubicBezTo>
                    <a:pt x="177821" y="287077"/>
                    <a:pt x="188618" y="286314"/>
                    <a:pt x="193445" y="281869"/>
                  </a:cubicBezTo>
                  <a:cubicBezTo>
                    <a:pt x="198272" y="277295"/>
                    <a:pt x="210085" y="278312"/>
                    <a:pt x="216564" y="274755"/>
                  </a:cubicBezTo>
                  <a:cubicBezTo>
                    <a:pt x="223042" y="271198"/>
                    <a:pt x="218215" y="267642"/>
                    <a:pt x="219866" y="262053"/>
                  </a:cubicBezTo>
                  <a:cubicBezTo>
                    <a:pt x="221518" y="256464"/>
                    <a:pt x="226980" y="258496"/>
                    <a:pt x="228631" y="256209"/>
                  </a:cubicBezTo>
                  <a:cubicBezTo>
                    <a:pt x="230282" y="253923"/>
                    <a:pt x="245525" y="252271"/>
                    <a:pt x="249717" y="249350"/>
                  </a:cubicBezTo>
                  <a:cubicBezTo>
                    <a:pt x="253909" y="246428"/>
                    <a:pt x="256830" y="237029"/>
                    <a:pt x="258482" y="227502"/>
                  </a:cubicBezTo>
                  <a:cubicBezTo>
                    <a:pt x="259244" y="223056"/>
                    <a:pt x="261784" y="218991"/>
                    <a:pt x="264706" y="215180"/>
                  </a:cubicBezTo>
                </a:path>
              </a:pathLst>
            </a:custGeom>
            <a:solidFill>
              <a:srgbClr val="FFFFFF"/>
            </a:solidFill>
            <a:ln w="12700" cap="flat">
              <a:noFill/>
              <a:prstDash val="solid"/>
              <a:miter/>
            </a:ln>
          </p:spPr>
          <p:txBody>
            <a:bodyPr rtlCol="0" anchor="ctr"/>
            <a:lstStyle/>
            <a:p>
              <a:endParaRPr lang="en-GB"/>
            </a:p>
          </p:txBody>
        </p:sp>
        <p:sp>
          <p:nvSpPr>
            <p:cNvPr id="1423" name="Freeform: Shape 1422">
              <a:extLst>
                <a:ext uri="{FF2B5EF4-FFF2-40B4-BE49-F238E27FC236}">
                  <a16:creationId xmlns:a16="http://schemas.microsoft.com/office/drawing/2014/main" id="{26B13AA5-8FD3-D8AF-61EC-AC432F215E27}"/>
                </a:ext>
              </a:extLst>
            </p:cNvPr>
            <p:cNvSpPr/>
            <p:nvPr/>
          </p:nvSpPr>
          <p:spPr>
            <a:xfrm>
              <a:off x="7045257" y="1326287"/>
              <a:ext cx="72531" cy="55958"/>
            </a:xfrm>
            <a:custGeom>
              <a:avLst/>
              <a:gdLst>
                <a:gd name="connsiteX0" fmla="*/ 54621 w 72531"/>
                <a:gd name="connsiteY0" fmla="*/ 22170 h 55958"/>
                <a:gd name="connsiteX1" fmla="*/ 45221 w 72531"/>
                <a:gd name="connsiteY1" fmla="*/ 20011 h 55958"/>
                <a:gd name="connsiteX2" fmla="*/ 31248 w 72531"/>
                <a:gd name="connsiteY2" fmla="*/ 13913 h 55958"/>
                <a:gd name="connsiteX3" fmla="*/ 19689 w 72531"/>
                <a:gd name="connsiteY3" fmla="*/ 3878 h 55958"/>
                <a:gd name="connsiteX4" fmla="*/ 8384 w 72531"/>
                <a:gd name="connsiteY4" fmla="*/ 68 h 55958"/>
                <a:gd name="connsiteX5" fmla="*/ 0 w 72531"/>
                <a:gd name="connsiteY5" fmla="*/ 830 h 55958"/>
                <a:gd name="connsiteX6" fmla="*/ 4573 w 72531"/>
                <a:gd name="connsiteY6" fmla="*/ 3624 h 55958"/>
                <a:gd name="connsiteX7" fmla="*/ 20705 w 72531"/>
                <a:gd name="connsiteY7" fmla="*/ 19248 h 55958"/>
                <a:gd name="connsiteX8" fmla="*/ 24516 w 72531"/>
                <a:gd name="connsiteY8" fmla="*/ 24583 h 55958"/>
                <a:gd name="connsiteX9" fmla="*/ 46364 w 72531"/>
                <a:gd name="connsiteY9" fmla="*/ 47575 h 55958"/>
                <a:gd name="connsiteX10" fmla="*/ 50429 w 72531"/>
                <a:gd name="connsiteY10" fmla="*/ 49099 h 55958"/>
                <a:gd name="connsiteX11" fmla="*/ 72532 w 72531"/>
                <a:gd name="connsiteY11" fmla="*/ 55959 h 55958"/>
                <a:gd name="connsiteX12" fmla="*/ 69483 w 72531"/>
                <a:gd name="connsiteY12" fmla="*/ 42494 h 55958"/>
                <a:gd name="connsiteX13" fmla="*/ 69102 w 72531"/>
                <a:gd name="connsiteY13" fmla="*/ 41605 h 55958"/>
                <a:gd name="connsiteX14" fmla="*/ 54621 w 72531"/>
                <a:gd name="connsiteY14" fmla="*/ 22043 h 5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531" h="55958">
                  <a:moveTo>
                    <a:pt x="54621" y="22170"/>
                  </a:moveTo>
                  <a:cubicBezTo>
                    <a:pt x="51191" y="20392"/>
                    <a:pt x="48143" y="20265"/>
                    <a:pt x="45221" y="20011"/>
                  </a:cubicBezTo>
                  <a:cubicBezTo>
                    <a:pt x="40267" y="19629"/>
                    <a:pt x="35821" y="19375"/>
                    <a:pt x="31248" y="13913"/>
                  </a:cubicBezTo>
                  <a:cubicBezTo>
                    <a:pt x="27946" y="10103"/>
                    <a:pt x="24008" y="6546"/>
                    <a:pt x="19689" y="3878"/>
                  </a:cubicBezTo>
                  <a:cubicBezTo>
                    <a:pt x="16132" y="1846"/>
                    <a:pt x="12322" y="322"/>
                    <a:pt x="8384" y="68"/>
                  </a:cubicBezTo>
                  <a:cubicBezTo>
                    <a:pt x="4065" y="-187"/>
                    <a:pt x="1398" y="322"/>
                    <a:pt x="0" y="830"/>
                  </a:cubicBezTo>
                  <a:cubicBezTo>
                    <a:pt x="1524" y="1592"/>
                    <a:pt x="3048" y="2608"/>
                    <a:pt x="4573" y="3624"/>
                  </a:cubicBezTo>
                  <a:cubicBezTo>
                    <a:pt x="10289" y="7689"/>
                    <a:pt x="16640" y="13786"/>
                    <a:pt x="20705" y="19248"/>
                  </a:cubicBezTo>
                  <a:cubicBezTo>
                    <a:pt x="21976" y="21027"/>
                    <a:pt x="23246" y="22678"/>
                    <a:pt x="24516" y="24583"/>
                  </a:cubicBezTo>
                  <a:cubicBezTo>
                    <a:pt x="30994" y="33729"/>
                    <a:pt x="39124" y="45034"/>
                    <a:pt x="46364" y="47575"/>
                  </a:cubicBezTo>
                  <a:cubicBezTo>
                    <a:pt x="47889" y="48083"/>
                    <a:pt x="49032" y="48591"/>
                    <a:pt x="50429" y="49099"/>
                  </a:cubicBezTo>
                  <a:cubicBezTo>
                    <a:pt x="56146" y="51259"/>
                    <a:pt x="64275" y="54180"/>
                    <a:pt x="72532" y="55959"/>
                  </a:cubicBezTo>
                  <a:cubicBezTo>
                    <a:pt x="72150" y="51259"/>
                    <a:pt x="71642" y="47702"/>
                    <a:pt x="69483" y="42494"/>
                  </a:cubicBezTo>
                  <a:lnTo>
                    <a:pt x="69102" y="41605"/>
                  </a:lnTo>
                  <a:cubicBezTo>
                    <a:pt x="66180" y="34618"/>
                    <a:pt x="62497" y="25981"/>
                    <a:pt x="54621" y="22043"/>
                  </a:cubicBezTo>
                </a:path>
              </a:pathLst>
            </a:custGeom>
            <a:solidFill>
              <a:srgbClr val="FFFFFF"/>
            </a:solidFill>
            <a:ln w="12700" cap="flat">
              <a:noFill/>
              <a:prstDash val="solid"/>
              <a:miter/>
            </a:ln>
          </p:spPr>
          <p:txBody>
            <a:bodyPr rtlCol="0" anchor="ctr"/>
            <a:lstStyle/>
            <a:p>
              <a:endParaRPr lang="en-GB"/>
            </a:p>
          </p:txBody>
        </p:sp>
        <p:sp>
          <p:nvSpPr>
            <p:cNvPr id="1424" name="Freeform: Shape 1423">
              <a:extLst>
                <a:ext uri="{FF2B5EF4-FFF2-40B4-BE49-F238E27FC236}">
                  <a16:creationId xmlns:a16="http://schemas.microsoft.com/office/drawing/2014/main" id="{33025C5C-C3F4-C2C1-3379-27B001E6868A}"/>
                </a:ext>
              </a:extLst>
            </p:cNvPr>
            <p:cNvSpPr/>
            <p:nvPr/>
          </p:nvSpPr>
          <p:spPr>
            <a:xfrm>
              <a:off x="-1199" y="2710811"/>
              <a:ext cx="172626" cy="119841"/>
            </a:xfrm>
            <a:custGeom>
              <a:avLst/>
              <a:gdLst>
                <a:gd name="connsiteX0" fmla="*/ 158908 w 172626"/>
                <a:gd name="connsiteY0" fmla="*/ 46861 h 119841"/>
                <a:gd name="connsiteX1" fmla="*/ 142268 w 172626"/>
                <a:gd name="connsiteY1" fmla="*/ 35429 h 119841"/>
                <a:gd name="connsiteX2" fmla="*/ 144554 w 172626"/>
                <a:gd name="connsiteY2" fmla="*/ 27680 h 119841"/>
                <a:gd name="connsiteX3" fmla="*/ 133884 w 172626"/>
                <a:gd name="connsiteY3" fmla="*/ 18916 h 119841"/>
                <a:gd name="connsiteX4" fmla="*/ 116609 w 172626"/>
                <a:gd name="connsiteY4" fmla="*/ 10786 h 119841"/>
                <a:gd name="connsiteX5" fmla="*/ 102255 w 172626"/>
                <a:gd name="connsiteY5" fmla="*/ 8500 h 119841"/>
                <a:gd name="connsiteX6" fmla="*/ 85361 w 172626"/>
                <a:gd name="connsiteY6" fmla="*/ 1005 h 119841"/>
                <a:gd name="connsiteX7" fmla="*/ 67831 w 172626"/>
                <a:gd name="connsiteY7" fmla="*/ 3292 h 119841"/>
                <a:gd name="connsiteX8" fmla="*/ 45729 w 172626"/>
                <a:gd name="connsiteY8" fmla="*/ 2021 h 119841"/>
                <a:gd name="connsiteX9" fmla="*/ 26548 w 172626"/>
                <a:gd name="connsiteY9" fmla="*/ 3927 h 119841"/>
                <a:gd name="connsiteX10" fmla="*/ 7494 w 172626"/>
                <a:gd name="connsiteY10" fmla="*/ 10659 h 119841"/>
                <a:gd name="connsiteX11" fmla="*/ 0 w 172626"/>
                <a:gd name="connsiteY11" fmla="*/ 11675 h 119841"/>
                <a:gd name="connsiteX12" fmla="*/ 0 w 172626"/>
                <a:gd name="connsiteY12" fmla="*/ 118122 h 119841"/>
                <a:gd name="connsiteX13" fmla="*/ 6351 w 172626"/>
                <a:gd name="connsiteY13" fmla="*/ 119011 h 119841"/>
                <a:gd name="connsiteX14" fmla="*/ 13592 w 172626"/>
                <a:gd name="connsiteY14" fmla="*/ 119773 h 119841"/>
                <a:gd name="connsiteX15" fmla="*/ 19181 w 172626"/>
                <a:gd name="connsiteY15" fmla="*/ 114438 h 119841"/>
                <a:gd name="connsiteX16" fmla="*/ 31248 w 172626"/>
                <a:gd name="connsiteY16" fmla="*/ 106436 h 119841"/>
                <a:gd name="connsiteX17" fmla="*/ 39886 w 172626"/>
                <a:gd name="connsiteY17" fmla="*/ 111644 h 119841"/>
                <a:gd name="connsiteX18" fmla="*/ 47380 w 172626"/>
                <a:gd name="connsiteY18" fmla="*/ 116217 h 119841"/>
                <a:gd name="connsiteX19" fmla="*/ 65926 w 172626"/>
                <a:gd name="connsiteY19" fmla="*/ 103895 h 119841"/>
                <a:gd name="connsiteX20" fmla="*/ 75834 w 172626"/>
                <a:gd name="connsiteY20" fmla="*/ 94876 h 119841"/>
                <a:gd name="connsiteX21" fmla="*/ 76088 w 172626"/>
                <a:gd name="connsiteY21" fmla="*/ 88779 h 119841"/>
                <a:gd name="connsiteX22" fmla="*/ 77358 w 172626"/>
                <a:gd name="connsiteY22" fmla="*/ 78490 h 119841"/>
                <a:gd name="connsiteX23" fmla="*/ 86885 w 172626"/>
                <a:gd name="connsiteY23" fmla="*/ 67566 h 119841"/>
                <a:gd name="connsiteX24" fmla="*/ 97174 w 172626"/>
                <a:gd name="connsiteY24" fmla="*/ 61723 h 119841"/>
                <a:gd name="connsiteX25" fmla="*/ 109369 w 172626"/>
                <a:gd name="connsiteY25" fmla="*/ 66931 h 119841"/>
                <a:gd name="connsiteX26" fmla="*/ 122452 w 172626"/>
                <a:gd name="connsiteY26" fmla="*/ 72901 h 119841"/>
                <a:gd name="connsiteX27" fmla="*/ 159543 w 172626"/>
                <a:gd name="connsiteY27" fmla="*/ 63247 h 119841"/>
                <a:gd name="connsiteX28" fmla="*/ 172627 w 172626"/>
                <a:gd name="connsiteY28" fmla="*/ 58547 h 119841"/>
                <a:gd name="connsiteX29" fmla="*/ 170468 w 172626"/>
                <a:gd name="connsiteY29" fmla="*/ 53212 h 119841"/>
                <a:gd name="connsiteX30" fmla="*/ 158781 w 172626"/>
                <a:gd name="connsiteY30" fmla="*/ 46734 h 11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2626" h="119841">
                  <a:moveTo>
                    <a:pt x="158908" y="46861"/>
                  </a:moveTo>
                  <a:cubicBezTo>
                    <a:pt x="152811" y="43939"/>
                    <a:pt x="143919" y="40764"/>
                    <a:pt x="142268" y="35429"/>
                  </a:cubicBezTo>
                  <a:cubicBezTo>
                    <a:pt x="140617" y="30221"/>
                    <a:pt x="146460" y="32888"/>
                    <a:pt x="144554" y="27680"/>
                  </a:cubicBezTo>
                  <a:cubicBezTo>
                    <a:pt x="142649" y="22472"/>
                    <a:pt x="136806" y="22472"/>
                    <a:pt x="133884" y="18916"/>
                  </a:cubicBezTo>
                  <a:cubicBezTo>
                    <a:pt x="130963" y="15359"/>
                    <a:pt x="124739" y="12691"/>
                    <a:pt x="116609" y="10786"/>
                  </a:cubicBezTo>
                  <a:cubicBezTo>
                    <a:pt x="108479" y="8881"/>
                    <a:pt x="108733" y="10786"/>
                    <a:pt x="102255" y="8500"/>
                  </a:cubicBezTo>
                  <a:cubicBezTo>
                    <a:pt x="95777" y="6213"/>
                    <a:pt x="92474" y="3673"/>
                    <a:pt x="85361" y="1005"/>
                  </a:cubicBezTo>
                  <a:cubicBezTo>
                    <a:pt x="78247" y="-1662"/>
                    <a:pt x="75326" y="1640"/>
                    <a:pt x="67831" y="3292"/>
                  </a:cubicBezTo>
                  <a:cubicBezTo>
                    <a:pt x="60337" y="4943"/>
                    <a:pt x="55510" y="3292"/>
                    <a:pt x="45729" y="2021"/>
                  </a:cubicBezTo>
                  <a:cubicBezTo>
                    <a:pt x="35948" y="751"/>
                    <a:pt x="38870" y="3037"/>
                    <a:pt x="26548" y="3927"/>
                  </a:cubicBezTo>
                  <a:cubicBezTo>
                    <a:pt x="14227" y="4943"/>
                    <a:pt x="17911" y="8627"/>
                    <a:pt x="7494" y="10659"/>
                  </a:cubicBezTo>
                  <a:cubicBezTo>
                    <a:pt x="4954" y="11167"/>
                    <a:pt x="2413" y="11421"/>
                    <a:pt x="0" y="11675"/>
                  </a:cubicBezTo>
                  <a:lnTo>
                    <a:pt x="0" y="118122"/>
                  </a:lnTo>
                  <a:cubicBezTo>
                    <a:pt x="2159" y="118376"/>
                    <a:pt x="4319" y="118757"/>
                    <a:pt x="6351" y="119011"/>
                  </a:cubicBezTo>
                  <a:cubicBezTo>
                    <a:pt x="9654" y="119519"/>
                    <a:pt x="12703" y="120028"/>
                    <a:pt x="13592" y="119773"/>
                  </a:cubicBezTo>
                  <a:cubicBezTo>
                    <a:pt x="14735" y="119519"/>
                    <a:pt x="16894" y="116979"/>
                    <a:pt x="19181" y="114438"/>
                  </a:cubicBezTo>
                  <a:cubicBezTo>
                    <a:pt x="22992" y="110247"/>
                    <a:pt x="26929" y="105801"/>
                    <a:pt x="31248" y="106436"/>
                  </a:cubicBezTo>
                  <a:cubicBezTo>
                    <a:pt x="34043" y="106817"/>
                    <a:pt x="36964" y="109103"/>
                    <a:pt x="39886" y="111644"/>
                  </a:cubicBezTo>
                  <a:cubicBezTo>
                    <a:pt x="42934" y="114057"/>
                    <a:pt x="46110" y="116725"/>
                    <a:pt x="47380" y="116217"/>
                  </a:cubicBezTo>
                  <a:cubicBezTo>
                    <a:pt x="50048" y="115201"/>
                    <a:pt x="58686" y="109484"/>
                    <a:pt x="65926" y="103895"/>
                  </a:cubicBezTo>
                  <a:cubicBezTo>
                    <a:pt x="71134" y="99831"/>
                    <a:pt x="75453" y="96147"/>
                    <a:pt x="75834" y="94876"/>
                  </a:cubicBezTo>
                  <a:cubicBezTo>
                    <a:pt x="76215" y="93352"/>
                    <a:pt x="76215" y="91066"/>
                    <a:pt x="76088" y="88779"/>
                  </a:cubicBezTo>
                  <a:cubicBezTo>
                    <a:pt x="75961" y="85223"/>
                    <a:pt x="75834" y="81666"/>
                    <a:pt x="77358" y="78490"/>
                  </a:cubicBezTo>
                  <a:cubicBezTo>
                    <a:pt x="78756" y="75823"/>
                    <a:pt x="82693" y="71250"/>
                    <a:pt x="86885" y="67566"/>
                  </a:cubicBezTo>
                  <a:cubicBezTo>
                    <a:pt x="90442" y="64517"/>
                    <a:pt x="94126" y="62104"/>
                    <a:pt x="97174" y="61723"/>
                  </a:cubicBezTo>
                  <a:cubicBezTo>
                    <a:pt x="100604" y="61215"/>
                    <a:pt x="104796" y="63883"/>
                    <a:pt x="109369" y="66931"/>
                  </a:cubicBezTo>
                  <a:cubicBezTo>
                    <a:pt x="113941" y="69853"/>
                    <a:pt x="119149" y="73282"/>
                    <a:pt x="122452" y="72901"/>
                  </a:cubicBezTo>
                  <a:cubicBezTo>
                    <a:pt x="127152" y="72520"/>
                    <a:pt x="144046" y="68328"/>
                    <a:pt x="159543" y="63247"/>
                  </a:cubicBezTo>
                  <a:cubicBezTo>
                    <a:pt x="164243" y="61723"/>
                    <a:pt x="168689" y="60199"/>
                    <a:pt x="172627" y="58547"/>
                  </a:cubicBezTo>
                  <a:cubicBezTo>
                    <a:pt x="172627" y="57277"/>
                    <a:pt x="172373" y="56261"/>
                    <a:pt x="170468" y="53212"/>
                  </a:cubicBezTo>
                  <a:cubicBezTo>
                    <a:pt x="166530" y="46988"/>
                    <a:pt x="165005" y="49656"/>
                    <a:pt x="158781" y="46734"/>
                  </a:cubicBezTo>
                  <a:close/>
                </a:path>
              </a:pathLst>
            </a:custGeom>
            <a:solidFill>
              <a:srgbClr val="FFFFFF"/>
            </a:solidFill>
            <a:ln w="12700" cap="flat">
              <a:noFill/>
              <a:prstDash val="solid"/>
              <a:miter/>
            </a:ln>
          </p:spPr>
          <p:txBody>
            <a:bodyPr rtlCol="0" anchor="ctr"/>
            <a:lstStyle/>
            <a:p>
              <a:endParaRPr lang="en-GB"/>
            </a:p>
          </p:txBody>
        </p:sp>
        <p:sp>
          <p:nvSpPr>
            <p:cNvPr id="1425" name="Freeform: Shape 1424">
              <a:extLst>
                <a:ext uri="{FF2B5EF4-FFF2-40B4-BE49-F238E27FC236}">
                  <a16:creationId xmlns:a16="http://schemas.microsoft.com/office/drawing/2014/main" id="{DE9759A7-D3E6-B5D1-8CD0-31B5A70EAFB3}"/>
                </a:ext>
              </a:extLst>
            </p:cNvPr>
            <p:cNvSpPr/>
            <p:nvPr/>
          </p:nvSpPr>
          <p:spPr>
            <a:xfrm>
              <a:off x="1331840" y="2995965"/>
              <a:ext cx="45251" cy="42021"/>
            </a:xfrm>
            <a:custGeom>
              <a:avLst/>
              <a:gdLst>
                <a:gd name="connsiteX0" fmla="*/ 25492 w 45251"/>
                <a:gd name="connsiteY0" fmla="*/ 1022 h 42021"/>
                <a:gd name="connsiteX1" fmla="*/ 38829 w 45251"/>
                <a:gd name="connsiteY1" fmla="*/ 260 h 42021"/>
                <a:gd name="connsiteX2" fmla="*/ 44037 w 45251"/>
                <a:gd name="connsiteY2" fmla="*/ 5214 h 42021"/>
                <a:gd name="connsiteX3" fmla="*/ 38321 w 45251"/>
                <a:gd name="connsiteY3" fmla="*/ 14995 h 42021"/>
                <a:gd name="connsiteX4" fmla="*/ 41243 w 45251"/>
                <a:gd name="connsiteY4" fmla="*/ 25411 h 42021"/>
                <a:gd name="connsiteX5" fmla="*/ 39083 w 45251"/>
                <a:gd name="connsiteY5" fmla="*/ 35065 h 42021"/>
                <a:gd name="connsiteX6" fmla="*/ 29048 w 45251"/>
                <a:gd name="connsiteY6" fmla="*/ 37859 h 42021"/>
                <a:gd name="connsiteX7" fmla="*/ 17616 w 45251"/>
                <a:gd name="connsiteY7" fmla="*/ 37732 h 42021"/>
                <a:gd name="connsiteX8" fmla="*/ 3643 w 45251"/>
                <a:gd name="connsiteY8" fmla="*/ 41162 h 42021"/>
                <a:gd name="connsiteX9" fmla="*/ 2627 w 45251"/>
                <a:gd name="connsiteY9" fmla="*/ 34938 h 42021"/>
                <a:gd name="connsiteX10" fmla="*/ 13678 w 45251"/>
                <a:gd name="connsiteY10" fmla="*/ 27443 h 42021"/>
                <a:gd name="connsiteX11" fmla="*/ 16473 w 45251"/>
                <a:gd name="connsiteY11" fmla="*/ 15884 h 42021"/>
                <a:gd name="connsiteX12" fmla="*/ 10884 w 45251"/>
                <a:gd name="connsiteY12" fmla="*/ 6611 h 42021"/>
                <a:gd name="connsiteX13" fmla="*/ 25365 w 45251"/>
                <a:gd name="connsiteY13" fmla="*/ 1276 h 4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51" h="42021">
                  <a:moveTo>
                    <a:pt x="25492" y="1022"/>
                  </a:moveTo>
                  <a:cubicBezTo>
                    <a:pt x="32097" y="260"/>
                    <a:pt x="33621" y="-375"/>
                    <a:pt x="38829" y="260"/>
                  </a:cubicBezTo>
                  <a:cubicBezTo>
                    <a:pt x="44037" y="895"/>
                    <a:pt x="47086" y="-1010"/>
                    <a:pt x="44037" y="5214"/>
                  </a:cubicBezTo>
                  <a:cubicBezTo>
                    <a:pt x="40989" y="11438"/>
                    <a:pt x="37686" y="10422"/>
                    <a:pt x="38321" y="14995"/>
                  </a:cubicBezTo>
                  <a:cubicBezTo>
                    <a:pt x="38956" y="19568"/>
                    <a:pt x="40608" y="21854"/>
                    <a:pt x="41243" y="25411"/>
                  </a:cubicBezTo>
                  <a:cubicBezTo>
                    <a:pt x="41878" y="28968"/>
                    <a:pt x="41751" y="32778"/>
                    <a:pt x="39083" y="35065"/>
                  </a:cubicBezTo>
                  <a:cubicBezTo>
                    <a:pt x="36416" y="37351"/>
                    <a:pt x="33113" y="38495"/>
                    <a:pt x="29048" y="37859"/>
                  </a:cubicBezTo>
                  <a:cubicBezTo>
                    <a:pt x="24984" y="37224"/>
                    <a:pt x="23459" y="34557"/>
                    <a:pt x="17616" y="37732"/>
                  </a:cubicBezTo>
                  <a:cubicBezTo>
                    <a:pt x="11773" y="40781"/>
                    <a:pt x="6565" y="43449"/>
                    <a:pt x="3643" y="41162"/>
                  </a:cubicBezTo>
                  <a:cubicBezTo>
                    <a:pt x="722" y="38876"/>
                    <a:pt x="-2327" y="37351"/>
                    <a:pt x="2627" y="34938"/>
                  </a:cubicBezTo>
                  <a:cubicBezTo>
                    <a:pt x="7708" y="32524"/>
                    <a:pt x="11265" y="31508"/>
                    <a:pt x="13678" y="27443"/>
                  </a:cubicBezTo>
                  <a:cubicBezTo>
                    <a:pt x="16092" y="23379"/>
                    <a:pt x="18505" y="19822"/>
                    <a:pt x="16473" y="15884"/>
                  </a:cubicBezTo>
                  <a:cubicBezTo>
                    <a:pt x="14441" y="11946"/>
                    <a:pt x="9614" y="9533"/>
                    <a:pt x="10884" y="6611"/>
                  </a:cubicBezTo>
                  <a:cubicBezTo>
                    <a:pt x="12154" y="3690"/>
                    <a:pt x="18251" y="1276"/>
                    <a:pt x="25365" y="1276"/>
                  </a:cubicBezTo>
                </a:path>
              </a:pathLst>
            </a:custGeom>
            <a:solidFill>
              <a:srgbClr val="FFFFFF"/>
            </a:solidFill>
            <a:ln w="12700" cap="flat">
              <a:noFill/>
              <a:prstDash val="solid"/>
              <a:miter/>
            </a:ln>
          </p:spPr>
          <p:txBody>
            <a:bodyPr rtlCol="0" anchor="ctr"/>
            <a:lstStyle/>
            <a:p>
              <a:endParaRPr lang="en-GB"/>
            </a:p>
          </p:txBody>
        </p:sp>
        <p:sp>
          <p:nvSpPr>
            <p:cNvPr id="1426" name="Freeform: Shape 1425">
              <a:extLst>
                <a:ext uri="{FF2B5EF4-FFF2-40B4-BE49-F238E27FC236}">
                  <a16:creationId xmlns:a16="http://schemas.microsoft.com/office/drawing/2014/main" id="{CFDFDEF7-EF7D-E177-83DB-681344E5BDAF}"/>
                </a:ext>
              </a:extLst>
            </p:cNvPr>
            <p:cNvSpPr/>
            <p:nvPr/>
          </p:nvSpPr>
          <p:spPr>
            <a:xfrm>
              <a:off x="33890" y="2679252"/>
              <a:ext cx="6708" cy="12642"/>
            </a:xfrm>
            <a:custGeom>
              <a:avLst/>
              <a:gdLst>
                <a:gd name="connsiteX0" fmla="*/ 477 w 6708"/>
                <a:gd name="connsiteY0" fmla="*/ 3730 h 12642"/>
                <a:gd name="connsiteX1" fmla="*/ 2128 w 6708"/>
                <a:gd name="connsiteY1" fmla="*/ 12241 h 12642"/>
                <a:gd name="connsiteX2" fmla="*/ 6701 w 6708"/>
                <a:gd name="connsiteY2" fmla="*/ 4492 h 12642"/>
                <a:gd name="connsiteX3" fmla="*/ 477 w 6708"/>
                <a:gd name="connsiteY3" fmla="*/ 3857 h 12642"/>
              </a:gdLst>
              <a:ahLst/>
              <a:cxnLst>
                <a:cxn ang="0">
                  <a:pos x="connsiteX0" y="connsiteY0"/>
                </a:cxn>
                <a:cxn ang="0">
                  <a:pos x="connsiteX1" y="connsiteY1"/>
                </a:cxn>
                <a:cxn ang="0">
                  <a:pos x="connsiteX2" y="connsiteY2"/>
                </a:cxn>
                <a:cxn ang="0">
                  <a:pos x="connsiteX3" y="connsiteY3"/>
                </a:cxn>
              </a:cxnLst>
              <a:rect l="l" t="t" r="r" b="b"/>
              <a:pathLst>
                <a:path w="6708" h="12642">
                  <a:moveTo>
                    <a:pt x="477" y="3730"/>
                  </a:moveTo>
                  <a:cubicBezTo>
                    <a:pt x="-540" y="8938"/>
                    <a:pt x="96" y="14146"/>
                    <a:pt x="2128" y="12241"/>
                  </a:cubicBezTo>
                  <a:cubicBezTo>
                    <a:pt x="4033" y="10335"/>
                    <a:pt x="6320" y="9573"/>
                    <a:pt x="6701" y="4492"/>
                  </a:cubicBezTo>
                  <a:cubicBezTo>
                    <a:pt x="6955" y="-716"/>
                    <a:pt x="858" y="-1986"/>
                    <a:pt x="477" y="3857"/>
                  </a:cubicBezTo>
                </a:path>
              </a:pathLst>
            </a:custGeom>
            <a:solidFill>
              <a:srgbClr val="FFFFFF"/>
            </a:solidFill>
            <a:ln w="12700" cap="flat">
              <a:noFill/>
              <a:prstDash val="solid"/>
              <a:miter/>
            </a:ln>
          </p:spPr>
          <p:txBody>
            <a:bodyPr rtlCol="0" anchor="ctr"/>
            <a:lstStyle/>
            <a:p>
              <a:endParaRPr lang="en-GB"/>
            </a:p>
          </p:txBody>
        </p:sp>
        <p:sp>
          <p:nvSpPr>
            <p:cNvPr id="1427" name="Freeform: Shape 1426">
              <a:extLst>
                <a:ext uri="{FF2B5EF4-FFF2-40B4-BE49-F238E27FC236}">
                  <a16:creationId xmlns:a16="http://schemas.microsoft.com/office/drawing/2014/main" id="{9F8E17B5-C53C-ED78-0320-B5F81F5B0882}"/>
                </a:ext>
              </a:extLst>
            </p:cNvPr>
            <p:cNvSpPr/>
            <p:nvPr/>
          </p:nvSpPr>
          <p:spPr>
            <a:xfrm>
              <a:off x="-1200" y="2689442"/>
              <a:ext cx="20368" cy="9036"/>
            </a:xfrm>
            <a:custGeom>
              <a:avLst/>
              <a:gdLst>
                <a:gd name="connsiteX0" fmla="*/ 7240 w 20368"/>
                <a:gd name="connsiteY0" fmla="*/ 1669 h 9036"/>
                <a:gd name="connsiteX1" fmla="*/ 0 w 20368"/>
                <a:gd name="connsiteY1" fmla="*/ 5226 h 9036"/>
                <a:gd name="connsiteX2" fmla="*/ 0 w 20368"/>
                <a:gd name="connsiteY2" fmla="*/ 9036 h 9036"/>
                <a:gd name="connsiteX3" fmla="*/ 11813 w 20368"/>
                <a:gd name="connsiteY3" fmla="*/ 4209 h 9036"/>
                <a:gd name="connsiteX4" fmla="*/ 20324 w 20368"/>
                <a:gd name="connsiteY4" fmla="*/ 2304 h 9036"/>
                <a:gd name="connsiteX5" fmla="*/ 7367 w 20368"/>
                <a:gd name="connsiteY5" fmla="*/ 1669 h 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68" h="9036">
                  <a:moveTo>
                    <a:pt x="7240" y="1669"/>
                  </a:moveTo>
                  <a:cubicBezTo>
                    <a:pt x="5081" y="2177"/>
                    <a:pt x="1905" y="3320"/>
                    <a:pt x="0" y="5226"/>
                  </a:cubicBezTo>
                  <a:lnTo>
                    <a:pt x="0" y="9036"/>
                  </a:lnTo>
                  <a:cubicBezTo>
                    <a:pt x="3049" y="8401"/>
                    <a:pt x="9019" y="5226"/>
                    <a:pt x="11813" y="4209"/>
                  </a:cubicBezTo>
                  <a:cubicBezTo>
                    <a:pt x="15751" y="2939"/>
                    <a:pt x="19562" y="6115"/>
                    <a:pt x="20324" y="2304"/>
                  </a:cubicBezTo>
                  <a:cubicBezTo>
                    <a:pt x="20959" y="-1634"/>
                    <a:pt x="14735" y="399"/>
                    <a:pt x="7367" y="1669"/>
                  </a:cubicBezTo>
                  <a:close/>
                </a:path>
              </a:pathLst>
            </a:custGeom>
            <a:solidFill>
              <a:srgbClr val="FFFFFF"/>
            </a:solidFill>
            <a:ln w="12700" cap="flat">
              <a:noFill/>
              <a:prstDash val="solid"/>
              <a:miter/>
            </a:ln>
          </p:spPr>
          <p:txBody>
            <a:bodyPr rtlCol="0" anchor="ctr"/>
            <a:lstStyle/>
            <a:p>
              <a:endParaRPr lang="en-GB"/>
            </a:p>
          </p:txBody>
        </p:sp>
        <p:sp>
          <p:nvSpPr>
            <p:cNvPr id="1428" name="Freeform: Shape 1427">
              <a:extLst>
                <a:ext uri="{FF2B5EF4-FFF2-40B4-BE49-F238E27FC236}">
                  <a16:creationId xmlns:a16="http://schemas.microsoft.com/office/drawing/2014/main" id="{C21CBBD4-6739-1E01-0DE1-DCAB35067625}"/>
                </a:ext>
              </a:extLst>
            </p:cNvPr>
            <p:cNvSpPr/>
            <p:nvPr/>
          </p:nvSpPr>
          <p:spPr>
            <a:xfrm>
              <a:off x="786691" y="2493215"/>
              <a:ext cx="191754" cy="127502"/>
            </a:xfrm>
            <a:custGeom>
              <a:avLst/>
              <a:gdLst>
                <a:gd name="connsiteX0" fmla="*/ 8810 w 191754"/>
                <a:gd name="connsiteY0" fmla="*/ 6597 h 127502"/>
                <a:gd name="connsiteX1" fmla="*/ 11985 w 191754"/>
                <a:gd name="connsiteY1" fmla="*/ 38734 h 127502"/>
                <a:gd name="connsiteX2" fmla="*/ 12112 w 191754"/>
                <a:gd name="connsiteY2" fmla="*/ 48134 h 127502"/>
                <a:gd name="connsiteX3" fmla="*/ 11477 w 191754"/>
                <a:gd name="connsiteY3" fmla="*/ 60836 h 127502"/>
                <a:gd name="connsiteX4" fmla="*/ 4999 w 191754"/>
                <a:gd name="connsiteY4" fmla="*/ 70363 h 127502"/>
                <a:gd name="connsiteX5" fmla="*/ 807 w 191754"/>
                <a:gd name="connsiteY5" fmla="*/ 75444 h 127502"/>
                <a:gd name="connsiteX6" fmla="*/ 4110 w 191754"/>
                <a:gd name="connsiteY6" fmla="*/ 84209 h 127502"/>
                <a:gd name="connsiteX7" fmla="*/ 12366 w 191754"/>
                <a:gd name="connsiteY7" fmla="*/ 94879 h 127502"/>
                <a:gd name="connsiteX8" fmla="*/ 13383 w 191754"/>
                <a:gd name="connsiteY8" fmla="*/ 104660 h 127502"/>
                <a:gd name="connsiteX9" fmla="*/ 13383 w 191754"/>
                <a:gd name="connsiteY9" fmla="*/ 104914 h 127502"/>
                <a:gd name="connsiteX10" fmla="*/ 12239 w 191754"/>
                <a:gd name="connsiteY10" fmla="*/ 110630 h 127502"/>
                <a:gd name="connsiteX11" fmla="*/ 13129 w 191754"/>
                <a:gd name="connsiteY11" fmla="*/ 113933 h 127502"/>
                <a:gd name="connsiteX12" fmla="*/ 25450 w 191754"/>
                <a:gd name="connsiteY12" fmla="*/ 125238 h 127502"/>
                <a:gd name="connsiteX13" fmla="*/ 34215 w 191754"/>
                <a:gd name="connsiteY13" fmla="*/ 121681 h 127502"/>
                <a:gd name="connsiteX14" fmla="*/ 38788 w 191754"/>
                <a:gd name="connsiteY14" fmla="*/ 100468 h 127502"/>
                <a:gd name="connsiteX15" fmla="*/ 54031 w 191754"/>
                <a:gd name="connsiteY15" fmla="*/ 93609 h 127502"/>
                <a:gd name="connsiteX16" fmla="*/ 66733 w 191754"/>
                <a:gd name="connsiteY16" fmla="*/ 87766 h 127502"/>
                <a:gd name="connsiteX17" fmla="*/ 73846 w 191754"/>
                <a:gd name="connsiteY17" fmla="*/ 96276 h 127502"/>
                <a:gd name="connsiteX18" fmla="*/ 97600 w 191754"/>
                <a:gd name="connsiteY18" fmla="*/ 96530 h 127502"/>
                <a:gd name="connsiteX19" fmla="*/ 108651 w 191754"/>
                <a:gd name="connsiteY19" fmla="*/ 83193 h 127502"/>
                <a:gd name="connsiteX20" fmla="*/ 124911 w 191754"/>
                <a:gd name="connsiteY20" fmla="*/ 87131 h 127502"/>
                <a:gd name="connsiteX21" fmla="*/ 140535 w 191754"/>
                <a:gd name="connsiteY21" fmla="*/ 86876 h 127502"/>
                <a:gd name="connsiteX22" fmla="*/ 159461 w 191754"/>
                <a:gd name="connsiteY22" fmla="*/ 85225 h 127502"/>
                <a:gd name="connsiteX23" fmla="*/ 173053 w 191754"/>
                <a:gd name="connsiteY23" fmla="*/ 97547 h 127502"/>
                <a:gd name="connsiteX24" fmla="*/ 178642 w 191754"/>
                <a:gd name="connsiteY24" fmla="*/ 92974 h 127502"/>
                <a:gd name="connsiteX25" fmla="*/ 187153 w 191754"/>
                <a:gd name="connsiteY25" fmla="*/ 80017 h 127502"/>
                <a:gd name="connsiteX26" fmla="*/ 191345 w 191754"/>
                <a:gd name="connsiteY26" fmla="*/ 69982 h 127502"/>
                <a:gd name="connsiteX27" fmla="*/ 183215 w 191754"/>
                <a:gd name="connsiteY27" fmla="*/ 63504 h 127502"/>
                <a:gd name="connsiteX28" fmla="*/ 167591 w 191754"/>
                <a:gd name="connsiteY28" fmla="*/ 56391 h 127502"/>
                <a:gd name="connsiteX29" fmla="*/ 148029 w 191754"/>
                <a:gd name="connsiteY29" fmla="*/ 49912 h 127502"/>
                <a:gd name="connsiteX30" fmla="*/ 127832 w 191754"/>
                <a:gd name="connsiteY30" fmla="*/ 49912 h 127502"/>
                <a:gd name="connsiteX31" fmla="*/ 123640 w 191754"/>
                <a:gd name="connsiteY31" fmla="*/ 42799 h 127502"/>
                <a:gd name="connsiteX32" fmla="*/ 135708 w 191754"/>
                <a:gd name="connsiteY32" fmla="*/ 37591 h 127502"/>
                <a:gd name="connsiteX33" fmla="*/ 127324 w 191754"/>
                <a:gd name="connsiteY33" fmla="*/ 34923 h 127502"/>
                <a:gd name="connsiteX34" fmla="*/ 113986 w 191754"/>
                <a:gd name="connsiteY34" fmla="*/ 31621 h 127502"/>
                <a:gd name="connsiteX35" fmla="*/ 111319 w 191754"/>
                <a:gd name="connsiteY35" fmla="*/ 14726 h 127502"/>
                <a:gd name="connsiteX36" fmla="*/ 99887 w 191754"/>
                <a:gd name="connsiteY36" fmla="*/ 11805 h 127502"/>
                <a:gd name="connsiteX37" fmla="*/ 83627 w 191754"/>
                <a:gd name="connsiteY37" fmla="*/ 10788 h 127502"/>
                <a:gd name="connsiteX38" fmla="*/ 67368 w 191754"/>
                <a:gd name="connsiteY38" fmla="*/ 4310 h 127502"/>
                <a:gd name="connsiteX39" fmla="*/ 48823 w 191754"/>
                <a:gd name="connsiteY39" fmla="*/ 1008 h 127502"/>
                <a:gd name="connsiteX40" fmla="*/ 34469 w 191754"/>
                <a:gd name="connsiteY40" fmla="*/ 6470 h 127502"/>
                <a:gd name="connsiteX41" fmla="*/ 15542 w 191754"/>
                <a:gd name="connsiteY41" fmla="*/ 5200 h 127502"/>
                <a:gd name="connsiteX42" fmla="*/ 8937 w 191754"/>
                <a:gd name="connsiteY42" fmla="*/ 6597 h 12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1754" h="127502">
                  <a:moveTo>
                    <a:pt x="8810" y="6597"/>
                  </a:moveTo>
                  <a:cubicBezTo>
                    <a:pt x="10842" y="17394"/>
                    <a:pt x="13002" y="31367"/>
                    <a:pt x="11985" y="38734"/>
                  </a:cubicBezTo>
                  <a:cubicBezTo>
                    <a:pt x="11223" y="43815"/>
                    <a:pt x="11731" y="46102"/>
                    <a:pt x="12112" y="48134"/>
                  </a:cubicBezTo>
                  <a:cubicBezTo>
                    <a:pt x="12747" y="51182"/>
                    <a:pt x="13256" y="53850"/>
                    <a:pt x="11477" y="60836"/>
                  </a:cubicBezTo>
                  <a:cubicBezTo>
                    <a:pt x="9445" y="68585"/>
                    <a:pt x="7539" y="69347"/>
                    <a:pt x="4999" y="70363"/>
                  </a:cubicBezTo>
                  <a:cubicBezTo>
                    <a:pt x="4110" y="70744"/>
                    <a:pt x="2967" y="71125"/>
                    <a:pt x="807" y="75444"/>
                  </a:cubicBezTo>
                  <a:cubicBezTo>
                    <a:pt x="-1352" y="79763"/>
                    <a:pt x="1188" y="81796"/>
                    <a:pt x="4110" y="84209"/>
                  </a:cubicBezTo>
                  <a:cubicBezTo>
                    <a:pt x="7158" y="86876"/>
                    <a:pt x="10588" y="89798"/>
                    <a:pt x="12366" y="94879"/>
                  </a:cubicBezTo>
                  <a:cubicBezTo>
                    <a:pt x="13510" y="98309"/>
                    <a:pt x="13764" y="101611"/>
                    <a:pt x="13383" y="104660"/>
                  </a:cubicBezTo>
                  <a:cubicBezTo>
                    <a:pt x="13383" y="104660"/>
                    <a:pt x="13383" y="104787"/>
                    <a:pt x="13383" y="104914"/>
                  </a:cubicBezTo>
                  <a:cubicBezTo>
                    <a:pt x="13129" y="106820"/>
                    <a:pt x="12747" y="108725"/>
                    <a:pt x="12239" y="110630"/>
                  </a:cubicBezTo>
                  <a:cubicBezTo>
                    <a:pt x="12239" y="111646"/>
                    <a:pt x="12493" y="112663"/>
                    <a:pt x="13129" y="113933"/>
                  </a:cubicBezTo>
                  <a:cubicBezTo>
                    <a:pt x="16685" y="122062"/>
                    <a:pt x="21639" y="119776"/>
                    <a:pt x="25450" y="125238"/>
                  </a:cubicBezTo>
                  <a:cubicBezTo>
                    <a:pt x="29388" y="130700"/>
                    <a:pt x="30912" y="124984"/>
                    <a:pt x="34215" y="121681"/>
                  </a:cubicBezTo>
                  <a:cubicBezTo>
                    <a:pt x="37517" y="118379"/>
                    <a:pt x="35866" y="107073"/>
                    <a:pt x="38788" y="100468"/>
                  </a:cubicBezTo>
                  <a:cubicBezTo>
                    <a:pt x="41709" y="93990"/>
                    <a:pt x="46917" y="93990"/>
                    <a:pt x="54031" y="93609"/>
                  </a:cubicBezTo>
                  <a:cubicBezTo>
                    <a:pt x="61144" y="93228"/>
                    <a:pt x="58858" y="88401"/>
                    <a:pt x="66733" y="87766"/>
                  </a:cubicBezTo>
                  <a:cubicBezTo>
                    <a:pt x="74609" y="87131"/>
                    <a:pt x="70925" y="93228"/>
                    <a:pt x="73846" y="96276"/>
                  </a:cubicBezTo>
                  <a:cubicBezTo>
                    <a:pt x="76768" y="99198"/>
                    <a:pt x="95060" y="98944"/>
                    <a:pt x="97600" y="96530"/>
                  </a:cubicBezTo>
                  <a:cubicBezTo>
                    <a:pt x="100141" y="94244"/>
                    <a:pt x="103443" y="87131"/>
                    <a:pt x="108651" y="83193"/>
                  </a:cubicBezTo>
                  <a:cubicBezTo>
                    <a:pt x="113859" y="79255"/>
                    <a:pt x="119448" y="83828"/>
                    <a:pt x="124911" y="87131"/>
                  </a:cubicBezTo>
                  <a:cubicBezTo>
                    <a:pt x="130500" y="90433"/>
                    <a:pt x="131770" y="87131"/>
                    <a:pt x="140535" y="86876"/>
                  </a:cubicBezTo>
                  <a:cubicBezTo>
                    <a:pt x="149299" y="86622"/>
                    <a:pt x="150316" y="86876"/>
                    <a:pt x="159461" y="85225"/>
                  </a:cubicBezTo>
                  <a:cubicBezTo>
                    <a:pt x="168607" y="83574"/>
                    <a:pt x="170767" y="91068"/>
                    <a:pt x="173053" y="97547"/>
                  </a:cubicBezTo>
                  <a:cubicBezTo>
                    <a:pt x="175340" y="104025"/>
                    <a:pt x="176991" y="98182"/>
                    <a:pt x="178642" y="92974"/>
                  </a:cubicBezTo>
                  <a:cubicBezTo>
                    <a:pt x="180293" y="87766"/>
                    <a:pt x="181564" y="83828"/>
                    <a:pt x="187153" y="80017"/>
                  </a:cubicBezTo>
                  <a:cubicBezTo>
                    <a:pt x="192615" y="76079"/>
                    <a:pt x="191980" y="75825"/>
                    <a:pt x="191345" y="69982"/>
                  </a:cubicBezTo>
                  <a:cubicBezTo>
                    <a:pt x="190710" y="64139"/>
                    <a:pt x="187788" y="68331"/>
                    <a:pt x="183215" y="63504"/>
                  </a:cubicBezTo>
                  <a:cubicBezTo>
                    <a:pt x="178642" y="58677"/>
                    <a:pt x="176737" y="57661"/>
                    <a:pt x="167591" y="56391"/>
                  </a:cubicBezTo>
                  <a:cubicBezTo>
                    <a:pt x="158445" y="55120"/>
                    <a:pt x="153999" y="53469"/>
                    <a:pt x="148029" y="49912"/>
                  </a:cubicBezTo>
                  <a:cubicBezTo>
                    <a:pt x="142186" y="46355"/>
                    <a:pt x="135962" y="50547"/>
                    <a:pt x="127832" y="49912"/>
                  </a:cubicBezTo>
                  <a:cubicBezTo>
                    <a:pt x="119703" y="49277"/>
                    <a:pt x="123259" y="46355"/>
                    <a:pt x="123640" y="42799"/>
                  </a:cubicBezTo>
                  <a:cubicBezTo>
                    <a:pt x="124021" y="39242"/>
                    <a:pt x="135327" y="40512"/>
                    <a:pt x="135708" y="37591"/>
                  </a:cubicBezTo>
                  <a:cubicBezTo>
                    <a:pt x="136089" y="34669"/>
                    <a:pt x="132151" y="34923"/>
                    <a:pt x="127324" y="34923"/>
                  </a:cubicBezTo>
                  <a:cubicBezTo>
                    <a:pt x="122497" y="34923"/>
                    <a:pt x="117289" y="35940"/>
                    <a:pt x="113986" y="31621"/>
                  </a:cubicBezTo>
                  <a:cubicBezTo>
                    <a:pt x="110684" y="27429"/>
                    <a:pt x="111700" y="20569"/>
                    <a:pt x="111319" y="14726"/>
                  </a:cubicBezTo>
                  <a:cubicBezTo>
                    <a:pt x="110938" y="8883"/>
                    <a:pt x="104841" y="12440"/>
                    <a:pt x="99887" y="11805"/>
                  </a:cubicBezTo>
                  <a:cubicBezTo>
                    <a:pt x="95060" y="11170"/>
                    <a:pt x="90106" y="11805"/>
                    <a:pt x="83627" y="10788"/>
                  </a:cubicBezTo>
                  <a:cubicBezTo>
                    <a:pt x="77149" y="9772"/>
                    <a:pt x="72830" y="8883"/>
                    <a:pt x="67368" y="4310"/>
                  </a:cubicBezTo>
                  <a:cubicBezTo>
                    <a:pt x="61906" y="-263"/>
                    <a:pt x="53014" y="-898"/>
                    <a:pt x="48823" y="1008"/>
                  </a:cubicBezTo>
                  <a:cubicBezTo>
                    <a:pt x="44631" y="2913"/>
                    <a:pt x="42344" y="6851"/>
                    <a:pt x="34469" y="6470"/>
                  </a:cubicBezTo>
                  <a:cubicBezTo>
                    <a:pt x="26720" y="6089"/>
                    <a:pt x="27991" y="4564"/>
                    <a:pt x="15542" y="5200"/>
                  </a:cubicBezTo>
                  <a:cubicBezTo>
                    <a:pt x="11858" y="5453"/>
                    <a:pt x="9953" y="5834"/>
                    <a:pt x="8937" y="6597"/>
                  </a:cubicBezTo>
                </a:path>
              </a:pathLst>
            </a:custGeom>
            <a:solidFill>
              <a:srgbClr val="FFFFFF"/>
            </a:solidFill>
            <a:ln w="12700" cap="flat">
              <a:noFill/>
              <a:prstDash val="solid"/>
              <a:miter/>
            </a:ln>
          </p:spPr>
          <p:txBody>
            <a:bodyPr rtlCol="0" anchor="ctr"/>
            <a:lstStyle/>
            <a:p>
              <a:endParaRPr lang="en-GB"/>
            </a:p>
          </p:txBody>
        </p:sp>
        <p:sp>
          <p:nvSpPr>
            <p:cNvPr id="1429" name="Freeform: Shape 1428">
              <a:extLst>
                <a:ext uri="{FF2B5EF4-FFF2-40B4-BE49-F238E27FC236}">
                  <a16:creationId xmlns:a16="http://schemas.microsoft.com/office/drawing/2014/main" id="{14B0AD22-38B7-8562-714A-72B539A1D659}"/>
                </a:ext>
              </a:extLst>
            </p:cNvPr>
            <p:cNvSpPr/>
            <p:nvPr/>
          </p:nvSpPr>
          <p:spPr>
            <a:xfrm>
              <a:off x="11090025" y="2193005"/>
              <a:ext cx="100982" cy="191478"/>
            </a:xfrm>
            <a:custGeom>
              <a:avLst/>
              <a:gdLst>
                <a:gd name="connsiteX0" fmla="*/ 725 w 100982"/>
                <a:gd name="connsiteY0" fmla="*/ 122366 h 191478"/>
                <a:gd name="connsiteX1" fmla="*/ 7839 w 100982"/>
                <a:gd name="connsiteY1" fmla="*/ 138626 h 191478"/>
                <a:gd name="connsiteX2" fmla="*/ 18635 w 100982"/>
                <a:gd name="connsiteY2" fmla="*/ 160474 h 191478"/>
                <a:gd name="connsiteX3" fmla="*/ 27146 w 100982"/>
                <a:gd name="connsiteY3" fmla="*/ 174193 h 191478"/>
                <a:gd name="connsiteX4" fmla="*/ 36546 w 100982"/>
                <a:gd name="connsiteY4" fmla="*/ 190833 h 191478"/>
                <a:gd name="connsiteX5" fmla="*/ 40738 w 100982"/>
                <a:gd name="connsiteY5" fmla="*/ 172033 h 191478"/>
                <a:gd name="connsiteX6" fmla="*/ 57632 w 100982"/>
                <a:gd name="connsiteY6" fmla="*/ 143072 h 191478"/>
                <a:gd name="connsiteX7" fmla="*/ 70589 w 100982"/>
                <a:gd name="connsiteY7" fmla="*/ 112459 h 191478"/>
                <a:gd name="connsiteX8" fmla="*/ 80624 w 100982"/>
                <a:gd name="connsiteY8" fmla="*/ 85148 h 191478"/>
                <a:gd name="connsiteX9" fmla="*/ 87737 w 100982"/>
                <a:gd name="connsiteY9" fmla="*/ 62030 h 191478"/>
                <a:gd name="connsiteX10" fmla="*/ 94216 w 100982"/>
                <a:gd name="connsiteY10" fmla="*/ 38657 h 191478"/>
                <a:gd name="connsiteX11" fmla="*/ 96120 w 100982"/>
                <a:gd name="connsiteY11" fmla="*/ 26589 h 191478"/>
                <a:gd name="connsiteX12" fmla="*/ 100694 w 100982"/>
                <a:gd name="connsiteY12" fmla="*/ 14903 h 191478"/>
                <a:gd name="connsiteX13" fmla="*/ 90913 w 100982"/>
                <a:gd name="connsiteY13" fmla="*/ 9060 h 191478"/>
                <a:gd name="connsiteX14" fmla="*/ 74018 w 100982"/>
                <a:gd name="connsiteY14" fmla="*/ 550 h 191478"/>
                <a:gd name="connsiteX15" fmla="*/ 64618 w 100982"/>
                <a:gd name="connsiteY15" fmla="*/ 9314 h 191478"/>
                <a:gd name="connsiteX16" fmla="*/ 45438 w 100982"/>
                <a:gd name="connsiteY16" fmla="*/ 23668 h 191478"/>
                <a:gd name="connsiteX17" fmla="*/ 33371 w 100982"/>
                <a:gd name="connsiteY17" fmla="*/ 40943 h 191478"/>
                <a:gd name="connsiteX18" fmla="*/ 15841 w 100982"/>
                <a:gd name="connsiteY18" fmla="*/ 68254 h 191478"/>
                <a:gd name="connsiteX19" fmla="*/ 7077 w 100982"/>
                <a:gd name="connsiteY19" fmla="*/ 84513 h 191478"/>
                <a:gd name="connsiteX20" fmla="*/ 2885 w 100982"/>
                <a:gd name="connsiteY20" fmla="*/ 102423 h 191478"/>
                <a:gd name="connsiteX21" fmla="*/ 598 w 100982"/>
                <a:gd name="connsiteY21" fmla="*/ 122621 h 1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2" h="191478">
                  <a:moveTo>
                    <a:pt x="725" y="122366"/>
                  </a:moveTo>
                  <a:cubicBezTo>
                    <a:pt x="3265" y="129861"/>
                    <a:pt x="3647" y="129861"/>
                    <a:pt x="7839" y="138626"/>
                  </a:cubicBezTo>
                  <a:cubicBezTo>
                    <a:pt x="12030" y="147390"/>
                    <a:pt x="14952" y="151963"/>
                    <a:pt x="18635" y="160474"/>
                  </a:cubicBezTo>
                  <a:cubicBezTo>
                    <a:pt x="22193" y="168985"/>
                    <a:pt x="21938" y="161744"/>
                    <a:pt x="27146" y="174193"/>
                  </a:cubicBezTo>
                  <a:cubicBezTo>
                    <a:pt x="32354" y="186514"/>
                    <a:pt x="34006" y="193754"/>
                    <a:pt x="36546" y="190833"/>
                  </a:cubicBezTo>
                  <a:cubicBezTo>
                    <a:pt x="39086" y="187911"/>
                    <a:pt x="40484" y="177114"/>
                    <a:pt x="40738" y="172033"/>
                  </a:cubicBezTo>
                  <a:cubicBezTo>
                    <a:pt x="41119" y="166825"/>
                    <a:pt x="53822" y="151201"/>
                    <a:pt x="57632" y="143072"/>
                  </a:cubicBezTo>
                  <a:cubicBezTo>
                    <a:pt x="61570" y="134942"/>
                    <a:pt x="63856" y="122239"/>
                    <a:pt x="70589" y="112459"/>
                  </a:cubicBezTo>
                  <a:cubicBezTo>
                    <a:pt x="77448" y="102678"/>
                    <a:pt x="80624" y="91626"/>
                    <a:pt x="80624" y="85148"/>
                  </a:cubicBezTo>
                  <a:cubicBezTo>
                    <a:pt x="80624" y="78670"/>
                    <a:pt x="87102" y="68254"/>
                    <a:pt x="87737" y="62030"/>
                  </a:cubicBezTo>
                  <a:cubicBezTo>
                    <a:pt x="88372" y="55805"/>
                    <a:pt x="92691" y="44119"/>
                    <a:pt x="94216" y="38657"/>
                  </a:cubicBezTo>
                  <a:cubicBezTo>
                    <a:pt x="95740" y="33195"/>
                    <a:pt x="93581" y="30908"/>
                    <a:pt x="96120" y="26589"/>
                  </a:cubicBezTo>
                  <a:cubicBezTo>
                    <a:pt x="98788" y="22398"/>
                    <a:pt x="101964" y="18206"/>
                    <a:pt x="100694" y="14903"/>
                  </a:cubicBezTo>
                  <a:cubicBezTo>
                    <a:pt x="99423" y="11601"/>
                    <a:pt x="97391" y="13252"/>
                    <a:pt x="90913" y="9060"/>
                  </a:cubicBezTo>
                  <a:cubicBezTo>
                    <a:pt x="84434" y="4868"/>
                    <a:pt x="77575" y="-1991"/>
                    <a:pt x="74018" y="550"/>
                  </a:cubicBezTo>
                  <a:cubicBezTo>
                    <a:pt x="70462" y="3217"/>
                    <a:pt x="69191" y="5757"/>
                    <a:pt x="64618" y="9314"/>
                  </a:cubicBezTo>
                  <a:cubicBezTo>
                    <a:pt x="60046" y="12871"/>
                    <a:pt x="46073" y="13887"/>
                    <a:pt x="45438" y="23668"/>
                  </a:cubicBezTo>
                  <a:cubicBezTo>
                    <a:pt x="41246" y="35989"/>
                    <a:pt x="41246" y="32052"/>
                    <a:pt x="33371" y="40943"/>
                  </a:cubicBezTo>
                  <a:cubicBezTo>
                    <a:pt x="25622" y="49708"/>
                    <a:pt x="17111" y="59108"/>
                    <a:pt x="15841" y="68254"/>
                  </a:cubicBezTo>
                  <a:cubicBezTo>
                    <a:pt x="14571" y="77399"/>
                    <a:pt x="9616" y="77018"/>
                    <a:pt x="7077" y="84513"/>
                  </a:cubicBezTo>
                  <a:cubicBezTo>
                    <a:pt x="4409" y="92007"/>
                    <a:pt x="1233" y="93913"/>
                    <a:pt x="2885" y="102423"/>
                  </a:cubicBezTo>
                  <a:cubicBezTo>
                    <a:pt x="4536" y="110934"/>
                    <a:pt x="-1943" y="115126"/>
                    <a:pt x="598" y="122621"/>
                  </a:cubicBezTo>
                </a:path>
              </a:pathLst>
            </a:custGeom>
            <a:solidFill>
              <a:srgbClr val="FFFFFF"/>
            </a:solidFill>
            <a:ln w="12700" cap="flat">
              <a:noFill/>
              <a:prstDash val="solid"/>
              <a:miter/>
            </a:ln>
          </p:spPr>
          <p:txBody>
            <a:bodyPr rtlCol="0" anchor="ctr"/>
            <a:lstStyle/>
            <a:p>
              <a:endParaRPr lang="en-GB"/>
            </a:p>
          </p:txBody>
        </p:sp>
        <p:sp>
          <p:nvSpPr>
            <p:cNvPr id="1430" name="Freeform: Shape 1429">
              <a:extLst>
                <a:ext uri="{FF2B5EF4-FFF2-40B4-BE49-F238E27FC236}">
                  <a16:creationId xmlns:a16="http://schemas.microsoft.com/office/drawing/2014/main" id="{F7E2F910-C9AC-1564-9322-C6314526C05C}"/>
                </a:ext>
              </a:extLst>
            </p:cNvPr>
            <p:cNvSpPr/>
            <p:nvPr/>
          </p:nvSpPr>
          <p:spPr>
            <a:xfrm>
              <a:off x="11416306" y="1404348"/>
              <a:ext cx="256716" cy="324895"/>
            </a:xfrm>
            <a:custGeom>
              <a:avLst/>
              <a:gdLst>
                <a:gd name="connsiteX0" fmla="*/ 9154 w 256716"/>
                <a:gd name="connsiteY0" fmla="*/ 107717 h 324895"/>
                <a:gd name="connsiteX1" fmla="*/ 16140 w 256716"/>
                <a:gd name="connsiteY1" fmla="*/ 112290 h 324895"/>
                <a:gd name="connsiteX2" fmla="*/ 17919 w 256716"/>
                <a:gd name="connsiteY2" fmla="*/ 127279 h 324895"/>
                <a:gd name="connsiteX3" fmla="*/ 20713 w 256716"/>
                <a:gd name="connsiteY3" fmla="*/ 144554 h 324895"/>
                <a:gd name="connsiteX4" fmla="*/ 34051 w 256716"/>
                <a:gd name="connsiteY4" fmla="*/ 150525 h 324895"/>
                <a:gd name="connsiteX5" fmla="*/ 31638 w 256716"/>
                <a:gd name="connsiteY5" fmla="*/ 155479 h 324895"/>
                <a:gd name="connsiteX6" fmla="*/ 31891 w 256716"/>
                <a:gd name="connsiteY6" fmla="*/ 163989 h 324895"/>
                <a:gd name="connsiteX7" fmla="*/ 27827 w 256716"/>
                <a:gd name="connsiteY7" fmla="*/ 170722 h 324895"/>
                <a:gd name="connsiteX8" fmla="*/ 28081 w 256716"/>
                <a:gd name="connsiteY8" fmla="*/ 180249 h 324895"/>
                <a:gd name="connsiteX9" fmla="*/ 24016 w 256716"/>
                <a:gd name="connsiteY9" fmla="*/ 187870 h 324895"/>
                <a:gd name="connsiteX10" fmla="*/ 15505 w 256716"/>
                <a:gd name="connsiteY10" fmla="*/ 191935 h 324895"/>
                <a:gd name="connsiteX11" fmla="*/ 10933 w 256716"/>
                <a:gd name="connsiteY11" fmla="*/ 203875 h 324895"/>
                <a:gd name="connsiteX12" fmla="*/ 12203 w 256716"/>
                <a:gd name="connsiteY12" fmla="*/ 213402 h 324895"/>
                <a:gd name="connsiteX13" fmla="*/ 14870 w 256716"/>
                <a:gd name="connsiteY13" fmla="*/ 222675 h 324895"/>
                <a:gd name="connsiteX14" fmla="*/ 25667 w 256716"/>
                <a:gd name="connsiteY14" fmla="*/ 228772 h 324895"/>
                <a:gd name="connsiteX15" fmla="*/ 22619 w 256716"/>
                <a:gd name="connsiteY15" fmla="*/ 236139 h 324895"/>
                <a:gd name="connsiteX16" fmla="*/ 13981 w 256716"/>
                <a:gd name="connsiteY16" fmla="*/ 235250 h 324895"/>
                <a:gd name="connsiteX17" fmla="*/ 7503 w 256716"/>
                <a:gd name="connsiteY17" fmla="*/ 239823 h 324895"/>
                <a:gd name="connsiteX18" fmla="*/ 14489 w 256716"/>
                <a:gd name="connsiteY18" fmla="*/ 248080 h 324895"/>
                <a:gd name="connsiteX19" fmla="*/ 27446 w 256716"/>
                <a:gd name="connsiteY19" fmla="*/ 248080 h 324895"/>
                <a:gd name="connsiteX20" fmla="*/ 42562 w 256716"/>
                <a:gd name="connsiteY20" fmla="*/ 234234 h 324895"/>
                <a:gd name="connsiteX21" fmla="*/ 61234 w 256716"/>
                <a:gd name="connsiteY21" fmla="*/ 228645 h 324895"/>
                <a:gd name="connsiteX22" fmla="*/ 71269 w 256716"/>
                <a:gd name="connsiteY22" fmla="*/ 224326 h 324895"/>
                <a:gd name="connsiteX23" fmla="*/ 78637 w 256716"/>
                <a:gd name="connsiteY23" fmla="*/ 235123 h 324895"/>
                <a:gd name="connsiteX24" fmla="*/ 84225 w 256716"/>
                <a:gd name="connsiteY24" fmla="*/ 226867 h 324895"/>
                <a:gd name="connsiteX25" fmla="*/ 94261 w 256716"/>
                <a:gd name="connsiteY25" fmla="*/ 212513 h 324895"/>
                <a:gd name="connsiteX26" fmla="*/ 106455 w 256716"/>
                <a:gd name="connsiteY26" fmla="*/ 215943 h 324895"/>
                <a:gd name="connsiteX27" fmla="*/ 119920 w 256716"/>
                <a:gd name="connsiteY27" fmla="*/ 218991 h 324895"/>
                <a:gd name="connsiteX28" fmla="*/ 132876 w 256716"/>
                <a:gd name="connsiteY28" fmla="*/ 215561 h 324895"/>
                <a:gd name="connsiteX29" fmla="*/ 136306 w 256716"/>
                <a:gd name="connsiteY29" fmla="*/ 206035 h 324895"/>
                <a:gd name="connsiteX30" fmla="*/ 148374 w 256716"/>
                <a:gd name="connsiteY30" fmla="*/ 205145 h 324895"/>
                <a:gd name="connsiteX31" fmla="*/ 161457 w 256716"/>
                <a:gd name="connsiteY31" fmla="*/ 206416 h 324895"/>
                <a:gd name="connsiteX32" fmla="*/ 171492 w 256716"/>
                <a:gd name="connsiteY32" fmla="*/ 189902 h 324895"/>
                <a:gd name="connsiteX33" fmla="*/ 181908 w 256716"/>
                <a:gd name="connsiteY33" fmla="*/ 165641 h 324895"/>
                <a:gd name="connsiteX34" fmla="*/ 174922 w 256716"/>
                <a:gd name="connsiteY34" fmla="*/ 150017 h 324895"/>
                <a:gd name="connsiteX35" fmla="*/ 169332 w 256716"/>
                <a:gd name="connsiteY35" fmla="*/ 131344 h 324895"/>
                <a:gd name="connsiteX36" fmla="*/ 173270 w 256716"/>
                <a:gd name="connsiteY36" fmla="*/ 93109 h 324895"/>
                <a:gd name="connsiteX37" fmla="*/ 161711 w 256716"/>
                <a:gd name="connsiteY37" fmla="*/ 65545 h 324895"/>
                <a:gd name="connsiteX38" fmla="*/ 137449 w 256716"/>
                <a:gd name="connsiteY38" fmla="*/ 20832 h 324895"/>
                <a:gd name="connsiteX39" fmla="*/ 123477 w 256716"/>
                <a:gd name="connsiteY39" fmla="*/ 0 h 324895"/>
                <a:gd name="connsiteX40" fmla="*/ 110393 w 256716"/>
                <a:gd name="connsiteY40" fmla="*/ 16513 h 324895"/>
                <a:gd name="connsiteX41" fmla="*/ 101629 w 256716"/>
                <a:gd name="connsiteY41" fmla="*/ 20324 h 324895"/>
                <a:gd name="connsiteX42" fmla="*/ 86131 w 256716"/>
                <a:gd name="connsiteY42" fmla="*/ 20324 h 324895"/>
                <a:gd name="connsiteX43" fmla="*/ 75842 w 256716"/>
                <a:gd name="connsiteY43" fmla="*/ 19308 h 324895"/>
                <a:gd name="connsiteX44" fmla="*/ 52978 w 256716"/>
                <a:gd name="connsiteY44" fmla="*/ 20959 h 324895"/>
                <a:gd name="connsiteX45" fmla="*/ 40402 w 256716"/>
                <a:gd name="connsiteY45" fmla="*/ 30105 h 324895"/>
                <a:gd name="connsiteX46" fmla="*/ 35956 w 256716"/>
                <a:gd name="connsiteY46" fmla="*/ 35313 h 324895"/>
                <a:gd name="connsiteX47" fmla="*/ 29351 w 256716"/>
                <a:gd name="connsiteY47" fmla="*/ 45094 h 324895"/>
                <a:gd name="connsiteX48" fmla="*/ 27827 w 256716"/>
                <a:gd name="connsiteY48" fmla="*/ 47888 h 324895"/>
                <a:gd name="connsiteX49" fmla="*/ 28843 w 256716"/>
                <a:gd name="connsiteY49" fmla="*/ 48651 h 324895"/>
                <a:gd name="connsiteX50" fmla="*/ 31511 w 256716"/>
                <a:gd name="connsiteY50" fmla="*/ 59194 h 324895"/>
                <a:gd name="connsiteX51" fmla="*/ 35194 w 256716"/>
                <a:gd name="connsiteY51" fmla="*/ 68975 h 324895"/>
                <a:gd name="connsiteX52" fmla="*/ 34813 w 256716"/>
                <a:gd name="connsiteY52" fmla="*/ 78755 h 324895"/>
                <a:gd name="connsiteX53" fmla="*/ 35067 w 256716"/>
                <a:gd name="connsiteY53" fmla="*/ 88028 h 324895"/>
                <a:gd name="connsiteX54" fmla="*/ 43578 w 256716"/>
                <a:gd name="connsiteY54" fmla="*/ 94253 h 324895"/>
                <a:gd name="connsiteX55" fmla="*/ 47262 w 256716"/>
                <a:gd name="connsiteY55" fmla="*/ 103144 h 324895"/>
                <a:gd name="connsiteX56" fmla="*/ 35956 w 256716"/>
                <a:gd name="connsiteY56" fmla="*/ 101620 h 324895"/>
                <a:gd name="connsiteX57" fmla="*/ 30494 w 256716"/>
                <a:gd name="connsiteY57" fmla="*/ 96793 h 324895"/>
                <a:gd name="connsiteX58" fmla="*/ 18173 w 256716"/>
                <a:gd name="connsiteY58" fmla="*/ 97047 h 324895"/>
                <a:gd name="connsiteX59" fmla="*/ 9662 w 256716"/>
                <a:gd name="connsiteY59" fmla="*/ 99842 h 324895"/>
                <a:gd name="connsiteX60" fmla="*/ 9408 w 256716"/>
                <a:gd name="connsiteY60" fmla="*/ 107463 h 324895"/>
                <a:gd name="connsiteX61" fmla="*/ 191435 w 256716"/>
                <a:gd name="connsiteY61" fmla="*/ 295333 h 324895"/>
                <a:gd name="connsiteX62" fmla="*/ 194737 w 256716"/>
                <a:gd name="connsiteY62" fmla="*/ 288347 h 324895"/>
                <a:gd name="connsiteX63" fmla="*/ 190800 w 256716"/>
                <a:gd name="connsiteY63" fmla="*/ 287204 h 324895"/>
                <a:gd name="connsiteX64" fmla="*/ 186227 w 256716"/>
                <a:gd name="connsiteY64" fmla="*/ 293174 h 324895"/>
                <a:gd name="connsiteX65" fmla="*/ 191435 w 256716"/>
                <a:gd name="connsiteY65" fmla="*/ 295333 h 324895"/>
                <a:gd name="connsiteX66" fmla="*/ 250502 w 256716"/>
                <a:gd name="connsiteY66" fmla="*/ 59702 h 324895"/>
                <a:gd name="connsiteX67" fmla="*/ 251518 w 256716"/>
                <a:gd name="connsiteY67" fmla="*/ 64656 h 324895"/>
                <a:gd name="connsiteX68" fmla="*/ 256345 w 256716"/>
                <a:gd name="connsiteY68" fmla="*/ 63640 h 324895"/>
                <a:gd name="connsiteX69" fmla="*/ 250502 w 256716"/>
                <a:gd name="connsiteY69" fmla="*/ 59702 h 324895"/>
                <a:gd name="connsiteX70" fmla="*/ 64918 w 256716"/>
                <a:gd name="connsiteY70" fmla="*/ 249223 h 324895"/>
                <a:gd name="connsiteX71" fmla="*/ 69999 w 256716"/>
                <a:gd name="connsiteY71" fmla="*/ 243253 h 324895"/>
                <a:gd name="connsiteX72" fmla="*/ 60980 w 256716"/>
                <a:gd name="connsiteY72" fmla="*/ 239315 h 324895"/>
                <a:gd name="connsiteX73" fmla="*/ 57423 w 256716"/>
                <a:gd name="connsiteY73" fmla="*/ 247064 h 324895"/>
                <a:gd name="connsiteX74" fmla="*/ 64918 w 256716"/>
                <a:gd name="connsiteY74" fmla="*/ 249223 h 324895"/>
                <a:gd name="connsiteX75" fmla="*/ 99850 w 256716"/>
                <a:gd name="connsiteY75" fmla="*/ 234996 h 324895"/>
                <a:gd name="connsiteX76" fmla="*/ 99342 w 256716"/>
                <a:gd name="connsiteY76" fmla="*/ 228772 h 324895"/>
                <a:gd name="connsiteX77" fmla="*/ 92864 w 256716"/>
                <a:gd name="connsiteY77" fmla="*/ 225723 h 324895"/>
                <a:gd name="connsiteX78" fmla="*/ 93626 w 256716"/>
                <a:gd name="connsiteY78" fmla="*/ 232583 h 324895"/>
                <a:gd name="connsiteX79" fmla="*/ 99850 w 256716"/>
                <a:gd name="connsiteY79" fmla="*/ 234996 h 324895"/>
                <a:gd name="connsiteX80" fmla="*/ 1786 w 256716"/>
                <a:gd name="connsiteY80" fmla="*/ 322390 h 324895"/>
                <a:gd name="connsiteX81" fmla="*/ 12711 w 256716"/>
                <a:gd name="connsiteY81" fmla="*/ 324295 h 324895"/>
                <a:gd name="connsiteX82" fmla="*/ 24270 w 256716"/>
                <a:gd name="connsiteY82" fmla="*/ 319722 h 324895"/>
                <a:gd name="connsiteX83" fmla="*/ 34559 w 256716"/>
                <a:gd name="connsiteY83" fmla="*/ 312354 h 324895"/>
                <a:gd name="connsiteX84" fmla="*/ 39259 w 256716"/>
                <a:gd name="connsiteY84" fmla="*/ 307274 h 324895"/>
                <a:gd name="connsiteX85" fmla="*/ 28208 w 256716"/>
                <a:gd name="connsiteY85" fmla="*/ 307019 h 324895"/>
                <a:gd name="connsiteX86" fmla="*/ 10424 w 256716"/>
                <a:gd name="connsiteY86" fmla="*/ 308925 h 324895"/>
                <a:gd name="connsiteX87" fmla="*/ 3692 w 256716"/>
                <a:gd name="connsiteY87" fmla="*/ 315403 h 324895"/>
                <a:gd name="connsiteX88" fmla="*/ 1786 w 256716"/>
                <a:gd name="connsiteY88" fmla="*/ 322262 h 324895"/>
                <a:gd name="connsiteX89" fmla="*/ 13854 w 256716"/>
                <a:gd name="connsiteY89" fmla="*/ 51318 h 324895"/>
                <a:gd name="connsiteX90" fmla="*/ 13219 w 256716"/>
                <a:gd name="connsiteY90" fmla="*/ 55383 h 324895"/>
                <a:gd name="connsiteX91" fmla="*/ 20078 w 256716"/>
                <a:gd name="connsiteY91" fmla="*/ 56780 h 324895"/>
                <a:gd name="connsiteX92" fmla="*/ 20205 w 256716"/>
                <a:gd name="connsiteY92" fmla="*/ 55764 h 324895"/>
                <a:gd name="connsiteX93" fmla="*/ 16267 w 256716"/>
                <a:gd name="connsiteY93" fmla="*/ 52461 h 324895"/>
                <a:gd name="connsiteX94" fmla="*/ 16902 w 256716"/>
                <a:gd name="connsiteY94" fmla="*/ 51572 h 324895"/>
                <a:gd name="connsiteX95" fmla="*/ 13854 w 256716"/>
                <a:gd name="connsiteY95" fmla="*/ 51445 h 324895"/>
                <a:gd name="connsiteX96" fmla="*/ 129320 w 256716"/>
                <a:gd name="connsiteY96" fmla="*/ 233091 h 324895"/>
                <a:gd name="connsiteX97" fmla="*/ 134401 w 256716"/>
                <a:gd name="connsiteY97" fmla="*/ 228899 h 324895"/>
                <a:gd name="connsiteX98" fmla="*/ 134528 w 256716"/>
                <a:gd name="connsiteY98" fmla="*/ 223056 h 324895"/>
                <a:gd name="connsiteX99" fmla="*/ 128176 w 256716"/>
                <a:gd name="connsiteY99" fmla="*/ 224961 h 324895"/>
                <a:gd name="connsiteX100" fmla="*/ 129320 w 256716"/>
                <a:gd name="connsiteY100" fmla="*/ 233091 h 324895"/>
                <a:gd name="connsiteX101" fmla="*/ 167046 w 256716"/>
                <a:gd name="connsiteY101" fmla="*/ 263196 h 324895"/>
                <a:gd name="connsiteX102" fmla="*/ 173270 w 256716"/>
                <a:gd name="connsiteY102" fmla="*/ 250493 h 324895"/>
                <a:gd name="connsiteX103" fmla="*/ 176700 w 256716"/>
                <a:gd name="connsiteY103" fmla="*/ 239950 h 324895"/>
                <a:gd name="connsiteX104" fmla="*/ 168062 w 256716"/>
                <a:gd name="connsiteY104" fmla="*/ 241856 h 324895"/>
                <a:gd name="connsiteX105" fmla="*/ 166157 w 256716"/>
                <a:gd name="connsiteY105" fmla="*/ 251128 h 324895"/>
                <a:gd name="connsiteX106" fmla="*/ 162473 w 256716"/>
                <a:gd name="connsiteY106" fmla="*/ 261036 h 324895"/>
                <a:gd name="connsiteX107" fmla="*/ 167173 w 256716"/>
                <a:gd name="connsiteY107" fmla="*/ 263196 h 32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56716" h="324895">
                  <a:moveTo>
                    <a:pt x="9154" y="107717"/>
                  </a:moveTo>
                  <a:cubicBezTo>
                    <a:pt x="11313" y="112036"/>
                    <a:pt x="13346" y="109877"/>
                    <a:pt x="16140" y="112290"/>
                  </a:cubicBezTo>
                  <a:cubicBezTo>
                    <a:pt x="18935" y="114704"/>
                    <a:pt x="18935" y="119912"/>
                    <a:pt x="17919" y="127279"/>
                  </a:cubicBezTo>
                  <a:cubicBezTo>
                    <a:pt x="16775" y="134646"/>
                    <a:pt x="17284" y="138711"/>
                    <a:pt x="20713" y="144554"/>
                  </a:cubicBezTo>
                  <a:cubicBezTo>
                    <a:pt x="24143" y="150398"/>
                    <a:pt x="33162" y="147730"/>
                    <a:pt x="34051" y="150525"/>
                  </a:cubicBezTo>
                  <a:cubicBezTo>
                    <a:pt x="34941" y="153319"/>
                    <a:pt x="33415" y="153954"/>
                    <a:pt x="31638" y="155479"/>
                  </a:cubicBezTo>
                  <a:cubicBezTo>
                    <a:pt x="29859" y="157003"/>
                    <a:pt x="31256" y="158781"/>
                    <a:pt x="31891" y="163989"/>
                  </a:cubicBezTo>
                  <a:cubicBezTo>
                    <a:pt x="32527" y="169197"/>
                    <a:pt x="31638" y="167292"/>
                    <a:pt x="27827" y="170722"/>
                  </a:cubicBezTo>
                  <a:cubicBezTo>
                    <a:pt x="23889" y="174151"/>
                    <a:pt x="26938" y="175676"/>
                    <a:pt x="28081" y="180249"/>
                  </a:cubicBezTo>
                  <a:cubicBezTo>
                    <a:pt x="29224" y="184821"/>
                    <a:pt x="27064" y="187235"/>
                    <a:pt x="24016" y="187870"/>
                  </a:cubicBezTo>
                  <a:cubicBezTo>
                    <a:pt x="20967" y="188505"/>
                    <a:pt x="18173" y="190283"/>
                    <a:pt x="15505" y="191935"/>
                  </a:cubicBezTo>
                  <a:cubicBezTo>
                    <a:pt x="12965" y="193713"/>
                    <a:pt x="10933" y="198286"/>
                    <a:pt x="10933" y="203875"/>
                  </a:cubicBezTo>
                  <a:cubicBezTo>
                    <a:pt x="10933" y="209464"/>
                    <a:pt x="13981" y="209083"/>
                    <a:pt x="12203" y="213402"/>
                  </a:cubicBezTo>
                  <a:cubicBezTo>
                    <a:pt x="10424" y="217721"/>
                    <a:pt x="10933" y="220134"/>
                    <a:pt x="14870" y="222675"/>
                  </a:cubicBezTo>
                  <a:cubicBezTo>
                    <a:pt x="18808" y="225342"/>
                    <a:pt x="28335" y="223818"/>
                    <a:pt x="25667" y="228772"/>
                  </a:cubicBezTo>
                  <a:cubicBezTo>
                    <a:pt x="23127" y="233726"/>
                    <a:pt x="25667" y="231821"/>
                    <a:pt x="22619" y="236139"/>
                  </a:cubicBezTo>
                  <a:cubicBezTo>
                    <a:pt x="19570" y="240458"/>
                    <a:pt x="18046" y="236394"/>
                    <a:pt x="13981" y="235250"/>
                  </a:cubicBezTo>
                  <a:cubicBezTo>
                    <a:pt x="9916" y="234234"/>
                    <a:pt x="7757" y="236520"/>
                    <a:pt x="7503" y="239823"/>
                  </a:cubicBezTo>
                  <a:cubicBezTo>
                    <a:pt x="7248" y="243126"/>
                    <a:pt x="10551" y="244142"/>
                    <a:pt x="14489" y="248080"/>
                  </a:cubicBezTo>
                  <a:cubicBezTo>
                    <a:pt x="18427" y="252018"/>
                    <a:pt x="22619" y="255320"/>
                    <a:pt x="27446" y="248080"/>
                  </a:cubicBezTo>
                  <a:cubicBezTo>
                    <a:pt x="32273" y="240712"/>
                    <a:pt x="39132" y="236775"/>
                    <a:pt x="42562" y="234234"/>
                  </a:cubicBezTo>
                  <a:cubicBezTo>
                    <a:pt x="45992" y="231567"/>
                    <a:pt x="59456" y="232456"/>
                    <a:pt x="61234" y="228645"/>
                  </a:cubicBezTo>
                  <a:cubicBezTo>
                    <a:pt x="63013" y="224834"/>
                    <a:pt x="66823" y="224326"/>
                    <a:pt x="71269" y="224326"/>
                  </a:cubicBezTo>
                  <a:cubicBezTo>
                    <a:pt x="75715" y="224326"/>
                    <a:pt x="76477" y="233472"/>
                    <a:pt x="78637" y="235123"/>
                  </a:cubicBezTo>
                  <a:cubicBezTo>
                    <a:pt x="80796" y="236902"/>
                    <a:pt x="83463" y="233853"/>
                    <a:pt x="84225" y="226867"/>
                  </a:cubicBezTo>
                  <a:cubicBezTo>
                    <a:pt x="85115" y="219880"/>
                    <a:pt x="90704" y="216070"/>
                    <a:pt x="94261" y="212513"/>
                  </a:cubicBezTo>
                  <a:cubicBezTo>
                    <a:pt x="97691" y="209083"/>
                    <a:pt x="103788" y="213783"/>
                    <a:pt x="106455" y="215943"/>
                  </a:cubicBezTo>
                  <a:cubicBezTo>
                    <a:pt x="109123" y="218102"/>
                    <a:pt x="116871" y="223310"/>
                    <a:pt x="119920" y="218991"/>
                  </a:cubicBezTo>
                  <a:cubicBezTo>
                    <a:pt x="122969" y="214672"/>
                    <a:pt x="127287" y="217721"/>
                    <a:pt x="132876" y="215561"/>
                  </a:cubicBezTo>
                  <a:cubicBezTo>
                    <a:pt x="138465" y="213402"/>
                    <a:pt x="132876" y="210353"/>
                    <a:pt x="136306" y="206035"/>
                  </a:cubicBezTo>
                  <a:cubicBezTo>
                    <a:pt x="139736" y="201716"/>
                    <a:pt x="144055" y="206924"/>
                    <a:pt x="148374" y="205145"/>
                  </a:cubicBezTo>
                  <a:cubicBezTo>
                    <a:pt x="152692" y="203367"/>
                    <a:pt x="154471" y="206035"/>
                    <a:pt x="161457" y="206416"/>
                  </a:cubicBezTo>
                  <a:cubicBezTo>
                    <a:pt x="168443" y="206924"/>
                    <a:pt x="167555" y="200827"/>
                    <a:pt x="171492" y="189902"/>
                  </a:cubicBezTo>
                  <a:cubicBezTo>
                    <a:pt x="175430" y="179105"/>
                    <a:pt x="178859" y="173389"/>
                    <a:pt x="181908" y="165641"/>
                  </a:cubicBezTo>
                  <a:cubicBezTo>
                    <a:pt x="184957" y="157765"/>
                    <a:pt x="181908" y="154335"/>
                    <a:pt x="174922" y="150017"/>
                  </a:cubicBezTo>
                  <a:cubicBezTo>
                    <a:pt x="167935" y="145698"/>
                    <a:pt x="169714" y="142649"/>
                    <a:pt x="169332" y="131344"/>
                  </a:cubicBezTo>
                  <a:cubicBezTo>
                    <a:pt x="168952" y="120039"/>
                    <a:pt x="170603" y="102763"/>
                    <a:pt x="173270" y="93109"/>
                  </a:cubicBezTo>
                  <a:cubicBezTo>
                    <a:pt x="175811" y="83582"/>
                    <a:pt x="167427" y="72912"/>
                    <a:pt x="161711" y="65545"/>
                  </a:cubicBezTo>
                  <a:cubicBezTo>
                    <a:pt x="156122" y="58177"/>
                    <a:pt x="146087" y="35567"/>
                    <a:pt x="137449" y="20832"/>
                  </a:cubicBezTo>
                  <a:cubicBezTo>
                    <a:pt x="132876" y="13084"/>
                    <a:pt x="128431" y="6097"/>
                    <a:pt x="123477" y="0"/>
                  </a:cubicBezTo>
                  <a:cubicBezTo>
                    <a:pt x="118395" y="6859"/>
                    <a:pt x="112425" y="14735"/>
                    <a:pt x="110393" y="16513"/>
                  </a:cubicBezTo>
                  <a:cubicBezTo>
                    <a:pt x="108106" y="18419"/>
                    <a:pt x="105693" y="19689"/>
                    <a:pt x="101629" y="20324"/>
                  </a:cubicBezTo>
                  <a:cubicBezTo>
                    <a:pt x="98199" y="20832"/>
                    <a:pt x="93372" y="20832"/>
                    <a:pt x="86131" y="20324"/>
                  </a:cubicBezTo>
                  <a:cubicBezTo>
                    <a:pt x="82321" y="20070"/>
                    <a:pt x="79018" y="19689"/>
                    <a:pt x="75842" y="19308"/>
                  </a:cubicBezTo>
                  <a:cubicBezTo>
                    <a:pt x="67712" y="18292"/>
                    <a:pt x="61108" y="17529"/>
                    <a:pt x="52978" y="20959"/>
                  </a:cubicBezTo>
                  <a:cubicBezTo>
                    <a:pt x="44975" y="24389"/>
                    <a:pt x="43197" y="26548"/>
                    <a:pt x="40402" y="30105"/>
                  </a:cubicBezTo>
                  <a:cubicBezTo>
                    <a:pt x="39259" y="31629"/>
                    <a:pt x="37862" y="33281"/>
                    <a:pt x="35956" y="35313"/>
                  </a:cubicBezTo>
                  <a:cubicBezTo>
                    <a:pt x="32781" y="38743"/>
                    <a:pt x="31129" y="41918"/>
                    <a:pt x="29351" y="45094"/>
                  </a:cubicBezTo>
                  <a:cubicBezTo>
                    <a:pt x="28843" y="45983"/>
                    <a:pt x="28462" y="46872"/>
                    <a:pt x="27827" y="47888"/>
                  </a:cubicBezTo>
                  <a:cubicBezTo>
                    <a:pt x="28081" y="48142"/>
                    <a:pt x="28462" y="48396"/>
                    <a:pt x="28843" y="48651"/>
                  </a:cubicBezTo>
                  <a:cubicBezTo>
                    <a:pt x="33035" y="51191"/>
                    <a:pt x="32146" y="53224"/>
                    <a:pt x="31511" y="59194"/>
                  </a:cubicBezTo>
                  <a:cubicBezTo>
                    <a:pt x="30876" y="65291"/>
                    <a:pt x="32146" y="64148"/>
                    <a:pt x="35194" y="68975"/>
                  </a:cubicBezTo>
                  <a:cubicBezTo>
                    <a:pt x="38243" y="73801"/>
                    <a:pt x="36338" y="75707"/>
                    <a:pt x="34813" y="78755"/>
                  </a:cubicBezTo>
                  <a:cubicBezTo>
                    <a:pt x="33289" y="81804"/>
                    <a:pt x="33543" y="82185"/>
                    <a:pt x="35067" y="88028"/>
                  </a:cubicBezTo>
                  <a:cubicBezTo>
                    <a:pt x="36591" y="93871"/>
                    <a:pt x="39132" y="92601"/>
                    <a:pt x="43578" y="94253"/>
                  </a:cubicBezTo>
                  <a:cubicBezTo>
                    <a:pt x="47897" y="96031"/>
                    <a:pt x="48786" y="100731"/>
                    <a:pt x="47262" y="103144"/>
                  </a:cubicBezTo>
                  <a:cubicBezTo>
                    <a:pt x="45737" y="105558"/>
                    <a:pt x="37735" y="106193"/>
                    <a:pt x="35956" y="101620"/>
                  </a:cubicBezTo>
                  <a:cubicBezTo>
                    <a:pt x="34178" y="97047"/>
                    <a:pt x="31638" y="98952"/>
                    <a:pt x="30494" y="96793"/>
                  </a:cubicBezTo>
                  <a:cubicBezTo>
                    <a:pt x="29351" y="94634"/>
                    <a:pt x="22492" y="94888"/>
                    <a:pt x="18173" y="97047"/>
                  </a:cubicBezTo>
                  <a:cubicBezTo>
                    <a:pt x="13854" y="99206"/>
                    <a:pt x="14235" y="99206"/>
                    <a:pt x="9662" y="99842"/>
                  </a:cubicBezTo>
                  <a:cubicBezTo>
                    <a:pt x="5089" y="100477"/>
                    <a:pt x="7248" y="103144"/>
                    <a:pt x="9408" y="107463"/>
                  </a:cubicBezTo>
                  <a:moveTo>
                    <a:pt x="191435" y="295333"/>
                  </a:moveTo>
                  <a:cubicBezTo>
                    <a:pt x="192705" y="293682"/>
                    <a:pt x="193975" y="289744"/>
                    <a:pt x="194737" y="288347"/>
                  </a:cubicBezTo>
                  <a:cubicBezTo>
                    <a:pt x="195372" y="286949"/>
                    <a:pt x="193213" y="286441"/>
                    <a:pt x="190800" y="287204"/>
                  </a:cubicBezTo>
                  <a:cubicBezTo>
                    <a:pt x="187243" y="290506"/>
                    <a:pt x="184830" y="291268"/>
                    <a:pt x="186227" y="293174"/>
                  </a:cubicBezTo>
                  <a:cubicBezTo>
                    <a:pt x="187751" y="295079"/>
                    <a:pt x="190165" y="296857"/>
                    <a:pt x="191435" y="295333"/>
                  </a:cubicBezTo>
                  <a:moveTo>
                    <a:pt x="250502" y="59702"/>
                  </a:moveTo>
                  <a:cubicBezTo>
                    <a:pt x="248723" y="61988"/>
                    <a:pt x="249867" y="64275"/>
                    <a:pt x="251518" y="64656"/>
                  </a:cubicBezTo>
                  <a:cubicBezTo>
                    <a:pt x="253169" y="64910"/>
                    <a:pt x="254821" y="65926"/>
                    <a:pt x="256345" y="63640"/>
                  </a:cubicBezTo>
                  <a:cubicBezTo>
                    <a:pt x="257996" y="61353"/>
                    <a:pt x="253804" y="57669"/>
                    <a:pt x="250502" y="59702"/>
                  </a:cubicBezTo>
                  <a:moveTo>
                    <a:pt x="64918" y="249223"/>
                  </a:moveTo>
                  <a:cubicBezTo>
                    <a:pt x="67840" y="247826"/>
                    <a:pt x="69999" y="245793"/>
                    <a:pt x="69999" y="243253"/>
                  </a:cubicBezTo>
                  <a:cubicBezTo>
                    <a:pt x="69999" y="240712"/>
                    <a:pt x="65045" y="238045"/>
                    <a:pt x="60980" y="239315"/>
                  </a:cubicBezTo>
                  <a:cubicBezTo>
                    <a:pt x="56661" y="242872"/>
                    <a:pt x="55137" y="245539"/>
                    <a:pt x="57423" y="247064"/>
                  </a:cubicBezTo>
                  <a:cubicBezTo>
                    <a:pt x="59710" y="248588"/>
                    <a:pt x="61996" y="250620"/>
                    <a:pt x="64918" y="249223"/>
                  </a:cubicBezTo>
                  <a:moveTo>
                    <a:pt x="99850" y="234996"/>
                  </a:moveTo>
                  <a:cubicBezTo>
                    <a:pt x="101501" y="233218"/>
                    <a:pt x="99342" y="231440"/>
                    <a:pt x="99342" y="228772"/>
                  </a:cubicBezTo>
                  <a:cubicBezTo>
                    <a:pt x="99342" y="226105"/>
                    <a:pt x="92610" y="222548"/>
                    <a:pt x="92864" y="225723"/>
                  </a:cubicBezTo>
                  <a:cubicBezTo>
                    <a:pt x="92482" y="229661"/>
                    <a:pt x="91212" y="230931"/>
                    <a:pt x="93626" y="232583"/>
                  </a:cubicBezTo>
                  <a:cubicBezTo>
                    <a:pt x="96040" y="234234"/>
                    <a:pt x="98199" y="236775"/>
                    <a:pt x="99850" y="234996"/>
                  </a:cubicBezTo>
                  <a:moveTo>
                    <a:pt x="1786" y="322390"/>
                  </a:moveTo>
                  <a:cubicBezTo>
                    <a:pt x="5089" y="324168"/>
                    <a:pt x="6233" y="325819"/>
                    <a:pt x="12711" y="324295"/>
                  </a:cubicBezTo>
                  <a:cubicBezTo>
                    <a:pt x="19189" y="322898"/>
                    <a:pt x="19570" y="323152"/>
                    <a:pt x="24270" y="319722"/>
                  </a:cubicBezTo>
                  <a:cubicBezTo>
                    <a:pt x="28970" y="316292"/>
                    <a:pt x="27827" y="314641"/>
                    <a:pt x="34559" y="312354"/>
                  </a:cubicBezTo>
                  <a:cubicBezTo>
                    <a:pt x="41292" y="310068"/>
                    <a:pt x="42816" y="307528"/>
                    <a:pt x="39259" y="307274"/>
                  </a:cubicBezTo>
                  <a:cubicBezTo>
                    <a:pt x="35703" y="307146"/>
                    <a:pt x="31765" y="308163"/>
                    <a:pt x="28208" y="307019"/>
                  </a:cubicBezTo>
                  <a:cubicBezTo>
                    <a:pt x="24652" y="305876"/>
                    <a:pt x="11822" y="303336"/>
                    <a:pt x="10424" y="308925"/>
                  </a:cubicBezTo>
                  <a:cubicBezTo>
                    <a:pt x="8519" y="313117"/>
                    <a:pt x="7376" y="312354"/>
                    <a:pt x="3692" y="315403"/>
                  </a:cubicBezTo>
                  <a:cubicBezTo>
                    <a:pt x="135" y="318452"/>
                    <a:pt x="-1516" y="320484"/>
                    <a:pt x="1786" y="322262"/>
                  </a:cubicBezTo>
                  <a:moveTo>
                    <a:pt x="13854" y="51318"/>
                  </a:moveTo>
                  <a:cubicBezTo>
                    <a:pt x="11695" y="53096"/>
                    <a:pt x="11313" y="54240"/>
                    <a:pt x="13219" y="55383"/>
                  </a:cubicBezTo>
                  <a:cubicBezTo>
                    <a:pt x="15125" y="56526"/>
                    <a:pt x="19062" y="59575"/>
                    <a:pt x="20078" y="56780"/>
                  </a:cubicBezTo>
                  <a:cubicBezTo>
                    <a:pt x="20205" y="56399"/>
                    <a:pt x="20205" y="56145"/>
                    <a:pt x="20205" y="55764"/>
                  </a:cubicBezTo>
                  <a:lnTo>
                    <a:pt x="16267" y="52461"/>
                  </a:lnTo>
                  <a:cubicBezTo>
                    <a:pt x="16267" y="52461"/>
                    <a:pt x="16775" y="51826"/>
                    <a:pt x="16902" y="51572"/>
                  </a:cubicBezTo>
                  <a:cubicBezTo>
                    <a:pt x="15887" y="51064"/>
                    <a:pt x="14743" y="50937"/>
                    <a:pt x="13854" y="51445"/>
                  </a:cubicBezTo>
                  <a:moveTo>
                    <a:pt x="129320" y="233091"/>
                  </a:moveTo>
                  <a:cubicBezTo>
                    <a:pt x="132623" y="232456"/>
                    <a:pt x="131987" y="231694"/>
                    <a:pt x="134401" y="228899"/>
                  </a:cubicBezTo>
                  <a:cubicBezTo>
                    <a:pt x="136814" y="226105"/>
                    <a:pt x="136561" y="223310"/>
                    <a:pt x="134528" y="223056"/>
                  </a:cubicBezTo>
                  <a:cubicBezTo>
                    <a:pt x="132623" y="222675"/>
                    <a:pt x="131098" y="224707"/>
                    <a:pt x="128176" y="224961"/>
                  </a:cubicBezTo>
                  <a:cubicBezTo>
                    <a:pt x="124112" y="225723"/>
                    <a:pt x="126017" y="233726"/>
                    <a:pt x="129320" y="233091"/>
                  </a:cubicBezTo>
                  <a:moveTo>
                    <a:pt x="167046" y="263196"/>
                  </a:moveTo>
                  <a:cubicBezTo>
                    <a:pt x="170349" y="259258"/>
                    <a:pt x="170603" y="256082"/>
                    <a:pt x="173270" y="250493"/>
                  </a:cubicBezTo>
                  <a:cubicBezTo>
                    <a:pt x="175811" y="244904"/>
                    <a:pt x="177462" y="242745"/>
                    <a:pt x="176700" y="239950"/>
                  </a:cubicBezTo>
                  <a:cubicBezTo>
                    <a:pt x="175811" y="237156"/>
                    <a:pt x="169841" y="233599"/>
                    <a:pt x="168062" y="241856"/>
                  </a:cubicBezTo>
                  <a:cubicBezTo>
                    <a:pt x="166284" y="246047"/>
                    <a:pt x="167427" y="247064"/>
                    <a:pt x="166157" y="251128"/>
                  </a:cubicBezTo>
                  <a:cubicBezTo>
                    <a:pt x="164887" y="255193"/>
                    <a:pt x="160822" y="257353"/>
                    <a:pt x="162473" y="261036"/>
                  </a:cubicBezTo>
                  <a:cubicBezTo>
                    <a:pt x="164125" y="264720"/>
                    <a:pt x="163870" y="267007"/>
                    <a:pt x="167173" y="263196"/>
                  </a:cubicBezTo>
                </a:path>
              </a:pathLst>
            </a:custGeom>
            <a:solidFill>
              <a:srgbClr val="FFFFFF"/>
            </a:solidFill>
            <a:ln w="12700" cap="flat">
              <a:noFill/>
              <a:prstDash val="solid"/>
              <a:miter/>
            </a:ln>
          </p:spPr>
          <p:txBody>
            <a:bodyPr rtlCol="0" anchor="ctr"/>
            <a:lstStyle/>
            <a:p>
              <a:endParaRPr lang="en-GB"/>
            </a:p>
          </p:txBody>
        </p:sp>
        <p:sp>
          <p:nvSpPr>
            <p:cNvPr id="1431" name="Freeform: Shape 1430">
              <a:extLst>
                <a:ext uri="{FF2B5EF4-FFF2-40B4-BE49-F238E27FC236}">
                  <a16:creationId xmlns:a16="http://schemas.microsoft.com/office/drawing/2014/main" id="{39891B4A-FBB1-758C-982C-144F26FA72C1}"/>
                </a:ext>
              </a:extLst>
            </p:cNvPr>
            <p:cNvSpPr/>
            <p:nvPr/>
          </p:nvSpPr>
          <p:spPr>
            <a:xfrm>
              <a:off x="6115383" y="1508135"/>
              <a:ext cx="23270" cy="10219"/>
            </a:xfrm>
            <a:custGeom>
              <a:avLst/>
              <a:gdLst>
                <a:gd name="connsiteX0" fmla="*/ 19105 w 23270"/>
                <a:gd name="connsiteY0" fmla="*/ 628 h 10219"/>
                <a:gd name="connsiteX1" fmla="*/ 8308 w 23270"/>
                <a:gd name="connsiteY1" fmla="*/ 4057 h 10219"/>
                <a:gd name="connsiteX2" fmla="*/ 941 w 23270"/>
                <a:gd name="connsiteY2" fmla="*/ 8503 h 10219"/>
                <a:gd name="connsiteX3" fmla="*/ 7292 w 23270"/>
                <a:gd name="connsiteY3" fmla="*/ 9265 h 10219"/>
                <a:gd name="connsiteX4" fmla="*/ 15421 w 23270"/>
                <a:gd name="connsiteY4" fmla="*/ 6852 h 10219"/>
                <a:gd name="connsiteX5" fmla="*/ 22027 w 23270"/>
                <a:gd name="connsiteY5" fmla="*/ 4184 h 10219"/>
                <a:gd name="connsiteX6" fmla="*/ 18978 w 23270"/>
                <a:gd name="connsiteY6" fmla="*/ 628 h 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70" h="10219">
                  <a:moveTo>
                    <a:pt x="19105" y="628"/>
                  </a:moveTo>
                  <a:cubicBezTo>
                    <a:pt x="16819" y="3549"/>
                    <a:pt x="15167" y="2533"/>
                    <a:pt x="8308" y="4057"/>
                  </a:cubicBezTo>
                  <a:cubicBezTo>
                    <a:pt x="1449" y="5454"/>
                    <a:pt x="-1727" y="5963"/>
                    <a:pt x="941" y="8503"/>
                  </a:cubicBezTo>
                  <a:cubicBezTo>
                    <a:pt x="3735" y="10917"/>
                    <a:pt x="3608" y="10408"/>
                    <a:pt x="7292" y="9265"/>
                  </a:cubicBezTo>
                  <a:cubicBezTo>
                    <a:pt x="10976" y="8122"/>
                    <a:pt x="13135" y="6979"/>
                    <a:pt x="15421" y="6852"/>
                  </a:cubicBezTo>
                  <a:cubicBezTo>
                    <a:pt x="17708" y="6725"/>
                    <a:pt x="18851" y="6852"/>
                    <a:pt x="22027" y="4184"/>
                  </a:cubicBezTo>
                  <a:cubicBezTo>
                    <a:pt x="25329" y="1517"/>
                    <a:pt x="21265" y="-1278"/>
                    <a:pt x="18978" y="628"/>
                  </a:cubicBezTo>
                </a:path>
              </a:pathLst>
            </a:custGeom>
            <a:solidFill>
              <a:srgbClr val="FFFFFF"/>
            </a:solidFill>
            <a:ln w="12700" cap="flat">
              <a:noFill/>
              <a:prstDash val="solid"/>
              <a:miter/>
            </a:ln>
          </p:spPr>
          <p:txBody>
            <a:bodyPr rtlCol="0" anchor="ctr"/>
            <a:lstStyle/>
            <a:p>
              <a:endParaRPr lang="en-GB"/>
            </a:p>
          </p:txBody>
        </p:sp>
        <p:sp>
          <p:nvSpPr>
            <p:cNvPr id="1432" name="Freeform: Shape 1431">
              <a:extLst>
                <a:ext uri="{FF2B5EF4-FFF2-40B4-BE49-F238E27FC236}">
                  <a16:creationId xmlns:a16="http://schemas.microsoft.com/office/drawing/2014/main" id="{7AD4C369-D308-749A-48A2-EC90A2EDD3ED}"/>
                </a:ext>
              </a:extLst>
            </p:cNvPr>
            <p:cNvSpPr/>
            <p:nvPr/>
          </p:nvSpPr>
          <p:spPr>
            <a:xfrm>
              <a:off x="6075022" y="1447998"/>
              <a:ext cx="16817" cy="8559"/>
            </a:xfrm>
            <a:custGeom>
              <a:avLst/>
              <a:gdLst>
                <a:gd name="connsiteX0" fmla="*/ 7386 w 16817"/>
                <a:gd name="connsiteY0" fmla="*/ 46 h 8559"/>
                <a:gd name="connsiteX1" fmla="*/ 2178 w 16817"/>
                <a:gd name="connsiteY1" fmla="*/ 4492 h 8559"/>
                <a:gd name="connsiteX2" fmla="*/ 9673 w 16817"/>
                <a:gd name="connsiteY2" fmla="*/ 8049 h 8559"/>
                <a:gd name="connsiteX3" fmla="*/ 16659 w 16817"/>
                <a:gd name="connsiteY3" fmla="*/ 3095 h 8559"/>
                <a:gd name="connsiteX4" fmla="*/ 7386 w 16817"/>
                <a:gd name="connsiteY4" fmla="*/ 46 h 8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 h="8559">
                  <a:moveTo>
                    <a:pt x="7386" y="46"/>
                  </a:moveTo>
                  <a:cubicBezTo>
                    <a:pt x="400" y="46"/>
                    <a:pt x="-2267" y="1825"/>
                    <a:pt x="2178" y="4492"/>
                  </a:cubicBezTo>
                  <a:cubicBezTo>
                    <a:pt x="6624" y="7033"/>
                    <a:pt x="6878" y="9700"/>
                    <a:pt x="9673" y="8049"/>
                  </a:cubicBezTo>
                  <a:cubicBezTo>
                    <a:pt x="12467" y="6398"/>
                    <a:pt x="17802" y="5762"/>
                    <a:pt x="16659" y="3095"/>
                  </a:cubicBezTo>
                  <a:cubicBezTo>
                    <a:pt x="15516" y="554"/>
                    <a:pt x="10435" y="-208"/>
                    <a:pt x="7386" y="46"/>
                  </a:cubicBezTo>
                </a:path>
              </a:pathLst>
            </a:custGeom>
            <a:solidFill>
              <a:srgbClr val="FFFFFF"/>
            </a:solidFill>
            <a:ln w="12700" cap="flat">
              <a:noFill/>
              <a:prstDash val="solid"/>
              <a:miter/>
            </a:ln>
          </p:spPr>
          <p:txBody>
            <a:bodyPr rtlCol="0" anchor="ctr"/>
            <a:lstStyle/>
            <a:p>
              <a:endParaRPr lang="en-GB"/>
            </a:p>
          </p:txBody>
        </p:sp>
        <p:sp>
          <p:nvSpPr>
            <p:cNvPr id="1433" name="Freeform: Shape 1432">
              <a:extLst>
                <a:ext uri="{FF2B5EF4-FFF2-40B4-BE49-F238E27FC236}">
                  <a16:creationId xmlns:a16="http://schemas.microsoft.com/office/drawing/2014/main" id="{F574A9A4-E7CA-43FC-25D7-ABDC4D87C040}"/>
                </a:ext>
              </a:extLst>
            </p:cNvPr>
            <p:cNvSpPr/>
            <p:nvPr/>
          </p:nvSpPr>
          <p:spPr>
            <a:xfrm>
              <a:off x="6087542" y="1489498"/>
              <a:ext cx="8972" cy="10707"/>
            </a:xfrm>
            <a:custGeom>
              <a:avLst/>
              <a:gdLst>
                <a:gd name="connsiteX0" fmla="*/ 201 w 8972"/>
                <a:gd name="connsiteY0" fmla="*/ 1354 h 10707"/>
                <a:gd name="connsiteX1" fmla="*/ 2615 w 8972"/>
                <a:gd name="connsiteY1" fmla="*/ 6435 h 10707"/>
                <a:gd name="connsiteX2" fmla="*/ 6552 w 8972"/>
                <a:gd name="connsiteY2" fmla="*/ 10118 h 10707"/>
                <a:gd name="connsiteX3" fmla="*/ 8839 w 8972"/>
                <a:gd name="connsiteY3" fmla="*/ 4783 h 10707"/>
                <a:gd name="connsiteX4" fmla="*/ 201 w 8972"/>
                <a:gd name="connsiteY4" fmla="*/ 1354 h 10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 h="10707">
                  <a:moveTo>
                    <a:pt x="201" y="1354"/>
                  </a:moveTo>
                  <a:cubicBezTo>
                    <a:pt x="-688" y="4275"/>
                    <a:pt x="1598" y="3513"/>
                    <a:pt x="2615" y="6435"/>
                  </a:cubicBezTo>
                  <a:cubicBezTo>
                    <a:pt x="3631" y="9356"/>
                    <a:pt x="5409" y="11897"/>
                    <a:pt x="6552" y="10118"/>
                  </a:cubicBezTo>
                  <a:cubicBezTo>
                    <a:pt x="7696" y="8340"/>
                    <a:pt x="9474" y="7832"/>
                    <a:pt x="8839" y="4783"/>
                  </a:cubicBezTo>
                  <a:cubicBezTo>
                    <a:pt x="8204" y="1735"/>
                    <a:pt x="328" y="-2076"/>
                    <a:pt x="201" y="1354"/>
                  </a:cubicBezTo>
                </a:path>
              </a:pathLst>
            </a:custGeom>
            <a:solidFill>
              <a:srgbClr val="FFFFFF"/>
            </a:solidFill>
            <a:ln w="12700" cap="flat">
              <a:noFill/>
              <a:prstDash val="solid"/>
              <a:miter/>
            </a:ln>
          </p:spPr>
          <p:txBody>
            <a:bodyPr rtlCol="0" anchor="ctr"/>
            <a:lstStyle/>
            <a:p>
              <a:endParaRPr lang="en-GB"/>
            </a:p>
          </p:txBody>
        </p:sp>
        <p:sp>
          <p:nvSpPr>
            <p:cNvPr id="1434" name="Freeform: Shape 1433">
              <a:extLst>
                <a:ext uri="{FF2B5EF4-FFF2-40B4-BE49-F238E27FC236}">
                  <a16:creationId xmlns:a16="http://schemas.microsoft.com/office/drawing/2014/main" id="{78F8738E-F780-5533-4EC6-ADA8560BD8ED}"/>
                </a:ext>
              </a:extLst>
            </p:cNvPr>
            <p:cNvSpPr/>
            <p:nvPr/>
          </p:nvSpPr>
          <p:spPr>
            <a:xfrm>
              <a:off x="6047603" y="1182562"/>
              <a:ext cx="151398" cy="109560"/>
            </a:xfrm>
            <a:custGeom>
              <a:avLst/>
              <a:gdLst>
                <a:gd name="connsiteX0" fmla="*/ 30867 w 151398"/>
                <a:gd name="connsiteY0" fmla="*/ 89045 h 109560"/>
                <a:gd name="connsiteX1" fmla="*/ 20705 w 151398"/>
                <a:gd name="connsiteY1" fmla="*/ 94634 h 109560"/>
                <a:gd name="connsiteX2" fmla="*/ 11305 w 151398"/>
                <a:gd name="connsiteY2" fmla="*/ 102890 h 109560"/>
                <a:gd name="connsiteX3" fmla="*/ 9146 w 151398"/>
                <a:gd name="connsiteY3" fmla="*/ 109369 h 109560"/>
                <a:gd name="connsiteX4" fmla="*/ 20451 w 151398"/>
                <a:gd name="connsiteY4" fmla="*/ 103525 h 109560"/>
                <a:gd name="connsiteX5" fmla="*/ 37345 w 151398"/>
                <a:gd name="connsiteY5" fmla="*/ 92728 h 109560"/>
                <a:gd name="connsiteX6" fmla="*/ 49286 w 151398"/>
                <a:gd name="connsiteY6" fmla="*/ 87774 h 109560"/>
                <a:gd name="connsiteX7" fmla="*/ 61607 w 151398"/>
                <a:gd name="connsiteY7" fmla="*/ 77358 h 109560"/>
                <a:gd name="connsiteX8" fmla="*/ 78374 w 151398"/>
                <a:gd name="connsiteY8" fmla="*/ 66561 h 109560"/>
                <a:gd name="connsiteX9" fmla="*/ 93745 w 151398"/>
                <a:gd name="connsiteY9" fmla="*/ 60464 h 109560"/>
                <a:gd name="connsiteX10" fmla="*/ 110893 w 151398"/>
                <a:gd name="connsiteY10" fmla="*/ 60464 h 109560"/>
                <a:gd name="connsiteX11" fmla="*/ 125882 w 151398"/>
                <a:gd name="connsiteY11" fmla="*/ 60718 h 109560"/>
                <a:gd name="connsiteX12" fmla="*/ 141760 w 151398"/>
                <a:gd name="connsiteY12" fmla="*/ 62496 h 109560"/>
                <a:gd name="connsiteX13" fmla="*/ 151033 w 151398"/>
                <a:gd name="connsiteY13" fmla="*/ 55510 h 109560"/>
                <a:gd name="connsiteX14" fmla="*/ 140617 w 151398"/>
                <a:gd name="connsiteY14" fmla="*/ 44713 h 109560"/>
                <a:gd name="connsiteX15" fmla="*/ 121309 w 151398"/>
                <a:gd name="connsiteY15" fmla="*/ 31883 h 109560"/>
                <a:gd name="connsiteX16" fmla="*/ 106828 w 151398"/>
                <a:gd name="connsiteY16" fmla="*/ 23246 h 109560"/>
                <a:gd name="connsiteX17" fmla="*/ 103652 w 151398"/>
                <a:gd name="connsiteY17" fmla="*/ 5462 h 109560"/>
                <a:gd name="connsiteX18" fmla="*/ 95904 w 151398"/>
                <a:gd name="connsiteY18" fmla="*/ 6732 h 109560"/>
                <a:gd name="connsiteX19" fmla="*/ 79899 w 151398"/>
                <a:gd name="connsiteY19" fmla="*/ 8003 h 109560"/>
                <a:gd name="connsiteX20" fmla="*/ 69102 w 151398"/>
                <a:gd name="connsiteY20" fmla="*/ 3684 h 109560"/>
                <a:gd name="connsiteX21" fmla="*/ 60210 w 151398"/>
                <a:gd name="connsiteY21" fmla="*/ 0 h 109560"/>
                <a:gd name="connsiteX22" fmla="*/ 51318 w 151398"/>
                <a:gd name="connsiteY22" fmla="*/ 1397 h 109560"/>
                <a:gd name="connsiteX23" fmla="*/ 39759 w 151398"/>
                <a:gd name="connsiteY23" fmla="*/ 5716 h 109560"/>
                <a:gd name="connsiteX24" fmla="*/ 28962 w 151398"/>
                <a:gd name="connsiteY24" fmla="*/ 13465 h 109560"/>
                <a:gd name="connsiteX25" fmla="*/ 25532 w 151398"/>
                <a:gd name="connsiteY25" fmla="*/ 16386 h 109560"/>
                <a:gd name="connsiteX26" fmla="*/ 33789 w 151398"/>
                <a:gd name="connsiteY26" fmla="*/ 34932 h 109560"/>
                <a:gd name="connsiteX27" fmla="*/ 28327 w 151398"/>
                <a:gd name="connsiteY27" fmla="*/ 46745 h 109560"/>
                <a:gd name="connsiteX28" fmla="*/ 27691 w 151398"/>
                <a:gd name="connsiteY28" fmla="*/ 47126 h 109560"/>
                <a:gd name="connsiteX29" fmla="*/ 25913 w 151398"/>
                <a:gd name="connsiteY29" fmla="*/ 48396 h 109560"/>
                <a:gd name="connsiteX30" fmla="*/ 16259 w 151398"/>
                <a:gd name="connsiteY30" fmla="*/ 57542 h 109560"/>
                <a:gd name="connsiteX31" fmla="*/ 9654 w 151398"/>
                <a:gd name="connsiteY31" fmla="*/ 75326 h 109560"/>
                <a:gd name="connsiteX32" fmla="*/ 1651 w 151398"/>
                <a:gd name="connsiteY32" fmla="*/ 84472 h 109560"/>
                <a:gd name="connsiteX33" fmla="*/ 0 w 151398"/>
                <a:gd name="connsiteY33" fmla="*/ 86250 h 109560"/>
                <a:gd name="connsiteX34" fmla="*/ 4192 w 151398"/>
                <a:gd name="connsiteY34" fmla="*/ 86885 h 109560"/>
                <a:gd name="connsiteX35" fmla="*/ 15751 w 151398"/>
                <a:gd name="connsiteY35" fmla="*/ 85107 h 109560"/>
                <a:gd name="connsiteX36" fmla="*/ 32264 w 151398"/>
                <a:gd name="connsiteY36" fmla="*/ 83964 h 109560"/>
                <a:gd name="connsiteX37" fmla="*/ 30994 w 151398"/>
                <a:gd name="connsiteY37" fmla="*/ 89172 h 10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398" h="109560">
                  <a:moveTo>
                    <a:pt x="30867" y="89045"/>
                  </a:moveTo>
                  <a:cubicBezTo>
                    <a:pt x="28072" y="91458"/>
                    <a:pt x="24516" y="91839"/>
                    <a:pt x="20705" y="94634"/>
                  </a:cubicBezTo>
                  <a:cubicBezTo>
                    <a:pt x="16767" y="97428"/>
                    <a:pt x="11305" y="100731"/>
                    <a:pt x="11305" y="102890"/>
                  </a:cubicBezTo>
                  <a:cubicBezTo>
                    <a:pt x="11305" y="105050"/>
                    <a:pt x="4827" y="108352"/>
                    <a:pt x="9146" y="109369"/>
                  </a:cubicBezTo>
                  <a:cubicBezTo>
                    <a:pt x="13465" y="110385"/>
                    <a:pt x="17402" y="107209"/>
                    <a:pt x="20451" y="103525"/>
                  </a:cubicBezTo>
                  <a:cubicBezTo>
                    <a:pt x="23500" y="99842"/>
                    <a:pt x="33662" y="94380"/>
                    <a:pt x="37345" y="92728"/>
                  </a:cubicBezTo>
                  <a:cubicBezTo>
                    <a:pt x="41029" y="90950"/>
                    <a:pt x="46237" y="89299"/>
                    <a:pt x="49286" y="87774"/>
                  </a:cubicBezTo>
                  <a:cubicBezTo>
                    <a:pt x="52334" y="86250"/>
                    <a:pt x="56399" y="82566"/>
                    <a:pt x="61607" y="77358"/>
                  </a:cubicBezTo>
                  <a:cubicBezTo>
                    <a:pt x="66815" y="72150"/>
                    <a:pt x="71134" y="71769"/>
                    <a:pt x="78374" y="66561"/>
                  </a:cubicBezTo>
                  <a:cubicBezTo>
                    <a:pt x="85488" y="61353"/>
                    <a:pt x="84599" y="60464"/>
                    <a:pt x="93745" y="60464"/>
                  </a:cubicBezTo>
                  <a:lnTo>
                    <a:pt x="110893" y="60464"/>
                  </a:lnTo>
                  <a:cubicBezTo>
                    <a:pt x="120928" y="60464"/>
                    <a:pt x="120039" y="58559"/>
                    <a:pt x="125882" y="60718"/>
                  </a:cubicBezTo>
                  <a:cubicBezTo>
                    <a:pt x="131725" y="62877"/>
                    <a:pt x="136679" y="64656"/>
                    <a:pt x="141760" y="62496"/>
                  </a:cubicBezTo>
                  <a:cubicBezTo>
                    <a:pt x="146714" y="60337"/>
                    <a:pt x="149127" y="59702"/>
                    <a:pt x="151033" y="55510"/>
                  </a:cubicBezTo>
                  <a:cubicBezTo>
                    <a:pt x="152938" y="51445"/>
                    <a:pt x="147095" y="46999"/>
                    <a:pt x="140617" y="44713"/>
                  </a:cubicBezTo>
                  <a:cubicBezTo>
                    <a:pt x="134138" y="42299"/>
                    <a:pt x="124611" y="32772"/>
                    <a:pt x="121309" y="31883"/>
                  </a:cubicBezTo>
                  <a:cubicBezTo>
                    <a:pt x="118006" y="30994"/>
                    <a:pt x="108225" y="30994"/>
                    <a:pt x="106828" y="23246"/>
                  </a:cubicBezTo>
                  <a:cubicBezTo>
                    <a:pt x="105558" y="16767"/>
                    <a:pt x="104161" y="11178"/>
                    <a:pt x="103652" y="5462"/>
                  </a:cubicBezTo>
                  <a:cubicBezTo>
                    <a:pt x="101112" y="5843"/>
                    <a:pt x="98572" y="6351"/>
                    <a:pt x="95904" y="6732"/>
                  </a:cubicBezTo>
                  <a:cubicBezTo>
                    <a:pt x="89299" y="7621"/>
                    <a:pt x="82947" y="8130"/>
                    <a:pt x="79899" y="8003"/>
                  </a:cubicBezTo>
                  <a:cubicBezTo>
                    <a:pt x="76469" y="7749"/>
                    <a:pt x="72785" y="5716"/>
                    <a:pt x="69102" y="3684"/>
                  </a:cubicBezTo>
                  <a:cubicBezTo>
                    <a:pt x="65799" y="1905"/>
                    <a:pt x="62369" y="0"/>
                    <a:pt x="60210" y="0"/>
                  </a:cubicBezTo>
                  <a:cubicBezTo>
                    <a:pt x="57669" y="0"/>
                    <a:pt x="54621" y="508"/>
                    <a:pt x="51318" y="1397"/>
                  </a:cubicBezTo>
                  <a:cubicBezTo>
                    <a:pt x="47634" y="2413"/>
                    <a:pt x="43697" y="3938"/>
                    <a:pt x="39759" y="5716"/>
                  </a:cubicBezTo>
                  <a:cubicBezTo>
                    <a:pt x="35821" y="7494"/>
                    <a:pt x="32137" y="10797"/>
                    <a:pt x="28962" y="13465"/>
                  </a:cubicBezTo>
                  <a:cubicBezTo>
                    <a:pt x="27691" y="14481"/>
                    <a:pt x="26675" y="15497"/>
                    <a:pt x="25532" y="16386"/>
                  </a:cubicBezTo>
                  <a:cubicBezTo>
                    <a:pt x="27310" y="20197"/>
                    <a:pt x="32518" y="31502"/>
                    <a:pt x="33789" y="34932"/>
                  </a:cubicBezTo>
                  <a:cubicBezTo>
                    <a:pt x="36075" y="41410"/>
                    <a:pt x="33789" y="43061"/>
                    <a:pt x="28327" y="46745"/>
                  </a:cubicBezTo>
                  <a:lnTo>
                    <a:pt x="27691" y="47126"/>
                  </a:lnTo>
                  <a:cubicBezTo>
                    <a:pt x="26675" y="47888"/>
                    <a:pt x="26294" y="48142"/>
                    <a:pt x="25913" y="48396"/>
                  </a:cubicBezTo>
                  <a:cubicBezTo>
                    <a:pt x="22102" y="51064"/>
                    <a:pt x="16767" y="54621"/>
                    <a:pt x="16259" y="57542"/>
                  </a:cubicBezTo>
                  <a:cubicBezTo>
                    <a:pt x="15370" y="62877"/>
                    <a:pt x="13465" y="69737"/>
                    <a:pt x="9654" y="75326"/>
                  </a:cubicBezTo>
                  <a:cubicBezTo>
                    <a:pt x="7748" y="78120"/>
                    <a:pt x="4573" y="81423"/>
                    <a:pt x="1651" y="84472"/>
                  </a:cubicBezTo>
                  <a:lnTo>
                    <a:pt x="0" y="86250"/>
                  </a:lnTo>
                  <a:cubicBezTo>
                    <a:pt x="1270" y="86758"/>
                    <a:pt x="2541" y="86885"/>
                    <a:pt x="4192" y="86885"/>
                  </a:cubicBezTo>
                  <a:cubicBezTo>
                    <a:pt x="9400" y="86885"/>
                    <a:pt x="9019" y="85361"/>
                    <a:pt x="15751" y="85107"/>
                  </a:cubicBezTo>
                  <a:cubicBezTo>
                    <a:pt x="22483" y="84853"/>
                    <a:pt x="30232" y="83328"/>
                    <a:pt x="32264" y="83964"/>
                  </a:cubicBezTo>
                  <a:cubicBezTo>
                    <a:pt x="34170" y="84599"/>
                    <a:pt x="33789" y="86758"/>
                    <a:pt x="30994" y="89172"/>
                  </a:cubicBezTo>
                </a:path>
              </a:pathLst>
            </a:custGeom>
            <a:solidFill>
              <a:srgbClr val="FFFFFF"/>
            </a:solidFill>
            <a:ln w="12700" cap="flat">
              <a:noFill/>
              <a:prstDash val="solid"/>
              <a:miter/>
            </a:ln>
          </p:spPr>
          <p:txBody>
            <a:bodyPr rtlCol="0" anchor="ctr"/>
            <a:lstStyle/>
            <a:p>
              <a:endParaRPr lang="en-GB"/>
            </a:p>
          </p:txBody>
        </p:sp>
        <p:sp>
          <p:nvSpPr>
            <p:cNvPr id="1435" name="Freeform: Shape 1434">
              <a:extLst>
                <a:ext uri="{FF2B5EF4-FFF2-40B4-BE49-F238E27FC236}">
                  <a16:creationId xmlns:a16="http://schemas.microsoft.com/office/drawing/2014/main" id="{005B12A8-121D-9919-6524-63C7FC6EC231}"/>
                </a:ext>
              </a:extLst>
            </p:cNvPr>
            <p:cNvSpPr/>
            <p:nvPr/>
          </p:nvSpPr>
          <p:spPr>
            <a:xfrm>
              <a:off x="6050595" y="1354046"/>
              <a:ext cx="19961" cy="19057"/>
            </a:xfrm>
            <a:custGeom>
              <a:avLst/>
              <a:gdLst>
                <a:gd name="connsiteX0" fmla="*/ 8059 w 19961"/>
                <a:gd name="connsiteY0" fmla="*/ 14481 h 19057"/>
                <a:gd name="connsiteX1" fmla="*/ 16696 w 19961"/>
                <a:gd name="connsiteY1" fmla="*/ 19054 h 19057"/>
                <a:gd name="connsiteX2" fmla="*/ 19618 w 19961"/>
                <a:gd name="connsiteY2" fmla="*/ 12830 h 19057"/>
                <a:gd name="connsiteX3" fmla="*/ 15045 w 19961"/>
                <a:gd name="connsiteY3" fmla="*/ 6859 h 19057"/>
                <a:gd name="connsiteX4" fmla="*/ 4629 w 19961"/>
                <a:gd name="connsiteY4" fmla="*/ 0 h 19057"/>
                <a:gd name="connsiteX5" fmla="*/ 2470 w 19961"/>
                <a:gd name="connsiteY5" fmla="*/ 5970 h 19057"/>
                <a:gd name="connsiteX6" fmla="*/ 8059 w 19961"/>
                <a:gd name="connsiteY6" fmla="*/ 14481 h 1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61" h="19057">
                  <a:moveTo>
                    <a:pt x="8059" y="14481"/>
                  </a:moveTo>
                  <a:cubicBezTo>
                    <a:pt x="15045" y="16259"/>
                    <a:pt x="12759" y="19181"/>
                    <a:pt x="16696" y="19054"/>
                  </a:cubicBezTo>
                  <a:cubicBezTo>
                    <a:pt x="20634" y="18927"/>
                    <a:pt x="20126" y="16640"/>
                    <a:pt x="19618" y="12830"/>
                  </a:cubicBezTo>
                  <a:cubicBezTo>
                    <a:pt x="19110" y="9146"/>
                    <a:pt x="16189" y="10289"/>
                    <a:pt x="15045" y="6859"/>
                  </a:cubicBezTo>
                  <a:cubicBezTo>
                    <a:pt x="13902" y="3430"/>
                    <a:pt x="10981" y="1016"/>
                    <a:pt x="4629" y="0"/>
                  </a:cubicBezTo>
                  <a:cubicBezTo>
                    <a:pt x="-833" y="381"/>
                    <a:pt x="-1341" y="5081"/>
                    <a:pt x="2470" y="5970"/>
                  </a:cubicBezTo>
                  <a:cubicBezTo>
                    <a:pt x="6407" y="6986"/>
                    <a:pt x="1073" y="12575"/>
                    <a:pt x="8059" y="14481"/>
                  </a:cubicBezTo>
                </a:path>
              </a:pathLst>
            </a:custGeom>
            <a:solidFill>
              <a:srgbClr val="FFFFFF"/>
            </a:solidFill>
            <a:ln w="12700" cap="flat">
              <a:noFill/>
              <a:prstDash val="solid"/>
              <a:miter/>
            </a:ln>
          </p:spPr>
          <p:txBody>
            <a:bodyPr rtlCol="0" anchor="ctr"/>
            <a:lstStyle/>
            <a:p>
              <a:endParaRPr lang="en-GB"/>
            </a:p>
          </p:txBody>
        </p:sp>
        <p:sp>
          <p:nvSpPr>
            <p:cNvPr id="1436" name="Freeform: Shape 1435">
              <a:extLst>
                <a:ext uri="{FF2B5EF4-FFF2-40B4-BE49-F238E27FC236}">
                  <a16:creationId xmlns:a16="http://schemas.microsoft.com/office/drawing/2014/main" id="{FB3807EE-00A2-7170-A071-7BD1A69F4033}"/>
                </a:ext>
              </a:extLst>
            </p:cNvPr>
            <p:cNvSpPr/>
            <p:nvPr/>
          </p:nvSpPr>
          <p:spPr>
            <a:xfrm>
              <a:off x="6038130" y="1453692"/>
              <a:ext cx="22698" cy="13852"/>
            </a:xfrm>
            <a:custGeom>
              <a:avLst/>
              <a:gdLst>
                <a:gd name="connsiteX0" fmla="*/ 581 w 22698"/>
                <a:gd name="connsiteY0" fmla="*/ 11882 h 13852"/>
                <a:gd name="connsiteX1" fmla="*/ 6425 w 22698"/>
                <a:gd name="connsiteY1" fmla="*/ 12009 h 13852"/>
                <a:gd name="connsiteX2" fmla="*/ 14173 w 22698"/>
                <a:gd name="connsiteY2" fmla="*/ 7944 h 13852"/>
                <a:gd name="connsiteX3" fmla="*/ 22430 w 22698"/>
                <a:gd name="connsiteY3" fmla="*/ 4515 h 13852"/>
                <a:gd name="connsiteX4" fmla="*/ 18873 w 22698"/>
                <a:gd name="connsiteY4" fmla="*/ 1212 h 13852"/>
                <a:gd name="connsiteX5" fmla="*/ 9727 w 22698"/>
                <a:gd name="connsiteY5" fmla="*/ 5912 h 13852"/>
                <a:gd name="connsiteX6" fmla="*/ 455 w 22698"/>
                <a:gd name="connsiteY6" fmla="*/ 11755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 h="13852">
                  <a:moveTo>
                    <a:pt x="581" y="11882"/>
                  </a:moveTo>
                  <a:cubicBezTo>
                    <a:pt x="2741" y="13660"/>
                    <a:pt x="3503" y="15185"/>
                    <a:pt x="6425" y="12009"/>
                  </a:cubicBezTo>
                  <a:cubicBezTo>
                    <a:pt x="9346" y="8961"/>
                    <a:pt x="11506" y="7944"/>
                    <a:pt x="14173" y="7944"/>
                  </a:cubicBezTo>
                  <a:cubicBezTo>
                    <a:pt x="16841" y="7944"/>
                    <a:pt x="21668" y="7690"/>
                    <a:pt x="22430" y="4515"/>
                  </a:cubicBezTo>
                  <a:cubicBezTo>
                    <a:pt x="23192" y="1466"/>
                    <a:pt x="22430" y="-1837"/>
                    <a:pt x="18873" y="1212"/>
                  </a:cubicBezTo>
                  <a:cubicBezTo>
                    <a:pt x="15190" y="4007"/>
                    <a:pt x="15952" y="5404"/>
                    <a:pt x="9727" y="5912"/>
                  </a:cubicBezTo>
                  <a:cubicBezTo>
                    <a:pt x="3503" y="6420"/>
                    <a:pt x="-1578" y="9977"/>
                    <a:pt x="455" y="11755"/>
                  </a:cubicBezTo>
                </a:path>
              </a:pathLst>
            </a:custGeom>
            <a:solidFill>
              <a:srgbClr val="FFFFFF"/>
            </a:solidFill>
            <a:ln w="12700" cap="flat">
              <a:noFill/>
              <a:prstDash val="solid"/>
              <a:miter/>
            </a:ln>
          </p:spPr>
          <p:txBody>
            <a:bodyPr rtlCol="0" anchor="ctr"/>
            <a:lstStyle/>
            <a:p>
              <a:endParaRPr lang="en-GB"/>
            </a:p>
          </p:txBody>
        </p:sp>
        <p:sp>
          <p:nvSpPr>
            <p:cNvPr id="1437" name="Freeform: Shape 1436">
              <a:extLst>
                <a:ext uri="{FF2B5EF4-FFF2-40B4-BE49-F238E27FC236}">
                  <a16:creationId xmlns:a16="http://schemas.microsoft.com/office/drawing/2014/main" id="{F2A0F872-99E9-A9C9-85EB-C9C837FAAD3C}"/>
                </a:ext>
              </a:extLst>
            </p:cNvPr>
            <p:cNvSpPr/>
            <p:nvPr/>
          </p:nvSpPr>
          <p:spPr>
            <a:xfrm>
              <a:off x="6093937" y="1504856"/>
              <a:ext cx="15225" cy="14365"/>
            </a:xfrm>
            <a:custGeom>
              <a:avLst/>
              <a:gdLst>
                <a:gd name="connsiteX0" fmla="*/ 12097 w 15225"/>
                <a:gd name="connsiteY0" fmla="*/ 350 h 14365"/>
                <a:gd name="connsiteX1" fmla="*/ 3332 w 15225"/>
                <a:gd name="connsiteY1" fmla="*/ 985 h 14365"/>
                <a:gd name="connsiteX2" fmla="*/ 30 w 15225"/>
                <a:gd name="connsiteY2" fmla="*/ 9242 h 14365"/>
                <a:gd name="connsiteX3" fmla="*/ 1808 w 15225"/>
                <a:gd name="connsiteY3" fmla="*/ 13815 h 14365"/>
                <a:gd name="connsiteX4" fmla="*/ 5873 w 15225"/>
                <a:gd name="connsiteY4" fmla="*/ 6320 h 14365"/>
                <a:gd name="connsiteX5" fmla="*/ 13875 w 15225"/>
                <a:gd name="connsiteY5" fmla="*/ 4034 h 14365"/>
                <a:gd name="connsiteX6" fmla="*/ 12097 w 15225"/>
                <a:gd name="connsiteY6" fmla="*/ 350 h 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25" h="14365">
                  <a:moveTo>
                    <a:pt x="12097" y="350"/>
                  </a:moveTo>
                  <a:cubicBezTo>
                    <a:pt x="8159" y="985"/>
                    <a:pt x="5365" y="-1174"/>
                    <a:pt x="3332" y="985"/>
                  </a:cubicBezTo>
                  <a:cubicBezTo>
                    <a:pt x="1173" y="3145"/>
                    <a:pt x="-224" y="5685"/>
                    <a:pt x="30" y="9242"/>
                  </a:cubicBezTo>
                  <a:cubicBezTo>
                    <a:pt x="284" y="12799"/>
                    <a:pt x="-605" y="15593"/>
                    <a:pt x="1808" y="13815"/>
                  </a:cubicBezTo>
                  <a:cubicBezTo>
                    <a:pt x="4222" y="12036"/>
                    <a:pt x="3332" y="7718"/>
                    <a:pt x="5873" y="6320"/>
                  </a:cubicBezTo>
                  <a:cubicBezTo>
                    <a:pt x="8541" y="4923"/>
                    <a:pt x="12605" y="5177"/>
                    <a:pt x="13875" y="4034"/>
                  </a:cubicBezTo>
                  <a:cubicBezTo>
                    <a:pt x="15146" y="2891"/>
                    <a:pt x="16797" y="477"/>
                    <a:pt x="12097" y="350"/>
                  </a:cubicBezTo>
                </a:path>
              </a:pathLst>
            </a:custGeom>
            <a:solidFill>
              <a:srgbClr val="FFFFFF"/>
            </a:solidFill>
            <a:ln w="12700" cap="flat">
              <a:noFill/>
              <a:prstDash val="solid"/>
              <a:miter/>
            </a:ln>
          </p:spPr>
          <p:txBody>
            <a:bodyPr rtlCol="0" anchor="ctr"/>
            <a:lstStyle/>
            <a:p>
              <a:endParaRPr lang="en-GB"/>
            </a:p>
          </p:txBody>
        </p:sp>
        <p:sp>
          <p:nvSpPr>
            <p:cNvPr id="1438" name="Freeform: Shape 1437">
              <a:extLst>
                <a:ext uri="{FF2B5EF4-FFF2-40B4-BE49-F238E27FC236}">
                  <a16:creationId xmlns:a16="http://schemas.microsoft.com/office/drawing/2014/main" id="{73429B43-E428-7D9F-8609-FE0DECC0654D}"/>
                </a:ext>
              </a:extLst>
            </p:cNvPr>
            <p:cNvSpPr/>
            <p:nvPr/>
          </p:nvSpPr>
          <p:spPr>
            <a:xfrm>
              <a:off x="6133238" y="1535620"/>
              <a:ext cx="26490" cy="26864"/>
            </a:xfrm>
            <a:custGeom>
              <a:avLst/>
              <a:gdLst>
                <a:gd name="connsiteX0" fmla="*/ 16112 w 26490"/>
                <a:gd name="connsiteY0" fmla="*/ 2993 h 26864"/>
                <a:gd name="connsiteX1" fmla="*/ 6077 w 26490"/>
                <a:gd name="connsiteY1" fmla="*/ 9345 h 26864"/>
                <a:gd name="connsiteX2" fmla="*/ 742 w 26490"/>
                <a:gd name="connsiteY2" fmla="*/ 15442 h 26864"/>
                <a:gd name="connsiteX3" fmla="*/ 2139 w 26490"/>
                <a:gd name="connsiteY3" fmla="*/ 25604 h 26864"/>
                <a:gd name="connsiteX4" fmla="*/ 12936 w 26490"/>
                <a:gd name="connsiteY4" fmla="*/ 23826 h 26864"/>
                <a:gd name="connsiteX5" fmla="*/ 21066 w 26490"/>
                <a:gd name="connsiteY5" fmla="*/ 17982 h 26864"/>
                <a:gd name="connsiteX6" fmla="*/ 23987 w 26490"/>
                <a:gd name="connsiteY6" fmla="*/ 12266 h 26864"/>
                <a:gd name="connsiteX7" fmla="*/ 16112 w 26490"/>
                <a:gd name="connsiteY7" fmla="*/ 2866 h 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90" h="26864">
                  <a:moveTo>
                    <a:pt x="16112" y="2993"/>
                  </a:moveTo>
                  <a:cubicBezTo>
                    <a:pt x="11539" y="5788"/>
                    <a:pt x="9888" y="7058"/>
                    <a:pt x="6077" y="9345"/>
                  </a:cubicBezTo>
                  <a:cubicBezTo>
                    <a:pt x="2139" y="11631"/>
                    <a:pt x="488" y="10615"/>
                    <a:pt x="742" y="15442"/>
                  </a:cubicBezTo>
                  <a:cubicBezTo>
                    <a:pt x="1123" y="20396"/>
                    <a:pt x="-1926" y="23699"/>
                    <a:pt x="2139" y="25604"/>
                  </a:cubicBezTo>
                  <a:cubicBezTo>
                    <a:pt x="6204" y="27509"/>
                    <a:pt x="10904" y="27509"/>
                    <a:pt x="12936" y="23826"/>
                  </a:cubicBezTo>
                  <a:cubicBezTo>
                    <a:pt x="14842" y="20142"/>
                    <a:pt x="19160" y="19253"/>
                    <a:pt x="21066" y="17982"/>
                  </a:cubicBezTo>
                  <a:cubicBezTo>
                    <a:pt x="22971" y="16712"/>
                    <a:pt x="26020" y="15823"/>
                    <a:pt x="23987" y="12266"/>
                  </a:cubicBezTo>
                  <a:cubicBezTo>
                    <a:pt x="23987" y="7820"/>
                    <a:pt x="33260" y="-5898"/>
                    <a:pt x="16112" y="2866"/>
                  </a:cubicBezTo>
                </a:path>
              </a:pathLst>
            </a:custGeom>
            <a:solidFill>
              <a:srgbClr val="FFFFFF"/>
            </a:solidFill>
            <a:ln w="12700" cap="flat">
              <a:noFill/>
              <a:prstDash val="solid"/>
              <a:miter/>
            </a:ln>
          </p:spPr>
          <p:txBody>
            <a:bodyPr rtlCol="0" anchor="ctr"/>
            <a:lstStyle/>
            <a:p>
              <a:endParaRPr lang="en-GB"/>
            </a:p>
          </p:txBody>
        </p:sp>
        <p:sp>
          <p:nvSpPr>
            <p:cNvPr id="1439" name="Freeform: Shape 1438">
              <a:extLst>
                <a:ext uri="{FF2B5EF4-FFF2-40B4-BE49-F238E27FC236}">
                  <a16:creationId xmlns:a16="http://schemas.microsoft.com/office/drawing/2014/main" id="{353951EB-795A-9B9B-B29C-82E7ED2D391A}"/>
                </a:ext>
              </a:extLst>
            </p:cNvPr>
            <p:cNvSpPr/>
            <p:nvPr/>
          </p:nvSpPr>
          <p:spPr>
            <a:xfrm>
              <a:off x="5090717" y="76943"/>
              <a:ext cx="125021" cy="80130"/>
            </a:xfrm>
            <a:custGeom>
              <a:avLst/>
              <a:gdLst>
                <a:gd name="connsiteX0" fmla="*/ 124999 w 125021"/>
                <a:gd name="connsiteY0" fmla="*/ 3043 h 80130"/>
                <a:gd name="connsiteX1" fmla="*/ 119156 w 125021"/>
                <a:gd name="connsiteY1" fmla="*/ 2027 h 80130"/>
                <a:gd name="connsiteX2" fmla="*/ 110645 w 125021"/>
                <a:gd name="connsiteY2" fmla="*/ 7489 h 80130"/>
                <a:gd name="connsiteX3" fmla="*/ 93243 w 125021"/>
                <a:gd name="connsiteY3" fmla="*/ 13586 h 80130"/>
                <a:gd name="connsiteX4" fmla="*/ 78000 w 125021"/>
                <a:gd name="connsiteY4" fmla="*/ 26669 h 80130"/>
                <a:gd name="connsiteX5" fmla="*/ 65425 w 125021"/>
                <a:gd name="connsiteY5" fmla="*/ 41150 h 80130"/>
                <a:gd name="connsiteX6" fmla="*/ 55008 w 125021"/>
                <a:gd name="connsiteY6" fmla="*/ 44580 h 80130"/>
                <a:gd name="connsiteX7" fmla="*/ 32017 w 125021"/>
                <a:gd name="connsiteY7" fmla="*/ 43945 h 80130"/>
                <a:gd name="connsiteX8" fmla="*/ 16393 w 125021"/>
                <a:gd name="connsiteY8" fmla="*/ 51058 h 80130"/>
                <a:gd name="connsiteX9" fmla="*/ 4961 w 125021"/>
                <a:gd name="connsiteY9" fmla="*/ 63634 h 80130"/>
                <a:gd name="connsiteX10" fmla="*/ 642 w 125021"/>
                <a:gd name="connsiteY10" fmla="*/ 77098 h 80130"/>
                <a:gd name="connsiteX11" fmla="*/ 10423 w 125021"/>
                <a:gd name="connsiteY11" fmla="*/ 77479 h 80130"/>
                <a:gd name="connsiteX12" fmla="*/ 17663 w 125021"/>
                <a:gd name="connsiteY12" fmla="*/ 67063 h 80130"/>
                <a:gd name="connsiteX13" fmla="*/ 29857 w 125021"/>
                <a:gd name="connsiteY13" fmla="*/ 59061 h 80130"/>
                <a:gd name="connsiteX14" fmla="*/ 41544 w 125021"/>
                <a:gd name="connsiteY14" fmla="*/ 54107 h 80130"/>
                <a:gd name="connsiteX15" fmla="*/ 52214 w 125021"/>
                <a:gd name="connsiteY15" fmla="*/ 50677 h 80130"/>
                <a:gd name="connsiteX16" fmla="*/ 63265 w 125021"/>
                <a:gd name="connsiteY16" fmla="*/ 50677 h 80130"/>
                <a:gd name="connsiteX17" fmla="*/ 72538 w 125021"/>
                <a:gd name="connsiteY17" fmla="*/ 48899 h 80130"/>
                <a:gd name="connsiteX18" fmla="*/ 84859 w 125021"/>
                <a:gd name="connsiteY18" fmla="*/ 48899 h 80130"/>
                <a:gd name="connsiteX19" fmla="*/ 92481 w 125021"/>
                <a:gd name="connsiteY19" fmla="*/ 50423 h 80130"/>
                <a:gd name="connsiteX20" fmla="*/ 103532 w 125021"/>
                <a:gd name="connsiteY20" fmla="*/ 49153 h 80130"/>
                <a:gd name="connsiteX21" fmla="*/ 114329 w 125021"/>
                <a:gd name="connsiteY21" fmla="*/ 43056 h 80130"/>
                <a:gd name="connsiteX22" fmla="*/ 116742 w 125021"/>
                <a:gd name="connsiteY22" fmla="*/ 30861 h 80130"/>
                <a:gd name="connsiteX23" fmla="*/ 114329 w 125021"/>
                <a:gd name="connsiteY23" fmla="*/ 19429 h 80130"/>
                <a:gd name="connsiteX24" fmla="*/ 124999 w 125021"/>
                <a:gd name="connsiteY24" fmla="*/ 3170 h 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021" h="80130">
                  <a:moveTo>
                    <a:pt x="124999" y="3043"/>
                  </a:moveTo>
                  <a:cubicBezTo>
                    <a:pt x="125380" y="-260"/>
                    <a:pt x="120680" y="-1276"/>
                    <a:pt x="119156" y="2027"/>
                  </a:cubicBezTo>
                  <a:cubicBezTo>
                    <a:pt x="117632" y="5329"/>
                    <a:pt x="116107" y="6854"/>
                    <a:pt x="110645" y="7489"/>
                  </a:cubicBezTo>
                  <a:cubicBezTo>
                    <a:pt x="105183" y="8124"/>
                    <a:pt x="102008" y="8759"/>
                    <a:pt x="93243" y="13586"/>
                  </a:cubicBezTo>
                  <a:cubicBezTo>
                    <a:pt x="86256" y="18794"/>
                    <a:pt x="85621" y="19302"/>
                    <a:pt x="78000" y="26669"/>
                  </a:cubicBezTo>
                  <a:cubicBezTo>
                    <a:pt x="70378" y="34037"/>
                    <a:pt x="68727" y="37467"/>
                    <a:pt x="65425" y="41150"/>
                  </a:cubicBezTo>
                  <a:cubicBezTo>
                    <a:pt x="62122" y="44834"/>
                    <a:pt x="60216" y="45215"/>
                    <a:pt x="55008" y="44580"/>
                  </a:cubicBezTo>
                  <a:cubicBezTo>
                    <a:pt x="49800" y="43945"/>
                    <a:pt x="36971" y="41785"/>
                    <a:pt x="32017" y="43945"/>
                  </a:cubicBezTo>
                  <a:cubicBezTo>
                    <a:pt x="27063" y="46104"/>
                    <a:pt x="21855" y="45469"/>
                    <a:pt x="16393" y="51058"/>
                  </a:cubicBezTo>
                  <a:cubicBezTo>
                    <a:pt x="10931" y="56774"/>
                    <a:pt x="5342" y="57155"/>
                    <a:pt x="4961" y="63634"/>
                  </a:cubicBezTo>
                  <a:cubicBezTo>
                    <a:pt x="4452" y="70112"/>
                    <a:pt x="-2026" y="74304"/>
                    <a:pt x="642" y="77098"/>
                  </a:cubicBezTo>
                  <a:cubicBezTo>
                    <a:pt x="3182" y="79893"/>
                    <a:pt x="8898" y="82052"/>
                    <a:pt x="10423" y="77479"/>
                  </a:cubicBezTo>
                  <a:cubicBezTo>
                    <a:pt x="11947" y="72907"/>
                    <a:pt x="12201" y="71382"/>
                    <a:pt x="17663" y="67063"/>
                  </a:cubicBezTo>
                  <a:cubicBezTo>
                    <a:pt x="23125" y="62745"/>
                    <a:pt x="23887" y="60331"/>
                    <a:pt x="29857" y="59061"/>
                  </a:cubicBezTo>
                  <a:cubicBezTo>
                    <a:pt x="35701" y="57791"/>
                    <a:pt x="37606" y="56901"/>
                    <a:pt x="41544" y="54107"/>
                  </a:cubicBezTo>
                  <a:cubicBezTo>
                    <a:pt x="45482" y="51312"/>
                    <a:pt x="47387" y="50169"/>
                    <a:pt x="52214" y="50677"/>
                  </a:cubicBezTo>
                  <a:cubicBezTo>
                    <a:pt x="57041" y="51058"/>
                    <a:pt x="59200" y="52201"/>
                    <a:pt x="63265" y="50677"/>
                  </a:cubicBezTo>
                  <a:cubicBezTo>
                    <a:pt x="67330" y="49153"/>
                    <a:pt x="66313" y="47629"/>
                    <a:pt x="72538" y="48899"/>
                  </a:cubicBezTo>
                  <a:cubicBezTo>
                    <a:pt x="78762" y="50169"/>
                    <a:pt x="79524" y="49280"/>
                    <a:pt x="84859" y="48899"/>
                  </a:cubicBezTo>
                  <a:cubicBezTo>
                    <a:pt x="90321" y="48518"/>
                    <a:pt x="88162" y="48645"/>
                    <a:pt x="92481" y="50423"/>
                  </a:cubicBezTo>
                  <a:cubicBezTo>
                    <a:pt x="96800" y="52201"/>
                    <a:pt x="98705" y="51566"/>
                    <a:pt x="103532" y="49153"/>
                  </a:cubicBezTo>
                  <a:cubicBezTo>
                    <a:pt x="108359" y="46739"/>
                    <a:pt x="112170" y="48264"/>
                    <a:pt x="114329" y="43056"/>
                  </a:cubicBezTo>
                  <a:cubicBezTo>
                    <a:pt x="116488" y="37848"/>
                    <a:pt x="117759" y="35688"/>
                    <a:pt x="116742" y="30861"/>
                  </a:cubicBezTo>
                  <a:cubicBezTo>
                    <a:pt x="115726" y="26161"/>
                    <a:pt x="112678" y="23494"/>
                    <a:pt x="114329" y="19429"/>
                  </a:cubicBezTo>
                  <a:cubicBezTo>
                    <a:pt x="116107" y="15364"/>
                    <a:pt x="124491" y="6472"/>
                    <a:pt x="124999" y="3170"/>
                  </a:cubicBezTo>
                </a:path>
              </a:pathLst>
            </a:custGeom>
            <a:solidFill>
              <a:srgbClr val="FFFFFF"/>
            </a:solidFill>
            <a:ln w="12700" cap="flat">
              <a:noFill/>
              <a:prstDash val="solid"/>
              <a:miter/>
            </a:ln>
          </p:spPr>
          <p:txBody>
            <a:bodyPr rtlCol="0" anchor="ctr"/>
            <a:lstStyle/>
            <a:p>
              <a:endParaRPr lang="en-GB"/>
            </a:p>
          </p:txBody>
        </p:sp>
        <p:sp>
          <p:nvSpPr>
            <p:cNvPr id="1440" name="Freeform: Shape 1439">
              <a:extLst>
                <a:ext uri="{FF2B5EF4-FFF2-40B4-BE49-F238E27FC236}">
                  <a16:creationId xmlns:a16="http://schemas.microsoft.com/office/drawing/2014/main" id="{1972A2F1-743B-BA7D-087E-6E836047D921}"/>
                </a:ext>
              </a:extLst>
            </p:cNvPr>
            <p:cNvSpPr/>
            <p:nvPr/>
          </p:nvSpPr>
          <p:spPr>
            <a:xfrm>
              <a:off x="5111032" y="142863"/>
              <a:ext cx="14746" cy="14901"/>
            </a:xfrm>
            <a:custGeom>
              <a:avLst/>
              <a:gdLst>
                <a:gd name="connsiteX0" fmla="*/ 3827 w 14746"/>
                <a:gd name="connsiteY0" fmla="*/ 3557 h 14901"/>
                <a:gd name="connsiteX1" fmla="*/ 143 w 14746"/>
                <a:gd name="connsiteY1" fmla="*/ 9654 h 14901"/>
                <a:gd name="connsiteX2" fmla="*/ 4081 w 14746"/>
                <a:gd name="connsiteY2" fmla="*/ 14227 h 14901"/>
                <a:gd name="connsiteX3" fmla="*/ 9289 w 14746"/>
                <a:gd name="connsiteY3" fmla="*/ 6986 h 14901"/>
                <a:gd name="connsiteX4" fmla="*/ 13862 w 14746"/>
                <a:gd name="connsiteY4" fmla="*/ 0 h 14901"/>
                <a:gd name="connsiteX5" fmla="*/ 3827 w 14746"/>
                <a:gd name="connsiteY5" fmla="*/ 3430 h 1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6" h="14901">
                  <a:moveTo>
                    <a:pt x="3827" y="3557"/>
                  </a:moveTo>
                  <a:cubicBezTo>
                    <a:pt x="1032" y="5970"/>
                    <a:pt x="-492" y="6351"/>
                    <a:pt x="143" y="9654"/>
                  </a:cubicBezTo>
                  <a:cubicBezTo>
                    <a:pt x="778" y="12957"/>
                    <a:pt x="778" y="16386"/>
                    <a:pt x="4081" y="14227"/>
                  </a:cubicBezTo>
                  <a:cubicBezTo>
                    <a:pt x="7384" y="12067"/>
                    <a:pt x="3827" y="10924"/>
                    <a:pt x="9289" y="6986"/>
                  </a:cubicBezTo>
                  <a:cubicBezTo>
                    <a:pt x="14751" y="3049"/>
                    <a:pt x="15767" y="0"/>
                    <a:pt x="13862" y="0"/>
                  </a:cubicBezTo>
                  <a:cubicBezTo>
                    <a:pt x="11956" y="0"/>
                    <a:pt x="8400" y="254"/>
                    <a:pt x="3827" y="3430"/>
                  </a:cubicBezTo>
                </a:path>
              </a:pathLst>
            </a:custGeom>
            <a:solidFill>
              <a:srgbClr val="FFFFFF"/>
            </a:solidFill>
            <a:ln w="12700" cap="flat">
              <a:noFill/>
              <a:prstDash val="solid"/>
              <a:miter/>
            </a:ln>
          </p:spPr>
          <p:txBody>
            <a:bodyPr rtlCol="0" anchor="ctr"/>
            <a:lstStyle/>
            <a:p>
              <a:endParaRPr lang="en-GB"/>
            </a:p>
          </p:txBody>
        </p:sp>
        <p:sp>
          <p:nvSpPr>
            <p:cNvPr id="1441" name="Freeform: Shape 1440">
              <a:extLst>
                <a:ext uri="{FF2B5EF4-FFF2-40B4-BE49-F238E27FC236}">
                  <a16:creationId xmlns:a16="http://schemas.microsoft.com/office/drawing/2014/main" id="{F8197EB8-88C4-41F8-643D-8801E2E677F6}"/>
                </a:ext>
              </a:extLst>
            </p:cNvPr>
            <p:cNvSpPr/>
            <p:nvPr/>
          </p:nvSpPr>
          <p:spPr>
            <a:xfrm>
              <a:off x="5083844" y="133922"/>
              <a:ext cx="237711" cy="191535"/>
            </a:xfrm>
            <a:custGeom>
              <a:avLst/>
              <a:gdLst>
                <a:gd name="connsiteX0" fmla="*/ 3450 w 237711"/>
                <a:gd name="connsiteY0" fmla="*/ 29772 h 191535"/>
                <a:gd name="connsiteX1" fmla="*/ 148 w 237711"/>
                <a:gd name="connsiteY1" fmla="*/ 41586 h 191535"/>
                <a:gd name="connsiteX2" fmla="*/ 656 w 237711"/>
                <a:gd name="connsiteY2" fmla="*/ 58480 h 191535"/>
                <a:gd name="connsiteX3" fmla="*/ 5229 w 237711"/>
                <a:gd name="connsiteY3" fmla="*/ 71310 h 191535"/>
                <a:gd name="connsiteX4" fmla="*/ 10691 w 237711"/>
                <a:gd name="connsiteY4" fmla="*/ 83123 h 191535"/>
                <a:gd name="connsiteX5" fmla="*/ 6245 w 237711"/>
                <a:gd name="connsiteY5" fmla="*/ 92650 h 191535"/>
                <a:gd name="connsiteX6" fmla="*/ 275 w 237711"/>
                <a:gd name="connsiteY6" fmla="*/ 101160 h 191535"/>
                <a:gd name="connsiteX7" fmla="*/ 3831 w 237711"/>
                <a:gd name="connsiteY7" fmla="*/ 107131 h 191535"/>
                <a:gd name="connsiteX8" fmla="*/ 12596 w 237711"/>
                <a:gd name="connsiteY8" fmla="*/ 108782 h 191535"/>
                <a:gd name="connsiteX9" fmla="*/ 22250 w 237711"/>
                <a:gd name="connsiteY9" fmla="*/ 112847 h 191535"/>
                <a:gd name="connsiteX10" fmla="*/ 26569 w 237711"/>
                <a:gd name="connsiteY10" fmla="*/ 123517 h 191535"/>
                <a:gd name="connsiteX11" fmla="*/ 24537 w 237711"/>
                <a:gd name="connsiteY11" fmla="*/ 129868 h 191535"/>
                <a:gd name="connsiteX12" fmla="*/ 22885 w 237711"/>
                <a:gd name="connsiteY12" fmla="*/ 139268 h 191535"/>
                <a:gd name="connsiteX13" fmla="*/ 25299 w 237711"/>
                <a:gd name="connsiteY13" fmla="*/ 148668 h 191535"/>
                <a:gd name="connsiteX14" fmla="*/ 24790 w 237711"/>
                <a:gd name="connsiteY14" fmla="*/ 153241 h 191535"/>
                <a:gd name="connsiteX15" fmla="*/ 35969 w 237711"/>
                <a:gd name="connsiteY15" fmla="*/ 155527 h 191535"/>
                <a:gd name="connsiteX16" fmla="*/ 50069 w 237711"/>
                <a:gd name="connsiteY16" fmla="*/ 156289 h 191535"/>
                <a:gd name="connsiteX17" fmla="*/ 66074 w 237711"/>
                <a:gd name="connsiteY17" fmla="*/ 159465 h 191535"/>
                <a:gd name="connsiteX18" fmla="*/ 66328 w 237711"/>
                <a:gd name="connsiteY18" fmla="*/ 159465 h 191535"/>
                <a:gd name="connsiteX19" fmla="*/ 87668 w 237711"/>
                <a:gd name="connsiteY19" fmla="*/ 165308 h 191535"/>
                <a:gd name="connsiteX20" fmla="*/ 89828 w 237711"/>
                <a:gd name="connsiteY20" fmla="*/ 165308 h 191535"/>
                <a:gd name="connsiteX21" fmla="*/ 88430 w 237711"/>
                <a:gd name="connsiteY21" fmla="*/ 164800 h 191535"/>
                <a:gd name="connsiteX22" fmla="*/ 82333 w 237711"/>
                <a:gd name="connsiteY22" fmla="*/ 160481 h 191535"/>
                <a:gd name="connsiteX23" fmla="*/ 79284 w 237711"/>
                <a:gd name="connsiteY23" fmla="*/ 153495 h 191535"/>
                <a:gd name="connsiteX24" fmla="*/ 71663 w 237711"/>
                <a:gd name="connsiteY24" fmla="*/ 149684 h 191535"/>
                <a:gd name="connsiteX25" fmla="*/ 71155 w 237711"/>
                <a:gd name="connsiteY25" fmla="*/ 141173 h 191535"/>
                <a:gd name="connsiteX26" fmla="*/ 80809 w 237711"/>
                <a:gd name="connsiteY26" fmla="*/ 136219 h 191535"/>
                <a:gd name="connsiteX27" fmla="*/ 79792 w 237711"/>
                <a:gd name="connsiteY27" fmla="*/ 126565 h 191535"/>
                <a:gd name="connsiteX28" fmla="*/ 76744 w 237711"/>
                <a:gd name="connsiteY28" fmla="*/ 117420 h 191535"/>
                <a:gd name="connsiteX29" fmla="*/ 77760 w 237711"/>
                <a:gd name="connsiteY29" fmla="*/ 109163 h 191535"/>
                <a:gd name="connsiteX30" fmla="*/ 81190 w 237711"/>
                <a:gd name="connsiteY30" fmla="*/ 104209 h 191535"/>
                <a:gd name="connsiteX31" fmla="*/ 80427 w 237711"/>
                <a:gd name="connsiteY31" fmla="*/ 99255 h 191535"/>
                <a:gd name="connsiteX32" fmla="*/ 90463 w 237711"/>
                <a:gd name="connsiteY32" fmla="*/ 96079 h 191535"/>
                <a:gd name="connsiteX33" fmla="*/ 97068 w 237711"/>
                <a:gd name="connsiteY33" fmla="*/ 94682 h 191535"/>
                <a:gd name="connsiteX34" fmla="*/ 101895 w 237711"/>
                <a:gd name="connsiteY34" fmla="*/ 86172 h 191535"/>
                <a:gd name="connsiteX35" fmla="*/ 108119 w 237711"/>
                <a:gd name="connsiteY35" fmla="*/ 83631 h 191535"/>
                <a:gd name="connsiteX36" fmla="*/ 111675 w 237711"/>
                <a:gd name="connsiteY36" fmla="*/ 76899 h 191535"/>
                <a:gd name="connsiteX37" fmla="*/ 111675 w 237711"/>
                <a:gd name="connsiteY37" fmla="*/ 69404 h 191535"/>
                <a:gd name="connsiteX38" fmla="*/ 116121 w 237711"/>
                <a:gd name="connsiteY38" fmla="*/ 63688 h 191535"/>
                <a:gd name="connsiteX39" fmla="*/ 118027 w 237711"/>
                <a:gd name="connsiteY39" fmla="*/ 55686 h 191535"/>
                <a:gd name="connsiteX40" fmla="*/ 124505 w 237711"/>
                <a:gd name="connsiteY40" fmla="*/ 55686 h 191535"/>
                <a:gd name="connsiteX41" fmla="*/ 123870 w 237711"/>
                <a:gd name="connsiteY41" fmla="*/ 63688 h 191535"/>
                <a:gd name="connsiteX42" fmla="*/ 130348 w 237711"/>
                <a:gd name="connsiteY42" fmla="*/ 64069 h 191535"/>
                <a:gd name="connsiteX43" fmla="*/ 134794 w 237711"/>
                <a:gd name="connsiteY43" fmla="*/ 58099 h 191535"/>
                <a:gd name="connsiteX44" fmla="*/ 141145 w 237711"/>
                <a:gd name="connsiteY44" fmla="*/ 52764 h 191535"/>
                <a:gd name="connsiteX45" fmla="*/ 143305 w 237711"/>
                <a:gd name="connsiteY45" fmla="*/ 45778 h 191535"/>
                <a:gd name="connsiteX46" fmla="*/ 139240 w 237711"/>
                <a:gd name="connsiteY46" fmla="*/ 42348 h 191535"/>
                <a:gd name="connsiteX47" fmla="*/ 130729 w 237711"/>
                <a:gd name="connsiteY47" fmla="*/ 41332 h 191535"/>
                <a:gd name="connsiteX48" fmla="*/ 125648 w 237711"/>
                <a:gd name="connsiteY48" fmla="*/ 37013 h 191535"/>
                <a:gd name="connsiteX49" fmla="*/ 121584 w 237711"/>
                <a:gd name="connsiteY49" fmla="*/ 35743 h 191535"/>
                <a:gd name="connsiteX50" fmla="*/ 117519 w 237711"/>
                <a:gd name="connsiteY50" fmla="*/ 40951 h 191535"/>
                <a:gd name="connsiteX51" fmla="*/ 112057 w 237711"/>
                <a:gd name="connsiteY51" fmla="*/ 43491 h 191535"/>
                <a:gd name="connsiteX52" fmla="*/ 107357 w 237711"/>
                <a:gd name="connsiteY52" fmla="*/ 38029 h 191535"/>
                <a:gd name="connsiteX53" fmla="*/ 110532 w 237711"/>
                <a:gd name="connsiteY53" fmla="*/ 31043 h 191535"/>
                <a:gd name="connsiteX54" fmla="*/ 107484 w 237711"/>
                <a:gd name="connsiteY54" fmla="*/ 27740 h 191535"/>
                <a:gd name="connsiteX55" fmla="*/ 99862 w 237711"/>
                <a:gd name="connsiteY55" fmla="*/ 29391 h 191535"/>
                <a:gd name="connsiteX56" fmla="*/ 90209 w 237711"/>
                <a:gd name="connsiteY56" fmla="*/ 30281 h 191535"/>
                <a:gd name="connsiteX57" fmla="*/ 89954 w 237711"/>
                <a:gd name="connsiteY57" fmla="*/ 24564 h 191535"/>
                <a:gd name="connsiteX58" fmla="*/ 95671 w 237711"/>
                <a:gd name="connsiteY58" fmla="*/ 21643 h 191535"/>
                <a:gd name="connsiteX59" fmla="*/ 104562 w 237711"/>
                <a:gd name="connsiteY59" fmla="*/ 20627 h 191535"/>
                <a:gd name="connsiteX60" fmla="*/ 113073 w 237711"/>
                <a:gd name="connsiteY60" fmla="*/ 18467 h 191535"/>
                <a:gd name="connsiteX61" fmla="*/ 115359 w 237711"/>
                <a:gd name="connsiteY61" fmla="*/ 7924 h 191535"/>
                <a:gd name="connsiteX62" fmla="*/ 111422 w 237711"/>
                <a:gd name="connsiteY62" fmla="*/ 1827 h 191535"/>
                <a:gd name="connsiteX63" fmla="*/ 97703 w 237711"/>
                <a:gd name="connsiteY63" fmla="*/ 176 h 191535"/>
                <a:gd name="connsiteX64" fmla="*/ 88684 w 237711"/>
                <a:gd name="connsiteY64" fmla="*/ 1065 h 191535"/>
                <a:gd name="connsiteX65" fmla="*/ 75981 w 237711"/>
                <a:gd name="connsiteY65" fmla="*/ 2081 h 191535"/>
                <a:gd name="connsiteX66" fmla="*/ 66709 w 237711"/>
                <a:gd name="connsiteY66" fmla="*/ 3224 h 191535"/>
                <a:gd name="connsiteX67" fmla="*/ 59722 w 237711"/>
                <a:gd name="connsiteY67" fmla="*/ 10338 h 191535"/>
                <a:gd name="connsiteX68" fmla="*/ 56674 w 237711"/>
                <a:gd name="connsiteY68" fmla="*/ 17578 h 191535"/>
                <a:gd name="connsiteX69" fmla="*/ 61755 w 237711"/>
                <a:gd name="connsiteY69" fmla="*/ 22278 h 191535"/>
                <a:gd name="connsiteX70" fmla="*/ 66074 w 237711"/>
                <a:gd name="connsiteY70" fmla="*/ 28883 h 191535"/>
                <a:gd name="connsiteX71" fmla="*/ 63406 w 237711"/>
                <a:gd name="connsiteY71" fmla="*/ 35489 h 191535"/>
                <a:gd name="connsiteX72" fmla="*/ 52482 w 237711"/>
                <a:gd name="connsiteY72" fmla="*/ 32440 h 191535"/>
                <a:gd name="connsiteX73" fmla="*/ 45877 w 237711"/>
                <a:gd name="connsiteY73" fmla="*/ 29772 h 191535"/>
                <a:gd name="connsiteX74" fmla="*/ 49052 w 237711"/>
                <a:gd name="connsiteY74" fmla="*/ 22913 h 191535"/>
                <a:gd name="connsiteX75" fmla="*/ 36858 w 237711"/>
                <a:gd name="connsiteY75" fmla="*/ 24818 h 191535"/>
                <a:gd name="connsiteX76" fmla="*/ 32412 w 237711"/>
                <a:gd name="connsiteY76" fmla="*/ 34599 h 191535"/>
                <a:gd name="connsiteX77" fmla="*/ 26188 w 237711"/>
                <a:gd name="connsiteY77" fmla="*/ 38664 h 191535"/>
                <a:gd name="connsiteX78" fmla="*/ 13485 w 237711"/>
                <a:gd name="connsiteY78" fmla="*/ 33202 h 191535"/>
                <a:gd name="connsiteX79" fmla="*/ 3069 w 237711"/>
                <a:gd name="connsiteY79" fmla="*/ 29899 h 191535"/>
                <a:gd name="connsiteX80" fmla="*/ 216090 w 237711"/>
                <a:gd name="connsiteY80" fmla="*/ 107131 h 191535"/>
                <a:gd name="connsiteX81" fmla="*/ 227777 w 237711"/>
                <a:gd name="connsiteY81" fmla="*/ 103828 h 191535"/>
                <a:gd name="connsiteX82" fmla="*/ 237557 w 237711"/>
                <a:gd name="connsiteY82" fmla="*/ 98239 h 191535"/>
                <a:gd name="connsiteX83" fmla="*/ 234763 w 237711"/>
                <a:gd name="connsiteY83" fmla="*/ 87823 h 191535"/>
                <a:gd name="connsiteX84" fmla="*/ 229936 w 237711"/>
                <a:gd name="connsiteY84" fmla="*/ 80201 h 191535"/>
                <a:gd name="connsiteX85" fmla="*/ 229682 w 237711"/>
                <a:gd name="connsiteY85" fmla="*/ 73723 h 191535"/>
                <a:gd name="connsiteX86" fmla="*/ 211517 w 237711"/>
                <a:gd name="connsiteY86" fmla="*/ 69404 h 191535"/>
                <a:gd name="connsiteX87" fmla="*/ 204150 w 237711"/>
                <a:gd name="connsiteY87" fmla="*/ 78042 h 191535"/>
                <a:gd name="connsiteX88" fmla="*/ 208088 w 237711"/>
                <a:gd name="connsiteY88" fmla="*/ 89474 h 191535"/>
                <a:gd name="connsiteX89" fmla="*/ 207834 w 237711"/>
                <a:gd name="connsiteY89" fmla="*/ 95190 h 191535"/>
                <a:gd name="connsiteX90" fmla="*/ 201101 w 237711"/>
                <a:gd name="connsiteY90" fmla="*/ 100017 h 191535"/>
                <a:gd name="connsiteX91" fmla="*/ 192464 w 237711"/>
                <a:gd name="connsiteY91" fmla="*/ 95063 h 191535"/>
                <a:gd name="connsiteX92" fmla="*/ 195893 w 237711"/>
                <a:gd name="connsiteY92" fmla="*/ 86807 h 191535"/>
                <a:gd name="connsiteX93" fmla="*/ 188780 w 237711"/>
                <a:gd name="connsiteY93" fmla="*/ 79820 h 191535"/>
                <a:gd name="connsiteX94" fmla="*/ 179253 w 237711"/>
                <a:gd name="connsiteY94" fmla="*/ 81091 h 191535"/>
                <a:gd name="connsiteX95" fmla="*/ 173791 w 237711"/>
                <a:gd name="connsiteY95" fmla="*/ 85028 h 191535"/>
                <a:gd name="connsiteX96" fmla="*/ 176458 w 237711"/>
                <a:gd name="connsiteY96" fmla="*/ 92015 h 191535"/>
                <a:gd name="connsiteX97" fmla="*/ 170869 w 237711"/>
                <a:gd name="connsiteY97" fmla="*/ 96588 h 191535"/>
                <a:gd name="connsiteX98" fmla="*/ 161088 w 237711"/>
                <a:gd name="connsiteY98" fmla="*/ 97731 h 191535"/>
                <a:gd name="connsiteX99" fmla="*/ 155880 w 237711"/>
                <a:gd name="connsiteY99" fmla="*/ 100398 h 191535"/>
                <a:gd name="connsiteX100" fmla="*/ 158421 w 237711"/>
                <a:gd name="connsiteY100" fmla="*/ 107131 h 191535"/>
                <a:gd name="connsiteX101" fmla="*/ 163248 w 237711"/>
                <a:gd name="connsiteY101" fmla="*/ 114752 h 191535"/>
                <a:gd name="connsiteX102" fmla="*/ 158421 w 237711"/>
                <a:gd name="connsiteY102" fmla="*/ 121484 h 191535"/>
                <a:gd name="connsiteX103" fmla="*/ 161851 w 237711"/>
                <a:gd name="connsiteY103" fmla="*/ 127836 h 191535"/>
                <a:gd name="connsiteX104" fmla="*/ 175315 w 237711"/>
                <a:gd name="connsiteY104" fmla="*/ 130884 h 191535"/>
                <a:gd name="connsiteX105" fmla="*/ 186366 w 237711"/>
                <a:gd name="connsiteY105" fmla="*/ 133298 h 191535"/>
                <a:gd name="connsiteX106" fmla="*/ 190431 w 237711"/>
                <a:gd name="connsiteY106" fmla="*/ 139522 h 191535"/>
                <a:gd name="connsiteX107" fmla="*/ 194496 w 237711"/>
                <a:gd name="connsiteY107" fmla="*/ 143206 h 191535"/>
                <a:gd name="connsiteX108" fmla="*/ 196655 w 237711"/>
                <a:gd name="connsiteY108" fmla="*/ 147779 h 191535"/>
                <a:gd name="connsiteX109" fmla="*/ 205547 w 237711"/>
                <a:gd name="connsiteY109" fmla="*/ 150192 h 191535"/>
                <a:gd name="connsiteX110" fmla="*/ 209866 w 237711"/>
                <a:gd name="connsiteY110" fmla="*/ 142444 h 191535"/>
                <a:gd name="connsiteX111" fmla="*/ 207326 w 237711"/>
                <a:gd name="connsiteY111" fmla="*/ 136600 h 191535"/>
                <a:gd name="connsiteX112" fmla="*/ 215963 w 237711"/>
                <a:gd name="connsiteY112" fmla="*/ 134822 h 191535"/>
                <a:gd name="connsiteX113" fmla="*/ 227014 w 237711"/>
                <a:gd name="connsiteY113" fmla="*/ 131773 h 191535"/>
                <a:gd name="connsiteX114" fmla="*/ 226506 w 237711"/>
                <a:gd name="connsiteY114" fmla="*/ 124406 h 191535"/>
                <a:gd name="connsiteX115" fmla="*/ 216090 w 237711"/>
                <a:gd name="connsiteY115" fmla="*/ 117293 h 191535"/>
                <a:gd name="connsiteX116" fmla="*/ 215836 w 237711"/>
                <a:gd name="connsiteY116" fmla="*/ 107512 h 191535"/>
                <a:gd name="connsiteX117" fmla="*/ 219901 w 237711"/>
                <a:gd name="connsiteY117" fmla="*/ 146635 h 191535"/>
                <a:gd name="connsiteX118" fmla="*/ 216725 w 237711"/>
                <a:gd name="connsiteY118" fmla="*/ 157433 h 191535"/>
                <a:gd name="connsiteX119" fmla="*/ 231460 w 237711"/>
                <a:gd name="connsiteY119" fmla="*/ 153495 h 191535"/>
                <a:gd name="connsiteX120" fmla="*/ 219901 w 237711"/>
                <a:gd name="connsiteY120" fmla="*/ 146635 h 191535"/>
                <a:gd name="connsiteX121" fmla="*/ 205674 w 237711"/>
                <a:gd name="connsiteY121" fmla="*/ 159465 h 191535"/>
                <a:gd name="connsiteX122" fmla="*/ 196528 w 237711"/>
                <a:gd name="connsiteY122" fmla="*/ 156416 h 191535"/>
                <a:gd name="connsiteX123" fmla="*/ 198942 w 237711"/>
                <a:gd name="connsiteY123" fmla="*/ 162514 h 191535"/>
                <a:gd name="connsiteX124" fmla="*/ 201737 w 237711"/>
                <a:gd name="connsiteY124" fmla="*/ 170262 h 191535"/>
                <a:gd name="connsiteX125" fmla="*/ 208850 w 237711"/>
                <a:gd name="connsiteY125" fmla="*/ 169627 h 191535"/>
                <a:gd name="connsiteX126" fmla="*/ 211898 w 237711"/>
                <a:gd name="connsiteY126" fmla="*/ 162005 h 191535"/>
                <a:gd name="connsiteX127" fmla="*/ 205547 w 237711"/>
                <a:gd name="connsiteY127" fmla="*/ 159338 h 191535"/>
                <a:gd name="connsiteX128" fmla="*/ 145972 w 237711"/>
                <a:gd name="connsiteY128" fmla="*/ 146635 h 191535"/>
                <a:gd name="connsiteX129" fmla="*/ 140129 w 237711"/>
                <a:gd name="connsiteY129" fmla="*/ 155019 h 191535"/>
                <a:gd name="connsiteX130" fmla="*/ 131619 w 237711"/>
                <a:gd name="connsiteY130" fmla="*/ 166324 h 191535"/>
                <a:gd name="connsiteX131" fmla="*/ 140510 w 237711"/>
                <a:gd name="connsiteY131" fmla="*/ 168484 h 191535"/>
                <a:gd name="connsiteX132" fmla="*/ 142289 w 237711"/>
                <a:gd name="connsiteY132" fmla="*/ 158449 h 191535"/>
                <a:gd name="connsiteX133" fmla="*/ 148005 w 237711"/>
                <a:gd name="connsiteY133" fmla="*/ 150192 h 191535"/>
                <a:gd name="connsiteX134" fmla="*/ 146100 w 237711"/>
                <a:gd name="connsiteY134" fmla="*/ 146508 h 191535"/>
                <a:gd name="connsiteX135" fmla="*/ 174680 w 237711"/>
                <a:gd name="connsiteY135" fmla="*/ 176105 h 191535"/>
                <a:gd name="connsiteX136" fmla="*/ 183572 w 237711"/>
                <a:gd name="connsiteY136" fmla="*/ 172167 h 191535"/>
                <a:gd name="connsiteX137" fmla="*/ 193607 w 237711"/>
                <a:gd name="connsiteY137" fmla="*/ 170008 h 191535"/>
                <a:gd name="connsiteX138" fmla="*/ 190558 w 237711"/>
                <a:gd name="connsiteY138" fmla="*/ 165054 h 191535"/>
                <a:gd name="connsiteX139" fmla="*/ 181666 w 237711"/>
                <a:gd name="connsiteY139" fmla="*/ 165054 h 191535"/>
                <a:gd name="connsiteX140" fmla="*/ 174680 w 237711"/>
                <a:gd name="connsiteY140" fmla="*/ 161370 h 191535"/>
                <a:gd name="connsiteX141" fmla="*/ 166043 w 237711"/>
                <a:gd name="connsiteY141" fmla="*/ 160989 h 191535"/>
                <a:gd name="connsiteX142" fmla="*/ 157405 w 237711"/>
                <a:gd name="connsiteY142" fmla="*/ 164927 h 191535"/>
                <a:gd name="connsiteX143" fmla="*/ 156770 w 237711"/>
                <a:gd name="connsiteY143" fmla="*/ 169754 h 191535"/>
                <a:gd name="connsiteX144" fmla="*/ 165915 w 237711"/>
                <a:gd name="connsiteY144" fmla="*/ 170389 h 191535"/>
                <a:gd name="connsiteX145" fmla="*/ 174807 w 237711"/>
                <a:gd name="connsiteY145" fmla="*/ 176232 h 191535"/>
                <a:gd name="connsiteX146" fmla="*/ 158421 w 237711"/>
                <a:gd name="connsiteY146" fmla="*/ 184235 h 191535"/>
                <a:gd name="connsiteX147" fmla="*/ 159691 w 237711"/>
                <a:gd name="connsiteY147" fmla="*/ 188300 h 191535"/>
                <a:gd name="connsiteX148" fmla="*/ 164264 w 237711"/>
                <a:gd name="connsiteY148" fmla="*/ 191348 h 191535"/>
                <a:gd name="connsiteX149" fmla="*/ 167694 w 237711"/>
                <a:gd name="connsiteY149" fmla="*/ 185886 h 191535"/>
                <a:gd name="connsiteX150" fmla="*/ 158421 w 237711"/>
                <a:gd name="connsiteY150" fmla="*/ 184108 h 191535"/>
                <a:gd name="connsiteX151" fmla="*/ 83730 w 237711"/>
                <a:gd name="connsiteY151" fmla="*/ 148541 h 191535"/>
                <a:gd name="connsiteX152" fmla="*/ 89446 w 237711"/>
                <a:gd name="connsiteY152" fmla="*/ 151970 h 191535"/>
                <a:gd name="connsiteX153" fmla="*/ 93257 w 237711"/>
                <a:gd name="connsiteY153" fmla="*/ 158068 h 191535"/>
                <a:gd name="connsiteX154" fmla="*/ 85636 w 237711"/>
                <a:gd name="connsiteY154" fmla="*/ 144857 h 191535"/>
                <a:gd name="connsiteX155" fmla="*/ 83603 w 237711"/>
                <a:gd name="connsiteY155" fmla="*/ 148541 h 191535"/>
                <a:gd name="connsiteX156" fmla="*/ 106722 w 237711"/>
                <a:gd name="connsiteY156" fmla="*/ 138379 h 191535"/>
                <a:gd name="connsiteX157" fmla="*/ 121711 w 237711"/>
                <a:gd name="connsiteY157" fmla="*/ 147525 h 191535"/>
                <a:gd name="connsiteX158" fmla="*/ 135811 w 237711"/>
                <a:gd name="connsiteY158" fmla="*/ 142698 h 191535"/>
                <a:gd name="connsiteX159" fmla="*/ 141019 w 237711"/>
                <a:gd name="connsiteY159" fmla="*/ 132917 h 191535"/>
                <a:gd name="connsiteX160" fmla="*/ 138224 w 237711"/>
                <a:gd name="connsiteY160" fmla="*/ 120976 h 191535"/>
                <a:gd name="connsiteX161" fmla="*/ 135175 w 237711"/>
                <a:gd name="connsiteY161" fmla="*/ 111831 h 191535"/>
                <a:gd name="connsiteX162" fmla="*/ 128189 w 237711"/>
                <a:gd name="connsiteY162" fmla="*/ 116785 h 191535"/>
                <a:gd name="connsiteX163" fmla="*/ 122346 w 237711"/>
                <a:gd name="connsiteY163" fmla="*/ 114625 h 191535"/>
                <a:gd name="connsiteX164" fmla="*/ 115614 w 237711"/>
                <a:gd name="connsiteY164" fmla="*/ 109036 h 191535"/>
                <a:gd name="connsiteX165" fmla="*/ 100879 w 237711"/>
                <a:gd name="connsiteY165" fmla="*/ 110941 h 191535"/>
                <a:gd name="connsiteX166" fmla="*/ 85254 w 237711"/>
                <a:gd name="connsiteY166" fmla="*/ 113101 h 191535"/>
                <a:gd name="connsiteX167" fmla="*/ 91987 w 237711"/>
                <a:gd name="connsiteY167" fmla="*/ 123263 h 191535"/>
                <a:gd name="connsiteX168" fmla="*/ 96306 w 237711"/>
                <a:gd name="connsiteY168" fmla="*/ 131901 h 191535"/>
                <a:gd name="connsiteX169" fmla="*/ 106722 w 237711"/>
                <a:gd name="connsiteY169" fmla="*/ 138125 h 1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37711" h="191535">
                  <a:moveTo>
                    <a:pt x="3450" y="29772"/>
                  </a:moveTo>
                  <a:cubicBezTo>
                    <a:pt x="656" y="31678"/>
                    <a:pt x="910" y="37394"/>
                    <a:pt x="148" y="41586"/>
                  </a:cubicBezTo>
                  <a:cubicBezTo>
                    <a:pt x="-487" y="45778"/>
                    <a:pt x="1164" y="53272"/>
                    <a:pt x="656" y="58480"/>
                  </a:cubicBezTo>
                  <a:cubicBezTo>
                    <a:pt x="275" y="63688"/>
                    <a:pt x="2815" y="67118"/>
                    <a:pt x="5229" y="71310"/>
                  </a:cubicBezTo>
                  <a:cubicBezTo>
                    <a:pt x="7642" y="75374"/>
                    <a:pt x="10945" y="77915"/>
                    <a:pt x="10691" y="83123"/>
                  </a:cubicBezTo>
                  <a:cubicBezTo>
                    <a:pt x="10437" y="88331"/>
                    <a:pt x="9929" y="88585"/>
                    <a:pt x="6245" y="92650"/>
                  </a:cubicBezTo>
                  <a:cubicBezTo>
                    <a:pt x="2561" y="96715"/>
                    <a:pt x="-996" y="97604"/>
                    <a:pt x="275" y="101160"/>
                  </a:cubicBezTo>
                  <a:cubicBezTo>
                    <a:pt x="1545" y="104717"/>
                    <a:pt x="275" y="106114"/>
                    <a:pt x="3831" y="107131"/>
                  </a:cubicBezTo>
                  <a:cubicBezTo>
                    <a:pt x="7515" y="108147"/>
                    <a:pt x="7134" y="107385"/>
                    <a:pt x="12596" y="108782"/>
                  </a:cubicBezTo>
                  <a:cubicBezTo>
                    <a:pt x="18058" y="110179"/>
                    <a:pt x="19582" y="107893"/>
                    <a:pt x="22250" y="112847"/>
                  </a:cubicBezTo>
                  <a:cubicBezTo>
                    <a:pt x="24790" y="117801"/>
                    <a:pt x="26823" y="121357"/>
                    <a:pt x="26569" y="123517"/>
                  </a:cubicBezTo>
                  <a:cubicBezTo>
                    <a:pt x="26315" y="125676"/>
                    <a:pt x="24918" y="127328"/>
                    <a:pt x="24537" y="129868"/>
                  </a:cubicBezTo>
                  <a:cubicBezTo>
                    <a:pt x="24028" y="132409"/>
                    <a:pt x="21869" y="133933"/>
                    <a:pt x="22885" y="139268"/>
                  </a:cubicBezTo>
                  <a:cubicBezTo>
                    <a:pt x="23902" y="144603"/>
                    <a:pt x="23902" y="144095"/>
                    <a:pt x="25299" y="148668"/>
                  </a:cubicBezTo>
                  <a:cubicBezTo>
                    <a:pt x="25934" y="150827"/>
                    <a:pt x="25299" y="151970"/>
                    <a:pt x="24790" y="153241"/>
                  </a:cubicBezTo>
                  <a:cubicBezTo>
                    <a:pt x="27077" y="154130"/>
                    <a:pt x="30507" y="154892"/>
                    <a:pt x="35969" y="155527"/>
                  </a:cubicBezTo>
                  <a:cubicBezTo>
                    <a:pt x="42955" y="156416"/>
                    <a:pt x="47020" y="156289"/>
                    <a:pt x="50069" y="156289"/>
                  </a:cubicBezTo>
                  <a:cubicBezTo>
                    <a:pt x="55277" y="156289"/>
                    <a:pt x="58325" y="156289"/>
                    <a:pt x="66074" y="159465"/>
                  </a:cubicBezTo>
                  <a:lnTo>
                    <a:pt x="66328" y="159465"/>
                  </a:lnTo>
                  <a:cubicBezTo>
                    <a:pt x="77506" y="164292"/>
                    <a:pt x="80427" y="165435"/>
                    <a:pt x="87668" y="165308"/>
                  </a:cubicBezTo>
                  <a:cubicBezTo>
                    <a:pt x="88430" y="165308"/>
                    <a:pt x="89065" y="165308"/>
                    <a:pt x="89828" y="165308"/>
                  </a:cubicBezTo>
                  <a:lnTo>
                    <a:pt x="88430" y="164800"/>
                  </a:lnTo>
                  <a:cubicBezTo>
                    <a:pt x="83603" y="162895"/>
                    <a:pt x="82587" y="164546"/>
                    <a:pt x="82333" y="160481"/>
                  </a:cubicBezTo>
                  <a:cubicBezTo>
                    <a:pt x="82079" y="156289"/>
                    <a:pt x="83222" y="154892"/>
                    <a:pt x="79284" y="153495"/>
                  </a:cubicBezTo>
                  <a:cubicBezTo>
                    <a:pt x="75347" y="152098"/>
                    <a:pt x="71917" y="151716"/>
                    <a:pt x="71663" y="149684"/>
                  </a:cubicBezTo>
                  <a:cubicBezTo>
                    <a:pt x="71409" y="147652"/>
                    <a:pt x="70138" y="142698"/>
                    <a:pt x="71155" y="141173"/>
                  </a:cubicBezTo>
                  <a:cubicBezTo>
                    <a:pt x="72298" y="139649"/>
                    <a:pt x="80046" y="139014"/>
                    <a:pt x="80809" y="136219"/>
                  </a:cubicBezTo>
                  <a:cubicBezTo>
                    <a:pt x="81571" y="133425"/>
                    <a:pt x="81698" y="132282"/>
                    <a:pt x="79792" y="126565"/>
                  </a:cubicBezTo>
                  <a:cubicBezTo>
                    <a:pt x="77887" y="120849"/>
                    <a:pt x="76744" y="120722"/>
                    <a:pt x="76744" y="117420"/>
                  </a:cubicBezTo>
                  <a:cubicBezTo>
                    <a:pt x="76744" y="114117"/>
                    <a:pt x="75474" y="110941"/>
                    <a:pt x="77760" y="109163"/>
                  </a:cubicBezTo>
                  <a:cubicBezTo>
                    <a:pt x="80046" y="107385"/>
                    <a:pt x="81571" y="106241"/>
                    <a:pt x="81190" y="104209"/>
                  </a:cubicBezTo>
                  <a:cubicBezTo>
                    <a:pt x="80809" y="102304"/>
                    <a:pt x="78141" y="101160"/>
                    <a:pt x="80427" y="99255"/>
                  </a:cubicBezTo>
                  <a:cubicBezTo>
                    <a:pt x="82714" y="97223"/>
                    <a:pt x="87795" y="97223"/>
                    <a:pt x="90463" y="96079"/>
                  </a:cubicBezTo>
                  <a:cubicBezTo>
                    <a:pt x="93130" y="94936"/>
                    <a:pt x="94781" y="97985"/>
                    <a:pt x="97068" y="94682"/>
                  </a:cubicBezTo>
                  <a:cubicBezTo>
                    <a:pt x="99481" y="91253"/>
                    <a:pt x="98719" y="87188"/>
                    <a:pt x="101895" y="86172"/>
                  </a:cubicBezTo>
                  <a:cubicBezTo>
                    <a:pt x="105070" y="85155"/>
                    <a:pt x="106214" y="85536"/>
                    <a:pt x="108119" y="83631"/>
                  </a:cubicBezTo>
                  <a:cubicBezTo>
                    <a:pt x="109897" y="81726"/>
                    <a:pt x="112057" y="80963"/>
                    <a:pt x="111675" y="76899"/>
                  </a:cubicBezTo>
                  <a:cubicBezTo>
                    <a:pt x="111422" y="72834"/>
                    <a:pt x="109262" y="71945"/>
                    <a:pt x="111675" y="69404"/>
                  </a:cubicBezTo>
                  <a:cubicBezTo>
                    <a:pt x="114216" y="66864"/>
                    <a:pt x="115740" y="68642"/>
                    <a:pt x="116121" y="63688"/>
                  </a:cubicBezTo>
                  <a:cubicBezTo>
                    <a:pt x="116502" y="58734"/>
                    <a:pt x="115359" y="56829"/>
                    <a:pt x="118027" y="55686"/>
                  </a:cubicBezTo>
                  <a:cubicBezTo>
                    <a:pt x="120695" y="54542"/>
                    <a:pt x="125013" y="53018"/>
                    <a:pt x="124505" y="55686"/>
                  </a:cubicBezTo>
                  <a:cubicBezTo>
                    <a:pt x="123997" y="58226"/>
                    <a:pt x="121965" y="61402"/>
                    <a:pt x="123870" y="63688"/>
                  </a:cubicBezTo>
                  <a:cubicBezTo>
                    <a:pt x="125648" y="65975"/>
                    <a:pt x="128062" y="66991"/>
                    <a:pt x="130348" y="64069"/>
                  </a:cubicBezTo>
                  <a:cubicBezTo>
                    <a:pt x="132635" y="61148"/>
                    <a:pt x="131619" y="60004"/>
                    <a:pt x="134794" y="58099"/>
                  </a:cubicBezTo>
                  <a:cubicBezTo>
                    <a:pt x="138097" y="56194"/>
                    <a:pt x="139621" y="55686"/>
                    <a:pt x="141145" y="52764"/>
                  </a:cubicBezTo>
                  <a:cubicBezTo>
                    <a:pt x="142670" y="49842"/>
                    <a:pt x="143432" y="47937"/>
                    <a:pt x="143305" y="45778"/>
                  </a:cubicBezTo>
                  <a:cubicBezTo>
                    <a:pt x="143305" y="43618"/>
                    <a:pt x="140764" y="42348"/>
                    <a:pt x="139240" y="42348"/>
                  </a:cubicBezTo>
                  <a:cubicBezTo>
                    <a:pt x="137716" y="42348"/>
                    <a:pt x="132889" y="42221"/>
                    <a:pt x="130729" y="41332"/>
                  </a:cubicBezTo>
                  <a:cubicBezTo>
                    <a:pt x="128697" y="40443"/>
                    <a:pt x="125648" y="37013"/>
                    <a:pt x="125648" y="37013"/>
                  </a:cubicBezTo>
                  <a:lnTo>
                    <a:pt x="121584" y="35743"/>
                  </a:lnTo>
                  <a:cubicBezTo>
                    <a:pt x="121584" y="35743"/>
                    <a:pt x="117900" y="38918"/>
                    <a:pt x="117519" y="40951"/>
                  </a:cubicBezTo>
                  <a:cubicBezTo>
                    <a:pt x="117011" y="42983"/>
                    <a:pt x="113962" y="43745"/>
                    <a:pt x="112057" y="43491"/>
                  </a:cubicBezTo>
                  <a:cubicBezTo>
                    <a:pt x="110151" y="43237"/>
                    <a:pt x="105960" y="41078"/>
                    <a:pt x="107357" y="38029"/>
                  </a:cubicBezTo>
                  <a:cubicBezTo>
                    <a:pt x="108627" y="34980"/>
                    <a:pt x="110787" y="33710"/>
                    <a:pt x="110532" y="31043"/>
                  </a:cubicBezTo>
                  <a:cubicBezTo>
                    <a:pt x="110278" y="28375"/>
                    <a:pt x="110787" y="27740"/>
                    <a:pt x="107484" y="27740"/>
                  </a:cubicBezTo>
                  <a:cubicBezTo>
                    <a:pt x="104181" y="27740"/>
                    <a:pt x="104943" y="27486"/>
                    <a:pt x="99862" y="29391"/>
                  </a:cubicBezTo>
                  <a:cubicBezTo>
                    <a:pt x="94781" y="31297"/>
                    <a:pt x="91225" y="32948"/>
                    <a:pt x="90209" y="30281"/>
                  </a:cubicBezTo>
                  <a:cubicBezTo>
                    <a:pt x="89192" y="27613"/>
                    <a:pt x="88176" y="25835"/>
                    <a:pt x="89954" y="24564"/>
                  </a:cubicBezTo>
                  <a:cubicBezTo>
                    <a:pt x="91733" y="23294"/>
                    <a:pt x="91352" y="22151"/>
                    <a:pt x="95671" y="21643"/>
                  </a:cubicBezTo>
                  <a:cubicBezTo>
                    <a:pt x="99989" y="21135"/>
                    <a:pt x="100498" y="20627"/>
                    <a:pt x="104562" y="20627"/>
                  </a:cubicBezTo>
                  <a:cubicBezTo>
                    <a:pt x="108627" y="20627"/>
                    <a:pt x="110787" y="22278"/>
                    <a:pt x="113073" y="18467"/>
                  </a:cubicBezTo>
                  <a:cubicBezTo>
                    <a:pt x="115233" y="14656"/>
                    <a:pt x="116249" y="11481"/>
                    <a:pt x="115359" y="7924"/>
                  </a:cubicBezTo>
                  <a:cubicBezTo>
                    <a:pt x="114470" y="4367"/>
                    <a:pt x="117011" y="2970"/>
                    <a:pt x="111422" y="1827"/>
                  </a:cubicBezTo>
                  <a:cubicBezTo>
                    <a:pt x="105960" y="684"/>
                    <a:pt x="101895" y="176"/>
                    <a:pt x="97703" y="176"/>
                  </a:cubicBezTo>
                  <a:cubicBezTo>
                    <a:pt x="93511" y="176"/>
                    <a:pt x="94146" y="-587"/>
                    <a:pt x="88684" y="1065"/>
                  </a:cubicBezTo>
                  <a:cubicBezTo>
                    <a:pt x="83222" y="2716"/>
                    <a:pt x="80682" y="2208"/>
                    <a:pt x="75981" y="2081"/>
                  </a:cubicBezTo>
                  <a:cubicBezTo>
                    <a:pt x="71282" y="2081"/>
                    <a:pt x="69757" y="557"/>
                    <a:pt x="66709" y="3224"/>
                  </a:cubicBezTo>
                  <a:cubicBezTo>
                    <a:pt x="63660" y="5892"/>
                    <a:pt x="61247" y="6781"/>
                    <a:pt x="59722" y="10338"/>
                  </a:cubicBezTo>
                  <a:cubicBezTo>
                    <a:pt x="58325" y="13894"/>
                    <a:pt x="54896" y="14529"/>
                    <a:pt x="56674" y="17578"/>
                  </a:cubicBezTo>
                  <a:cubicBezTo>
                    <a:pt x="58452" y="20627"/>
                    <a:pt x="59341" y="20246"/>
                    <a:pt x="61755" y="22278"/>
                  </a:cubicBezTo>
                  <a:cubicBezTo>
                    <a:pt x="64168" y="24310"/>
                    <a:pt x="65947" y="24691"/>
                    <a:pt x="66074" y="28883"/>
                  </a:cubicBezTo>
                  <a:cubicBezTo>
                    <a:pt x="66074" y="33075"/>
                    <a:pt x="69503" y="35870"/>
                    <a:pt x="63406" y="35489"/>
                  </a:cubicBezTo>
                  <a:cubicBezTo>
                    <a:pt x="57309" y="35107"/>
                    <a:pt x="56801" y="32694"/>
                    <a:pt x="52482" y="32440"/>
                  </a:cubicBezTo>
                  <a:cubicBezTo>
                    <a:pt x="48163" y="32186"/>
                    <a:pt x="43209" y="33202"/>
                    <a:pt x="45877" y="29772"/>
                  </a:cubicBezTo>
                  <a:cubicBezTo>
                    <a:pt x="48544" y="26343"/>
                    <a:pt x="52863" y="24818"/>
                    <a:pt x="49052" y="22913"/>
                  </a:cubicBezTo>
                  <a:cubicBezTo>
                    <a:pt x="45242" y="21135"/>
                    <a:pt x="39525" y="21897"/>
                    <a:pt x="36858" y="24818"/>
                  </a:cubicBezTo>
                  <a:cubicBezTo>
                    <a:pt x="34317" y="27613"/>
                    <a:pt x="33682" y="31678"/>
                    <a:pt x="32412" y="34599"/>
                  </a:cubicBezTo>
                  <a:cubicBezTo>
                    <a:pt x="31142" y="37521"/>
                    <a:pt x="32158" y="41205"/>
                    <a:pt x="26188" y="38664"/>
                  </a:cubicBezTo>
                  <a:cubicBezTo>
                    <a:pt x="20091" y="36124"/>
                    <a:pt x="17296" y="35107"/>
                    <a:pt x="13485" y="33202"/>
                  </a:cubicBezTo>
                  <a:cubicBezTo>
                    <a:pt x="9674" y="31297"/>
                    <a:pt x="5864" y="27994"/>
                    <a:pt x="3069" y="29899"/>
                  </a:cubicBezTo>
                  <a:moveTo>
                    <a:pt x="216090" y="107131"/>
                  </a:moveTo>
                  <a:cubicBezTo>
                    <a:pt x="221298" y="104717"/>
                    <a:pt x="222568" y="104717"/>
                    <a:pt x="227777" y="103828"/>
                  </a:cubicBezTo>
                  <a:cubicBezTo>
                    <a:pt x="232985" y="102939"/>
                    <a:pt x="237557" y="101415"/>
                    <a:pt x="237557" y="98239"/>
                  </a:cubicBezTo>
                  <a:cubicBezTo>
                    <a:pt x="237557" y="95063"/>
                    <a:pt x="238700" y="92142"/>
                    <a:pt x="234763" y="87823"/>
                  </a:cubicBezTo>
                  <a:cubicBezTo>
                    <a:pt x="230825" y="83504"/>
                    <a:pt x="229174" y="83504"/>
                    <a:pt x="229936" y="80201"/>
                  </a:cubicBezTo>
                  <a:cubicBezTo>
                    <a:pt x="230825" y="76899"/>
                    <a:pt x="231841" y="75883"/>
                    <a:pt x="229682" y="73723"/>
                  </a:cubicBezTo>
                  <a:cubicBezTo>
                    <a:pt x="227523" y="71564"/>
                    <a:pt x="219012" y="68261"/>
                    <a:pt x="211517" y="69404"/>
                  </a:cubicBezTo>
                  <a:cubicBezTo>
                    <a:pt x="206055" y="72834"/>
                    <a:pt x="202372" y="70929"/>
                    <a:pt x="204150" y="78042"/>
                  </a:cubicBezTo>
                  <a:cubicBezTo>
                    <a:pt x="205928" y="85155"/>
                    <a:pt x="206944" y="87188"/>
                    <a:pt x="208088" y="89474"/>
                  </a:cubicBezTo>
                  <a:cubicBezTo>
                    <a:pt x="209231" y="91888"/>
                    <a:pt x="209231" y="92523"/>
                    <a:pt x="207834" y="95190"/>
                  </a:cubicBezTo>
                  <a:cubicBezTo>
                    <a:pt x="206563" y="97731"/>
                    <a:pt x="203261" y="100144"/>
                    <a:pt x="201101" y="100017"/>
                  </a:cubicBezTo>
                  <a:cubicBezTo>
                    <a:pt x="198942" y="99763"/>
                    <a:pt x="191829" y="99636"/>
                    <a:pt x="192464" y="95063"/>
                  </a:cubicBezTo>
                  <a:cubicBezTo>
                    <a:pt x="193099" y="90490"/>
                    <a:pt x="193988" y="91380"/>
                    <a:pt x="195893" y="86807"/>
                  </a:cubicBezTo>
                  <a:cubicBezTo>
                    <a:pt x="197799" y="82234"/>
                    <a:pt x="193353" y="79185"/>
                    <a:pt x="188780" y="79820"/>
                  </a:cubicBezTo>
                  <a:cubicBezTo>
                    <a:pt x="184207" y="80455"/>
                    <a:pt x="183191" y="81091"/>
                    <a:pt x="179253" y="81091"/>
                  </a:cubicBezTo>
                  <a:cubicBezTo>
                    <a:pt x="175315" y="81091"/>
                    <a:pt x="173156" y="81091"/>
                    <a:pt x="173791" y="85028"/>
                  </a:cubicBezTo>
                  <a:cubicBezTo>
                    <a:pt x="174426" y="88966"/>
                    <a:pt x="176585" y="88966"/>
                    <a:pt x="176458" y="92015"/>
                  </a:cubicBezTo>
                  <a:cubicBezTo>
                    <a:pt x="176204" y="95063"/>
                    <a:pt x="174299" y="95698"/>
                    <a:pt x="170869" y="96588"/>
                  </a:cubicBezTo>
                  <a:cubicBezTo>
                    <a:pt x="167440" y="97477"/>
                    <a:pt x="164645" y="97477"/>
                    <a:pt x="161088" y="97731"/>
                  </a:cubicBezTo>
                  <a:cubicBezTo>
                    <a:pt x="157659" y="97985"/>
                    <a:pt x="155880" y="97096"/>
                    <a:pt x="155880" y="100398"/>
                  </a:cubicBezTo>
                  <a:cubicBezTo>
                    <a:pt x="155880" y="103701"/>
                    <a:pt x="156134" y="104463"/>
                    <a:pt x="158421" y="107131"/>
                  </a:cubicBezTo>
                  <a:cubicBezTo>
                    <a:pt x="160834" y="109671"/>
                    <a:pt x="163883" y="110560"/>
                    <a:pt x="163248" y="114752"/>
                  </a:cubicBezTo>
                  <a:cubicBezTo>
                    <a:pt x="162613" y="118944"/>
                    <a:pt x="158675" y="118944"/>
                    <a:pt x="158421" y="121484"/>
                  </a:cubicBezTo>
                  <a:cubicBezTo>
                    <a:pt x="158167" y="124025"/>
                    <a:pt x="156007" y="125422"/>
                    <a:pt x="161851" y="127836"/>
                  </a:cubicBezTo>
                  <a:cubicBezTo>
                    <a:pt x="167694" y="130249"/>
                    <a:pt x="170488" y="129741"/>
                    <a:pt x="175315" y="130884"/>
                  </a:cubicBezTo>
                  <a:cubicBezTo>
                    <a:pt x="180142" y="132028"/>
                    <a:pt x="183699" y="130249"/>
                    <a:pt x="186366" y="133298"/>
                  </a:cubicBezTo>
                  <a:cubicBezTo>
                    <a:pt x="188907" y="136346"/>
                    <a:pt x="187890" y="139141"/>
                    <a:pt x="190431" y="139522"/>
                  </a:cubicBezTo>
                  <a:cubicBezTo>
                    <a:pt x="192972" y="139903"/>
                    <a:pt x="194115" y="141046"/>
                    <a:pt x="194496" y="143206"/>
                  </a:cubicBezTo>
                  <a:cubicBezTo>
                    <a:pt x="195004" y="145365"/>
                    <a:pt x="193226" y="146508"/>
                    <a:pt x="196655" y="147779"/>
                  </a:cubicBezTo>
                  <a:cubicBezTo>
                    <a:pt x="200085" y="149049"/>
                    <a:pt x="203642" y="153622"/>
                    <a:pt x="205547" y="150192"/>
                  </a:cubicBezTo>
                  <a:cubicBezTo>
                    <a:pt x="207452" y="146762"/>
                    <a:pt x="211390" y="144730"/>
                    <a:pt x="209866" y="142444"/>
                  </a:cubicBezTo>
                  <a:cubicBezTo>
                    <a:pt x="208342" y="140030"/>
                    <a:pt x="203769" y="138125"/>
                    <a:pt x="207326" y="136600"/>
                  </a:cubicBezTo>
                  <a:cubicBezTo>
                    <a:pt x="210755" y="135076"/>
                    <a:pt x="211390" y="135076"/>
                    <a:pt x="215963" y="134822"/>
                  </a:cubicBezTo>
                  <a:cubicBezTo>
                    <a:pt x="220536" y="134568"/>
                    <a:pt x="226379" y="135711"/>
                    <a:pt x="227014" y="131773"/>
                  </a:cubicBezTo>
                  <a:cubicBezTo>
                    <a:pt x="227649" y="127836"/>
                    <a:pt x="230444" y="127455"/>
                    <a:pt x="226506" y="124406"/>
                  </a:cubicBezTo>
                  <a:cubicBezTo>
                    <a:pt x="222568" y="121357"/>
                    <a:pt x="217615" y="122501"/>
                    <a:pt x="216090" y="117293"/>
                  </a:cubicBezTo>
                  <a:cubicBezTo>
                    <a:pt x="214566" y="112085"/>
                    <a:pt x="210628" y="109925"/>
                    <a:pt x="215836" y="107512"/>
                  </a:cubicBezTo>
                  <a:moveTo>
                    <a:pt x="219901" y="146635"/>
                  </a:moveTo>
                  <a:cubicBezTo>
                    <a:pt x="216344" y="150192"/>
                    <a:pt x="214312" y="152606"/>
                    <a:pt x="216725" y="157433"/>
                  </a:cubicBezTo>
                  <a:cubicBezTo>
                    <a:pt x="219774" y="159338"/>
                    <a:pt x="231206" y="155654"/>
                    <a:pt x="231460" y="153495"/>
                  </a:cubicBezTo>
                  <a:cubicBezTo>
                    <a:pt x="231714" y="151335"/>
                    <a:pt x="225617" y="143333"/>
                    <a:pt x="219901" y="146635"/>
                  </a:cubicBezTo>
                  <a:moveTo>
                    <a:pt x="205674" y="159465"/>
                  </a:moveTo>
                  <a:cubicBezTo>
                    <a:pt x="201737" y="157306"/>
                    <a:pt x="196782" y="152352"/>
                    <a:pt x="196528" y="156416"/>
                  </a:cubicBezTo>
                  <a:cubicBezTo>
                    <a:pt x="196147" y="158830"/>
                    <a:pt x="196655" y="159719"/>
                    <a:pt x="198942" y="162514"/>
                  </a:cubicBezTo>
                  <a:cubicBezTo>
                    <a:pt x="201228" y="165308"/>
                    <a:pt x="198942" y="166578"/>
                    <a:pt x="201737" y="170262"/>
                  </a:cubicBezTo>
                  <a:cubicBezTo>
                    <a:pt x="204531" y="173946"/>
                    <a:pt x="206563" y="173311"/>
                    <a:pt x="208850" y="169627"/>
                  </a:cubicBezTo>
                  <a:cubicBezTo>
                    <a:pt x="209485" y="165943"/>
                    <a:pt x="213804" y="164673"/>
                    <a:pt x="211898" y="162005"/>
                  </a:cubicBezTo>
                  <a:cubicBezTo>
                    <a:pt x="209993" y="159338"/>
                    <a:pt x="209485" y="161624"/>
                    <a:pt x="205547" y="159338"/>
                  </a:cubicBezTo>
                  <a:moveTo>
                    <a:pt x="145972" y="146635"/>
                  </a:moveTo>
                  <a:cubicBezTo>
                    <a:pt x="142670" y="149430"/>
                    <a:pt x="143813" y="151462"/>
                    <a:pt x="140129" y="155019"/>
                  </a:cubicBezTo>
                  <a:cubicBezTo>
                    <a:pt x="136446" y="158703"/>
                    <a:pt x="130094" y="162132"/>
                    <a:pt x="131619" y="166324"/>
                  </a:cubicBezTo>
                  <a:cubicBezTo>
                    <a:pt x="133143" y="170389"/>
                    <a:pt x="139367" y="174327"/>
                    <a:pt x="140510" y="168484"/>
                  </a:cubicBezTo>
                  <a:cubicBezTo>
                    <a:pt x="141654" y="162641"/>
                    <a:pt x="139875" y="161497"/>
                    <a:pt x="142289" y="158449"/>
                  </a:cubicBezTo>
                  <a:cubicBezTo>
                    <a:pt x="144702" y="155400"/>
                    <a:pt x="145083" y="153241"/>
                    <a:pt x="148005" y="150192"/>
                  </a:cubicBezTo>
                  <a:cubicBezTo>
                    <a:pt x="150799" y="147144"/>
                    <a:pt x="150545" y="143714"/>
                    <a:pt x="146100" y="146508"/>
                  </a:cubicBezTo>
                  <a:moveTo>
                    <a:pt x="174680" y="176105"/>
                  </a:moveTo>
                  <a:cubicBezTo>
                    <a:pt x="179507" y="177248"/>
                    <a:pt x="179253" y="174835"/>
                    <a:pt x="183572" y="172167"/>
                  </a:cubicBezTo>
                  <a:cubicBezTo>
                    <a:pt x="187890" y="169627"/>
                    <a:pt x="189796" y="171786"/>
                    <a:pt x="193607" y="170008"/>
                  </a:cubicBezTo>
                  <a:cubicBezTo>
                    <a:pt x="197291" y="168230"/>
                    <a:pt x="193988" y="165943"/>
                    <a:pt x="190558" y="165054"/>
                  </a:cubicBezTo>
                  <a:cubicBezTo>
                    <a:pt x="187128" y="164165"/>
                    <a:pt x="187509" y="165308"/>
                    <a:pt x="181666" y="165054"/>
                  </a:cubicBezTo>
                  <a:cubicBezTo>
                    <a:pt x="175823" y="164800"/>
                    <a:pt x="178364" y="164419"/>
                    <a:pt x="174680" y="161370"/>
                  </a:cubicBezTo>
                  <a:cubicBezTo>
                    <a:pt x="170996" y="158322"/>
                    <a:pt x="170996" y="160100"/>
                    <a:pt x="166043" y="160989"/>
                  </a:cubicBezTo>
                  <a:cubicBezTo>
                    <a:pt x="162359" y="162132"/>
                    <a:pt x="159818" y="163530"/>
                    <a:pt x="157405" y="164927"/>
                  </a:cubicBezTo>
                  <a:cubicBezTo>
                    <a:pt x="154991" y="166197"/>
                    <a:pt x="153213" y="170135"/>
                    <a:pt x="156770" y="169754"/>
                  </a:cubicBezTo>
                  <a:cubicBezTo>
                    <a:pt x="160199" y="169246"/>
                    <a:pt x="161978" y="170008"/>
                    <a:pt x="165915" y="170389"/>
                  </a:cubicBezTo>
                  <a:cubicBezTo>
                    <a:pt x="169853" y="170770"/>
                    <a:pt x="170107" y="175216"/>
                    <a:pt x="174807" y="176232"/>
                  </a:cubicBezTo>
                  <a:moveTo>
                    <a:pt x="158421" y="184235"/>
                  </a:moveTo>
                  <a:cubicBezTo>
                    <a:pt x="155880" y="186013"/>
                    <a:pt x="156516" y="187665"/>
                    <a:pt x="159691" y="188300"/>
                  </a:cubicBezTo>
                  <a:cubicBezTo>
                    <a:pt x="162994" y="188935"/>
                    <a:pt x="159691" y="192364"/>
                    <a:pt x="164264" y="191348"/>
                  </a:cubicBezTo>
                  <a:cubicBezTo>
                    <a:pt x="168837" y="190205"/>
                    <a:pt x="169726" y="187410"/>
                    <a:pt x="167694" y="185886"/>
                  </a:cubicBezTo>
                  <a:cubicBezTo>
                    <a:pt x="165788" y="184362"/>
                    <a:pt x="162740" y="182329"/>
                    <a:pt x="158421" y="184108"/>
                  </a:cubicBezTo>
                  <a:moveTo>
                    <a:pt x="83730" y="148541"/>
                  </a:moveTo>
                  <a:cubicBezTo>
                    <a:pt x="85763" y="151335"/>
                    <a:pt x="87414" y="148541"/>
                    <a:pt x="89446" y="151970"/>
                  </a:cubicBezTo>
                  <a:cubicBezTo>
                    <a:pt x="91479" y="155400"/>
                    <a:pt x="90590" y="159719"/>
                    <a:pt x="93257" y="158068"/>
                  </a:cubicBezTo>
                  <a:cubicBezTo>
                    <a:pt x="95925" y="156289"/>
                    <a:pt x="98846" y="145492"/>
                    <a:pt x="85636" y="144857"/>
                  </a:cubicBezTo>
                  <a:cubicBezTo>
                    <a:pt x="83984" y="145746"/>
                    <a:pt x="81571" y="145746"/>
                    <a:pt x="83603" y="148541"/>
                  </a:cubicBezTo>
                  <a:moveTo>
                    <a:pt x="106722" y="138379"/>
                  </a:moveTo>
                  <a:cubicBezTo>
                    <a:pt x="109770" y="142444"/>
                    <a:pt x="115359" y="145492"/>
                    <a:pt x="121711" y="147525"/>
                  </a:cubicBezTo>
                  <a:cubicBezTo>
                    <a:pt x="127935" y="149430"/>
                    <a:pt x="129967" y="144730"/>
                    <a:pt x="135811" y="142698"/>
                  </a:cubicBezTo>
                  <a:cubicBezTo>
                    <a:pt x="141654" y="140792"/>
                    <a:pt x="140383" y="138125"/>
                    <a:pt x="141019" y="132917"/>
                  </a:cubicBezTo>
                  <a:cubicBezTo>
                    <a:pt x="141654" y="127709"/>
                    <a:pt x="140764" y="127709"/>
                    <a:pt x="138224" y="120976"/>
                  </a:cubicBezTo>
                  <a:cubicBezTo>
                    <a:pt x="135683" y="114244"/>
                    <a:pt x="136318" y="114498"/>
                    <a:pt x="135175" y="111831"/>
                  </a:cubicBezTo>
                  <a:cubicBezTo>
                    <a:pt x="134032" y="109163"/>
                    <a:pt x="130602" y="114879"/>
                    <a:pt x="128189" y="116785"/>
                  </a:cubicBezTo>
                  <a:cubicBezTo>
                    <a:pt x="125775" y="118690"/>
                    <a:pt x="124505" y="117420"/>
                    <a:pt x="122346" y="114625"/>
                  </a:cubicBezTo>
                  <a:cubicBezTo>
                    <a:pt x="120186" y="111831"/>
                    <a:pt x="119297" y="110560"/>
                    <a:pt x="115614" y="109036"/>
                  </a:cubicBezTo>
                  <a:cubicBezTo>
                    <a:pt x="111930" y="107512"/>
                    <a:pt x="110659" y="110052"/>
                    <a:pt x="100879" y="110941"/>
                  </a:cubicBezTo>
                  <a:cubicBezTo>
                    <a:pt x="92876" y="109417"/>
                    <a:pt x="88303" y="109798"/>
                    <a:pt x="85254" y="113101"/>
                  </a:cubicBezTo>
                  <a:cubicBezTo>
                    <a:pt x="82206" y="116403"/>
                    <a:pt x="88557" y="117674"/>
                    <a:pt x="91987" y="123263"/>
                  </a:cubicBezTo>
                  <a:cubicBezTo>
                    <a:pt x="95416" y="128852"/>
                    <a:pt x="93765" y="128090"/>
                    <a:pt x="96306" y="131901"/>
                  </a:cubicBezTo>
                  <a:cubicBezTo>
                    <a:pt x="98846" y="135838"/>
                    <a:pt x="103673" y="134060"/>
                    <a:pt x="106722" y="138125"/>
                  </a:cubicBezTo>
                </a:path>
              </a:pathLst>
            </a:custGeom>
            <a:solidFill>
              <a:srgbClr val="FFFFFF"/>
            </a:solidFill>
            <a:ln w="12700" cap="flat">
              <a:noFill/>
              <a:prstDash val="solid"/>
              <a:miter/>
            </a:ln>
          </p:spPr>
          <p:txBody>
            <a:bodyPr rtlCol="0" anchor="ctr"/>
            <a:lstStyle/>
            <a:p>
              <a:endParaRPr lang="en-GB"/>
            </a:p>
          </p:txBody>
        </p:sp>
        <p:sp>
          <p:nvSpPr>
            <p:cNvPr id="1442" name="Freeform: Shape 1441">
              <a:extLst>
                <a:ext uri="{FF2B5EF4-FFF2-40B4-BE49-F238E27FC236}">
                  <a16:creationId xmlns:a16="http://schemas.microsoft.com/office/drawing/2014/main" id="{1DA6A8B8-02E3-AFAC-D4BC-4BFA5C3F35C6}"/>
                </a:ext>
              </a:extLst>
            </p:cNvPr>
            <p:cNvSpPr/>
            <p:nvPr/>
          </p:nvSpPr>
          <p:spPr>
            <a:xfrm>
              <a:off x="8947288" y="1899651"/>
              <a:ext cx="425448" cy="224738"/>
            </a:xfrm>
            <a:custGeom>
              <a:avLst/>
              <a:gdLst>
                <a:gd name="connsiteX0" fmla="*/ 14522 w 425448"/>
                <a:gd name="connsiteY0" fmla="*/ 48872 h 224738"/>
                <a:gd name="connsiteX1" fmla="*/ 10966 w 425448"/>
                <a:gd name="connsiteY1" fmla="*/ 57002 h 224738"/>
                <a:gd name="connsiteX2" fmla="*/ 7281 w 425448"/>
                <a:gd name="connsiteY2" fmla="*/ 65640 h 224738"/>
                <a:gd name="connsiteX3" fmla="*/ 3344 w 425448"/>
                <a:gd name="connsiteY3" fmla="*/ 72372 h 224738"/>
                <a:gd name="connsiteX4" fmla="*/ 2328 w 425448"/>
                <a:gd name="connsiteY4" fmla="*/ 75039 h 224738"/>
                <a:gd name="connsiteX5" fmla="*/ 422 w 425448"/>
                <a:gd name="connsiteY5" fmla="*/ 85074 h 224738"/>
                <a:gd name="connsiteX6" fmla="*/ 4868 w 425448"/>
                <a:gd name="connsiteY6" fmla="*/ 91934 h 224738"/>
                <a:gd name="connsiteX7" fmla="*/ 10331 w 425448"/>
                <a:gd name="connsiteY7" fmla="*/ 97269 h 224738"/>
                <a:gd name="connsiteX8" fmla="*/ 15665 w 425448"/>
                <a:gd name="connsiteY8" fmla="*/ 97269 h 224738"/>
                <a:gd name="connsiteX9" fmla="*/ 22525 w 425448"/>
                <a:gd name="connsiteY9" fmla="*/ 96252 h 224738"/>
                <a:gd name="connsiteX10" fmla="*/ 33957 w 425448"/>
                <a:gd name="connsiteY10" fmla="*/ 99047 h 224738"/>
                <a:gd name="connsiteX11" fmla="*/ 45643 w 425448"/>
                <a:gd name="connsiteY11" fmla="*/ 105271 h 224738"/>
                <a:gd name="connsiteX12" fmla="*/ 56949 w 425448"/>
                <a:gd name="connsiteY12" fmla="*/ 111114 h 224738"/>
                <a:gd name="connsiteX13" fmla="*/ 74478 w 425448"/>
                <a:gd name="connsiteY13" fmla="*/ 122166 h 224738"/>
                <a:gd name="connsiteX14" fmla="*/ 79305 w 425448"/>
                <a:gd name="connsiteY14" fmla="*/ 128644 h 224738"/>
                <a:gd name="connsiteX15" fmla="*/ 86799 w 425448"/>
                <a:gd name="connsiteY15" fmla="*/ 135376 h 224738"/>
                <a:gd name="connsiteX16" fmla="*/ 98485 w 425448"/>
                <a:gd name="connsiteY16" fmla="*/ 136773 h 224738"/>
                <a:gd name="connsiteX17" fmla="*/ 107504 w 425448"/>
                <a:gd name="connsiteY17" fmla="*/ 137536 h 224738"/>
                <a:gd name="connsiteX18" fmla="*/ 116396 w 425448"/>
                <a:gd name="connsiteY18" fmla="*/ 140711 h 224738"/>
                <a:gd name="connsiteX19" fmla="*/ 125415 w 425448"/>
                <a:gd name="connsiteY19" fmla="*/ 144903 h 224738"/>
                <a:gd name="connsiteX20" fmla="*/ 128209 w 425448"/>
                <a:gd name="connsiteY20" fmla="*/ 146173 h 224738"/>
                <a:gd name="connsiteX21" fmla="*/ 141674 w 425448"/>
                <a:gd name="connsiteY21" fmla="*/ 155700 h 224738"/>
                <a:gd name="connsiteX22" fmla="*/ 154758 w 425448"/>
                <a:gd name="connsiteY22" fmla="*/ 162687 h 224738"/>
                <a:gd name="connsiteX23" fmla="*/ 156282 w 425448"/>
                <a:gd name="connsiteY23" fmla="*/ 163068 h 224738"/>
                <a:gd name="connsiteX24" fmla="*/ 163141 w 425448"/>
                <a:gd name="connsiteY24" fmla="*/ 165989 h 224738"/>
                <a:gd name="connsiteX25" fmla="*/ 168476 w 425448"/>
                <a:gd name="connsiteY25" fmla="*/ 168149 h 224738"/>
                <a:gd name="connsiteX26" fmla="*/ 170382 w 425448"/>
                <a:gd name="connsiteY26" fmla="*/ 166624 h 224738"/>
                <a:gd name="connsiteX27" fmla="*/ 178384 w 425448"/>
                <a:gd name="connsiteY27" fmla="*/ 162559 h 224738"/>
                <a:gd name="connsiteX28" fmla="*/ 187911 w 425448"/>
                <a:gd name="connsiteY28" fmla="*/ 165354 h 224738"/>
                <a:gd name="connsiteX29" fmla="*/ 194263 w 425448"/>
                <a:gd name="connsiteY29" fmla="*/ 167386 h 224738"/>
                <a:gd name="connsiteX30" fmla="*/ 201757 w 425448"/>
                <a:gd name="connsiteY30" fmla="*/ 166370 h 224738"/>
                <a:gd name="connsiteX31" fmla="*/ 213444 w 425448"/>
                <a:gd name="connsiteY31" fmla="*/ 164084 h 224738"/>
                <a:gd name="connsiteX32" fmla="*/ 224367 w 425448"/>
                <a:gd name="connsiteY32" fmla="*/ 163830 h 224738"/>
                <a:gd name="connsiteX33" fmla="*/ 233387 w 425448"/>
                <a:gd name="connsiteY33" fmla="*/ 168403 h 224738"/>
                <a:gd name="connsiteX34" fmla="*/ 238213 w 425448"/>
                <a:gd name="connsiteY34" fmla="*/ 175643 h 224738"/>
                <a:gd name="connsiteX35" fmla="*/ 243676 w 425448"/>
                <a:gd name="connsiteY35" fmla="*/ 184662 h 224738"/>
                <a:gd name="connsiteX36" fmla="*/ 254727 w 425448"/>
                <a:gd name="connsiteY36" fmla="*/ 189870 h 224738"/>
                <a:gd name="connsiteX37" fmla="*/ 263364 w 425448"/>
                <a:gd name="connsiteY37" fmla="*/ 192918 h 224738"/>
                <a:gd name="connsiteX38" fmla="*/ 267556 w 425448"/>
                <a:gd name="connsiteY38" fmla="*/ 197237 h 224738"/>
                <a:gd name="connsiteX39" fmla="*/ 277718 w 425448"/>
                <a:gd name="connsiteY39" fmla="*/ 203970 h 224738"/>
                <a:gd name="connsiteX40" fmla="*/ 283942 w 425448"/>
                <a:gd name="connsiteY40" fmla="*/ 202572 h 224738"/>
                <a:gd name="connsiteX41" fmla="*/ 294993 w 425448"/>
                <a:gd name="connsiteY41" fmla="*/ 202572 h 224738"/>
                <a:gd name="connsiteX42" fmla="*/ 301852 w 425448"/>
                <a:gd name="connsiteY42" fmla="*/ 207907 h 224738"/>
                <a:gd name="connsiteX43" fmla="*/ 310490 w 425448"/>
                <a:gd name="connsiteY43" fmla="*/ 212607 h 224738"/>
                <a:gd name="connsiteX44" fmla="*/ 317096 w 425448"/>
                <a:gd name="connsiteY44" fmla="*/ 211845 h 224738"/>
                <a:gd name="connsiteX45" fmla="*/ 333736 w 425448"/>
                <a:gd name="connsiteY45" fmla="*/ 213497 h 224738"/>
                <a:gd name="connsiteX46" fmla="*/ 345803 w 425448"/>
                <a:gd name="connsiteY46" fmla="*/ 220356 h 224738"/>
                <a:gd name="connsiteX47" fmla="*/ 349741 w 425448"/>
                <a:gd name="connsiteY47" fmla="*/ 222896 h 224738"/>
                <a:gd name="connsiteX48" fmla="*/ 352790 w 425448"/>
                <a:gd name="connsiteY48" fmla="*/ 221245 h 224738"/>
                <a:gd name="connsiteX49" fmla="*/ 364603 w 425448"/>
                <a:gd name="connsiteY49" fmla="*/ 217180 h 224738"/>
                <a:gd name="connsiteX50" fmla="*/ 371336 w 425448"/>
                <a:gd name="connsiteY50" fmla="*/ 221753 h 224738"/>
                <a:gd name="connsiteX51" fmla="*/ 376416 w 425448"/>
                <a:gd name="connsiteY51" fmla="*/ 223913 h 224738"/>
                <a:gd name="connsiteX52" fmla="*/ 378576 w 425448"/>
                <a:gd name="connsiteY52" fmla="*/ 223913 h 224738"/>
                <a:gd name="connsiteX53" fmla="*/ 398519 w 425448"/>
                <a:gd name="connsiteY53" fmla="*/ 224294 h 224738"/>
                <a:gd name="connsiteX54" fmla="*/ 408299 w 425448"/>
                <a:gd name="connsiteY54" fmla="*/ 224548 h 224738"/>
                <a:gd name="connsiteX55" fmla="*/ 416684 w 425448"/>
                <a:gd name="connsiteY55" fmla="*/ 224548 h 224738"/>
                <a:gd name="connsiteX56" fmla="*/ 416684 w 425448"/>
                <a:gd name="connsiteY56" fmla="*/ 224548 h 224738"/>
                <a:gd name="connsiteX57" fmla="*/ 420240 w 425448"/>
                <a:gd name="connsiteY57" fmla="*/ 220483 h 224738"/>
                <a:gd name="connsiteX58" fmla="*/ 425448 w 425448"/>
                <a:gd name="connsiteY58" fmla="*/ 212734 h 224738"/>
                <a:gd name="connsiteX59" fmla="*/ 423924 w 425448"/>
                <a:gd name="connsiteY59" fmla="*/ 204859 h 224738"/>
                <a:gd name="connsiteX60" fmla="*/ 421511 w 425448"/>
                <a:gd name="connsiteY60" fmla="*/ 195586 h 224738"/>
                <a:gd name="connsiteX61" fmla="*/ 420494 w 425448"/>
                <a:gd name="connsiteY61" fmla="*/ 190378 h 224738"/>
                <a:gd name="connsiteX62" fmla="*/ 419859 w 425448"/>
                <a:gd name="connsiteY62" fmla="*/ 173738 h 224738"/>
                <a:gd name="connsiteX63" fmla="*/ 421511 w 425448"/>
                <a:gd name="connsiteY63" fmla="*/ 162051 h 224738"/>
                <a:gd name="connsiteX64" fmla="*/ 422399 w 425448"/>
                <a:gd name="connsiteY64" fmla="*/ 155446 h 224738"/>
                <a:gd name="connsiteX65" fmla="*/ 422018 w 425448"/>
                <a:gd name="connsiteY65" fmla="*/ 148460 h 224738"/>
                <a:gd name="connsiteX66" fmla="*/ 420748 w 425448"/>
                <a:gd name="connsiteY66" fmla="*/ 148587 h 224738"/>
                <a:gd name="connsiteX67" fmla="*/ 399789 w 425448"/>
                <a:gd name="connsiteY67" fmla="*/ 147952 h 224738"/>
                <a:gd name="connsiteX68" fmla="*/ 377560 w 425448"/>
                <a:gd name="connsiteY68" fmla="*/ 144903 h 224738"/>
                <a:gd name="connsiteX69" fmla="*/ 362316 w 425448"/>
                <a:gd name="connsiteY69" fmla="*/ 139187 h 224738"/>
                <a:gd name="connsiteX70" fmla="*/ 353933 w 425448"/>
                <a:gd name="connsiteY70" fmla="*/ 136011 h 224738"/>
                <a:gd name="connsiteX71" fmla="*/ 347455 w 425448"/>
                <a:gd name="connsiteY71" fmla="*/ 137917 h 224738"/>
                <a:gd name="connsiteX72" fmla="*/ 338944 w 425448"/>
                <a:gd name="connsiteY72" fmla="*/ 140584 h 224738"/>
                <a:gd name="connsiteX73" fmla="*/ 330687 w 425448"/>
                <a:gd name="connsiteY73" fmla="*/ 137536 h 224738"/>
                <a:gd name="connsiteX74" fmla="*/ 324082 w 425448"/>
                <a:gd name="connsiteY74" fmla="*/ 135630 h 224738"/>
                <a:gd name="connsiteX75" fmla="*/ 320144 w 425448"/>
                <a:gd name="connsiteY75" fmla="*/ 137917 h 224738"/>
                <a:gd name="connsiteX76" fmla="*/ 312396 w 425448"/>
                <a:gd name="connsiteY76" fmla="*/ 139949 h 224738"/>
                <a:gd name="connsiteX77" fmla="*/ 303504 w 425448"/>
                <a:gd name="connsiteY77" fmla="*/ 130549 h 224738"/>
                <a:gd name="connsiteX78" fmla="*/ 295374 w 425448"/>
                <a:gd name="connsiteY78" fmla="*/ 121149 h 224738"/>
                <a:gd name="connsiteX79" fmla="*/ 287245 w 425448"/>
                <a:gd name="connsiteY79" fmla="*/ 120641 h 224738"/>
                <a:gd name="connsiteX80" fmla="*/ 265396 w 425448"/>
                <a:gd name="connsiteY80" fmla="*/ 113655 h 224738"/>
                <a:gd name="connsiteX81" fmla="*/ 265396 w 425448"/>
                <a:gd name="connsiteY81" fmla="*/ 113655 h 224738"/>
                <a:gd name="connsiteX82" fmla="*/ 264254 w 425448"/>
                <a:gd name="connsiteY82" fmla="*/ 108955 h 224738"/>
                <a:gd name="connsiteX83" fmla="*/ 262348 w 425448"/>
                <a:gd name="connsiteY83" fmla="*/ 105144 h 224738"/>
                <a:gd name="connsiteX84" fmla="*/ 258156 w 425448"/>
                <a:gd name="connsiteY84" fmla="*/ 104636 h 224738"/>
                <a:gd name="connsiteX85" fmla="*/ 247359 w 425448"/>
                <a:gd name="connsiteY85" fmla="*/ 102985 h 224738"/>
                <a:gd name="connsiteX86" fmla="*/ 235164 w 425448"/>
                <a:gd name="connsiteY86" fmla="*/ 97015 h 224738"/>
                <a:gd name="connsiteX87" fmla="*/ 228051 w 425448"/>
                <a:gd name="connsiteY87" fmla="*/ 92950 h 224738"/>
                <a:gd name="connsiteX88" fmla="*/ 215095 w 425448"/>
                <a:gd name="connsiteY88" fmla="*/ 77072 h 224738"/>
                <a:gd name="connsiteX89" fmla="*/ 215095 w 425448"/>
                <a:gd name="connsiteY89" fmla="*/ 77072 h 224738"/>
                <a:gd name="connsiteX90" fmla="*/ 214333 w 425448"/>
                <a:gd name="connsiteY90" fmla="*/ 75166 h 224738"/>
                <a:gd name="connsiteX91" fmla="*/ 210649 w 425448"/>
                <a:gd name="connsiteY91" fmla="*/ 68688 h 224738"/>
                <a:gd name="connsiteX92" fmla="*/ 205822 w 425448"/>
                <a:gd name="connsiteY92" fmla="*/ 67418 h 224738"/>
                <a:gd name="connsiteX93" fmla="*/ 199597 w 425448"/>
                <a:gd name="connsiteY93" fmla="*/ 68180 h 224738"/>
                <a:gd name="connsiteX94" fmla="*/ 187022 w 425448"/>
                <a:gd name="connsiteY94" fmla="*/ 68053 h 224738"/>
                <a:gd name="connsiteX95" fmla="*/ 176479 w 425448"/>
                <a:gd name="connsiteY95" fmla="*/ 58653 h 224738"/>
                <a:gd name="connsiteX96" fmla="*/ 170000 w 425448"/>
                <a:gd name="connsiteY96" fmla="*/ 51286 h 224738"/>
                <a:gd name="connsiteX97" fmla="*/ 162379 w 425448"/>
                <a:gd name="connsiteY97" fmla="*/ 45824 h 224738"/>
                <a:gd name="connsiteX98" fmla="*/ 156663 w 425448"/>
                <a:gd name="connsiteY98" fmla="*/ 44299 h 224738"/>
                <a:gd name="connsiteX99" fmla="*/ 148787 w 425448"/>
                <a:gd name="connsiteY99" fmla="*/ 41886 h 224738"/>
                <a:gd name="connsiteX100" fmla="*/ 140912 w 425448"/>
                <a:gd name="connsiteY100" fmla="*/ 37059 h 224738"/>
                <a:gd name="connsiteX101" fmla="*/ 130369 w 425448"/>
                <a:gd name="connsiteY101" fmla="*/ 30199 h 224738"/>
                <a:gd name="connsiteX102" fmla="*/ 108648 w 425448"/>
                <a:gd name="connsiteY102" fmla="*/ 15846 h 224738"/>
                <a:gd name="connsiteX103" fmla="*/ 101153 w 425448"/>
                <a:gd name="connsiteY103" fmla="*/ 6700 h 224738"/>
                <a:gd name="connsiteX104" fmla="*/ 96073 w 425448"/>
                <a:gd name="connsiteY104" fmla="*/ 2762 h 224738"/>
                <a:gd name="connsiteX105" fmla="*/ 82861 w 425448"/>
                <a:gd name="connsiteY105" fmla="*/ 476 h 224738"/>
                <a:gd name="connsiteX106" fmla="*/ 72065 w 425448"/>
                <a:gd name="connsiteY106" fmla="*/ 222 h 224738"/>
                <a:gd name="connsiteX107" fmla="*/ 69016 w 425448"/>
                <a:gd name="connsiteY107" fmla="*/ 3397 h 224738"/>
                <a:gd name="connsiteX108" fmla="*/ 65205 w 425448"/>
                <a:gd name="connsiteY108" fmla="*/ 10511 h 224738"/>
                <a:gd name="connsiteX109" fmla="*/ 53392 w 425448"/>
                <a:gd name="connsiteY109" fmla="*/ 15338 h 224738"/>
                <a:gd name="connsiteX110" fmla="*/ 51867 w 425448"/>
                <a:gd name="connsiteY110" fmla="*/ 14702 h 224738"/>
                <a:gd name="connsiteX111" fmla="*/ 49835 w 425448"/>
                <a:gd name="connsiteY111" fmla="*/ 13940 h 224738"/>
                <a:gd name="connsiteX112" fmla="*/ 42087 w 425448"/>
                <a:gd name="connsiteY112" fmla="*/ 10511 h 224738"/>
                <a:gd name="connsiteX113" fmla="*/ 42087 w 425448"/>
                <a:gd name="connsiteY113" fmla="*/ 10765 h 224738"/>
                <a:gd name="connsiteX114" fmla="*/ 33703 w 425448"/>
                <a:gd name="connsiteY114" fmla="*/ 19275 h 224738"/>
                <a:gd name="connsiteX115" fmla="*/ 32941 w 425448"/>
                <a:gd name="connsiteY115" fmla="*/ 19783 h 224738"/>
                <a:gd name="connsiteX116" fmla="*/ 20111 w 425448"/>
                <a:gd name="connsiteY116" fmla="*/ 32105 h 224738"/>
                <a:gd name="connsiteX117" fmla="*/ 19476 w 425448"/>
                <a:gd name="connsiteY117" fmla="*/ 36551 h 224738"/>
                <a:gd name="connsiteX118" fmla="*/ 16173 w 425448"/>
                <a:gd name="connsiteY118" fmla="*/ 46332 h 224738"/>
                <a:gd name="connsiteX119" fmla="*/ 14141 w 425448"/>
                <a:gd name="connsiteY119" fmla="*/ 48999 h 2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5448" h="224738">
                  <a:moveTo>
                    <a:pt x="14522" y="48872"/>
                  </a:moveTo>
                  <a:cubicBezTo>
                    <a:pt x="11601" y="52683"/>
                    <a:pt x="11093" y="53318"/>
                    <a:pt x="10966" y="57002"/>
                  </a:cubicBezTo>
                  <a:cubicBezTo>
                    <a:pt x="10838" y="61194"/>
                    <a:pt x="9314" y="63099"/>
                    <a:pt x="7281" y="65640"/>
                  </a:cubicBezTo>
                  <a:cubicBezTo>
                    <a:pt x="6011" y="67291"/>
                    <a:pt x="4614" y="69196"/>
                    <a:pt x="3344" y="72372"/>
                  </a:cubicBezTo>
                  <a:lnTo>
                    <a:pt x="2328" y="75039"/>
                  </a:lnTo>
                  <a:cubicBezTo>
                    <a:pt x="295" y="80247"/>
                    <a:pt x="-594" y="82788"/>
                    <a:pt x="422" y="85074"/>
                  </a:cubicBezTo>
                  <a:cubicBezTo>
                    <a:pt x="1312" y="86980"/>
                    <a:pt x="2963" y="89520"/>
                    <a:pt x="4868" y="91934"/>
                  </a:cubicBezTo>
                  <a:cubicBezTo>
                    <a:pt x="6519" y="93966"/>
                    <a:pt x="8425" y="95871"/>
                    <a:pt x="10331" y="97269"/>
                  </a:cubicBezTo>
                  <a:cubicBezTo>
                    <a:pt x="11728" y="98285"/>
                    <a:pt x="13633" y="97777"/>
                    <a:pt x="15665" y="97269"/>
                  </a:cubicBezTo>
                  <a:cubicBezTo>
                    <a:pt x="17825" y="96634"/>
                    <a:pt x="19984" y="95998"/>
                    <a:pt x="22525" y="96252"/>
                  </a:cubicBezTo>
                  <a:cubicBezTo>
                    <a:pt x="25573" y="96507"/>
                    <a:pt x="29384" y="97269"/>
                    <a:pt x="33957" y="99047"/>
                  </a:cubicBezTo>
                  <a:cubicBezTo>
                    <a:pt x="37386" y="100444"/>
                    <a:pt x="41324" y="102350"/>
                    <a:pt x="45643" y="105271"/>
                  </a:cubicBezTo>
                  <a:cubicBezTo>
                    <a:pt x="48946" y="107558"/>
                    <a:pt x="53011" y="109336"/>
                    <a:pt x="56949" y="111114"/>
                  </a:cubicBezTo>
                  <a:cubicBezTo>
                    <a:pt x="63553" y="114163"/>
                    <a:pt x="70159" y="117212"/>
                    <a:pt x="74478" y="122166"/>
                  </a:cubicBezTo>
                  <a:cubicBezTo>
                    <a:pt x="76637" y="124706"/>
                    <a:pt x="78034" y="126739"/>
                    <a:pt x="79305" y="128644"/>
                  </a:cubicBezTo>
                  <a:cubicBezTo>
                    <a:pt x="81464" y="131692"/>
                    <a:pt x="82861" y="133852"/>
                    <a:pt x="86799" y="135376"/>
                  </a:cubicBezTo>
                  <a:cubicBezTo>
                    <a:pt x="90356" y="136773"/>
                    <a:pt x="94675" y="136773"/>
                    <a:pt x="98485" y="136773"/>
                  </a:cubicBezTo>
                  <a:cubicBezTo>
                    <a:pt x="101788" y="136773"/>
                    <a:pt x="104837" y="136773"/>
                    <a:pt x="107504" y="137536"/>
                  </a:cubicBezTo>
                  <a:cubicBezTo>
                    <a:pt x="110299" y="138298"/>
                    <a:pt x="113221" y="139441"/>
                    <a:pt x="116396" y="140711"/>
                  </a:cubicBezTo>
                  <a:cubicBezTo>
                    <a:pt x="119445" y="141981"/>
                    <a:pt x="122493" y="143506"/>
                    <a:pt x="125415" y="144903"/>
                  </a:cubicBezTo>
                  <a:cubicBezTo>
                    <a:pt x="126304" y="145411"/>
                    <a:pt x="127320" y="145792"/>
                    <a:pt x="128209" y="146173"/>
                  </a:cubicBezTo>
                  <a:cubicBezTo>
                    <a:pt x="132909" y="148333"/>
                    <a:pt x="136466" y="149857"/>
                    <a:pt x="141674" y="155700"/>
                  </a:cubicBezTo>
                  <a:cubicBezTo>
                    <a:pt x="145993" y="160527"/>
                    <a:pt x="150566" y="161670"/>
                    <a:pt x="154758" y="162687"/>
                  </a:cubicBezTo>
                  <a:cubicBezTo>
                    <a:pt x="155139" y="162687"/>
                    <a:pt x="155520" y="162814"/>
                    <a:pt x="156282" y="163068"/>
                  </a:cubicBezTo>
                  <a:cubicBezTo>
                    <a:pt x="158569" y="163703"/>
                    <a:pt x="160855" y="164846"/>
                    <a:pt x="163141" y="165989"/>
                  </a:cubicBezTo>
                  <a:cubicBezTo>
                    <a:pt x="165555" y="167260"/>
                    <a:pt x="167841" y="168403"/>
                    <a:pt x="168476" y="168149"/>
                  </a:cubicBezTo>
                  <a:cubicBezTo>
                    <a:pt x="169112" y="167895"/>
                    <a:pt x="169747" y="167260"/>
                    <a:pt x="170382" y="166624"/>
                  </a:cubicBezTo>
                  <a:cubicBezTo>
                    <a:pt x="172288" y="164592"/>
                    <a:pt x="174192" y="162559"/>
                    <a:pt x="178384" y="162559"/>
                  </a:cubicBezTo>
                  <a:cubicBezTo>
                    <a:pt x="181433" y="162559"/>
                    <a:pt x="184736" y="163957"/>
                    <a:pt x="187911" y="165354"/>
                  </a:cubicBezTo>
                  <a:cubicBezTo>
                    <a:pt x="190452" y="166370"/>
                    <a:pt x="192866" y="167513"/>
                    <a:pt x="194263" y="167386"/>
                  </a:cubicBezTo>
                  <a:cubicBezTo>
                    <a:pt x="195914" y="167386"/>
                    <a:pt x="198708" y="166878"/>
                    <a:pt x="201757" y="166370"/>
                  </a:cubicBezTo>
                  <a:cubicBezTo>
                    <a:pt x="205822" y="165608"/>
                    <a:pt x="210268" y="164719"/>
                    <a:pt x="213444" y="164084"/>
                  </a:cubicBezTo>
                  <a:cubicBezTo>
                    <a:pt x="216873" y="163322"/>
                    <a:pt x="220684" y="163068"/>
                    <a:pt x="224367" y="163830"/>
                  </a:cubicBezTo>
                  <a:cubicBezTo>
                    <a:pt x="227670" y="164465"/>
                    <a:pt x="230846" y="165989"/>
                    <a:pt x="233387" y="168403"/>
                  </a:cubicBezTo>
                  <a:cubicBezTo>
                    <a:pt x="235926" y="170816"/>
                    <a:pt x="236943" y="172976"/>
                    <a:pt x="238213" y="175643"/>
                  </a:cubicBezTo>
                  <a:cubicBezTo>
                    <a:pt x="239356" y="177930"/>
                    <a:pt x="240626" y="180724"/>
                    <a:pt x="243676" y="184662"/>
                  </a:cubicBezTo>
                  <a:cubicBezTo>
                    <a:pt x="246851" y="188600"/>
                    <a:pt x="251042" y="189235"/>
                    <a:pt x="254727" y="189870"/>
                  </a:cubicBezTo>
                  <a:cubicBezTo>
                    <a:pt x="257902" y="190378"/>
                    <a:pt x="260824" y="190886"/>
                    <a:pt x="263364" y="192918"/>
                  </a:cubicBezTo>
                  <a:cubicBezTo>
                    <a:pt x="264888" y="194189"/>
                    <a:pt x="266158" y="195586"/>
                    <a:pt x="267556" y="197237"/>
                  </a:cubicBezTo>
                  <a:cubicBezTo>
                    <a:pt x="270350" y="200286"/>
                    <a:pt x="273526" y="203843"/>
                    <a:pt x="277718" y="203970"/>
                  </a:cubicBezTo>
                  <a:cubicBezTo>
                    <a:pt x="280512" y="203970"/>
                    <a:pt x="282291" y="203208"/>
                    <a:pt x="283942" y="202572"/>
                  </a:cubicBezTo>
                  <a:cubicBezTo>
                    <a:pt x="287245" y="201175"/>
                    <a:pt x="289912" y="200032"/>
                    <a:pt x="294993" y="202572"/>
                  </a:cubicBezTo>
                  <a:cubicBezTo>
                    <a:pt x="298042" y="204097"/>
                    <a:pt x="299948" y="206002"/>
                    <a:pt x="301852" y="207907"/>
                  </a:cubicBezTo>
                  <a:cubicBezTo>
                    <a:pt x="304266" y="210321"/>
                    <a:pt x="306552" y="212607"/>
                    <a:pt x="310490" y="212607"/>
                  </a:cubicBezTo>
                  <a:cubicBezTo>
                    <a:pt x="313158" y="212607"/>
                    <a:pt x="315191" y="212226"/>
                    <a:pt x="317096" y="211845"/>
                  </a:cubicBezTo>
                  <a:cubicBezTo>
                    <a:pt x="321795" y="210956"/>
                    <a:pt x="325860" y="210194"/>
                    <a:pt x="333736" y="213497"/>
                  </a:cubicBezTo>
                  <a:cubicBezTo>
                    <a:pt x="339071" y="215783"/>
                    <a:pt x="342882" y="218323"/>
                    <a:pt x="345803" y="220356"/>
                  </a:cubicBezTo>
                  <a:cubicBezTo>
                    <a:pt x="347963" y="221880"/>
                    <a:pt x="349487" y="222896"/>
                    <a:pt x="349741" y="222896"/>
                  </a:cubicBezTo>
                  <a:cubicBezTo>
                    <a:pt x="350376" y="222769"/>
                    <a:pt x="351520" y="222007"/>
                    <a:pt x="352790" y="221245"/>
                  </a:cubicBezTo>
                  <a:cubicBezTo>
                    <a:pt x="355965" y="219213"/>
                    <a:pt x="359649" y="216799"/>
                    <a:pt x="364603" y="217180"/>
                  </a:cubicBezTo>
                  <a:cubicBezTo>
                    <a:pt x="369176" y="217434"/>
                    <a:pt x="370192" y="219467"/>
                    <a:pt x="371336" y="221753"/>
                  </a:cubicBezTo>
                  <a:cubicBezTo>
                    <a:pt x="371843" y="222769"/>
                    <a:pt x="372478" y="223786"/>
                    <a:pt x="376416" y="223913"/>
                  </a:cubicBezTo>
                  <a:lnTo>
                    <a:pt x="378576" y="223913"/>
                  </a:lnTo>
                  <a:cubicBezTo>
                    <a:pt x="383746" y="224167"/>
                    <a:pt x="390389" y="224294"/>
                    <a:pt x="398519" y="224294"/>
                  </a:cubicBezTo>
                  <a:cubicBezTo>
                    <a:pt x="402075" y="224294"/>
                    <a:pt x="405505" y="224421"/>
                    <a:pt x="408299" y="224548"/>
                  </a:cubicBezTo>
                  <a:cubicBezTo>
                    <a:pt x="413635" y="224802"/>
                    <a:pt x="416556" y="224802"/>
                    <a:pt x="416684" y="224548"/>
                  </a:cubicBezTo>
                  <a:lnTo>
                    <a:pt x="416684" y="224548"/>
                  </a:lnTo>
                  <a:cubicBezTo>
                    <a:pt x="417446" y="223150"/>
                    <a:pt x="418716" y="221880"/>
                    <a:pt x="420240" y="220483"/>
                  </a:cubicBezTo>
                  <a:cubicBezTo>
                    <a:pt x="422526" y="218196"/>
                    <a:pt x="425321" y="215402"/>
                    <a:pt x="425448" y="212734"/>
                  </a:cubicBezTo>
                  <a:cubicBezTo>
                    <a:pt x="425448" y="209813"/>
                    <a:pt x="424813" y="207653"/>
                    <a:pt x="423924" y="204859"/>
                  </a:cubicBezTo>
                  <a:cubicBezTo>
                    <a:pt x="423162" y="202445"/>
                    <a:pt x="422146" y="199524"/>
                    <a:pt x="421511" y="195586"/>
                  </a:cubicBezTo>
                  <a:cubicBezTo>
                    <a:pt x="421129" y="193554"/>
                    <a:pt x="420748" y="191902"/>
                    <a:pt x="420494" y="190378"/>
                  </a:cubicBezTo>
                  <a:cubicBezTo>
                    <a:pt x="419351" y="185424"/>
                    <a:pt x="418716" y="182376"/>
                    <a:pt x="419859" y="173738"/>
                  </a:cubicBezTo>
                  <a:cubicBezTo>
                    <a:pt x="420494" y="168403"/>
                    <a:pt x="421129" y="164846"/>
                    <a:pt x="421511" y="162051"/>
                  </a:cubicBezTo>
                  <a:cubicBezTo>
                    <a:pt x="421891" y="159638"/>
                    <a:pt x="422146" y="157860"/>
                    <a:pt x="422399" y="155446"/>
                  </a:cubicBezTo>
                  <a:cubicBezTo>
                    <a:pt x="422653" y="153160"/>
                    <a:pt x="422399" y="150492"/>
                    <a:pt x="422018" y="148460"/>
                  </a:cubicBezTo>
                  <a:cubicBezTo>
                    <a:pt x="421637" y="148460"/>
                    <a:pt x="421129" y="148460"/>
                    <a:pt x="420748" y="148587"/>
                  </a:cubicBezTo>
                  <a:cubicBezTo>
                    <a:pt x="415794" y="148968"/>
                    <a:pt x="407919" y="148587"/>
                    <a:pt x="399789" y="147952"/>
                  </a:cubicBezTo>
                  <a:cubicBezTo>
                    <a:pt x="392041" y="147317"/>
                    <a:pt x="383784" y="146173"/>
                    <a:pt x="377560" y="144903"/>
                  </a:cubicBezTo>
                  <a:cubicBezTo>
                    <a:pt x="370573" y="143379"/>
                    <a:pt x="366127" y="141092"/>
                    <a:pt x="362316" y="139187"/>
                  </a:cubicBezTo>
                  <a:cubicBezTo>
                    <a:pt x="359395" y="137663"/>
                    <a:pt x="356854" y="136392"/>
                    <a:pt x="353933" y="136011"/>
                  </a:cubicBezTo>
                  <a:cubicBezTo>
                    <a:pt x="351011" y="135630"/>
                    <a:pt x="349233" y="136773"/>
                    <a:pt x="347455" y="137917"/>
                  </a:cubicBezTo>
                  <a:cubicBezTo>
                    <a:pt x="345041" y="139441"/>
                    <a:pt x="342755" y="140838"/>
                    <a:pt x="338944" y="140584"/>
                  </a:cubicBezTo>
                  <a:cubicBezTo>
                    <a:pt x="335642" y="140330"/>
                    <a:pt x="333228" y="138933"/>
                    <a:pt x="330687" y="137536"/>
                  </a:cubicBezTo>
                  <a:cubicBezTo>
                    <a:pt x="328401" y="136265"/>
                    <a:pt x="326242" y="134995"/>
                    <a:pt x="324082" y="135630"/>
                  </a:cubicBezTo>
                  <a:cubicBezTo>
                    <a:pt x="321923" y="136265"/>
                    <a:pt x="320906" y="137154"/>
                    <a:pt x="320144" y="137917"/>
                  </a:cubicBezTo>
                  <a:cubicBezTo>
                    <a:pt x="317985" y="139822"/>
                    <a:pt x="316588" y="141092"/>
                    <a:pt x="312396" y="139949"/>
                  </a:cubicBezTo>
                  <a:cubicBezTo>
                    <a:pt x="309093" y="139060"/>
                    <a:pt x="306426" y="134995"/>
                    <a:pt x="303504" y="130549"/>
                  </a:cubicBezTo>
                  <a:cubicBezTo>
                    <a:pt x="300710" y="126357"/>
                    <a:pt x="297661" y="121657"/>
                    <a:pt x="295374" y="121149"/>
                  </a:cubicBezTo>
                  <a:cubicBezTo>
                    <a:pt x="293596" y="120768"/>
                    <a:pt x="290548" y="120641"/>
                    <a:pt x="287245" y="120641"/>
                  </a:cubicBezTo>
                  <a:cubicBezTo>
                    <a:pt x="278226" y="120387"/>
                    <a:pt x="267429" y="120006"/>
                    <a:pt x="265396" y="113655"/>
                  </a:cubicBezTo>
                  <a:lnTo>
                    <a:pt x="265396" y="113655"/>
                  </a:lnTo>
                  <a:cubicBezTo>
                    <a:pt x="264888" y="111877"/>
                    <a:pt x="264507" y="110352"/>
                    <a:pt x="264254" y="108955"/>
                  </a:cubicBezTo>
                  <a:cubicBezTo>
                    <a:pt x="263872" y="106923"/>
                    <a:pt x="263618" y="105652"/>
                    <a:pt x="262348" y="105144"/>
                  </a:cubicBezTo>
                  <a:cubicBezTo>
                    <a:pt x="261078" y="104636"/>
                    <a:pt x="259807" y="104636"/>
                    <a:pt x="258156" y="104636"/>
                  </a:cubicBezTo>
                  <a:cubicBezTo>
                    <a:pt x="255489" y="104636"/>
                    <a:pt x="252313" y="104636"/>
                    <a:pt x="247359" y="102985"/>
                  </a:cubicBezTo>
                  <a:cubicBezTo>
                    <a:pt x="242151" y="101334"/>
                    <a:pt x="238849" y="99174"/>
                    <a:pt x="235164" y="97015"/>
                  </a:cubicBezTo>
                  <a:cubicBezTo>
                    <a:pt x="233005" y="95744"/>
                    <a:pt x="230846" y="94347"/>
                    <a:pt x="228051" y="92950"/>
                  </a:cubicBezTo>
                  <a:cubicBezTo>
                    <a:pt x="220175" y="89139"/>
                    <a:pt x="218143" y="84185"/>
                    <a:pt x="215095" y="77072"/>
                  </a:cubicBezTo>
                  <a:lnTo>
                    <a:pt x="215095" y="77072"/>
                  </a:lnTo>
                  <a:cubicBezTo>
                    <a:pt x="215095" y="77072"/>
                    <a:pt x="214333" y="75166"/>
                    <a:pt x="214333" y="75166"/>
                  </a:cubicBezTo>
                  <a:cubicBezTo>
                    <a:pt x="212935" y="71864"/>
                    <a:pt x="211919" y="69831"/>
                    <a:pt x="210649" y="68688"/>
                  </a:cubicBezTo>
                  <a:cubicBezTo>
                    <a:pt x="209632" y="67799"/>
                    <a:pt x="208235" y="67418"/>
                    <a:pt x="205822" y="67418"/>
                  </a:cubicBezTo>
                  <a:cubicBezTo>
                    <a:pt x="203662" y="67418"/>
                    <a:pt x="201630" y="67799"/>
                    <a:pt x="199597" y="68180"/>
                  </a:cubicBezTo>
                  <a:cubicBezTo>
                    <a:pt x="195533" y="68942"/>
                    <a:pt x="191849" y="69704"/>
                    <a:pt x="187022" y="68053"/>
                  </a:cubicBezTo>
                  <a:cubicBezTo>
                    <a:pt x="182322" y="66402"/>
                    <a:pt x="179527" y="62718"/>
                    <a:pt x="176479" y="58653"/>
                  </a:cubicBezTo>
                  <a:cubicBezTo>
                    <a:pt x="174700" y="56240"/>
                    <a:pt x="172668" y="53572"/>
                    <a:pt x="170000" y="51286"/>
                  </a:cubicBezTo>
                  <a:cubicBezTo>
                    <a:pt x="166825" y="48364"/>
                    <a:pt x="164411" y="46840"/>
                    <a:pt x="162379" y="45824"/>
                  </a:cubicBezTo>
                  <a:cubicBezTo>
                    <a:pt x="160474" y="44934"/>
                    <a:pt x="158696" y="44553"/>
                    <a:pt x="156663" y="44299"/>
                  </a:cubicBezTo>
                  <a:cubicBezTo>
                    <a:pt x="153996" y="43918"/>
                    <a:pt x="151328" y="43156"/>
                    <a:pt x="148787" y="41886"/>
                  </a:cubicBezTo>
                  <a:cubicBezTo>
                    <a:pt x="146247" y="40743"/>
                    <a:pt x="143580" y="39091"/>
                    <a:pt x="140912" y="37059"/>
                  </a:cubicBezTo>
                  <a:cubicBezTo>
                    <a:pt x="139006" y="35662"/>
                    <a:pt x="135069" y="33121"/>
                    <a:pt x="130369" y="30199"/>
                  </a:cubicBezTo>
                  <a:cubicBezTo>
                    <a:pt x="123128" y="25754"/>
                    <a:pt x="114363" y="20165"/>
                    <a:pt x="108648" y="15846"/>
                  </a:cubicBezTo>
                  <a:cubicBezTo>
                    <a:pt x="103821" y="12035"/>
                    <a:pt x="102424" y="9113"/>
                    <a:pt x="101153" y="6700"/>
                  </a:cubicBezTo>
                  <a:cubicBezTo>
                    <a:pt x="100264" y="5049"/>
                    <a:pt x="99756" y="3778"/>
                    <a:pt x="96073" y="2762"/>
                  </a:cubicBezTo>
                  <a:cubicBezTo>
                    <a:pt x="92134" y="1619"/>
                    <a:pt x="87308" y="984"/>
                    <a:pt x="82861" y="476"/>
                  </a:cubicBezTo>
                  <a:cubicBezTo>
                    <a:pt x="77527" y="-32"/>
                    <a:pt x="73080" y="-160"/>
                    <a:pt x="72065" y="222"/>
                  </a:cubicBezTo>
                  <a:cubicBezTo>
                    <a:pt x="71430" y="349"/>
                    <a:pt x="70286" y="1619"/>
                    <a:pt x="69016" y="3397"/>
                  </a:cubicBezTo>
                  <a:cubicBezTo>
                    <a:pt x="67492" y="5303"/>
                    <a:pt x="66094" y="7843"/>
                    <a:pt x="65205" y="10511"/>
                  </a:cubicBezTo>
                  <a:cubicBezTo>
                    <a:pt x="62538" y="17751"/>
                    <a:pt x="58219" y="17116"/>
                    <a:pt x="53392" y="15338"/>
                  </a:cubicBezTo>
                  <a:cubicBezTo>
                    <a:pt x="53138" y="15338"/>
                    <a:pt x="52502" y="14956"/>
                    <a:pt x="51867" y="14702"/>
                  </a:cubicBezTo>
                  <a:cubicBezTo>
                    <a:pt x="51232" y="14448"/>
                    <a:pt x="50470" y="14194"/>
                    <a:pt x="49835" y="13940"/>
                  </a:cubicBezTo>
                  <a:cubicBezTo>
                    <a:pt x="48692" y="13559"/>
                    <a:pt x="45898" y="12289"/>
                    <a:pt x="42087" y="10511"/>
                  </a:cubicBezTo>
                  <a:lnTo>
                    <a:pt x="42087" y="10765"/>
                  </a:lnTo>
                  <a:cubicBezTo>
                    <a:pt x="40816" y="13432"/>
                    <a:pt x="40054" y="15211"/>
                    <a:pt x="33703" y="19275"/>
                  </a:cubicBezTo>
                  <a:lnTo>
                    <a:pt x="32941" y="19783"/>
                  </a:lnTo>
                  <a:cubicBezTo>
                    <a:pt x="26335" y="23975"/>
                    <a:pt x="22144" y="26516"/>
                    <a:pt x="20111" y="32105"/>
                  </a:cubicBezTo>
                  <a:cubicBezTo>
                    <a:pt x="19222" y="34264"/>
                    <a:pt x="19349" y="35534"/>
                    <a:pt x="19476" y="36551"/>
                  </a:cubicBezTo>
                  <a:cubicBezTo>
                    <a:pt x="19730" y="39218"/>
                    <a:pt x="19858" y="41378"/>
                    <a:pt x="16173" y="46332"/>
                  </a:cubicBezTo>
                  <a:cubicBezTo>
                    <a:pt x="15031" y="47856"/>
                    <a:pt x="14649" y="48491"/>
                    <a:pt x="14141" y="48999"/>
                  </a:cubicBezTo>
                </a:path>
              </a:pathLst>
            </a:custGeom>
            <a:solidFill>
              <a:srgbClr val="FFFFFF"/>
            </a:solidFill>
            <a:ln w="12700" cap="flat">
              <a:noFill/>
              <a:prstDash val="solid"/>
              <a:miter/>
            </a:ln>
          </p:spPr>
          <p:txBody>
            <a:bodyPr rtlCol="0" anchor="ctr"/>
            <a:lstStyle/>
            <a:p>
              <a:endParaRPr lang="en-GB"/>
            </a:p>
          </p:txBody>
        </p:sp>
        <p:sp>
          <p:nvSpPr>
            <p:cNvPr id="1443" name="Freeform: Shape 1442">
              <a:extLst>
                <a:ext uri="{FF2B5EF4-FFF2-40B4-BE49-F238E27FC236}">
                  <a16:creationId xmlns:a16="http://schemas.microsoft.com/office/drawing/2014/main" id="{2501A40E-4008-D434-D908-4FB6212822AE}"/>
                </a:ext>
              </a:extLst>
            </p:cNvPr>
            <p:cNvSpPr/>
            <p:nvPr/>
          </p:nvSpPr>
          <p:spPr>
            <a:xfrm>
              <a:off x="9415778" y="2022704"/>
              <a:ext cx="170233" cy="83711"/>
            </a:xfrm>
            <a:custGeom>
              <a:avLst/>
              <a:gdLst>
                <a:gd name="connsiteX0" fmla="*/ 167185 w 170233"/>
                <a:gd name="connsiteY0" fmla="*/ 59323 h 83711"/>
                <a:gd name="connsiteX1" fmla="*/ 167439 w 170233"/>
                <a:gd name="connsiteY1" fmla="*/ 51828 h 83711"/>
                <a:gd name="connsiteX2" fmla="*/ 161088 w 170233"/>
                <a:gd name="connsiteY2" fmla="*/ 49415 h 83711"/>
                <a:gd name="connsiteX3" fmla="*/ 154228 w 170233"/>
                <a:gd name="connsiteY3" fmla="*/ 47001 h 83711"/>
                <a:gd name="connsiteX4" fmla="*/ 148512 w 170233"/>
                <a:gd name="connsiteY4" fmla="*/ 40650 h 83711"/>
                <a:gd name="connsiteX5" fmla="*/ 145845 w 170233"/>
                <a:gd name="connsiteY5" fmla="*/ 31631 h 83711"/>
                <a:gd name="connsiteX6" fmla="*/ 147877 w 170233"/>
                <a:gd name="connsiteY6" fmla="*/ 25407 h 83711"/>
                <a:gd name="connsiteX7" fmla="*/ 150163 w 170233"/>
                <a:gd name="connsiteY7" fmla="*/ 23502 h 83711"/>
                <a:gd name="connsiteX8" fmla="*/ 146860 w 170233"/>
                <a:gd name="connsiteY8" fmla="*/ 17023 h 83711"/>
                <a:gd name="connsiteX9" fmla="*/ 142034 w 170233"/>
                <a:gd name="connsiteY9" fmla="*/ 14356 h 83711"/>
                <a:gd name="connsiteX10" fmla="*/ 130982 w 170233"/>
                <a:gd name="connsiteY10" fmla="*/ 12832 h 83711"/>
                <a:gd name="connsiteX11" fmla="*/ 119423 w 170233"/>
                <a:gd name="connsiteY11" fmla="*/ 14737 h 83711"/>
                <a:gd name="connsiteX12" fmla="*/ 106848 w 170233"/>
                <a:gd name="connsiteY12" fmla="*/ 15499 h 83711"/>
                <a:gd name="connsiteX13" fmla="*/ 97702 w 170233"/>
                <a:gd name="connsiteY13" fmla="*/ 13213 h 83711"/>
                <a:gd name="connsiteX14" fmla="*/ 89446 w 170233"/>
                <a:gd name="connsiteY14" fmla="*/ 11942 h 83711"/>
                <a:gd name="connsiteX15" fmla="*/ 76362 w 170233"/>
                <a:gd name="connsiteY15" fmla="*/ 5210 h 83711"/>
                <a:gd name="connsiteX16" fmla="*/ 72678 w 170233"/>
                <a:gd name="connsiteY16" fmla="*/ 1526 h 83711"/>
                <a:gd name="connsiteX17" fmla="*/ 64803 w 170233"/>
                <a:gd name="connsiteY17" fmla="*/ 764 h 83711"/>
                <a:gd name="connsiteX18" fmla="*/ 55529 w 170233"/>
                <a:gd name="connsiteY18" fmla="*/ 2415 h 83711"/>
                <a:gd name="connsiteX19" fmla="*/ 44733 w 170233"/>
                <a:gd name="connsiteY19" fmla="*/ 8894 h 83711"/>
                <a:gd name="connsiteX20" fmla="*/ 32284 w 170233"/>
                <a:gd name="connsiteY20" fmla="*/ 18421 h 83711"/>
                <a:gd name="connsiteX21" fmla="*/ 20217 w 170233"/>
                <a:gd name="connsiteY21" fmla="*/ 30107 h 83711"/>
                <a:gd name="connsiteX22" fmla="*/ 15390 w 170233"/>
                <a:gd name="connsiteY22" fmla="*/ 37093 h 83711"/>
                <a:gd name="connsiteX23" fmla="*/ 9546 w 170233"/>
                <a:gd name="connsiteY23" fmla="*/ 45604 h 83711"/>
                <a:gd name="connsiteX24" fmla="*/ 9546 w 170233"/>
                <a:gd name="connsiteY24" fmla="*/ 45604 h 83711"/>
                <a:gd name="connsiteX25" fmla="*/ 2687 w 170233"/>
                <a:gd name="connsiteY25" fmla="*/ 53861 h 83711"/>
                <a:gd name="connsiteX26" fmla="*/ 2687 w 170233"/>
                <a:gd name="connsiteY26" fmla="*/ 54115 h 83711"/>
                <a:gd name="connsiteX27" fmla="*/ 909 w 170233"/>
                <a:gd name="connsiteY27" fmla="*/ 58941 h 83711"/>
                <a:gd name="connsiteX28" fmla="*/ 20 w 170233"/>
                <a:gd name="connsiteY28" fmla="*/ 62244 h 83711"/>
                <a:gd name="connsiteX29" fmla="*/ 2307 w 170233"/>
                <a:gd name="connsiteY29" fmla="*/ 67706 h 83711"/>
                <a:gd name="connsiteX30" fmla="*/ 12469 w 170233"/>
                <a:gd name="connsiteY30" fmla="*/ 74566 h 83711"/>
                <a:gd name="connsiteX31" fmla="*/ 24155 w 170233"/>
                <a:gd name="connsiteY31" fmla="*/ 77106 h 83711"/>
                <a:gd name="connsiteX32" fmla="*/ 34316 w 170233"/>
                <a:gd name="connsiteY32" fmla="*/ 78630 h 83711"/>
                <a:gd name="connsiteX33" fmla="*/ 40287 w 170233"/>
                <a:gd name="connsiteY33" fmla="*/ 81171 h 83711"/>
                <a:gd name="connsiteX34" fmla="*/ 52227 w 170233"/>
                <a:gd name="connsiteY34" fmla="*/ 83712 h 83711"/>
                <a:gd name="connsiteX35" fmla="*/ 62389 w 170233"/>
                <a:gd name="connsiteY35" fmla="*/ 80028 h 83711"/>
                <a:gd name="connsiteX36" fmla="*/ 76997 w 170233"/>
                <a:gd name="connsiteY36" fmla="*/ 75455 h 83711"/>
                <a:gd name="connsiteX37" fmla="*/ 85889 w 170233"/>
                <a:gd name="connsiteY37" fmla="*/ 77233 h 83711"/>
                <a:gd name="connsiteX38" fmla="*/ 100242 w 170233"/>
                <a:gd name="connsiteY38" fmla="*/ 79266 h 83711"/>
                <a:gd name="connsiteX39" fmla="*/ 141271 w 170233"/>
                <a:gd name="connsiteY39" fmla="*/ 79266 h 83711"/>
                <a:gd name="connsiteX40" fmla="*/ 154610 w 170233"/>
                <a:gd name="connsiteY40" fmla="*/ 79266 h 83711"/>
                <a:gd name="connsiteX41" fmla="*/ 154610 w 170233"/>
                <a:gd name="connsiteY41" fmla="*/ 79266 h 83711"/>
                <a:gd name="connsiteX42" fmla="*/ 157277 w 170233"/>
                <a:gd name="connsiteY42" fmla="*/ 79266 h 83711"/>
                <a:gd name="connsiteX43" fmla="*/ 170233 w 170233"/>
                <a:gd name="connsiteY43" fmla="*/ 78122 h 83711"/>
                <a:gd name="connsiteX44" fmla="*/ 168709 w 170233"/>
                <a:gd name="connsiteY44" fmla="*/ 74820 h 83711"/>
                <a:gd name="connsiteX45" fmla="*/ 166168 w 170233"/>
                <a:gd name="connsiteY45" fmla="*/ 63768 h 83711"/>
                <a:gd name="connsiteX46" fmla="*/ 167566 w 170233"/>
                <a:gd name="connsiteY46" fmla="*/ 59323 h 8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0233" h="83711">
                  <a:moveTo>
                    <a:pt x="167185" y="59323"/>
                  </a:moveTo>
                  <a:cubicBezTo>
                    <a:pt x="168328" y="55893"/>
                    <a:pt x="169217" y="53098"/>
                    <a:pt x="167439" y="51828"/>
                  </a:cubicBezTo>
                  <a:cubicBezTo>
                    <a:pt x="165279" y="50304"/>
                    <a:pt x="163120" y="49923"/>
                    <a:pt x="161088" y="49415"/>
                  </a:cubicBezTo>
                  <a:cubicBezTo>
                    <a:pt x="158801" y="48907"/>
                    <a:pt x="156642" y="48399"/>
                    <a:pt x="154228" y="47001"/>
                  </a:cubicBezTo>
                  <a:cubicBezTo>
                    <a:pt x="151815" y="45477"/>
                    <a:pt x="149910" y="43191"/>
                    <a:pt x="148512" y="40650"/>
                  </a:cubicBezTo>
                  <a:cubicBezTo>
                    <a:pt x="146860" y="37474"/>
                    <a:pt x="145845" y="33918"/>
                    <a:pt x="145845" y="31631"/>
                  </a:cubicBezTo>
                  <a:cubicBezTo>
                    <a:pt x="145845" y="29218"/>
                    <a:pt x="146353" y="27058"/>
                    <a:pt x="147877" y="25407"/>
                  </a:cubicBezTo>
                  <a:cubicBezTo>
                    <a:pt x="148512" y="24645"/>
                    <a:pt x="149274" y="24010"/>
                    <a:pt x="150163" y="23502"/>
                  </a:cubicBezTo>
                  <a:cubicBezTo>
                    <a:pt x="149528" y="21469"/>
                    <a:pt x="148385" y="18802"/>
                    <a:pt x="146860" y="17023"/>
                  </a:cubicBezTo>
                  <a:cubicBezTo>
                    <a:pt x="145718" y="15753"/>
                    <a:pt x="144193" y="14864"/>
                    <a:pt x="142034" y="14356"/>
                  </a:cubicBezTo>
                  <a:cubicBezTo>
                    <a:pt x="139494" y="13721"/>
                    <a:pt x="135936" y="13213"/>
                    <a:pt x="130982" y="12832"/>
                  </a:cubicBezTo>
                  <a:cubicBezTo>
                    <a:pt x="126664" y="12450"/>
                    <a:pt x="122853" y="13721"/>
                    <a:pt x="119423" y="14737"/>
                  </a:cubicBezTo>
                  <a:cubicBezTo>
                    <a:pt x="114851" y="16134"/>
                    <a:pt x="111040" y="17404"/>
                    <a:pt x="106848" y="15499"/>
                  </a:cubicBezTo>
                  <a:cubicBezTo>
                    <a:pt x="103418" y="13975"/>
                    <a:pt x="101513" y="13721"/>
                    <a:pt x="97702" y="13213"/>
                  </a:cubicBezTo>
                  <a:cubicBezTo>
                    <a:pt x="95670" y="12958"/>
                    <a:pt x="93129" y="12577"/>
                    <a:pt x="89446" y="11942"/>
                  </a:cubicBezTo>
                  <a:cubicBezTo>
                    <a:pt x="80808" y="10418"/>
                    <a:pt x="79030" y="8386"/>
                    <a:pt x="76362" y="5210"/>
                  </a:cubicBezTo>
                  <a:cubicBezTo>
                    <a:pt x="75472" y="4194"/>
                    <a:pt x="74457" y="2924"/>
                    <a:pt x="72678" y="1526"/>
                  </a:cubicBezTo>
                  <a:cubicBezTo>
                    <a:pt x="70010" y="-633"/>
                    <a:pt x="67851" y="-125"/>
                    <a:pt x="64803" y="764"/>
                  </a:cubicBezTo>
                  <a:cubicBezTo>
                    <a:pt x="62389" y="1399"/>
                    <a:pt x="59468" y="2161"/>
                    <a:pt x="55529" y="2415"/>
                  </a:cubicBezTo>
                  <a:cubicBezTo>
                    <a:pt x="51338" y="2543"/>
                    <a:pt x="48290" y="5464"/>
                    <a:pt x="44733" y="8894"/>
                  </a:cubicBezTo>
                  <a:cubicBezTo>
                    <a:pt x="41430" y="12069"/>
                    <a:pt x="37746" y="15626"/>
                    <a:pt x="32284" y="18421"/>
                  </a:cubicBezTo>
                  <a:cubicBezTo>
                    <a:pt x="25044" y="22231"/>
                    <a:pt x="22758" y="25788"/>
                    <a:pt x="20217" y="30107"/>
                  </a:cubicBezTo>
                  <a:cubicBezTo>
                    <a:pt x="18820" y="32266"/>
                    <a:pt x="17422" y="34553"/>
                    <a:pt x="15390" y="37093"/>
                  </a:cubicBezTo>
                  <a:cubicBezTo>
                    <a:pt x="12849" y="40142"/>
                    <a:pt x="11071" y="43191"/>
                    <a:pt x="9546" y="45604"/>
                  </a:cubicBezTo>
                  <a:lnTo>
                    <a:pt x="9546" y="45604"/>
                  </a:lnTo>
                  <a:cubicBezTo>
                    <a:pt x="7260" y="49288"/>
                    <a:pt x="5482" y="52209"/>
                    <a:pt x="2687" y="53861"/>
                  </a:cubicBezTo>
                  <a:lnTo>
                    <a:pt x="2687" y="54115"/>
                  </a:lnTo>
                  <a:cubicBezTo>
                    <a:pt x="2560" y="56274"/>
                    <a:pt x="1798" y="57544"/>
                    <a:pt x="909" y="58941"/>
                  </a:cubicBezTo>
                  <a:cubicBezTo>
                    <a:pt x="401" y="59831"/>
                    <a:pt x="-107" y="60720"/>
                    <a:pt x="20" y="62244"/>
                  </a:cubicBezTo>
                  <a:cubicBezTo>
                    <a:pt x="147" y="64023"/>
                    <a:pt x="655" y="65801"/>
                    <a:pt x="2307" y="67706"/>
                  </a:cubicBezTo>
                  <a:cubicBezTo>
                    <a:pt x="4084" y="69866"/>
                    <a:pt x="7133" y="72152"/>
                    <a:pt x="12469" y="74566"/>
                  </a:cubicBezTo>
                  <a:cubicBezTo>
                    <a:pt x="18185" y="77233"/>
                    <a:pt x="21233" y="77106"/>
                    <a:pt x="24155" y="77106"/>
                  </a:cubicBezTo>
                  <a:cubicBezTo>
                    <a:pt x="27076" y="77106"/>
                    <a:pt x="29998" y="76979"/>
                    <a:pt x="34316" y="78630"/>
                  </a:cubicBezTo>
                  <a:cubicBezTo>
                    <a:pt x="36984" y="79647"/>
                    <a:pt x="38763" y="80409"/>
                    <a:pt x="40287" y="81171"/>
                  </a:cubicBezTo>
                  <a:cubicBezTo>
                    <a:pt x="43716" y="82695"/>
                    <a:pt x="45749" y="83712"/>
                    <a:pt x="52227" y="83712"/>
                  </a:cubicBezTo>
                  <a:cubicBezTo>
                    <a:pt x="56165" y="83712"/>
                    <a:pt x="59341" y="81806"/>
                    <a:pt x="62389" y="80028"/>
                  </a:cubicBezTo>
                  <a:cubicBezTo>
                    <a:pt x="66581" y="77614"/>
                    <a:pt x="70773" y="75074"/>
                    <a:pt x="76997" y="75455"/>
                  </a:cubicBezTo>
                  <a:cubicBezTo>
                    <a:pt x="81697" y="75709"/>
                    <a:pt x="83729" y="76471"/>
                    <a:pt x="85889" y="77233"/>
                  </a:cubicBezTo>
                  <a:cubicBezTo>
                    <a:pt x="88429" y="78122"/>
                    <a:pt x="91097" y="79011"/>
                    <a:pt x="100242" y="79266"/>
                  </a:cubicBezTo>
                  <a:cubicBezTo>
                    <a:pt x="112056" y="79520"/>
                    <a:pt x="128442" y="79520"/>
                    <a:pt x="141271" y="79266"/>
                  </a:cubicBezTo>
                  <a:cubicBezTo>
                    <a:pt x="147496" y="79266"/>
                    <a:pt x="152831" y="79266"/>
                    <a:pt x="154610" y="79266"/>
                  </a:cubicBezTo>
                  <a:lnTo>
                    <a:pt x="154610" y="79266"/>
                  </a:lnTo>
                  <a:cubicBezTo>
                    <a:pt x="154610" y="79266"/>
                    <a:pt x="157277" y="79266"/>
                    <a:pt x="157277" y="79266"/>
                  </a:cubicBezTo>
                  <a:cubicBezTo>
                    <a:pt x="165406" y="79266"/>
                    <a:pt x="170233" y="79266"/>
                    <a:pt x="170233" y="78122"/>
                  </a:cubicBezTo>
                  <a:cubicBezTo>
                    <a:pt x="170233" y="77106"/>
                    <a:pt x="169471" y="75963"/>
                    <a:pt x="168709" y="74820"/>
                  </a:cubicBezTo>
                  <a:cubicBezTo>
                    <a:pt x="166803" y="72025"/>
                    <a:pt x="164899" y="69231"/>
                    <a:pt x="166168" y="63768"/>
                  </a:cubicBezTo>
                  <a:cubicBezTo>
                    <a:pt x="166676" y="62117"/>
                    <a:pt x="167058" y="60720"/>
                    <a:pt x="167566" y="59323"/>
                  </a:cubicBezTo>
                </a:path>
              </a:pathLst>
            </a:custGeom>
            <a:solidFill>
              <a:srgbClr val="FFFFFF"/>
            </a:solidFill>
            <a:ln w="12700" cap="flat">
              <a:noFill/>
              <a:prstDash val="solid"/>
              <a:miter/>
            </a:ln>
          </p:spPr>
          <p:txBody>
            <a:bodyPr rtlCol="0" anchor="ctr"/>
            <a:lstStyle/>
            <a:p>
              <a:endParaRPr lang="en-GB"/>
            </a:p>
          </p:txBody>
        </p:sp>
        <p:sp>
          <p:nvSpPr>
            <p:cNvPr id="1444" name="Freeform: Shape 1443">
              <a:extLst>
                <a:ext uri="{FF2B5EF4-FFF2-40B4-BE49-F238E27FC236}">
                  <a16:creationId xmlns:a16="http://schemas.microsoft.com/office/drawing/2014/main" id="{92663539-D6F6-CAAF-964B-9C1C175DBD92}"/>
                </a:ext>
              </a:extLst>
            </p:cNvPr>
            <p:cNvSpPr/>
            <p:nvPr/>
          </p:nvSpPr>
          <p:spPr>
            <a:xfrm>
              <a:off x="11058833" y="2285767"/>
              <a:ext cx="12544" cy="8683"/>
            </a:xfrm>
            <a:custGeom>
              <a:avLst/>
              <a:gdLst>
                <a:gd name="connsiteX0" fmla="*/ 12101 w 12544"/>
                <a:gd name="connsiteY0" fmla="*/ 5470 h 8683"/>
                <a:gd name="connsiteX1" fmla="*/ 2701 w 12544"/>
                <a:gd name="connsiteY1" fmla="*/ 2167 h 8683"/>
                <a:gd name="connsiteX2" fmla="*/ 3971 w 12544"/>
                <a:gd name="connsiteY2" fmla="*/ 8645 h 8683"/>
                <a:gd name="connsiteX3" fmla="*/ 12101 w 12544"/>
                <a:gd name="connsiteY3" fmla="*/ 5343 h 8683"/>
              </a:gdLst>
              <a:ahLst/>
              <a:cxnLst>
                <a:cxn ang="0">
                  <a:pos x="connsiteX0" y="connsiteY0"/>
                </a:cxn>
                <a:cxn ang="0">
                  <a:pos x="connsiteX1" y="connsiteY1"/>
                </a:cxn>
                <a:cxn ang="0">
                  <a:pos x="connsiteX2" y="connsiteY2"/>
                </a:cxn>
                <a:cxn ang="0">
                  <a:pos x="connsiteX3" y="connsiteY3"/>
                </a:cxn>
              </a:cxnLst>
              <a:rect l="l" t="t" r="r" b="b"/>
              <a:pathLst>
                <a:path w="12544" h="8683">
                  <a:moveTo>
                    <a:pt x="12101" y="5470"/>
                  </a:moveTo>
                  <a:cubicBezTo>
                    <a:pt x="14006" y="1532"/>
                    <a:pt x="9561" y="-2660"/>
                    <a:pt x="2701" y="2167"/>
                  </a:cubicBezTo>
                  <a:cubicBezTo>
                    <a:pt x="-1491" y="5089"/>
                    <a:pt x="-601" y="8645"/>
                    <a:pt x="3971" y="8645"/>
                  </a:cubicBezTo>
                  <a:cubicBezTo>
                    <a:pt x="8544" y="8645"/>
                    <a:pt x="10196" y="9281"/>
                    <a:pt x="12101" y="5343"/>
                  </a:cubicBezTo>
                </a:path>
              </a:pathLst>
            </a:custGeom>
            <a:solidFill>
              <a:srgbClr val="FFFFFF"/>
            </a:solidFill>
            <a:ln w="12700" cap="flat">
              <a:noFill/>
              <a:prstDash val="solid"/>
              <a:miter/>
            </a:ln>
          </p:spPr>
          <p:txBody>
            <a:bodyPr rtlCol="0" anchor="ctr"/>
            <a:lstStyle/>
            <a:p>
              <a:endParaRPr lang="en-GB"/>
            </a:p>
          </p:txBody>
        </p:sp>
        <p:sp>
          <p:nvSpPr>
            <p:cNvPr id="1445" name="Freeform: Shape 1444">
              <a:extLst>
                <a:ext uri="{FF2B5EF4-FFF2-40B4-BE49-F238E27FC236}">
                  <a16:creationId xmlns:a16="http://schemas.microsoft.com/office/drawing/2014/main" id="{879F6B42-9B70-AF18-D773-45C5F7A0BD34}"/>
                </a:ext>
              </a:extLst>
            </p:cNvPr>
            <p:cNvSpPr/>
            <p:nvPr/>
          </p:nvSpPr>
          <p:spPr>
            <a:xfrm>
              <a:off x="8923051" y="3052268"/>
              <a:ext cx="118023" cy="205445"/>
            </a:xfrm>
            <a:custGeom>
              <a:avLst/>
              <a:gdLst>
                <a:gd name="connsiteX0" fmla="*/ 104051 w 118023"/>
                <a:gd name="connsiteY0" fmla="*/ 102611 h 205445"/>
                <a:gd name="connsiteX1" fmla="*/ 97826 w 118023"/>
                <a:gd name="connsiteY1" fmla="*/ 86733 h 205445"/>
                <a:gd name="connsiteX2" fmla="*/ 78264 w 118023"/>
                <a:gd name="connsiteY2" fmla="*/ 61709 h 205445"/>
                <a:gd name="connsiteX3" fmla="*/ 69500 w 118023"/>
                <a:gd name="connsiteY3" fmla="*/ 44180 h 205445"/>
                <a:gd name="connsiteX4" fmla="*/ 51589 w 118023"/>
                <a:gd name="connsiteY4" fmla="*/ 16869 h 205445"/>
                <a:gd name="connsiteX5" fmla="*/ 47016 w 118023"/>
                <a:gd name="connsiteY5" fmla="*/ 10010 h 205445"/>
                <a:gd name="connsiteX6" fmla="*/ 37617 w 118023"/>
                <a:gd name="connsiteY6" fmla="*/ 4548 h 205445"/>
                <a:gd name="connsiteX7" fmla="*/ 30757 w 118023"/>
                <a:gd name="connsiteY7" fmla="*/ 3278 h 205445"/>
                <a:gd name="connsiteX8" fmla="*/ 24279 w 118023"/>
                <a:gd name="connsiteY8" fmla="*/ 2008 h 205445"/>
                <a:gd name="connsiteX9" fmla="*/ 28217 w 118023"/>
                <a:gd name="connsiteY9" fmla="*/ 13059 h 205445"/>
                <a:gd name="connsiteX10" fmla="*/ 21992 w 118023"/>
                <a:gd name="connsiteY10" fmla="*/ 14964 h 205445"/>
                <a:gd name="connsiteX11" fmla="*/ 21992 w 118023"/>
                <a:gd name="connsiteY11" fmla="*/ 22459 h 205445"/>
                <a:gd name="connsiteX12" fmla="*/ 14879 w 118023"/>
                <a:gd name="connsiteY12" fmla="*/ 35796 h 205445"/>
                <a:gd name="connsiteX13" fmla="*/ 7130 w 118023"/>
                <a:gd name="connsiteY13" fmla="*/ 39099 h 205445"/>
                <a:gd name="connsiteX14" fmla="*/ 11703 w 118023"/>
                <a:gd name="connsiteY14" fmla="*/ 51801 h 205445"/>
                <a:gd name="connsiteX15" fmla="*/ 10688 w 118023"/>
                <a:gd name="connsiteY15" fmla="*/ 73904 h 205445"/>
                <a:gd name="connsiteX16" fmla="*/ 2558 w 118023"/>
                <a:gd name="connsiteY16" fmla="*/ 84955 h 205445"/>
                <a:gd name="connsiteX17" fmla="*/ 2558 w 118023"/>
                <a:gd name="connsiteY17" fmla="*/ 98928 h 205445"/>
                <a:gd name="connsiteX18" fmla="*/ 8020 w 118023"/>
                <a:gd name="connsiteY18" fmla="*/ 157105 h 205445"/>
                <a:gd name="connsiteX19" fmla="*/ 15768 w 118023"/>
                <a:gd name="connsiteY19" fmla="*/ 180224 h 205445"/>
                <a:gd name="connsiteX20" fmla="*/ 34314 w 118023"/>
                <a:gd name="connsiteY20" fmla="*/ 202072 h 205445"/>
                <a:gd name="connsiteX21" fmla="*/ 59084 w 118023"/>
                <a:gd name="connsiteY21" fmla="*/ 202072 h 205445"/>
                <a:gd name="connsiteX22" fmla="*/ 76994 w 118023"/>
                <a:gd name="connsiteY22" fmla="*/ 190005 h 205445"/>
                <a:gd name="connsiteX23" fmla="*/ 101129 w 118023"/>
                <a:gd name="connsiteY23" fmla="*/ 180605 h 205445"/>
                <a:gd name="connsiteX24" fmla="*/ 112561 w 118023"/>
                <a:gd name="connsiteY24" fmla="*/ 169172 h 205445"/>
                <a:gd name="connsiteX25" fmla="*/ 115102 w 118023"/>
                <a:gd name="connsiteY25" fmla="*/ 155454 h 205445"/>
                <a:gd name="connsiteX26" fmla="*/ 118023 w 118023"/>
                <a:gd name="connsiteY26" fmla="*/ 136654 h 205445"/>
                <a:gd name="connsiteX27" fmla="*/ 111799 w 118023"/>
                <a:gd name="connsiteY27" fmla="*/ 118489 h 205445"/>
                <a:gd name="connsiteX28" fmla="*/ 104051 w 118023"/>
                <a:gd name="connsiteY28" fmla="*/ 102865 h 20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023" h="205445">
                  <a:moveTo>
                    <a:pt x="104051" y="102611"/>
                  </a:moveTo>
                  <a:cubicBezTo>
                    <a:pt x="100494" y="94863"/>
                    <a:pt x="102019" y="93847"/>
                    <a:pt x="97826" y="86733"/>
                  </a:cubicBezTo>
                  <a:cubicBezTo>
                    <a:pt x="93634" y="79620"/>
                    <a:pt x="87156" y="74031"/>
                    <a:pt x="78264" y="61709"/>
                  </a:cubicBezTo>
                  <a:cubicBezTo>
                    <a:pt x="69500" y="49388"/>
                    <a:pt x="72802" y="52944"/>
                    <a:pt x="69500" y="44180"/>
                  </a:cubicBezTo>
                  <a:cubicBezTo>
                    <a:pt x="65562" y="27286"/>
                    <a:pt x="56162" y="20807"/>
                    <a:pt x="51589" y="16869"/>
                  </a:cubicBezTo>
                  <a:cubicBezTo>
                    <a:pt x="47016" y="12932"/>
                    <a:pt x="49049" y="14583"/>
                    <a:pt x="47016" y="10010"/>
                  </a:cubicBezTo>
                  <a:cubicBezTo>
                    <a:pt x="45111" y="5437"/>
                    <a:pt x="41555" y="5818"/>
                    <a:pt x="37617" y="4548"/>
                  </a:cubicBezTo>
                  <a:cubicBezTo>
                    <a:pt x="33679" y="3278"/>
                    <a:pt x="32790" y="6835"/>
                    <a:pt x="30757" y="3278"/>
                  </a:cubicBezTo>
                  <a:cubicBezTo>
                    <a:pt x="28852" y="-279"/>
                    <a:pt x="25549" y="-1295"/>
                    <a:pt x="24279" y="2008"/>
                  </a:cubicBezTo>
                  <a:cubicBezTo>
                    <a:pt x="23009" y="5310"/>
                    <a:pt x="28471" y="8232"/>
                    <a:pt x="28217" y="13059"/>
                  </a:cubicBezTo>
                  <a:cubicBezTo>
                    <a:pt x="27963" y="17886"/>
                    <a:pt x="24914" y="14710"/>
                    <a:pt x="21992" y="14964"/>
                  </a:cubicBezTo>
                  <a:cubicBezTo>
                    <a:pt x="19071" y="15218"/>
                    <a:pt x="21357" y="17505"/>
                    <a:pt x="21992" y="22459"/>
                  </a:cubicBezTo>
                  <a:cubicBezTo>
                    <a:pt x="22628" y="27286"/>
                    <a:pt x="18690" y="30207"/>
                    <a:pt x="14879" y="35796"/>
                  </a:cubicBezTo>
                  <a:cubicBezTo>
                    <a:pt x="10941" y="41258"/>
                    <a:pt x="10688" y="37702"/>
                    <a:pt x="7130" y="39099"/>
                  </a:cubicBezTo>
                  <a:cubicBezTo>
                    <a:pt x="3574" y="40369"/>
                    <a:pt x="9417" y="44942"/>
                    <a:pt x="11703" y="51801"/>
                  </a:cubicBezTo>
                  <a:cubicBezTo>
                    <a:pt x="13990" y="58661"/>
                    <a:pt x="11703" y="63107"/>
                    <a:pt x="10688" y="73904"/>
                  </a:cubicBezTo>
                  <a:cubicBezTo>
                    <a:pt x="9671" y="84701"/>
                    <a:pt x="7765" y="79112"/>
                    <a:pt x="2558" y="84955"/>
                  </a:cubicBezTo>
                  <a:cubicBezTo>
                    <a:pt x="-2651" y="90798"/>
                    <a:pt x="1541" y="89782"/>
                    <a:pt x="2558" y="98928"/>
                  </a:cubicBezTo>
                  <a:cubicBezTo>
                    <a:pt x="3574" y="108073"/>
                    <a:pt x="5225" y="144403"/>
                    <a:pt x="8020" y="157105"/>
                  </a:cubicBezTo>
                  <a:cubicBezTo>
                    <a:pt x="10941" y="169808"/>
                    <a:pt x="11576" y="171459"/>
                    <a:pt x="15768" y="180224"/>
                  </a:cubicBezTo>
                  <a:cubicBezTo>
                    <a:pt x="19960" y="188988"/>
                    <a:pt x="26566" y="196229"/>
                    <a:pt x="34314" y="202072"/>
                  </a:cubicBezTo>
                  <a:cubicBezTo>
                    <a:pt x="42062" y="207915"/>
                    <a:pt x="51209" y="204994"/>
                    <a:pt x="59084" y="202072"/>
                  </a:cubicBezTo>
                  <a:cubicBezTo>
                    <a:pt x="66960" y="199150"/>
                    <a:pt x="71151" y="195213"/>
                    <a:pt x="76994" y="190005"/>
                  </a:cubicBezTo>
                  <a:cubicBezTo>
                    <a:pt x="82838" y="184796"/>
                    <a:pt x="92618" y="185178"/>
                    <a:pt x="101129" y="180605"/>
                  </a:cubicBezTo>
                  <a:cubicBezTo>
                    <a:pt x="109640" y="176032"/>
                    <a:pt x="110910" y="174762"/>
                    <a:pt x="112561" y="169172"/>
                  </a:cubicBezTo>
                  <a:cubicBezTo>
                    <a:pt x="114212" y="163583"/>
                    <a:pt x="113832" y="161043"/>
                    <a:pt x="115102" y="155454"/>
                  </a:cubicBezTo>
                  <a:cubicBezTo>
                    <a:pt x="116372" y="149992"/>
                    <a:pt x="118023" y="145038"/>
                    <a:pt x="118023" y="136654"/>
                  </a:cubicBezTo>
                  <a:cubicBezTo>
                    <a:pt x="118023" y="128270"/>
                    <a:pt x="116372" y="126619"/>
                    <a:pt x="111799" y="118489"/>
                  </a:cubicBezTo>
                  <a:cubicBezTo>
                    <a:pt x="107226" y="110360"/>
                    <a:pt x="107608" y="110741"/>
                    <a:pt x="104051" y="102865"/>
                  </a:cubicBezTo>
                </a:path>
              </a:pathLst>
            </a:custGeom>
            <a:solidFill>
              <a:srgbClr val="FFFFFF"/>
            </a:solidFill>
            <a:ln w="12700" cap="flat">
              <a:noFill/>
              <a:prstDash val="solid"/>
              <a:miter/>
            </a:ln>
          </p:spPr>
          <p:txBody>
            <a:bodyPr rtlCol="0" anchor="ctr"/>
            <a:lstStyle/>
            <a:p>
              <a:endParaRPr lang="en-GB"/>
            </a:p>
          </p:txBody>
        </p:sp>
        <p:sp>
          <p:nvSpPr>
            <p:cNvPr id="1446" name="Freeform: Shape 1445">
              <a:extLst>
                <a:ext uri="{FF2B5EF4-FFF2-40B4-BE49-F238E27FC236}">
                  <a16:creationId xmlns:a16="http://schemas.microsoft.com/office/drawing/2014/main" id="{8FEAADCA-B4BA-D508-4937-D0FE31B1EAFE}"/>
                </a:ext>
              </a:extLst>
            </p:cNvPr>
            <p:cNvSpPr/>
            <p:nvPr/>
          </p:nvSpPr>
          <p:spPr>
            <a:xfrm>
              <a:off x="9601600" y="2845326"/>
              <a:ext cx="80600" cy="365731"/>
            </a:xfrm>
            <a:custGeom>
              <a:avLst/>
              <a:gdLst>
                <a:gd name="connsiteX0" fmla="*/ 4989 w 80600"/>
                <a:gd name="connsiteY0" fmla="*/ 148105 h 365731"/>
                <a:gd name="connsiteX1" fmla="*/ 162 w 80600"/>
                <a:gd name="connsiteY1" fmla="*/ 157250 h 365731"/>
                <a:gd name="connsiteX2" fmla="*/ 3465 w 80600"/>
                <a:gd name="connsiteY2" fmla="*/ 167031 h 365731"/>
                <a:gd name="connsiteX3" fmla="*/ 10960 w 80600"/>
                <a:gd name="connsiteY3" fmla="*/ 156361 h 365731"/>
                <a:gd name="connsiteX4" fmla="*/ 4989 w 80600"/>
                <a:gd name="connsiteY4" fmla="*/ 148105 h 365731"/>
                <a:gd name="connsiteX5" fmla="*/ 21375 w 80600"/>
                <a:gd name="connsiteY5" fmla="*/ 111775 h 365731"/>
                <a:gd name="connsiteX6" fmla="*/ 19978 w 80600"/>
                <a:gd name="connsiteY6" fmla="*/ 99581 h 365731"/>
                <a:gd name="connsiteX7" fmla="*/ 21756 w 80600"/>
                <a:gd name="connsiteY7" fmla="*/ 89800 h 365731"/>
                <a:gd name="connsiteX8" fmla="*/ 23281 w 80600"/>
                <a:gd name="connsiteY8" fmla="*/ 81924 h 365731"/>
                <a:gd name="connsiteX9" fmla="*/ 14262 w 80600"/>
                <a:gd name="connsiteY9" fmla="*/ 82051 h 365731"/>
                <a:gd name="connsiteX10" fmla="*/ 10070 w 80600"/>
                <a:gd name="connsiteY10" fmla="*/ 89165 h 365731"/>
                <a:gd name="connsiteX11" fmla="*/ 13373 w 80600"/>
                <a:gd name="connsiteY11" fmla="*/ 101994 h 365731"/>
                <a:gd name="connsiteX12" fmla="*/ 16167 w 80600"/>
                <a:gd name="connsiteY12" fmla="*/ 110886 h 365731"/>
                <a:gd name="connsiteX13" fmla="*/ 16549 w 80600"/>
                <a:gd name="connsiteY13" fmla="*/ 120032 h 365731"/>
                <a:gd name="connsiteX14" fmla="*/ 21629 w 80600"/>
                <a:gd name="connsiteY14" fmla="*/ 111521 h 365731"/>
                <a:gd name="connsiteX15" fmla="*/ 80442 w 80600"/>
                <a:gd name="connsiteY15" fmla="*/ 348931 h 365731"/>
                <a:gd name="connsiteX16" fmla="*/ 75234 w 80600"/>
                <a:gd name="connsiteY16" fmla="*/ 348931 h 365731"/>
                <a:gd name="connsiteX17" fmla="*/ 73074 w 80600"/>
                <a:gd name="connsiteY17" fmla="*/ 359728 h 365731"/>
                <a:gd name="connsiteX18" fmla="*/ 78790 w 80600"/>
                <a:gd name="connsiteY18" fmla="*/ 365698 h 365731"/>
                <a:gd name="connsiteX19" fmla="*/ 80061 w 80600"/>
                <a:gd name="connsiteY19" fmla="*/ 356426 h 365731"/>
                <a:gd name="connsiteX20" fmla="*/ 80442 w 80600"/>
                <a:gd name="connsiteY20" fmla="*/ 348931 h 365731"/>
                <a:gd name="connsiteX21" fmla="*/ 75742 w 80600"/>
                <a:gd name="connsiteY21" fmla="*/ 338007 h 365731"/>
                <a:gd name="connsiteX22" fmla="*/ 71169 w 80600"/>
                <a:gd name="connsiteY22" fmla="*/ 334958 h 365731"/>
                <a:gd name="connsiteX23" fmla="*/ 67866 w 80600"/>
                <a:gd name="connsiteY23" fmla="*/ 340166 h 365731"/>
                <a:gd name="connsiteX24" fmla="*/ 75615 w 80600"/>
                <a:gd name="connsiteY24" fmla="*/ 338007 h 365731"/>
                <a:gd name="connsiteX25" fmla="*/ 40810 w 80600"/>
                <a:gd name="connsiteY25" fmla="*/ 284275 h 365731"/>
                <a:gd name="connsiteX26" fmla="*/ 40937 w 80600"/>
                <a:gd name="connsiteY26" fmla="*/ 288848 h 365731"/>
                <a:gd name="connsiteX27" fmla="*/ 46780 w 80600"/>
                <a:gd name="connsiteY27" fmla="*/ 290754 h 365731"/>
                <a:gd name="connsiteX28" fmla="*/ 40810 w 80600"/>
                <a:gd name="connsiteY28" fmla="*/ 284275 h 365731"/>
                <a:gd name="connsiteX29" fmla="*/ 21756 w 80600"/>
                <a:gd name="connsiteY29" fmla="*/ 234736 h 365731"/>
                <a:gd name="connsiteX30" fmla="*/ 18708 w 80600"/>
                <a:gd name="connsiteY30" fmla="*/ 240960 h 365731"/>
                <a:gd name="connsiteX31" fmla="*/ 24043 w 80600"/>
                <a:gd name="connsiteY31" fmla="*/ 239563 h 365731"/>
                <a:gd name="connsiteX32" fmla="*/ 21756 w 80600"/>
                <a:gd name="connsiteY32" fmla="*/ 234862 h 365731"/>
                <a:gd name="connsiteX33" fmla="*/ 24043 w 80600"/>
                <a:gd name="connsiteY33" fmla="*/ 38736 h 365731"/>
                <a:gd name="connsiteX34" fmla="*/ 24551 w 80600"/>
                <a:gd name="connsiteY34" fmla="*/ 46357 h 365731"/>
                <a:gd name="connsiteX35" fmla="*/ 26329 w 80600"/>
                <a:gd name="connsiteY35" fmla="*/ 53979 h 365731"/>
                <a:gd name="connsiteX36" fmla="*/ 23408 w 80600"/>
                <a:gd name="connsiteY36" fmla="*/ 63125 h 365731"/>
                <a:gd name="connsiteX37" fmla="*/ 25313 w 80600"/>
                <a:gd name="connsiteY37" fmla="*/ 71890 h 365731"/>
                <a:gd name="connsiteX38" fmla="*/ 30775 w 80600"/>
                <a:gd name="connsiteY38" fmla="*/ 64395 h 365731"/>
                <a:gd name="connsiteX39" fmla="*/ 34586 w 80600"/>
                <a:gd name="connsiteY39" fmla="*/ 53217 h 365731"/>
                <a:gd name="connsiteX40" fmla="*/ 31664 w 80600"/>
                <a:gd name="connsiteY40" fmla="*/ 43817 h 365731"/>
                <a:gd name="connsiteX41" fmla="*/ 24043 w 80600"/>
                <a:gd name="connsiteY41" fmla="*/ 38736 h 365731"/>
                <a:gd name="connsiteX42" fmla="*/ 41445 w 80600"/>
                <a:gd name="connsiteY42" fmla="*/ 7488 h 365731"/>
                <a:gd name="connsiteX43" fmla="*/ 34459 w 80600"/>
                <a:gd name="connsiteY43" fmla="*/ 4947 h 365731"/>
                <a:gd name="connsiteX44" fmla="*/ 31918 w 80600"/>
                <a:gd name="connsiteY44" fmla="*/ 17396 h 365731"/>
                <a:gd name="connsiteX45" fmla="*/ 29251 w 80600"/>
                <a:gd name="connsiteY45" fmla="*/ 25398 h 365731"/>
                <a:gd name="connsiteX46" fmla="*/ 33951 w 80600"/>
                <a:gd name="connsiteY46" fmla="*/ 29463 h 365731"/>
                <a:gd name="connsiteX47" fmla="*/ 39032 w 80600"/>
                <a:gd name="connsiteY47" fmla="*/ 22477 h 365731"/>
                <a:gd name="connsiteX48" fmla="*/ 39159 w 80600"/>
                <a:gd name="connsiteY48" fmla="*/ 16253 h 365731"/>
                <a:gd name="connsiteX49" fmla="*/ 41445 w 80600"/>
                <a:gd name="connsiteY49" fmla="*/ 7488 h 365731"/>
                <a:gd name="connsiteX50" fmla="*/ 61007 w 80600"/>
                <a:gd name="connsiteY50" fmla="*/ 292913 h 365731"/>
                <a:gd name="connsiteX51" fmla="*/ 55037 w 80600"/>
                <a:gd name="connsiteY51" fmla="*/ 300916 h 365731"/>
                <a:gd name="connsiteX52" fmla="*/ 51353 w 80600"/>
                <a:gd name="connsiteY52" fmla="*/ 307267 h 365731"/>
                <a:gd name="connsiteX53" fmla="*/ 58085 w 80600"/>
                <a:gd name="connsiteY53" fmla="*/ 311713 h 365731"/>
                <a:gd name="connsiteX54" fmla="*/ 59991 w 80600"/>
                <a:gd name="connsiteY54" fmla="*/ 304091 h 365731"/>
                <a:gd name="connsiteX55" fmla="*/ 65199 w 80600"/>
                <a:gd name="connsiteY55" fmla="*/ 295581 h 365731"/>
                <a:gd name="connsiteX56" fmla="*/ 61134 w 80600"/>
                <a:gd name="connsiteY56" fmla="*/ 292913 h 365731"/>
                <a:gd name="connsiteX57" fmla="*/ 72312 w 80600"/>
                <a:gd name="connsiteY57" fmla="*/ 279956 h 365731"/>
                <a:gd name="connsiteX58" fmla="*/ 67104 w 80600"/>
                <a:gd name="connsiteY58" fmla="*/ 274621 h 365731"/>
                <a:gd name="connsiteX59" fmla="*/ 66342 w 80600"/>
                <a:gd name="connsiteY59" fmla="*/ 280846 h 365731"/>
                <a:gd name="connsiteX60" fmla="*/ 72312 w 80600"/>
                <a:gd name="connsiteY60" fmla="*/ 279956 h 3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600" h="365731">
                  <a:moveTo>
                    <a:pt x="4989" y="148105"/>
                  </a:moveTo>
                  <a:cubicBezTo>
                    <a:pt x="2957" y="149375"/>
                    <a:pt x="162" y="152296"/>
                    <a:pt x="162" y="157250"/>
                  </a:cubicBezTo>
                  <a:cubicBezTo>
                    <a:pt x="162" y="162204"/>
                    <a:pt x="-1108" y="166650"/>
                    <a:pt x="3465" y="167031"/>
                  </a:cubicBezTo>
                  <a:cubicBezTo>
                    <a:pt x="8037" y="167285"/>
                    <a:pt x="10832" y="160426"/>
                    <a:pt x="10960" y="156361"/>
                  </a:cubicBezTo>
                  <a:cubicBezTo>
                    <a:pt x="11086" y="152296"/>
                    <a:pt x="11595" y="144548"/>
                    <a:pt x="4989" y="148105"/>
                  </a:cubicBezTo>
                  <a:moveTo>
                    <a:pt x="21375" y="111775"/>
                  </a:moveTo>
                  <a:cubicBezTo>
                    <a:pt x="20994" y="107711"/>
                    <a:pt x="19724" y="103138"/>
                    <a:pt x="19978" y="99581"/>
                  </a:cubicBezTo>
                  <a:cubicBezTo>
                    <a:pt x="20105" y="96024"/>
                    <a:pt x="20359" y="91959"/>
                    <a:pt x="21756" y="89800"/>
                  </a:cubicBezTo>
                  <a:cubicBezTo>
                    <a:pt x="23281" y="87641"/>
                    <a:pt x="24297" y="87005"/>
                    <a:pt x="23281" y="81924"/>
                  </a:cubicBezTo>
                  <a:cubicBezTo>
                    <a:pt x="22137" y="76844"/>
                    <a:pt x="14770" y="72652"/>
                    <a:pt x="14262" y="82051"/>
                  </a:cubicBezTo>
                  <a:cubicBezTo>
                    <a:pt x="13881" y="87133"/>
                    <a:pt x="11975" y="85481"/>
                    <a:pt x="10070" y="89165"/>
                  </a:cubicBezTo>
                  <a:cubicBezTo>
                    <a:pt x="8165" y="92976"/>
                    <a:pt x="10705" y="96786"/>
                    <a:pt x="13373" y="101994"/>
                  </a:cubicBezTo>
                  <a:cubicBezTo>
                    <a:pt x="15913" y="107203"/>
                    <a:pt x="15913" y="107329"/>
                    <a:pt x="16167" y="110886"/>
                  </a:cubicBezTo>
                  <a:cubicBezTo>
                    <a:pt x="16294" y="114443"/>
                    <a:pt x="13119" y="120540"/>
                    <a:pt x="16549" y="120032"/>
                  </a:cubicBezTo>
                  <a:cubicBezTo>
                    <a:pt x="19978" y="119524"/>
                    <a:pt x="21883" y="115586"/>
                    <a:pt x="21629" y="111521"/>
                  </a:cubicBezTo>
                  <a:moveTo>
                    <a:pt x="80442" y="348931"/>
                  </a:moveTo>
                  <a:cubicBezTo>
                    <a:pt x="80061" y="345247"/>
                    <a:pt x="77139" y="348423"/>
                    <a:pt x="75234" y="348931"/>
                  </a:cubicBezTo>
                  <a:cubicBezTo>
                    <a:pt x="70407" y="350074"/>
                    <a:pt x="71931" y="356299"/>
                    <a:pt x="73074" y="359728"/>
                  </a:cubicBezTo>
                  <a:cubicBezTo>
                    <a:pt x="74218" y="363158"/>
                    <a:pt x="76377" y="366079"/>
                    <a:pt x="78790" y="365698"/>
                  </a:cubicBezTo>
                  <a:cubicBezTo>
                    <a:pt x="81204" y="365317"/>
                    <a:pt x="79425" y="361253"/>
                    <a:pt x="80061" y="356426"/>
                  </a:cubicBezTo>
                  <a:cubicBezTo>
                    <a:pt x="80696" y="351472"/>
                    <a:pt x="80696" y="352615"/>
                    <a:pt x="80442" y="348931"/>
                  </a:cubicBezTo>
                  <a:moveTo>
                    <a:pt x="75742" y="338007"/>
                  </a:moveTo>
                  <a:cubicBezTo>
                    <a:pt x="75615" y="336229"/>
                    <a:pt x="73456" y="331656"/>
                    <a:pt x="71169" y="334958"/>
                  </a:cubicBezTo>
                  <a:cubicBezTo>
                    <a:pt x="69645" y="337372"/>
                    <a:pt x="66596" y="338642"/>
                    <a:pt x="67866" y="340166"/>
                  </a:cubicBezTo>
                  <a:cubicBezTo>
                    <a:pt x="69136" y="341564"/>
                    <a:pt x="75869" y="339785"/>
                    <a:pt x="75615" y="338007"/>
                  </a:cubicBezTo>
                  <a:moveTo>
                    <a:pt x="40810" y="284275"/>
                  </a:moveTo>
                  <a:cubicBezTo>
                    <a:pt x="39794" y="286816"/>
                    <a:pt x="39286" y="285419"/>
                    <a:pt x="40937" y="288848"/>
                  </a:cubicBezTo>
                  <a:cubicBezTo>
                    <a:pt x="42589" y="292278"/>
                    <a:pt x="46399" y="292786"/>
                    <a:pt x="46780" y="290754"/>
                  </a:cubicBezTo>
                  <a:cubicBezTo>
                    <a:pt x="47034" y="288848"/>
                    <a:pt x="42716" y="280846"/>
                    <a:pt x="40810" y="284275"/>
                  </a:cubicBezTo>
                  <a:moveTo>
                    <a:pt x="21756" y="234736"/>
                  </a:moveTo>
                  <a:cubicBezTo>
                    <a:pt x="20359" y="237149"/>
                    <a:pt x="17184" y="238927"/>
                    <a:pt x="18708" y="240960"/>
                  </a:cubicBezTo>
                  <a:cubicBezTo>
                    <a:pt x="20232" y="242865"/>
                    <a:pt x="21629" y="242103"/>
                    <a:pt x="24043" y="239563"/>
                  </a:cubicBezTo>
                  <a:cubicBezTo>
                    <a:pt x="26456" y="236895"/>
                    <a:pt x="25186" y="232195"/>
                    <a:pt x="21756" y="234862"/>
                  </a:cubicBezTo>
                  <a:moveTo>
                    <a:pt x="24043" y="38736"/>
                  </a:moveTo>
                  <a:cubicBezTo>
                    <a:pt x="23408" y="42674"/>
                    <a:pt x="22391" y="42420"/>
                    <a:pt x="24551" y="46357"/>
                  </a:cubicBezTo>
                  <a:cubicBezTo>
                    <a:pt x="26711" y="50295"/>
                    <a:pt x="26964" y="49406"/>
                    <a:pt x="26329" y="53979"/>
                  </a:cubicBezTo>
                  <a:cubicBezTo>
                    <a:pt x="25694" y="58552"/>
                    <a:pt x="23026" y="60457"/>
                    <a:pt x="23408" y="63125"/>
                  </a:cubicBezTo>
                  <a:cubicBezTo>
                    <a:pt x="23662" y="65665"/>
                    <a:pt x="23026" y="71635"/>
                    <a:pt x="25313" y="71890"/>
                  </a:cubicBezTo>
                  <a:cubicBezTo>
                    <a:pt x="27600" y="72143"/>
                    <a:pt x="29759" y="70746"/>
                    <a:pt x="30775" y="64395"/>
                  </a:cubicBezTo>
                  <a:cubicBezTo>
                    <a:pt x="31918" y="58044"/>
                    <a:pt x="34586" y="58044"/>
                    <a:pt x="34586" y="53217"/>
                  </a:cubicBezTo>
                  <a:cubicBezTo>
                    <a:pt x="34586" y="48390"/>
                    <a:pt x="33951" y="48771"/>
                    <a:pt x="31664" y="43817"/>
                  </a:cubicBezTo>
                  <a:cubicBezTo>
                    <a:pt x="29378" y="38736"/>
                    <a:pt x="26329" y="32893"/>
                    <a:pt x="24043" y="38736"/>
                  </a:cubicBezTo>
                  <a:moveTo>
                    <a:pt x="41445" y="7488"/>
                  </a:moveTo>
                  <a:cubicBezTo>
                    <a:pt x="41318" y="5709"/>
                    <a:pt x="33951" y="-6739"/>
                    <a:pt x="34459" y="4947"/>
                  </a:cubicBezTo>
                  <a:cubicBezTo>
                    <a:pt x="34459" y="10918"/>
                    <a:pt x="33189" y="15236"/>
                    <a:pt x="31918" y="17396"/>
                  </a:cubicBezTo>
                  <a:cubicBezTo>
                    <a:pt x="30648" y="19682"/>
                    <a:pt x="28615" y="21588"/>
                    <a:pt x="29251" y="25398"/>
                  </a:cubicBezTo>
                  <a:cubicBezTo>
                    <a:pt x="29886" y="29082"/>
                    <a:pt x="31918" y="31114"/>
                    <a:pt x="33951" y="29463"/>
                  </a:cubicBezTo>
                  <a:cubicBezTo>
                    <a:pt x="36110" y="27812"/>
                    <a:pt x="38778" y="25144"/>
                    <a:pt x="39032" y="22477"/>
                  </a:cubicBezTo>
                  <a:cubicBezTo>
                    <a:pt x="39159" y="19936"/>
                    <a:pt x="37253" y="19555"/>
                    <a:pt x="39159" y="16253"/>
                  </a:cubicBezTo>
                  <a:cubicBezTo>
                    <a:pt x="41064" y="12950"/>
                    <a:pt x="41572" y="9266"/>
                    <a:pt x="41445" y="7488"/>
                  </a:cubicBezTo>
                  <a:moveTo>
                    <a:pt x="61007" y="292913"/>
                  </a:moveTo>
                  <a:cubicBezTo>
                    <a:pt x="58720" y="296851"/>
                    <a:pt x="57577" y="298756"/>
                    <a:pt x="55037" y="300916"/>
                  </a:cubicBezTo>
                  <a:cubicBezTo>
                    <a:pt x="52496" y="303075"/>
                    <a:pt x="48051" y="303202"/>
                    <a:pt x="51353" y="307267"/>
                  </a:cubicBezTo>
                  <a:cubicBezTo>
                    <a:pt x="54656" y="311332"/>
                    <a:pt x="56943" y="314380"/>
                    <a:pt x="58085" y="311713"/>
                  </a:cubicBezTo>
                  <a:cubicBezTo>
                    <a:pt x="59229" y="308918"/>
                    <a:pt x="57705" y="308410"/>
                    <a:pt x="59991" y="304091"/>
                  </a:cubicBezTo>
                  <a:cubicBezTo>
                    <a:pt x="62277" y="299645"/>
                    <a:pt x="65199" y="298756"/>
                    <a:pt x="65199" y="295581"/>
                  </a:cubicBezTo>
                  <a:cubicBezTo>
                    <a:pt x="65199" y="292405"/>
                    <a:pt x="61896" y="289610"/>
                    <a:pt x="61134" y="292913"/>
                  </a:cubicBezTo>
                  <a:moveTo>
                    <a:pt x="72312" y="279956"/>
                  </a:moveTo>
                  <a:cubicBezTo>
                    <a:pt x="72312" y="276654"/>
                    <a:pt x="70153" y="271319"/>
                    <a:pt x="67104" y="274621"/>
                  </a:cubicBezTo>
                  <a:cubicBezTo>
                    <a:pt x="64183" y="277543"/>
                    <a:pt x="63802" y="279829"/>
                    <a:pt x="66342" y="280846"/>
                  </a:cubicBezTo>
                  <a:cubicBezTo>
                    <a:pt x="68756" y="281862"/>
                    <a:pt x="72312" y="283259"/>
                    <a:pt x="72312" y="279956"/>
                  </a:cubicBezTo>
                </a:path>
              </a:pathLst>
            </a:custGeom>
            <a:solidFill>
              <a:srgbClr val="FFFFFF"/>
            </a:solidFill>
            <a:ln w="12700" cap="flat">
              <a:noFill/>
              <a:prstDash val="solid"/>
              <a:miter/>
            </a:ln>
          </p:spPr>
          <p:txBody>
            <a:bodyPr rtlCol="0" anchor="ctr"/>
            <a:lstStyle/>
            <a:p>
              <a:endParaRPr lang="en-GB"/>
            </a:p>
          </p:txBody>
        </p:sp>
        <p:sp>
          <p:nvSpPr>
            <p:cNvPr id="1447" name="Freeform: Shape 1446">
              <a:extLst>
                <a:ext uri="{FF2B5EF4-FFF2-40B4-BE49-F238E27FC236}">
                  <a16:creationId xmlns:a16="http://schemas.microsoft.com/office/drawing/2014/main" id="{F1038319-9C79-3457-E951-FC9AD6C4D8DC}"/>
                </a:ext>
              </a:extLst>
            </p:cNvPr>
            <p:cNvSpPr/>
            <p:nvPr/>
          </p:nvSpPr>
          <p:spPr>
            <a:xfrm>
              <a:off x="6885635" y="2657110"/>
              <a:ext cx="20815" cy="22081"/>
            </a:xfrm>
            <a:custGeom>
              <a:avLst/>
              <a:gdLst>
                <a:gd name="connsiteX0" fmla="*/ 11384 w 20815"/>
                <a:gd name="connsiteY0" fmla="*/ 17234 h 22081"/>
                <a:gd name="connsiteX1" fmla="*/ 20783 w 20815"/>
                <a:gd name="connsiteY1" fmla="*/ 19774 h 22081"/>
                <a:gd name="connsiteX2" fmla="*/ 16591 w 20815"/>
                <a:gd name="connsiteY2" fmla="*/ 11009 h 22081"/>
                <a:gd name="connsiteX3" fmla="*/ 11129 w 20815"/>
                <a:gd name="connsiteY3" fmla="*/ 3896 h 22081"/>
                <a:gd name="connsiteX4" fmla="*/ 78 w 20815"/>
                <a:gd name="connsiteY4" fmla="*/ 8469 h 22081"/>
                <a:gd name="connsiteX5" fmla="*/ 11511 w 20815"/>
                <a:gd name="connsiteY5" fmla="*/ 17234 h 2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5" h="22081">
                  <a:moveTo>
                    <a:pt x="11384" y="17234"/>
                  </a:moveTo>
                  <a:cubicBezTo>
                    <a:pt x="15956" y="22442"/>
                    <a:pt x="20530" y="23712"/>
                    <a:pt x="20783" y="19774"/>
                  </a:cubicBezTo>
                  <a:cubicBezTo>
                    <a:pt x="21038" y="15836"/>
                    <a:pt x="19767" y="12915"/>
                    <a:pt x="16591" y="11009"/>
                  </a:cubicBezTo>
                  <a:cubicBezTo>
                    <a:pt x="13289" y="9104"/>
                    <a:pt x="12654" y="9993"/>
                    <a:pt x="11129" y="3896"/>
                  </a:cubicBezTo>
                  <a:cubicBezTo>
                    <a:pt x="8208" y="-4615"/>
                    <a:pt x="-937" y="2626"/>
                    <a:pt x="78" y="8469"/>
                  </a:cubicBezTo>
                  <a:cubicBezTo>
                    <a:pt x="1095" y="14312"/>
                    <a:pt x="6938" y="12026"/>
                    <a:pt x="11511" y="17234"/>
                  </a:cubicBezTo>
                </a:path>
              </a:pathLst>
            </a:custGeom>
            <a:solidFill>
              <a:srgbClr val="FFFFFF"/>
            </a:solidFill>
            <a:ln w="12700" cap="flat">
              <a:noFill/>
              <a:prstDash val="solid"/>
              <a:miter/>
            </a:ln>
          </p:spPr>
          <p:txBody>
            <a:bodyPr rtlCol="0" anchor="ctr"/>
            <a:lstStyle/>
            <a:p>
              <a:endParaRPr lang="en-GB"/>
            </a:p>
          </p:txBody>
        </p:sp>
        <p:sp>
          <p:nvSpPr>
            <p:cNvPr id="1448" name="Freeform: Shape 1447">
              <a:extLst>
                <a:ext uri="{FF2B5EF4-FFF2-40B4-BE49-F238E27FC236}">
                  <a16:creationId xmlns:a16="http://schemas.microsoft.com/office/drawing/2014/main" id="{046203A4-8E06-296F-A527-F035EB1E8529}"/>
                </a:ext>
              </a:extLst>
            </p:cNvPr>
            <p:cNvSpPr/>
            <p:nvPr/>
          </p:nvSpPr>
          <p:spPr>
            <a:xfrm>
              <a:off x="5233398" y="108317"/>
              <a:ext cx="14363" cy="12624"/>
            </a:xfrm>
            <a:custGeom>
              <a:avLst/>
              <a:gdLst>
                <a:gd name="connsiteX0" fmla="*/ 9629 w 14363"/>
                <a:gd name="connsiteY0" fmla="*/ 2536 h 12624"/>
                <a:gd name="connsiteX1" fmla="*/ 102 w 14363"/>
                <a:gd name="connsiteY1" fmla="*/ 7998 h 12624"/>
                <a:gd name="connsiteX2" fmla="*/ 4167 w 14363"/>
                <a:gd name="connsiteY2" fmla="*/ 12062 h 12624"/>
                <a:gd name="connsiteX3" fmla="*/ 13313 w 14363"/>
                <a:gd name="connsiteY3" fmla="*/ 4314 h 12624"/>
                <a:gd name="connsiteX4" fmla="*/ 9629 w 14363"/>
                <a:gd name="connsiteY4" fmla="*/ 2536 h 1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624">
                  <a:moveTo>
                    <a:pt x="9629" y="2536"/>
                  </a:moveTo>
                  <a:cubicBezTo>
                    <a:pt x="4293" y="5838"/>
                    <a:pt x="-787" y="4060"/>
                    <a:pt x="102" y="7998"/>
                  </a:cubicBezTo>
                  <a:cubicBezTo>
                    <a:pt x="991" y="11935"/>
                    <a:pt x="737" y="13587"/>
                    <a:pt x="4167" y="12062"/>
                  </a:cubicBezTo>
                  <a:cubicBezTo>
                    <a:pt x="7850" y="10538"/>
                    <a:pt x="11280" y="5965"/>
                    <a:pt x="13313" y="4314"/>
                  </a:cubicBezTo>
                  <a:cubicBezTo>
                    <a:pt x="15218" y="2536"/>
                    <a:pt x="14837" y="-3308"/>
                    <a:pt x="9629" y="2536"/>
                  </a:cubicBezTo>
                </a:path>
              </a:pathLst>
            </a:custGeom>
            <a:solidFill>
              <a:srgbClr val="FFFFFF"/>
            </a:solidFill>
            <a:ln w="12700" cap="flat">
              <a:noFill/>
              <a:prstDash val="solid"/>
              <a:miter/>
            </a:ln>
          </p:spPr>
          <p:txBody>
            <a:bodyPr rtlCol="0" anchor="ctr"/>
            <a:lstStyle/>
            <a:p>
              <a:endParaRPr lang="en-GB"/>
            </a:p>
          </p:txBody>
        </p:sp>
        <p:sp>
          <p:nvSpPr>
            <p:cNvPr id="1449" name="Freeform: Shape 1448">
              <a:extLst>
                <a:ext uri="{FF2B5EF4-FFF2-40B4-BE49-F238E27FC236}">
                  <a16:creationId xmlns:a16="http://schemas.microsoft.com/office/drawing/2014/main" id="{5B2787D3-7757-5648-8703-2F7E3BF5B6A0}"/>
                </a:ext>
              </a:extLst>
            </p:cNvPr>
            <p:cNvSpPr/>
            <p:nvPr/>
          </p:nvSpPr>
          <p:spPr>
            <a:xfrm>
              <a:off x="6032987" y="1399572"/>
              <a:ext cx="15785" cy="23568"/>
            </a:xfrm>
            <a:custGeom>
              <a:avLst/>
              <a:gdLst>
                <a:gd name="connsiteX0" fmla="*/ 135 w 15785"/>
                <a:gd name="connsiteY0" fmla="*/ 3124 h 23568"/>
                <a:gd name="connsiteX1" fmla="*/ 1533 w 15785"/>
                <a:gd name="connsiteY1" fmla="*/ 13921 h 23568"/>
                <a:gd name="connsiteX2" fmla="*/ 4581 w 15785"/>
                <a:gd name="connsiteY2" fmla="*/ 21924 h 23568"/>
                <a:gd name="connsiteX3" fmla="*/ 11187 w 15785"/>
                <a:gd name="connsiteY3" fmla="*/ 20781 h 23568"/>
                <a:gd name="connsiteX4" fmla="*/ 15632 w 15785"/>
                <a:gd name="connsiteY4" fmla="*/ 14175 h 23568"/>
                <a:gd name="connsiteX5" fmla="*/ 13981 w 15785"/>
                <a:gd name="connsiteY5" fmla="*/ 4776 h 23568"/>
                <a:gd name="connsiteX6" fmla="*/ 8 w 15785"/>
                <a:gd name="connsiteY6" fmla="*/ 3251 h 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5" h="23568">
                  <a:moveTo>
                    <a:pt x="135" y="3124"/>
                  </a:moveTo>
                  <a:cubicBezTo>
                    <a:pt x="390" y="9857"/>
                    <a:pt x="1787" y="9857"/>
                    <a:pt x="1533" y="13921"/>
                  </a:cubicBezTo>
                  <a:cubicBezTo>
                    <a:pt x="1406" y="17986"/>
                    <a:pt x="262" y="20781"/>
                    <a:pt x="4581" y="21924"/>
                  </a:cubicBezTo>
                  <a:cubicBezTo>
                    <a:pt x="9027" y="23067"/>
                    <a:pt x="10297" y="25481"/>
                    <a:pt x="11187" y="20781"/>
                  </a:cubicBezTo>
                  <a:cubicBezTo>
                    <a:pt x="12203" y="16081"/>
                    <a:pt x="15251" y="19765"/>
                    <a:pt x="15632" y="14175"/>
                  </a:cubicBezTo>
                  <a:cubicBezTo>
                    <a:pt x="16013" y="8459"/>
                    <a:pt x="15759" y="8967"/>
                    <a:pt x="13981" y="4776"/>
                  </a:cubicBezTo>
                  <a:cubicBezTo>
                    <a:pt x="12203" y="584"/>
                    <a:pt x="-373" y="-2719"/>
                    <a:pt x="8" y="3251"/>
                  </a:cubicBezTo>
                </a:path>
              </a:pathLst>
            </a:custGeom>
            <a:solidFill>
              <a:srgbClr val="FFFFFF"/>
            </a:solidFill>
            <a:ln w="12700" cap="flat">
              <a:noFill/>
              <a:prstDash val="solid"/>
              <a:miter/>
            </a:ln>
          </p:spPr>
          <p:txBody>
            <a:bodyPr rtlCol="0" anchor="ctr"/>
            <a:lstStyle/>
            <a:p>
              <a:endParaRPr lang="en-GB"/>
            </a:p>
          </p:txBody>
        </p:sp>
        <p:sp>
          <p:nvSpPr>
            <p:cNvPr id="1450" name="Freeform: Shape 1449">
              <a:extLst>
                <a:ext uri="{FF2B5EF4-FFF2-40B4-BE49-F238E27FC236}">
                  <a16:creationId xmlns:a16="http://schemas.microsoft.com/office/drawing/2014/main" id="{172A21E0-545B-46C2-439F-EFFAC363FC06}"/>
                </a:ext>
              </a:extLst>
            </p:cNvPr>
            <p:cNvSpPr/>
            <p:nvPr/>
          </p:nvSpPr>
          <p:spPr>
            <a:xfrm>
              <a:off x="7653834" y="2130815"/>
              <a:ext cx="21710" cy="41145"/>
            </a:xfrm>
            <a:custGeom>
              <a:avLst/>
              <a:gdLst>
                <a:gd name="connsiteX0" fmla="*/ 14481 w 21710"/>
                <a:gd name="connsiteY0" fmla="*/ 1132 h 41145"/>
                <a:gd name="connsiteX1" fmla="*/ 0 w 21710"/>
                <a:gd name="connsiteY1" fmla="*/ 17010 h 41145"/>
                <a:gd name="connsiteX2" fmla="*/ 254 w 21710"/>
                <a:gd name="connsiteY2" fmla="*/ 18154 h 41145"/>
                <a:gd name="connsiteX3" fmla="*/ 8638 w 21710"/>
                <a:gd name="connsiteY3" fmla="*/ 37842 h 41145"/>
                <a:gd name="connsiteX4" fmla="*/ 13845 w 21710"/>
                <a:gd name="connsiteY4" fmla="*/ 41145 h 41145"/>
                <a:gd name="connsiteX5" fmla="*/ 17275 w 21710"/>
                <a:gd name="connsiteY5" fmla="*/ 31618 h 41145"/>
                <a:gd name="connsiteX6" fmla="*/ 20959 w 21710"/>
                <a:gd name="connsiteY6" fmla="*/ 18408 h 41145"/>
                <a:gd name="connsiteX7" fmla="*/ 21213 w 21710"/>
                <a:gd name="connsiteY7" fmla="*/ 6467 h 41145"/>
                <a:gd name="connsiteX8" fmla="*/ 14607 w 21710"/>
                <a:gd name="connsiteY8" fmla="*/ 1132 h 4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0" h="41145">
                  <a:moveTo>
                    <a:pt x="14481" y="1132"/>
                  </a:moveTo>
                  <a:cubicBezTo>
                    <a:pt x="9527" y="4054"/>
                    <a:pt x="4573" y="10786"/>
                    <a:pt x="0" y="17010"/>
                  </a:cubicBezTo>
                  <a:cubicBezTo>
                    <a:pt x="0" y="17391"/>
                    <a:pt x="127" y="17773"/>
                    <a:pt x="254" y="18154"/>
                  </a:cubicBezTo>
                  <a:cubicBezTo>
                    <a:pt x="1905" y="26664"/>
                    <a:pt x="3429" y="34032"/>
                    <a:pt x="8638" y="37842"/>
                  </a:cubicBezTo>
                  <a:cubicBezTo>
                    <a:pt x="10289" y="39113"/>
                    <a:pt x="12068" y="40129"/>
                    <a:pt x="13845" y="41145"/>
                  </a:cubicBezTo>
                  <a:cubicBezTo>
                    <a:pt x="14607" y="37716"/>
                    <a:pt x="16005" y="34794"/>
                    <a:pt x="17275" y="31618"/>
                  </a:cubicBezTo>
                  <a:cubicBezTo>
                    <a:pt x="19181" y="26156"/>
                    <a:pt x="22737" y="22345"/>
                    <a:pt x="20959" y="18408"/>
                  </a:cubicBezTo>
                  <a:cubicBezTo>
                    <a:pt x="19181" y="14470"/>
                    <a:pt x="19434" y="11294"/>
                    <a:pt x="21213" y="6467"/>
                  </a:cubicBezTo>
                  <a:cubicBezTo>
                    <a:pt x="22991" y="1640"/>
                    <a:pt x="19816" y="-1916"/>
                    <a:pt x="14607" y="1132"/>
                  </a:cubicBezTo>
                </a:path>
              </a:pathLst>
            </a:custGeom>
            <a:solidFill>
              <a:srgbClr val="FFFFFF"/>
            </a:solidFill>
            <a:ln w="12700" cap="flat">
              <a:noFill/>
              <a:prstDash val="solid"/>
              <a:miter/>
            </a:ln>
          </p:spPr>
          <p:txBody>
            <a:bodyPr rtlCol="0" anchor="ctr"/>
            <a:lstStyle/>
            <a:p>
              <a:endParaRPr lang="en-GB"/>
            </a:p>
          </p:txBody>
        </p:sp>
        <p:sp>
          <p:nvSpPr>
            <p:cNvPr id="1451" name="Freeform: Shape 1450">
              <a:extLst>
                <a:ext uri="{FF2B5EF4-FFF2-40B4-BE49-F238E27FC236}">
                  <a16:creationId xmlns:a16="http://schemas.microsoft.com/office/drawing/2014/main" id="{3D975AAA-64B8-20F6-2D5A-62AA5DB56418}"/>
                </a:ext>
              </a:extLst>
            </p:cNvPr>
            <p:cNvSpPr/>
            <p:nvPr/>
          </p:nvSpPr>
          <p:spPr>
            <a:xfrm>
              <a:off x="7656756" y="2195841"/>
              <a:ext cx="25659" cy="34590"/>
            </a:xfrm>
            <a:custGeom>
              <a:avLst/>
              <a:gdLst>
                <a:gd name="connsiteX0" fmla="*/ 1270 w 25659"/>
                <a:gd name="connsiteY0" fmla="*/ 2795 h 34590"/>
                <a:gd name="connsiteX1" fmla="*/ 0 w 25659"/>
                <a:gd name="connsiteY1" fmla="*/ 9400 h 34590"/>
                <a:gd name="connsiteX2" fmla="*/ 1270 w 25659"/>
                <a:gd name="connsiteY2" fmla="*/ 17530 h 34590"/>
                <a:gd name="connsiteX3" fmla="*/ 6986 w 25659"/>
                <a:gd name="connsiteY3" fmla="*/ 28454 h 34590"/>
                <a:gd name="connsiteX4" fmla="*/ 13084 w 25659"/>
                <a:gd name="connsiteY4" fmla="*/ 34424 h 34590"/>
                <a:gd name="connsiteX5" fmla="*/ 25659 w 25659"/>
                <a:gd name="connsiteY5" fmla="*/ 32137 h 34590"/>
                <a:gd name="connsiteX6" fmla="*/ 22357 w 25659"/>
                <a:gd name="connsiteY6" fmla="*/ 26548 h 34590"/>
                <a:gd name="connsiteX7" fmla="*/ 12322 w 25659"/>
                <a:gd name="connsiteY7" fmla="*/ 4192 h 34590"/>
                <a:gd name="connsiteX8" fmla="*/ 11051 w 25659"/>
                <a:gd name="connsiteY8" fmla="*/ 0 h 34590"/>
                <a:gd name="connsiteX9" fmla="*/ 6224 w 25659"/>
                <a:gd name="connsiteY9" fmla="*/ 508 h 34590"/>
                <a:gd name="connsiteX10" fmla="*/ 1270 w 25659"/>
                <a:gd name="connsiteY10" fmla="*/ 2668 h 3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59" h="34590">
                  <a:moveTo>
                    <a:pt x="1270" y="2795"/>
                  </a:moveTo>
                  <a:cubicBezTo>
                    <a:pt x="508" y="4827"/>
                    <a:pt x="0" y="6986"/>
                    <a:pt x="0" y="9400"/>
                  </a:cubicBezTo>
                  <a:cubicBezTo>
                    <a:pt x="0" y="11813"/>
                    <a:pt x="381" y="14481"/>
                    <a:pt x="1270" y="17530"/>
                  </a:cubicBezTo>
                  <a:cubicBezTo>
                    <a:pt x="2286" y="20832"/>
                    <a:pt x="4446" y="25024"/>
                    <a:pt x="6986" y="28454"/>
                  </a:cubicBezTo>
                  <a:cubicBezTo>
                    <a:pt x="9019" y="31375"/>
                    <a:pt x="11305" y="33662"/>
                    <a:pt x="13084" y="34424"/>
                  </a:cubicBezTo>
                  <a:cubicBezTo>
                    <a:pt x="14608" y="35059"/>
                    <a:pt x="19943" y="33789"/>
                    <a:pt x="25659" y="32137"/>
                  </a:cubicBezTo>
                  <a:cubicBezTo>
                    <a:pt x="24770" y="30740"/>
                    <a:pt x="23626" y="28962"/>
                    <a:pt x="22357" y="26548"/>
                  </a:cubicBezTo>
                  <a:cubicBezTo>
                    <a:pt x="16640" y="16640"/>
                    <a:pt x="16513" y="14862"/>
                    <a:pt x="12322" y="4192"/>
                  </a:cubicBezTo>
                  <a:cubicBezTo>
                    <a:pt x="11686" y="2668"/>
                    <a:pt x="11305" y="1270"/>
                    <a:pt x="11051" y="0"/>
                  </a:cubicBezTo>
                  <a:cubicBezTo>
                    <a:pt x="9273" y="0"/>
                    <a:pt x="7621" y="254"/>
                    <a:pt x="6224" y="508"/>
                  </a:cubicBezTo>
                  <a:cubicBezTo>
                    <a:pt x="3557" y="1016"/>
                    <a:pt x="1524" y="1651"/>
                    <a:pt x="1270" y="2668"/>
                  </a:cubicBezTo>
                </a:path>
              </a:pathLst>
            </a:custGeom>
            <a:solidFill>
              <a:srgbClr val="FFFFFF"/>
            </a:solidFill>
            <a:ln w="12700" cap="flat">
              <a:noFill/>
              <a:prstDash val="solid"/>
              <a:miter/>
            </a:ln>
          </p:spPr>
          <p:txBody>
            <a:bodyPr rtlCol="0" anchor="ctr"/>
            <a:lstStyle/>
            <a:p>
              <a:endParaRPr lang="en-GB"/>
            </a:p>
          </p:txBody>
        </p:sp>
        <p:sp>
          <p:nvSpPr>
            <p:cNvPr id="1452" name="Freeform: Shape 1451">
              <a:extLst>
                <a:ext uri="{FF2B5EF4-FFF2-40B4-BE49-F238E27FC236}">
                  <a16:creationId xmlns:a16="http://schemas.microsoft.com/office/drawing/2014/main" id="{F772308F-0554-F138-7D2E-AA88C54072F4}"/>
                </a:ext>
              </a:extLst>
            </p:cNvPr>
            <p:cNvSpPr/>
            <p:nvPr/>
          </p:nvSpPr>
          <p:spPr>
            <a:xfrm>
              <a:off x="3734668" y="2057765"/>
              <a:ext cx="443253" cy="355415"/>
            </a:xfrm>
            <a:custGeom>
              <a:avLst/>
              <a:gdLst>
                <a:gd name="connsiteX0" fmla="*/ 173198 w 443253"/>
                <a:gd name="connsiteY0" fmla="*/ 59067 h 355415"/>
                <a:gd name="connsiteX1" fmla="*/ 141569 w 443253"/>
                <a:gd name="connsiteY1" fmla="*/ 76342 h 355415"/>
                <a:gd name="connsiteX2" fmla="*/ 132932 w 443253"/>
                <a:gd name="connsiteY2" fmla="*/ 96285 h 355415"/>
                <a:gd name="connsiteX3" fmla="*/ 117816 w 443253"/>
                <a:gd name="connsiteY3" fmla="*/ 119531 h 355415"/>
                <a:gd name="connsiteX4" fmla="*/ 116673 w 443253"/>
                <a:gd name="connsiteY4" fmla="*/ 138076 h 355415"/>
                <a:gd name="connsiteX5" fmla="*/ 113624 w 443253"/>
                <a:gd name="connsiteY5" fmla="*/ 149508 h 355415"/>
                <a:gd name="connsiteX6" fmla="*/ 107400 w 443253"/>
                <a:gd name="connsiteY6" fmla="*/ 166403 h 355415"/>
                <a:gd name="connsiteX7" fmla="*/ 95713 w 443253"/>
                <a:gd name="connsiteY7" fmla="*/ 182916 h 355415"/>
                <a:gd name="connsiteX8" fmla="*/ 78946 w 443253"/>
                <a:gd name="connsiteY8" fmla="*/ 201335 h 355415"/>
                <a:gd name="connsiteX9" fmla="*/ 62179 w 443253"/>
                <a:gd name="connsiteY9" fmla="*/ 214291 h 355415"/>
                <a:gd name="connsiteX10" fmla="*/ 56590 w 443253"/>
                <a:gd name="connsiteY10" fmla="*/ 225977 h 355415"/>
                <a:gd name="connsiteX11" fmla="*/ 54811 w 443253"/>
                <a:gd name="connsiteY11" fmla="*/ 241602 h 355415"/>
                <a:gd name="connsiteX12" fmla="*/ 42744 w 443253"/>
                <a:gd name="connsiteY12" fmla="*/ 261163 h 355415"/>
                <a:gd name="connsiteX13" fmla="*/ 33852 w 443253"/>
                <a:gd name="connsiteY13" fmla="*/ 290125 h 355415"/>
                <a:gd name="connsiteX14" fmla="*/ 24706 w 443253"/>
                <a:gd name="connsiteY14" fmla="*/ 302701 h 355415"/>
                <a:gd name="connsiteX15" fmla="*/ 5399 w 443253"/>
                <a:gd name="connsiteY15" fmla="*/ 323152 h 355415"/>
                <a:gd name="connsiteX16" fmla="*/ 190 w 443253"/>
                <a:gd name="connsiteY16" fmla="*/ 345254 h 355415"/>
                <a:gd name="connsiteX17" fmla="*/ 190 w 443253"/>
                <a:gd name="connsiteY17" fmla="*/ 355416 h 355415"/>
                <a:gd name="connsiteX18" fmla="*/ 207241 w 443253"/>
                <a:gd name="connsiteY18" fmla="*/ 353765 h 355415"/>
                <a:gd name="connsiteX19" fmla="*/ 209528 w 443253"/>
                <a:gd name="connsiteY19" fmla="*/ 352875 h 355415"/>
                <a:gd name="connsiteX20" fmla="*/ 209528 w 443253"/>
                <a:gd name="connsiteY20" fmla="*/ 351478 h 355415"/>
                <a:gd name="connsiteX21" fmla="*/ 208892 w 443253"/>
                <a:gd name="connsiteY21" fmla="*/ 342713 h 355415"/>
                <a:gd name="connsiteX22" fmla="*/ 207114 w 443253"/>
                <a:gd name="connsiteY22" fmla="*/ 320230 h 355415"/>
                <a:gd name="connsiteX23" fmla="*/ 204955 w 443253"/>
                <a:gd name="connsiteY23" fmla="*/ 294190 h 355415"/>
                <a:gd name="connsiteX24" fmla="*/ 205717 w 443253"/>
                <a:gd name="connsiteY24" fmla="*/ 274501 h 355415"/>
                <a:gd name="connsiteX25" fmla="*/ 213466 w 443253"/>
                <a:gd name="connsiteY25" fmla="*/ 261290 h 355415"/>
                <a:gd name="connsiteX26" fmla="*/ 229471 w 443253"/>
                <a:gd name="connsiteY26" fmla="*/ 248080 h 355415"/>
                <a:gd name="connsiteX27" fmla="*/ 255892 w 443253"/>
                <a:gd name="connsiteY27" fmla="*/ 237664 h 355415"/>
                <a:gd name="connsiteX28" fmla="*/ 263259 w 443253"/>
                <a:gd name="connsiteY28" fmla="*/ 235123 h 355415"/>
                <a:gd name="connsiteX29" fmla="*/ 265165 w 443253"/>
                <a:gd name="connsiteY29" fmla="*/ 229280 h 355415"/>
                <a:gd name="connsiteX30" fmla="*/ 265165 w 443253"/>
                <a:gd name="connsiteY30" fmla="*/ 227629 h 355415"/>
                <a:gd name="connsiteX31" fmla="*/ 265165 w 443253"/>
                <a:gd name="connsiteY31" fmla="*/ 224072 h 355415"/>
                <a:gd name="connsiteX32" fmla="*/ 265165 w 443253"/>
                <a:gd name="connsiteY32" fmla="*/ 99715 h 355415"/>
                <a:gd name="connsiteX33" fmla="*/ 276216 w 443253"/>
                <a:gd name="connsiteY33" fmla="*/ 90061 h 355415"/>
                <a:gd name="connsiteX34" fmla="*/ 436267 w 443253"/>
                <a:gd name="connsiteY34" fmla="*/ 89680 h 355415"/>
                <a:gd name="connsiteX35" fmla="*/ 443000 w 443253"/>
                <a:gd name="connsiteY35" fmla="*/ 82820 h 355415"/>
                <a:gd name="connsiteX36" fmla="*/ 443000 w 443253"/>
                <a:gd name="connsiteY36" fmla="*/ 82566 h 355415"/>
                <a:gd name="connsiteX37" fmla="*/ 443254 w 443253"/>
                <a:gd name="connsiteY37" fmla="*/ 14481 h 355415"/>
                <a:gd name="connsiteX38" fmla="*/ 443254 w 443253"/>
                <a:gd name="connsiteY38" fmla="*/ 0 h 355415"/>
                <a:gd name="connsiteX39" fmla="*/ 204574 w 443253"/>
                <a:gd name="connsiteY39" fmla="*/ 0 h 355415"/>
                <a:gd name="connsiteX40" fmla="*/ 204574 w 443253"/>
                <a:gd name="connsiteY40" fmla="*/ 0 h 355415"/>
                <a:gd name="connsiteX41" fmla="*/ 195428 w 443253"/>
                <a:gd name="connsiteY41" fmla="*/ 17275 h 355415"/>
                <a:gd name="connsiteX42" fmla="*/ 188314 w 443253"/>
                <a:gd name="connsiteY42" fmla="*/ 38362 h 355415"/>
                <a:gd name="connsiteX43" fmla="*/ 173453 w 443253"/>
                <a:gd name="connsiteY43" fmla="*/ 58559 h 35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3253" h="355415">
                  <a:moveTo>
                    <a:pt x="173198" y="59067"/>
                  </a:moveTo>
                  <a:cubicBezTo>
                    <a:pt x="162656" y="65037"/>
                    <a:pt x="149826" y="68974"/>
                    <a:pt x="141569" y="76342"/>
                  </a:cubicBezTo>
                  <a:cubicBezTo>
                    <a:pt x="133440" y="83709"/>
                    <a:pt x="136742" y="88409"/>
                    <a:pt x="132932" y="96285"/>
                  </a:cubicBezTo>
                  <a:cubicBezTo>
                    <a:pt x="129248" y="104287"/>
                    <a:pt x="119213" y="112671"/>
                    <a:pt x="117816" y="119531"/>
                  </a:cubicBezTo>
                  <a:cubicBezTo>
                    <a:pt x="116291" y="126390"/>
                    <a:pt x="116545" y="133630"/>
                    <a:pt x="116673" y="138076"/>
                  </a:cubicBezTo>
                  <a:cubicBezTo>
                    <a:pt x="116799" y="142522"/>
                    <a:pt x="116673" y="143538"/>
                    <a:pt x="113624" y="149508"/>
                  </a:cubicBezTo>
                  <a:cubicBezTo>
                    <a:pt x="110575" y="155478"/>
                    <a:pt x="108924" y="160432"/>
                    <a:pt x="107400" y="166403"/>
                  </a:cubicBezTo>
                  <a:cubicBezTo>
                    <a:pt x="105875" y="172373"/>
                    <a:pt x="100413" y="178724"/>
                    <a:pt x="95713" y="182916"/>
                  </a:cubicBezTo>
                  <a:cubicBezTo>
                    <a:pt x="91013" y="187108"/>
                    <a:pt x="84154" y="195110"/>
                    <a:pt x="78946" y="201335"/>
                  </a:cubicBezTo>
                  <a:cubicBezTo>
                    <a:pt x="73738" y="207559"/>
                    <a:pt x="68403" y="209591"/>
                    <a:pt x="62179" y="214291"/>
                  </a:cubicBezTo>
                  <a:cubicBezTo>
                    <a:pt x="55955" y="218991"/>
                    <a:pt x="55319" y="221913"/>
                    <a:pt x="56590" y="225977"/>
                  </a:cubicBezTo>
                  <a:cubicBezTo>
                    <a:pt x="57860" y="230042"/>
                    <a:pt x="57987" y="234615"/>
                    <a:pt x="54811" y="241602"/>
                  </a:cubicBezTo>
                  <a:cubicBezTo>
                    <a:pt x="51509" y="248588"/>
                    <a:pt x="46301" y="250747"/>
                    <a:pt x="42744" y="261163"/>
                  </a:cubicBezTo>
                  <a:cubicBezTo>
                    <a:pt x="39187" y="271579"/>
                    <a:pt x="34995" y="285171"/>
                    <a:pt x="33852" y="290125"/>
                  </a:cubicBezTo>
                  <a:cubicBezTo>
                    <a:pt x="32709" y="294952"/>
                    <a:pt x="30169" y="297493"/>
                    <a:pt x="24706" y="302701"/>
                  </a:cubicBezTo>
                  <a:cubicBezTo>
                    <a:pt x="19371" y="307908"/>
                    <a:pt x="8955" y="314133"/>
                    <a:pt x="5399" y="323152"/>
                  </a:cubicBezTo>
                  <a:cubicBezTo>
                    <a:pt x="1842" y="332170"/>
                    <a:pt x="826" y="335219"/>
                    <a:pt x="190" y="345254"/>
                  </a:cubicBezTo>
                  <a:cubicBezTo>
                    <a:pt x="-63" y="348684"/>
                    <a:pt x="-63" y="352113"/>
                    <a:pt x="190" y="355416"/>
                  </a:cubicBezTo>
                  <a:cubicBezTo>
                    <a:pt x="37790" y="355416"/>
                    <a:pt x="203430" y="354527"/>
                    <a:pt x="207241" y="353765"/>
                  </a:cubicBezTo>
                  <a:cubicBezTo>
                    <a:pt x="208639" y="353511"/>
                    <a:pt x="209273" y="353130"/>
                    <a:pt x="209528" y="352875"/>
                  </a:cubicBezTo>
                  <a:cubicBezTo>
                    <a:pt x="209528" y="352748"/>
                    <a:pt x="209528" y="352240"/>
                    <a:pt x="209528" y="351478"/>
                  </a:cubicBezTo>
                  <a:cubicBezTo>
                    <a:pt x="209273" y="349954"/>
                    <a:pt x="209147" y="346778"/>
                    <a:pt x="208892" y="342713"/>
                  </a:cubicBezTo>
                  <a:cubicBezTo>
                    <a:pt x="208639" y="336489"/>
                    <a:pt x="208257" y="327978"/>
                    <a:pt x="207114" y="320230"/>
                  </a:cubicBezTo>
                  <a:cubicBezTo>
                    <a:pt x="206098" y="313244"/>
                    <a:pt x="205336" y="303336"/>
                    <a:pt x="204955" y="294190"/>
                  </a:cubicBezTo>
                  <a:cubicBezTo>
                    <a:pt x="204701" y="286314"/>
                    <a:pt x="204955" y="278947"/>
                    <a:pt x="205717" y="274501"/>
                  </a:cubicBezTo>
                  <a:cubicBezTo>
                    <a:pt x="206606" y="270055"/>
                    <a:pt x="209655" y="265482"/>
                    <a:pt x="213466" y="261290"/>
                  </a:cubicBezTo>
                  <a:cubicBezTo>
                    <a:pt x="218674" y="255701"/>
                    <a:pt x="225406" y="250620"/>
                    <a:pt x="229471" y="248080"/>
                  </a:cubicBezTo>
                  <a:cubicBezTo>
                    <a:pt x="234552" y="244904"/>
                    <a:pt x="247127" y="240585"/>
                    <a:pt x="255892" y="237664"/>
                  </a:cubicBezTo>
                  <a:cubicBezTo>
                    <a:pt x="258940" y="236647"/>
                    <a:pt x="261608" y="235758"/>
                    <a:pt x="263259" y="235123"/>
                  </a:cubicBezTo>
                  <a:cubicBezTo>
                    <a:pt x="265673" y="234234"/>
                    <a:pt x="265419" y="231059"/>
                    <a:pt x="265165" y="229280"/>
                  </a:cubicBezTo>
                  <a:cubicBezTo>
                    <a:pt x="265165" y="228645"/>
                    <a:pt x="265165" y="228137"/>
                    <a:pt x="265165" y="227629"/>
                  </a:cubicBezTo>
                  <a:lnTo>
                    <a:pt x="265165" y="224072"/>
                  </a:lnTo>
                  <a:cubicBezTo>
                    <a:pt x="265165" y="204129"/>
                    <a:pt x="265292" y="106447"/>
                    <a:pt x="265165" y="99715"/>
                  </a:cubicBezTo>
                  <a:cubicBezTo>
                    <a:pt x="264784" y="89044"/>
                    <a:pt x="274311" y="89807"/>
                    <a:pt x="276216" y="90061"/>
                  </a:cubicBezTo>
                  <a:cubicBezTo>
                    <a:pt x="282821" y="90061"/>
                    <a:pt x="426613" y="89553"/>
                    <a:pt x="436267" y="89680"/>
                  </a:cubicBezTo>
                  <a:cubicBezTo>
                    <a:pt x="442619" y="89680"/>
                    <a:pt x="442873" y="85996"/>
                    <a:pt x="443000" y="82820"/>
                  </a:cubicBezTo>
                  <a:lnTo>
                    <a:pt x="443000" y="82566"/>
                  </a:lnTo>
                  <a:cubicBezTo>
                    <a:pt x="443000" y="80026"/>
                    <a:pt x="443254" y="47253"/>
                    <a:pt x="443254" y="14481"/>
                  </a:cubicBezTo>
                  <a:lnTo>
                    <a:pt x="443254" y="0"/>
                  </a:lnTo>
                  <a:cubicBezTo>
                    <a:pt x="443254" y="0"/>
                    <a:pt x="204574" y="0"/>
                    <a:pt x="204574" y="0"/>
                  </a:cubicBezTo>
                  <a:lnTo>
                    <a:pt x="204574" y="0"/>
                  </a:lnTo>
                  <a:cubicBezTo>
                    <a:pt x="199874" y="6732"/>
                    <a:pt x="197206" y="7113"/>
                    <a:pt x="195428" y="17275"/>
                  </a:cubicBezTo>
                  <a:cubicBezTo>
                    <a:pt x="193650" y="27564"/>
                    <a:pt x="191363" y="33154"/>
                    <a:pt x="188314" y="38362"/>
                  </a:cubicBezTo>
                  <a:cubicBezTo>
                    <a:pt x="185266" y="43569"/>
                    <a:pt x="183996" y="52588"/>
                    <a:pt x="173453" y="58559"/>
                  </a:cubicBezTo>
                </a:path>
              </a:pathLst>
            </a:custGeom>
            <a:solidFill>
              <a:srgbClr val="FFFFFF"/>
            </a:solidFill>
            <a:ln w="12700" cap="flat">
              <a:noFill/>
              <a:prstDash val="solid"/>
              <a:miter/>
            </a:ln>
          </p:spPr>
          <p:txBody>
            <a:bodyPr rtlCol="0" anchor="ctr"/>
            <a:lstStyle/>
            <a:p>
              <a:endParaRPr lang="en-GB"/>
            </a:p>
          </p:txBody>
        </p:sp>
        <p:sp>
          <p:nvSpPr>
            <p:cNvPr id="1453" name="Freeform: Shape 1452">
              <a:extLst>
                <a:ext uri="{FF2B5EF4-FFF2-40B4-BE49-F238E27FC236}">
                  <a16:creationId xmlns:a16="http://schemas.microsoft.com/office/drawing/2014/main" id="{9DBE1462-9EC9-386A-4F2B-00224EA7D630}"/>
                </a:ext>
              </a:extLst>
            </p:cNvPr>
            <p:cNvSpPr/>
            <p:nvPr/>
          </p:nvSpPr>
          <p:spPr>
            <a:xfrm>
              <a:off x="11006969" y="3452853"/>
              <a:ext cx="11034" cy="10585"/>
            </a:xfrm>
            <a:custGeom>
              <a:avLst/>
              <a:gdLst>
                <a:gd name="connsiteX0" fmla="*/ 833 w 11034"/>
                <a:gd name="connsiteY0" fmla="*/ 154 h 10585"/>
                <a:gd name="connsiteX1" fmla="*/ 1976 w 11034"/>
                <a:gd name="connsiteY1" fmla="*/ 5743 h 10585"/>
                <a:gd name="connsiteX2" fmla="*/ 5533 w 11034"/>
                <a:gd name="connsiteY2" fmla="*/ 10570 h 10585"/>
                <a:gd name="connsiteX3" fmla="*/ 10867 w 11034"/>
                <a:gd name="connsiteY3" fmla="*/ 8030 h 10585"/>
                <a:gd name="connsiteX4" fmla="*/ 7438 w 11034"/>
                <a:gd name="connsiteY4" fmla="*/ 3330 h 10585"/>
                <a:gd name="connsiteX5" fmla="*/ 833 w 11034"/>
                <a:gd name="connsiteY5" fmla="*/ 281 h 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4" h="10585">
                  <a:moveTo>
                    <a:pt x="833" y="154"/>
                  </a:moveTo>
                  <a:cubicBezTo>
                    <a:pt x="-946" y="2441"/>
                    <a:pt x="452" y="3584"/>
                    <a:pt x="1976" y="5743"/>
                  </a:cubicBezTo>
                  <a:cubicBezTo>
                    <a:pt x="3501" y="7903"/>
                    <a:pt x="2103" y="10824"/>
                    <a:pt x="5533" y="10570"/>
                  </a:cubicBezTo>
                  <a:cubicBezTo>
                    <a:pt x="8962" y="10443"/>
                    <a:pt x="11757" y="10316"/>
                    <a:pt x="10867" y="8030"/>
                  </a:cubicBezTo>
                  <a:cubicBezTo>
                    <a:pt x="10105" y="5743"/>
                    <a:pt x="8581" y="5362"/>
                    <a:pt x="7438" y="3330"/>
                  </a:cubicBezTo>
                  <a:cubicBezTo>
                    <a:pt x="6295" y="1170"/>
                    <a:pt x="4135" y="-735"/>
                    <a:pt x="833" y="281"/>
                  </a:cubicBezTo>
                </a:path>
              </a:pathLst>
            </a:custGeom>
            <a:solidFill>
              <a:srgbClr val="FFFFFF"/>
            </a:solidFill>
            <a:ln w="12700" cap="flat">
              <a:noFill/>
              <a:prstDash val="solid"/>
              <a:miter/>
            </a:ln>
          </p:spPr>
          <p:txBody>
            <a:bodyPr rtlCol="0" anchor="ctr"/>
            <a:lstStyle/>
            <a:p>
              <a:endParaRPr lang="en-GB"/>
            </a:p>
          </p:txBody>
        </p:sp>
        <p:sp>
          <p:nvSpPr>
            <p:cNvPr id="1454" name="Freeform: Shape 1453">
              <a:extLst>
                <a:ext uri="{FF2B5EF4-FFF2-40B4-BE49-F238E27FC236}">
                  <a16:creationId xmlns:a16="http://schemas.microsoft.com/office/drawing/2014/main" id="{F987EC0A-2B66-117B-300C-DB2EA1692B7A}"/>
                </a:ext>
              </a:extLst>
            </p:cNvPr>
            <p:cNvSpPr/>
            <p:nvPr/>
          </p:nvSpPr>
          <p:spPr>
            <a:xfrm>
              <a:off x="10966978" y="3388399"/>
              <a:ext cx="10052" cy="9072"/>
            </a:xfrm>
            <a:custGeom>
              <a:avLst/>
              <a:gdLst>
                <a:gd name="connsiteX0" fmla="*/ 8814 w 10052"/>
                <a:gd name="connsiteY0" fmla="*/ 3001 h 9072"/>
                <a:gd name="connsiteX1" fmla="*/ 303 w 10052"/>
                <a:gd name="connsiteY1" fmla="*/ 80 h 9072"/>
                <a:gd name="connsiteX2" fmla="*/ 3860 w 10052"/>
                <a:gd name="connsiteY2" fmla="*/ 5796 h 9072"/>
                <a:gd name="connsiteX3" fmla="*/ 9576 w 10052"/>
                <a:gd name="connsiteY3" fmla="*/ 8082 h 9072"/>
                <a:gd name="connsiteX4" fmla="*/ 8814 w 10052"/>
                <a:gd name="connsiteY4" fmla="*/ 3001 h 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2" h="9072">
                  <a:moveTo>
                    <a:pt x="8814" y="3001"/>
                  </a:moveTo>
                  <a:cubicBezTo>
                    <a:pt x="6909" y="1604"/>
                    <a:pt x="3224" y="-428"/>
                    <a:pt x="303" y="80"/>
                  </a:cubicBezTo>
                  <a:cubicBezTo>
                    <a:pt x="-840" y="1731"/>
                    <a:pt x="1447" y="3001"/>
                    <a:pt x="3860" y="5796"/>
                  </a:cubicBezTo>
                  <a:cubicBezTo>
                    <a:pt x="6274" y="8591"/>
                    <a:pt x="9195" y="10242"/>
                    <a:pt x="9576" y="8082"/>
                  </a:cubicBezTo>
                  <a:cubicBezTo>
                    <a:pt x="9957" y="5923"/>
                    <a:pt x="10719" y="4526"/>
                    <a:pt x="8814" y="3001"/>
                  </a:cubicBezTo>
                </a:path>
              </a:pathLst>
            </a:custGeom>
            <a:solidFill>
              <a:srgbClr val="FFFFFF"/>
            </a:solidFill>
            <a:ln w="12700" cap="flat">
              <a:noFill/>
              <a:prstDash val="solid"/>
              <a:miter/>
            </a:ln>
          </p:spPr>
          <p:txBody>
            <a:bodyPr rtlCol="0" anchor="ctr"/>
            <a:lstStyle/>
            <a:p>
              <a:endParaRPr lang="en-GB"/>
            </a:p>
          </p:txBody>
        </p:sp>
        <p:sp>
          <p:nvSpPr>
            <p:cNvPr id="1455" name="Freeform: Shape 1454">
              <a:extLst>
                <a:ext uri="{FF2B5EF4-FFF2-40B4-BE49-F238E27FC236}">
                  <a16:creationId xmlns:a16="http://schemas.microsoft.com/office/drawing/2014/main" id="{2FD84880-7F8A-72CE-844E-BAEBF5F9C064}"/>
                </a:ext>
              </a:extLst>
            </p:cNvPr>
            <p:cNvSpPr/>
            <p:nvPr/>
          </p:nvSpPr>
          <p:spPr>
            <a:xfrm>
              <a:off x="7122996" y="1573305"/>
              <a:ext cx="359" cy="112"/>
            </a:xfrm>
            <a:custGeom>
              <a:avLst/>
              <a:gdLst>
                <a:gd name="connsiteX0" fmla="*/ 0 w 359"/>
                <a:gd name="connsiteY0" fmla="*/ 113 h 112"/>
                <a:gd name="connsiteX1" fmla="*/ 254 w 359"/>
                <a:gd name="connsiteY1" fmla="*/ 113 h 112"/>
                <a:gd name="connsiteX2" fmla="*/ 0 w 359"/>
                <a:gd name="connsiteY2" fmla="*/ 113 h 112"/>
              </a:gdLst>
              <a:ahLst/>
              <a:cxnLst>
                <a:cxn ang="0">
                  <a:pos x="connsiteX0" y="connsiteY0"/>
                </a:cxn>
                <a:cxn ang="0">
                  <a:pos x="connsiteX1" y="connsiteY1"/>
                </a:cxn>
                <a:cxn ang="0">
                  <a:pos x="connsiteX2" y="connsiteY2"/>
                </a:cxn>
              </a:cxnLst>
              <a:rect l="l" t="t" r="r" b="b"/>
              <a:pathLst>
                <a:path w="359" h="112">
                  <a:moveTo>
                    <a:pt x="0" y="113"/>
                  </a:moveTo>
                  <a:cubicBezTo>
                    <a:pt x="0" y="113"/>
                    <a:pt x="254" y="113"/>
                    <a:pt x="254" y="113"/>
                  </a:cubicBezTo>
                  <a:cubicBezTo>
                    <a:pt x="509" y="-141"/>
                    <a:pt x="254" y="113"/>
                    <a:pt x="0" y="113"/>
                  </a:cubicBezTo>
                </a:path>
              </a:pathLst>
            </a:custGeom>
            <a:solidFill>
              <a:srgbClr val="FFFFFF"/>
            </a:solidFill>
            <a:ln w="12700" cap="flat">
              <a:noFill/>
              <a:prstDash val="solid"/>
              <a:miter/>
            </a:ln>
          </p:spPr>
          <p:txBody>
            <a:bodyPr rtlCol="0" anchor="ctr"/>
            <a:lstStyle/>
            <a:p>
              <a:endParaRPr lang="en-GB"/>
            </a:p>
          </p:txBody>
        </p:sp>
        <p:sp>
          <p:nvSpPr>
            <p:cNvPr id="1456" name="Freeform: Shape 1455">
              <a:extLst>
                <a:ext uri="{FF2B5EF4-FFF2-40B4-BE49-F238E27FC236}">
                  <a16:creationId xmlns:a16="http://schemas.microsoft.com/office/drawing/2014/main" id="{C3DB763E-246E-3472-ED3C-D92371D3DAC8}"/>
                </a:ext>
              </a:extLst>
            </p:cNvPr>
            <p:cNvSpPr/>
            <p:nvPr/>
          </p:nvSpPr>
          <p:spPr>
            <a:xfrm>
              <a:off x="12003306" y="337066"/>
              <a:ext cx="20219" cy="13906"/>
            </a:xfrm>
            <a:custGeom>
              <a:avLst/>
              <a:gdLst>
                <a:gd name="connsiteX0" fmla="*/ 6596 w 20219"/>
                <a:gd name="connsiteY0" fmla="*/ 13737 h 13906"/>
                <a:gd name="connsiteX1" fmla="*/ 14853 w 20219"/>
                <a:gd name="connsiteY1" fmla="*/ 11958 h 13906"/>
                <a:gd name="connsiteX2" fmla="*/ 20061 w 20219"/>
                <a:gd name="connsiteY2" fmla="*/ 4591 h 13906"/>
                <a:gd name="connsiteX3" fmla="*/ 10788 w 20219"/>
                <a:gd name="connsiteY3" fmla="*/ 1034 h 13906"/>
                <a:gd name="connsiteX4" fmla="*/ 4310 w 20219"/>
                <a:gd name="connsiteY4" fmla="*/ 5734 h 13906"/>
                <a:gd name="connsiteX5" fmla="*/ 626 w 20219"/>
                <a:gd name="connsiteY5" fmla="*/ 10307 h 13906"/>
                <a:gd name="connsiteX6" fmla="*/ 6596 w 20219"/>
                <a:gd name="connsiteY6" fmla="*/ 13737 h 1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 h="13906">
                  <a:moveTo>
                    <a:pt x="6596" y="13737"/>
                  </a:moveTo>
                  <a:cubicBezTo>
                    <a:pt x="10280" y="13101"/>
                    <a:pt x="11042" y="15007"/>
                    <a:pt x="14853" y="11958"/>
                  </a:cubicBezTo>
                  <a:cubicBezTo>
                    <a:pt x="18791" y="8910"/>
                    <a:pt x="20823" y="7258"/>
                    <a:pt x="20061" y="4591"/>
                  </a:cubicBezTo>
                  <a:cubicBezTo>
                    <a:pt x="19299" y="2050"/>
                    <a:pt x="15234" y="-1887"/>
                    <a:pt x="10788" y="1034"/>
                  </a:cubicBezTo>
                  <a:cubicBezTo>
                    <a:pt x="7486" y="3829"/>
                    <a:pt x="7104" y="4464"/>
                    <a:pt x="4310" y="5734"/>
                  </a:cubicBezTo>
                  <a:cubicBezTo>
                    <a:pt x="1515" y="7004"/>
                    <a:pt x="-1279" y="7385"/>
                    <a:pt x="626" y="10307"/>
                  </a:cubicBezTo>
                  <a:cubicBezTo>
                    <a:pt x="2404" y="13228"/>
                    <a:pt x="2913" y="14372"/>
                    <a:pt x="6596" y="13737"/>
                  </a:cubicBezTo>
                </a:path>
              </a:pathLst>
            </a:custGeom>
            <a:solidFill>
              <a:srgbClr val="FFFFFF"/>
            </a:solidFill>
            <a:ln w="12700" cap="flat">
              <a:noFill/>
              <a:prstDash val="solid"/>
              <a:miter/>
            </a:ln>
          </p:spPr>
          <p:txBody>
            <a:bodyPr rtlCol="0" anchor="ctr"/>
            <a:lstStyle/>
            <a:p>
              <a:endParaRPr lang="en-GB"/>
            </a:p>
          </p:txBody>
        </p:sp>
        <p:sp>
          <p:nvSpPr>
            <p:cNvPr id="1457" name="Freeform: Shape 1456">
              <a:extLst>
                <a:ext uri="{FF2B5EF4-FFF2-40B4-BE49-F238E27FC236}">
                  <a16:creationId xmlns:a16="http://schemas.microsoft.com/office/drawing/2014/main" id="{99EBA851-926F-685D-48E1-72DBB998F056}"/>
                </a:ext>
              </a:extLst>
            </p:cNvPr>
            <p:cNvSpPr/>
            <p:nvPr/>
          </p:nvSpPr>
          <p:spPr>
            <a:xfrm>
              <a:off x="11985383" y="275846"/>
              <a:ext cx="20595" cy="17499"/>
            </a:xfrm>
            <a:custGeom>
              <a:avLst/>
              <a:gdLst>
                <a:gd name="connsiteX0" fmla="*/ 13341 w 20595"/>
                <a:gd name="connsiteY0" fmla="*/ 1028 h 17499"/>
                <a:gd name="connsiteX1" fmla="*/ 8769 w 20595"/>
                <a:gd name="connsiteY1" fmla="*/ 5093 h 17499"/>
                <a:gd name="connsiteX2" fmla="*/ 1655 w 20595"/>
                <a:gd name="connsiteY2" fmla="*/ 7379 h 17499"/>
                <a:gd name="connsiteX3" fmla="*/ 1147 w 20595"/>
                <a:gd name="connsiteY3" fmla="*/ 14366 h 17499"/>
                <a:gd name="connsiteX4" fmla="*/ 9784 w 20595"/>
                <a:gd name="connsiteY4" fmla="*/ 15890 h 17499"/>
                <a:gd name="connsiteX5" fmla="*/ 17787 w 20595"/>
                <a:gd name="connsiteY5" fmla="*/ 11190 h 17499"/>
                <a:gd name="connsiteX6" fmla="*/ 20073 w 20595"/>
                <a:gd name="connsiteY6" fmla="*/ 4966 h 17499"/>
                <a:gd name="connsiteX7" fmla="*/ 13468 w 20595"/>
                <a:gd name="connsiteY7" fmla="*/ 1028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95" h="17499">
                  <a:moveTo>
                    <a:pt x="13341" y="1028"/>
                  </a:moveTo>
                  <a:cubicBezTo>
                    <a:pt x="11182" y="3569"/>
                    <a:pt x="14358" y="3950"/>
                    <a:pt x="8769" y="5093"/>
                  </a:cubicBezTo>
                  <a:cubicBezTo>
                    <a:pt x="3307" y="6236"/>
                    <a:pt x="1782" y="4077"/>
                    <a:pt x="1655" y="7379"/>
                  </a:cubicBezTo>
                  <a:cubicBezTo>
                    <a:pt x="1528" y="10682"/>
                    <a:pt x="-1648" y="12460"/>
                    <a:pt x="1147" y="14366"/>
                  </a:cubicBezTo>
                  <a:cubicBezTo>
                    <a:pt x="3941" y="16271"/>
                    <a:pt x="6355" y="19447"/>
                    <a:pt x="9784" y="15890"/>
                  </a:cubicBezTo>
                  <a:cubicBezTo>
                    <a:pt x="13214" y="12333"/>
                    <a:pt x="16135" y="14620"/>
                    <a:pt x="17787" y="11190"/>
                  </a:cubicBezTo>
                  <a:cubicBezTo>
                    <a:pt x="19438" y="7760"/>
                    <a:pt x="18168" y="7887"/>
                    <a:pt x="20073" y="4966"/>
                  </a:cubicBezTo>
                  <a:cubicBezTo>
                    <a:pt x="21979" y="2044"/>
                    <a:pt x="18423" y="-1893"/>
                    <a:pt x="13468" y="1028"/>
                  </a:cubicBezTo>
                </a:path>
              </a:pathLst>
            </a:custGeom>
            <a:solidFill>
              <a:srgbClr val="FFFFFF"/>
            </a:solidFill>
            <a:ln w="12700" cap="flat">
              <a:noFill/>
              <a:prstDash val="solid"/>
              <a:miter/>
            </a:ln>
          </p:spPr>
          <p:txBody>
            <a:bodyPr rtlCol="0" anchor="ctr"/>
            <a:lstStyle/>
            <a:p>
              <a:endParaRPr lang="en-GB"/>
            </a:p>
          </p:txBody>
        </p:sp>
        <p:sp>
          <p:nvSpPr>
            <p:cNvPr id="1458" name="Freeform: Shape 1457">
              <a:extLst>
                <a:ext uri="{FF2B5EF4-FFF2-40B4-BE49-F238E27FC236}">
                  <a16:creationId xmlns:a16="http://schemas.microsoft.com/office/drawing/2014/main" id="{C338D49B-FEEA-12C2-4666-60F425A329E8}"/>
                </a:ext>
              </a:extLst>
            </p:cNvPr>
            <p:cNvSpPr/>
            <p:nvPr/>
          </p:nvSpPr>
          <p:spPr>
            <a:xfrm>
              <a:off x="12013729" y="273707"/>
              <a:ext cx="44756" cy="37497"/>
            </a:xfrm>
            <a:custGeom>
              <a:avLst/>
              <a:gdLst>
                <a:gd name="connsiteX0" fmla="*/ 16879 w 44756"/>
                <a:gd name="connsiteY0" fmla="*/ 31621 h 37497"/>
                <a:gd name="connsiteX1" fmla="*/ 25389 w 44756"/>
                <a:gd name="connsiteY1" fmla="*/ 36194 h 37497"/>
                <a:gd name="connsiteX2" fmla="*/ 29962 w 44756"/>
                <a:gd name="connsiteY2" fmla="*/ 26413 h 37497"/>
                <a:gd name="connsiteX3" fmla="*/ 37457 w 44756"/>
                <a:gd name="connsiteY3" fmla="*/ 19680 h 37497"/>
                <a:gd name="connsiteX4" fmla="*/ 43300 w 44756"/>
                <a:gd name="connsiteY4" fmla="*/ 11424 h 37497"/>
                <a:gd name="connsiteX5" fmla="*/ 41649 w 44756"/>
                <a:gd name="connsiteY5" fmla="*/ 7486 h 37497"/>
                <a:gd name="connsiteX6" fmla="*/ 28819 w 44756"/>
                <a:gd name="connsiteY6" fmla="*/ 4437 h 37497"/>
                <a:gd name="connsiteX7" fmla="*/ 23357 w 44756"/>
                <a:gd name="connsiteY7" fmla="*/ 754 h 37497"/>
                <a:gd name="connsiteX8" fmla="*/ 14592 w 44756"/>
                <a:gd name="connsiteY8" fmla="*/ 2151 h 37497"/>
                <a:gd name="connsiteX9" fmla="*/ 9511 w 44756"/>
                <a:gd name="connsiteY9" fmla="*/ 10281 h 37497"/>
                <a:gd name="connsiteX10" fmla="*/ 2779 w 44756"/>
                <a:gd name="connsiteY10" fmla="*/ 15108 h 37497"/>
                <a:gd name="connsiteX11" fmla="*/ 2143 w 44756"/>
                <a:gd name="connsiteY11" fmla="*/ 21586 h 37497"/>
                <a:gd name="connsiteX12" fmla="*/ 11924 w 44756"/>
                <a:gd name="connsiteY12" fmla="*/ 19680 h 37497"/>
                <a:gd name="connsiteX13" fmla="*/ 16370 w 44756"/>
                <a:gd name="connsiteY13" fmla="*/ 26159 h 37497"/>
                <a:gd name="connsiteX14" fmla="*/ 17006 w 44756"/>
                <a:gd name="connsiteY14" fmla="*/ 31494 h 3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56" h="37497">
                  <a:moveTo>
                    <a:pt x="16879" y="31621"/>
                  </a:moveTo>
                  <a:cubicBezTo>
                    <a:pt x="21451" y="34923"/>
                    <a:pt x="22721" y="39877"/>
                    <a:pt x="25389" y="36194"/>
                  </a:cubicBezTo>
                  <a:cubicBezTo>
                    <a:pt x="27930" y="32383"/>
                    <a:pt x="26786" y="29334"/>
                    <a:pt x="29962" y="26413"/>
                  </a:cubicBezTo>
                  <a:cubicBezTo>
                    <a:pt x="33010" y="23491"/>
                    <a:pt x="36186" y="24253"/>
                    <a:pt x="37457" y="19680"/>
                  </a:cubicBezTo>
                  <a:cubicBezTo>
                    <a:pt x="38726" y="15108"/>
                    <a:pt x="41140" y="14091"/>
                    <a:pt x="43300" y="11424"/>
                  </a:cubicBezTo>
                  <a:cubicBezTo>
                    <a:pt x="45459" y="8629"/>
                    <a:pt x="45459" y="7486"/>
                    <a:pt x="41649" y="7486"/>
                  </a:cubicBezTo>
                  <a:cubicBezTo>
                    <a:pt x="37837" y="7486"/>
                    <a:pt x="30597" y="7232"/>
                    <a:pt x="28819" y="4437"/>
                  </a:cubicBezTo>
                  <a:cubicBezTo>
                    <a:pt x="27040" y="1643"/>
                    <a:pt x="24373" y="754"/>
                    <a:pt x="23357" y="754"/>
                  </a:cubicBezTo>
                  <a:cubicBezTo>
                    <a:pt x="22341" y="754"/>
                    <a:pt x="18783" y="-1660"/>
                    <a:pt x="14592" y="2151"/>
                  </a:cubicBezTo>
                  <a:cubicBezTo>
                    <a:pt x="10654" y="6089"/>
                    <a:pt x="12432" y="7359"/>
                    <a:pt x="9511" y="10281"/>
                  </a:cubicBezTo>
                  <a:cubicBezTo>
                    <a:pt x="6590" y="13202"/>
                    <a:pt x="4811" y="12313"/>
                    <a:pt x="2779" y="15108"/>
                  </a:cubicBezTo>
                  <a:cubicBezTo>
                    <a:pt x="873" y="18029"/>
                    <a:pt x="-2048" y="21078"/>
                    <a:pt x="2143" y="21586"/>
                  </a:cubicBezTo>
                  <a:cubicBezTo>
                    <a:pt x="6335" y="22094"/>
                    <a:pt x="8494" y="19680"/>
                    <a:pt x="11924" y="19680"/>
                  </a:cubicBezTo>
                  <a:cubicBezTo>
                    <a:pt x="15354" y="19680"/>
                    <a:pt x="17006" y="22983"/>
                    <a:pt x="16370" y="26159"/>
                  </a:cubicBezTo>
                  <a:cubicBezTo>
                    <a:pt x="15735" y="29461"/>
                    <a:pt x="12432" y="28318"/>
                    <a:pt x="17006" y="31494"/>
                  </a:cubicBezTo>
                </a:path>
              </a:pathLst>
            </a:custGeom>
            <a:solidFill>
              <a:srgbClr val="FFFFFF"/>
            </a:solidFill>
            <a:ln w="12700" cap="flat">
              <a:noFill/>
              <a:prstDash val="solid"/>
              <a:miter/>
            </a:ln>
          </p:spPr>
          <p:txBody>
            <a:bodyPr rtlCol="0" anchor="ctr"/>
            <a:lstStyle/>
            <a:p>
              <a:endParaRPr lang="en-GB"/>
            </a:p>
          </p:txBody>
        </p:sp>
        <p:grpSp>
          <p:nvGrpSpPr>
            <p:cNvPr id="1459" name="Graphic 21">
              <a:extLst>
                <a:ext uri="{FF2B5EF4-FFF2-40B4-BE49-F238E27FC236}">
                  <a16:creationId xmlns:a16="http://schemas.microsoft.com/office/drawing/2014/main" id="{6EC88D16-D31A-598F-D7F9-B7EFB9A3744A}"/>
                </a:ext>
              </a:extLst>
            </p:cNvPr>
            <p:cNvGrpSpPr/>
            <p:nvPr/>
          </p:nvGrpSpPr>
          <p:grpSpPr>
            <a:xfrm>
              <a:off x="10709236" y="4172936"/>
              <a:ext cx="1485106" cy="1543910"/>
              <a:chOff x="10709236" y="4172936"/>
              <a:chExt cx="1485106" cy="1543910"/>
            </a:xfrm>
            <a:solidFill>
              <a:srgbClr val="FFFFFF"/>
            </a:solidFill>
          </p:grpSpPr>
          <p:sp>
            <p:nvSpPr>
              <p:cNvPr id="1460" name="Freeform: Shape 1459">
                <a:extLst>
                  <a:ext uri="{FF2B5EF4-FFF2-40B4-BE49-F238E27FC236}">
                    <a16:creationId xmlns:a16="http://schemas.microsoft.com/office/drawing/2014/main" id="{53EC0D6E-00E7-82D5-D202-CD451018A100}"/>
                  </a:ext>
                </a:extLst>
              </p:cNvPr>
              <p:cNvSpPr/>
              <p:nvPr/>
            </p:nvSpPr>
            <p:spPr>
              <a:xfrm>
                <a:off x="10709236" y="4179630"/>
                <a:ext cx="1485106" cy="1537216"/>
              </a:xfrm>
              <a:custGeom>
                <a:avLst/>
                <a:gdLst>
                  <a:gd name="connsiteX0" fmla="*/ 1485107 w 1485106"/>
                  <a:gd name="connsiteY0" fmla="*/ 349406 h 1537216"/>
                  <a:gd name="connsiteX1" fmla="*/ 1470626 w 1485106"/>
                  <a:gd name="connsiteY1" fmla="*/ 352708 h 1537216"/>
                  <a:gd name="connsiteX2" fmla="*/ 1449286 w 1485106"/>
                  <a:gd name="connsiteY2" fmla="*/ 355757 h 1537216"/>
                  <a:gd name="connsiteX3" fmla="*/ 1432899 w 1485106"/>
                  <a:gd name="connsiteY3" fmla="*/ 347246 h 1537216"/>
                  <a:gd name="connsiteX4" fmla="*/ 1412575 w 1485106"/>
                  <a:gd name="connsiteY4" fmla="*/ 333147 h 1537216"/>
                  <a:gd name="connsiteX5" fmla="*/ 1395554 w 1485106"/>
                  <a:gd name="connsiteY5" fmla="*/ 316126 h 1537216"/>
                  <a:gd name="connsiteX6" fmla="*/ 1376246 w 1485106"/>
                  <a:gd name="connsiteY6" fmla="*/ 307488 h 1537216"/>
                  <a:gd name="connsiteX7" fmla="*/ 1349063 w 1485106"/>
                  <a:gd name="connsiteY7" fmla="*/ 296310 h 1537216"/>
                  <a:gd name="connsiteX8" fmla="*/ 1323785 w 1485106"/>
                  <a:gd name="connsiteY8" fmla="*/ 284623 h 1537216"/>
                  <a:gd name="connsiteX9" fmla="*/ 1294442 w 1485106"/>
                  <a:gd name="connsiteY9" fmla="*/ 264807 h 1537216"/>
                  <a:gd name="connsiteX10" fmla="*/ 1279326 w 1485106"/>
                  <a:gd name="connsiteY10" fmla="*/ 259980 h 1537216"/>
                  <a:gd name="connsiteX11" fmla="*/ 1264210 w 1485106"/>
                  <a:gd name="connsiteY11" fmla="*/ 255789 h 1537216"/>
                  <a:gd name="connsiteX12" fmla="*/ 1254429 w 1485106"/>
                  <a:gd name="connsiteY12" fmla="*/ 245500 h 1537216"/>
                  <a:gd name="connsiteX13" fmla="*/ 1239948 w 1485106"/>
                  <a:gd name="connsiteY13" fmla="*/ 235465 h 1537216"/>
                  <a:gd name="connsiteX14" fmla="*/ 1229532 w 1485106"/>
                  <a:gd name="connsiteY14" fmla="*/ 225048 h 1537216"/>
                  <a:gd name="connsiteX15" fmla="*/ 1216576 w 1485106"/>
                  <a:gd name="connsiteY15" fmla="*/ 214506 h 1537216"/>
                  <a:gd name="connsiteX16" fmla="*/ 1206795 w 1485106"/>
                  <a:gd name="connsiteY16" fmla="*/ 200533 h 1537216"/>
                  <a:gd name="connsiteX17" fmla="*/ 1212003 w 1485106"/>
                  <a:gd name="connsiteY17" fmla="*/ 189354 h 1537216"/>
                  <a:gd name="connsiteX18" fmla="*/ 1218100 w 1485106"/>
                  <a:gd name="connsiteY18" fmla="*/ 175636 h 1537216"/>
                  <a:gd name="connsiteX19" fmla="*/ 1227119 w 1485106"/>
                  <a:gd name="connsiteY19" fmla="*/ 166998 h 1537216"/>
                  <a:gd name="connsiteX20" fmla="*/ 1229659 w 1485106"/>
                  <a:gd name="connsiteY20" fmla="*/ 158487 h 1537216"/>
                  <a:gd name="connsiteX21" fmla="*/ 1233597 w 1485106"/>
                  <a:gd name="connsiteY21" fmla="*/ 149342 h 1537216"/>
                  <a:gd name="connsiteX22" fmla="*/ 1235630 w 1485106"/>
                  <a:gd name="connsiteY22" fmla="*/ 140831 h 1537216"/>
                  <a:gd name="connsiteX23" fmla="*/ 1229405 w 1485106"/>
                  <a:gd name="connsiteY23" fmla="*/ 136131 h 1537216"/>
                  <a:gd name="connsiteX24" fmla="*/ 1230295 w 1485106"/>
                  <a:gd name="connsiteY24" fmla="*/ 125969 h 1537216"/>
                  <a:gd name="connsiteX25" fmla="*/ 1233597 w 1485106"/>
                  <a:gd name="connsiteY25" fmla="*/ 115045 h 1537216"/>
                  <a:gd name="connsiteX26" fmla="*/ 1245029 w 1485106"/>
                  <a:gd name="connsiteY26" fmla="*/ 110472 h 1537216"/>
                  <a:gd name="connsiteX27" fmla="*/ 1252778 w 1485106"/>
                  <a:gd name="connsiteY27" fmla="*/ 110726 h 1537216"/>
                  <a:gd name="connsiteX28" fmla="*/ 1260526 w 1485106"/>
                  <a:gd name="connsiteY28" fmla="*/ 106915 h 1537216"/>
                  <a:gd name="connsiteX29" fmla="*/ 1262432 w 1485106"/>
                  <a:gd name="connsiteY29" fmla="*/ 100691 h 1537216"/>
                  <a:gd name="connsiteX30" fmla="*/ 1265989 w 1485106"/>
                  <a:gd name="connsiteY30" fmla="*/ 98023 h 1537216"/>
                  <a:gd name="connsiteX31" fmla="*/ 1264083 w 1485106"/>
                  <a:gd name="connsiteY31" fmla="*/ 94086 h 1537216"/>
                  <a:gd name="connsiteX32" fmla="*/ 1263702 w 1485106"/>
                  <a:gd name="connsiteY32" fmla="*/ 89513 h 1537216"/>
                  <a:gd name="connsiteX33" fmla="*/ 1268783 w 1485106"/>
                  <a:gd name="connsiteY33" fmla="*/ 85575 h 1537216"/>
                  <a:gd name="connsiteX34" fmla="*/ 1273864 w 1485106"/>
                  <a:gd name="connsiteY34" fmla="*/ 79605 h 1537216"/>
                  <a:gd name="connsiteX35" fmla="*/ 1276151 w 1485106"/>
                  <a:gd name="connsiteY35" fmla="*/ 71602 h 1537216"/>
                  <a:gd name="connsiteX36" fmla="*/ 1284407 w 1485106"/>
                  <a:gd name="connsiteY36" fmla="*/ 65759 h 1537216"/>
                  <a:gd name="connsiteX37" fmla="*/ 1284026 w 1485106"/>
                  <a:gd name="connsiteY37" fmla="*/ 62076 h 1537216"/>
                  <a:gd name="connsiteX38" fmla="*/ 1279961 w 1485106"/>
                  <a:gd name="connsiteY38" fmla="*/ 60043 h 1537216"/>
                  <a:gd name="connsiteX39" fmla="*/ 1272213 w 1485106"/>
                  <a:gd name="connsiteY39" fmla="*/ 60297 h 1537216"/>
                  <a:gd name="connsiteX40" fmla="*/ 1268148 w 1485106"/>
                  <a:gd name="connsiteY40" fmla="*/ 55597 h 1537216"/>
                  <a:gd name="connsiteX41" fmla="*/ 1263321 w 1485106"/>
                  <a:gd name="connsiteY41" fmla="*/ 48865 h 1537216"/>
                  <a:gd name="connsiteX42" fmla="*/ 1253921 w 1485106"/>
                  <a:gd name="connsiteY42" fmla="*/ 49627 h 1537216"/>
                  <a:gd name="connsiteX43" fmla="*/ 1251761 w 1485106"/>
                  <a:gd name="connsiteY43" fmla="*/ 55597 h 1537216"/>
                  <a:gd name="connsiteX44" fmla="*/ 1255700 w 1485106"/>
                  <a:gd name="connsiteY44" fmla="*/ 59535 h 1537216"/>
                  <a:gd name="connsiteX45" fmla="*/ 1253032 w 1485106"/>
                  <a:gd name="connsiteY45" fmla="*/ 65759 h 1537216"/>
                  <a:gd name="connsiteX46" fmla="*/ 1244648 w 1485106"/>
                  <a:gd name="connsiteY46" fmla="*/ 68046 h 1537216"/>
                  <a:gd name="connsiteX47" fmla="*/ 1240329 w 1485106"/>
                  <a:gd name="connsiteY47" fmla="*/ 64362 h 1537216"/>
                  <a:gd name="connsiteX48" fmla="*/ 1235375 w 1485106"/>
                  <a:gd name="connsiteY48" fmla="*/ 58392 h 1537216"/>
                  <a:gd name="connsiteX49" fmla="*/ 1229151 w 1485106"/>
                  <a:gd name="connsiteY49" fmla="*/ 58011 h 1537216"/>
                  <a:gd name="connsiteX50" fmla="*/ 1221530 w 1485106"/>
                  <a:gd name="connsiteY50" fmla="*/ 59662 h 1537216"/>
                  <a:gd name="connsiteX51" fmla="*/ 1217973 w 1485106"/>
                  <a:gd name="connsiteY51" fmla="*/ 54073 h 1537216"/>
                  <a:gd name="connsiteX52" fmla="*/ 1212003 w 1485106"/>
                  <a:gd name="connsiteY52" fmla="*/ 50897 h 1537216"/>
                  <a:gd name="connsiteX53" fmla="*/ 1201333 w 1485106"/>
                  <a:gd name="connsiteY53" fmla="*/ 59027 h 1537216"/>
                  <a:gd name="connsiteX54" fmla="*/ 1190154 w 1485106"/>
                  <a:gd name="connsiteY54" fmla="*/ 58011 h 1537216"/>
                  <a:gd name="connsiteX55" fmla="*/ 1181135 w 1485106"/>
                  <a:gd name="connsiteY55" fmla="*/ 52930 h 1537216"/>
                  <a:gd name="connsiteX56" fmla="*/ 1176690 w 1485106"/>
                  <a:gd name="connsiteY56" fmla="*/ 47341 h 1537216"/>
                  <a:gd name="connsiteX57" fmla="*/ 1166019 w 1485106"/>
                  <a:gd name="connsiteY57" fmla="*/ 46070 h 1537216"/>
                  <a:gd name="connsiteX58" fmla="*/ 1160685 w 1485106"/>
                  <a:gd name="connsiteY58" fmla="*/ 50516 h 1537216"/>
                  <a:gd name="connsiteX59" fmla="*/ 1150396 w 1485106"/>
                  <a:gd name="connsiteY59" fmla="*/ 51532 h 1537216"/>
                  <a:gd name="connsiteX60" fmla="*/ 1139344 w 1485106"/>
                  <a:gd name="connsiteY60" fmla="*/ 48103 h 1537216"/>
                  <a:gd name="connsiteX61" fmla="*/ 1135788 w 1485106"/>
                  <a:gd name="connsiteY61" fmla="*/ 39973 h 1537216"/>
                  <a:gd name="connsiteX62" fmla="*/ 1123593 w 1485106"/>
                  <a:gd name="connsiteY62" fmla="*/ 34511 h 1537216"/>
                  <a:gd name="connsiteX63" fmla="*/ 1108985 w 1485106"/>
                  <a:gd name="connsiteY63" fmla="*/ 37940 h 1537216"/>
                  <a:gd name="connsiteX64" fmla="*/ 1102888 w 1485106"/>
                  <a:gd name="connsiteY64" fmla="*/ 35654 h 1537216"/>
                  <a:gd name="connsiteX65" fmla="*/ 1095648 w 1485106"/>
                  <a:gd name="connsiteY65" fmla="*/ 29430 h 1537216"/>
                  <a:gd name="connsiteX66" fmla="*/ 1082437 w 1485106"/>
                  <a:gd name="connsiteY66" fmla="*/ 24730 h 1537216"/>
                  <a:gd name="connsiteX67" fmla="*/ 1077356 w 1485106"/>
                  <a:gd name="connsiteY67" fmla="*/ 18887 h 1537216"/>
                  <a:gd name="connsiteX68" fmla="*/ 1065797 w 1485106"/>
                  <a:gd name="connsiteY68" fmla="*/ 16728 h 1537216"/>
                  <a:gd name="connsiteX69" fmla="*/ 1062113 w 1485106"/>
                  <a:gd name="connsiteY69" fmla="*/ 14568 h 1537216"/>
                  <a:gd name="connsiteX70" fmla="*/ 1052968 w 1485106"/>
                  <a:gd name="connsiteY70" fmla="*/ 12917 h 1537216"/>
                  <a:gd name="connsiteX71" fmla="*/ 1048648 w 1485106"/>
                  <a:gd name="connsiteY71" fmla="*/ 8090 h 1537216"/>
                  <a:gd name="connsiteX72" fmla="*/ 1041916 w 1485106"/>
                  <a:gd name="connsiteY72" fmla="*/ 4660 h 1537216"/>
                  <a:gd name="connsiteX73" fmla="*/ 1035946 w 1485106"/>
                  <a:gd name="connsiteY73" fmla="*/ 8217 h 1537216"/>
                  <a:gd name="connsiteX74" fmla="*/ 1026800 w 1485106"/>
                  <a:gd name="connsiteY74" fmla="*/ 8598 h 1537216"/>
                  <a:gd name="connsiteX75" fmla="*/ 1022863 w 1485106"/>
                  <a:gd name="connsiteY75" fmla="*/ 1484 h 1537216"/>
                  <a:gd name="connsiteX76" fmla="*/ 1015749 w 1485106"/>
                  <a:gd name="connsiteY76" fmla="*/ 1739 h 1537216"/>
                  <a:gd name="connsiteX77" fmla="*/ 1016639 w 1485106"/>
                  <a:gd name="connsiteY77" fmla="*/ 8725 h 1537216"/>
                  <a:gd name="connsiteX78" fmla="*/ 1020449 w 1485106"/>
                  <a:gd name="connsiteY78" fmla="*/ 14187 h 1537216"/>
                  <a:gd name="connsiteX79" fmla="*/ 1028070 w 1485106"/>
                  <a:gd name="connsiteY79" fmla="*/ 19395 h 1537216"/>
                  <a:gd name="connsiteX80" fmla="*/ 1037344 w 1485106"/>
                  <a:gd name="connsiteY80" fmla="*/ 17490 h 1537216"/>
                  <a:gd name="connsiteX81" fmla="*/ 1045219 w 1485106"/>
                  <a:gd name="connsiteY81" fmla="*/ 16728 h 1537216"/>
                  <a:gd name="connsiteX82" fmla="*/ 1052460 w 1485106"/>
                  <a:gd name="connsiteY82" fmla="*/ 20792 h 1537216"/>
                  <a:gd name="connsiteX83" fmla="*/ 1051570 w 1485106"/>
                  <a:gd name="connsiteY83" fmla="*/ 28033 h 1537216"/>
                  <a:gd name="connsiteX84" fmla="*/ 1055127 w 1485106"/>
                  <a:gd name="connsiteY84" fmla="*/ 32860 h 1537216"/>
                  <a:gd name="connsiteX85" fmla="*/ 1054238 w 1485106"/>
                  <a:gd name="connsiteY85" fmla="*/ 42895 h 1537216"/>
                  <a:gd name="connsiteX86" fmla="*/ 1060081 w 1485106"/>
                  <a:gd name="connsiteY86" fmla="*/ 51532 h 1537216"/>
                  <a:gd name="connsiteX87" fmla="*/ 1054872 w 1485106"/>
                  <a:gd name="connsiteY87" fmla="*/ 59154 h 1537216"/>
                  <a:gd name="connsiteX88" fmla="*/ 1042170 w 1485106"/>
                  <a:gd name="connsiteY88" fmla="*/ 66013 h 1537216"/>
                  <a:gd name="connsiteX89" fmla="*/ 1038106 w 1485106"/>
                  <a:gd name="connsiteY89" fmla="*/ 59154 h 1537216"/>
                  <a:gd name="connsiteX90" fmla="*/ 1025276 w 1485106"/>
                  <a:gd name="connsiteY90" fmla="*/ 63854 h 1537216"/>
                  <a:gd name="connsiteX91" fmla="*/ 1017781 w 1485106"/>
                  <a:gd name="connsiteY91" fmla="*/ 61440 h 1537216"/>
                  <a:gd name="connsiteX92" fmla="*/ 1005841 w 1485106"/>
                  <a:gd name="connsiteY92" fmla="*/ 61313 h 1537216"/>
                  <a:gd name="connsiteX93" fmla="*/ 991487 w 1485106"/>
                  <a:gd name="connsiteY93" fmla="*/ 58646 h 1537216"/>
                  <a:gd name="connsiteX94" fmla="*/ 980309 w 1485106"/>
                  <a:gd name="connsiteY94" fmla="*/ 55724 h 1537216"/>
                  <a:gd name="connsiteX95" fmla="*/ 971544 w 1485106"/>
                  <a:gd name="connsiteY95" fmla="*/ 55343 h 1537216"/>
                  <a:gd name="connsiteX96" fmla="*/ 969893 w 1485106"/>
                  <a:gd name="connsiteY96" fmla="*/ 62076 h 1537216"/>
                  <a:gd name="connsiteX97" fmla="*/ 965193 w 1485106"/>
                  <a:gd name="connsiteY97" fmla="*/ 65505 h 1537216"/>
                  <a:gd name="connsiteX98" fmla="*/ 966082 w 1485106"/>
                  <a:gd name="connsiteY98" fmla="*/ 70967 h 1537216"/>
                  <a:gd name="connsiteX99" fmla="*/ 963923 w 1485106"/>
                  <a:gd name="connsiteY99" fmla="*/ 77954 h 1537216"/>
                  <a:gd name="connsiteX100" fmla="*/ 956428 w 1485106"/>
                  <a:gd name="connsiteY100" fmla="*/ 72872 h 1537216"/>
                  <a:gd name="connsiteX101" fmla="*/ 947283 w 1485106"/>
                  <a:gd name="connsiteY101" fmla="*/ 67791 h 1537216"/>
                  <a:gd name="connsiteX102" fmla="*/ 946139 w 1485106"/>
                  <a:gd name="connsiteY102" fmla="*/ 75413 h 1537216"/>
                  <a:gd name="connsiteX103" fmla="*/ 949061 w 1485106"/>
                  <a:gd name="connsiteY103" fmla="*/ 82399 h 1537216"/>
                  <a:gd name="connsiteX104" fmla="*/ 942075 w 1485106"/>
                  <a:gd name="connsiteY104" fmla="*/ 79986 h 1537216"/>
                  <a:gd name="connsiteX105" fmla="*/ 931405 w 1485106"/>
                  <a:gd name="connsiteY105" fmla="*/ 85448 h 1537216"/>
                  <a:gd name="connsiteX106" fmla="*/ 921750 w 1485106"/>
                  <a:gd name="connsiteY106" fmla="*/ 97770 h 1537216"/>
                  <a:gd name="connsiteX107" fmla="*/ 921878 w 1485106"/>
                  <a:gd name="connsiteY107" fmla="*/ 103740 h 1537216"/>
                  <a:gd name="connsiteX108" fmla="*/ 926450 w 1485106"/>
                  <a:gd name="connsiteY108" fmla="*/ 111869 h 1537216"/>
                  <a:gd name="connsiteX109" fmla="*/ 930515 w 1485106"/>
                  <a:gd name="connsiteY109" fmla="*/ 116569 h 1537216"/>
                  <a:gd name="connsiteX110" fmla="*/ 927467 w 1485106"/>
                  <a:gd name="connsiteY110" fmla="*/ 120380 h 1537216"/>
                  <a:gd name="connsiteX111" fmla="*/ 921623 w 1485106"/>
                  <a:gd name="connsiteY111" fmla="*/ 124318 h 1537216"/>
                  <a:gd name="connsiteX112" fmla="*/ 915908 w 1485106"/>
                  <a:gd name="connsiteY112" fmla="*/ 126985 h 1537216"/>
                  <a:gd name="connsiteX113" fmla="*/ 907651 w 1485106"/>
                  <a:gd name="connsiteY113" fmla="*/ 125715 h 1537216"/>
                  <a:gd name="connsiteX114" fmla="*/ 903332 w 1485106"/>
                  <a:gd name="connsiteY114" fmla="*/ 133209 h 1537216"/>
                  <a:gd name="connsiteX115" fmla="*/ 902442 w 1485106"/>
                  <a:gd name="connsiteY115" fmla="*/ 143625 h 1537216"/>
                  <a:gd name="connsiteX116" fmla="*/ 894441 w 1485106"/>
                  <a:gd name="connsiteY116" fmla="*/ 153279 h 1537216"/>
                  <a:gd name="connsiteX117" fmla="*/ 882881 w 1485106"/>
                  <a:gd name="connsiteY117" fmla="*/ 158614 h 1537216"/>
                  <a:gd name="connsiteX118" fmla="*/ 878181 w 1485106"/>
                  <a:gd name="connsiteY118" fmla="*/ 168904 h 1537216"/>
                  <a:gd name="connsiteX119" fmla="*/ 881611 w 1485106"/>
                  <a:gd name="connsiteY119" fmla="*/ 177414 h 1537216"/>
                  <a:gd name="connsiteX120" fmla="*/ 888216 w 1485106"/>
                  <a:gd name="connsiteY120" fmla="*/ 186052 h 1537216"/>
                  <a:gd name="connsiteX121" fmla="*/ 895203 w 1485106"/>
                  <a:gd name="connsiteY121" fmla="*/ 194309 h 1537216"/>
                  <a:gd name="connsiteX122" fmla="*/ 903840 w 1485106"/>
                  <a:gd name="connsiteY122" fmla="*/ 195325 h 1537216"/>
                  <a:gd name="connsiteX123" fmla="*/ 910192 w 1485106"/>
                  <a:gd name="connsiteY123" fmla="*/ 198246 h 1537216"/>
                  <a:gd name="connsiteX124" fmla="*/ 902570 w 1485106"/>
                  <a:gd name="connsiteY124" fmla="*/ 202311 h 1537216"/>
                  <a:gd name="connsiteX125" fmla="*/ 895456 w 1485106"/>
                  <a:gd name="connsiteY125" fmla="*/ 207392 h 1537216"/>
                  <a:gd name="connsiteX126" fmla="*/ 897870 w 1485106"/>
                  <a:gd name="connsiteY126" fmla="*/ 215394 h 1537216"/>
                  <a:gd name="connsiteX127" fmla="*/ 892535 w 1485106"/>
                  <a:gd name="connsiteY127" fmla="*/ 219714 h 1537216"/>
                  <a:gd name="connsiteX128" fmla="*/ 885676 w 1485106"/>
                  <a:gd name="connsiteY128" fmla="*/ 212854 h 1537216"/>
                  <a:gd name="connsiteX129" fmla="*/ 875387 w 1485106"/>
                  <a:gd name="connsiteY129" fmla="*/ 211838 h 1537216"/>
                  <a:gd name="connsiteX130" fmla="*/ 870813 w 1485106"/>
                  <a:gd name="connsiteY130" fmla="*/ 222381 h 1537216"/>
                  <a:gd name="connsiteX131" fmla="*/ 868019 w 1485106"/>
                  <a:gd name="connsiteY131" fmla="*/ 219078 h 1537216"/>
                  <a:gd name="connsiteX132" fmla="*/ 866241 w 1485106"/>
                  <a:gd name="connsiteY132" fmla="*/ 207265 h 1537216"/>
                  <a:gd name="connsiteX133" fmla="*/ 854555 w 1485106"/>
                  <a:gd name="connsiteY133" fmla="*/ 203962 h 1537216"/>
                  <a:gd name="connsiteX134" fmla="*/ 841852 w 1485106"/>
                  <a:gd name="connsiteY134" fmla="*/ 200660 h 1537216"/>
                  <a:gd name="connsiteX135" fmla="*/ 834992 w 1485106"/>
                  <a:gd name="connsiteY135" fmla="*/ 201168 h 1537216"/>
                  <a:gd name="connsiteX136" fmla="*/ 829912 w 1485106"/>
                  <a:gd name="connsiteY136" fmla="*/ 204598 h 1537216"/>
                  <a:gd name="connsiteX137" fmla="*/ 831054 w 1485106"/>
                  <a:gd name="connsiteY137" fmla="*/ 210822 h 1537216"/>
                  <a:gd name="connsiteX138" fmla="*/ 825847 w 1485106"/>
                  <a:gd name="connsiteY138" fmla="*/ 211330 h 1537216"/>
                  <a:gd name="connsiteX139" fmla="*/ 819368 w 1485106"/>
                  <a:gd name="connsiteY139" fmla="*/ 212600 h 1537216"/>
                  <a:gd name="connsiteX140" fmla="*/ 819876 w 1485106"/>
                  <a:gd name="connsiteY140" fmla="*/ 221238 h 1537216"/>
                  <a:gd name="connsiteX141" fmla="*/ 824195 w 1485106"/>
                  <a:gd name="connsiteY141" fmla="*/ 227716 h 1537216"/>
                  <a:gd name="connsiteX142" fmla="*/ 822544 w 1485106"/>
                  <a:gd name="connsiteY142" fmla="*/ 232797 h 1537216"/>
                  <a:gd name="connsiteX143" fmla="*/ 815176 w 1485106"/>
                  <a:gd name="connsiteY143" fmla="*/ 232670 h 1537216"/>
                  <a:gd name="connsiteX144" fmla="*/ 810476 w 1485106"/>
                  <a:gd name="connsiteY144" fmla="*/ 237370 h 1537216"/>
                  <a:gd name="connsiteX145" fmla="*/ 805142 w 1485106"/>
                  <a:gd name="connsiteY145" fmla="*/ 237370 h 1537216"/>
                  <a:gd name="connsiteX146" fmla="*/ 808063 w 1485106"/>
                  <a:gd name="connsiteY146" fmla="*/ 228097 h 1537216"/>
                  <a:gd name="connsiteX147" fmla="*/ 810349 w 1485106"/>
                  <a:gd name="connsiteY147" fmla="*/ 222254 h 1537216"/>
                  <a:gd name="connsiteX148" fmla="*/ 811112 w 1485106"/>
                  <a:gd name="connsiteY148" fmla="*/ 212981 h 1537216"/>
                  <a:gd name="connsiteX149" fmla="*/ 813525 w 1485106"/>
                  <a:gd name="connsiteY149" fmla="*/ 202565 h 1537216"/>
                  <a:gd name="connsiteX150" fmla="*/ 815938 w 1485106"/>
                  <a:gd name="connsiteY150" fmla="*/ 194054 h 1537216"/>
                  <a:gd name="connsiteX151" fmla="*/ 811112 w 1485106"/>
                  <a:gd name="connsiteY151" fmla="*/ 185925 h 1537216"/>
                  <a:gd name="connsiteX152" fmla="*/ 796377 w 1485106"/>
                  <a:gd name="connsiteY152" fmla="*/ 174747 h 1537216"/>
                  <a:gd name="connsiteX153" fmla="*/ 785453 w 1485106"/>
                  <a:gd name="connsiteY153" fmla="*/ 164458 h 1537216"/>
                  <a:gd name="connsiteX154" fmla="*/ 779609 w 1485106"/>
                  <a:gd name="connsiteY154" fmla="*/ 156201 h 1537216"/>
                  <a:gd name="connsiteX155" fmla="*/ 769575 w 1485106"/>
                  <a:gd name="connsiteY155" fmla="*/ 152644 h 1537216"/>
                  <a:gd name="connsiteX156" fmla="*/ 758904 w 1485106"/>
                  <a:gd name="connsiteY156" fmla="*/ 152644 h 1537216"/>
                  <a:gd name="connsiteX157" fmla="*/ 754459 w 1485106"/>
                  <a:gd name="connsiteY157" fmla="*/ 147817 h 1537216"/>
                  <a:gd name="connsiteX158" fmla="*/ 746710 w 1485106"/>
                  <a:gd name="connsiteY158" fmla="*/ 145404 h 1537216"/>
                  <a:gd name="connsiteX159" fmla="*/ 741756 w 1485106"/>
                  <a:gd name="connsiteY159" fmla="*/ 152263 h 1537216"/>
                  <a:gd name="connsiteX160" fmla="*/ 737056 w 1485106"/>
                  <a:gd name="connsiteY160" fmla="*/ 160266 h 1537216"/>
                  <a:gd name="connsiteX161" fmla="*/ 731722 w 1485106"/>
                  <a:gd name="connsiteY161" fmla="*/ 165728 h 1537216"/>
                  <a:gd name="connsiteX162" fmla="*/ 727657 w 1485106"/>
                  <a:gd name="connsiteY162" fmla="*/ 162171 h 1537216"/>
                  <a:gd name="connsiteX163" fmla="*/ 722195 w 1485106"/>
                  <a:gd name="connsiteY163" fmla="*/ 156455 h 1537216"/>
                  <a:gd name="connsiteX164" fmla="*/ 714446 w 1485106"/>
                  <a:gd name="connsiteY164" fmla="*/ 159885 h 1537216"/>
                  <a:gd name="connsiteX165" fmla="*/ 707587 w 1485106"/>
                  <a:gd name="connsiteY165" fmla="*/ 163568 h 1537216"/>
                  <a:gd name="connsiteX166" fmla="*/ 702252 w 1485106"/>
                  <a:gd name="connsiteY166" fmla="*/ 172968 h 1537216"/>
                  <a:gd name="connsiteX167" fmla="*/ 697805 w 1485106"/>
                  <a:gd name="connsiteY167" fmla="*/ 183003 h 1537216"/>
                  <a:gd name="connsiteX168" fmla="*/ 689803 w 1485106"/>
                  <a:gd name="connsiteY168" fmla="*/ 184400 h 1537216"/>
                  <a:gd name="connsiteX169" fmla="*/ 682817 w 1485106"/>
                  <a:gd name="connsiteY169" fmla="*/ 179319 h 1537216"/>
                  <a:gd name="connsiteX170" fmla="*/ 676465 w 1485106"/>
                  <a:gd name="connsiteY170" fmla="*/ 181606 h 1537216"/>
                  <a:gd name="connsiteX171" fmla="*/ 670622 w 1485106"/>
                  <a:gd name="connsiteY171" fmla="*/ 185544 h 1537216"/>
                  <a:gd name="connsiteX172" fmla="*/ 661095 w 1485106"/>
                  <a:gd name="connsiteY172" fmla="*/ 186433 h 1537216"/>
                  <a:gd name="connsiteX173" fmla="*/ 654998 w 1485106"/>
                  <a:gd name="connsiteY173" fmla="*/ 192911 h 1537216"/>
                  <a:gd name="connsiteX174" fmla="*/ 659571 w 1485106"/>
                  <a:gd name="connsiteY174" fmla="*/ 200024 h 1537216"/>
                  <a:gd name="connsiteX175" fmla="*/ 664525 w 1485106"/>
                  <a:gd name="connsiteY175" fmla="*/ 205741 h 1537216"/>
                  <a:gd name="connsiteX176" fmla="*/ 668971 w 1485106"/>
                  <a:gd name="connsiteY176" fmla="*/ 214759 h 1537216"/>
                  <a:gd name="connsiteX177" fmla="*/ 660206 w 1485106"/>
                  <a:gd name="connsiteY177" fmla="*/ 215268 h 1537216"/>
                  <a:gd name="connsiteX178" fmla="*/ 655507 w 1485106"/>
                  <a:gd name="connsiteY178" fmla="*/ 211076 h 1537216"/>
                  <a:gd name="connsiteX179" fmla="*/ 646106 w 1485106"/>
                  <a:gd name="connsiteY179" fmla="*/ 210822 h 1537216"/>
                  <a:gd name="connsiteX180" fmla="*/ 644582 w 1485106"/>
                  <a:gd name="connsiteY180" fmla="*/ 219205 h 1537216"/>
                  <a:gd name="connsiteX181" fmla="*/ 644963 w 1485106"/>
                  <a:gd name="connsiteY181" fmla="*/ 225302 h 1537216"/>
                  <a:gd name="connsiteX182" fmla="*/ 650933 w 1485106"/>
                  <a:gd name="connsiteY182" fmla="*/ 231527 h 1537216"/>
                  <a:gd name="connsiteX183" fmla="*/ 652457 w 1485106"/>
                  <a:gd name="connsiteY183" fmla="*/ 237497 h 1537216"/>
                  <a:gd name="connsiteX184" fmla="*/ 643439 w 1485106"/>
                  <a:gd name="connsiteY184" fmla="*/ 236989 h 1537216"/>
                  <a:gd name="connsiteX185" fmla="*/ 637723 w 1485106"/>
                  <a:gd name="connsiteY185" fmla="*/ 232797 h 1537216"/>
                  <a:gd name="connsiteX186" fmla="*/ 630609 w 1485106"/>
                  <a:gd name="connsiteY186" fmla="*/ 228351 h 1537216"/>
                  <a:gd name="connsiteX187" fmla="*/ 625147 w 1485106"/>
                  <a:gd name="connsiteY187" fmla="*/ 232416 h 1537216"/>
                  <a:gd name="connsiteX188" fmla="*/ 618415 w 1485106"/>
                  <a:gd name="connsiteY188" fmla="*/ 236227 h 1537216"/>
                  <a:gd name="connsiteX189" fmla="*/ 614223 w 1485106"/>
                  <a:gd name="connsiteY189" fmla="*/ 243848 h 1537216"/>
                  <a:gd name="connsiteX190" fmla="*/ 613969 w 1485106"/>
                  <a:gd name="connsiteY190" fmla="*/ 255280 h 1537216"/>
                  <a:gd name="connsiteX191" fmla="*/ 619812 w 1485106"/>
                  <a:gd name="connsiteY191" fmla="*/ 257567 h 1537216"/>
                  <a:gd name="connsiteX192" fmla="*/ 625528 w 1485106"/>
                  <a:gd name="connsiteY192" fmla="*/ 252232 h 1537216"/>
                  <a:gd name="connsiteX193" fmla="*/ 630355 w 1485106"/>
                  <a:gd name="connsiteY193" fmla="*/ 251216 h 1537216"/>
                  <a:gd name="connsiteX194" fmla="*/ 626799 w 1485106"/>
                  <a:gd name="connsiteY194" fmla="*/ 262394 h 1537216"/>
                  <a:gd name="connsiteX195" fmla="*/ 619431 w 1485106"/>
                  <a:gd name="connsiteY195" fmla="*/ 270524 h 1537216"/>
                  <a:gd name="connsiteX196" fmla="*/ 613334 w 1485106"/>
                  <a:gd name="connsiteY196" fmla="*/ 275986 h 1537216"/>
                  <a:gd name="connsiteX197" fmla="*/ 626037 w 1485106"/>
                  <a:gd name="connsiteY197" fmla="*/ 281701 h 1537216"/>
                  <a:gd name="connsiteX198" fmla="*/ 636961 w 1485106"/>
                  <a:gd name="connsiteY198" fmla="*/ 282210 h 1537216"/>
                  <a:gd name="connsiteX199" fmla="*/ 633658 w 1485106"/>
                  <a:gd name="connsiteY199" fmla="*/ 287545 h 1537216"/>
                  <a:gd name="connsiteX200" fmla="*/ 617525 w 1485106"/>
                  <a:gd name="connsiteY200" fmla="*/ 288561 h 1537216"/>
                  <a:gd name="connsiteX201" fmla="*/ 603807 w 1485106"/>
                  <a:gd name="connsiteY201" fmla="*/ 288688 h 1537216"/>
                  <a:gd name="connsiteX202" fmla="*/ 597837 w 1485106"/>
                  <a:gd name="connsiteY202" fmla="*/ 280558 h 1537216"/>
                  <a:gd name="connsiteX203" fmla="*/ 590216 w 1485106"/>
                  <a:gd name="connsiteY203" fmla="*/ 284242 h 1537216"/>
                  <a:gd name="connsiteX204" fmla="*/ 580816 w 1485106"/>
                  <a:gd name="connsiteY204" fmla="*/ 282591 h 1537216"/>
                  <a:gd name="connsiteX205" fmla="*/ 578402 w 1485106"/>
                  <a:gd name="connsiteY205" fmla="*/ 272937 h 1537216"/>
                  <a:gd name="connsiteX206" fmla="*/ 572940 w 1485106"/>
                  <a:gd name="connsiteY206" fmla="*/ 275223 h 1537216"/>
                  <a:gd name="connsiteX207" fmla="*/ 573575 w 1485106"/>
                  <a:gd name="connsiteY207" fmla="*/ 285639 h 1537216"/>
                  <a:gd name="connsiteX208" fmla="*/ 563794 w 1485106"/>
                  <a:gd name="connsiteY208" fmla="*/ 290974 h 1537216"/>
                  <a:gd name="connsiteX209" fmla="*/ 570018 w 1485106"/>
                  <a:gd name="connsiteY209" fmla="*/ 295547 h 1537216"/>
                  <a:gd name="connsiteX210" fmla="*/ 579418 w 1485106"/>
                  <a:gd name="connsiteY210" fmla="*/ 306599 h 1537216"/>
                  <a:gd name="connsiteX211" fmla="*/ 586531 w 1485106"/>
                  <a:gd name="connsiteY211" fmla="*/ 305328 h 1537216"/>
                  <a:gd name="connsiteX212" fmla="*/ 587675 w 1485106"/>
                  <a:gd name="connsiteY212" fmla="*/ 313839 h 1537216"/>
                  <a:gd name="connsiteX213" fmla="*/ 586405 w 1485106"/>
                  <a:gd name="connsiteY213" fmla="*/ 321588 h 1537216"/>
                  <a:gd name="connsiteX214" fmla="*/ 591105 w 1485106"/>
                  <a:gd name="connsiteY214" fmla="*/ 329717 h 1537216"/>
                  <a:gd name="connsiteX215" fmla="*/ 582848 w 1485106"/>
                  <a:gd name="connsiteY215" fmla="*/ 329844 h 1537216"/>
                  <a:gd name="connsiteX216" fmla="*/ 576369 w 1485106"/>
                  <a:gd name="connsiteY216" fmla="*/ 322477 h 1537216"/>
                  <a:gd name="connsiteX217" fmla="*/ 571542 w 1485106"/>
                  <a:gd name="connsiteY217" fmla="*/ 327558 h 1537216"/>
                  <a:gd name="connsiteX218" fmla="*/ 571924 w 1485106"/>
                  <a:gd name="connsiteY218" fmla="*/ 345341 h 1537216"/>
                  <a:gd name="connsiteX219" fmla="*/ 565191 w 1485106"/>
                  <a:gd name="connsiteY219" fmla="*/ 349406 h 1537216"/>
                  <a:gd name="connsiteX220" fmla="*/ 558078 w 1485106"/>
                  <a:gd name="connsiteY220" fmla="*/ 335560 h 1537216"/>
                  <a:gd name="connsiteX221" fmla="*/ 549567 w 1485106"/>
                  <a:gd name="connsiteY221" fmla="*/ 321588 h 1537216"/>
                  <a:gd name="connsiteX222" fmla="*/ 547027 w 1485106"/>
                  <a:gd name="connsiteY222" fmla="*/ 309647 h 1537216"/>
                  <a:gd name="connsiteX223" fmla="*/ 539913 w 1485106"/>
                  <a:gd name="connsiteY223" fmla="*/ 299104 h 1537216"/>
                  <a:gd name="connsiteX224" fmla="*/ 535214 w 1485106"/>
                  <a:gd name="connsiteY224" fmla="*/ 291228 h 1537216"/>
                  <a:gd name="connsiteX225" fmla="*/ 528862 w 1485106"/>
                  <a:gd name="connsiteY225" fmla="*/ 304693 h 1537216"/>
                  <a:gd name="connsiteX226" fmla="*/ 518319 w 1485106"/>
                  <a:gd name="connsiteY226" fmla="*/ 309012 h 1537216"/>
                  <a:gd name="connsiteX227" fmla="*/ 509808 w 1485106"/>
                  <a:gd name="connsiteY227" fmla="*/ 314093 h 1537216"/>
                  <a:gd name="connsiteX228" fmla="*/ 498122 w 1485106"/>
                  <a:gd name="connsiteY228" fmla="*/ 327431 h 1537216"/>
                  <a:gd name="connsiteX229" fmla="*/ 493550 w 1485106"/>
                  <a:gd name="connsiteY229" fmla="*/ 345468 h 1537216"/>
                  <a:gd name="connsiteX230" fmla="*/ 491771 w 1485106"/>
                  <a:gd name="connsiteY230" fmla="*/ 358298 h 1537216"/>
                  <a:gd name="connsiteX231" fmla="*/ 496344 w 1485106"/>
                  <a:gd name="connsiteY231" fmla="*/ 371000 h 1537216"/>
                  <a:gd name="connsiteX232" fmla="*/ 504601 w 1485106"/>
                  <a:gd name="connsiteY232" fmla="*/ 377097 h 1537216"/>
                  <a:gd name="connsiteX233" fmla="*/ 496598 w 1485106"/>
                  <a:gd name="connsiteY233" fmla="*/ 384719 h 1537216"/>
                  <a:gd name="connsiteX234" fmla="*/ 482117 w 1485106"/>
                  <a:gd name="connsiteY234" fmla="*/ 395770 h 1537216"/>
                  <a:gd name="connsiteX235" fmla="*/ 466620 w 1485106"/>
                  <a:gd name="connsiteY235" fmla="*/ 413427 h 1537216"/>
                  <a:gd name="connsiteX236" fmla="*/ 450869 w 1485106"/>
                  <a:gd name="connsiteY236" fmla="*/ 440610 h 1537216"/>
                  <a:gd name="connsiteX237" fmla="*/ 427877 w 1485106"/>
                  <a:gd name="connsiteY237" fmla="*/ 461569 h 1537216"/>
                  <a:gd name="connsiteX238" fmla="*/ 411618 w 1485106"/>
                  <a:gd name="connsiteY238" fmla="*/ 473001 h 1537216"/>
                  <a:gd name="connsiteX239" fmla="*/ 387356 w 1485106"/>
                  <a:gd name="connsiteY239" fmla="*/ 478971 h 1537216"/>
                  <a:gd name="connsiteX240" fmla="*/ 366398 w 1485106"/>
                  <a:gd name="connsiteY240" fmla="*/ 487228 h 1537216"/>
                  <a:gd name="connsiteX241" fmla="*/ 344168 w 1485106"/>
                  <a:gd name="connsiteY241" fmla="*/ 486720 h 1537216"/>
                  <a:gd name="connsiteX242" fmla="*/ 326257 w 1485106"/>
                  <a:gd name="connsiteY242" fmla="*/ 491420 h 1537216"/>
                  <a:gd name="connsiteX243" fmla="*/ 298312 w 1485106"/>
                  <a:gd name="connsiteY243" fmla="*/ 502471 h 1537216"/>
                  <a:gd name="connsiteX244" fmla="*/ 277099 w 1485106"/>
                  <a:gd name="connsiteY244" fmla="*/ 507552 h 1537216"/>
                  <a:gd name="connsiteX245" fmla="*/ 245088 w 1485106"/>
                  <a:gd name="connsiteY245" fmla="*/ 523938 h 1537216"/>
                  <a:gd name="connsiteX246" fmla="*/ 226543 w 1485106"/>
                  <a:gd name="connsiteY246" fmla="*/ 522287 h 1537216"/>
                  <a:gd name="connsiteX247" fmla="*/ 208632 w 1485106"/>
                  <a:gd name="connsiteY247" fmla="*/ 522795 h 1537216"/>
                  <a:gd name="connsiteX248" fmla="*/ 199994 w 1485106"/>
                  <a:gd name="connsiteY248" fmla="*/ 518730 h 1537216"/>
                  <a:gd name="connsiteX249" fmla="*/ 182719 w 1485106"/>
                  <a:gd name="connsiteY249" fmla="*/ 530162 h 1537216"/>
                  <a:gd name="connsiteX250" fmla="*/ 150836 w 1485106"/>
                  <a:gd name="connsiteY250" fmla="*/ 554678 h 1537216"/>
                  <a:gd name="connsiteX251" fmla="*/ 117937 w 1485106"/>
                  <a:gd name="connsiteY251" fmla="*/ 573859 h 1537216"/>
                  <a:gd name="connsiteX252" fmla="*/ 90626 w 1485106"/>
                  <a:gd name="connsiteY252" fmla="*/ 588467 h 1537216"/>
                  <a:gd name="connsiteX253" fmla="*/ 83131 w 1485106"/>
                  <a:gd name="connsiteY253" fmla="*/ 601805 h 1537216"/>
                  <a:gd name="connsiteX254" fmla="*/ 76399 w 1485106"/>
                  <a:gd name="connsiteY254" fmla="*/ 618953 h 1537216"/>
                  <a:gd name="connsiteX255" fmla="*/ 64586 w 1485106"/>
                  <a:gd name="connsiteY255" fmla="*/ 626701 h 1537216"/>
                  <a:gd name="connsiteX256" fmla="*/ 59251 w 1485106"/>
                  <a:gd name="connsiteY256" fmla="*/ 617937 h 1537216"/>
                  <a:gd name="connsiteX257" fmla="*/ 57345 w 1485106"/>
                  <a:gd name="connsiteY257" fmla="*/ 608410 h 1537216"/>
                  <a:gd name="connsiteX258" fmla="*/ 53281 w 1485106"/>
                  <a:gd name="connsiteY258" fmla="*/ 598756 h 1537216"/>
                  <a:gd name="connsiteX259" fmla="*/ 44643 w 1485106"/>
                  <a:gd name="connsiteY259" fmla="*/ 614380 h 1537216"/>
                  <a:gd name="connsiteX260" fmla="*/ 38292 w 1485106"/>
                  <a:gd name="connsiteY260" fmla="*/ 627083 h 1537216"/>
                  <a:gd name="connsiteX261" fmla="*/ 44770 w 1485106"/>
                  <a:gd name="connsiteY261" fmla="*/ 643977 h 1537216"/>
                  <a:gd name="connsiteX262" fmla="*/ 43119 w 1485106"/>
                  <a:gd name="connsiteY262" fmla="*/ 656806 h 1537216"/>
                  <a:gd name="connsiteX263" fmla="*/ 45024 w 1485106"/>
                  <a:gd name="connsiteY263" fmla="*/ 675225 h 1537216"/>
                  <a:gd name="connsiteX264" fmla="*/ 36513 w 1485106"/>
                  <a:gd name="connsiteY264" fmla="*/ 685768 h 1537216"/>
                  <a:gd name="connsiteX265" fmla="*/ 24446 w 1485106"/>
                  <a:gd name="connsiteY265" fmla="*/ 707108 h 1537216"/>
                  <a:gd name="connsiteX266" fmla="*/ 22668 w 1485106"/>
                  <a:gd name="connsiteY266" fmla="*/ 726797 h 1537216"/>
                  <a:gd name="connsiteX267" fmla="*/ 31940 w 1485106"/>
                  <a:gd name="connsiteY267" fmla="*/ 749408 h 1537216"/>
                  <a:gd name="connsiteX268" fmla="*/ 39816 w 1485106"/>
                  <a:gd name="connsiteY268" fmla="*/ 769478 h 1537216"/>
                  <a:gd name="connsiteX269" fmla="*/ 52646 w 1485106"/>
                  <a:gd name="connsiteY269" fmla="*/ 796534 h 1537216"/>
                  <a:gd name="connsiteX270" fmla="*/ 66110 w 1485106"/>
                  <a:gd name="connsiteY270" fmla="*/ 813428 h 1537216"/>
                  <a:gd name="connsiteX271" fmla="*/ 64967 w 1485106"/>
                  <a:gd name="connsiteY271" fmla="*/ 823336 h 1537216"/>
                  <a:gd name="connsiteX272" fmla="*/ 64840 w 1485106"/>
                  <a:gd name="connsiteY272" fmla="*/ 836039 h 1537216"/>
                  <a:gd name="connsiteX273" fmla="*/ 57473 w 1485106"/>
                  <a:gd name="connsiteY273" fmla="*/ 844041 h 1537216"/>
                  <a:gd name="connsiteX274" fmla="*/ 49851 w 1485106"/>
                  <a:gd name="connsiteY274" fmla="*/ 838325 h 1537216"/>
                  <a:gd name="connsiteX275" fmla="*/ 48581 w 1485106"/>
                  <a:gd name="connsiteY275" fmla="*/ 827147 h 1537216"/>
                  <a:gd name="connsiteX276" fmla="*/ 39435 w 1485106"/>
                  <a:gd name="connsiteY276" fmla="*/ 826766 h 1537216"/>
                  <a:gd name="connsiteX277" fmla="*/ 39689 w 1485106"/>
                  <a:gd name="connsiteY277" fmla="*/ 835658 h 1537216"/>
                  <a:gd name="connsiteX278" fmla="*/ 46549 w 1485106"/>
                  <a:gd name="connsiteY278" fmla="*/ 843152 h 1537216"/>
                  <a:gd name="connsiteX279" fmla="*/ 44770 w 1485106"/>
                  <a:gd name="connsiteY279" fmla="*/ 859538 h 1537216"/>
                  <a:gd name="connsiteX280" fmla="*/ 36260 w 1485106"/>
                  <a:gd name="connsiteY280" fmla="*/ 860046 h 1537216"/>
                  <a:gd name="connsiteX281" fmla="*/ 32957 w 1485106"/>
                  <a:gd name="connsiteY281" fmla="*/ 852044 h 1537216"/>
                  <a:gd name="connsiteX282" fmla="*/ 25335 w 1485106"/>
                  <a:gd name="connsiteY282" fmla="*/ 845185 h 1537216"/>
                  <a:gd name="connsiteX283" fmla="*/ 24192 w 1485106"/>
                  <a:gd name="connsiteY283" fmla="*/ 835150 h 1537216"/>
                  <a:gd name="connsiteX284" fmla="*/ 17332 w 1485106"/>
                  <a:gd name="connsiteY284" fmla="*/ 827020 h 1537216"/>
                  <a:gd name="connsiteX285" fmla="*/ 9330 w 1485106"/>
                  <a:gd name="connsiteY285" fmla="*/ 820161 h 1537216"/>
                  <a:gd name="connsiteX286" fmla="*/ 4630 w 1485106"/>
                  <a:gd name="connsiteY286" fmla="*/ 803774 h 1537216"/>
                  <a:gd name="connsiteX287" fmla="*/ 311 w 1485106"/>
                  <a:gd name="connsiteY287" fmla="*/ 801107 h 1537216"/>
                  <a:gd name="connsiteX288" fmla="*/ 3614 w 1485106"/>
                  <a:gd name="connsiteY288" fmla="*/ 817239 h 1537216"/>
                  <a:gd name="connsiteX289" fmla="*/ 8949 w 1485106"/>
                  <a:gd name="connsiteY289" fmla="*/ 828671 h 1537216"/>
                  <a:gd name="connsiteX290" fmla="*/ 12252 w 1485106"/>
                  <a:gd name="connsiteY290" fmla="*/ 841120 h 1537216"/>
                  <a:gd name="connsiteX291" fmla="*/ 35116 w 1485106"/>
                  <a:gd name="connsiteY291" fmla="*/ 871352 h 1537216"/>
                  <a:gd name="connsiteX292" fmla="*/ 51502 w 1485106"/>
                  <a:gd name="connsiteY292" fmla="*/ 894978 h 1537216"/>
                  <a:gd name="connsiteX293" fmla="*/ 56329 w 1485106"/>
                  <a:gd name="connsiteY293" fmla="*/ 920637 h 1537216"/>
                  <a:gd name="connsiteX294" fmla="*/ 65094 w 1485106"/>
                  <a:gd name="connsiteY294" fmla="*/ 949472 h 1537216"/>
                  <a:gd name="connsiteX295" fmla="*/ 86434 w 1485106"/>
                  <a:gd name="connsiteY295" fmla="*/ 977291 h 1537216"/>
                  <a:gd name="connsiteX296" fmla="*/ 100407 w 1485106"/>
                  <a:gd name="connsiteY296" fmla="*/ 1012222 h 1537216"/>
                  <a:gd name="connsiteX297" fmla="*/ 105107 w 1485106"/>
                  <a:gd name="connsiteY297" fmla="*/ 1051346 h 1537216"/>
                  <a:gd name="connsiteX298" fmla="*/ 108536 w 1485106"/>
                  <a:gd name="connsiteY298" fmla="*/ 1071797 h 1537216"/>
                  <a:gd name="connsiteX299" fmla="*/ 125177 w 1485106"/>
                  <a:gd name="connsiteY299" fmla="*/ 1114477 h 1537216"/>
                  <a:gd name="connsiteX300" fmla="*/ 134577 w 1485106"/>
                  <a:gd name="connsiteY300" fmla="*/ 1138866 h 1537216"/>
                  <a:gd name="connsiteX301" fmla="*/ 143468 w 1485106"/>
                  <a:gd name="connsiteY301" fmla="*/ 1161858 h 1537216"/>
                  <a:gd name="connsiteX302" fmla="*/ 145119 w 1485106"/>
                  <a:gd name="connsiteY302" fmla="*/ 1178244 h 1537216"/>
                  <a:gd name="connsiteX303" fmla="*/ 149693 w 1485106"/>
                  <a:gd name="connsiteY303" fmla="*/ 1198187 h 1537216"/>
                  <a:gd name="connsiteX304" fmla="*/ 146390 w 1485106"/>
                  <a:gd name="connsiteY304" fmla="*/ 1212795 h 1537216"/>
                  <a:gd name="connsiteX305" fmla="*/ 140801 w 1485106"/>
                  <a:gd name="connsiteY305" fmla="*/ 1214192 h 1537216"/>
                  <a:gd name="connsiteX306" fmla="*/ 143849 w 1485106"/>
                  <a:gd name="connsiteY306" fmla="*/ 1226387 h 1537216"/>
                  <a:gd name="connsiteX307" fmla="*/ 143468 w 1485106"/>
                  <a:gd name="connsiteY307" fmla="*/ 1241883 h 1537216"/>
                  <a:gd name="connsiteX308" fmla="*/ 143342 w 1485106"/>
                  <a:gd name="connsiteY308" fmla="*/ 1254713 h 1537216"/>
                  <a:gd name="connsiteX309" fmla="*/ 130639 w 1485106"/>
                  <a:gd name="connsiteY309" fmla="*/ 1262843 h 1537216"/>
                  <a:gd name="connsiteX310" fmla="*/ 116920 w 1485106"/>
                  <a:gd name="connsiteY310" fmla="*/ 1269321 h 1537216"/>
                  <a:gd name="connsiteX311" fmla="*/ 108028 w 1485106"/>
                  <a:gd name="connsiteY311" fmla="*/ 1269194 h 1537216"/>
                  <a:gd name="connsiteX312" fmla="*/ 103963 w 1485106"/>
                  <a:gd name="connsiteY312" fmla="*/ 1281897 h 1537216"/>
                  <a:gd name="connsiteX313" fmla="*/ 107393 w 1485106"/>
                  <a:gd name="connsiteY313" fmla="*/ 1290661 h 1537216"/>
                  <a:gd name="connsiteX314" fmla="*/ 108663 w 1485106"/>
                  <a:gd name="connsiteY314" fmla="*/ 1305015 h 1537216"/>
                  <a:gd name="connsiteX315" fmla="*/ 121493 w 1485106"/>
                  <a:gd name="connsiteY315" fmla="*/ 1316574 h 1537216"/>
                  <a:gd name="connsiteX316" fmla="*/ 148931 w 1485106"/>
                  <a:gd name="connsiteY316" fmla="*/ 1330928 h 1537216"/>
                  <a:gd name="connsiteX317" fmla="*/ 167603 w 1485106"/>
                  <a:gd name="connsiteY317" fmla="*/ 1349093 h 1537216"/>
                  <a:gd name="connsiteX318" fmla="*/ 191865 w 1485106"/>
                  <a:gd name="connsiteY318" fmla="*/ 1357603 h 1537216"/>
                  <a:gd name="connsiteX319" fmla="*/ 216762 w 1485106"/>
                  <a:gd name="connsiteY319" fmla="*/ 1354301 h 1537216"/>
                  <a:gd name="connsiteX320" fmla="*/ 249153 w 1485106"/>
                  <a:gd name="connsiteY320" fmla="*/ 1358238 h 1537216"/>
                  <a:gd name="connsiteX321" fmla="*/ 272144 w 1485106"/>
                  <a:gd name="connsiteY321" fmla="*/ 1358747 h 1537216"/>
                  <a:gd name="connsiteX322" fmla="*/ 298058 w 1485106"/>
                  <a:gd name="connsiteY322" fmla="*/ 1341471 h 1537216"/>
                  <a:gd name="connsiteX323" fmla="*/ 314317 w 1485106"/>
                  <a:gd name="connsiteY323" fmla="*/ 1327625 h 1537216"/>
                  <a:gd name="connsiteX324" fmla="*/ 332355 w 1485106"/>
                  <a:gd name="connsiteY324" fmla="*/ 1323942 h 1537216"/>
                  <a:gd name="connsiteX325" fmla="*/ 347471 w 1485106"/>
                  <a:gd name="connsiteY325" fmla="*/ 1316829 h 1537216"/>
                  <a:gd name="connsiteX326" fmla="*/ 360808 w 1485106"/>
                  <a:gd name="connsiteY326" fmla="*/ 1297139 h 1537216"/>
                  <a:gd name="connsiteX327" fmla="*/ 383418 w 1485106"/>
                  <a:gd name="connsiteY327" fmla="*/ 1295996 h 1537216"/>
                  <a:gd name="connsiteX328" fmla="*/ 405902 w 1485106"/>
                  <a:gd name="connsiteY328" fmla="*/ 1291296 h 1537216"/>
                  <a:gd name="connsiteX329" fmla="*/ 426099 w 1485106"/>
                  <a:gd name="connsiteY329" fmla="*/ 1286724 h 1537216"/>
                  <a:gd name="connsiteX330" fmla="*/ 447312 w 1485106"/>
                  <a:gd name="connsiteY330" fmla="*/ 1287105 h 1537216"/>
                  <a:gd name="connsiteX331" fmla="*/ 484658 w 1485106"/>
                  <a:gd name="connsiteY331" fmla="*/ 1284945 h 1537216"/>
                  <a:gd name="connsiteX332" fmla="*/ 490500 w 1485106"/>
                  <a:gd name="connsiteY332" fmla="*/ 1295488 h 1537216"/>
                  <a:gd name="connsiteX333" fmla="*/ 505871 w 1485106"/>
                  <a:gd name="connsiteY333" fmla="*/ 1293075 h 1537216"/>
                  <a:gd name="connsiteX334" fmla="*/ 536230 w 1485106"/>
                  <a:gd name="connsiteY334" fmla="*/ 1285326 h 1537216"/>
                  <a:gd name="connsiteX335" fmla="*/ 547027 w 1485106"/>
                  <a:gd name="connsiteY335" fmla="*/ 1293456 h 1537216"/>
                  <a:gd name="connsiteX336" fmla="*/ 568494 w 1485106"/>
                  <a:gd name="connsiteY336" fmla="*/ 1284310 h 1537216"/>
                  <a:gd name="connsiteX337" fmla="*/ 584754 w 1485106"/>
                  <a:gd name="connsiteY337" fmla="*/ 1267416 h 1537216"/>
                  <a:gd name="connsiteX338" fmla="*/ 597456 w 1485106"/>
                  <a:gd name="connsiteY338" fmla="*/ 1243281 h 1537216"/>
                  <a:gd name="connsiteX339" fmla="*/ 617018 w 1485106"/>
                  <a:gd name="connsiteY339" fmla="*/ 1228673 h 1537216"/>
                  <a:gd name="connsiteX340" fmla="*/ 652839 w 1485106"/>
                  <a:gd name="connsiteY340" fmla="*/ 1214319 h 1537216"/>
                  <a:gd name="connsiteX341" fmla="*/ 685357 w 1485106"/>
                  <a:gd name="connsiteY341" fmla="*/ 1197044 h 1537216"/>
                  <a:gd name="connsiteX342" fmla="*/ 707205 w 1485106"/>
                  <a:gd name="connsiteY342" fmla="*/ 1190820 h 1537216"/>
                  <a:gd name="connsiteX343" fmla="*/ 747853 w 1485106"/>
                  <a:gd name="connsiteY343" fmla="*/ 1193106 h 1537216"/>
                  <a:gd name="connsiteX344" fmla="*/ 785326 w 1485106"/>
                  <a:gd name="connsiteY344" fmla="*/ 1191455 h 1537216"/>
                  <a:gd name="connsiteX345" fmla="*/ 813017 w 1485106"/>
                  <a:gd name="connsiteY345" fmla="*/ 1175831 h 1537216"/>
                  <a:gd name="connsiteX346" fmla="*/ 848203 w 1485106"/>
                  <a:gd name="connsiteY346" fmla="*/ 1163636 h 1537216"/>
                  <a:gd name="connsiteX347" fmla="*/ 868527 w 1485106"/>
                  <a:gd name="connsiteY347" fmla="*/ 1157412 h 1537216"/>
                  <a:gd name="connsiteX348" fmla="*/ 900410 w 1485106"/>
                  <a:gd name="connsiteY348" fmla="*/ 1155634 h 1537216"/>
                  <a:gd name="connsiteX349" fmla="*/ 925308 w 1485106"/>
                  <a:gd name="connsiteY349" fmla="*/ 1155253 h 1537216"/>
                  <a:gd name="connsiteX350" fmla="*/ 958842 w 1485106"/>
                  <a:gd name="connsiteY350" fmla="*/ 1151950 h 1537216"/>
                  <a:gd name="connsiteX351" fmla="*/ 969131 w 1485106"/>
                  <a:gd name="connsiteY351" fmla="*/ 1146361 h 1537216"/>
                  <a:gd name="connsiteX352" fmla="*/ 979928 w 1485106"/>
                  <a:gd name="connsiteY352" fmla="*/ 1144709 h 1537216"/>
                  <a:gd name="connsiteX353" fmla="*/ 1007747 w 1485106"/>
                  <a:gd name="connsiteY353" fmla="*/ 1160842 h 1537216"/>
                  <a:gd name="connsiteX354" fmla="*/ 1022481 w 1485106"/>
                  <a:gd name="connsiteY354" fmla="*/ 1172655 h 1537216"/>
                  <a:gd name="connsiteX355" fmla="*/ 1042679 w 1485106"/>
                  <a:gd name="connsiteY355" fmla="*/ 1172274 h 1537216"/>
                  <a:gd name="connsiteX356" fmla="*/ 1067702 w 1485106"/>
                  <a:gd name="connsiteY356" fmla="*/ 1173671 h 1537216"/>
                  <a:gd name="connsiteX357" fmla="*/ 1089297 w 1485106"/>
                  <a:gd name="connsiteY357" fmla="*/ 1183452 h 1537216"/>
                  <a:gd name="connsiteX358" fmla="*/ 1101872 w 1485106"/>
                  <a:gd name="connsiteY358" fmla="*/ 1180784 h 1537216"/>
                  <a:gd name="connsiteX359" fmla="*/ 1112923 w 1485106"/>
                  <a:gd name="connsiteY359" fmla="*/ 1184849 h 1537216"/>
                  <a:gd name="connsiteX360" fmla="*/ 1118004 w 1485106"/>
                  <a:gd name="connsiteY360" fmla="*/ 1191582 h 1537216"/>
                  <a:gd name="connsiteX361" fmla="*/ 1119783 w 1485106"/>
                  <a:gd name="connsiteY361" fmla="*/ 1198695 h 1537216"/>
                  <a:gd name="connsiteX362" fmla="*/ 1129183 w 1485106"/>
                  <a:gd name="connsiteY362" fmla="*/ 1205554 h 1537216"/>
                  <a:gd name="connsiteX363" fmla="*/ 1139852 w 1485106"/>
                  <a:gd name="connsiteY363" fmla="*/ 1210254 h 1537216"/>
                  <a:gd name="connsiteX364" fmla="*/ 1138455 w 1485106"/>
                  <a:gd name="connsiteY364" fmla="*/ 1218638 h 1537216"/>
                  <a:gd name="connsiteX365" fmla="*/ 1133628 w 1485106"/>
                  <a:gd name="connsiteY365" fmla="*/ 1226641 h 1537216"/>
                  <a:gd name="connsiteX366" fmla="*/ 1142266 w 1485106"/>
                  <a:gd name="connsiteY366" fmla="*/ 1240359 h 1537216"/>
                  <a:gd name="connsiteX367" fmla="*/ 1151412 w 1485106"/>
                  <a:gd name="connsiteY367" fmla="*/ 1246203 h 1537216"/>
                  <a:gd name="connsiteX368" fmla="*/ 1163098 w 1485106"/>
                  <a:gd name="connsiteY368" fmla="*/ 1247854 h 1537216"/>
                  <a:gd name="connsiteX369" fmla="*/ 1169322 w 1485106"/>
                  <a:gd name="connsiteY369" fmla="*/ 1257508 h 1537216"/>
                  <a:gd name="connsiteX370" fmla="*/ 1169831 w 1485106"/>
                  <a:gd name="connsiteY370" fmla="*/ 1265002 h 1537216"/>
                  <a:gd name="connsiteX371" fmla="*/ 1177579 w 1485106"/>
                  <a:gd name="connsiteY371" fmla="*/ 1278467 h 1537216"/>
                  <a:gd name="connsiteX372" fmla="*/ 1191679 w 1485106"/>
                  <a:gd name="connsiteY372" fmla="*/ 1287231 h 1537216"/>
                  <a:gd name="connsiteX373" fmla="*/ 1196251 w 1485106"/>
                  <a:gd name="connsiteY373" fmla="*/ 1299299 h 1537216"/>
                  <a:gd name="connsiteX374" fmla="*/ 1198919 w 1485106"/>
                  <a:gd name="connsiteY374" fmla="*/ 1310731 h 1537216"/>
                  <a:gd name="connsiteX375" fmla="*/ 1204000 w 1485106"/>
                  <a:gd name="connsiteY375" fmla="*/ 1318098 h 1537216"/>
                  <a:gd name="connsiteX376" fmla="*/ 1207557 w 1485106"/>
                  <a:gd name="connsiteY376" fmla="*/ 1333469 h 1537216"/>
                  <a:gd name="connsiteX377" fmla="*/ 1210352 w 1485106"/>
                  <a:gd name="connsiteY377" fmla="*/ 1341979 h 1537216"/>
                  <a:gd name="connsiteX378" fmla="*/ 1218989 w 1485106"/>
                  <a:gd name="connsiteY378" fmla="*/ 1347568 h 1537216"/>
                  <a:gd name="connsiteX379" fmla="*/ 1231310 w 1485106"/>
                  <a:gd name="connsiteY379" fmla="*/ 1349347 h 1537216"/>
                  <a:gd name="connsiteX380" fmla="*/ 1237916 w 1485106"/>
                  <a:gd name="connsiteY380" fmla="*/ 1351887 h 1537216"/>
                  <a:gd name="connsiteX381" fmla="*/ 1234232 w 1485106"/>
                  <a:gd name="connsiteY381" fmla="*/ 1344647 h 1537216"/>
                  <a:gd name="connsiteX382" fmla="*/ 1233724 w 1485106"/>
                  <a:gd name="connsiteY382" fmla="*/ 1332833 h 1537216"/>
                  <a:gd name="connsiteX383" fmla="*/ 1239694 w 1485106"/>
                  <a:gd name="connsiteY383" fmla="*/ 1316193 h 1537216"/>
                  <a:gd name="connsiteX384" fmla="*/ 1255826 w 1485106"/>
                  <a:gd name="connsiteY384" fmla="*/ 1298410 h 1537216"/>
                  <a:gd name="connsiteX385" fmla="*/ 1280596 w 1485106"/>
                  <a:gd name="connsiteY385" fmla="*/ 1280626 h 1537216"/>
                  <a:gd name="connsiteX386" fmla="*/ 1299269 w 1485106"/>
                  <a:gd name="connsiteY386" fmla="*/ 1273513 h 1537216"/>
                  <a:gd name="connsiteX387" fmla="*/ 1307907 w 1485106"/>
                  <a:gd name="connsiteY387" fmla="*/ 1255730 h 1537216"/>
                  <a:gd name="connsiteX388" fmla="*/ 1313749 w 1485106"/>
                  <a:gd name="connsiteY388" fmla="*/ 1244805 h 1537216"/>
                  <a:gd name="connsiteX389" fmla="*/ 1325563 w 1485106"/>
                  <a:gd name="connsiteY389" fmla="*/ 1228546 h 1537216"/>
                  <a:gd name="connsiteX390" fmla="*/ 1329120 w 1485106"/>
                  <a:gd name="connsiteY390" fmla="*/ 1216478 h 1537216"/>
                  <a:gd name="connsiteX391" fmla="*/ 1330136 w 1485106"/>
                  <a:gd name="connsiteY391" fmla="*/ 1204157 h 1537216"/>
                  <a:gd name="connsiteX392" fmla="*/ 1336615 w 1485106"/>
                  <a:gd name="connsiteY392" fmla="*/ 1218511 h 1537216"/>
                  <a:gd name="connsiteX393" fmla="*/ 1343092 w 1485106"/>
                  <a:gd name="connsiteY393" fmla="*/ 1229943 h 1537216"/>
                  <a:gd name="connsiteX394" fmla="*/ 1342839 w 1485106"/>
                  <a:gd name="connsiteY394" fmla="*/ 1239724 h 1537216"/>
                  <a:gd name="connsiteX395" fmla="*/ 1335852 w 1485106"/>
                  <a:gd name="connsiteY395" fmla="*/ 1247727 h 1537216"/>
                  <a:gd name="connsiteX396" fmla="*/ 1337757 w 1485106"/>
                  <a:gd name="connsiteY396" fmla="*/ 1256873 h 1537216"/>
                  <a:gd name="connsiteX397" fmla="*/ 1335471 w 1485106"/>
                  <a:gd name="connsiteY397" fmla="*/ 1269575 h 1537216"/>
                  <a:gd name="connsiteX398" fmla="*/ 1324166 w 1485106"/>
                  <a:gd name="connsiteY398" fmla="*/ 1287994 h 1537216"/>
                  <a:gd name="connsiteX399" fmla="*/ 1317052 w 1485106"/>
                  <a:gd name="connsiteY399" fmla="*/ 1307809 h 1537216"/>
                  <a:gd name="connsiteX400" fmla="*/ 1316544 w 1485106"/>
                  <a:gd name="connsiteY400" fmla="*/ 1322925 h 1537216"/>
                  <a:gd name="connsiteX401" fmla="*/ 1316417 w 1485106"/>
                  <a:gd name="connsiteY401" fmla="*/ 1339693 h 1537216"/>
                  <a:gd name="connsiteX402" fmla="*/ 1308796 w 1485106"/>
                  <a:gd name="connsiteY402" fmla="*/ 1350490 h 1537216"/>
                  <a:gd name="connsiteX403" fmla="*/ 1294315 w 1485106"/>
                  <a:gd name="connsiteY403" fmla="*/ 1352649 h 1537216"/>
                  <a:gd name="connsiteX404" fmla="*/ 1285169 w 1485106"/>
                  <a:gd name="connsiteY404" fmla="*/ 1364717 h 1537216"/>
                  <a:gd name="connsiteX405" fmla="*/ 1295204 w 1485106"/>
                  <a:gd name="connsiteY405" fmla="*/ 1367257 h 1537216"/>
                  <a:gd name="connsiteX406" fmla="*/ 1309304 w 1485106"/>
                  <a:gd name="connsiteY406" fmla="*/ 1361287 h 1537216"/>
                  <a:gd name="connsiteX407" fmla="*/ 1321499 w 1485106"/>
                  <a:gd name="connsiteY407" fmla="*/ 1361795 h 1537216"/>
                  <a:gd name="connsiteX408" fmla="*/ 1329628 w 1485106"/>
                  <a:gd name="connsiteY408" fmla="*/ 1354301 h 1537216"/>
                  <a:gd name="connsiteX409" fmla="*/ 1333693 w 1485106"/>
                  <a:gd name="connsiteY409" fmla="*/ 1334739 h 1537216"/>
                  <a:gd name="connsiteX410" fmla="*/ 1341442 w 1485106"/>
                  <a:gd name="connsiteY410" fmla="*/ 1316701 h 1537216"/>
                  <a:gd name="connsiteX411" fmla="*/ 1351349 w 1485106"/>
                  <a:gd name="connsiteY411" fmla="*/ 1306793 h 1537216"/>
                  <a:gd name="connsiteX412" fmla="*/ 1358970 w 1485106"/>
                  <a:gd name="connsiteY412" fmla="*/ 1320639 h 1537216"/>
                  <a:gd name="connsiteX413" fmla="*/ 1364179 w 1485106"/>
                  <a:gd name="connsiteY413" fmla="*/ 1331309 h 1537216"/>
                  <a:gd name="connsiteX414" fmla="*/ 1372309 w 1485106"/>
                  <a:gd name="connsiteY414" fmla="*/ 1344774 h 1537216"/>
                  <a:gd name="connsiteX415" fmla="*/ 1372435 w 1485106"/>
                  <a:gd name="connsiteY415" fmla="*/ 1358493 h 1537216"/>
                  <a:gd name="connsiteX416" fmla="*/ 1365195 w 1485106"/>
                  <a:gd name="connsiteY416" fmla="*/ 1379579 h 1537216"/>
                  <a:gd name="connsiteX417" fmla="*/ 1356049 w 1485106"/>
                  <a:gd name="connsiteY417" fmla="*/ 1389360 h 1537216"/>
                  <a:gd name="connsiteX418" fmla="*/ 1368497 w 1485106"/>
                  <a:gd name="connsiteY418" fmla="*/ 1393425 h 1537216"/>
                  <a:gd name="connsiteX419" fmla="*/ 1380946 w 1485106"/>
                  <a:gd name="connsiteY419" fmla="*/ 1387200 h 1537216"/>
                  <a:gd name="connsiteX420" fmla="*/ 1397205 w 1485106"/>
                  <a:gd name="connsiteY420" fmla="*/ 1384152 h 1537216"/>
                  <a:gd name="connsiteX421" fmla="*/ 1408638 w 1485106"/>
                  <a:gd name="connsiteY421" fmla="*/ 1375895 h 1537216"/>
                  <a:gd name="connsiteX422" fmla="*/ 1411686 w 1485106"/>
                  <a:gd name="connsiteY422" fmla="*/ 1383517 h 1537216"/>
                  <a:gd name="connsiteX423" fmla="*/ 1411813 w 1485106"/>
                  <a:gd name="connsiteY423" fmla="*/ 1398252 h 1537216"/>
                  <a:gd name="connsiteX424" fmla="*/ 1421594 w 1485106"/>
                  <a:gd name="connsiteY424" fmla="*/ 1407016 h 1537216"/>
                  <a:gd name="connsiteX425" fmla="*/ 1422229 w 1485106"/>
                  <a:gd name="connsiteY425" fmla="*/ 1414256 h 1537216"/>
                  <a:gd name="connsiteX426" fmla="*/ 1418037 w 1485106"/>
                  <a:gd name="connsiteY426" fmla="*/ 1418575 h 1537216"/>
                  <a:gd name="connsiteX427" fmla="*/ 1431756 w 1485106"/>
                  <a:gd name="connsiteY427" fmla="*/ 1432675 h 1537216"/>
                  <a:gd name="connsiteX428" fmla="*/ 1442680 w 1485106"/>
                  <a:gd name="connsiteY428" fmla="*/ 1450967 h 1537216"/>
                  <a:gd name="connsiteX429" fmla="*/ 1437853 w 1485106"/>
                  <a:gd name="connsiteY429" fmla="*/ 1477515 h 1537216"/>
                  <a:gd name="connsiteX430" fmla="*/ 1444332 w 1485106"/>
                  <a:gd name="connsiteY430" fmla="*/ 1497331 h 1537216"/>
                  <a:gd name="connsiteX431" fmla="*/ 1459066 w 1485106"/>
                  <a:gd name="connsiteY431" fmla="*/ 1510161 h 1537216"/>
                  <a:gd name="connsiteX432" fmla="*/ 1470117 w 1485106"/>
                  <a:gd name="connsiteY432" fmla="*/ 1529976 h 1537216"/>
                  <a:gd name="connsiteX433" fmla="*/ 1484853 w 1485106"/>
                  <a:gd name="connsiteY433" fmla="*/ 1537217 h 1537216"/>
                  <a:gd name="connsiteX434" fmla="*/ 1484853 w 1485106"/>
                  <a:gd name="connsiteY434" fmla="*/ 347627 h 15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485106" h="1537216">
                    <a:moveTo>
                      <a:pt x="1485107" y="349406"/>
                    </a:moveTo>
                    <a:cubicBezTo>
                      <a:pt x="1480026" y="351311"/>
                      <a:pt x="1474309" y="351946"/>
                      <a:pt x="1470626" y="352708"/>
                    </a:cubicBezTo>
                    <a:cubicBezTo>
                      <a:pt x="1464147" y="354233"/>
                      <a:pt x="1455001" y="356519"/>
                      <a:pt x="1449286" y="355757"/>
                    </a:cubicBezTo>
                    <a:cubicBezTo>
                      <a:pt x="1443569" y="355122"/>
                      <a:pt x="1440521" y="353217"/>
                      <a:pt x="1432899" y="347246"/>
                    </a:cubicBezTo>
                    <a:cubicBezTo>
                      <a:pt x="1425278" y="341403"/>
                      <a:pt x="1421721" y="339498"/>
                      <a:pt x="1412575" y="333147"/>
                    </a:cubicBezTo>
                    <a:cubicBezTo>
                      <a:pt x="1403429" y="326796"/>
                      <a:pt x="1403176" y="321969"/>
                      <a:pt x="1395554" y="316126"/>
                    </a:cubicBezTo>
                    <a:cubicBezTo>
                      <a:pt x="1387932" y="310282"/>
                      <a:pt x="1385646" y="311552"/>
                      <a:pt x="1376246" y="307488"/>
                    </a:cubicBezTo>
                    <a:cubicBezTo>
                      <a:pt x="1366847" y="303423"/>
                      <a:pt x="1359606" y="301772"/>
                      <a:pt x="1349063" y="296310"/>
                    </a:cubicBezTo>
                    <a:cubicBezTo>
                      <a:pt x="1338520" y="290847"/>
                      <a:pt x="1338520" y="294531"/>
                      <a:pt x="1323785" y="284623"/>
                    </a:cubicBezTo>
                    <a:cubicBezTo>
                      <a:pt x="1309177" y="274715"/>
                      <a:pt x="1300158" y="268237"/>
                      <a:pt x="1294442" y="264807"/>
                    </a:cubicBezTo>
                    <a:cubicBezTo>
                      <a:pt x="1288726" y="261378"/>
                      <a:pt x="1285169" y="260615"/>
                      <a:pt x="1279326" y="259980"/>
                    </a:cubicBezTo>
                    <a:cubicBezTo>
                      <a:pt x="1273483" y="259345"/>
                      <a:pt x="1267259" y="258964"/>
                      <a:pt x="1264210" y="255789"/>
                    </a:cubicBezTo>
                    <a:cubicBezTo>
                      <a:pt x="1261162" y="252486"/>
                      <a:pt x="1257859" y="248929"/>
                      <a:pt x="1254429" y="245500"/>
                    </a:cubicBezTo>
                    <a:cubicBezTo>
                      <a:pt x="1250999" y="242070"/>
                      <a:pt x="1246808" y="239148"/>
                      <a:pt x="1239948" y="235465"/>
                    </a:cubicBezTo>
                    <a:cubicBezTo>
                      <a:pt x="1233089" y="231781"/>
                      <a:pt x="1232581" y="228732"/>
                      <a:pt x="1229532" y="225048"/>
                    </a:cubicBezTo>
                    <a:cubicBezTo>
                      <a:pt x="1226483" y="221238"/>
                      <a:pt x="1221784" y="217554"/>
                      <a:pt x="1216576" y="214506"/>
                    </a:cubicBezTo>
                    <a:cubicBezTo>
                      <a:pt x="1211367" y="211457"/>
                      <a:pt x="1208192" y="204724"/>
                      <a:pt x="1206795" y="200533"/>
                    </a:cubicBezTo>
                    <a:cubicBezTo>
                      <a:pt x="1205525" y="196341"/>
                      <a:pt x="1206922" y="193038"/>
                      <a:pt x="1212003" y="189354"/>
                    </a:cubicBezTo>
                    <a:cubicBezTo>
                      <a:pt x="1217084" y="185671"/>
                      <a:pt x="1217084" y="177287"/>
                      <a:pt x="1218100" y="175636"/>
                    </a:cubicBezTo>
                    <a:cubicBezTo>
                      <a:pt x="1219116" y="173985"/>
                      <a:pt x="1224706" y="169285"/>
                      <a:pt x="1227119" y="166998"/>
                    </a:cubicBezTo>
                    <a:cubicBezTo>
                      <a:pt x="1229405" y="164712"/>
                      <a:pt x="1229278" y="161409"/>
                      <a:pt x="1229659" y="158487"/>
                    </a:cubicBezTo>
                    <a:cubicBezTo>
                      <a:pt x="1230168" y="155566"/>
                      <a:pt x="1232327" y="150739"/>
                      <a:pt x="1233597" y="149342"/>
                    </a:cubicBezTo>
                    <a:cubicBezTo>
                      <a:pt x="1234867" y="148071"/>
                      <a:pt x="1236519" y="141974"/>
                      <a:pt x="1235630" y="140831"/>
                    </a:cubicBezTo>
                    <a:cubicBezTo>
                      <a:pt x="1234740" y="139815"/>
                      <a:pt x="1230548" y="138163"/>
                      <a:pt x="1229405" y="136131"/>
                    </a:cubicBezTo>
                    <a:cubicBezTo>
                      <a:pt x="1228262" y="134098"/>
                      <a:pt x="1230548" y="130161"/>
                      <a:pt x="1230295" y="125969"/>
                    </a:cubicBezTo>
                    <a:cubicBezTo>
                      <a:pt x="1229913" y="121777"/>
                      <a:pt x="1232581" y="116315"/>
                      <a:pt x="1233597" y="115045"/>
                    </a:cubicBezTo>
                    <a:cubicBezTo>
                      <a:pt x="1234613" y="113774"/>
                      <a:pt x="1242108" y="110472"/>
                      <a:pt x="1245029" y="110472"/>
                    </a:cubicBezTo>
                    <a:cubicBezTo>
                      <a:pt x="1247951" y="110472"/>
                      <a:pt x="1251253" y="110726"/>
                      <a:pt x="1252778" y="110726"/>
                    </a:cubicBezTo>
                    <a:cubicBezTo>
                      <a:pt x="1254302" y="110726"/>
                      <a:pt x="1259764" y="109075"/>
                      <a:pt x="1260526" y="106915"/>
                    </a:cubicBezTo>
                    <a:cubicBezTo>
                      <a:pt x="1261288" y="104756"/>
                      <a:pt x="1262305" y="101453"/>
                      <a:pt x="1262432" y="100691"/>
                    </a:cubicBezTo>
                    <a:cubicBezTo>
                      <a:pt x="1262559" y="99802"/>
                      <a:pt x="1265734" y="99040"/>
                      <a:pt x="1265989" y="98023"/>
                    </a:cubicBezTo>
                    <a:cubicBezTo>
                      <a:pt x="1266369" y="97007"/>
                      <a:pt x="1264972" y="94721"/>
                      <a:pt x="1264083" y="94086"/>
                    </a:cubicBezTo>
                    <a:cubicBezTo>
                      <a:pt x="1263194" y="93451"/>
                      <a:pt x="1263321" y="91037"/>
                      <a:pt x="1263702" y="89513"/>
                    </a:cubicBezTo>
                    <a:cubicBezTo>
                      <a:pt x="1264083" y="87988"/>
                      <a:pt x="1267259" y="86718"/>
                      <a:pt x="1268783" y="85575"/>
                    </a:cubicBezTo>
                    <a:cubicBezTo>
                      <a:pt x="1270434" y="84432"/>
                      <a:pt x="1273991" y="81637"/>
                      <a:pt x="1273864" y="79605"/>
                    </a:cubicBezTo>
                    <a:cubicBezTo>
                      <a:pt x="1273864" y="77699"/>
                      <a:pt x="1275388" y="73889"/>
                      <a:pt x="1276151" y="71602"/>
                    </a:cubicBezTo>
                    <a:cubicBezTo>
                      <a:pt x="1277040" y="69316"/>
                      <a:pt x="1281740" y="67156"/>
                      <a:pt x="1284407" y="65759"/>
                    </a:cubicBezTo>
                    <a:cubicBezTo>
                      <a:pt x="1287075" y="64362"/>
                      <a:pt x="1284661" y="63219"/>
                      <a:pt x="1284026" y="62076"/>
                    </a:cubicBezTo>
                    <a:cubicBezTo>
                      <a:pt x="1283517" y="60932"/>
                      <a:pt x="1282120" y="60170"/>
                      <a:pt x="1279961" y="60043"/>
                    </a:cubicBezTo>
                    <a:cubicBezTo>
                      <a:pt x="1277802" y="59916"/>
                      <a:pt x="1276023" y="60424"/>
                      <a:pt x="1272213" y="60297"/>
                    </a:cubicBezTo>
                    <a:cubicBezTo>
                      <a:pt x="1268402" y="60170"/>
                      <a:pt x="1268910" y="57121"/>
                      <a:pt x="1268148" y="55597"/>
                    </a:cubicBezTo>
                    <a:cubicBezTo>
                      <a:pt x="1267259" y="54200"/>
                      <a:pt x="1266497" y="50135"/>
                      <a:pt x="1263321" y="48865"/>
                    </a:cubicBezTo>
                    <a:cubicBezTo>
                      <a:pt x="1260145" y="47594"/>
                      <a:pt x="1255700" y="48865"/>
                      <a:pt x="1253921" y="49627"/>
                    </a:cubicBezTo>
                    <a:cubicBezTo>
                      <a:pt x="1252143" y="50389"/>
                      <a:pt x="1250873" y="53819"/>
                      <a:pt x="1251761" y="55597"/>
                    </a:cubicBezTo>
                    <a:cubicBezTo>
                      <a:pt x="1252778" y="57375"/>
                      <a:pt x="1254810" y="58011"/>
                      <a:pt x="1255700" y="59535"/>
                    </a:cubicBezTo>
                    <a:cubicBezTo>
                      <a:pt x="1256588" y="61059"/>
                      <a:pt x="1254429" y="63727"/>
                      <a:pt x="1253032" y="65759"/>
                    </a:cubicBezTo>
                    <a:cubicBezTo>
                      <a:pt x="1251635" y="67665"/>
                      <a:pt x="1246554" y="68172"/>
                      <a:pt x="1244648" y="68046"/>
                    </a:cubicBezTo>
                    <a:cubicBezTo>
                      <a:pt x="1242743" y="67919"/>
                      <a:pt x="1241092" y="65759"/>
                      <a:pt x="1240329" y="64362"/>
                    </a:cubicBezTo>
                    <a:cubicBezTo>
                      <a:pt x="1239567" y="62964"/>
                      <a:pt x="1237027" y="59789"/>
                      <a:pt x="1235375" y="58392"/>
                    </a:cubicBezTo>
                    <a:cubicBezTo>
                      <a:pt x="1233724" y="56994"/>
                      <a:pt x="1230421" y="57375"/>
                      <a:pt x="1229151" y="58011"/>
                    </a:cubicBezTo>
                    <a:cubicBezTo>
                      <a:pt x="1227881" y="58773"/>
                      <a:pt x="1224451" y="60043"/>
                      <a:pt x="1221530" y="59662"/>
                    </a:cubicBezTo>
                    <a:cubicBezTo>
                      <a:pt x="1218735" y="59281"/>
                      <a:pt x="1218862" y="56486"/>
                      <a:pt x="1217973" y="54073"/>
                    </a:cubicBezTo>
                    <a:cubicBezTo>
                      <a:pt x="1217084" y="51659"/>
                      <a:pt x="1214670" y="51151"/>
                      <a:pt x="1212003" y="50897"/>
                    </a:cubicBezTo>
                    <a:cubicBezTo>
                      <a:pt x="1209462" y="50516"/>
                      <a:pt x="1205143" y="57121"/>
                      <a:pt x="1201333" y="59027"/>
                    </a:cubicBezTo>
                    <a:cubicBezTo>
                      <a:pt x="1197522" y="60932"/>
                      <a:pt x="1192187" y="59662"/>
                      <a:pt x="1190154" y="58011"/>
                    </a:cubicBezTo>
                    <a:cubicBezTo>
                      <a:pt x="1188249" y="56359"/>
                      <a:pt x="1183803" y="54073"/>
                      <a:pt x="1181135" y="52930"/>
                    </a:cubicBezTo>
                    <a:cubicBezTo>
                      <a:pt x="1178468" y="51787"/>
                      <a:pt x="1178595" y="48611"/>
                      <a:pt x="1176690" y="47341"/>
                    </a:cubicBezTo>
                    <a:cubicBezTo>
                      <a:pt x="1174784" y="46070"/>
                      <a:pt x="1167544" y="44927"/>
                      <a:pt x="1166019" y="46070"/>
                    </a:cubicBezTo>
                    <a:cubicBezTo>
                      <a:pt x="1164495" y="47213"/>
                      <a:pt x="1162717" y="48865"/>
                      <a:pt x="1160685" y="50516"/>
                    </a:cubicBezTo>
                    <a:cubicBezTo>
                      <a:pt x="1158652" y="52040"/>
                      <a:pt x="1152809" y="51532"/>
                      <a:pt x="1150396" y="51532"/>
                    </a:cubicBezTo>
                    <a:cubicBezTo>
                      <a:pt x="1147982" y="51532"/>
                      <a:pt x="1142139" y="50770"/>
                      <a:pt x="1139344" y="48103"/>
                    </a:cubicBezTo>
                    <a:cubicBezTo>
                      <a:pt x="1136423" y="45435"/>
                      <a:pt x="1138837" y="42386"/>
                      <a:pt x="1135788" y="39973"/>
                    </a:cubicBezTo>
                    <a:cubicBezTo>
                      <a:pt x="1132866" y="37559"/>
                      <a:pt x="1127023" y="36289"/>
                      <a:pt x="1123593" y="34511"/>
                    </a:cubicBezTo>
                    <a:cubicBezTo>
                      <a:pt x="1120291" y="32733"/>
                      <a:pt x="1113177" y="36797"/>
                      <a:pt x="1108985" y="37940"/>
                    </a:cubicBezTo>
                    <a:cubicBezTo>
                      <a:pt x="1104794" y="39084"/>
                      <a:pt x="1103523" y="36924"/>
                      <a:pt x="1102888" y="35654"/>
                    </a:cubicBezTo>
                    <a:cubicBezTo>
                      <a:pt x="1102253" y="34384"/>
                      <a:pt x="1098061" y="31589"/>
                      <a:pt x="1095648" y="29430"/>
                    </a:cubicBezTo>
                    <a:cubicBezTo>
                      <a:pt x="1093234" y="27270"/>
                      <a:pt x="1086121" y="26382"/>
                      <a:pt x="1082437" y="24730"/>
                    </a:cubicBezTo>
                    <a:cubicBezTo>
                      <a:pt x="1078753" y="23079"/>
                      <a:pt x="1079389" y="21173"/>
                      <a:pt x="1077356" y="18887"/>
                    </a:cubicBezTo>
                    <a:cubicBezTo>
                      <a:pt x="1075451" y="16600"/>
                      <a:pt x="1070370" y="16728"/>
                      <a:pt x="1065797" y="16728"/>
                    </a:cubicBezTo>
                    <a:cubicBezTo>
                      <a:pt x="1061224" y="16728"/>
                      <a:pt x="1062875" y="15838"/>
                      <a:pt x="1062113" y="14568"/>
                    </a:cubicBezTo>
                    <a:cubicBezTo>
                      <a:pt x="1061224" y="13298"/>
                      <a:pt x="1056143" y="13552"/>
                      <a:pt x="1052968" y="12917"/>
                    </a:cubicBezTo>
                    <a:cubicBezTo>
                      <a:pt x="1049792" y="12154"/>
                      <a:pt x="1049665" y="9741"/>
                      <a:pt x="1048648" y="8090"/>
                    </a:cubicBezTo>
                    <a:cubicBezTo>
                      <a:pt x="1047633" y="6311"/>
                      <a:pt x="1044838" y="5422"/>
                      <a:pt x="1041916" y="4660"/>
                    </a:cubicBezTo>
                    <a:cubicBezTo>
                      <a:pt x="1038868" y="3898"/>
                      <a:pt x="1037852" y="6057"/>
                      <a:pt x="1035946" y="8217"/>
                    </a:cubicBezTo>
                    <a:cubicBezTo>
                      <a:pt x="1034041" y="10376"/>
                      <a:pt x="1029595" y="9614"/>
                      <a:pt x="1026800" y="8598"/>
                    </a:cubicBezTo>
                    <a:cubicBezTo>
                      <a:pt x="1024005" y="7582"/>
                      <a:pt x="1024514" y="4279"/>
                      <a:pt x="1022863" y="1484"/>
                    </a:cubicBezTo>
                    <a:cubicBezTo>
                      <a:pt x="1021084" y="-1310"/>
                      <a:pt x="1016765" y="468"/>
                      <a:pt x="1015749" y="1739"/>
                    </a:cubicBezTo>
                    <a:cubicBezTo>
                      <a:pt x="1014733" y="3009"/>
                      <a:pt x="1015495" y="6820"/>
                      <a:pt x="1016639" y="8725"/>
                    </a:cubicBezTo>
                    <a:cubicBezTo>
                      <a:pt x="1017781" y="10630"/>
                      <a:pt x="1020322" y="11900"/>
                      <a:pt x="1020449" y="14187"/>
                    </a:cubicBezTo>
                    <a:cubicBezTo>
                      <a:pt x="1020576" y="16474"/>
                      <a:pt x="1025022" y="18506"/>
                      <a:pt x="1028070" y="19395"/>
                    </a:cubicBezTo>
                    <a:cubicBezTo>
                      <a:pt x="1031119" y="20284"/>
                      <a:pt x="1034041" y="19014"/>
                      <a:pt x="1037344" y="17490"/>
                    </a:cubicBezTo>
                    <a:cubicBezTo>
                      <a:pt x="1040519" y="15838"/>
                      <a:pt x="1041789" y="16855"/>
                      <a:pt x="1045219" y="16728"/>
                    </a:cubicBezTo>
                    <a:cubicBezTo>
                      <a:pt x="1048648" y="16728"/>
                      <a:pt x="1051824" y="19649"/>
                      <a:pt x="1052460" y="20792"/>
                    </a:cubicBezTo>
                    <a:cubicBezTo>
                      <a:pt x="1053095" y="21936"/>
                      <a:pt x="1051570" y="26508"/>
                      <a:pt x="1051570" y="28033"/>
                    </a:cubicBezTo>
                    <a:cubicBezTo>
                      <a:pt x="1051570" y="29557"/>
                      <a:pt x="1053984" y="31081"/>
                      <a:pt x="1055127" y="32860"/>
                    </a:cubicBezTo>
                    <a:cubicBezTo>
                      <a:pt x="1056270" y="34638"/>
                      <a:pt x="1054238" y="39338"/>
                      <a:pt x="1054238" y="42895"/>
                    </a:cubicBezTo>
                    <a:cubicBezTo>
                      <a:pt x="1054238" y="46451"/>
                      <a:pt x="1057795" y="49246"/>
                      <a:pt x="1060081" y="51532"/>
                    </a:cubicBezTo>
                    <a:cubicBezTo>
                      <a:pt x="1062367" y="53819"/>
                      <a:pt x="1057922" y="56359"/>
                      <a:pt x="1054872" y="59154"/>
                    </a:cubicBezTo>
                    <a:cubicBezTo>
                      <a:pt x="1051824" y="61948"/>
                      <a:pt x="1046108" y="66267"/>
                      <a:pt x="1042170" y="66013"/>
                    </a:cubicBezTo>
                    <a:cubicBezTo>
                      <a:pt x="1038232" y="65632"/>
                      <a:pt x="1040900" y="60551"/>
                      <a:pt x="1038106" y="59154"/>
                    </a:cubicBezTo>
                    <a:cubicBezTo>
                      <a:pt x="1035311" y="57883"/>
                      <a:pt x="1028705" y="62583"/>
                      <a:pt x="1025276" y="63854"/>
                    </a:cubicBezTo>
                    <a:cubicBezTo>
                      <a:pt x="1021846" y="65124"/>
                      <a:pt x="1020195" y="62583"/>
                      <a:pt x="1017781" y="61440"/>
                    </a:cubicBezTo>
                    <a:cubicBezTo>
                      <a:pt x="1015368" y="60297"/>
                      <a:pt x="1009525" y="61313"/>
                      <a:pt x="1005841" y="61313"/>
                    </a:cubicBezTo>
                    <a:cubicBezTo>
                      <a:pt x="1002158" y="61313"/>
                      <a:pt x="995933" y="60297"/>
                      <a:pt x="991487" y="58646"/>
                    </a:cubicBezTo>
                    <a:cubicBezTo>
                      <a:pt x="987169" y="56994"/>
                      <a:pt x="983231" y="56232"/>
                      <a:pt x="980309" y="55724"/>
                    </a:cubicBezTo>
                    <a:cubicBezTo>
                      <a:pt x="977388" y="55216"/>
                      <a:pt x="973831" y="54708"/>
                      <a:pt x="971544" y="55343"/>
                    </a:cubicBezTo>
                    <a:cubicBezTo>
                      <a:pt x="969258" y="55978"/>
                      <a:pt x="970528" y="59027"/>
                      <a:pt x="969893" y="62076"/>
                    </a:cubicBezTo>
                    <a:cubicBezTo>
                      <a:pt x="969258" y="64997"/>
                      <a:pt x="967606" y="64743"/>
                      <a:pt x="965193" y="65505"/>
                    </a:cubicBezTo>
                    <a:cubicBezTo>
                      <a:pt x="962779" y="66394"/>
                      <a:pt x="964558" y="68554"/>
                      <a:pt x="966082" y="70967"/>
                    </a:cubicBezTo>
                    <a:cubicBezTo>
                      <a:pt x="967480" y="73381"/>
                      <a:pt x="966844" y="76937"/>
                      <a:pt x="963923" y="77954"/>
                    </a:cubicBezTo>
                    <a:cubicBezTo>
                      <a:pt x="961002" y="78970"/>
                      <a:pt x="958842" y="76302"/>
                      <a:pt x="956428" y="72872"/>
                    </a:cubicBezTo>
                    <a:cubicBezTo>
                      <a:pt x="954015" y="69443"/>
                      <a:pt x="949442" y="67284"/>
                      <a:pt x="947283" y="67791"/>
                    </a:cubicBezTo>
                    <a:cubicBezTo>
                      <a:pt x="945123" y="68300"/>
                      <a:pt x="944869" y="72237"/>
                      <a:pt x="946139" y="75413"/>
                    </a:cubicBezTo>
                    <a:cubicBezTo>
                      <a:pt x="947410" y="78716"/>
                      <a:pt x="949823" y="80621"/>
                      <a:pt x="949061" y="82399"/>
                    </a:cubicBezTo>
                    <a:cubicBezTo>
                      <a:pt x="948299" y="84178"/>
                      <a:pt x="946139" y="81764"/>
                      <a:pt x="942075" y="79986"/>
                    </a:cubicBezTo>
                    <a:cubicBezTo>
                      <a:pt x="938010" y="78208"/>
                      <a:pt x="938391" y="83416"/>
                      <a:pt x="931405" y="85448"/>
                    </a:cubicBezTo>
                    <a:cubicBezTo>
                      <a:pt x="924418" y="87607"/>
                      <a:pt x="922640" y="95991"/>
                      <a:pt x="921750" y="97770"/>
                    </a:cubicBezTo>
                    <a:cubicBezTo>
                      <a:pt x="920861" y="99548"/>
                      <a:pt x="921496" y="100310"/>
                      <a:pt x="921878" y="103740"/>
                    </a:cubicBezTo>
                    <a:cubicBezTo>
                      <a:pt x="922259" y="107169"/>
                      <a:pt x="924037" y="108440"/>
                      <a:pt x="926450" y="111869"/>
                    </a:cubicBezTo>
                    <a:cubicBezTo>
                      <a:pt x="928991" y="115426"/>
                      <a:pt x="930261" y="114283"/>
                      <a:pt x="930515" y="116569"/>
                    </a:cubicBezTo>
                    <a:cubicBezTo>
                      <a:pt x="930770" y="118856"/>
                      <a:pt x="930135" y="119745"/>
                      <a:pt x="927467" y="120380"/>
                    </a:cubicBezTo>
                    <a:cubicBezTo>
                      <a:pt x="924926" y="121015"/>
                      <a:pt x="924164" y="121523"/>
                      <a:pt x="921623" y="124318"/>
                    </a:cubicBezTo>
                    <a:cubicBezTo>
                      <a:pt x="919083" y="127112"/>
                      <a:pt x="918829" y="127112"/>
                      <a:pt x="915908" y="126985"/>
                    </a:cubicBezTo>
                    <a:cubicBezTo>
                      <a:pt x="912986" y="126858"/>
                      <a:pt x="911207" y="124699"/>
                      <a:pt x="907651" y="125715"/>
                    </a:cubicBezTo>
                    <a:cubicBezTo>
                      <a:pt x="904094" y="126731"/>
                      <a:pt x="904602" y="129271"/>
                      <a:pt x="903332" y="133209"/>
                    </a:cubicBezTo>
                    <a:cubicBezTo>
                      <a:pt x="902062" y="137147"/>
                      <a:pt x="905110" y="137909"/>
                      <a:pt x="902442" y="143625"/>
                    </a:cubicBezTo>
                    <a:cubicBezTo>
                      <a:pt x="899648" y="149342"/>
                      <a:pt x="897870" y="152390"/>
                      <a:pt x="894441" y="153279"/>
                    </a:cubicBezTo>
                    <a:cubicBezTo>
                      <a:pt x="891011" y="154042"/>
                      <a:pt x="886946" y="155058"/>
                      <a:pt x="882881" y="158614"/>
                    </a:cubicBezTo>
                    <a:cubicBezTo>
                      <a:pt x="878816" y="162171"/>
                      <a:pt x="879578" y="163568"/>
                      <a:pt x="878181" y="168904"/>
                    </a:cubicBezTo>
                    <a:cubicBezTo>
                      <a:pt x="876784" y="174238"/>
                      <a:pt x="879197" y="174111"/>
                      <a:pt x="881611" y="177414"/>
                    </a:cubicBezTo>
                    <a:cubicBezTo>
                      <a:pt x="884024" y="180717"/>
                      <a:pt x="886946" y="183765"/>
                      <a:pt x="888216" y="186052"/>
                    </a:cubicBezTo>
                    <a:cubicBezTo>
                      <a:pt x="889486" y="188338"/>
                      <a:pt x="891265" y="191387"/>
                      <a:pt x="895203" y="194309"/>
                    </a:cubicBezTo>
                    <a:cubicBezTo>
                      <a:pt x="899140" y="197230"/>
                      <a:pt x="899775" y="195325"/>
                      <a:pt x="903840" y="195325"/>
                    </a:cubicBezTo>
                    <a:cubicBezTo>
                      <a:pt x="907905" y="195325"/>
                      <a:pt x="909175" y="195325"/>
                      <a:pt x="910192" y="198246"/>
                    </a:cubicBezTo>
                    <a:cubicBezTo>
                      <a:pt x="911207" y="201168"/>
                      <a:pt x="905618" y="201803"/>
                      <a:pt x="902570" y="202311"/>
                    </a:cubicBezTo>
                    <a:cubicBezTo>
                      <a:pt x="899521" y="202819"/>
                      <a:pt x="897362" y="204852"/>
                      <a:pt x="895456" y="207392"/>
                    </a:cubicBezTo>
                    <a:cubicBezTo>
                      <a:pt x="893551" y="209805"/>
                      <a:pt x="896473" y="210568"/>
                      <a:pt x="897870" y="215394"/>
                    </a:cubicBezTo>
                    <a:cubicBezTo>
                      <a:pt x="899267" y="220095"/>
                      <a:pt x="896854" y="219714"/>
                      <a:pt x="892535" y="219714"/>
                    </a:cubicBezTo>
                    <a:cubicBezTo>
                      <a:pt x="888216" y="219714"/>
                      <a:pt x="887327" y="214506"/>
                      <a:pt x="885676" y="212854"/>
                    </a:cubicBezTo>
                    <a:cubicBezTo>
                      <a:pt x="884024" y="211203"/>
                      <a:pt x="878689" y="209932"/>
                      <a:pt x="875387" y="211838"/>
                    </a:cubicBezTo>
                    <a:cubicBezTo>
                      <a:pt x="872084" y="213743"/>
                      <a:pt x="872592" y="219205"/>
                      <a:pt x="870813" y="222381"/>
                    </a:cubicBezTo>
                    <a:cubicBezTo>
                      <a:pt x="869036" y="225557"/>
                      <a:pt x="868400" y="222762"/>
                      <a:pt x="868019" y="219078"/>
                    </a:cubicBezTo>
                    <a:cubicBezTo>
                      <a:pt x="867765" y="215522"/>
                      <a:pt x="868019" y="211457"/>
                      <a:pt x="866241" y="207265"/>
                    </a:cubicBezTo>
                    <a:cubicBezTo>
                      <a:pt x="864462" y="203073"/>
                      <a:pt x="859509" y="203962"/>
                      <a:pt x="854555" y="203962"/>
                    </a:cubicBezTo>
                    <a:cubicBezTo>
                      <a:pt x="849600" y="203962"/>
                      <a:pt x="846806" y="202057"/>
                      <a:pt x="841852" y="200660"/>
                    </a:cubicBezTo>
                    <a:cubicBezTo>
                      <a:pt x="836898" y="199262"/>
                      <a:pt x="837152" y="201168"/>
                      <a:pt x="834992" y="201168"/>
                    </a:cubicBezTo>
                    <a:cubicBezTo>
                      <a:pt x="832833" y="201168"/>
                      <a:pt x="830674" y="203073"/>
                      <a:pt x="829912" y="204598"/>
                    </a:cubicBezTo>
                    <a:cubicBezTo>
                      <a:pt x="829022" y="206249"/>
                      <a:pt x="831436" y="208789"/>
                      <a:pt x="831054" y="210822"/>
                    </a:cubicBezTo>
                    <a:cubicBezTo>
                      <a:pt x="830674" y="212981"/>
                      <a:pt x="827625" y="212092"/>
                      <a:pt x="825847" y="211330"/>
                    </a:cubicBezTo>
                    <a:cubicBezTo>
                      <a:pt x="824068" y="210568"/>
                      <a:pt x="820385" y="211457"/>
                      <a:pt x="819368" y="212600"/>
                    </a:cubicBezTo>
                    <a:cubicBezTo>
                      <a:pt x="818479" y="213743"/>
                      <a:pt x="818988" y="217935"/>
                      <a:pt x="819876" y="221238"/>
                    </a:cubicBezTo>
                    <a:cubicBezTo>
                      <a:pt x="820893" y="224667"/>
                      <a:pt x="823433" y="225811"/>
                      <a:pt x="824195" y="227716"/>
                    </a:cubicBezTo>
                    <a:cubicBezTo>
                      <a:pt x="824958" y="229622"/>
                      <a:pt x="824195" y="231908"/>
                      <a:pt x="822544" y="232797"/>
                    </a:cubicBezTo>
                    <a:cubicBezTo>
                      <a:pt x="821020" y="233813"/>
                      <a:pt x="818733" y="232543"/>
                      <a:pt x="815176" y="232670"/>
                    </a:cubicBezTo>
                    <a:cubicBezTo>
                      <a:pt x="811620" y="232670"/>
                      <a:pt x="812128" y="235337"/>
                      <a:pt x="810476" y="237370"/>
                    </a:cubicBezTo>
                    <a:cubicBezTo>
                      <a:pt x="808825" y="239402"/>
                      <a:pt x="805777" y="239148"/>
                      <a:pt x="805142" y="237370"/>
                    </a:cubicBezTo>
                    <a:cubicBezTo>
                      <a:pt x="804507" y="235718"/>
                      <a:pt x="806539" y="230257"/>
                      <a:pt x="808063" y="228097"/>
                    </a:cubicBezTo>
                    <a:cubicBezTo>
                      <a:pt x="809461" y="225811"/>
                      <a:pt x="809969" y="223524"/>
                      <a:pt x="810349" y="222254"/>
                    </a:cubicBezTo>
                    <a:cubicBezTo>
                      <a:pt x="810604" y="220984"/>
                      <a:pt x="811493" y="214124"/>
                      <a:pt x="811112" y="212981"/>
                    </a:cubicBezTo>
                    <a:cubicBezTo>
                      <a:pt x="810731" y="211965"/>
                      <a:pt x="812128" y="205868"/>
                      <a:pt x="813525" y="202565"/>
                    </a:cubicBezTo>
                    <a:cubicBezTo>
                      <a:pt x="814923" y="199262"/>
                      <a:pt x="816066" y="197103"/>
                      <a:pt x="815938" y="194054"/>
                    </a:cubicBezTo>
                    <a:cubicBezTo>
                      <a:pt x="815685" y="191006"/>
                      <a:pt x="813525" y="189608"/>
                      <a:pt x="811112" y="185925"/>
                    </a:cubicBezTo>
                    <a:cubicBezTo>
                      <a:pt x="808699" y="182241"/>
                      <a:pt x="805269" y="180590"/>
                      <a:pt x="796377" y="174747"/>
                    </a:cubicBezTo>
                    <a:cubicBezTo>
                      <a:pt x="787485" y="169030"/>
                      <a:pt x="787612" y="166236"/>
                      <a:pt x="785453" y="164458"/>
                    </a:cubicBezTo>
                    <a:cubicBezTo>
                      <a:pt x="783294" y="162679"/>
                      <a:pt x="781261" y="159503"/>
                      <a:pt x="779609" y="156201"/>
                    </a:cubicBezTo>
                    <a:cubicBezTo>
                      <a:pt x="777958" y="152898"/>
                      <a:pt x="772750" y="153025"/>
                      <a:pt x="769575" y="152644"/>
                    </a:cubicBezTo>
                    <a:cubicBezTo>
                      <a:pt x="766272" y="152263"/>
                      <a:pt x="762842" y="152644"/>
                      <a:pt x="758904" y="152644"/>
                    </a:cubicBezTo>
                    <a:cubicBezTo>
                      <a:pt x="754967" y="152644"/>
                      <a:pt x="756237" y="151247"/>
                      <a:pt x="754459" y="147817"/>
                    </a:cubicBezTo>
                    <a:cubicBezTo>
                      <a:pt x="752807" y="144387"/>
                      <a:pt x="749632" y="143753"/>
                      <a:pt x="746710" y="145404"/>
                    </a:cubicBezTo>
                    <a:cubicBezTo>
                      <a:pt x="743788" y="147055"/>
                      <a:pt x="744043" y="150485"/>
                      <a:pt x="741756" y="152263"/>
                    </a:cubicBezTo>
                    <a:cubicBezTo>
                      <a:pt x="739470" y="154042"/>
                      <a:pt x="737946" y="157979"/>
                      <a:pt x="737056" y="160266"/>
                    </a:cubicBezTo>
                    <a:cubicBezTo>
                      <a:pt x="736294" y="162425"/>
                      <a:pt x="733881" y="164839"/>
                      <a:pt x="731722" y="165728"/>
                    </a:cubicBezTo>
                    <a:cubicBezTo>
                      <a:pt x="729562" y="166744"/>
                      <a:pt x="729308" y="165220"/>
                      <a:pt x="727657" y="162171"/>
                    </a:cubicBezTo>
                    <a:cubicBezTo>
                      <a:pt x="725878" y="159122"/>
                      <a:pt x="724989" y="158614"/>
                      <a:pt x="722195" y="156455"/>
                    </a:cubicBezTo>
                    <a:cubicBezTo>
                      <a:pt x="719400" y="154295"/>
                      <a:pt x="718256" y="155820"/>
                      <a:pt x="714446" y="159885"/>
                    </a:cubicBezTo>
                    <a:cubicBezTo>
                      <a:pt x="710635" y="163822"/>
                      <a:pt x="710889" y="161663"/>
                      <a:pt x="707587" y="163568"/>
                    </a:cubicBezTo>
                    <a:cubicBezTo>
                      <a:pt x="704284" y="165474"/>
                      <a:pt x="704284" y="167887"/>
                      <a:pt x="702252" y="172968"/>
                    </a:cubicBezTo>
                    <a:cubicBezTo>
                      <a:pt x="700219" y="178049"/>
                      <a:pt x="699965" y="181098"/>
                      <a:pt x="697805" y="183003"/>
                    </a:cubicBezTo>
                    <a:cubicBezTo>
                      <a:pt x="695646" y="184908"/>
                      <a:pt x="692978" y="184908"/>
                      <a:pt x="689803" y="184400"/>
                    </a:cubicBezTo>
                    <a:cubicBezTo>
                      <a:pt x="686500" y="183892"/>
                      <a:pt x="685611" y="180336"/>
                      <a:pt x="682817" y="179319"/>
                    </a:cubicBezTo>
                    <a:cubicBezTo>
                      <a:pt x="680022" y="178303"/>
                      <a:pt x="678117" y="180081"/>
                      <a:pt x="676465" y="181606"/>
                    </a:cubicBezTo>
                    <a:cubicBezTo>
                      <a:pt x="674687" y="183130"/>
                      <a:pt x="674179" y="184019"/>
                      <a:pt x="670622" y="185544"/>
                    </a:cubicBezTo>
                    <a:cubicBezTo>
                      <a:pt x="667066" y="187195"/>
                      <a:pt x="665668" y="186179"/>
                      <a:pt x="661095" y="186433"/>
                    </a:cubicBezTo>
                    <a:cubicBezTo>
                      <a:pt x="656522" y="186560"/>
                      <a:pt x="656014" y="189227"/>
                      <a:pt x="654998" y="192911"/>
                    </a:cubicBezTo>
                    <a:cubicBezTo>
                      <a:pt x="653982" y="196468"/>
                      <a:pt x="657284" y="198246"/>
                      <a:pt x="659571" y="200024"/>
                    </a:cubicBezTo>
                    <a:cubicBezTo>
                      <a:pt x="661984" y="201930"/>
                      <a:pt x="662620" y="203708"/>
                      <a:pt x="664525" y="205741"/>
                    </a:cubicBezTo>
                    <a:cubicBezTo>
                      <a:pt x="666431" y="207773"/>
                      <a:pt x="670114" y="210822"/>
                      <a:pt x="668971" y="214759"/>
                    </a:cubicBezTo>
                    <a:cubicBezTo>
                      <a:pt x="667828" y="218697"/>
                      <a:pt x="664017" y="215775"/>
                      <a:pt x="660206" y="215268"/>
                    </a:cubicBezTo>
                    <a:cubicBezTo>
                      <a:pt x="656395" y="214887"/>
                      <a:pt x="656777" y="213489"/>
                      <a:pt x="655507" y="211076"/>
                    </a:cubicBezTo>
                    <a:cubicBezTo>
                      <a:pt x="654236" y="208789"/>
                      <a:pt x="648901" y="209170"/>
                      <a:pt x="646106" y="210822"/>
                    </a:cubicBezTo>
                    <a:cubicBezTo>
                      <a:pt x="643312" y="212473"/>
                      <a:pt x="646106" y="214251"/>
                      <a:pt x="644582" y="219205"/>
                    </a:cubicBezTo>
                    <a:cubicBezTo>
                      <a:pt x="643058" y="224159"/>
                      <a:pt x="644836" y="224413"/>
                      <a:pt x="644963" y="225302"/>
                    </a:cubicBezTo>
                    <a:cubicBezTo>
                      <a:pt x="645090" y="226319"/>
                      <a:pt x="647757" y="229748"/>
                      <a:pt x="650933" y="231527"/>
                    </a:cubicBezTo>
                    <a:cubicBezTo>
                      <a:pt x="653982" y="233305"/>
                      <a:pt x="652966" y="234829"/>
                      <a:pt x="652457" y="237497"/>
                    </a:cubicBezTo>
                    <a:cubicBezTo>
                      <a:pt x="652077" y="240164"/>
                      <a:pt x="646742" y="237116"/>
                      <a:pt x="643439" y="236989"/>
                    </a:cubicBezTo>
                    <a:cubicBezTo>
                      <a:pt x="640263" y="236735"/>
                      <a:pt x="639120" y="235465"/>
                      <a:pt x="637723" y="232797"/>
                    </a:cubicBezTo>
                    <a:cubicBezTo>
                      <a:pt x="636453" y="230129"/>
                      <a:pt x="633150" y="228986"/>
                      <a:pt x="630609" y="228351"/>
                    </a:cubicBezTo>
                    <a:cubicBezTo>
                      <a:pt x="628069" y="227716"/>
                      <a:pt x="626926" y="229367"/>
                      <a:pt x="625147" y="232416"/>
                    </a:cubicBezTo>
                    <a:cubicBezTo>
                      <a:pt x="623242" y="235465"/>
                      <a:pt x="621972" y="234829"/>
                      <a:pt x="618415" y="236227"/>
                    </a:cubicBezTo>
                    <a:cubicBezTo>
                      <a:pt x="614858" y="237497"/>
                      <a:pt x="614096" y="239148"/>
                      <a:pt x="614223" y="243848"/>
                    </a:cubicBezTo>
                    <a:cubicBezTo>
                      <a:pt x="614350" y="248548"/>
                      <a:pt x="613969" y="249945"/>
                      <a:pt x="613969" y="255280"/>
                    </a:cubicBezTo>
                    <a:cubicBezTo>
                      <a:pt x="613969" y="260615"/>
                      <a:pt x="616256" y="258202"/>
                      <a:pt x="619812" y="257567"/>
                    </a:cubicBezTo>
                    <a:cubicBezTo>
                      <a:pt x="623369" y="256932"/>
                      <a:pt x="624004" y="254518"/>
                      <a:pt x="625528" y="252232"/>
                    </a:cubicBezTo>
                    <a:cubicBezTo>
                      <a:pt x="627052" y="250072"/>
                      <a:pt x="629085" y="248675"/>
                      <a:pt x="630355" y="251216"/>
                    </a:cubicBezTo>
                    <a:cubicBezTo>
                      <a:pt x="631626" y="253756"/>
                      <a:pt x="627434" y="258964"/>
                      <a:pt x="626799" y="262394"/>
                    </a:cubicBezTo>
                    <a:cubicBezTo>
                      <a:pt x="626163" y="265823"/>
                      <a:pt x="624258" y="268110"/>
                      <a:pt x="619431" y="270524"/>
                    </a:cubicBezTo>
                    <a:cubicBezTo>
                      <a:pt x="614731" y="272937"/>
                      <a:pt x="613588" y="272937"/>
                      <a:pt x="613334" y="275986"/>
                    </a:cubicBezTo>
                    <a:cubicBezTo>
                      <a:pt x="612953" y="279034"/>
                      <a:pt x="615493" y="280685"/>
                      <a:pt x="626037" y="281701"/>
                    </a:cubicBezTo>
                    <a:cubicBezTo>
                      <a:pt x="636579" y="282718"/>
                      <a:pt x="634674" y="281320"/>
                      <a:pt x="636961" y="282210"/>
                    </a:cubicBezTo>
                    <a:cubicBezTo>
                      <a:pt x="639247" y="282972"/>
                      <a:pt x="637850" y="287545"/>
                      <a:pt x="633658" y="287545"/>
                    </a:cubicBezTo>
                    <a:cubicBezTo>
                      <a:pt x="629466" y="287545"/>
                      <a:pt x="622225" y="287545"/>
                      <a:pt x="617525" y="288561"/>
                    </a:cubicBezTo>
                    <a:cubicBezTo>
                      <a:pt x="612826" y="289577"/>
                      <a:pt x="608126" y="289069"/>
                      <a:pt x="603807" y="288688"/>
                    </a:cubicBezTo>
                    <a:cubicBezTo>
                      <a:pt x="599615" y="288307"/>
                      <a:pt x="599870" y="282972"/>
                      <a:pt x="597837" y="280558"/>
                    </a:cubicBezTo>
                    <a:cubicBezTo>
                      <a:pt x="595678" y="278145"/>
                      <a:pt x="591994" y="278399"/>
                      <a:pt x="590216" y="284242"/>
                    </a:cubicBezTo>
                    <a:cubicBezTo>
                      <a:pt x="588437" y="290085"/>
                      <a:pt x="583991" y="285004"/>
                      <a:pt x="580816" y="282591"/>
                    </a:cubicBezTo>
                    <a:cubicBezTo>
                      <a:pt x="577513" y="280177"/>
                      <a:pt x="579545" y="275731"/>
                      <a:pt x="578402" y="272937"/>
                    </a:cubicBezTo>
                    <a:cubicBezTo>
                      <a:pt x="577259" y="270142"/>
                      <a:pt x="573067" y="273445"/>
                      <a:pt x="572940" y="275223"/>
                    </a:cubicBezTo>
                    <a:cubicBezTo>
                      <a:pt x="572813" y="277002"/>
                      <a:pt x="576497" y="282972"/>
                      <a:pt x="573575" y="285639"/>
                    </a:cubicBezTo>
                    <a:cubicBezTo>
                      <a:pt x="570653" y="288180"/>
                      <a:pt x="565064" y="286783"/>
                      <a:pt x="563794" y="290974"/>
                    </a:cubicBezTo>
                    <a:cubicBezTo>
                      <a:pt x="562524" y="295166"/>
                      <a:pt x="569002" y="293769"/>
                      <a:pt x="570018" y="295547"/>
                    </a:cubicBezTo>
                    <a:cubicBezTo>
                      <a:pt x="571035" y="297326"/>
                      <a:pt x="574845" y="303804"/>
                      <a:pt x="579418" y="306599"/>
                    </a:cubicBezTo>
                    <a:cubicBezTo>
                      <a:pt x="583991" y="309393"/>
                      <a:pt x="583991" y="306090"/>
                      <a:pt x="586531" y="305328"/>
                    </a:cubicBezTo>
                    <a:cubicBezTo>
                      <a:pt x="589072" y="304439"/>
                      <a:pt x="588818" y="309520"/>
                      <a:pt x="587675" y="313839"/>
                    </a:cubicBezTo>
                    <a:cubicBezTo>
                      <a:pt x="586531" y="318031"/>
                      <a:pt x="585896" y="318285"/>
                      <a:pt x="586405" y="321588"/>
                    </a:cubicBezTo>
                    <a:cubicBezTo>
                      <a:pt x="586913" y="325017"/>
                      <a:pt x="591105" y="326287"/>
                      <a:pt x="591105" y="329717"/>
                    </a:cubicBezTo>
                    <a:cubicBezTo>
                      <a:pt x="591105" y="333147"/>
                      <a:pt x="587040" y="330860"/>
                      <a:pt x="582848" y="329844"/>
                    </a:cubicBezTo>
                    <a:cubicBezTo>
                      <a:pt x="578656" y="328828"/>
                      <a:pt x="579292" y="325398"/>
                      <a:pt x="576369" y="322477"/>
                    </a:cubicBezTo>
                    <a:cubicBezTo>
                      <a:pt x="573448" y="319555"/>
                      <a:pt x="571924" y="322985"/>
                      <a:pt x="571542" y="327558"/>
                    </a:cubicBezTo>
                    <a:cubicBezTo>
                      <a:pt x="571035" y="332130"/>
                      <a:pt x="571670" y="338609"/>
                      <a:pt x="571924" y="345341"/>
                    </a:cubicBezTo>
                    <a:cubicBezTo>
                      <a:pt x="572051" y="352073"/>
                      <a:pt x="567859" y="352073"/>
                      <a:pt x="565191" y="349406"/>
                    </a:cubicBezTo>
                    <a:cubicBezTo>
                      <a:pt x="562651" y="346739"/>
                      <a:pt x="560491" y="339117"/>
                      <a:pt x="558078" y="335560"/>
                    </a:cubicBezTo>
                    <a:cubicBezTo>
                      <a:pt x="555664" y="332004"/>
                      <a:pt x="552616" y="327812"/>
                      <a:pt x="549567" y="321588"/>
                    </a:cubicBezTo>
                    <a:cubicBezTo>
                      <a:pt x="546646" y="315363"/>
                      <a:pt x="547916" y="314728"/>
                      <a:pt x="547027" y="309647"/>
                    </a:cubicBezTo>
                    <a:cubicBezTo>
                      <a:pt x="546010" y="304566"/>
                      <a:pt x="542327" y="302280"/>
                      <a:pt x="539913" y="299104"/>
                    </a:cubicBezTo>
                    <a:cubicBezTo>
                      <a:pt x="537500" y="295801"/>
                      <a:pt x="537246" y="289069"/>
                      <a:pt x="535214" y="291228"/>
                    </a:cubicBezTo>
                    <a:cubicBezTo>
                      <a:pt x="533054" y="293515"/>
                      <a:pt x="531911" y="300882"/>
                      <a:pt x="528862" y="304693"/>
                    </a:cubicBezTo>
                    <a:cubicBezTo>
                      <a:pt x="525814" y="308631"/>
                      <a:pt x="523019" y="306599"/>
                      <a:pt x="518319" y="309012"/>
                    </a:cubicBezTo>
                    <a:cubicBezTo>
                      <a:pt x="513619" y="311425"/>
                      <a:pt x="513238" y="312442"/>
                      <a:pt x="509808" y="314093"/>
                    </a:cubicBezTo>
                    <a:cubicBezTo>
                      <a:pt x="506379" y="315744"/>
                      <a:pt x="500027" y="320952"/>
                      <a:pt x="498122" y="327431"/>
                    </a:cubicBezTo>
                    <a:cubicBezTo>
                      <a:pt x="496217" y="333909"/>
                      <a:pt x="494820" y="333655"/>
                      <a:pt x="493550" y="345468"/>
                    </a:cubicBezTo>
                    <a:cubicBezTo>
                      <a:pt x="492279" y="357409"/>
                      <a:pt x="491644" y="354487"/>
                      <a:pt x="491771" y="358298"/>
                    </a:cubicBezTo>
                    <a:cubicBezTo>
                      <a:pt x="491771" y="362235"/>
                      <a:pt x="495074" y="367698"/>
                      <a:pt x="496344" y="371000"/>
                    </a:cubicBezTo>
                    <a:cubicBezTo>
                      <a:pt x="497614" y="374303"/>
                      <a:pt x="503712" y="372779"/>
                      <a:pt x="504601" y="377097"/>
                    </a:cubicBezTo>
                    <a:cubicBezTo>
                      <a:pt x="505489" y="381543"/>
                      <a:pt x="503457" y="381543"/>
                      <a:pt x="496598" y="384719"/>
                    </a:cubicBezTo>
                    <a:cubicBezTo>
                      <a:pt x="489738" y="387895"/>
                      <a:pt x="487961" y="391324"/>
                      <a:pt x="482117" y="395770"/>
                    </a:cubicBezTo>
                    <a:cubicBezTo>
                      <a:pt x="476274" y="400216"/>
                      <a:pt x="470812" y="407202"/>
                      <a:pt x="466620" y="413427"/>
                    </a:cubicBezTo>
                    <a:cubicBezTo>
                      <a:pt x="462428" y="419651"/>
                      <a:pt x="454171" y="429686"/>
                      <a:pt x="450869" y="440610"/>
                    </a:cubicBezTo>
                    <a:cubicBezTo>
                      <a:pt x="447566" y="451534"/>
                      <a:pt x="435118" y="455218"/>
                      <a:pt x="427877" y="461569"/>
                    </a:cubicBezTo>
                    <a:cubicBezTo>
                      <a:pt x="420764" y="467920"/>
                      <a:pt x="417335" y="470715"/>
                      <a:pt x="411618" y="473001"/>
                    </a:cubicBezTo>
                    <a:cubicBezTo>
                      <a:pt x="405902" y="475288"/>
                      <a:pt x="398662" y="477574"/>
                      <a:pt x="387356" y="478971"/>
                    </a:cubicBezTo>
                    <a:cubicBezTo>
                      <a:pt x="376178" y="480369"/>
                      <a:pt x="376940" y="484053"/>
                      <a:pt x="366398" y="487228"/>
                    </a:cubicBezTo>
                    <a:cubicBezTo>
                      <a:pt x="355854" y="490531"/>
                      <a:pt x="353441" y="488498"/>
                      <a:pt x="344168" y="486720"/>
                    </a:cubicBezTo>
                    <a:cubicBezTo>
                      <a:pt x="334895" y="484941"/>
                      <a:pt x="334895" y="486720"/>
                      <a:pt x="326257" y="491420"/>
                    </a:cubicBezTo>
                    <a:cubicBezTo>
                      <a:pt x="317620" y="496120"/>
                      <a:pt x="316223" y="499931"/>
                      <a:pt x="298312" y="502471"/>
                    </a:cubicBezTo>
                    <a:cubicBezTo>
                      <a:pt x="280401" y="505012"/>
                      <a:pt x="281163" y="504376"/>
                      <a:pt x="277099" y="507552"/>
                    </a:cubicBezTo>
                    <a:cubicBezTo>
                      <a:pt x="273034" y="510855"/>
                      <a:pt x="253345" y="523176"/>
                      <a:pt x="245088" y="523938"/>
                    </a:cubicBezTo>
                    <a:cubicBezTo>
                      <a:pt x="236832" y="524828"/>
                      <a:pt x="234037" y="523430"/>
                      <a:pt x="226543" y="522287"/>
                    </a:cubicBezTo>
                    <a:cubicBezTo>
                      <a:pt x="219048" y="521144"/>
                      <a:pt x="214857" y="523303"/>
                      <a:pt x="208632" y="522795"/>
                    </a:cubicBezTo>
                    <a:cubicBezTo>
                      <a:pt x="202408" y="522287"/>
                      <a:pt x="205330" y="519873"/>
                      <a:pt x="199994" y="518730"/>
                    </a:cubicBezTo>
                    <a:cubicBezTo>
                      <a:pt x="194659" y="517587"/>
                      <a:pt x="191865" y="523176"/>
                      <a:pt x="182719" y="530162"/>
                    </a:cubicBezTo>
                    <a:cubicBezTo>
                      <a:pt x="173574" y="537149"/>
                      <a:pt x="164809" y="549089"/>
                      <a:pt x="150836" y="554678"/>
                    </a:cubicBezTo>
                    <a:cubicBezTo>
                      <a:pt x="136863" y="560394"/>
                      <a:pt x="131147" y="568016"/>
                      <a:pt x="117937" y="573859"/>
                    </a:cubicBezTo>
                    <a:cubicBezTo>
                      <a:pt x="104726" y="579702"/>
                      <a:pt x="96723" y="585673"/>
                      <a:pt x="90626" y="588467"/>
                    </a:cubicBezTo>
                    <a:cubicBezTo>
                      <a:pt x="84656" y="591262"/>
                      <a:pt x="86053" y="594945"/>
                      <a:pt x="83131" y="601805"/>
                    </a:cubicBezTo>
                    <a:cubicBezTo>
                      <a:pt x="80210" y="608664"/>
                      <a:pt x="78178" y="612094"/>
                      <a:pt x="76399" y="618953"/>
                    </a:cubicBezTo>
                    <a:cubicBezTo>
                      <a:pt x="74621" y="625812"/>
                      <a:pt x="68904" y="626701"/>
                      <a:pt x="64586" y="626701"/>
                    </a:cubicBezTo>
                    <a:cubicBezTo>
                      <a:pt x="60267" y="626701"/>
                      <a:pt x="60521" y="622764"/>
                      <a:pt x="59251" y="617937"/>
                    </a:cubicBezTo>
                    <a:cubicBezTo>
                      <a:pt x="57980" y="613110"/>
                      <a:pt x="57345" y="614126"/>
                      <a:pt x="57345" y="608410"/>
                    </a:cubicBezTo>
                    <a:cubicBezTo>
                      <a:pt x="57345" y="602694"/>
                      <a:pt x="56583" y="595072"/>
                      <a:pt x="53281" y="598756"/>
                    </a:cubicBezTo>
                    <a:cubicBezTo>
                      <a:pt x="49978" y="602440"/>
                      <a:pt x="48835" y="607902"/>
                      <a:pt x="44643" y="614380"/>
                    </a:cubicBezTo>
                    <a:cubicBezTo>
                      <a:pt x="40451" y="620858"/>
                      <a:pt x="37784" y="623018"/>
                      <a:pt x="38292" y="627083"/>
                    </a:cubicBezTo>
                    <a:cubicBezTo>
                      <a:pt x="38800" y="631147"/>
                      <a:pt x="43499" y="636864"/>
                      <a:pt x="44770" y="643977"/>
                    </a:cubicBezTo>
                    <a:cubicBezTo>
                      <a:pt x="46040" y="651090"/>
                      <a:pt x="43373" y="649693"/>
                      <a:pt x="43119" y="656806"/>
                    </a:cubicBezTo>
                    <a:cubicBezTo>
                      <a:pt x="42992" y="663920"/>
                      <a:pt x="45787" y="670906"/>
                      <a:pt x="45024" y="675225"/>
                    </a:cubicBezTo>
                    <a:cubicBezTo>
                      <a:pt x="44262" y="679671"/>
                      <a:pt x="40197" y="683736"/>
                      <a:pt x="36513" y="685768"/>
                    </a:cubicBezTo>
                    <a:cubicBezTo>
                      <a:pt x="32957" y="687928"/>
                      <a:pt x="28003" y="698725"/>
                      <a:pt x="24446" y="707108"/>
                    </a:cubicBezTo>
                    <a:cubicBezTo>
                      <a:pt x="20889" y="715365"/>
                      <a:pt x="22032" y="717524"/>
                      <a:pt x="22668" y="726797"/>
                    </a:cubicBezTo>
                    <a:cubicBezTo>
                      <a:pt x="23303" y="736070"/>
                      <a:pt x="31433" y="743565"/>
                      <a:pt x="31940" y="749408"/>
                    </a:cubicBezTo>
                    <a:cubicBezTo>
                      <a:pt x="32448" y="755251"/>
                      <a:pt x="37784" y="765286"/>
                      <a:pt x="39816" y="769478"/>
                    </a:cubicBezTo>
                    <a:cubicBezTo>
                      <a:pt x="41975" y="773669"/>
                      <a:pt x="48962" y="788277"/>
                      <a:pt x="52646" y="796534"/>
                    </a:cubicBezTo>
                    <a:cubicBezTo>
                      <a:pt x="56329" y="804664"/>
                      <a:pt x="63062" y="809872"/>
                      <a:pt x="66110" y="813428"/>
                    </a:cubicBezTo>
                    <a:cubicBezTo>
                      <a:pt x="69159" y="816985"/>
                      <a:pt x="67127" y="818509"/>
                      <a:pt x="64967" y="823336"/>
                    </a:cubicBezTo>
                    <a:cubicBezTo>
                      <a:pt x="62807" y="828163"/>
                      <a:pt x="64077" y="830323"/>
                      <a:pt x="64840" y="836039"/>
                    </a:cubicBezTo>
                    <a:cubicBezTo>
                      <a:pt x="65475" y="841755"/>
                      <a:pt x="60775" y="842517"/>
                      <a:pt x="57473" y="844041"/>
                    </a:cubicBezTo>
                    <a:cubicBezTo>
                      <a:pt x="54170" y="845566"/>
                      <a:pt x="52138" y="841247"/>
                      <a:pt x="49851" y="838325"/>
                    </a:cubicBezTo>
                    <a:cubicBezTo>
                      <a:pt x="47564" y="835403"/>
                      <a:pt x="49724" y="830196"/>
                      <a:pt x="48581" y="827147"/>
                    </a:cubicBezTo>
                    <a:cubicBezTo>
                      <a:pt x="47437" y="824098"/>
                      <a:pt x="41722" y="824733"/>
                      <a:pt x="39435" y="826766"/>
                    </a:cubicBezTo>
                    <a:cubicBezTo>
                      <a:pt x="37148" y="828925"/>
                      <a:pt x="37784" y="833879"/>
                      <a:pt x="39689" y="835658"/>
                    </a:cubicBezTo>
                    <a:cubicBezTo>
                      <a:pt x="41595" y="837436"/>
                      <a:pt x="45405" y="839087"/>
                      <a:pt x="46549" y="843152"/>
                    </a:cubicBezTo>
                    <a:cubicBezTo>
                      <a:pt x="47691" y="847217"/>
                      <a:pt x="46549" y="855346"/>
                      <a:pt x="44770" y="859538"/>
                    </a:cubicBezTo>
                    <a:cubicBezTo>
                      <a:pt x="42992" y="863730"/>
                      <a:pt x="39689" y="861317"/>
                      <a:pt x="36260" y="860046"/>
                    </a:cubicBezTo>
                    <a:cubicBezTo>
                      <a:pt x="32830" y="858776"/>
                      <a:pt x="33973" y="855346"/>
                      <a:pt x="32957" y="852044"/>
                    </a:cubicBezTo>
                    <a:cubicBezTo>
                      <a:pt x="31940" y="848741"/>
                      <a:pt x="30416" y="850266"/>
                      <a:pt x="25335" y="845185"/>
                    </a:cubicBezTo>
                    <a:cubicBezTo>
                      <a:pt x="20254" y="840104"/>
                      <a:pt x="24319" y="839342"/>
                      <a:pt x="24192" y="835150"/>
                    </a:cubicBezTo>
                    <a:cubicBezTo>
                      <a:pt x="24065" y="830958"/>
                      <a:pt x="20635" y="828036"/>
                      <a:pt x="17332" y="827020"/>
                    </a:cubicBezTo>
                    <a:cubicBezTo>
                      <a:pt x="14030" y="826004"/>
                      <a:pt x="11490" y="824861"/>
                      <a:pt x="9330" y="820161"/>
                    </a:cubicBezTo>
                    <a:cubicBezTo>
                      <a:pt x="7170" y="815461"/>
                      <a:pt x="4884" y="807966"/>
                      <a:pt x="4630" y="803774"/>
                    </a:cubicBezTo>
                    <a:cubicBezTo>
                      <a:pt x="4376" y="799583"/>
                      <a:pt x="1581" y="796280"/>
                      <a:pt x="311" y="801107"/>
                    </a:cubicBezTo>
                    <a:cubicBezTo>
                      <a:pt x="-959" y="806061"/>
                      <a:pt x="1963" y="812285"/>
                      <a:pt x="3614" y="817239"/>
                    </a:cubicBezTo>
                    <a:cubicBezTo>
                      <a:pt x="5266" y="822193"/>
                      <a:pt x="8949" y="824479"/>
                      <a:pt x="8949" y="828671"/>
                    </a:cubicBezTo>
                    <a:cubicBezTo>
                      <a:pt x="8949" y="832863"/>
                      <a:pt x="9838" y="836039"/>
                      <a:pt x="12252" y="841120"/>
                    </a:cubicBezTo>
                    <a:cubicBezTo>
                      <a:pt x="14665" y="846328"/>
                      <a:pt x="17841" y="852425"/>
                      <a:pt x="35116" y="871352"/>
                    </a:cubicBezTo>
                    <a:cubicBezTo>
                      <a:pt x="52391" y="890278"/>
                      <a:pt x="46675" y="886213"/>
                      <a:pt x="51502" y="894978"/>
                    </a:cubicBezTo>
                    <a:cubicBezTo>
                      <a:pt x="56329" y="903743"/>
                      <a:pt x="56329" y="916064"/>
                      <a:pt x="56329" y="920637"/>
                    </a:cubicBezTo>
                    <a:cubicBezTo>
                      <a:pt x="56329" y="925210"/>
                      <a:pt x="60013" y="942105"/>
                      <a:pt x="65094" y="949472"/>
                    </a:cubicBezTo>
                    <a:cubicBezTo>
                      <a:pt x="70175" y="956840"/>
                      <a:pt x="78431" y="967383"/>
                      <a:pt x="86434" y="977291"/>
                    </a:cubicBezTo>
                    <a:cubicBezTo>
                      <a:pt x="94437" y="987198"/>
                      <a:pt x="99264" y="1001425"/>
                      <a:pt x="100407" y="1012222"/>
                    </a:cubicBezTo>
                    <a:cubicBezTo>
                      <a:pt x="101550" y="1023147"/>
                      <a:pt x="105107" y="1042582"/>
                      <a:pt x="105107" y="1051346"/>
                    </a:cubicBezTo>
                    <a:cubicBezTo>
                      <a:pt x="105107" y="1060111"/>
                      <a:pt x="106504" y="1062905"/>
                      <a:pt x="108536" y="1071797"/>
                    </a:cubicBezTo>
                    <a:cubicBezTo>
                      <a:pt x="110442" y="1080689"/>
                      <a:pt x="117937" y="1101902"/>
                      <a:pt x="125177" y="1114477"/>
                    </a:cubicBezTo>
                    <a:cubicBezTo>
                      <a:pt x="132291" y="1126926"/>
                      <a:pt x="132544" y="1129467"/>
                      <a:pt x="134577" y="1138866"/>
                    </a:cubicBezTo>
                    <a:cubicBezTo>
                      <a:pt x="136736" y="1148266"/>
                      <a:pt x="140166" y="1155888"/>
                      <a:pt x="143468" y="1161858"/>
                    </a:cubicBezTo>
                    <a:cubicBezTo>
                      <a:pt x="146771" y="1167828"/>
                      <a:pt x="144612" y="1172147"/>
                      <a:pt x="145119" y="1178244"/>
                    </a:cubicBezTo>
                    <a:cubicBezTo>
                      <a:pt x="145628" y="1184468"/>
                      <a:pt x="149057" y="1190947"/>
                      <a:pt x="149693" y="1198187"/>
                    </a:cubicBezTo>
                    <a:cubicBezTo>
                      <a:pt x="150328" y="1205554"/>
                      <a:pt x="148677" y="1210890"/>
                      <a:pt x="146390" y="1212795"/>
                    </a:cubicBezTo>
                    <a:cubicBezTo>
                      <a:pt x="144104" y="1214700"/>
                      <a:pt x="141944" y="1211652"/>
                      <a:pt x="140801" y="1214192"/>
                    </a:cubicBezTo>
                    <a:cubicBezTo>
                      <a:pt x="139657" y="1216860"/>
                      <a:pt x="142706" y="1220036"/>
                      <a:pt x="143849" y="1226387"/>
                    </a:cubicBezTo>
                    <a:cubicBezTo>
                      <a:pt x="144993" y="1232738"/>
                      <a:pt x="141182" y="1234897"/>
                      <a:pt x="143468" y="1241883"/>
                    </a:cubicBezTo>
                    <a:cubicBezTo>
                      <a:pt x="145755" y="1248870"/>
                      <a:pt x="145882" y="1252300"/>
                      <a:pt x="143342" y="1254713"/>
                    </a:cubicBezTo>
                    <a:cubicBezTo>
                      <a:pt x="140801" y="1257127"/>
                      <a:pt x="134577" y="1260048"/>
                      <a:pt x="130639" y="1262843"/>
                    </a:cubicBezTo>
                    <a:cubicBezTo>
                      <a:pt x="126701" y="1265637"/>
                      <a:pt x="119714" y="1269702"/>
                      <a:pt x="116920" y="1269321"/>
                    </a:cubicBezTo>
                    <a:cubicBezTo>
                      <a:pt x="114125" y="1268940"/>
                      <a:pt x="108918" y="1267162"/>
                      <a:pt x="108028" y="1269194"/>
                    </a:cubicBezTo>
                    <a:cubicBezTo>
                      <a:pt x="107012" y="1271099"/>
                      <a:pt x="106377" y="1278086"/>
                      <a:pt x="103963" y="1281897"/>
                    </a:cubicBezTo>
                    <a:cubicBezTo>
                      <a:pt x="101550" y="1285580"/>
                      <a:pt x="105234" y="1286978"/>
                      <a:pt x="107393" y="1290661"/>
                    </a:cubicBezTo>
                    <a:cubicBezTo>
                      <a:pt x="109553" y="1294472"/>
                      <a:pt x="108028" y="1298410"/>
                      <a:pt x="108663" y="1305015"/>
                    </a:cubicBezTo>
                    <a:cubicBezTo>
                      <a:pt x="109299" y="1311493"/>
                      <a:pt x="111458" y="1311747"/>
                      <a:pt x="121493" y="1316574"/>
                    </a:cubicBezTo>
                    <a:cubicBezTo>
                      <a:pt x="131528" y="1321401"/>
                      <a:pt x="142580" y="1325720"/>
                      <a:pt x="148931" y="1330928"/>
                    </a:cubicBezTo>
                    <a:cubicBezTo>
                      <a:pt x="155282" y="1336136"/>
                      <a:pt x="159855" y="1342615"/>
                      <a:pt x="167603" y="1349093"/>
                    </a:cubicBezTo>
                    <a:cubicBezTo>
                      <a:pt x="175351" y="1355571"/>
                      <a:pt x="186149" y="1357603"/>
                      <a:pt x="191865" y="1357603"/>
                    </a:cubicBezTo>
                    <a:cubicBezTo>
                      <a:pt x="197581" y="1357603"/>
                      <a:pt x="209394" y="1354301"/>
                      <a:pt x="216762" y="1354301"/>
                    </a:cubicBezTo>
                    <a:cubicBezTo>
                      <a:pt x="224129" y="1354301"/>
                      <a:pt x="240515" y="1356460"/>
                      <a:pt x="249153" y="1358238"/>
                    </a:cubicBezTo>
                    <a:cubicBezTo>
                      <a:pt x="257791" y="1360017"/>
                      <a:pt x="264650" y="1360144"/>
                      <a:pt x="272144" y="1358747"/>
                    </a:cubicBezTo>
                    <a:cubicBezTo>
                      <a:pt x="279639" y="1357222"/>
                      <a:pt x="288912" y="1350490"/>
                      <a:pt x="298058" y="1341471"/>
                    </a:cubicBezTo>
                    <a:cubicBezTo>
                      <a:pt x="307203" y="1332579"/>
                      <a:pt x="309236" y="1331690"/>
                      <a:pt x="314317" y="1327625"/>
                    </a:cubicBezTo>
                    <a:cubicBezTo>
                      <a:pt x="319398" y="1323561"/>
                      <a:pt x="330068" y="1323307"/>
                      <a:pt x="332355" y="1323942"/>
                    </a:cubicBezTo>
                    <a:cubicBezTo>
                      <a:pt x="334641" y="1324577"/>
                      <a:pt x="343279" y="1321147"/>
                      <a:pt x="347471" y="1316829"/>
                    </a:cubicBezTo>
                    <a:cubicBezTo>
                      <a:pt x="351662" y="1312383"/>
                      <a:pt x="352171" y="1302220"/>
                      <a:pt x="360808" y="1297139"/>
                    </a:cubicBezTo>
                    <a:cubicBezTo>
                      <a:pt x="369446" y="1292058"/>
                      <a:pt x="374781" y="1295488"/>
                      <a:pt x="383418" y="1295996"/>
                    </a:cubicBezTo>
                    <a:cubicBezTo>
                      <a:pt x="392056" y="1296504"/>
                      <a:pt x="399424" y="1293710"/>
                      <a:pt x="405902" y="1291296"/>
                    </a:cubicBezTo>
                    <a:cubicBezTo>
                      <a:pt x="412381" y="1288883"/>
                      <a:pt x="420510" y="1286724"/>
                      <a:pt x="426099" y="1286724"/>
                    </a:cubicBezTo>
                    <a:cubicBezTo>
                      <a:pt x="431688" y="1286724"/>
                      <a:pt x="442485" y="1288883"/>
                      <a:pt x="447312" y="1287105"/>
                    </a:cubicBezTo>
                    <a:cubicBezTo>
                      <a:pt x="452012" y="1285326"/>
                      <a:pt x="478307" y="1283675"/>
                      <a:pt x="484658" y="1284945"/>
                    </a:cubicBezTo>
                    <a:cubicBezTo>
                      <a:pt x="491009" y="1286215"/>
                      <a:pt x="487071" y="1292693"/>
                      <a:pt x="490500" y="1295488"/>
                    </a:cubicBezTo>
                    <a:cubicBezTo>
                      <a:pt x="493930" y="1298283"/>
                      <a:pt x="499901" y="1296377"/>
                      <a:pt x="505871" y="1293075"/>
                    </a:cubicBezTo>
                    <a:cubicBezTo>
                      <a:pt x="511714" y="1289772"/>
                      <a:pt x="530641" y="1285326"/>
                      <a:pt x="536230" y="1285326"/>
                    </a:cubicBezTo>
                    <a:cubicBezTo>
                      <a:pt x="541819" y="1285326"/>
                      <a:pt x="542454" y="1291424"/>
                      <a:pt x="547027" y="1293456"/>
                    </a:cubicBezTo>
                    <a:cubicBezTo>
                      <a:pt x="551599" y="1295361"/>
                      <a:pt x="566208" y="1290915"/>
                      <a:pt x="568494" y="1284310"/>
                    </a:cubicBezTo>
                    <a:cubicBezTo>
                      <a:pt x="570780" y="1277832"/>
                      <a:pt x="582086" y="1271353"/>
                      <a:pt x="584754" y="1267416"/>
                    </a:cubicBezTo>
                    <a:cubicBezTo>
                      <a:pt x="587421" y="1263478"/>
                      <a:pt x="594788" y="1251792"/>
                      <a:pt x="597456" y="1243281"/>
                    </a:cubicBezTo>
                    <a:cubicBezTo>
                      <a:pt x="599996" y="1234770"/>
                      <a:pt x="609523" y="1231594"/>
                      <a:pt x="617018" y="1228673"/>
                    </a:cubicBezTo>
                    <a:cubicBezTo>
                      <a:pt x="624512" y="1225751"/>
                      <a:pt x="642677" y="1220543"/>
                      <a:pt x="652839" y="1214319"/>
                    </a:cubicBezTo>
                    <a:cubicBezTo>
                      <a:pt x="663001" y="1208095"/>
                      <a:pt x="673290" y="1205808"/>
                      <a:pt x="685357" y="1197044"/>
                    </a:cubicBezTo>
                    <a:cubicBezTo>
                      <a:pt x="697425" y="1188279"/>
                      <a:pt x="702887" y="1190820"/>
                      <a:pt x="707205" y="1190820"/>
                    </a:cubicBezTo>
                    <a:cubicBezTo>
                      <a:pt x="711524" y="1190820"/>
                      <a:pt x="736802" y="1192471"/>
                      <a:pt x="747853" y="1193106"/>
                    </a:cubicBezTo>
                    <a:cubicBezTo>
                      <a:pt x="758904" y="1193741"/>
                      <a:pt x="777450" y="1193360"/>
                      <a:pt x="785326" y="1191455"/>
                    </a:cubicBezTo>
                    <a:cubicBezTo>
                      <a:pt x="793074" y="1189549"/>
                      <a:pt x="804252" y="1181674"/>
                      <a:pt x="813017" y="1175831"/>
                    </a:cubicBezTo>
                    <a:cubicBezTo>
                      <a:pt x="821782" y="1169988"/>
                      <a:pt x="843249" y="1166558"/>
                      <a:pt x="848203" y="1163636"/>
                    </a:cubicBezTo>
                    <a:cubicBezTo>
                      <a:pt x="853030" y="1160715"/>
                      <a:pt x="861541" y="1159317"/>
                      <a:pt x="868527" y="1157412"/>
                    </a:cubicBezTo>
                    <a:cubicBezTo>
                      <a:pt x="875513" y="1155634"/>
                      <a:pt x="892281" y="1157412"/>
                      <a:pt x="900410" y="1155634"/>
                    </a:cubicBezTo>
                    <a:cubicBezTo>
                      <a:pt x="908540" y="1153855"/>
                      <a:pt x="918194" y="1155253"/>
                      <a:pt x="925308" y="1155253"/>
                    </a:cubicBezTo>
                    <a:cubicBezTo>
                      <a:pt x="932421" y="1155253"/>
                      <a:pt x="949188" y="1155253"/>
                      <a:pt x="958842" y="1151950"/>
                    </a:cubicBezTo>
                    <a:cubicBezTo>
                      <a:pt x="968496" y="1148647"/>
                      <a:pt x="966082" y="1149664"/>
                      <a:pt x="969131" y="1146361"/>
                    </a:cubicBezTo>
                    <a:cubicBezTo>
                      <a:pt x="972180" y="1143058"/>
                      <a:pt x="978785" y="1142931"/>
                      <a:pt x="979928" y="1144709"/>
                    </a:cubicBezTo>
                    <a:cubicBezTo>
                      <a:pt x="981071" y="1146488"/>
                      <a:pt x="994536" y="1156269"/>
                      <a:pt x="1007747" y="1160842"/>
                    </a:cubicBezTo>
                    <a:cubicBezTo>
                      <a:pt x="1020957" y="1165415"/>
                      <a:pt x="1015749" y="1167955"/>
                      <a:pt x="1022481" y="1172655"/>
                    </a:cubicBezTo>
                    <a:cubicBezTo>
                      <a:pt x="1029341" y="1177355"/>
                      <a:pt x="1032135" y="1175069"/>
                      <a:pt x="1042679" y="1172274"/>
                    </a:cubicBezTo>
                    <a:cubicBezTo>
                      <a:pt x="1053222" y="1169479"/>
                      <a:pt x="1059319" y="1171258"/>
                      <a:pt x="1067702" y="1173671"/>
                    </a:cubicBezTo>
                    <a:cubicBezTo>
                      <a:pt x="1076213" y="1176085"/>
                      <a:pt x="1084978" y="1181293"/>
                      <a:pt x="1089297" y="1183452"/>
                    </a:cubicBezTo>
                    <a:cubicBezTo>
                      <a:pt x="1093743" y="1185611"/>
                      <a:pt x="1096283" y="1184849"/>
                      <a:pt x="1101872" y="1180784"/>
                    </a:cubicBezTo>
                    <a:cubicBezTo>
                      <a:pt x="1107334" y="1176720"/>
                      <a:pt x="1112797" y="1180658"/>
                      <a:pt x="1112923" y="1184849"/>
                    </a:cubicBezTo>
                    <a:cubicBezTo>
                      <a:pt x="1113050" y="1189041"/>
                      <a:pt x="1114194" y="1189422"/>
                      <a:pt x="1118004" y="1191582"/>
                    </a:cubicBezTo>
                    <a:cubicBezTo>
                      <a:pt x="1121815" y="1193741"/>
                      <a:pt x="1120418" y="1193614"/>
                      <a:pt x="1119783" y="1198695"/>
                    </a:cubicBezTo>
                    <a:cubicBezTo>
                      <a:pt x="1119148" y="1203903"/>
                      <a:pt x="1123086" y="1203903"/>
                      <a:pt x="1129183" y="1205554"/>
                    </a:cubicBezTo>
                    <a:cubicBezTo>
                      <a:pt x="1135280" y="1207206"/>
                      <a:pt x="1138074" y="1205682"/>
                      <a:pt x="1139852" y="1210254"/>
                    </a:cubicBezTo>
                    <a:cubicBezTo>
                      <a:pt x="1141631" y="1214827"/>
                      <a:pt x="1140614" y="1218130"/>
                      <a:pt x="1138455" y="1218638"/>
                    </a:cubicBezTo>
                    <a:cubicBezTo>
                      <a:pt x="1136296" y="1219146"/>
                      <a:pt x="1133628" y="1221560"/>
                      <a:pt x="1133628" y="1226641"/>
                    </a:cubicBezTo>
                    <a:cubicBezTo>
                      <a:pt x="1133628" y="1231722"/>
                      <a:pt x="1138455" y="1235278"/>
                      <a:pt x="1142266" y="1240359"/>
                    </a:cubicBezTo>
                    <a:cubicBezTo>
                      <a:pt x="1145950" y="1245441"/>
                      <a:pt x="1147347" y="1245694"/>
                      <a:pt x="1151412" y="1246203"/>
                    </a:cubicBezTo>
                    <a:cubicBezTo>
                      <a:pt x="1155477" y="1246710"/>
                      <a:pt x="1162590" y="1245822"/>
                      <a:pt x="1163098" y="1247854"/>
                    </a:cubicBezTo>
                    <a:cubicBezTo>
                      <a:pt x="1163607" y="1249759"/>
                      <a:pt x="1167290" y="1253062"/>
                      <a:pt x="1169322" y="1257508"/>
                    </a:cubicBezTo>
                    <a:cubicBezTo>
                      <a:pt x="1171228" y="1261954"/>
                      <a:pt x="1169704" y="1261064"/>
                      <a:pt x="1169831" y="1265002"/>
                    </a:cubicBezTo>
                    <a:cubicBezTo>
                      <a:pt x="1169958" y="1268940"/>
                      <a:pt x="1174658" y="1275418"/>
                      <a:pt x="1177579" y="1278467"/>
                    </a:cubicBezTo>
                    <a:cubicBezTo>
                      <a:pt x="1180500" y="1281516"/>
                      <a:pt x="1187360" y="1282023"/>
                      <a:pt x="1191679" y="1287231"/>
                    </a:cubicBezTo>
                    <a:cubicBezTo>
                      <a:pt x="1196125" y="1292440"/>
                      <a:pt x="1194474" y="1291805"/>
                      <a:pt x="1196251" y="1299299"/>
                    </a:cubicBezTo>
                    <a:cubicBezTo>
                      <a:pt x="1198030" y="1306793"/>
                      <a:pt x="1198411" y="1305777"/>
                      <a:pt x="1198919" y="1310731"/>
                    </a:cubicBezTo>
                    <a:cubicBezTo>
                      <a:pt x="1199427" y="1315685"/>
                      <a:pt x="1201714" y="1315812"/>
                      <a:pt x="1204000" y="1318098"/>
                    </a:cubicBezTo>
                    <a:cubicBezTo>
                      <a:pt x="1206287" y="1320512"/>
                      <a:pt x="1208446" y="1328388"/>
                      <a:pt x="1207557" y="1333469"/>
                    </a:cubicBezTo>
                    <a:cubicBezTo>
                      <a:pt x="1206668" y="1338550"/>
                      <a:pt x="1208827" y="1338931"/>
                      <a:pt x="1210352" y="1341979"/>
                    </a:cubicBezTo>
                    <a:cubicBezTo>
                      <a:pt x="1212003" y="1345028"/>
                      <a:pt x="1215814" y="1347061"/>
                      <a:pt x="1218989" y="1347568"/>
                    </a:cubicBezTo>
                    <a:cubicBezTo>
                      <a:pt x="1222038" y="1348077"/>
                      <a:pt x="1226992" y="1347314"/>
                      <a:pt x="1231310" y="1349347"/>
                    </a:cubicBezTo>
                    <a:cubicBezTo>
                      <a:pt x="1235757" y="1351506"/>
                      <a:pt x="1236900" y="1352649"/>
                      <a:pt x="1237916" y="1351887"/>
                    </a:cubicBezTo>
                    <a:cubicBezTo>
                      <a:pt x="1238932" y="1351125"/>
                      <a:pt x="1236519" y="1347949"/>
                      <a:pt x="1234232" y="1344647"/>
                    </a:cubicBezTo>
                    <a:cubicBezTo>
                      <a:pt x="1231819" y="1341344"/>
                      <a:pt x="1233597" y="1338550"/>
                      <a:pt x="1233724" y="1332833"/>
                    </a:cubicBezTo>
                    <a:cubicBezTo>
                      <a:pt x="1233851" y="1327118"/>
                      <a:pt x="1238170" y="1321274"/>
                      <a:pt x="1239694" y="1316193"/>
                    </a:cubicBezTo>
                    <a:cubicBezTo>
                      <a:pt x="1241346" y="1311112"/>
                      <a:pt x="1251253" y="1304126"/>
                      <a:pt x="1255826" y="1298410"/>
                    </a:cubicBezTo>
                    <a:cubicBezTo>
                      <a:pt x="1260400" y="1292693"/>
                      <a:pt x="1274499" y="1284691"/>
                      <a:pt x="1280596" y="1280626"/>
                    </a:cubicBezTo>
                    <a:cubicBezTo>
                      <a:pt x="1286567" y="1276561"/>
                      <a:pt x="1295204" y="1274783"/>
                      <a:pt x="1299269" y="1273513"/>
                    </a:cubicBezTo>
                    <a:cubicBezTo>
                      <a:pt x="1303334" y="1272243"/>
                      <a:pt x="1306636" y="1260048"/>
                      <a:pt x="1307907" y="1255730"/>
                    </a:cubicBezTo>
                    <a:cubicBezTo>
                      <a:pt x="1309177" y="1251537"/>
                      <a:pt x="1311336" y="1249632"/>
                      <a:pt x="1313749" y="1244805"/>
                    </a:cubicBezTo>
                    <a:cubicBezTo>
                      <a:pt x="1316163" y="1239978"/>
                      <a:pt x="1321499" y="1234135"/>
                      <a:pt x="1325563" y="1228546"/>
                    </a:cubicBezTo>
                    <a:cubicBezTo>
                      <a:pt x="1329628" y="1223084"/>
                      <a:pt x="1329247" y="1221687"/>
                      <a:pt x="1329120" y="1216478"/>
                    </a:cubicBezTo>
                    <a:cubicBezTo>
                      <a:pt x="1328993" y="1211271"/>
                      <a:pt x="1328865" y="1207587"/>
                      <a:pt x="1330136" y="1204157"/>
                    </a:cubicBezTo>
                    <a:cubicBezTo>
                      <a:pt x="1331406" y="1200727"/>
                      <a:pt x="1336615" y="1213938"/>
                      <a:pt x="1336615" y="1218511"/>
                    </a:cubicBezTo>
                    <a:cubicBezTo>
                      <a:pt x="1336615" y="1223084"/>
                      <a:pt x="1338901" y="1224608"/>
                      <a:pt x="1343092" y="1229943"/>
                    </a:cubicBezTo>
                    <a:cubicBezTo>
                      <a:pt x="1347284" y="1235278"/>
                      <a:pt x="1344617" y="1236549"/>
                      <a:pt x="1342839" y="1239724"/>
                    </a:cubicBezTo>
                    <a:cubicBezTo>
                      <a:pt x="1341060" y="1242773"/>
                      <a:pt x="1338139" y="1244297"/>
                      <a:pt x="1335852" y="1247727"/>
                    </a:cubicBezTo>
                    <a:cubicBezTo>
                      <a:pt x="1333565" y="1251156"/>
                      <a:pt x="1336360" y="1252427"/>
                      <a:pt x="1337757" y="1256873"/>
                    </a:cubicBezTo>
                    <a:cubicBezTo>
                      <a:pt x="1339154" y="1261319"/>
                      <a:pt x="1336995" y="1263732"/>
                      <a:pt x="1335471" y="1269575"/>
                    </a:cubicBezTo>
                    <a:cubicBezTo>
                      <a:pt x="1334074" y="1275418"/>
                      <a:pt x="1328231" y="1283294"/>
                      <a:pt x="1324166" y="1287994"/>
                    </a:cubicBezTo>
                    <a:cubicBezTo>
                      <a:pt x="1320101" y="1292693"/>
                      <a:pt x="1318831" y="1302475"/>
                      <a:pt x="1317052" y="1307809"/>
                    </a:cubicBezTo>
                    <a:cubicBezTo>
                      <a:pt x="1315274" y="1313145"/>
                      <a:pt x="1316544" y="1319242"/>
                      <a:pt x="1316544" y="1322925"/>
                    </a:cubicBezTo>
                    <a:cubicBezTo>
                      <a:pt x="1316544" y="1326609"/>
                      <a:pt x="1316544" y="1334358"/>
                      <a:pt x="1316417" y="1339693"/>
                    </a:cubicBezTo>
                    <a:cubicBezTo>
                      <a:pt x="1316290" y="1345028"/>
                      <a:pt x="1313369" y="1347314"/>
                      <a:pt x="1308796" y="1350490"/>
                    </a:cubicBezTo>
                    <a:cubicBezTo>
                      <a:pt x="1304223" y="1353539"/>
                      <a:pt x="1300158" y="1351506"/>
                      <a:pt x="1294315" y="1352649"/>
                    </a:cubicBezTo>
                    <a:cubicBezTo>
                      <a:pt x="1288472" y="1353793"/>
                      <a:pt x="1287837" y="1357731"/>
                      <a:pt x="1285169" y="1364717"/>
                    </a:cubicBezTo>
                    <a:cubicBezTo>
                      <a:pt x="1282629" y="1371703"/>
                      <a:pt x="1285296" y="1365860"/>
                      <a:pt x="1295204" y="1367257"/>
                    </a:cubicBezTo>
                    <a:cubicBezTo>
                      <a:pt x="1305112" y="1368655"/>
                      <a:pt x="1303460" y="1363955"/>
                      <a:pt x="1309304" y="1361287"/>
                    </a:cubicBezTo>
                    <a:cubicBezTo>
                      <a:pt x="1315147" y="1358493"/>
                      <a:pt x="1316799" y="1361160"/>
                      <a:pt x="1321499" y="1361795"/>
                    </a:cubicBezTo>
                    <a:cubicBezTo>
                      <a:pt x="1326198" y="1362430"/>
                      <a:pt x="1327341" y="1358874"/>
                      <a:pt x="1329628" y="1354301"/>
                    </a:cubicBezTo>
                    <a:cubicBezTo>
                      <a:pt x="1331915" y="1349728"/>
                      <a:pt x="1333058" y="1345790"/>
                      <a:pt x="1333693" y="1334739"/>
                    </a:cubicBezTo>
                    <a:cubicBezTo>
                      <a:pt x="1334327" y="1323688"/>
                      <a:pt x="1338139" y="1324704"/>
                      <a:pt x="1341442" y="1316701"/>
                    </a:cubicBezTo>
                    <a:cubicBezTo>
                      <a:pt x="1344871" y="1308699"/>
                      <a:pt x="1346649" y="1305142"/>
                      <a:pt x="1351349" y="1306793"/>
                    </a:cubicBezTo>
                    <a:cubicBezTo>
                      <a:pt x="1356049" y="1308445"/>
                      <a:pt x="1358208" y="1315431"/>
                      <a:pt x="1358970" y="1320639"/>
                    </a:cubicBezTo>
                    <a:cubicBezTo>
                      <a:pt x="1359732" y="1325847"/>
                      <a:pt x="1362400" y="1329277"/>
                      <a:pt x="1364179" y="1331309"/>
                    </a:cubicBezTo>
                    <a:cubicBezTo>
                      <a:pt x="1365957" y="1333469"/>
                      <a:pt x="1373451" y="1340582"/>
                      <a:pt x="1372309" y="1344774"/>
                    </a:cubicBezTo>
                    <a:cubicBezTo>
                      <a:pt x="1371165" y="1348966"/>
                      <a:pt x="1372435" y="1350744"/>
                      <a:pt x="1372435" y="1358493"/>
                    </a:cubicBezTo>
                    <a:cubicBezTo>
                      <a:pt x="1372435" y="1366241"/>
                      <a:pt x="1370276" y="1373228"/>
                      <a:pt x="1365195" y="1379579"/>
                    </a:cubicBezTo>
                    <a:cubicBezTo>
                      <a:pt x="1360114" y="1385930"/>
                      <a:pt x="1355795" y="1386057"/>
                      <a:pt x="1356049" y="1389360"/>
                    </a:cubicBezTo>
                    <a:cubicBezTo>
                      <a:pt x="1356303" y="1392662"/>
                      <a:pt x="1363797" y="1392789"/>
                      <a:pt x="1368497" y="1393425"/>
                    </a:cubicBezTo>
                    <a:cubicBezTo>
                      <a:pt x="1373198" y="1394060"/>
                      <a:pt x="1377136" y="1389487"/>
                      <a:pt x="1380946" y="1387200"/>
                    </a:cubicBezTo>
                    <a:cubicBezTo>
                      <a:pt x="1384884" y="1384914"/>
                      <a:pt x="1390092" y="1387454"/>
                      <a:pt x="1397205" y="1384152"/>
                    </a:cubicBezTo>
                    <a:cubicBezTo>
                      <a:pt x="1404318" y="1380722"/>
                      <a:pt x="1404827" y="1376403"/>
                      <a:pt x="1408638" y="1375895"/>
                    </a:cubicBezTo>
                    <a:cubicBezTo>
                      <a:pt x="1412321" y="1375387"/>
                      <a:pt x="1411559" y="1379960"/>
                      <a:pt x="1411686" y="1383517"/>
                    </a:cubicBezTo>
                    <a:cubicBezTo>
                      <a:pt x="1411813" y="1387073"/>
                      <a:pt x="1411686" y="1394313"/>
                      <a:pt x="1411813" y="1398252"/>
                    </a:cubicBezTo>
                    <a:cubicBezTo>
                      <a:pt x="1411940" y="1402316"/>
                      <a:pt x="1419307" y="1403967"/>
                      <a:pt x="1421594" y="1407016"/>
                    </a:cubicBezTo>
                    <a:cubicBezTo>
                      <a:pt x="1423881" y="1410065"/>
                      <a:pt x="1424134" y="1414638"/>
                      <a:pt x="1422229" y="1414256"/>
                    </a:cubicBezTo>
                    <a:cubicBezTo>
                      <a:pt x="1420324" y="1413749"/>
                      <a:pt x="1416513" y="1416035"/>
                      <a:pt x="1418037" y="1418575"/>
                    </a:cubicBezTo>
                    <a:cubicBezTo>
                      <a:pt x="1419434" y="1421243"/>
                      <a:pt x="1427691" y="1426832"/>
                      <a:pt x="1431756" y="1432675"/>
                    </a:cubicBezTo>
                    <a:cubicBezTo>
                      <a:pt x="1435821" y="1438518"/>
                      <a:pt x="1440012" y="1443599"/>
                      <a:pt x="1442680" y="1450967"/>
                    </a:cubicBezTo>
                    <a:cubicBezTo>
                      <a:pt x="1445348" y="1458334"/>
                      <a:pt x="1440521" y="1469259"/>
                      <a:pt x="1437853" y="1477515"/>
                    </a:cubicBezTo>
                    <a:cubicBezTo>
                      <a:pt x="1435185" y="1485772"/>
                      <a:pt x="1440012" y="1490980"/>
                      <a:pt x="1444332" y="1497331"/>
                    </a:cubicBezTo>
                    <a:cubicBezTo>
                      <a:pt x="1448777" y="1503682"/>
                      <a:pt x="1453477" y="1504698"/>
                      <a:pt x="1459066" y="1510161"/>
                    </a:cubicBezTo>
                    <a:cubicBezTo>
                      <a:pt x="1464782" y="1515750"/>
                      <a:pt x="1467704" y="1525022"/>
                      <a:pt x="1470117" y="1529976"/>
                    </a:cubicBezTo>
                    <a:cubicBezTo>
                      <a:pt x="1472277" y="1534422"/>
                      <a:pt x="1478120" y="1535692"/>
                      <a:pt x="1484853" y="1537217"/>
                    </a:cubicBezTo>
                    <a:lnTo>
                      <a:pt x="1484853" y="347627"/>
                    </a:lnTo>
                    <a:close/>
                  </a:path>
                </a:pathLst>
              </a:custGeom>
              <a:solidFill>
                <a:srgbClr val="FFFFFF"/>
              </a:solidFill>
              <a:ln w="12700" cap="flat">
                <a:noFill/>
                <a:prstDash val="solid"/>
                <a:miter/>
              </a:ln>
            </p:spPr>
            <p:txBody>
              <a:bodyPr rtlCol="0" anchor="ctr"/>
              <a:lstStyle/>
              <a:p>
                <a:endParaRPr lang="en-GB"/>
              </a:p>
            </p:txBody>
          </p:sp>
          <p:sp>
            <p:nvSpPr>
              <p:cNvPr id="1461" name="Freeform: Shape 1460">
                <a:extLst>
                  <a:ext uri="{FF2B5EF4-FFF2-40B4-BE49-F238E27FC236}">
                    <a16:creationId xmlns:a16="http://schemas.microsoft.com/office/drawing/2014/main" id="{97CAC23C-E3CC-CBB6-8A59-2412A02B8627}"/>
                  </a:ext>
                </a:extLst>
              </p:cNvPr>
              <p:cNvSpPr/>
              <p:nvPr/>
            </p:nvSpPr>
            <p:spPr>
              <a:xfrm>
                <a:off x="12115426" y="4467302"/>
                <a:ext cx="31723" cy="17098"/>
              </a:xfrm>
              <a:custGeom>
                <a:avLst/>
                <a:gdLst>
                  <a:gd name="connsiteX0" fmla="*/ 31283 w 31723"/>
                  <a:gd name="connsiteY0" fmla="*/ 3938 h 17098"/>
                  <a:gd name="connsiteX1" fmla="*/ 23280 w 31723"/>
                  <a:gd name="connsiteY1" fmla="*/ 1651 h 17098"/>
                  <a:gd name="connsiteX2" fmla="*/ 10450 w 31723"/>
                  <a:gd name="connsiteY2" fmla="*/ 0 h 17098"/>
                  <a:gd name="connsiteX3" fmla="*/ 2702 w 31723"/>
                  <a:gd name="connsiteY3" fmla="*/ 4065 h 17098"/>
                  <a:gd name="connsiteX4" fmla="*/ 1559 w 31723"/>
                  <a:gd name="connsiteY4" fmla="*/ 13211 h 17098"/>
                  <a:gd name="connsiteX5" fmla="*/ 8418 w 31723"/>
                  <a:gd name="connsiteY5" fmla="*/ 14989 h 17098"/>
                  <a:gd name="connsiteX6" fmla="*/ 13245 w 31723"/>
                  <a:gd name="connsiteY6" fmla="*/ 8511 h 17098"/>
                  <a:gd name="connsiteX7" fmla="*/ 22518 w 31723"/>
                  <a:gd name="connsiteY7" fmla="*/ 5716 h 17098"/>
                  <a:gd name="connsiteX8" fmla="*/ 31283 w 31723"/>
                  <a:gd name="connsiteY8" fmla="*/ 3938 h 1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3" h="17098">
                    <a:moveTo>
                      <a:pt x="31283" y="3938"/>
                    </a:moveTo>
                    <a:cubicBezTo>
                      <a:pt x="29123" y="1143"/>
                      <a:pt x="26709" y="1779"/>
                      <a:pt x="23280" y="1651"/>
                    </a:cubicBezTo>
                    <a:cubicBezTo>
                      <a:pt x="19850" y="1524"/>
                      <a:pt x="14769" y="254"/>
                      <a:pt x="10450" y="0"/>
                    </a:cubicBezTo>
                    <a:cubicBezTo>
                      <a:pt x="6004" y="635"/>
                      <a:pt x="5116" y="-254"/>
                      <a:pt x="2702" y="4065"/>
                    </a:cubicBezTo>
                    <a:cubicBezTo>
                      <a:pt x="289" y="8511"/>
                      <a:pt x="-1363" y="10543"/>
                      <a:pt x="1559" y="13211"/>
                    </a:cubicBezTo>
                    <a:cubicBezTo>
                      <a:pt x="4480" y="15878"/>
                      <a:pt x="6258" y="19435"/>
                      <a:pt x="8418" y="14989"/>
                    </a:cubicBezTo>
                    <a:cubicBezTo>
                      <a:pt x="10578" y="10543"/>
                      <a:pt x="9688" y="10162"/>
                      <a:pt x="13245" y="8511"/>
                    </a:cubicBezTo>
                    <a:cubicBezTo>
                      <a:pt x="16802" y="6859"/>
                      <a:pt x="17818" y="5589"/>
                      <a:pt x="22518" y="5716"/>
                    </a:cubicBezTo>
                    <a:cubicBezTo>
                      <a:pt x="27218" y="5843"/>
                      <a:pt x="33442" y="6732"/>
                      <a:pt x="31283" y="3938"/>
                    </a:cubicBezTo>
                    <a:close/>
                  </a:path>
                </a:pathLst>
              </a:custGeom>
              <a:solidFill>
                <a:srgbClr val="FFFFFF"/>
              </a:solidFill>
              <a:ln w="12700" cap="flat">
                <a:noFill/>
                <a:prstDash val="solid"/>
                <a:miter/>
              </a:ln>
            </p:spPr>
            <p:txBody>
              <a:bodyPr rtlCol="0" anchor="ctr"/>
              <a:lstStyle/>
              <a:p>
                <a:endParaRPr lang="en-GB"/>
              </a:p>
            </p:txBody>
          </p:sp>
          <p:sp>
            <p:nvSpPr>
              <p:cNvPr id="1462" name="Freeform: Shape 1461">
                <a:extLst>
                  <a:ext uri="{FF2B5EF4-FFF2-40B4-BE49-F238E27FC236}">
                    <a16:creationId xmlns:a16="http://schemas.microsoft.com/office/drawing/2014/main" id="{975E7C45-4B0F-4674-2E23-4DF6A8D5447A}"/>
                  </a:ext>
                </a:extLst>
              </p:cNvPr>
              <p:cNvSpPr/>
              <p:nvPr/>
            </p:nvSpPr>
            <p:spPr>
              <a:xfrm>
                <a:off x="11858900" y="5456483"/>
                <a:ext cx="8651" cy="8040"/>
              </a:xfrm>
              <a:custGeom>
                <a:avLst/>
                <a:gdLst>
                  <a:gd name="connsiteX0" fmla="*/ 3145 w 8651"/>
                  <a:gd name="connsiteY0" fmla="*/ 7330 h 8040"/>
                  <a:gd name="connsiteX1" fmla="*/ 8227 w 8651"/>
                  <a:gd name="connsiteY1" fmla="*/ 3011 h 8040"/>
                  <a:gd name="connsiteX2" fmla="*/ 2891 w 8651"/>
                  <a:gd name="connsiteY2" fmla="*/ 1233 h 8040"/>
                  <a:gd name="connsiteX3" fmla="*/ 97 w 8651"/>
                  <a:gd name="connsiteY3" fmla="*/ 4282 h 8040"/>
                  <a:gd name="connsiteX4" fmla="*/ 3018 w 8651"/>
                  <a:gd name="connsiteY4" fmla="*/ 7330 h 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 h="8040">
                    <a:moveTo>
                      <a:pt x="3145" y="7330"/>
                    </a:moveTo>
                    <a:cubicBezTo>
                      <a:pt x="3653" y="5806"/>
                      <a:pt x="6575" y="5298"/>
                      <a:pt x="8227" y="3011"/>
                    </a:cubicBezTo>
                    <a:cubicBezTo>
                      <a:pt x="10004" y="725"/>
                      <a:pt x="5813" y="-1435"/>
                      <a:pt x="2891" y="1233"/>
                    </a:cubicBezTo>
                    <a:cubicBezTo>
                      <a:pt x="2129" y="2630"/>
                      <a:pt x="-538" y="725"/>
                      <a:pt x="97" y="4282"/>
                    </a:cubicBezTo>
                    <a:cubicBezTo>
                      <a:pt x="732" y="7965"/>
                      <a:pt x="2510" y="8854"/>
                      <a:pt x="3018" y="7330"/>
                    </a:cubicBezTo>
                    <a:close/>
                  </a:path>
                </a:pathLst>
              </a:custGeom>
              <a:solidFill>
                <a:srgbClr val="FFFFFF"/>
              </a:solidFill>
              <a:ln w="12700" cap="flat">
                <a:noFill/>
                <a:prstDash val="solid"/>
                <a:miter/>
              </a:ln>
            </p:spPr>
            <p:txBody>
              <a:bodyPr rtlCol="0" anchor="ctr"/>
              <a:lstStyle/>
              <a:p>
                <a:endParaRPr lang="en-GB"/>
              </a:p>
            </p:txBody>
          </p:sp>
          <p:sp>
            <p:nvSpPr>
              <p:cNvPr id="1463" name="Freeform: Shape 1462">
                <a:extLst>
                  <a:ext uri="{FF2B5EF4-FFF2-40B4-BE49-F238E27FC236}">
                    <a16:creationId xmlns:a16="http://schemas.microsoft.com/office/drawing/2014/main" id="{A0DEE059-A70D-7219-C245-90E45E9D8ED7}"/>
                  </a:ext>
                </a:extLst>
              </p:cNvPr>
              <p:cNvSpPr/>
              <p:nvPr/>
            </p:nvSpPr>
            <p:spPr>
              <a:xfrm>
                <a:off x="11975595" y="5571727"/>
                <a:ext cx="82120" cy="28668"/>
              </a:xfrm>
              <a:custGeom>
                <a:avLst/>
                <a:gdLst>
                  <a:gd name="connsiteX0" fmla="*/ 51455 w 82120"/>
                  <a:gd name="connsiteY0" fmla="*/ 947 h 28668"/>
                  <a:gd name="connsiteX1" fmla="*/ 35450 w 82120"/>
                  <a:gd name="connsiteY1" fmla="*/ 6409 h 28668"/>
                  <a:gd name="connsiteX2" fmla="*/ 19064 w 82120"/>
                  <a:gd name="connsiteY2" fmla="*/ 7679 h 28668"/>
                  <a:gd name="connsiteX3" fmla="*/ 645 w 82120"/>
                  <a:gd name="connsiteY3" fmla="*/ 12887 h 28668"/>
                  <a:gd name="connsiteX4" fmla="*/ 3186 w 82120"/>
                  <a:gd name="connsiteY4" fmla="*/ 21525 h 28668"/>
                  <a:gd name="connsiteX5" fmla="*/ 11951 w 82120"/>
                  <a:gd name="connsiteY5" fmla="*/ 26225 h 28668"/>
                  <a:gd name="connsiteX6" fmla="*/ 26432 w 82120"/>
                  <a:gd name="connsiteY6" fmla="*/ 23430 h 28668"/>
                  <a:gd name="connsiteX7" fmla="*/ 38118 w 82120"/>
                  <a:gd name="connsiteY7" fmla="*/ 24446 h 28668"/>
                  <a:gd name="connsiteX8" fmla="*/ 47899 w 82120"/>
                  <a:gd name="connsiteY8" fmla="*/ 28638 h 28668"/>
                  <a:gd name="connsiteX9" fmla="*/ 55520 w 82120"/>
                  <a:gd name="connsiteY9" fmla="*/ 21779 h 28668"/>
                  <a:gd name="connsiteX10" fmla="*/ 63523 w 82120"/>
                  <a:gd name="connsiteY10" fmla="*/ 15936 h 28668"/>
                  <a:gd name="connsiteX11" fmla="*/ 75845 w 82120"/>
                  <a:gd name="connsiteY11" fmla="*/ 17206 h 28668"/>
                  <a:gd name="connsiteX12" fmla="*/ 82069 w 82120"/>
                  <a:gd name="connsiteY12" fmla="*/ 14412 h 28668"/>
                  <a:gd name="connsiteX13" fmla="*/ 77369 w 82120"/>
                  <a:gd name="connsiteY13" fmla="*/ 8950 h 28668"/>
                  <a:gd name="connsiteX14" fmla="*/ 68477 w 82120"/>
                  <a:gd name="connsiteY14" fmla="*/ 11236 h 28668"/>
                  <a:gd name="connsiteX15" fmla="*/ 59204 w 82120"/>
                  <a:gd name="connsiteY15" fmla="*/ 2090 h 28668"/>
                  <a:gd name="connsiteX16" fmla="*/ 51455 w 82120"/>
                  <a:gd name="connsiteY16" fmla="*/ 820 h 2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120" h="28668">
                    <a:moveTo>
                      <a:pt x="51455" y="947"/>
                    </a:moveTo>
                    <a:cubicBezTo>
                      <a:pt x="46121" y="2217"/>
                      <a:pt x="41421" y="4377"/>
                      <a:pt x="35450" y="6409"/>
                    </a:cubicBezTo>
                    <a:cubicBezTo>
                      <a:pt x="29607" y="8568"/>
                      <a:pt x="26050" y="7806"/>
                      <a:pt x="19064" y="7679"/>
                    </a:cubicBezTo>
                    <a:cubicBezTo>
                      <a:pt x="11443" y="6028"/>
                      <a:pt x="2678" y="9712"/>
                      <a:pt x="645" y="12887"/>
                    </a:cubicBezTo>
                    <a:cubicBezTo>
                      <a:pt x="-1387" y="16190"/>
                      <a:pt x="1916" y="19239"/>
                      <a:pt x="3186" y="21525"/>
                    </a:cubicBezTo>
                    <a:cubicBezTo>
                      <a:pt x="4456" y="23811"/>
                      <a:pt x="7632" y="25717"/>
                      <a:pt x="11951" y="26225"/>
                    </a:cubicBezTo>
                    <a:cubicBezTo>
                      <a:pt x="16396" y="26733"/>
                      <a:pt x="23002" y="25717"/>
                      <a:pt x="26432" y="23430"/>
                    </a:cubicBezTo>
                    <a:cubicBezTo>
                      <a:pt x="29861" y="21144"/>
                      <a:pt x="36721" y="23430"/>
                      <a:pt x="38118" y="24446"/>
                    </a:cubicBezTo>
                    <a:cubicBezTo>
                      <a:pt x="39642" y="25463"/>
                      <a:pt x="44977" y="28384"/>
                      <a:pt x="47899" y="28638"/>
                    </a:cubicBezTo>
                    <a:cubicBezTo>
                      <a:pt x="50820" y="29019"/>
                      <a:pt x="54377" y="25717"/>
                      <a:pt x="55520" y="21779"/>
                    </a:cubicBezTo>
                    <a:cubicBezTo>
                      <a:pt x="56664" y="17841"/>
                      <a:pt x="61109" y="17587"/>
                      <a:pt x="63523" y="15936"/>
                    </a:cubicBezTo>
                    <a:cubicBezTo>
                      <a:pt x="65936" y="14284"/>
                      <a:pt x="72542" y="15555"/>
                      <a:pt x="75845" y="17206"/>
                    </a:cubicBezTo>
                    <a:cubicBezTo>
                      <a:pt x="79274" y="18858"/>
                      <a:pt x="82577" y="17079"/>
                      <a:pt x="82069" y="14412"/>
                    </a:cubicBezTo>
                    <a:cubicBezTo>
                      <a:pt x="81560" y="11871"/>
                      <a:pt x="79528" y="9712"/>
                      <a:pt x="77369" y="8950"/>
                    </a:cubicBezTo>
                    <a:cubicBezTo>
                      <a:pt x="75209" y="8187"/>
                      <a:pt x="70891" y="11109"/>
                      <a:pt x="68477" y="11236"/>
                    </a:cubicBezTo>
                    <a:cubicBezTo>
                      <a:pt x="66064" y="11363"/>
                      <a:pt x="61109" y="4758"/>
                      <a:pt x="59204" y="2090"/>
                    </a:cubicBezTo>
                    <a:cubicBezTo>
                      <a:pt x="60602" y="-577"/>
                      <a:pt x="56791" y="-323"/>
                      <a:pt x="51455" y="820"/>
                    </a:cubicBezTo>
                    <a:close/>
                  </a:path>
                </a:pathLst>
              </a:custGeom>
              <a:solidFill>
                <a:srgbClr val="FFFFFF"/>
              </a:solidFill>
              <a:ln w="12700" cap="flat">
                <a:noFill/>
                <a:prstDash val="solid"/>
                <a:miter/>
              </a:ln>
            </p:spPr>
            <p:txBody>
              <a:bodyPr rtlCol="0" anchor="ctr"/>
              <a:lstStyle/>
              <a:p>
                <a:endParaRPr lang="en-GB"/>
              </a:p>
            </p:txBody>
          </p:sp>
          <p:sp>
            <p:nvSpPr>
              <p:cNvPr id="1464" name="Freeform: Shape 1463">
                <a:extLst>
                  <a:ext uri="{FF2B5EF4-FFF2-40B4-BE49-F238E27FC236}">
                    <a16:creationId xmlns:a16="http://schemas.microsoft.com/office/drawing/2014/main" id="{087EF1F0-E8D6-C8F3-580D-75797EE7B306}"/>
                  </a:ext>
                </a:extLst>
              </p:cNvPr>
              <p:cNvSpPr/>
              <p:nvPr/>
            </p:nvSpPr>
            <p:spPr>
              <a:xfrm>
                <a:off x="12129389" y="4499648"/>
                <a:ext cx="10668" cy="8253"/>
              </a:xfrm>
              <a:custGeom>
                <a:avLst/>
                <a:gdLst>
                  <a:gd name="connsiteX0" fmla="*/ 3474 w 10668"/>
                  <a:gd name="connsiteY0" fmla="*/ 808 h 8253"/>
                  <a:gd name="connsiteX1" fmla="*/ 171 w 10668"/>
                  <a:gd name="connsiteY1" fmla="*/ 4873 h 8253"/>
                  <a:gd name="connsiteX2" fmla="*/ 4363 w 10668"/>
                  <a:gd name="connsiteY2" fmla="*/ 7921 h 8253"/>
                  <a:gd name="connsiteX3" fmla="*/ 10587 w 10668"/>
                  <a:gd name="connsiteY3" fmla="*/ 3348 h 8253"/>
                  <a:gd name="connsiteX4" fmla="*/ 3474 w 10668"/>
                  <a:gd name="connsiteY4" fmla="*/ 808 h 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 h="8253">
                    <a:moveTo>
                      <a:pt x="3474" y="808"/>
                    </a:moveTo>
                    <a:cubicBezTo>
                      <a:pt x="1315" y="2967"/>
                      <a:pt x="-591" y="2205"/>
                      <a:pt x="171" y="4873"/>
                    </a:cubicBezTo>
                    <a:cubicBezTo>
                      <a:pt x="1060" y="7540"/>
                      <a:pt x="680" y="8937"/>
                      <a:pt x="4363" y="7921"/>
                    </a:cubicBezTo>
                    <a:cubicBezTo>
                      <a:pt x="8047" y="6905"/>
                      <a:pt x="11222" y="5762"/>
                      <a:pt x="10587" y="3348"/>
                    </a:cubicBezTo>
                    <a:cubicBezTo>
                      <a:pt x="9952" y="935"/>
                      <a:pt x="7157" y="-1225"/>
                      <a:pt x="3474" y="808"/>
                    </a:cubicBezTo>
                    <a:close/>
                  </a:path>
                </a:pathLst>
              </a:custGeom>
              <a:solidFill>
                <a:srgbClr val="FFFFFF"/>
              </a:solidFill>
              <a:ln w="12700" cap="flat">
                <a:noFill/>
                <a:prstDash val="solid"/>
                <a:miter/>
              </a:ln>
            </p:spPr>
            <p:txBody>
              <a:bodyPr rtlCol="0" anchor="ctr"/>
              <a:lstStyle/>
              <a:p>
                <a:endParaRPr lang="en-GB"/>
              </a:p>
            </p:txBody>
          </p:sp>
          <p:sp>
            <p:nvSpPr>
              <p:cNvPr id="1465" name="Freeform: Shape 1464">
                <a:extLst>
                  <a:ext uri="{FF2B5EF4-FFF2-40B4-BE49-F238E27FC236}">
                    <a16:creationId xmlns:a16="http://schemas.microsoft.com/office/drawing/2014/main" id="{BB8E88AD-843F-0DE7-5F52-C0E53A3F2D2D}"/>
                  </a:ext>
                </a:extLst>
              </p:cNvPr>
              <p:cNvSpPr/>
              <p:nvPr/>
            </p:nvSpPr>
            <p:spPr>
              <a:xfrm>
                <a:off x="11898113" y="5504362"/>
                <a:ext cx="9233" cy="10118"/>
              </a:xfrm>
              <a:custGeom>
                <a:avLst/>
                <a:gdLst>
                  <a:gd name="connsiteX0" fmla="*/ 8773 w 9233"/>
                  <a:gd name="connsiteY0" fmla="*/ 8863 h 10118"/>
                  <a:gd name="connsiteX1" fmla="*/ 8899 w 9233"/>
                  <a:gd name="connsiteY1" fmla="*/ 2258 h 10118"/>
                  <a:gd name="connsiteX2" fmla="*/ 2040 w 9233"/>
                  <a:gd name="connsiteY2" fmla="*/ 1242 h 10118"/>
                  <a:gd name="connsiteX3" fmla="*/ 1913 w 9233"/>
                  <a:gd name="connsiteY3" fmla="*/ 8990 h 10118"/>
                  <a:gd name="connsiteX4" fmla="*/ 8773 w 9233"/>
                  <a:gd name="connsiteY4" fmla="*/ 8863 h 10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 h="10118">
                    <a:moveTo>
                      <a:pt x="8773" y="8863"/>
                    </a:moveTo>
                    <a:cubicBezTo>
                      <a:pt x="8899" y="7212"/>
                      <a:pt x="9662" y="4163"/>
                      <a:pt x="8899" y="2258"/>
                    </a:cubicBezTo>
                    <a:cubicBezTo>
                      <a:pt x="8264" y="353"/>
                      <a:pt x="3564" y="-1172"/>
                      <a:pt x="2040" y="1242"/>
                    </a:cubicBezTo>
                    <a:cubicBezTo>
                      <a:pt x="389" y="4544"/>
                      <a:pt x="-1516" y="7593"/>
                      <a:pt x="1913" y="8990"/>
                    </a:cubicBezTo>
                    <a:cubicBezTo>
                      <a:pt x="5343" y="10515"/>
                      <a:pt x="8646" y="10515"/>
                      <a:pt x="8773" y="8863"/>
                    </a:cubicBezTo>
                    <a:close/>
                  </a:path>
                </a:pathLst>
              </a:custGeom>
              <a:solidFill>
                <a:srgbClr val="FFFFFF"/>
              </a:solidFill>
              <a:ln w="12700" cap="flat">
                <a:noFill/>
                <a:prstDash val="solid"/>
                <a:miter/>
              </a:ln>
            </p:spPr>
            <p:txBody>
              <a:bodyPr rtlCol="0" anchor="ctr"/>
              <a:lstStyle/>
              <a:p>
                <a:endParaRPr lang="en-GB"/>
              </a:p>
            </p:txBody>
          </p:sp>
          <p:sp>
            <p:nvSpPr>
              <p:cNvPr id="1466" name="Freeform: Shape 1465">
                <a:extLst>
                  <a:ext uri="{FF2B5EF4-FFF2-40B4-BE49-F238E27FC236}">
                    <a16:creationId xmlns:a16="http://schemas.microsoft.com/office/drawing/2014/main" id="{915F63A8-817C-4680-5792-AD370D22A463}"/>
                  </a:ext>
                </a:extLst>
              </p:cNvPr>
              <p:cNvSpPr/>
              <p:nvPr/>
            </p:nvSpPr>
            <p:spPr>
              <a:xfrm>
                <a:off x="11963545" y="4315199"/>
                <a:ext cx="31416" cy="31607"/>
              </a:xfrm>
              <a:custGeom>
                <a:avLst/>
                <a:gdLst>
                  <a:gd name="connsiteX0" fmla="*/ 21715 w 31416"/>
                  <a:gd name="connsiteY0" fmla="*/ 1832 h 31607"/>
                  <a:gd name="connsiteX1" fmla="*/ 14220 w 31416"/>
                  <a:gd name="connsiteY1" fmla="*/ 2848 h 31607"/>
                  <a:gd name="connsiteX2" fmla="*/ 7869 w 31416"/>
                  <a:gd name="connsiteY2" fmla="*/ 9835 h 31607"/>
                  <a:gd name="connsiteX3" fmla="*/ 2153 w 31416"/>
                  <a:gd name="connsiteY3" fmla="*/ 15297 h 31607"/>
                  <a:gd name="connsiteX4" fmla="*/ 1010 w 31416"/>
                  <a:gd name="connsiteY4" fmla="*/ 26475 h 31607"/>
                  <a:gd name="connsiteX5" fmla="*/ 7488 w 31416"/>
                  <a:gd name="connsiteY5" fmla="*/ 30667 h 31607"/>
                  <a:gd name="connsiteX6" fmla="*/ 16126 w 31416"/>
                  <a:gd name="connsiteY6" fmla="*/ 30413 h 31607"/>
                  <a:gd name="connsiteX7" fmla="*/ 20318 w 31416"/>
                  <a:gd name="connsiteY7" fmla="*/ 24189 h 31607"/>
                  <a:gd name="connsiteX8" fmla="*/ 23747 w 31416"/>
                  <a:gd name="connsiteY8" fmla="*/ 16694 h 31607"/>
                  <a:gd name="connsiteX9" fmla="*/ 31242 w 31416"/>
                  <a:gd name="connsiteY9" fmla="*/ 8056 h 31607"/>
                  <a:gd name="connsiteX10" fmla="*/ 27304 w 31416"/>
                  <a:gd name="connsiteY10" fmla="*/ 6786 h 31607"/>
                  <a:gd name="connsiteX11" fmla="*/ 21588 w 31416"/>
                  <a:gd name="connsiteY11" fmla="*/ 1705 h 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16" h="31607">
                    <a:moveTo>
                      <a:pt x="21715" y="1832"/>
                    </a:moveTo>
                    <a:cubicBezTo>
                      <a:pt x="20445" y="53"/>
                      <a:pt x="14601" y="-1598"/>
                      <a:pt x="14220" y="2848"/>
                    </a:cubicBezTo>
                    <a:cubicBezTo>
                      <a:pt x="11806" y="8183"/>
                      <a:pt x="11680" y="7929"/>
                      <a:pt x="7869" y="9835"/>
                    </a:cubicBezTo>
                    <a:cubicBezTo>
                      <a:pt x="4058" y="11740"/>
                      <a:pt x="3169" y="8564"/>
                      <a:pt x="2153" y="15297"/>
                    </a:cubicBezTo>
                    <a:cubicBezTo>
                      <a:pt x="1137" y="22156"/>
                      <a:pt x="-1404" y="22664"/>
                      <a:pt x="1010" y="26475"/>
                    </a:cubicBezTo>
                    <a:cubicBezTo>
                      <a:pt x="3423" y="30413"/>
                      <a:pt x="2661" y="31048"/>
                      <a:pt x="7488" y="30667"/>
                    </a:cubicBezTo>
                    <a:cubicBezTo>
                      <a:pt x="12315" y="30413"/>
                      <a:pt x="11934" y="33080"/>
                      <a:pt x="16126" y="30413"/>
                    </a:cubicBezTo>
                    <a:cubicBezTo>
                      <a:pt x="20318" y="27618"/>
                      <a:pt x="19809" y="28634"/>
                      <a:pt x="20318" y="24189"/>
                    </a:cubicBezTo>
                    <a:cubicBezTo>
                      <a:pt x="20825" y="19743"/>
                      <a:pt x="19809" y="19107"/>
                      <a:pt x="23747" y="16694"/>
                    </a:cubicBezTo>
                    <a:cubicBezTo>
                      <a:pt x="27685" y="14281"/>
                      <a:pt x="32384" y="9835"/>
                      <a:pt x="31242" y="8056"/>
                    </a:cubicBezTo>
                    <a:cubicBezTo>
                      <a:pt x="30098" y="6278"/>
                      <a:pt x="30860" y="6913"/>
                      <a:pt x="27304" y="6786"/>
                    </a:cubicBezTo>
                    <a:cubicBezTo>
                      <a:pt x="23747" y="6659"/>
                      <a:pt x="22858" y="3483"/>
                      <a:pt x="21588" y="1705"/>
                    </a:cubicBezTo>
                    <a:close/>
                  </a:path>
                </a:pathLst>
              </a:custGeom>
              <a:solidFill>
                <a:srgbClr val="FFFFFF"/>
              </a:solidFill>
              <a:ln w="12700" cap="flat">
                <a:noFill/>
                <a:prstDash val="solid"/>
                <a:miter/>
              </a:ln>
            </p:spPr>
            <p:txBody>
              <a:bodyPr rtlCol="0" anchor="ctr"/>
              <a:lstStyle/>
              <a:p>
                <a:endParaRPr lang="en-GB"/>
              </a:p>
            </p:txBody>
          </p:sp>
          <p:sp>
            <p:nvSpPr>
              <p:cNvPr id="1467" name="Freeform: Shape 1466">
                <a:extLst>
                  <a:ext uri="{FF2B5EF4-FFF2-40B4-BE49-F238E27FC236}">
                    <a16:creationId xmlns:a16="http://schemas.microsoft.com/office/drawing/2014/main" id="{43281444-5A3E-D799-BB9B-C606FAE2E110}"/>
                  </a:ext>
                </a:extLst>
              </p:cNvPr>
              <p:cNvSpPr/>
              <p:nvPr/>
            </p:nvSpPr>
            <p:spPr>
              <a:xfrm>
                <a:off x="11959059" y="4172936"/>
                <a:ext cx="25207" cy="31112"/>
              </a:xfrm>
              <a:custGeom>
                <a:avLst/>
                <a:gdLst>
                  <a:gd name="connsiteX0" fmla="*/ 21881 w 25207"/>
                  <a:gd name="connsiteY0" fmla="*/ 2716 h 31112"/>
                  <a:gd name="connsiteX1" fmla="*/ 17816 w 25207"/>
                  <a:gd name="connsiteY1" fmla="*/ 12751 h 31112"/>
                  <a:gd name="connsiteX2" fmla="*/ 9306 w 25207"/>
                  <a:gd name="connsiteY2" fmla="*/ 22405 h 31112"/>
                  <a:gd name="connsiteX3" fmla="*/ 414 w 25207"/>
                  <a:gd name="connsiteY3" fmla="*/ 28883 h 31112"/>
                  <a:gd name="connsiteX4" fmla="*/ 7527 w 25207"/>
                  <a:gd name="connsiteY4" fmla="*/ 28756 h 31112"/>
                  <a:gd name="connsiteX5" fmla="*/ 17944 w 25207"/>
                  <a:gd name="connsiteY5" fmla="*/ 18213 h 31112"/>
                  <a:gd name="connsiteX6" fmla="*/ 24803 w 25207"/>
                  <a:gd name="connsiteY6" fmla="*/ 9702 h 31112"/>
                  <a:gd name="connsiteX7" fmla="*/ 21881 w 25207"/>
                  <a:gd name="connsiteY7" fmla="*/ 2716 h 3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7" h="31112">
                    <a:moveTo>
                      <a:pt x="21881" y="2716"/>
                    </a:moveTo>
                    <a:cubicBezTo>
                      <a:pt x="19214" y="8686"/>
                      <a:pt x="20230" y="8686"/>
                      <a:pt x="17816" y="12751"/>
                    </a:cubicBezTo>
                    <a:cubicBezTo>
                      <a:pt x="15404" y="16816"/>
                      <a:pt x="14387" y="19865"/>
                      <a:pt x="9306" y="22405"/>
                    </a:cubicBezTo>
                    <a:cubicBezTo>
                      <a:pt x="4225" y="24818"/>
                      <a:pt x="-1618" y="26978"/>
                      <a:pt x="414" y="28883"/>
                    </a:cubicBezTo>
                    <a:cubicBezTo>
                      <a:pt x="2320" y="30789"/>
                      <a:pt x="4098" y="32821"/>
                      <a:pt x="7527" y="28756"/>
                    </a:cubicBezTo>
                    <a:cubicBezTo>
                      <a:pt x="10957" y="24692"/>
                      <a:pt x="13879" y="20500"/>
                      <a:pt x="17944" y="18213"/>
                    </a:cubicBezTo>
                    <a:cubicBezTo>
                      <a:pt x="22008" y="15927"/>
                      <a:pt x="24295" y="14275"/>
                      <a:pt x="24803" y="9702"/>
                    </a:cubicBezTo>
                    <a:cubicBezTo>
                      <a:pt x="25311" y="5130"/>
                      <a:pt x="26073" y="-4778"/>
                      <a:pt x="21881" y="2716"/>
                    </a:cubicBezTo>
                    <a:close/>
                  </a:path>
                </a:pathLst>
              </a:custGeom>
              <a:solidFill>
                <a:srgbClr val="FFFFFF"/>
              </a:solidFill>
              <a:ln w="12700" cap="flat">
                <a:noFill/>
                <a:prstDash val="solid"/>
                <a:miter/>
              </a:ln>
            </p:spPr>
            <p:txBody>
              <a:bodyPr rtlCol="0" anchor="ctr"/>
              <a:lstStyle/>
              <a:p>
                <a:endParaRPr lang="en-GB"/>
              </a:p>
            </p:txBody>
          </p:sp>
          <p:sp>
            <p:nvSpPr>
              <p:cNvPr id="1468" name="Freeform: Shape 1467">
                <a:extLst>
                  <a:ext uri="{FF2B5EF4-FFF2-40B4-BE49-F238E27FC236}">
                    <a16:creationId xmlns:a16="http://schemas.microsoft.com/office/drawing/2014/main" id="{333394B4-8B9F-2439-B29F-6113C69CD81F}"/>
                  </a:ext>
                </a:extLst>
              </p:cNvPr>
              <p:cNvSpPr/>
              <p:nvPr/>
            </p:nvSpPr>
            <p:spPr>
              <a:xfrm>
                <a:off x="11625906" y="4193694"/>
                <a:ext cx="22791" cy="20781"/>
              </a:xfrm>
              <a:custGeom>
                <a:avLst/>
                <a:gdLst>
                  <a:gd name="connsiteX0" fmla="*/ 17529 w 22791"/>
                  <a:gd name="connsiteY0" fmla="*/ 11682 h 20781"/>
                  <a:gd name="connsiteX1" fmla="*/ 15116 w 22791"/>
                  <a:gd name="connsiteY1" fmla="*/ 3553 h 20781"/>
                  <a:gd name="connsiteX2" fmla="*/ 8383 w 22791"/>
                  <a:gd name="connsiteY2" fmla="*/ 250 h 20781"/>
                  <a:gd name="connsiteX3" fmla="*/ 5589 w 22791"/>
                  <a:gd name="connsiteY3" fmla="*/ 11174 h 20781"/>
                  <a:gd name="connsiteX4" fmla="*/ 0 w 22791"/>
                  <a:gd name="connsiteY4" fmla="*/ 18669 h 20781"/>
                  <a:gd name="connsiteX5" fmla="*/ 12321 w 22791"/>
                  <a:gd name="connsiteY5" fmla="*/ 19304 h 20781"/>
                  <a:gd name="connsiteX6" fmla="*/ 22356 w 22791"/>
                  <a:gd name="connsiteY6" fmla="*/ 19558 h 20781"/>
                  <a:gd name="connsiteX7" fmla="*/ 17275 w 22791"/>
                  <a:gd name="connsiteY7" fmla="*/ 11555 h 2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1" h="20781">
                    <a:moveTo>
                      <a:pt x="17529" y="11682"/>
                    </a:moveTo>
                    <a:cubicBezTo>
                      <a:pt x="14735" y="9396"/>
                      <a:pt x="17021" y="8253"/>
                      <a:pt x="15116" y="3553"/>
                    </a:cubicBezTo>
                    <a:cubicBezTo>
                      <a:pt x="13210" y="-1147"/>
                      <a:pt x="14227" y="123"/>
                      <a:pt x="8383" y="250"/>
                    </a:cubicBezTo>
                    <a:cubicBezTo>
                      <a:pt x="4826" y="1012"/>
                      <a:pt x="6859" y="7999"/>
                      <a:pt x="5589" y="11174"/>
                    </a:cubicBezTo>
                    <a:cubicBezTo>
                      <a:pt x="4318" y="14223"/>
                      <a:pt x="0" y="13842"/>
                      <a:pt x="0" y="18669"/>
                    </a:cubicBezTo>
                    <a:cubicBezTo>
                      <a:pt x="0" y="23496"/>
                      <a:pt x="8002" y="18415"/>
                      <a:pt x="12321" y="19304"/>
                    </a:cubicBezTo>
                    <a:cubicBezTo>
                      <a:pt x="16640" y="20320"/>
                      <a:pt x="20578" y="20955"/>
                      <a:pt x="22356" y="19558"/>
                    </a:cubicBezTo>
                    <a:cubicBezTo>
                      <a:pt x="24134" y="18288"/>
                      <a:pt x="20069" y="13842"/>
                      <a:pt x="17275" y="11555"/>
                    </a:cubicBezTo>
                    <a:close/>
                  </a:path>
                </a:pathLst>
              </a:custGeom>
              <a:solidFill>
                <a:srgbClr val="FFFFFF"/>
              </a:solidFill>
              <a:ln w="12700" cap="flat">
                <a:noFill/>
                <a:prstDash val="solid"/>
                <a:miter/>
              </a:ln>
            </p:spPr>
            <p:txBody>
              <a:bodyPr rtlCol="0" anchor="ctr"/>
              <a:lstStyle/>
              <a:p>
                <a:endParaRPr lang="en-GB"/>
              </a:p>
            </p:txBody>
          </p:sp>
          <p:sp>
            <p:nvSpPr>
              <p:cNvPr id="1469" name="Freeform: Shape 1468">
                <a:extLst>
                  <a:ext uri="{FF2B5EF4-FFF2-40B4-BE49-F238E27FC236}">
                    <a16:creationId xmlns:a16="http://schemas.microsoft.com/office/drawing/2014/main" id="{BE022760-3337-C976-528A-F33290D23C88}"/>
                  </a:ext>
                </a:extLst>
              </p:cNvPr>
              <p:cNvSpPr/>
              <p:nvPr/>
            </p:nvSpPr>
            <p:spPr>
              <a:xfrm>
                <a:off x="11925942" y="4212094"/>
                <a:ext cx="13266" cy="15935"/>
              </a:xfrm>
              <a:custGeom>
                <a:avLst/>
                <a:gdLst>
                  <a:gd name="connsiteX0" fmla="*/ 9524 w 13266"/>
                  <a:gd name="connsiteY0" fmla="*/ 777 h 15935"/>
                  <a:gd name="connsiteX1" fmla="*/ 1267 w 13266"/>
                  <a:gd name="connsiteY1" fmla="*/ 7255 h 15935"/>
                  <a:gd name="connsiteX2" fmla="*/ 3045 w 13266"/>
                  <a:gd name="connsiteY2" fmla="*/ 13734 h 15935"/>
                  <a:gd name="connsiteX3" fmla="*/ 11683 w 13266"/>
                  <a:gd name="connsiteY3" fmla="*/ 13098 h 15935"/>
                  <a:gd name="connsiteX4" fmla="*/ 13080 w 13266"/>
                  <a:gd name="connsiteY4" fmla="*/ 5350 h 15935"/>
                  <a:gd name="connsiteX5" fmla="*/ 9524 w 13266"/>
                  <a:gd name="connsiteY5" fmla="*/ 777 h 1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6" h="15935">
                    <a:moveTo>
                      <a:pt x="9524" y="777"/>
                    </a:moveTo>
                    <a:cubicBezTo>
                      <a:pt x="5839" y="4842"/>
                      <a:pt x="1902" y="4080"/>
                      <a:pt x="1267" y="7255"/>
                    </a:cubicBezTo>
                    <a:cubicBezTo>
                      <a:pt x="632" y="10558"/>
                      <a:pt x="-2036" y="11955"/>
                      <a:pt x="3045" y="13734"/>
                    </a:cubicBezTo>
                    <a:cubicBezTo>
                      <a:pt x="8126" y="15512"/>
                      <a:pt x="12064" y="17925"/>
                      <a:pt x="11683" y="13098"/>
                    </a:cubicBezTo>
                    <a:cubicBezTo>
                      <a:pt x="11301" y="8271"/>
                      <a:pt x="12318" y="8526"/>
                      <a:pt x="13080" y="5350"/>
                    </a:cubicBezTo>
                    <a:cubicBezTo>
                      <a:pt x="13842" y="2047"/>
                      <a:pt x="12191" y="-1637"/>
                      <a:pt x="9524" y="777"/>
                    </a:cubicBezTo>
                    <a:close/>
                  </a:path>
                </a:pathLst>
              </a:custGeom>
              <a:solidFill>
                <a:srgbClr val="FFFFFF"/>
              </a:solidFill>
              <a:ln w="12700" cap="flat">
                <a:noFill/>
                <a:prstDash val="solid"/>
                <a:miter/>
              </a:ln>
            </p:spPr>
            <p:txBody>
              <a:bodyPr rtlCol="0" anchor="ctr"/>
              <a:lstStyle/>
              <a:p>
                <a:endParaRPr lang="en-GB"/>
              </a:p>
            </p:txBody>
          </p:sp>
          <p:sp>
            <p:nvSpPr>
              <p:cNvPr id="1470" name="Freeform: Shape 1469">
                <a:extLst>
                  <a:ext uri="{FF2B5EF4-FFF2-40B4-BE49-F238E27FC236}">
                    <a16:creationId xmlns:a16="http://schemas.microsoft.com/office/drawing/2014/main" id="{C74161A3-230A-537F-863C-CD51DEB2DD5E}"/>
                  </a:ext>
                </a:extLst>
              </p:cNvPr>
              <p:cNvSpPr/>
              <p:nvPr/>
            </p:nvSpPr>
            <p:spPr>
              <a:xfrm>
                <a:off x="11645625" y="4182616"/>
                <a:ext cx="60610" cy="38390"/>
              </a:xfrm>
              <a:custGeom>
                <a:avLst/>
                <a:gdLst>
                  <a:gd name="connsiteX0" fmla="*/ 11529 w 60610"/>
                  <a:gd name="connsiteY0" fmla="*/ 24158 h 38390"/>
                  <a:gd name="connsiteX1" fmla="*/ 20167 w 60610"/>
                  <a:gd name="connsiteY1" fmla="*/ 27715 h 38390"/>
                  <a:gd name="connsiteX2" fmla="*/ 26518 w 60610"/>
                  <a:gd name="connsiteY2" fmla="*/ 36861 h 38390"/>
                  <a:gd name="connsiteX3" fmla="*/ 34013 w 60610"/>
                  <a:gd name="connsiteY3" fmla="*/ 32415 h 38390"/>
                  <a:gd name="connsiteX4" fmla="*/ 48494 w 60610"/>
                  <a:gd name="connsiteY4" fmla="*/ 22507 h 38390"/>
                  <a:gd name="connsiteX5" fmla="*/ 59545 w 60610"/>
                  <a:gd name="connsiteY5" fmla="*/ 17807 h 38390"/>
                  <a:gd name="connsiteX6" fmla="*/ 56877 w 60610"/>
                  <a:gd name="connsiteY6" fmla="*/ 10820 h 38390"/>
                  <a:gd name="connsiteX7" fmla="*/ 52304 w 60610"/>
                  <a:gd name="connsiteY7" fmla="*/ 5993 h 38390"/>
                  <a:gd name="connsiteX8" fmla="*/ 47732 w 60610"/>
                  <a:gd name="connsiteY8" fmla="*/ 2437 h 38390"/>
                  <a:gd name="connsiteX9" fmla="*/ 41507 w 60610"/>
                  <a:gd name="connsiteY9" fmla="*/ 7264 h 38390"/>
                  <a:gd name="connsiteX10" fmla="*/ 37315 w 60610"/>
                  <a:gd name="connsiteY10" fmla="*/ 1421 h 38390"/>
                  <a:gd name="connsiteX11" fmla="*/ 28169 w 60610"/>
                  <a:gd name="connsiteY11" fmla="*/ 4342 h 38390"/>
                  <a:gd name="connsiteX12" fmla="*/ 17627 w 60610"/>
                  <a:gd name="connsiteY12" fmla="*/ 8407 h 38390"/>
                  <a:gd name="connsiteX13" fmla="*/ 8862 w 60610"/>
                  <a:gd name="connsiteY13" fmla="*/ 8026 h 38390"/>
                  <a:gd name="connsiteX14" fmla="*/ 2511 w 60610"/>
                  <a:gd name="connsiteY14" fmla="*/ 2310 h 38390"/>
                  <a:gd name="connsiteX15" fmla="*/ 1875 w 60610"/>
                  <a:gd name="connsiteY15" fmla="*/ 7645 h 38390"/>
                  <a:gd name="connsiteX16" fmla="*/ 6067 w 60610"/>
                  <a:gd name="connsiteY16" fmla="*/ 17553 h 38390"/>
                  <a:gd name="connsiteX17" fmla="*/ 11402 w 60610"/>
                  <a:gd name="connsiteY17" fmla="*/ 24031 h 3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10" h="38390">
                    <a:moveTo>
                      <a:pt x="11529" y="24158"/>
                    </a:moveTo>
                    <a:cubicBezTo>
                      <a:pt x="13180" y="27588"/>
                      <a:pt x="16737" y="25301"/>
                      <a:pt x="20167" y="27715"/>
                    </a:cubicBezTo>
                    <a:cubicBezTo>
                      <a:pt x="23597" y="30128"/>
                      <a:pt x="23215" y="33050"/>
                      <a:pt x="26518" y="36861"/>
                    </a:cubicBezTo>
                    <a:cubicBezTo>
                      <a:pt x="29821" y="40544"/>
                      <a:pt x="31091" y="36987"/>
                      <a:pt x="34013" y="32415"/>
                    </a:cubicBezTo>
                    <a:cubicBezTo>
                      <a:pt x="36934" y="27842"/>
                      <a:pt x="43794" y="26063"/>
                      <a:pt x="48494" y="22507"/>
                    </a:cubicBezTo>
                    <a:cubicBezTo>
                      <a:pt x="53194" y="18950"/>
                      <a:pt x="57639" y="19458"/>
                      <a:pt x="59545" y="17807"/>
                    </a:cubicBezTo>
                    <a:cubicBezTo>
                      <a:pt x="61450" y="16156"/>
                      <a:pt x="60942" y="15266"/>
                      <a:pt x="56877" y="10820"/>
                    </a:cubicBezTo>
                    <a:cubicBezTo>
                      <a:pt x="52812" y="6502"/>
                      <a:pt x="53574" y="9169"/>
                      <a:pt x="52304" y="5993"/>
                    </a:cubicBezTo>
                    <a:cubicBezTo>
                      <a:pt x="51034" y="2691"/>
                      <a:pt x="50653" y="2056"/>
                      <a:pt x="47732" y="2437"/>
                    </a:cubicBezTo>
                    <a:cubicBezTo>
                      <a:pt x="44809" y="2818"/>
                      <a:pt x="45064" y="5993"/>
                      <a:pt x="41507" y="7264"/>
                    </a:cubicBezTo>
                    <a:cubicBezTo>
                      <a:pt x="37950" y="8534"/>
                      <a:pt x="40491" y="4977"/>
                      <a:pt x="37315" y="1421"/>
                    </a:cubicBezTo>
                    <a:cubicBezTo>
                      <a:pt x="34013" y="-2136"/>
                      <a:pt x="32869" y="1802"/>
                      <a:pt x="28169" y="4342"/>
                    </a:cubicBezTo>
                    <a:cubicBezTo>
                      <a:pt x="23469" y="6883"/>
                      <a:pt x="22962" y="6248"/>
                      <a:pt x="17627" y="8407"/>
                    </a:cubicBezTo>
                    <a:cubicBezTo>
                      <a:pt x="10386" y="8915"/>
                      <a:pt x="11529" y="8534"/>
                      <a:pt x="8862" y="8026"/>
                    </a:cubicBezTo>
                    <a:cubicBezTo>
                      <a:pt x="6067" y="7518"/>
                      <a:pt x="7211" y="4977"/>
                      <a:pt x="2511" y="2310"/>
                    </a:cubicBezTo>
                    <a:cubicBezTo>
                      <a:pt x="-2190" y="-231"/>
                      <a:pt x="986" y="4977"/>
                      <a:pt x="1875" y="7645"/>
                    </a:cubicBezTo>
                    <a:cubicBezTo>
                      <a:pt x="2764" y="10439"/>
                      <a:pt x="3526" y="12726"/>
                      <a:pt x="6067" y="17553"/>
                    </a:cubicBezTo>
                    <a:cubicBezTo>
                      <a:pt x="8735" y="22380"/>
                      <a:pt x="9878" y="20601"/>
                      <a:pt x="11402" y="24031"/>
                    </a:cubicBezTo>
                    <a:close/>
                  </a:path>
                </a:pathLst>
              </a:custGeom>
              <a:solidFill>
                <a:srgbClr val="FFFFFF"/>
              </a:solidFill>
              <a:ln w="12700" cap="flat">
                <a:noFill/>
                <a:prstDash val="solid"/>
                <a:miter/>
              </a:ln>
            </p:spPr>
            <p:txBody>
              <a:bodyPr rtlCol="0" anchor="ctr"/>
              <a:lstStyle/>
              <a:p>
                <a:endParaRPr lang="en-GB"/>
              </a:p>
            </p:txBody>
          </p:sp>
        </p:grpSp>
        <p:grpSp>
          <p:nvGrpSpPr>
            <p:cNvPr id="1471" name="Graphic 21">
              <a:extLst>
                <a:ext uri="{FF2B5EF4-FFF2-40B4-BE49-F238E27FC236}">
                  <a16:creationId xmlns:a16="http://schemas.microsoft.com/office/drawing/2014/main" id="{5B796BD7-B07D-9129-21B8-DEB83A55FC9F}"/>
                </a:ext>
              </a:extLst>
            </p:cNvPr>
            <p:cNvGrpSpPr/>
            <p:nvPr/>
          </p:nvGrpSpPr>
          <p:grpSpPr>
            <a:xfrm>
              <a:off x="11483003" y="3444382"/>
              <a:ext cx="711340" cy="607674"/>
              <a:chOff x="11483003" y="3444382"/>
              <a:chExt cx="711340" cy="607674"/>
            </a:xfrm>
            <a:solidFill>
              <a:srgbClr val="FFFFFF"/>
            </a:solidFill>
          </p:grpSpPr>
          <p:sp>
            <p:nvSpPr>
              <p:cNvPr id="1472" name="Freeform: Shape 1471">
                <a:extLst>
                  <a:ext uri="{FF2B5EF4-FFF2-40B4-BE49-F238E27FC236}">
                    <a16:creationId xmlns:a16="http://schemas.microsoft.com/office/drawing/2014/main" id="{0FC36CAE-7D92-1AAE-C9A0-C135401B83A1}"/>
                  </a:ext>
                </a:extLst>
              </p:cNvPr>
              <p:cNvSpPr/>
              <p:nvPr/>
            </p:nvSpPr>
            <p:spPr>
              <a:xfrm>
                <a:off x="11879776" y="3628429"/>
                <a:ext cx="11742" cy="11762"/>
              </a:xfrm>
              <a:custGeom>
                <a:avLst/>
                <a:gdLst>
                  <a:gd name="connsiteX0" fmla="*/ 2974 w 11742"/>
                  <a:gd name="connsiteY0" fmla="*/ 0 h 11762"/>
                  <a:gd name="connsiteX1" fmla="*/ 433 w 11742"/>
                  <a:gd name="connsiteY1" fmla="*/ 5081 h 11762"/>
                  <a:gd name="connsiteX2" fmla="*/ 5260 w 11742"/>
                  <a:gd name="connsiteY2" fmla="*/ 11432 h 11762"/>
                  <a:gd name="connsiteX3" fmla="*/ 11739 w 11742"/>
                  <a:gd name="connsiteY3" fmla="*/ 10289 h 11762"/>
                  <a:gd name="connsiteX4" fmla="*/ 9071 w 11742"/>
                  <a:gd name="connsiteY4" fmla="*/ 4954 h 11762"/>
                  <a:gd name="connsiteX5" fmla="*/ 2847 w 11742"/>
                  <a:gd name="connsiteY5" fmla="*/ 127 h 1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2" h="11762">
                    <a:moveTo>
                      <a:pt x="2974" y="0"/>
                    </a:moveTo>
                    <a:cubicBezTo>
                      <a:pt x="1323" y="1397"/>
                      <a:pt x="-964" y="2159"/>
                      <a:pt x="433" y="5081"/>
                    </a:cubicBezTo>
                    <a:cubicBezTo>
                      <a:pt x="1704" y="8002"/>
                      <a:pt x="2720" y="10924"/>
                      <a:pt x="5260" y="11432"/>
                    </a:cubicBezTo>
                    <a:cubicBezTo>
                      <a:pt x="7928" y="11940"/>
                      <a:pt x="11612" y="12067"/>
                      <a:pt x="11739" y="10289"/>
                    </a:cubicBezTo>
                    <a:cubicBezTo>
                      <a:pt x="11866" y="8510"/>
                      <a:pt x="8945" y="7240"/>
                      <a:pt x="9071" y="4954"/>
                    </a:cubicBezTo>
                    <a:cubicBezTo>
                      <a:pt x="9198" y="2667"/>
                      <a:pt x="6150" y="-381"/>
                      <a:pt x="2847" y="127"/>
                    </a:cubicBezTo>
                    <a:close/>
                  </a:path>
                </a:pathLst>
              </a:custGeom>
              <a:solidFill>
                <a:srgbClr val="FFFFFF"/>
              </a:solidFill>
              <a:ln w="12700" cap="flat">
                <a:noFill/>
                <a:prstDash val="solid"/>
                <a:miter/>
              </a:ln>
            </p:spPr>
            <p:txBody>
              <a:bodyPr rtlCol="0" anchor="ctr"/>
              <a:lstStyle/>
              <a:p>
                <a:endParaRPr lang="en-GB"/>
              </a:p>
            </p:txBody>
          </p:sp>
          <p:sp>
            <p:nvSpPr>
              <p:cNvPr id="1473" name="Freeform: Shape 1472">
                <a:extLst>
                  <a:ext uri="{FF2B5EF4-FFF2-40B4-BE49-F238E27FC236}">
                    <a16:creationId xmlns:a16="http://schemas.microsoft.com/office/drawing/2014/main" id="{4C7BCBF3-9175-D8B8-3466-E93A152AD257}"/>
                  </a:ext>
                </a:extLst>
              </p:cNvPr>
              <p:cNvSpPr/>
              <p:nvPr/>
            </p:nvSpPr>
            <p:spPr>
              <a:xfrm>
                <a:off x="11644422" y="3618809"/>
                <a:ext cx="12606" cy="5825"/>
              </a:xfrm>
              <a:custGeom>
                <a:avLst/>
                <a:gdLst>
                  <a:gd name="connsiteX0" fmla="*/ 3205 w 12606"/>
                  <a:gd name="connsiteY0" fmla="*/ 728 h 5825"/>
                  <a:gd name="connsiteX1" fmla="*/ 538 w 12606"/>
                  <a:gd name="connsiteY1" fmla="*/ 5174 h 5825"/>
                  <a:gd name="connsiteX2" fmla="*/ 12605 w 12606"/>
                  <a:gd name="connsiteY2" fmla="*/ 2252 h 5825"/>
                  <a:gd name="connsiteX3" fmla="*/ 3205 w 12606"/>
                  <a:gd name="connsiteY3" fmla="*/ 855 h 5825"/>
                </a:gdLst>
                <a:ahLst/>
                <a:cxnLst>
                  <a:cxn ang="0">
                    <a:pos x="connsiteX0" y="connsiteY0"/>
                  </a:cxn>
                  <a:cxn ang="0">
                    <a:pos x="connsiteX1" y="connsiteY1"/>
                  </a:cxn>
                  <a:cxn ang="0">
                    <a:pos x="connsiteX2" y="connsiteY2"/>
                  </a:cxn>
                  <a:cxn ang="0">
                    <a:pos x="connsiteX3" y="connsiteY3"/>
                  </a:cxn>
                </a:cxnLst>
                <a:rect l="l" t="t" r="r" b="b"/>
                <a:pathLst>
                  <a:path w="12606" h="5825">
                    <a:moveTo>
                      <a:pt x="3205" y="728"/>
                    </a:moveTo>
                    <a:cubicBezTo>
                      <a:pt x="284" y="2125"/>
                      <a:pt x="-733" y="2506"/>
                      <a:pt x="538" y="5174"/>
                    </a:cubicBezTo>
                    <a:cubicBezTo>
                      <a:pt x="2062" y="7079"/>
                      <a:pt x="12351" y="4412"/>
                      <a:pt x="12605" y="2252"/>
                    </a:cubicBezTo>
                    <a:cubicBezTo>
                      <a:pt x="12732" y="93"/>
                      <a:pt x="6127" y="-796"/>
                      <a:pt x="3205" y="855"/>
                    </a:cubicBezTo>
                    <a:close/>
                  </a:path>
                </a:pathLst>
              </a:custGeom>
              <a:solidFill>
                <a:srgbClr val="FFFFFF"/>
              </a:solidFill>
              <a:ln w="12700" cap="flat">
                <a:noFill/>
                <a:prstDash val="solid"/>
                <a:miter/>
              </a:ln>
            </p:spPr>
            <p:txBody>
              <a:bodyPr rtlCol="0" anchor="ctr"/>
              <a:lstStyle/>
              <a:p>
                <a:endParaRPr lang="en-GB"/>
              </a:p>
            </p:txBody>
          </p:sp>
          <p:sp>
            <p:nvSpPr>
              <p:cNvPr id="1474" name="Freeform: Shape 1473">
                <a:extLst>
                  <a:ext uri="{FF2B5EF4-FFF2-40B4-BE49-F238E27FC236}">
                    <a16:creationId xmlns:a16="http://schemas.microsoft.com/office/drawing/2014/main" id="{8001F366-CF69-EF5B-2F19-2B60CAB6E154}"/>
                  </a:ext>
                </a:extLst>
              </p:cNvPr>
              <p:cNvSpPr/>
              <p:nvPr/>
            </p:nvSpPr>
            <p:spPr>
              <a:xfrm>
                <a:off x="11662860" y="3580267"/>
                <a:ext cx="29734" cy="18062"/>
              </a:xfrm>
              <a:custGeom>
                <a:avLst/>
                <a:gdLst>
                  <a:gd name="connsiteX0" fmla="*/ 29734 w 29734"/>
                  <a:gd name="connsiteY0" fmla="*/ 14754 h 18062"/>
                  <a:gd name="connsiteX1" fmla="*/ 25161 w 29734"/>
                  <a:gd name="connsiteY1" fmla="*/ 8784 h 18062"/>
                  <a:gd name="connsiteX2" fmla="*/ 14872 w 29734"/>
                  <a:gd name="connsiteY2" fmla="*/ 3068 h 18062"/>
                  <a:gd name="connsiteX3" fmla="*/ 3186 w 29734"/>
                  <a:gd name="connsiteY3" fmla="*/ 527 h 18062"/>
                  <a:gd name="connsiteX4" fmla="*/ 2169 w 29734"/>
                  <a:gd name="connsiteY4" fmla="*/ 5862 h 18062"/>
                  <a:gd name="connsiteX5" fmla="*/ 9791 w 29734"/>
                  <a:gd name="connsiteY5" fmla="*/ 11832 h 18062"/>
                  <a:gd name="connsiteX6" fmla="*/ 20334 w 29734"/>
                  <a:gd name="connsiteY6" fmla="*/ 18056 h 18062"/>
                  <a:gd name="connsiteX7" fmla="*/ 29607 w 29734"/>
                  <a:gd name="connsiteY7" fmla="*/ 14754 h 1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34" h="18062">
                    <a:moveTo>
                      <a:pt x="29734" y="14754"/>
                    </a:moveTo>
                    <a:cubicBezTo>
                      <a:pt x="29099" y="11451"/>
                      <a:pt x="31004" y="11832"/>
                      <a:pt x="25161" y="8784"/>
                    </a:cubicBezTo>
                    <a:cubicBezTo>
                      <a:pt x="19318" y="5735"/>
                      <a:pt x="17032" y="6370"/>
                      <a:pt x="14872" y="3068"/>
                    </a:cubicBezTo>
                    <a:cubicBezTo>
                      <a:pt x="12713" y="-235"/>
                      <a:pt x="5726" y="-489"/>
                      <a:pt x="3186" y="527"/>
                    </a:cubicBezTo>
                    <a:cubicBezTo>
                      <a:pt x="518" y="3068"/>
                      <a:pt x="-1896" y="3068"/>
                      <a:pt x="2169" y="5862"/>
                    </a:cubicBezTo>
                    <a:cubicBezTo>
                      <a:pt x="6234" y="8657"/>
                      <a:pt x="6743" y="7260"/>
                      <a:pt x="9791" y="11832"/>
                    </a:cubicBezTo>
                    <a:cubicBezTo>
                      <a:pt x="12840" y="16405"/>
                      <a:pt x="15888" y="18184"/>
                      <a:pt x="20334" y="18056"/>
                    </a:cubicBezTo>
                    <a:cubicBezTo>
                      <a:pt x="24907" y="17930"/>
                      <a:pt x="30242" y="18056"/>
                      <a:pt x="29607" y="14754"/>
                    </a:cubicBezTo>
                    <a:close/>
                  </a:path>
                </a:pathLst>
              </a:custGeom>
              <a:solidFill>
                <a:srgbClr val="FFFFFF"/>
              </a:solidFill>
              <a:ln w="12700" cap="flat">
                <a:noFill/>
                <a:prstDash val="solid"/>
                <a:miter/>
              </a:ln>
            </p:spPr>
            <p:txBody>
              <a:bodyPr rtlCol="0" anchor="ctr"/>
              <a:lstStyle/>
              <a:p>
                <a:endParaRPr lang="en-GB"/>
              </a:p>
            </p:txBody>
          </p:sp>
          <p:sp>
            <p:nvSpPr>
              <p:cNvPr id="1475" name="Freeform: Shape 1474">
                <a:extLst>
                  <a:ext uri="{FF2B5EF4-FFF2-40B4-BE49-F238E27FC236}">
                    <a16:creationId xmlns:a16="http://schemas.microsoft.com/office/drawing/2014/main" id="{9CB72873-AC2D-382D-AC4B-8889A2353E38}"/>
                  </a:ext>
                </a:extLst>
              </p:cNvPr>
              <p:cNvSpPr/>
              <p:nvPr/>
            </p:nvSpPr>
            <p:spPr>
              <a:xfrm>
                <a:off x="11659276" y="3627366"/>
                <a:ext cx="18258" cy="19716"/>
              </a:xfrm>
              <a:custGeom>
                <a:avLst/>
                <a:gdLst>
                  <a:gd name="connsiteX0" fmla="*/ 3721 w 18258"/>
                  <a:gd name="connsiteY0" fmla="*/ 15289 h 19716"/>
                  <a:gd name="connsiteX1" fmla="*/ 9437 w 18258"/>
                  <a:gd name="connsiteY1" fmla="*/ 18719 h 19716"/>
                  <a:gd name="connsiteX2" fmla="*/ 13502 w 18258"/>
                  <a:gd name="connsiteY2" fmla="*/ 12367 h 19716"/>
                  <a:gd name="connsiteX3" fmla="*/ 18202 w 18258"/>
                  <a:gd name="connsiteY3" fmla="*/ 6016 h 19716"/>
                  <a:gd name="connsiteX4" fmla="*/ 12486 w 18258"/>
                  <a:gd name="connsiteY4" fmla="*/ 300 h 19716"/>
                  <a:gd name="connsiteX5" fmla="*/ 3594 w 18258"/>
                  <a:gd name="connsiteY5" fmla="*/ 1570 h 19716"/>
                  <a:gd name="connsiteX6" fmla="*/ 545 w 18258"/>
                  <a:gd name="connsiteY6" fmla="*/ 6778 h 19716"/>
                  <a:gd name="connsiteX7" fmla="*/ 3848 w 18258"/>
                  <a:gd name="connsiteY7" fmla="*/ 15289 h 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58" h="19716">
                    <a:moveTo>
                      <a:pt x="3721" y="15289"/>
                    </a:moveTo>
                    <a:cubicBezTo>
                      <a:pt x="4737" y="18846"/>
                      <a:pt x="7024" y="21132"/>
                      <a:pt x="9437" y="18719"/>
                    </a:cubicBezTo>
                    <a:cubicBezTo>
                      <a:pt x="11851" y="16305"/>
                      <a:pt x="9945" y="14527"/>
                      <a:pt x="13502" y="12367"/>
                    </a:cubicBezTo>
                    <a:cubicBezTo>
                      <a:pt x="17058" y="10208"/>
                      <a:pt x="18583" y="10081"/>
                      <a:pt x="18202" y="6016"/>
                    </a:cubicBezTo>
                    <a:cubicBezTo>
                      <a:pt x="17821" y="1951"/>
                      <a:pt x="16678" y="-970"/>
                      <a:pt x="12486" y="300"/>
                    </a:cubicBezTo>
                    <a:cubicBezTo>
                      <a:pt x="8294" y="1570"/>
                      <a:pt x="5880" y="1316"/>
                      <a:pt x="3594" y="1570"/>
                    </a:cubicBezTo>
                    <a:cubicBezTo>
                      <a:pt x="1307" y="1825"/>
                      <a:pt x="-1106" y="2587"/>
                      <a:pt x="545" y="6778"/>
                    </a:cubicBezTo>
                    <a:cubicBezTo>
                      <a:pt x="1942" y="11351"/>
                      <a:pt x="2832" y="11605"/>
                      <a:pt x="3848" y="15289"/>
                    </a:cubicBezTo>
                    <a:close/>
                  </a:path>
                </a:pathLst>
              </a:custGeom>
              <a:solidFill>
                <a:srgbClr val="FFFFFF"/>
              </a:solidFill>
              <a:ln w="12700" cap="flat">
                <a:noFill/>
                <a:prstDash val="solid"/>
                <a:miter/>
              </a:ln>
            </p:spPr>
            <p:txBody>
              <a:bodyPr rtlCol="0" anchor="ctr"/>
              <a:lstStyle/>
              <a:p>
                <a:endParaRPr lang="en-GB"/>
              </a:p>
            </p:txBody>
          </p:sp>
          <p:sp>
            <p:nvSpPr>
              <p:cNvPr id="1476" name="Freeform: Shape 1475">
                <a:extLst>
                  <a:ext uri="{FF2B5EF4-FFF2-40B4-BE49-F238E27FC236}">
                    <a16:creationId xmlns:a16="http://schemas.microsoft.com/office/drawing/2014/main" id="{C818D07A-0CA7-8B32-0943-6F31741E742B}"/>
                  </a:ext>
                </a:extLst>
              </p:cNvPr>
              <p:cNvSpPr/>
              <p:nvPr/>
            </p:nvSpPr>
            <p:spPr>
              <a:xfrm>
                <a:off x="11894818" y="3655715"/>
                <a:ext cx="13849" cy="5231"/>
              </a:xfrm>
              <a:custGeom>
                <a:avLst/>
                <a:gdLst>
                  <a:gd name="connsiteX0" fmla="*/ 8003 w 13849"/>
                  <a:gd name="connsiteY0" fmla="*/ 151 h 5231"/>
                  <a:gd name="connsiteX1" fmla="*/ 0 w 13849"/>
                  <a:gd name="connsiteY1" fmla="*/ 1548 h 5231"/>
                  <a:gd name="connsiteX2" fmla="*/ 1651 w 13849"/>
                  <a:gd name="connsiteY2" fmla="*/ 4089 h 5231"/>
                  <a:gd name="connsiteX3" fmla="*/ 9654 w 13849"/>
                  <a:gd name="connsiteY3" fmla="*/ 5232 h 5231"/>
                  <a:gd name="connsiteX4" fmla="*/ 13845 w 13849"/>
                  <a:gd name="connsiteY4" fmla="*/ 1929 h 5231"/>
                  <a:gd name="connsiteX5" fmla="*/ 8003 w 13849"/>
                  <a:gd name="connsiteY5" fmla="*/ 24 h 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49" h="5231">
                    <a:moveTo>
                      <a:pt x="8003" y="151"/>
                    </a:moveTo>
                    <a:cubicBezTo>
                      <a:pt x="4446" y="24"/>
                      <a:pt x="0" y="786"/>
                      <a:pt x="0" y="1548"/>
                    </a:cubicBezTo>
                    <a:cubicBezTo>
                      <a:pt x="0" y="2310"/>
                      <a:pt x="0" y="3072"/>
                      <a:pt x="1651" y="4089"/>
                    </a:cubicBezTo>
                    <a:cubicBezTo>
                      <a:pt x="3303" y="5232"/>
                      <a:pt x="8003" y="5232"/>
                      <a:pt x="9654" y="5232"/>
                    </a:cubicBezTo>
                    <a:cubicBezTo>
                      <a:pt x="11305" y="5232"/>
                      <a:pt x="13972" y="4215"/>
                      <a:pt x="13845" y="1929"/>
                    </a:cubicBezTo>
                    <a:cubicBezTo>
                      <a:pt x="13719" y="-357"/>
                      <a:pt x="11051" y="24"/>
                      <a:pt x="8003" y="24"/>
                    </a:cubicBezTo>
                    <a:close/>
                  </a:path>
                </a:pathLst>
              </a:custGeom>
              <a:solidFill>
                <a:srgbClr val="FFFFFF"/>
              </a:solidFill>
              <a:ln w="12700" cap="flat">
                <a:noFill/>
                <a:prstDash val="solid"/>
                <a:miter/>
              </a:ln>
            </p:spPr>
            <p:txBody>
              <a:bodyPr rtlCol="0" anchor="ctr"/>
              <a:lstStyle/>
              <a:p>
                <a:endParaRPr lang="en-GB"/>
              </a:p>
            </p:txBody>
          </p:sp>
          <p:sp>
            <p:nvSpPr>
              <p:cNvPr id="1477" name="Freeform: Shape 1476">
                <a:extLst>
                  <a:ext uri="{FF2B5EF4-FFF2-40B4-BE49-F238E27FC236}">
                    <a16:creationId xmlns:a16="http://schemas.microsoft.com/office/drawing/2014/main" id="{62002C53-2A68-3DEE-FE6F-9630880AF22A}"/>
                  </a:ext>
                </a:extLst>
              </p:cNvPr>
              <p:cNvSpPr/>
              <p:nvPr/>
            </p:nvSpPr>
            <p:spPr>
              <a:xfrm>
                <a:off x="11919530" y="3614018"/>
                <a:ext cx="42403" cy="30423"/>
              </a:xfrm>
              <a:custGeom>
                <a:avLst/>
                <a:gdLst>
                  <a:gd name="connsiteX0" fmla="*/ 16571 w 42403"/>
                  <a:gd name="connsiteY0" fmla="*/ 25081 h 30423"/>
                  <a:gd name="connsiteX1" fmla="*/ 24827 w 42403"/>
                  <a:gd name="connsiteY1" fmla="*/ 30289 h 30423"/>
                  <a:gd name="connsiteX2" fmla="*/ 34101 w 42403"/>
                  <a:gd name="connsiteY2" fmla="*/ 28384 h 30423"/>
                  <a:gd name="connsiteX3" fmla="*/ 42357 w 42403"/>
                  <a:gd name="connsiteY3" fmla="*/ 24446 h 30423"/>
                  <a:gd name="connsiteX4" fmla="*/ 36641 w 42403"/>
                  <a:gd name="connsiteY4" fmla="*/ 20000 h 30423"/>
                  <a:gd name="connsiteX5" fmla="*/ 25081 w 42403"/>
                  <a:gd name="connsiteY5" fmla="*/ 11871 h 30423"/>
                  <a:gd name="connsiteX6" fmla="*/ 19112 w 42403"/>
                  <a:gd name="connsiteY6" fmla="*/ 6409 h 30423"/>
                  <a:gd name="connsiteX7" fmla="*/ 7933 w 42403"/>
                  <a:gd name="connsiteY7" fmla="*/ 2471 h 30423"/>
                  <a:gd name="connsiteX8" fmla="*/ 566 w 42403"/>
                  <a:gd name="connsiteY8" fmla="*/ 1963 h 30423"/>
                  <a:gd name="connsiteX9" fmla="*/ 11617 w 42403"/>
                  <a:gd name="connsiteY9" fmla="*/ 8695 h 30423"/>
                  <a:gd name="connsiteX10" fmla="*/ 15809 w 42403"/>
                  <a:gd name="connsiteY10" fmla="*/ 15681 h 30423"/>
                  <a:gd name="connsiteX11" fmla="*/ 16444 w 42403"/>
                  <a:gd name="connsiteY11" fmla="*/ 25081 h 3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3" h="30423">
                    <a:moveTo>
                      <a:pt x="16571" y="25081"/>
                    </a:moveTo>
                    <a:cubicBezTo>
                      <a:pt x="20001" y="29273"/>
                      <a:pt x="20636" y="30289"/>
                      <a:pt x="24827" y="30289"/>
                    </a:cubicBezTo>
                    <a:cubicBezTo>
                      <a:pt x="29019" y="30289"/>
                      <a:pt x="31178" y="31178"/>
                      <a:pt x="34101" y="28384"/>
                    </a:cubicBezTo>
                    <a:cubicBezTo>
                      <a:pt x="37022" y="25589"/>
                      <a:pt x="42992" y="27876"/>
                      <a:pt x="42357" y="24446"/>
                    </a:cubicBezTo>
                    <a:cubicBezTo>
                      <a:pt x="41722" y="21016"/>
                      <a:pt x="40960" y="21143"/>
                      <a:pt x="36641" y="20000"/>
                    </a:cubicBezTo>
                    <a:cubicBezTo>
                      <a:pt x="32449" y="18857"/>
                      <a:pt x="26352" y="14792"/>
                      <a:pt x="25081" y="11871"/>
                    </a:cubicBezTo>
                    <a:cubicBezTo>
                      <a:pt x="23812" y="8949"/>
                      <a:pt x="25971" y="8187"/>
                      <a:pt x="19112" y="6409"/>
                    </a:cubicBezTo>
                    <a:cubicBezTo>
                      <a:pt x="12252" y="4630"/>
                      <a:pt x="10474" y="4757"/>
                      <a:pt x="7933" y="2471"/>
                    </a:cubicBezTo>
                    <a:cubicBezTo>
                      <a:pt x="5393" y="184"/>
                      <a:pt x="-2102" y="-1467"/>
                      <a:pt x="566" y="1963"/>
                    </a:cubicBezTo>
                    <a:cubicBezTo>
                      <a:pt x="5901" y="6409"/>
                      <a:pt x="8568" y="5773"/>
                      <a:pt x="11617" y="8695"/>
                    </a:cubicBezTo>
                    <a:cubicBezTo>
                      <a:pt x="14665" y="11617"/>
                      <a:pt x="15174" y="9584"/>
                      <a:pt x="15809" y="15681"/>
                    </a:cubicBezTo>
                    <a:cubicBezTo>
                      <a:pt x="16444" y="21906"/>
                      <a:pt x="13014" y="20889"/>
                      <a:pt x="16444" y="25081"/>
                    </a:cubicBezTo>
                    <a:close/>
                  </a:path>
                </a:pathLst>
              </a:custGeom>
              <a:solidFill>
                <a:srgbClr val="FFFFFF"/>
              </a:solidFill>
              <a:ln w="12700" cap="flat">
                <a:noFill/>
                <a:prstDash val="solid"/>
                <a:miter/>
              </a:ln>
            </p:spPr>
            <p:txBody>
              <a:bodyPr rtlCol="0" anchor="ctr"/>
              <a:lstStyle/>
              <a:p>
                <a:endParaRPr lang="en-GB"/>
              </a:p>
            </p:txBody>
          </p:sp>
          <p:sp>
            <p:nvSpPr>
              <p:cNvPr id="1478" name="Freeform: Shape 1477">
                <a:extLst>
                  <a:ext uri="{FF2B5EF4-FFF2-40B4-BE49-F238E27FC236}">
                    <a16:creationId xmlns:a16="http://schemas.microsoft.com/office/drawing/2014/main" id="{23B5440A-93E4-8847-3BEE-174D6945E9DC}"/>
                  </a:ext>
                </a:extLst>
              </p:cNvPr>
              <p:cNvSpPr/>
              <p:nvPr/>
            </p:nvSpPr>
            <p:spPr>
              <a:xfrm>
                <a:off x="11926053" y="3666150"/>
                <a:ext cx="63597" cy="15868"/>
              </a:xfrm>
              <a:custGeom>
                <a:avLst/>
                <a:gdLst>
                  <a:gd name="connsiteX0" fmla="*/ 2172 w 63597"/>
                  <a:gd name="connsiteY0" fmla="*/ 3435 h 15868"/>
                  <a:gd name="connsiteX1" fmla="*/ 17288 w 63597"/>
                  <a:gd name="connsiteY1" fmla="*/ 7627 h 15868"/>
                  <a:gd name="connsiteX2" fmla="*/ 23767 w 63597"/>
                  <a:gd name="connsiteY2" fmla="*/ 13343 h 15868"/>
                  <a:gd name="connsiteX3" fmla="*/ 37231 w 63597"/>
                  <a:gd name="connsiteY3" fmla="*/ 13978 h 15868"/>
                  <a:gd name="connsiteX4" fmla="*/ 49806 w 63597"/>
                  <a:gd name="connsiteY4" fmla="*/ 11819 h 15868"/>
                  <a:gd name="connsiteX5" fmla="*/ 62890 w 63597"/>
                  <a:gd name="connsiteY5" fmla="*/ 8770 h 15868"/>
                  <a:gd name="connsiteX6" fmla="*/ 51839 w 63597"/>
                  <a:gd name="connsiteY6" fmla="*/ 5849 h 15868"/>
                  <a:gd name="connsiteX7" fmla="*/ 33420 w 63597"/>
                  <a:gd name="connsiteY7" fmla="*/ 3435 h 15868"/>
                  <a:gd name="connsiteX8" fmla="*/ 15002 w 63597"/>
                  <a:gd name="connsiteY8" fmla="*/ 1784 h 15868"/>
                  <a:gd name="connsiteX9" fmla="*/ 3569 w 63597"/>
                  <a:gd name="connsiteY9" fmla="*/ 6 h 15868"/>
                  <a:gd name="connsiteX10" fmla="*/ 2172 w 63597"/>
                  <a:gd name="connsiteY10" fmla="*/ 3435 h 1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597" h="15868">
                    <a:moveTo>
                      <a:pt x="2172" y="3435"/>
                    </a:moveTo>
                    <a:cubicBezTo>
                      <a:pt x="3951" y="4959"/>
                      <a:pt x="12080" y="6992"/>
                      <a:pt x="17288" y="7627"/>
                    </a:cubicBezTo>
                    <a:cubicBezTo>
                      <a:pt x="22496" y="8262"/>
                      <a:pt x="20972" y="10168"/>
                      <a:pt x="23767" y="13343"/>
                    </a:cubicBezTo>
                    <a:cubicBezTo>
                      <a:pt x="26561" y="16392"/>
                      <a:pt x="33166" y="16773"/>
                      <a:pt x="37231" y="13978"/>
                    </a:cubicBezTo>
                    <a:cubicBezTo>
                      <a:pt x="41295" y="11184"/>
                      <a:pt x="44344" y="12327"/>
                      <a:pt x="49806" y="11819"/>
                    </a:cubicBezTo>
                    <a:cubicBezTo>
                      <a:pt x="55141" y="11311"/>
                      <a:pt x="59841" y="10421"/>
                      <a:pt x="62890" y="8770"/>
                    </a:cubicBezTo>
                    <a:cubicBezTo>
                      <a:pt x="65812" y="7119"/>
                      <a:pt x="59206" y="6357"/>
                      <a:pt x="51839" y="5849"/>
                    </a:cubicBezTo>
                    <a:cubicBezTo>
                      <a:pt x="44471" y="5341"/>
                      <a:pt x="42693" y="5341"/>
                      <a:pt x="33420" y="3435"/>
                    </a:cubicBezTo>
                    <a:cubicBezTo>
                      <a:pt x="29228" y="2419"/>
                      <a:pt x="20717" y="3308"/>
                      <a:pt x="15002" y="1784"/>
                    </a:cubicBezTo>
                    <a:cubicBezTo>
                      <a:pt x="9285" y="387"/>
                      <a:pt x="9285" y="132"/>
                      <a:pt x="3569" y="6"/>
                    </a:cubicBezTo>
                    <a:cubicBezTo>
                      <a:pt x="-2147" y="-121"/>
                      <a:pt x="266" y="1911"/>
                      <a:pt x="2172" y="3435"/>
                    </a:cubicBezTo>
                    <a:close/>
                  </a:path>
                </a:pathLst>
              </a:custGeom>
              <a:solidFill>
                <a:srgbClr val="FFFFFF"/>
              </a:solidFill>
              <a:ln w="12700" cap="flat">
                <a:noFill/>
                <a:prstDash val="solid"/>
                <a:miter/>
              </a:ln>
            </p:spPr>
            <p:txBody>
              <a:bodyPr rtlCol="0" anchor="ctr"/>
              <a:lstStyle/>
              <a:p>
                <a:endParaRPr lang="en-GB"/>
              </a:p>
            </p:txBody>
          </p:sp>
          <p:sp>
            <p:nvSpPr>
              <p:cNvPr id="1479" name="Freeform: Shape 1478">
                <a:extLst>
                  <a:ext uri="{FF2B5EF4-FFF2-40B4-BE49-F238E27FC236}">
                    <a16:creationId xmlns:a16="http://schemas.microsoft.com/office/drawing/2014/main" id="{5F5F28F9-D8B9-1717-103E-3016DE05F0E1}"/>
                  </a:ext>
                </a:extLst>
              </p:cNvPr>
              <p:cNvSpPr/>
              <p:nvPr/>
            </p:nvSpPr>
            <p:spPr>
              <a:xfrm>
                <a:off x="11643472" y="3582855"/>
                <a:ext cx="15869" cy="11847"/>
              </a:xfrm>
              <a:custGeom>
                <a:avLst/>
                <a:gdLst>
                  <a:gd name="connsiteX0" fmla="*/ 15334 w 15869"/>
                  <a:gd name="connsiteY0" fmla="*/ 8609 h 11847"/>
                  <a:gd name="connsiteX1" fmla="*/ 7331 w 15869"/>
                  <a:gd name="connsiteY1" fmla="*/ 607 h 11847"/>
                  <a:gd name="connsiteX2" fmla="*/ 599 w 15869"/>
                  <a:gd name="connsiteY2" fmla="*/ 4163 h 11847"/>
                  <a:gd name="connsiteX3" fmla="*/ 3648 w 15869"/>
                  <a:gd name="connsiteY3" fmla="*/ 7212 h 11847"/>
                  <a:gd name="connsiteX4" fmla="*/ 9617 w 15869"/>
                  <a:gd name="connsiteY4" fmla="*/ 11150 h 11847"/>
                  <a:gd name="connsiteX5" fmla="*/ 15079 w 15869"/>
                  <a:gd name="connsiteY5" fmla="*/ 8482 h 1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69" h="11847">
                    <a:moveTo>
                      <a:pt x="15334" y="8609"/>
                    </a:moveTo>
                    <a:cubicBezTo>
                      <a:pt x="12920" y="4672"/>
                      <a:pt x="8855" y="1496"/>
                      <a:pt x="7331" y="607"/>
                    </a:cubicBezTo>
                    <a:cubicBezTo>
                      <a:pt x="5934" y="-283"/>
                      <a:pt x="1869" y="-918"/>
                      <a:pt x="599" y="4163"/>
                    </a:cubicBezTo>
                    <a:cubicBezTo>
                      <a:pt x="-290" y="6577"/>
                      <a:pt x="-799" y="6450"/>
                      <a:pt x="3648" y="7212"/>
                    </a:cubicBezTo>
                    <a:cubicBezTo>
                      <a:pt x="8220" y="7974"/>
                      <a:pt x="5807" y="10006"/>
                      <a:pt x="9617" y="11150"/>
                    </a:cubicBezTo>
                    <a:cubicBezTo>
                      <a:pt x="13555" y="12293"/>
                      <a:pt x="17620" y="12420"/>
                      <a:pt x="15079" y="8482"/>
                    </a:cubicBezTo>
                    <a:close/>
                  </a:path>
                </a:pathLst>
              </a:custGeom>
              <a:solidFill>
                <a:srgbClr val="FFFFFF"/>
              </a:solidFill>
              <a:ln w="12700" cap="flat">
                <a:noFill/>
                <a:prstDash val="solid"/>
                <a:miter/>
              </a:ln>
            </p:spPr>
            <p:txBody>
              <a:bodyPr rtlCol="0" anchor="ctr"/>
              <a:lstStyle/>
              <a:p>
                <a:endParaRPr lang="en-GB"/>
              </a:p>
            </p:txBody>
          </p:sp>
          <p:sp>
            <p:nvSpPr>
              <p:cNvPr id="1480" name="Freeform: Shape 1479">
                <a:extLst>
                  <a:ext uri="{FF2B5EF4-FFF2-40B4-BE49-F238E27FC236}">
                    <a16:creationId xmlns:a16="http://schemas.microsoft.com/office/drawing/2014/main" id="{6F2091DD-342A-B5B4-279D-1A88BAAFA33E}"/>
                  </a:ext>
                </a:extLst>
              </p:cNvPr>
              <p:cNvSpPr/>
              <p:nvPr/>
            </p:nvSpPr>
            <p:spPr>
              <a:xfrm>
                <a:off x="11613318" y="3669333"/>
                <a:ext cx="30114" cy="19067"/>
              </a:xfrm>
              <a:custGeom>
                <a:avLst/>
                <a:gdLst>
                  <a:gd name="connsiteX0" fmla="*/ 8776 w 30114"/>
                  <a:gd name="connsiteY0" fmla="*/ 15241 h 19067"/>
                  <a:gd name="connsiteX1" fmla="*/ 18177 w 30114"/>
                  <a:gd name="connsiteY1" fmla="*/ 18924 h 19067"/>
                  <a:gd name="connsiteX2" fmla="*/ 22241 w 30114"/>
                  <a:gd name="connsiteY2" fmla="*/ 15495 h 19067"/>
                  <a:gd name="connsiteX3" fmla="*/ 29101 w 30114"/>
                  <a:gd name="connsiteY3" fmla="*/ 13335 h 19067"/>
                  <a:gd name="connsiteX4" fmla="*/ 28592 w 30114"/>
                  <a:gd name="connsiteY4" fmla="*/ 6603 h 19067"/>
                  <a:gd name="connsiteX5" fmla="*/ 25671 w 30114"/>
                  <a:gd name="connsiteY5" fmla="*/ 1268 h 19067"/>
                  <a:gd name="connsiteX6" fmla="*/ 15255 w 30114"/>
                  <a:gd name="connsiteY6" fmla="*/ 2411 h 19067"/>
                  <a:gd name="connsiteX7" fmla="*/ 4331 w 30114"/>
                  <a:gd name="connsiteY7" fmla="*/ 6349 h 19067"/>
                  <a:gd name="connsiteX8" fmla="*/ 1536 w 30114"/>
                  <a:gd name="connsiteY8" fmla="*/ 11684 h 19067"/>
                  <a:gd name="connsiteX9" fmla="*/ 8776 w 30114"/>
                  <a:gd name="connsiteY9" fmla="*/ 15113 h 1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14" h="19067">
                    <a:moveTo>
                      <a:pt x="8776" y="15241"/>
                    </a:moveTo>
                    <a:cubicBezTo>
                      <a:pt x="13096" y="18670"/>
                      <a:pt x="15763" y="19433"/>
                      <a:pt x="18177" y="18924"/>
                    </a:cubicBezTo>
                    <a:cubicBezTo>
                      <a:pt x="20590" y="18416"/>
                      <a:pt x="18939" y="16511"/>
                      <a:pt x="22241" y="15495"/>
                    </a:cubicBezTo>
                    <a:cubicBezTo>
                      <a:pt x="25544" y="14478"/>
                      <a:pt x="27450" y="14606"/>
                      <a:pt x="29101" y="13335"/>
                    </a:cubicBezTo>
                    <a:cubicBezTo>
                      <a:pt x="30752" y="12065"/>
                      <a:pt x="30244" y="9525"/>
                      <a:pt x="28592" y="6603"/>
                    </a:cubicBezTo>
                    <a:cubicBezTo>
                      <a:pt x="26941" y="3681"/>
                      <a:pt x="27322" y="1903"/>
                      <a:pt x="25671" y="1268"/>
                    </a:cubicBezTo>
                    <a:cubicBezTo>
                      <a:pt x="24020" y="633"/>
                      <a:pt x="17161" y="-1781"/>
                      <a:pt x="15255" y="2411"/>
                    </a:cubicBezTo>
                    <a:cubicBezTo>
                      <a:pt x="11699" y="6349"/>
                      <a:pt x="8396" y="5079"/>
                      <a:pt x="4331" y="6349"/>
                    </a:cubicBezTo>
                    <a:cubicBezTo>
                      <a:pt x="266" y="7619"/>
                      <a:pt x="-1513" y="8889"/>
                      <a:pt x="1536" y="11684"/>
                    </a:cubicBezTo>
                    <a:cubicBezTo>
                      <a:pt x="4585" y="14478"/>
                      <a:pt x="4331" y="11684"/>
                      <a:pt x="8776" y="15113"/>
                    </a:cubicBezTo>
                    <a:close/>
                  </a:path>
                </a:pathLst>
              </a:custGeom>
              <a:solidFill>
                <a:srgbClr val="FFFFFF"/>
              </a:solidFill>
              <a:ln w="12700" cap="flat">
                <a:noFill/>
                <a:prstDash val="solid"/>
                <a:miter/>
              </a:ln>
            </p:spPr>
            <p:txBody>
              <a:bodyPr rtlCol="0" anchor="ctr"/>
              <a:lstStyle/>
              <a:p>
                <a:endParaRPr lang="en-GB"/>
              </a:p>
            </p:txBody>
          </p:sp>
          <p:sp>
            <p:nvSpPr>
              <p:cNvPr id="1481" name="Freeform: Shape 1480">
                <a:extLst>
                  <a:ext uri="{FF2B5EF4-FFF2-40B4-BE49-F238E27FC236}">
                    <a16:creationId xmlns:a16="http://schemas.microsoft.com/office/drawing/2014/main" id="{ACA4C0F2-C2F6-2DF7-213C-A2EC463CBDA8}"/>
                  </a:ext>
                </a:extLst>
              </p:cNvPr>
              <p:cNvSpPr/>
              <p:nvPr/>
            </p:nvSpPr>
            <p:spPr>
              <a:xfrm>
                <a:off x="11483003" y="3474347"/>
                <a:ext cx="30621" cy="50927"/>
              </a:xfrm>
              <a:custGeom>
                <a:avLst/>
                <a:gdLst>
                  <a:gd name="connsiteX0" fmla="*/ 5716 w 30621"/>
                  <a:gd name="connsiteY0" fmla="*/ 48016 h 50927"/>
                  <a:gd name="connsiteX1" fmla="*/ 15370 w 30621"/>
                  <a:gd name="connsiteY1" fmla="*/ 49286 h 50927"/>
                  <a:gd name="connsiteX2" fmla="*/ 22230 w 30621"/>
                  <a:gd name="connsiteY2" fmla="*/ 39632 h 50927"/>
                  <a:gd name="connsiteX3" fmla="*/ 27056 w 30621"/>
                  <a:gd name="connsiteY3" fmla="*/ 32011 h 50927"/>
                  <a:gd name="connsiteX4" fmla="*/ 30613 w 30621"/>
                  <a:gd name="connsiteY4" fmla="*/ 23119 h 50927"/>
                  <a:gd name="connsiteX5" fmla="*/ 27310 w 30621"/>
                  <a:gd name="connsiteY5" fmla="*/ 11941 h 50927"/>
                  <a:gd name="connsiteX6" fmla="*/ 24516 w 30621"/>
                  <a:gd name="connsiteY6" fmla="*/ 2668 h 50927"/>
                  <a:gd name="connsiteX7" fmla="*/ 15370 w 30621"/>
                  <a:gd name="connsiteY7" fmla="*/ 4446 h 50927"/>
                  <a:gd name="connsiteX8" fmla="*/ 11814 w 30621"/>
                  <a:gd name="connsiteY8" fmla="*/ 13973 h 50927"/>
                  <a:gd name="connsiteX9" fmla="*/ 6987 w 30621"/>
                  <a:gd name="connsiteY9" fmla="*/ 23373 h 50927"/>
                  <a:gd name="connsiteX10" fmla="*/ 3430 w 30621"/>
                  <a:gd name="connsiteY10" fmla="*/ 33027 h 50927"/>
                  <a:gd name="connsiteX11" fmla="*/ 1016 w 30621"/>
                  <a:gd name="connsiteY11" fmla="*/ 41156 h 50927"/>
                  <a:gd name="connsiteX12" fmla="*/ 5716 w 30621"/>
                  <a:gd name="connsiteY12" fmla="*/ 48016 h 5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21" h="50927">
                    <a:moveTo>
                      <a:pt x="5716" y="48016"/>
                    </a:moveTo>
                    <a:cubicBezTo>
                      <a:pt x="10290" y="50683"/>
                      <a:pt x="11432" y="52335"/>
                      <a:pt x="15370" y="49286"/>
                    </a:cubicBezTo>
                    <a:cubicBezTo>
                      <a:pt x="19308" y="46237"/>
                      <a:pt x="20070" y="43570"/>
                      <a:pt x="22230" y="39632"/>
                    </a:cubicBezTo>
                    <a:cubicBezTo>
                      <a:pt x="24389" y="35694"/>
                      <a:pt x="24135" y="35059"/>
                      <a:pt x="27056" y="32011"/>
                    </a:cubicBezTo>
                    <a:cubicBezTo>
                      <a:pt x="29978" y="28962"/>
                      <a:pt x="30486" y="27819"/>
                      <a:pt x="30613" y="23119"/>
                    </a:cubicBezTo>
                    <a:cubicBezTo>
                      <a:pt x="30740" y="18419"/>
                      <a:pt x="29470" y="16513"/>
                      <a:pt x="27310" y="11941"/>
                    </a:cubicBezTo>
                    <a:cubicBezTo>
                      <a:pt x="25151" y="7368"/>
                      <a:pt x="25406" y="7495"/>
                      <a:pt x="24516" y="2668"/>
                    </a:cubicBezTo>
                    <a:cubicBezTo>
                      <a:pt x="23627" y="-2159"/>
                      <a:pt x="15243" y="254"/>
                      <a:pt x="15370" y="4446"/>
                    </a:cubicBezTo>
                    <a:cubicBezTo>
                      <a:pt x="15117" y="9781"/>
                      <a:pt x="14608" y="10670"/>
                      <a:pt x="11814" y="13973"/>
                    </a:cubicBezTo>
                    <a:cubicBezTo>
                      <a:pt x="9019" y="17403"/>
                      <a:pt x="7114" y="17276"/>
                      <a:pt x="6987" y="23373"/>
                    </a:cubicBezTo>
                    <a:cubicBezTo>
                      <a:pt x="6860" y="29597"/>
                      <a:pt x="6097" y="29851"/>
                      <a:pt x="3430" y="33027"/>
                    </a:cubicBezTo>
                    <a:cubicBezTo>
                      <a:pt x="635" y="36075"/>
                      <a:pt x="-1270" y="36456"/>
                      <a:pt x="1016" y="41156"/>
                    </a:cubicBezTo>
                    <a:cubicBezTo>
                      <a:pt x="3303" y="45856"/>
                      <a:pt x="1143" y="45348"/>
                      <a:pt x="5716" y="48016"/>
                    </a:cubicBezTo>
                    <a:close/>
                  </a:path>
                </a:pathLst>
              </a:custGeom>
              <a:solidFill>
                <a:srgbClr val="FFFFFF"/>
              </a:solidFill>
              <a:ln w="12700" cap="flat">
                <a:noFill/>
                <a:prstDash val="solid"/>
                <a:miter/>
              </a:ln>
            </p:spPr>
            <p:txBody>
              <a:bodyPr rtlCol="0" anchor="ctr"/>
              <a:lstStyle/>
              <a:p>
                <a:endParaRPr lang="en-GB"/>
              </a:p>
            </p:txBody>
          </p:sp>
          <p:sp>
            <p:nvSpPr>
              <p:cNvPr id="1482" name="Freeform: Shape 1481">
                <a:extLst>
                  <a:ext uri="{FF2B5EF4-FFF2-40B4-BE49-F238E27FC236}">
                    <a16:creationId xmlns:a16="http://schemas.microsoft.com/office/drawing/2014/main" id="{A88C93D3-E186-972B-B7CD-785A4B1EC1FF}"/>
                  </a:ext>
                </a:extLst>
              </p:cNvPr>
              <p:cNvSpPr/>
              <p:nvPr/>
            </p:nvSpPr>
            <p:spPr>
              <a:xfrm>
                <a:off x="11508723" y="3458324"/>
                <a:ext cx="8260" cy="9981"/>
              </a:xfrm>
              <a:custGeom>
                <a:avLst/>
                <a:gdLst>
                  <a:gd name="connsiteX0" fmla="*/ 6417 w 8260"/>
                  <a:gd name="connsiteY0" fmla="*/ 1796 h 9981"/>
                  <a:gd name="connsiteX1" fmla="*/ 447 w 8260"/>
                  <a:gd name="connsiteY1" fmla="*/ 4591 h 9981"/>
                  <a:gd name="connsiteX2" fmla="*/ 2352 w 8260"/>
                  <a:gd name="connsiteY2" fmla="*/ 9799 h 9981"/>
                  <a:gd name="connsiteX3" fmla="*/ 7052 w 8260"/>
                  <a:gd name="connsiteY3" fmla="*/ 7004 h 9981"/>
                  <a:gd name="connsiteX4" fmla="*/ 6417 w 8260"/>
                  <a:gd name="connsiteY4" fmla="*/ 1796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 h="9981">
                    <a:moveTo>
                      <a:pt x="6417" y="1796"/>
                    </a:moveTo>
                    <a:cubicBezTo>
                      <a:pt x="5400" y="4083"/>
                      <a:pt x="1082" y="1796"/>
                      <a:pt x="447" y="4591"/>
                    </a:cubicBezTo>
                    <a:cubicBezTo>
                      <a:pt x="-189" y="7386"/>
                      <a:pt x="-569" y="10815"/>
                      <a:pt x="2352" y="9799"/>
                    </a:cubicBezTo>
                    <a:cubicBezTo>
                      <a:pt x="5274" y="8783"/>
                      <a:pt x="5655" y="9672"/>
                      <a:pt x="7052" y="7004"/>
                    </a:cubicBezTo>
                    <a:cubicBezTo>
                      <a:pt x="8576" y="4464"/>
                      <a:pt x="8958" y="-3539"/>
                      <a:pt x="6417" y="1796"/>
                    </a:cubicBezTo>
                    <a:close/>
                  </a:path>
                </a:pathLst>
              </a:custGeom>
              <a:solidFill>
                <a:srgbClr val="FFFFFF"/>
              </a:solidFill>
              <a:ln w="12700" cap="flat">
                <a:noFill/>
                <a:prstDash val="solid"/>
                <a:miter/>
              </a:ln>
            </p:spPr>
            <p:txBody>
              <a:bodyPr rtlCol="0" anchor="ctr"/>
              <a:lstStyle/>
              <a:p>
                <a:endParaRPr lang="en-GB"/>
              </a:p>
            </p:txBody>
          </p:sp>
          <p:sp>
            <p:nvSpPr>
              <p:cNvPr id="1483" name="Freeform: Shape 1482">
                <a:extLst>
                  <a:ext uri="{FF2B5EF4-FFF2-40B4-BE49-F238E27FC236}">
                    <a16:creationId xmlns:a16="http://schemas.microsoft.com/office/drawing/2014/main" id="{17AB3C0D-85A4-6D7C-A08D-5F51F75C2AFE}"/>
                  </a:ext>
                </a:extLst>
              </p:cNvPr>
              <p:cNvSpPr/>
              <p:nvPr/>
            </p:nvSpPr>
            <p:spPr>
              <a:xfrm>
                <a:off x="11673962" y="3596090"/>
                <a:ext cx="520380" cy="455966"/>
              </a:xfrm>
              <a:custGeom>
                <a:avLst/>
                <a:gdLst>
                  <a:gd name="connsiteX0" fmla="*/ 520381 w 520380"/>
                  <a:gd name="connsiteY0" fmla="*/ 117954 h 455966"/>
                  <a:gd name="connsiteX1" fmla="*/ 507551 w 520380"/>
                  <a:gd name="connsiteY1" fmla="*/ 110713 h 455966"/>
                  <a:gd name="connsiteX2" fmla="*/ 471095 w 520380"/>
                  <a:gd name="connsiteY2" fmla="*/ 106521 h 455966"/>
                  <a:gd name="connsiteX3" fmla="*/ 453819 w 520380"/>
                  <a:gd name="connsiteY3" fmla="*/ 100678 h 455966"/>
                  <a:gd name="connsiteX4" fmla="*/ 434258 w 520380"/>
                  <a:gd name="connsiteY4" fmla="*/ 91914 h 455966"/>
                  <a:gd name="connsiteX5" fmla="*/ 401993 w 520380"/>
                  <a:gd name="connsiteY5" fmla="*/ 77560 h 455966"/>
                  <a:gd name="connsiteX6" fmla="*/ 387385 w 520380"/>
                  <a:gd name="connsiteY6" fmla="*/ 66127 h 455966"/>
                  <a:gd name="connsiteX7" fmla="*/ 365283 w 520380"/>
                  <a:gd name="connsiteY7" fmla="*/ 65492 h 455966"/>
                  <a:gd name="connsiteX8" fmla="*/ 345086 w 520380"/>
                  <a:gd name="connsiteY8" fmla="*/ 75527 h 455966"/>
                  <a:gd name="connsiteX9" fmla="*/ 335940 w 520380"/>
                  <a:gd name="connsiteY9" fmla="*/ 81116 h 455966"/>
                  <a:gd name="connsiteX10" fmla="*/ 337845 w 520380"/>
                  <a:gd name="connsiteY10" fmla="*/ 91914 h 455966"/>
                  <a:gd name="connsiteX11" fmla="*/ 326159 w 520380"/>
                  <a:gd name="connsiteY11" fmla="*/ 96740 h 455966"/>
                  <a:gd name="connsiteX12" fmla="*/ 310916 w 520380"/>
                  <a:gd name="connsiteY12" fmla="*/ 102584 h 455966"/>
                  <a:gd name="connsiteX13" fmla="*/ 292624 w 520380"/>
                  <a:gd name="connsiteY13" fmla="*/ 103854 h 455966"/>
                  <a:gd name="connsiteX14" fmla="*/ 268363 w 520380"/>
                  <a:gd name="connsiteY14" fmla="*/ 127353 h 455966"/>
                  <a:gd name="connsiteX15" fmla="*/ 260868 w 520380"/>
                  <a:gd name="connsiteY15" fmla="*/ 139675 h 455966"/>
                  <a:gd name="connsiteX16" fmla="*/ 248547 w 520380"/>
                  <a:gd name="connsiteY16" fmla="*/ 155299 h 455966"/>
                  <a:gd name="connsiteX17" fmla="*/ 234575 w 520380"/>
                  <a:gd name="connsiteY17" fmla="*/ 160507 h 455966"/>
                  <a:gd name="connsiteX18" fmla="*/ 221872 w 520380"/>
                  <a:gd name="connsiteY18" fmla="*/ 159237 h 455966"/>
                  <a:gd name="connsiteX19" fmla="*/ 213488 w 520380"/>
                  <a:gd name="connsiteY19" fmla="*/ 153394 h 455966"/>
                  <a:gd name="connsiteX20" fmla="*/ 208280 w 520380"/>
                  <a:gd name="connsiteY20" fmla="*/ 141707 h 455966"/>
                  <a:gd name="connsiteX21" fmla="*/ 201802 w 520380"/>
                  <a:gd name="connsiteY21" fmla="*/ 133197 h 455966"/>
                  <a:gd name="connsiteX22" fmla="*/ 193672 w 520380"/>
                  <a:gd name="connsiteY22" fmla="*/ 117572 h 455966"/>
                  <a:gd name="connsiteX23" fmla="*/ 190751 w 520380"/>
                  <a:gd name="connsiteY23" fmla="*/ 131926 h 455966"/>
                  <a:gd name="connsiteX24" fmla="*/ 183637 w 520380"/>
                  <a:gd name="connsiteY24" fmla="*/ 128624 h 455966"/>
                  <a:gd name="connsiteX25" fmla="*/ 180715 w 520380"/>
                  <a:gd name="connsiteY25" fmla="*/ 110713 h 455966"/>
                  <a:gd name="connsiteX26" fmla="*/ 179700 w 520380"/>
                  <a:gd name="connsiteY26" fmla="*/ 96359 h 455966"/>
                  <a:gd name="connsiteX27" fmla="*/ 174873 w 520380"/>
                  <a:gd name="connsiteY27" fmla="*/ 88865 h 455966"/>
                  <a:gd name="connsiteX28" fmla="*/ 171951 w 520380"/>
                  <a:gd name="connsiteY28" fmla="*/ 77179 h 455966"/>
                  <a:gd name="connsiteX29" fmla="*/ 169919 w 520380"/>
                  <a:gd name="connsiteY29" fmla="*/ 67144 h 455966"/>
                  <a:gd name="connsiteX30" fmla="*/ 176143 w 520380"/>
                  <a:gd name="connsiteY30" fmla="*/ 57108 h 455966"/>
                  <a:gd name="connsiteX31" fmla="*/ 171570 w 520380"/>
                  <a:gd name="connsiteY31" fmla="*/ 44152 h 455966"/>
                  <a:gd name="connsiteX32" fmla="*/ 164457 w 520380"/>
                  <a:gd name="connsiteY32" fmla="*/ 36022 h 455966"/>
                  <a:gd name="connsiteX33" fmla="*/ 166997 w 520380"/>
                  <a:gd name="connsiteY33" fmla="*/ 26876 h 455966"/>
                  <a:gd name="connsiteX34" fmla="*/ 155310 w 520380"/>
                  <a:gd name="connsiteY34" fmla="*/ 24971 h 455966"/>
                  <a:gd name="connsiteX35" fmla="*/ 132192 w 520380"/>
                  <a:gd name="connsiteY35" fmla="*/ 23320 h 455966"/>
                  <a:gd name="connsiteX36" fmla="*/ 110725 w 520380"/>
                  <a:gd name="connsiteY36" fmla="*/ 11634 h 455966"/>
                  <a:gd name="connsiteX37" fmla="*/ 100690 w 520380"/>
                  <a:gd name="connsiteY37" fmla="*/ 6045 h 455966"/>
                  <a:gd name="connsiteX38" fmla="*/ 92941 w 520380"/>
                  <a:gd name="connsiteY38" fmla="*/ 3123 h 455966"/>
                  <a:gd name="connsiteX39" fmla="*/ 82145 w 520380"/>
                  <a:gd name="connsiteY39" fmla="*/ 74 h 455966"/>
                  <a:gd name="connsiteX40" fmla="*/ 67536 w 520380"/>
                  <a:gd name="connsiteY40" fmla="*/ 4647 h 455966"/>
                  <a:gd name="connsiteX41" fmla="*/ 55850 w 520380"/>
                  <a:gd name="connsiteY41" fmla="*/ 14301 h 455966"/>
                  <a:gd name="connsiteX42" fmla="*/ 43275 w 520380"/>
                  <a:gd name="connsiteY42" fmla="*/ 19128 h 455966"/>
                  <a:gd name="connsiteX43" fmla="*/ 28285 w 520380"/>
                  <a:gd name="connsiteY43" fmla="*/ 23066 h 455966"/>
                  <a:gd name="connsiteX44" fmla="*/ 15583 w 520380"/>
                  <a:gd name="connsiteY44" fmla="*/ 25606 h 455966"/>
                  <a:gd name="connsiteX45" fmla="*/ 14948 w 520380"/>
                  <a:gd name="connsiteY45" fmla="*/ 36149 h 455966"/>
                  <a:gd name="connsiteX46" fmla="*/ 9232 w 520380"/>
                  <a:gd name="connsiteY46" fmla="*/ 46311 h 455966"/>
                  <a:gd name="connsiteX47" fmla="*/ 975 w 520380"/>
                  <a:gd name="connsiteY47" fmla="*/ 53298 h 455966"/>
                  <a:gd name="connsiteX48" fmla="*/ 7580 w 520380"/>
                  <a:gd name="connsiteY48" fmla="*/ 56092 h 455966"/>
                  <a:gd name="connsiteX49" fmla="*/ 21426 w 520380"/>
                  <a:gd name="connsiteY49" fmla="*/ 60030 h 455966"/>
                  <a:gd name="connsiteX50" fmla="*/ 35780 w 520380"/>
                  <a:gd name="connsiteY50" fmla="*/ 60538 h 455966"/>
                  <a:gd name="connsiteX51" fmla="*/ 51023 w 520380"/>
                  <a:gd name="connsiteY51" fmla="*/ 62825 h 455966"/>
                  <a:gd name="connsiteX52" fmla="*/ 52928 w 520380"/>
                  <a:gd name="connsiteY52" fmla="*/ 71335 h 455966"/>
                  <a:gd name="connsiteX53" fmla="*/ 55977 w 520380"/>
                  <a:gd name="connsiteY53" fmla="*/ 84800 h 455966"/>
                  <a:gd name="connsiteX54" fmla="*/ 68553 w 520380"/>
                  <a:gd name="connsiteY54" fmla="*/ 100170 h 455966"/>
                  <a:gd name="connsiteX55" fmla="*/ 82398 w 520380"/>
                  <a:gd name="connsiteY55" fmla="*/ 101567 h 455966"/>
                  <a:gd name="connsiteX56" fmla="*/ 96371 w 520380"/>
                  <a:gd name="connsiteY56" fmla="*/ 98646 h 455966"/>
                  <a:gd name="connsiteX57" fmla="*/ 109327 w 520380"/>
                  <a:gd name="connsiteY57" fmla="*/ 103219 h 455966"/>
                  <a:gd name="connsiteX58" fmla="*/ 120252 w 520380"/>
                  <a:gd name="connsiteY58" fmla="*/ 100805 h 455966"/>
                  <a:gd name="connsiteX59" fmla="*/ 137273 w 520380"/>
                  <a:gd name="connsiteY59" fmla="*/ 98900 h 455966"/>
                  <a:gd name="connsiteX60" fmla="*/ 151754 w 520380"/>
                  <a:gd name="connsiteY60" fmla="*/ 98265 h 455966"/>
                  <a:gd name="connsiteX61" fmla="*/ 157597 w 520380"/>
                  <a:gd name="connsiteY61" fmla="*/ 103091 h 455966"/>
                  <a:gd name="connsiteX62" fmla="*/ 161154 w 520380"/>
                  <a:gd name="connsiteY62" fmla="*/ 111983 h 455966"/>
                  <a:gd name="connsiteX63" fmla="*/ 155819 w 520380"/>
                  <a:gd name="connsiteY63" fmla="*/ 120621 h 455966"/>
                  <a:gd name="connsiteX64" fmla="*/ 147816 w 520380"/>
                  <a:gd name="connsiteY64" fmla="*/ 126972 h 455966"/>
                  <a:gd name="connsiteX65" fmla="*/ 139306 w 520380"/>
                  <a:gd name="connsiteY65" fmla="*/ 122399 h 455966"/>
                  <a:gd name="connsiteX66" fmla="*/ 131430 w 520380"/>
                  <a:gd name="connsiteY66" fmla="*/ 127099 h 455966"/>
                  <a:gd name="connsiteX67" fmla="*/ 127238 w 520380"/>
                  <a:gd name="connsiteY67" fmla="*/ 119986 h 455966"/>
                  <a:gd name="connsiteX68" fmla="*/ 119109 w 520380"/>
                  <a:gd name="connsiteY68" fmla="*/ 115413 h 455966"/>
                  <a:gd name="connsiteX69" fmla="*/ 107550 w 520380"/>
                  <a:gd name="connsiteY69" fmla="*/ 119605 h 455966"/>
                  <a:gd name="connsiteX70" fmla="*/ 93831 w 520380"/>
                  <a:gd name="connsiteY70" fmla="*/ 133451 h 455966"/>
                  <a:gd name="connsiteX71" fmla="*/ 80620 w 520380"/>
                  <a:gd name="connsiteY71" fmla="*/ 126718 h 455966"/>
                  <a:gd name="connsiteX72" fmla="*/ 69061 w 520380"/>
                  <a:gd name="connsiteY72" fmla="*/ 128370 h 455966"/>
                  <a:gd name="connsiteX73" fmla="*/ 61566 w 520380"/>
                  <a:gd name="connsiteY73" fmla="*/ 133959 h 455966"/>
                  <a:gd name="connsiteX74" fmla="*/ 75666 w 520380"/>
                  <a:gd name="connsiteY74" fmla="*/ 141072 h 455966"/>
                  <a:gd name="connsiteX75" fmla="*/ 84684 w 520380"/>
                  <a:gd name="connsiteY75" fmla="*/ 149964 h 455966"/>
                  <a:gd name="connsiteX76" fmla="*/ 93958 w 520380"/>
                  <a:gd name="connsiteY76" fmla="*/ 160380 h 455966"/>
                  <a:gd name="connsiteX77" fmla="*/ 103103 w 520380"/>
                  <a:gd name="connsiteY77" fmla="*/ 170796 h 455966"/>
                  <a:gd name="connsiteX78" fmla="*/ 100055 w 520380"/>
                  <a:gd name="connsiteY78" fmla="*/ 187690 h 455966"/>
                  <a:gd name="connsiteX79" fmla="*/ 107168 w 520380"/>
                  <a:gd name="connsiteY79" fmla="*/ 198868 h 455966"/>
                  <a:gd name="connsiteX80" fmla="*/ 121649 w 520380"/>
                  <a:gd name="connsiteY80" fmla="*/ 196963 h 455966"/>
                  <a:gd name="connsiteX81" fmla="*/ 129779 w 520380"/>
                  <a:gd name="connsiteY81" fmla="*/ 187182 h 455966"/>
                  <a:gd name="connsiteX82" fmla="*/ 134605 w 520380"/>
                  <a:gd name="connsiteY82" fmla="*/ 173717 h 455966"/>
                  <a:gd name="connsiteX83" fmla="*/ 140956 w 520380"/>
                  <a:gd name="connsiteY83" fmla="*/ 160761 h 455966"/>
                  <a:gd name="connsiteX84" fmla="*/ 146927 w 520380"/>
                  <a:gd name="connsiteY84" fmla="*/ 147550 h 455966"/>
                  <a:gd name="connsiteX85" fmla="*/ 155437 w 520380"/>
                  <a:gd name="connsiteY85" fmla="*/ 141199 h 455966"/>
                  <a:gd name="connsiteX86" fmla="*/ 155819 w 520380"/>
                  <a:gd name="connsiteY86" fmla="*/ 145772 h 455966"/>
                  <a:gd name="connsiteX87" fmla="*/ 151119 w 520380"/>
                  <a:gd name="connsiteY87" fmla="*/ 153901 h 455966"/>
                  <a:gd name="connsiteX88" fmla="*/ 148833 w 520380"/>
                  <a:gd name="connsiteY88" fmla="*/ 162666 h 455966"/>
                  <a:gd name="connsiteX89" fmla="*/ 149213 w 520380"/>
                  <a:gd name="connsiteY89" fmla="*/ 170161 h 455966"/>
                  <a:gd name="connsiteX90" fmla="*/ 154548 w 520380"/>
                  <a:gd name="connsiteY90" fmla="*/ 172828 h 455966"/>
                  <a:gd name="connsiteX91" fmla="*/ 161662 w 520380"/>
                  <a:gd name="connsiteY91" fmla="*/ 182609 h 455966"/>
                  <a:gd name="connsiteX92" fmla="*/ 173094 w 520380"/>
                  <a:gd name="connsiteY92" fmla="*/ 182990 h 455966"/>
                  <a:gd name="connsiteX93" fmla="*/ 178938 w 520380"/>
                  <a:gd name="connsiteY93" fmla="*/ 187690 h 455966"/>
                  <a:gd name="connsiteX94" fmla="*/ 190369 w 520380"/>
                  <a:gd name="connsiteY94" fmla="*/ 192517 h 455966"/>
                  <a:gd name="connsiteX95" fmla="*/ 201929 w 520380"/>
                  <a:gd name="connsiteY95" fmla="*/ 191247 h 455966"/>
                  <a:gd name="connsiteX96" fmla="*/ 211709 w 520380"/>
                  <a:gd name="connsiteY96" fmla="*/ 192517 h 455966"/>
                  <a:gd name="connsiteX97" fmla="*/ 209296 w 520380"/>
                  <a:gd name="connsiteY97" fmla="*/ 196963 h 455966"/>
                  <a:gd name="connsiteX98" fmla="*/ 203326 w 520380"/>
                  <a:gd name="connsiteY98" fmla="*/ 201663 h 455966"/>
                  <a:gd name="connsiteX99" fmla="*/ 211583 w 520380"/>
                  <a:gd name="connsiteY99" fmla="*/ 209285 h 455966"/>
                  <a:gd name="connsiteX100" fmla="*/ 241561 w 520380"/>
                  <a:gd name="connsiteY100" fmla="*/ 219192 h 455966"/>
                  <a:gd name="connsiteX101" fmla="*/ 279287 w 520380"/>
                  <a:gd name="connsiteY101" fmla="*/ 231260 h 455966"/>
                  <a:gd name="connsiteX102" fmla="*/ 327683 w 520380"/>
                  <a:gd name="connsiteY102" fmla="*/ 246757 h 455966"/>
                  <a:gd name="connsiteX103" fmla="*/ 353088 w 520380"/>
                  <a:gd name="connsiteY103" fmla="*/ 256030 h 455966"/>
                  <a:gd name="connsiteX104" fmla="*/ 377858 w 520380"/>
                  <a:gd name="connsiteY104" fmla="*/ 268097 h 455966"/>
                  <a:gd name="connsiteX105" fmla="*/ 380907 w 520380"/>
                  <a:gd name="connsiteY105" fmla="*/ 278386 h 455966"/>
                  <a:gd name="connsiteX106" fmla="*/ 388020 w 520380"/>
                  <a:gd name="connsiteY106" fmla="*/ 283467 h 455966"/>
                  <a:gd name="connsiteX107" fmla="*/ 396531 w 520380"/>
                  <a:gd name="connsiteY107" fmla="*/ 287532 h 455966"/>
                  <a:gd name="connsiteX108" fmla="*/ 400723 w 520380"/>
                  <a:gd name="connsiteY108" fmla="*/ 295280 h 455966"/>
                  <a:gd name="connsiteX109" fmla="*/ 396150 w 520380"/>
                  <a:gd name="connsiteY109" fmla="*/ 301123 h 455966"/>
                  <a:gd name="connsiteX110" fmla="*/ 397166 w 520380"/>
                  <a:gd name="connsiteY110" fmla="*/ 312937 h 455966"/>
                  <a:gd name="connsiteX111" fmla="*/ 405296 w 520380"/>
                  <a:gd name="connsiteY111" fmla="*/ 325131 h 455966"/>
                  <a:gd name="connsiteX112" fmla="*/ 415839 w 520380"/>
                  <a:gd name="connsiteY112" fmla="*/ 335801 h 455966"/>
                  <a:gd name="connsiteX113" fmla="*/ 430828 w 520380"/>
                  <a:gd name="connsiteY113" fmla="*/ 346726 h 455966"/>
                  <a:gd name="connsiteX114" fmla="*/ 442514 w 520380"/>
                  <a:gd name="connsiteY114" fmla="*/ 353077 h 455966"/>
                  <a:gd name="connsiteX115" fmla="*/ 438957 w 520380"/>
                  <a:gd name="connsiteY115" fmla="*/ 357650 h 455966"/>
                  <a:gd name="connsiteX116" fmla="*/ 427398 w 520380"/>
                  <a:gd name="connsiteY116" fmla="*/ 353204 h 455966"/>
                  <a:gd name="connsiteX117" fmla="*/ 416601 w 520380"/>
                  <a:gd name="connsiteY117" fmla="*/ 355744 h 455966"/>
                  <a:gd name="connsiteX118" fmla="*/ 424604 w 520380"/>
                  <a:gd name="connsiteY118" fmla="*/ 361333 h 455966"/>
                  <a:gd name="connsiteX119" fmla="*/ 436290 w 520380"/>
                  <a:gd name="connsiteY119" fmla="*/ 365779 h 455966"/>
                  <a:gd name="connsiteX120" fmla="*/ 445690 w 520380"/>
                  <a:gd name="connsiteY120" fmla="*/ 369971 h 455966"/>
                  <a:gd name="connsiteX121" fmla="*/ 440354 w 520380"/>
                  <a:gd name="connsiteY121" fmla="*/ 374163 h 455966"/>
                  <a:gd name="connsiteX122" fmla="*/ 428541 w 520380"/>
                  <a:gd name="connsiteY122" fmla="*/ 371622 h 455966"/>
                  <a:gd name="connsiteX123" fmla="*/ 421682 w 520380"/>
                  <a:gd name="connsiteY123" fmla="*/ 375306 h 455966"/>
                  <a:gd name="connsiteX124" fmla="*/ 429938 w 520380"/>
                  <a:gd name="connsiteY124" fmla="*/ 381784 h 455966"/>
                  <a:gd name="connsiteX125" fmla="*/ 437306 w 520380"/>
                  <a:gd name="connsiteY125" fmla="*/ 388136 h 455966"/>
                  <a:gd name="connsiteX126" fmla="*/ 434385 w 520380"/>
                  <a:gd name="connsiteY126" fmla="*/ 396138 h 455966"/>
                  <a:gd name="connsiteX127" fmla="*/ 434385 w 520380"/>
                  <a:gd name="connsiteY127" fmla="*/ 406427 h 455966"/>
                  <a:gd name="connsiteX128" fmla="*/ 426255 w 520380"/>
                  <a:gd name="connsiteY128" fmla="*/ 417733 h 455966"/>
                  <a:gd name="connsiteX129" fmla="*/ 428541 w 520380"/>
                  <a:gd name="connsiteY129" fmla="*/ 423957 h 455966"/>
                  <a:gd name="connsiteX130" fmla="*/ 435020 w 520380"/>
                  <a:gd name="connsiteY130" fmla="*/ 420654 h 455966"/>
                  <a:gd name="connsiteX131" fmla="*/ 443912 w 520380"/>
                  <a:gd name="connsiteY131" fmla="*/ 417097 h 455966"/>
                  <a:gd name="connsiteX132" fmla="*/ 444292 w 520380"/>
                  <a:gd name="connsiteY132" fmla="*/ 410238 h 455966"/>
                  <a:gd name="connsiteX133" fmla="*/ 447849 w 520380"/>
                  <a:gd name="connsiteY133" fmla="*/ 417097 h 455966"/>
                  <a:gd name="connsiteX134" fmla="*/ 453311 w 520380"/>
                  <a:gd name="connsiteY134" fmla="*/ 422432 h 455966"/>
                  <a:gd name="connsiteX135" fmla="*/ 463727 w 520380"/>
                  <a:gd name="connsiteY135" fmla="*/ 420273 h 455966"/>
                  <a:gd name="connsiteX136" fmla="*/ 476048 w 520380"/>
                  <a:gd name="connsiteY136" fmla="*/ 420400 h 455966"/>
                  <a:gd name="connsiteX137" fmla="*/ 485703 w 520380"/>
                  <a:gd name="connsiteY137" fmla="*/ 410746 h 455966"/>
                  <a:gd name="connsiteX138" fmla="*/ 492435 w 520380"/>
                  <a:gd name="connsiteY138" fmla="*/ 407444 h 455966"/>
                  <a:gd name="connsiteX139" fmla="*/ 491546 w 520380"/>
                  <a:gd name="connsiteY139" fmla="*/ 413795 h 455966"/>
                  <a:gd name="connsiteX140" fmla="*/ 485957 w 520380"/>
                  <a:gd name="connsiteY140" fmla="*/ 422305 h 455966"/>
                  <a:gd name="connsiteX141" fmla="*/ 492816 w 520380"/>
                  <a:gd name="connsiteY141" fmla="*/ 433103 h 455966"/>
                  <a:gd name="connsiteX142" fmla="*/ 513013 w 520380"/>
                  <a:gd name="connsiteY142" fmla="*/ 451013 h 455966"/>
                  <a:gd name="connsiteX143" fmla="*/ 520127 w 520380"/>
                  <a:gd name="connsiteY143" fmla="*/ 455967 h 455966"/>
                  <a:gd name="connsiteX144" fmla="*/ 520127 w 520380"/>
                  <a:gd name="connsiteY144" fmla="*/ 117826 h 45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20380" h="455966">
                    <a:moveTo>
                      <a:pt x="520381" y="117954"/>
                    </a:moveTo>
                    <a:cubicBezTo>
                      <a:pt x="515554" y="115921"/>
                      <a:pt x="513902" y="114143"/>
                      <a:pt x="507551" y="110713"/>
                    </a:cubicBezTo>
                    <a:cubicBezTo>
                      <a:pt x="499040" y="106140"/>
                      <a:pt x="490022" y="105505"/>
                      <a:pt x="471095" y="106521"/>
                    </a:cubicBezTo>
                    <a:cubicBezTo>
                      <a:pt x="452168" y="107537"/>
                      <a:pt x="464235" y="104235"/>
                      <a:pt x="453819" y="100678"/>
                    </a:cubicBezTo>
                    <a:cubicBezTo>
                      <a:pt x="443404" y="97121"/>
                      <a:pt x="445054" y="99408"/>
                      <a:pt x="434258" y="91914"/>
                    </a:cubicBezTo>
                    <a:cubicBezTo>
                      <a:pt x="423587" y="84419"/>
                      <a:pt x="421555" y="87340"/>
                      <a:pt x="401993" y="77560"/>
                    </a:cubicBezTo>
                    <a:cubicBezTo>
                      <a:pt x="382431" y="67779"/>
                      <a:pt x="394499" y="72733"/>
                      <a:pt x="387385" y="66127"/>
                    </a:cubicBezTo>
                    <a:cubicBezTo>
                      <a:pt x="380272" y="59649"/>
                      <a:pt x="375064" y="62189"/>
                      <a:pt x="365283" y="65492"/>
                    </a:cubicBezTo>
                    <a:cubicBezTo>
                      <a:pt x="355502" y="68795"/>
                      <a:pt x="362362" y="75527"/>
                      <a:pt x="345086" y="75527"/>
                    </a:cubicBezTo>
                    <a:cubicBezTo>
                      <a:pt x="327811" y="75527"/>
                      <a:pt x="336321" y="77179"/>
                      <a:pt x="335940" y="81116"/>
                    </a:cubicBezTo>
                    <a:cubicBezTo>
                      <a:pt x="335559" y="85054"/>
                      <a:pt x="337592" y="87340"/>
                      <a:pt x="337845" y="91914"/>
                    </a:cubicBezTo>
                    <a:cubicBezTo>
                      <a:pt x="338227" y="96486"/>
                      <a:pt x="334924" y="96486"/>
                      <a:pt x="326159" y="96740"/>
                    </a:cubicBezTo>
                    <a:cubicBezTo>
                      <a:pt x="317394" y="97121"/>
                      <a:pt x="319935" y="100932"/>
                      <a:pt x="310916" y="102584"/>
                    </a:cubicBezTo>
                    <a:cubicBezTo>
                      <a:pt x="301771" y="104235"/>
                      <a:pt x="298213" y="101313"/>
                      <a:pt x="292624" y="103854"/>
                    </a:cubicBezTo>
                    <a:cubicBezTo>
                      <a:pt x="287162" y="106394"/>
                      <a:pt x="272046" y="118970"/>
                      <a:pt x="268363" y="127353"/>
                    </a:cubicBezTo>
                    <a:cubicBezTo>
                      <a:pt x="264806" y="135864"/>
                      <a:pt x="266712" y="134213"/>
                      <a:pt x="260868" y="139675"/>
                    </a:cubicBezTo>
                    <a:cubicBezTo>
                      <a:pt x="255025" y="145137"/>
                      <a:pt x="250833" y="147804"/>
                      <a:pt x="248547" y="155299"/>
                    </a:cubicBezTo>
                    <a:cubicBezTo>
                      <a:pt x="246261" y="162793"/>
                      <a:pt x="238766" y="159237"/>
                      <a:pt x="234575" y="160507"/>
                    </a:cubicBezTo>
                    <a:cubicBezTo>
                      <a:pt x="230383" y="161777"/>
                      <a:pt x="226063" y="160888"/>
                      <a:pt x="221872" y="159237"/>
                    </a:cubicBezTo>
                    <a:cubicBezTo>
                      <a:pt x="217680" y="157585"/>
                      <a:pt x="216029" y="158220"/>
                      <a:pt x="213488" y="153394"/>
                    </a:cubicBezTo>
                    <a:cubicBezTo>
                      <a:pt x="210820" y="148439"/>
                      <a:pt x="212218" y="144883"/>
                      <a:pt x="208280" y="141707"/>
                    </a:cubicBezTo>
                    <a:cubicBezTo>
                      <a:pt x="204343" y="138404"/>
                      <a:pt x="203707" y="139421"/>
                      <a:pt x="201802" y="133197"/>
                    </a:cubicBezTo>
                    <a:cubicBezTo>
                      <a:pt x="199896" y="126972"/>
                      <a:pt x="198881" y="124051"/>
                      <a:pt x="193672" y="117572"/>
                    </a:cubicBezTo>
                    <a:cubicBezTo>
                      <a:pt x="188464" y="111094"/>
                      <a:pt x="191386" y="121764"/>
                      <a:pt x="190751" y="131926"/>
                    </a:cubicBezTo>
                    <a:cubicBezTo>
                      <a:pt x="190116" y="141961"/>
                      <a:pt x="186940" y="133197"/>
                      <a:pt x="183637" y="128624"/>
                    </a:cubicBezTo>
                    <a:cubicBezTo>
                      <a:pt x="180335" y="124051"/>
                      <a:pt x="180715" y="117191"/>
                      <a:pt x="180715" y="110713"/>
                    </a:cubicBezTo>
                    <a:cubicBezTo>
                      <a:pt x="180715" y="104235"/>
                      <a:pt x="180715" y="102965"/>
                      <a:pt x="179700" y="96359"/>
                    </a:cubicBezTo>
                    <a:cubicBezTo>
                      <a:pt x="178683" y="89881"/>
                      <a:pt x="175762" y="92802"/>
                      <a:pt x="174873" y="88865"/>
                    </a:cubicBezTo>
                    <a:cubicBezTo>
                      <a:pt x="173856" y="84927"/>
                      <a:pt x="175126" y="83276"/>
                      <a:pt x="171951" y="77179"/>
                    </a:cubicBezTo>
                    <a:cubicBezTo>
                      <a:pt x="168649" y="70954"/>
                      <a:pt x="169664" y="74257"/>
                      <a:pt x="169919" y="67144"/>
                    </a:cubicBezTo>
                    <a:cubicBezTo>
                      <a:pt x="170300" y="60030"/>
                      <a:pt x="173476" y="65492"/>
                      <a:pt x="176143" y="57108"/>
                    </a:cubicBezTo>
                    <a:cubicBezTo>
                      <a:pt x="178683" y="48725"/>
                      <a:pt x="176524" y="52281"/>
                      <a:pt x="171570" y="44152"/>
                    </a:cubicBezTo>
                    <a:cubicBezTo>
                      <a:pt x="166743" y="36022"/>
                      <a:pt x="168013" y="42882"/>
                      <a:pt x="164457" y="36022"/>
                    </a:cubicBezTo>
                    <a:cubicBezTo>
                      <a:pt x="160899" y="29163"/>
                      <a:pt x="166743" y="32720"/>
                      <a:pt x="166997" y="26876"/>
                    </a:cubicBezTo>
                    <a:cubicBezTo>
                      <a:pt x="167378" y="21033"/>
                      <a:pt x="160137" y="25225"/>
                      <a:pt x="155310" y="24971"/>
                    </a:cubicBezTo>
                    <a:cubicBezTo>
                      <a:pt x="150483" y="24590"/>
                      <a:pt x="143624" y="24971"/>
                      <a:pt x="132192" y="23320"/>
                    </a:cubicBezTo>
                    <a:cubicBezTo>
                      <a:pt x="120760" y="21668"/>
                      <a:pt x="124063" y="22939"/>
                      <a:pt x="110725" y="11634"/>
                    </a:cubicBezTo>
                    <a:cubicBezTo>
                      <a:pt x="109200" y="10363"/>
                      <a:pt x="107041" y="7696"/>
                      <a:pt x="100690" y="6045"/>
                    </a:cubicBezTo>
                    <a:cubicBezTo>
                      <a:pt x="94338" y="4393"/>
                      <a:pt x="95355" y="5917"/>
                      <a:pt x="92941" y="3123"/>
                    </a:cubicBezTo>
                    <a:cubicBezTo>
                      <a:pt x="90528" y="328"/>
                      <a:pt x="87352" y="455"/>
                      <a:pt x="82145" y="74"/>
                    </a:cubicBezTo>
                    <a:cubicBezTo>
                      <a:pt x="76936" y="-434"/>
                      <a:pt x="75285" y="1726"/>
                      <a:pt x="67536" y="4647"/>
                    </a:cubicBezTo>
                    <a:cubicBezTo>
                      <a:pt x="59788" y="7569"/>
                      <a:pt x="61693" y="10363"/>
                      <a:pt x="55850" y="14301"/>
                    </a:cubicBezTo>
                    <a:cubicBezTo>
                      <a:pt x="50007" y="18239"/>
                      <a:pt x="48737" y="17858"/>
                      <a:pt x="43275" y="19128"/>
                    </a:cubicBezTo>
                    <a:cubicBezTo>
                      <a:pt x="37939" y="20398"/>
                      <a:pt x="34637" y="22685"/>
                      <a:pt x="28285" y="23066"/>
                    </a:cubicBezTo>
                    <a:cubicBezTo>
                      <a:pt x="21934" y="23320"/>
                      <a:pt x="20029" y="23320"/>
                      <a:pt x="15583" y="25606"/>
                    </a:cubicBezTo>
                    <a:cubicBezTo>
                      <a:pt x="11137" y="27893"/>
                      <a:pt x="15075" y="31068"/>
                      <a:pt x="14948" y="36149"/>
                    </a:cubicBezTo>
                    <a:cubicBezTo>
                      <a:pt x="14821" y="41230"/>
                      <a:pt x="13296" y="43009"/>
                      <a:pt x="9232" y="46311"/>
                    </a:cubicBezTo>
                    <a:cubicBezTo>
                      <a:pt x="5167" y="49614"/>
                      <a:pt x="3897" y="49995"/>
                      <a:pt x="975" y="53298"/>
                    </a:cubicBezTo>
                    <a:cubicBezTo>
                      <a:pt x="-1947" y="56600"/>
                      <a:pt x="2118" y="55711"/>
                      <a:pt x="7580" y="56092"/>
                    </a:cubicBezTo>
                    <a:cubicBezTo>
                      <a:pt x="13043" y="56473"/>
                      <a:pt x="15329" y="56727"/>
                      <a:pt x="21426" y="60030"/>
                    </a:cubicBezTo>
                    <a:cubicBezTo>
                      <a:pt x="27523" y="63333"/>
                      <a:pt x="26888" y="61300"/>
                      <a:pt x="35780" y="60538"/>
                    </a:cubicBezTo>
                    <a:cubicBezTo>
                      <a:pt x="44545" y="59649"/>
                      <a:pt x="45688" y="61046"/>
                      <a:pt x="51023" y="62825"/>
                    </a:cubicBezTo>
                    <a:cubicBezTo>
                      <a:pt x="56358" y="64603"/>
                      <a:pt x="53690" y="65873"/>
                      <a:pt x="52928" y="71335"/>
                    </a:cubicBezTo>
                    <a:cubicBezTo>
                      <a:pt x="52293" y="76670"/>
                      <a:pt x="54452" y="78830"/>
                      <a:pt x="55977" y="84800"/>
                    </a:cubicBezTo>
                    <a:cubicBezTo>
                      <a:pt x="57628" y="90770"/>
                      <a:pt x="62837" y="94200"/>
                      <a:pt x="68553" y="100170"/>
                    </a:cubicBezTo>
                    <a:cubicBezTo>
                      <a:pt x="74268" y="106140"/>
                      <a:pt x="77698" y="102710"/>
                      <a:pt x="82398" y="101567"/>
                    </a:cubicBezTo>
                    <a:cubicBezTo>
                      <a:pt x="87098" y="100424"/>
                      <a:pt x="89004" y="101440"/>
                      <a:pt x="96371" y="98646"/>
                    </a:cubicBezTo>
                    <a:cubicBezTo>
                      <a:pt x="103738" y="95851"/>
                      <a:pt x="104755" y="102075"/>
                      <a:pt x="109327" y="103219"/>
                    </a:cubicBezTo>
                    <a:cubicBezTo>
                      <a:pt x="113901" y="104362"/>
                      <a:pt x="114027" y="102965"/>
                      <a:pt x="120252" y="100805"/>
                    </a:cubicBezTo>
                    <a:cubicBezTo>
                      <a:pt x="126476" y="98646"/>
                      <a:pt x="130160" y="101313"/>
                      <a:pt x="137273" y="98900"/>
                    </a:cubicBezTo>
                    <a:cubicBezTo>
                      <a:pt x="144386" y="96486"/>
                      <a:pt x="148324" y="98138"/>
                      <a:pt x="151754" y="98265"/>
                    </a:cubicBezTo>
                    <a:cubicBezTo>
                      <a:pt x="155184" y="98392"/>
                      <a:pt x="155692" y="100424"/>
                      <a:pt x="157597" y="103091"/>
                    </a:cubicBezTo>
                    <a:cubicBezTo>
                      <a:pt x="159502" y="105886"/>
                      <a:pt x="160392" y="108554"/>
                      <a:pt x="161154" y="111983"/>
                    </a:cubicBezTo>
                    <a:cubicBezTo>
                      <a:pt x="162043" y="115413"/>
                      <a:pt x="158360" y="117445"/>
                      <a:pt x="155819" y="120621"/>
                    </a:cubicBezTo>
                    <a:cubicBezTo>
                      <a:pt x="153151" y="123670"/>
                      <a:pt x="152516" y="126083"/>
                      <a:pt x="147816" y="126972"/>
                    </a:cubicBezTo>
                    <a:cubicBezTo>
                      <a:pt x="143116" y="127861"/>
                      <a:pt x="144132" y="123670"/>
                      <a:pt x="139306" y="122399"/>
                    </a:cubicBezTo>
                    <a:cubicBezTo>
                      <a:pt x="134605" y="121129"/>
                      <a:pt x="136003" y="126337"/>
                      <a:pt x="131430" y="127099"/>
                    </a:cubicBezTo>
                    <a:cubicBezTo>
                      <a:pt x="126857" y="127989"/>
                      <a:pt x="127746" y="124305"/>
                      <a:pt x="127238" y="119986"/>
                    </a:cubicBezTo>
                    <a:cubicBezTo>
                      <a:pt x="126730" y="115540"/>
                      <a:pt x="124825" y="116556"/>
                      <a:pt x="119109" y="115413"/>
                    </a:cubicBezTo>
                    <a:cubicBezTo>
                      <a:pt x="113392" y="114270"/>
                      <a:pt x="111614" y="116683"/>
                      <a:pt x="107550" y="119605"/>
                    </a:cubicBezTo>
                    <a:cubicBezTo>
                      <a:pt x="103485" y="122526"/>
                      <a:pt x="98785" y="131926"/>
                      <a:pt x="93831" y="133451"/>
                    </a:cubicBezTo>
                    <a:cubicBezTo>
                      <a:pt x="88877" y="134848"/>
                      <a:pt x="87479" y="131037"/>
                      <a:pt x="80620" y="126718"/>
                    </a:cubicBezTo>
                    <a:cubicBezTo>
                      <a:pt x="73761" y="122526"/>
                      <a:pt x="74904" y="127734"/>
                      <a:pt x="69061" y="128370"/>
                    </a:cubicBezTo>
                    <a:cubicBezTo>
                      <a:pt x="63217" y="129005"/>
                      <a:pt x="63217" y="129386"/>
                      <a:pt x="61566" y="133959"/>
                    </a:cubicBezTo>
                    <a:cubicBezTo>
                      <a:pt x="59915" y="138532"/>
                      <a:pt x="69568" y="138278"/>
                      <a:pt x="75666" y="141072"/>
                    </a:cubicBezTo>
                    <a:cubicBezTo>
                      <a:pt x="81890" y="143867"/>
                      <a:pt x="82525" y="146153"/>
                      <a:pt x="84684" y="149964"/>
                    </a:cubicBezTo>
                    <a:cubicBezTo>
                      <a:pt x="86844" y="153901"/>
                      <a:pt x="89893" y="156696"/>
                      <a:pt x="93958" y="160380"/>
                    </a:cubicBezTo>
                    <a:cubicBezTo>
                      <a:pt x="98023" y="164190"/>
                      <a:pt x="100055" y="165080"/>
                      <a:pt x="103103" y="170796"/>
                    </a:cubicBezTo>
                    <a:cubicBezTo>
                      <a:pt x="106152" y="176512"/>
                      <a:pt x="103358" y="181212"/>
                      <a:pt x="100055" y="187690"/>
                    </a:cubicBezTo>
                    <a:cubicBezTo>
                      <a:pt x="96625" y="194169"/>
                      <a:pt x="102849" y="195312"/>
                      <a:pt x="107168" y="198868"/>
                    </a:cubicBezTo>
                    <a:cubicBezTo>
                      <a:pt x="111614" y="202425"/>
                      <a:pt x="115933" y="198996"/>
                      <a:pt x="121649" y="196963"/>
                    </a:cubicBezTo>
                    <a:cubicBezTo>
                      <a:pt x="127365" y="194804"/>
                      <a:pt x="128635" y="193152"/>
                      <a:pt x="129779" y="187182"/>
                    </a:cubicBezTo>
                    <a:cubicBezTo>
                      <a:pt x="130922" y="181212"/>
                      <a:pt x="131557" y="179434"/>
                      <a:pt x="134605" y="173717"/>
                    </a:cubicBezTo>
                    <a:cubicBezTo>
                      <a:pt x="137654" y="168001"/>
                      <a:pt x="139941" y="168382"/>
                      <a:pt x="140956" y="160761"/>
                    </a:cubicBezTo>
                    <a:cubicBezTo>
                      <a:pt x="141973" y="153139"/>
                      <a:pt x="142735" y="155680"/>
                      <a:pt x="146927" y="147550"/>
                    </a:cubicBezTo>
                    <a:cubicBezTo>
                      <a:pt x="151119" y="139421"/>
                      <a:pt x="151119" y="143231"/>
                      <a:pt x="155437" y="141199"/>
                    </a:cubicBezTo>
                    <a:cubicBezTo>
                      <a:pt x="159630" y="139166"/>
                      <a:pt x="158867" y="143359"/>
                      <a:pt x="155819" y="145772"/>
                    </a:cubicBezTo>
                    <a:cubicBezTo>
                      <a:pt x="152770" y="148186"/>
                      <a:pt x="152135" y="149456"/>
                      <a:pt x="151119" y="153901"/>
                    </a:cubicBezTo>
                    <a:cubicBezTo>
                      <a:pt x="150103" y="158347"/>
                      <a:pt x="149848" y="159237"/>
                      <a:pt x="148833" y="162666"/>
                    </a:cubicBezTo>
                    <a:cubicBezTo>
                      <a:pt x="147816" y="166096"/>
                      <a:pt x="147054" y="167874"/>
                      <a:pt x="149213" y="170161"/>
                    </a:cubicBezTo>
                    <a:cubicBezTo>
                      <a:pt x="151373" y="172447"/>
                      <a:pt x="152389" y="169653"/>
                      <a:pt x="154548" y="172828"/>
                    </a:cubicBezTo>
                    <a:cubicBezTo>
                      <a:pt x="156708" y="176131"/>
                      <a:pt x="156327" y="179688"/>
                      <a:pt x="161662" y="182609"/>
                    </a:cubicBezTo>
                    <a:cubicBezTo>
                      <a:pt x="166997" y="185531"/>
                      <a:pt x="171316" y="181339"/>
                      <a:pt x="173094" y="182990"/>
                    </a:cubicBezTo>
                    <a:cubicBezTo>
                      <a:pt x="174873" y="184642"/>
                      <a:pt x="173856" y="185785"/>
                      <a:pt x="178938" y="187690"/>
                    </a:cubicBezTo>
                    <a:cubicBezTo>
                      <a:pt x="184018" y="189595"/>
                      <a:pt x="183765" y="188833"/>
                      <a:pt x="190369" y="192517"/>
                    </a:cubicBezTo>
                    <a:cubicBezTo>
                      <a:pt x="196848" y="196201"/>
                      <a:pt x="197229" y="193787"/>
                      <a:pt x="201929" y="191247"/>
                    </a:cubicBezTo>
                    <a:cubicBezTo>
                      <a:pt x="206629" y="188707"/>
                      <a:pt x="208661" y="191247"/>
                      <a:pt x="211709" y="192517"/>
                    </a:cubicBezTo>
                    <a:cubicBezTo>
                      <a:pt x="214759" y="193787"/>
                      <a:pt x="211709" y="194931"/>
                      <a:pt x="209296" y="196963"/>
                    </a:cubicBezTo>
                    <a:cubicBezTo>
                      <a:pt x="206882" y="198868"/>
                      <a:pt x="204723" y="198741"/>
                      <a:pt x="203326" y="201663"/>
                    </a:cubicBezTo>
                    <a:cubicBezTo>
                      <a:pt x="201802" y="204585"/>
                      <a:pt x="205232" y="205220"/>
                      <a:pt x="211583" y="209285"/>
                    </a:cubicBezTo>
                    <a:cubicBezTo>
                      <a:pt x="217934" y="213349"/>
                      <a:pt x="226572" y="214619"/>
                      <a:pt x="241561" y="219192"/>
                    </a:cubicBezTo>
                    <a:cubicBezTo>
                      <a:pt x="256550" y="223765"/>
                      <a:pt x="261630" y="226052"/>
                      <a:pt x="279287" y="231260"/>
                    </a:cubicBezTo>
                    <a:cubicBezTo>
                      <a:pt x="297071" y="236468"/>
                      <a:pt x="321205" y="245360"/>
                      <a:pt x="327683" y="246757"/>
                    </a:cubicBezTo>
                    <a:cubicBezTo>
                      <a:pt x="334162" y="248281"/>
                      <a:pt x="341910" y="251457"/>
                      <a:pt x="353088" y="256030"/>
                    </a:cubicBezTo>
                    <a:cubicBezTo>
                      <a:pt x="364267" y="260603"/>
                      <a:pt x="373413" y="263524"/>
                      <a:pt x="377858" y="268097"/>
                    </a:cubicBezTo>
                    <a:cubicBezTo>
                      <a:pt x="382304" y="272670"/>
                      <a:pt x="380145" y="273940"/>
                      <a:pt x="380907" y="278386"/>
                    </a:cubicBezTo>
                    <a:cubicBezTo>
                      <a:pt x="381669" y="282832"/>
                      <a:pt x="384337" y="282070"/>
                      <a:pt x="388020" y="283467"/>
                    </a:cubicBezTo>
                    <a:cubicBezTo>
                      <a:pt x="391704" y="284737"/>
                      <a:pt x="395134" y="284737"/>
                      <a:pt x="396531" y="287532"/>
                    </a:cubicBezTo>
                    <a:cubicBezTo>
                      <a:pt x="397801" y="290327"/>
                      <a:pt x="398818" y="291597"/>
                      <a:pt x="400723" y="295280"/>
                    </a:cubicBezTo>
                    <a:cubicBezTo>
                      <a:pt x="402628" y="298964"/>
                      <a:pt x="400215" y="297694"/>
                      <a:pt x="396150" y="301123"/>
                    </a:cubicBezTo>
                    <a:cubicBezTo>
                      <a:pt x="392085" y="304553"/>
                      <a:pt x="396785" y="306967"/>
                      <a:pt x="397166" y="312937"/>
                    </a:cubicBezTo>
                    <a:cubicBezTo>
                      <a:pt x="397420" y="318907"/>
                      <a:pt x="401231" y="322337"/>
                      <a:pt x="405296" y="325131"/>
                    </a:cubicBezTo>
                    <a:cubicBezTo>
                      <a:pt x="409360" y="327926"/>
                      <a:pt x="414823" y="333007"/>
                      <a:pt x="415839" y="335801"/>
                    </a:cubicBezTo>
                    <a:cubicBezTo>
                      <a:pt x="416855" y="338596"/>
                      <a:pt x="425874" y="343423"/>
                      <a:pt x="430828" y="346726"/>
                    </a:cubicBezTo>
                    <a:cubicBezTo>
                      <a:pt x="435782" y="350028"/>
                      <a:pt x="438957" y="351933"/>
                      <a:pt x="442514" y="353077"/>
                    </a:cubicBezTo>
                    <a:cubicBezTo>
                      <a:pt x="446071" y="354220"/>
                      <a:pt x="443149" y="355363"/>
                      <a:pt x="438957" y="357650"/>
                    </a:cubicBezTo>
                    <a:cubicBezTo>
                      <a:pt x="434765" y="359936"/>
                      <a:pt x="431971" y="355490"/>
                      <a:pt x="427398" y="353204"/>
                    </a:cubicBezTo>
                    <a:cubicBezTo>
                      <a:pt x="422825" y="350917"/>
                      <a:pt x="418634" y="354474"/>
                      <a:pt x="416601" y="355744"/>
                    </a:cubicBezTo>
                    <a:cubicBezTo>
                      <a:pt x="414696" y="357015"/>
                      <a:pt x="420666" y="360190"/>
                      <a:pt x="424604" y="361333"/>
                    </a:cubicBezTo>
                    <a:cubicBezTo>
                      <a:pt x="428541" y="362477"/>
                      <a:pt x="432606" y="365271"/>
                      <a:pt x="436290" y="365779"/>
                    </a:cubicBezTo>
                    <a:cubicBezTo>
                      <a:pt x="439974" y="366287"/>
                      <a:pt x="443149" y="366542"/>
                      <a:pt x="445690" y="369971"/>
                    </a:cubicBezTo>
                    <a:cubicBezTo>
                      <a:pt x="448230" y="373401"/>
                      <a:pt x="445054" y="373401"/>
                      <a:pt x="440354" y="374163"/>
                    </a:cubicBezTo>
                    <a:cubicBezTo>
                      <a:pt x="435655" y="375052"/>
                      <a:pt x="433368" y="374036"/>
                      <a:pt x="428541" y="371622"/>
                    </a:cubicBezTo>
                    <a:cubicBezTo>
                      <a:pt x="423714" y="369209"/>
                      <a:pt x="422825" y="371622"/>
                      <a:pt x="421682" y="375306"/>
                    </a:cubicBezTo>
                    <a:cubicBezTo>
                      <a:pt x="420539" y="379117"/>
                      <a:pt x="424731" y="378609"/>
                      <a:pt x="429938" y="381784"/>
                    </a:cubicBezTo>
                    <a:cubicBezTo>
                      <a:pt x="435147" y="385087"/>
                      <a:pt x="434639" y="385214"/>
                      <a:pt x="437306" y="388136"/>
                    </a:cubicBezTo>
                    <a:cubicBezTo>
                      <a:pt x="439847" y="391057"/>
                      <a:pt x="438577" y="392073"/>
                      <a:pt x="434385" y="396138"/>
                    </a:cubicBezTo>
                    <a:cubicBezTo>
                      <a:pt x="430193" y="400203"/>
                      <a:pt x="434385" y="401854"/>
                      <a:pt x="434385" y="406427"/>
                    </a:cubicBezTo>
                    <a:cubicBezTo>
                      <a:pt x="434385" y="411000"/>
                      <a:pt x="429938" y="414684"/>
                      <a:pt x="426255" y="417733"/>
                    </a:cubicBezTo>
                    <a:cubicBezTo>
                      <a:pt x="422444" y="420781"/>
                      <a:pt x="425238" y="421289"/>
                      <a:pt x="428541" y="423957"/>
                    </a:cubicBezTo>
                    <a:cubicBezTo>
                      <a:pt x="431844" y="426624"/>
                      <a:pt x="432733" y="422051"/>
                      <a:pt x="435020" y="420654"/>
                    </a:cubicBezTo>
                    <a:cubicBezTo>
                      <a:pt x="437306" y="419384"/>
                      <a:pt x="443022" y="419511"/>
                      <a:pt x="443912" y="417097"/>
                    </a:cubicBezTo>
                    <a:cubicBezTo>
                      <a:pt x="444928" y="414684"/>
                      <a:pt x="443530" y="412270"/>
                      <a:pt x="444292" y="410238"/>
                    </a:cubicBezTo>
                    <a:cubicBezTo>
                      <a:pt x="444928" y="408333"/>
                      <a:pt x="447214" y="412906"/>
                      <a:pt x="447849" y="417097"/>
                    </a:cubicBezTo>
                    <a:cubicBezTo>
                      <a:pt x="448484" y="421289"/>
                      <a:pt x="450136" y="420908"/>
                      <a:pt x="453311" y="422432"/>
                    </a:cubicBezTo>
                    <a:cubicBezTo>
                      <a:pt x="456614" y="424084"/>
                      <a:pt x="459790" y="422814"/>
                      <a:pt x="463727" y="420273"/>
                    </a:cubicBezTo>
                    <a:cubicBezTo>
                      <a:pt x="467665" y="417859"/>
                      <a:pt x="469444" y="420146"/>
                      <a:pt x="476048" y="420400"/>
                    </a:cubicBezTo>
                    <a:cubicBezTo>
                      <a:pt x="482781" y="420781"/>
                      <a:pt x="481384" y="415700"/>
                      <a:pt x="485703" y="410746"/>
                    </a:cubicBezTo>
                    <a:cubicBezTo>
                      <a:pt x="489895" y="405919"/>
                      <a:pt x="489132" y="407316"/>
                      <a:pt x="492435" y="407444"/>
                    </a:cubicBezTo>
                    <a:cubicBezTo>
                      <a:pt x="495738" y="407570"/>
                      <a:pt x="491927" y="412270"/>
                      <a:pt x="491546" y="413795"/>
                    </a:cubicBezTo>
                    <a:cubicBezTo>
                      <a:pt x="491164" y="415192"/>
                      <a:pt x="488243" y="418368"/>
                      <a:pt x="485957" y="422305"/>
                    </a:cubicBezTo>
                    <a:cubicBezTo>
                      <a:pt x="483670" y="426243"/>
                      <a:pt x="490149" y="428530"/>
                      <a:pt x="492816" y="433103"/>
                    </a:cubicBezTo>
                    <a:cubicBezTo>
                      <a:pt x="495357" y="437675"/>
                      <a:pt x="505518" y="446059"/>
                      <a:pt x="513013" y="451013"/>
                    </a:cubicBezTo>
                    <a:cubicBezTo>
                      <a:pt x="515807" y="452918"/>
                      <a:pt x="518094" y="454316"/>
                      <a:pt x="520127" y="455967"/>
                    </a:cubicBezTo>
                    <a:lnTo>
                      <a:pt x="520127" y="117826"/>
                    </a:lnTo>
                    <a:close/>
                  </a:path>
                </a:pathLst>
              </a:custGeom>
              <a:solidFill>
                <a:srgbClr val="FFFFFF"/>
              </a:solidFill>
              <a:ln w="12700" cap="flat">
                <a:noFill/>
                <a:prstDash val="solid"/>
                <a:miter/>
              </a:ln>
            </p:spPr>
            <p:txBody>
              <a:bodyPr rtlCol="0" anchor="ctr"/>
              <a:lstStyle/>
              <a:p>
                <a:endParaRPr lang="en-GB"/>
              </a:p>
            </p:txBody>
          </p:sp>
          <p:sp>
            <p:nvSpPr>
              <p:cNvPr id="1484" name="Freeform: Shape 1483">
                <a:extLst>
                  <a:ext uri="{FF2B5EF4-FFF2-40B4-BE49-F238E27FC236}">
                    <a16:creationId xmlns:a16="http://schemas.microsoft.com/office/drawing/2014/main" id="{6093BEF8-406E-C943-CB4B-C909F1C21BCC}"/>
                  </a:ext>
                </a:extLst>
              </p:cNvPr>
              <p:cNvSpPr/>
              <p:nvPr/>
            </p:nvSpPr>
            <p:spPr>
              <a:xfrm>
                <a:off x="11527676" y="3444382"/>
                <a:ext cx="16265" cy="24347"/>
              </a:xfrm>
              <a:custGeom>
                <a:avLst/>
                <a:gdLst>
                  <a:gd name="connsiteX0" fmla="*/ 6899 w 16265"/>
                  <a:gd name="connsiteY0" fmla="*/ 22598 h 24347"/>
                  <a:gd name="connsiteX1" fmla="*/ 13123 w 16265"/>
                  <a:gd name="connsiteY1" fmla="*/ 14468 h 24347"/>
                  <a:gd name="connsiteX2" fmla="*/ 16045 w 16265"/>
                  <a:gd name="connsiteY2" fmla="*/ 8117 h 24347"/>
                  <a:gd name="connsiteX3" fmla="*/ 9566 w 16265"/>
                  <a:gd name="connsiteY3" fmla="*/ 2782 h 24347"/>
                  <a:gd name="connsiteX4" fmla="*/ 929 w 16265"/>
                  <a:gd name="connsiteY4" fmla="*/ 8752 h 24347"/>
                  <a:gd name="connsiteX5" fmla="*/ 1310 w 16265"/>
                  <a:gd name="connsiteY5" fmla="*/ 18025 h 24347"/>
                  <a:gd name="connsiteX6" fmla="*/ 7025 w 16265"/>
                  <a:gd name="connsiteY6" fmla="*/ 22598 h 2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65" h="24347">
                    <a:moveTo>
                      <a:pt x="6899" y="22598"/>
                    </a:moveTo>
                    <a:cubicBezTo>
                      <a:pt x="10583" y="18406"/>
                      <a:pt x="10583" y="17771"/>
                      <a:pt x="13123" y="14468"/>
                    </a:cubicBezTo>
                    <a:cubicBezTo>
                      <a:pt x="15537" y="11166"/>
                      <a:pt x="16807" y="16374"/>
                      <a:pt x="16045" y="8117"/>
                    </a:cubicBezTo>
                    <a:cubicBezTo>
                      <a:pt x="15282" y="-139"/>
                      <a:pt x="13885" y="-2426"/>
                      <a:pt x="9566" y="2782"/>
                    </a:cubicBezTo>
                    <a:cubicBezTo>
                      <a:pt x="3977" y="7482"/>
                      <a:pt x="1563" y="4179"/>
                      <a:pt x="929" y="8752"/>
                    </a:cubicBezTo>
                    <a:cubicBezTo>
                      <a:pt x="294" y="13325"/>
                      <a:pt x="-976" y="13325"/>
                      <a:pt x="1310" y="18025"/>
                    </a:cubicBezTo>
                    <a:cubicBezTo>
                      <a:pt x="3596" y="22725"/>
                      <a:pt x="3215" y="26790"/>
                      <a:pt x="7025" y="22598"/>
                    </a:cubicBezTo>
                    <a:close/>
                  </a:path>
                </a:pathLst>
              </a:custGeom>
              <a:solidFill>
                <a:srgbClr val="FFFFFF"/>
              </a:solidFill>
              <a:ln w="12700" cap="flat">
                <a:noFill/>
                <a:prstDash val="solid"/>
                <a:miter/>
              </a:ln>
            </p:spPr>
            <p:txBody>
              <a:bodyPr rtlCol="0" anchor="ctr"/>
              <a:lstStyle/>
              <a:p>
                <a:endParaRPr lang="en-GB"/>
              </a:p>
            </p:txBody>
          </p:sp>
          <p:sp>
            <p:nvSpPr>
              <p:cNvPr id="1485" name="Freeform: Shape 1484">
                <a:extLst>
                  <a:ext uri="{FF2B5EF4-FFF2-40B4-BE49-F238E27FC236}">
                    <a16:creationId xmlns:a16="http://schemas.microsoft.com/office/drawing/2014/main" id="{AD5FB8E0-2D09-8327-EE5B-4144624BED14}"/>
                  </a:ext>
                </a:extLst>
              </p:cNvPr>
              <p:cNvSpPr/>
              <p:nvPr/>
            </p:nvSpPr>
            <p:spPr>
              <a:xfrm>
                <a:off x="11605844" y="3639038"/>
                <a:ext cx="10033" cy="5930"/>
              </a:xfrm>
              <a:custGeom>
                <a:avLst/>
                <a:gdLst>
                  <a:gd name="connsiteX0" fmla="*/ 9519 w 10033"/>
                  <a:gd name="connsiteY0" fmla="*/ 3491 h 5930"/>
                  <a:gd name="connsiteX1" fmla="*/ 5708 w 10033"/>
                  <a:gd name="connsiteY1" fmla="*/ 442 h 5930"/>
                  <a:gd name="connsiteX2" fmla="*/ 1516 w 10033"/>
                  <a:gd name="connsiteY2" fmla="*/ 5904 h 5930"/>
                  <a:gd name="connsiteX3" fmla="*/ 9519 w 10033"/>
                  <a:gd name="connsiteY3" fmla="*/ 3491 h 5930"/>
                </a:gdLst>
                <a:ahLst/>
                <a:cxnLst>
                  <a:cxn ang="0">
                    <a:pos x="connsiteX0" y="connsiteY0"/>
                  </a:cxn>
                  <a:cxn ang="0">
                    <a:pos x="connsiteX1" y="connsiteY1"/>
                  </a:cxn>
                  <a:cxn ang="0">
                    <a:pos x="connsiteX2" y="connsiteY2"/>
                  </a:cxn>
                  <a:cxn ang="0">
                    <a:pos x="connsiteX3" y="connsiteY3"/>
                  </a:cxn>
                </a:cxnLst>
                <a:rect l="l" t="t" r="r" b="b"/>
                <a:pathLst>
                  <a:path w="10033" h="5930">
                    <a:moveTo>
                      <a:pt x="9519" y="3491"/>
                    </a:moveTo>
                    <a:cubicBezTo>
                      <a:pt x="11043" y="1204"/>
                      <a:pt x="9010" y="-955"/>
                      <a:pt x="5708" y="442"/>
                    </a:cubicBezTo>
                    <a:cubicBezTo>
                      <a:pt x="2151" y="2602"/>
                      <a:pt x="-2422" y="5777"/>
                      <a:pt x="1516" y="5904"/>
                    </a:cubicBezTo>
                    <a:cubicBezTo>
                      <a:pt x="5454" y="6032"/>
                      <a:pt x="7994" y="5777"/>
                      <a:pt x="9519" y="3491"/>
                    </a:cubicBezTo>
                    <a:close/>
                  </a:path>
                </a:pathLst>
              </a:custGeom>
              <a:solidFill>
                <a:srgbClr val="FFFFFF"/>
              </a:solidFill>
              <a:ln w="12700" cap="flat">
                <a:noFill/>
                <a:prstDash val="solid"/>
                <a:miter/>
              </a:ln>
            </p:spPr>
            <p:txBody>
              <a:bodyPr rtlCol="0" anchor="ctr"/>
              <a:lstStyle/>
              <a:p>
                <a:endParaRPr lang="en-GB"/>
              </a:p>
            </p:txBody>
          </p:sp>
          <p:sp>
            <p:nvSpPr>
              <p:cNvPr id="1486" name="Freeform: Shape 1485">
                <a:extLst>
                  <a:ext uri="{FF2B5EF4-FFF2-40B4-BE49-F238E27FC236}">
                    <a16:creationId xmlns:a16="http://schemas.microsoft.com/office/drawing/2014/main" id="{D2FF051E-A0D0-1CBF-B4A4-4CD797FCF84E}"/>
                  </a:ext>
                </a:extLst>
              </p:cNvPr>
              <p:cNvSpPr/>
              <p:nvPr/>
            </p:nvSpPr>
            <p:spPr>
              <a:xfrm>
                <a:off x="11585221" y="3573650"/>
                <a:ext cx="11453" cy="13888"/>
              </a:xfrm>
              <a:custGeom>
                <a:avLst/>
                <a:gdLst>
                  <a:gd name="connsiteX0" fmla="*/ 8040 w 11453"/>
                  <a:gd name="connsiteY0" fmla="*/ 7525 h 13888"/>
                  <a:gd name="connsiteX1" fmla="*/ 38 w 11453"/>
                  <a:gd name="connsiteY1" fmla="*/ 1809 h 13888"/>
                  <a:gd name="connsiteX2" fmla="*/ 2959 w 11453"/>
                  <a:gd name="connsiteY2" fmla="*/ 6890 h 13888"/>
                  <a:gd name="connsiteX3" fmla="*/ 6262 w 11453"/>
                  <a:gd name="connsiteY3" fmla="*/ 12352 h 13888"/>
                  <a:gd name="connsiteX4" fmla="*/ 11343 w 11453"/>
                  <a:gd name="connsiteY4" fmla="*/ 12352 h 13888"/>
                  <a:gd name="connsiteX5" fmla="*/ 8040 w 11453"/>
                  <a:gd name="connsiteY5" fmla="*/ 7525 h 1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3" h="13888">
                    <a:moveTo>
                      <a:pt x="8040" y="7525"/>
                    </a:moveTo>
                    <a:cubicBezTo>
                      <a:pt x="7024" y="4731"/>
                      <a:pt x="-597" y="-3653"/>
                      <a:pt x="38" y="1809"/>
                    </a:cubicBezTo>
                    <a:cubicBezTo>
                      <a:pt x="545" y="5112"/>
                      <a:pt x="165" y="3207"/>
                      <a:pt x="2959" y="6890"/>
                    </a:cubicBezTo>
                    <a:cubicBezTo>
                      <a:pt x="5754" y="10447"/>
                      <a:pt x="2705" y="11336"/>
                      <a:pt x="6262" y="12352"/>
                    </a:cubicBezTo>
                    <a:cubicBezTo>
                      <a:pt x="9818" y="13496"/>
                      <a:pt x="11978" y="15147"/>
                      <a:pt x="11343" y="12352"/>
                    </a:cubicBezTo>
                    <a:cubicBezTo>
                      <a:pt x="10707" y="9558"/>
                      <a:pt x="9056" y="10193"/>
                      <a:pt x="8040" y="7525"/>
                    </a:cubicBezTo>
                    <a:close/>
                  </a:path>
                </a:pathLst>
              </a:custGeom>
              <a:solidFill>
                <a:srgbClr val="FFFFFF"/>
              </a:solidFill>
              <a:ln w="12700" cap="flat">
                <a:noFill/>
                <a:prstDash val="solid"/>
                <a:miter/>
              </a:ln>
            </p:spPr>
            <p:txBody>
              <a:bodyPr rtlCol="0" anchor="ctr"/>
              <a:lstStyle/>
              <a:p>
                <a:endParaRPr lang="en-GB"/>
              </a:p>
            </p:txBody>
          </p:sp>
          <p:sp>
            <p:nvSpPr>
              <p:cNvPr id="1487" name="Freeform: Shape 1486">
                <a:extLst>
                  <a:ext uri="{FF2B5EF4-FFF2-40B4-BE49-F238E27FC236}">
                    <a16:creationId xmlns:a16="http://schemas.microsoft.com/office/drawing/2014/main" id="{DACF4BF0-BAB9-0421-6BF5-CDE6F7BCE6BE}"/>
                  </a:ext>
                </a:extLst>
              </p:cNvPr>
              <p:cNvSpPr/>
              <p:nvPr/>
            </p:nvSpPr>
            <p:spPr>
              <a:xfrm>
                <a:off x="11490805" y="3495805"/>
                <a:ext cx="65124" cy="125352"/>
              </a:xfrm>
              <a:custGeom>
                <a:avLst/>
                <a:gdLst>
                  <a:gd name="connsiteX0" fmla="*/ 37418 w 65124"/>
                  <a:gd name="connsiteY0" fmla="*/ 61998 h 125352"/>
                  <a:gd name="connsiteX1" fmla="*/ 57615 w 65124"/>
                  <a:gd name="connsiteY1" fmla="*/ 67968 h 125352"/>
                  <a:gd name="connsiteX2" fmla="*/ 64601 w 65124"/>
                  <a:gd name="connsiteY2" fmla="*/ 66824 h 125352"/>
                  <a:gd name="connsiteX3" fmla="*/ 57742 w 65124"/>
                  <a:gd name="connsiteY3" fmla="*/ 59076 h 125352"/>
                  <a:gd name="connsiteX4" fmla="*/ 48342 w 65124"/>
                  <a:gd name="connsiteY4" fmla="*/ 50820 h 125352"/>
                  <a:gd name="connsiteX5" fmla="*/ 36021 w 65124"/>
                  <a:gd name="connsiteY5" fmla="*/ 42309 h 125352"/>
                  <a:gd name="connsiteX6" fmla="*/ 38816 w 65124"/>
                  <a:gd name="connsiteY6" fmla="*/ 33671 h 125352"/>
                  <a:gd name="connsiteX7" fmla="*/ 48850 w 65124"/>
                  <a:gd name="connsiteY7" fmla="*/ 29987 h 125352"/>
                  <a:gd name="connsiteX8" fmla="*/ 58631 w 65124"/>
                  <a:gd name="connsiteY8" fmla="*/ 24017 h 125352"/>
                  <a:gd name="connsiteX9" fmla="*/ 62315 w 65124"/>
                  <a:gd name="connsiteY9" fmla="*/ 14236 h 125352"/>
                  <a:gd name="connsiteX10" fmla="*/ 61045 w 65124"/>
                  <a:gd name="connsiteY10" fmla="*/ 2677 h 125352"/>
                  <a:gd name="connsiteX11" fmla="*/ 52788 w 65124"/>
                  <a:gd name="connsiteY11" fmla="*/ 1407 h 125352"/>
                  <a:gd name="connsiteX12" fmla="*/ 42372 w 65124"/>
                  <a:gd name="connsiteY12" fmla="*/ 4201 h 125352"/>
                  <a:gd name="connsiteX13" fmla="*/ 35513 w 65124"/>
                  <a:gd name="connsiteY13" fmla="*/ 8774 h 125352"/>
                  <a:gd name="connsiteX14" fmla="*/ 33607 w 65124"/>
                  <a:gd name="connsiteY14" fmla="*/ 16396 h 125352"/>
                  <a:gd name="connsiteX15" fmla="*/ 30686 w 65124"/>
                  <a:gd name="connsiteY15" fmla="*/ 23763 h 125352"/>
                  <a:gd name="connsiteX16" fmla="*/ 23318 w 65124"/>
                  <a:gd name="connsiteY16" fmla="*/ 27320 h 125352"/>
                  <a:gd name="connsiteX17" fmla="*/ 19889 w 65124"/>
                  <a:gd name="connsiteY17" fmla="*/ 36593 h 125352"/>
                  <a:gd name="connsiteX18" fmla="*/ 15315 w 65124"/>
                  <a:gd name="connsiteY18" fmla="*/ 40276 h 125352"/>
                  <a:gd name="connsiteX19" fmla="*/ 7694 w 65124"/>
                  <a:gd name="connsiteY19" fmla="*/ 38879 h 125352"/>
                  <a:gd name="connsiteX20" fmla="*/ 1978 w 65124"/>
                  <a:gd name="connsiteY20" fmla="*/ 43579 h 125352"/>
                  <a:gd name="connsiteX21" fmla="*/ 1978 w 65124"/>
                  <a:gd name="connsiteY21" fmla="*/ 48914 h 125352"/>
                  <a:gd name="connsiteX22" fmla="*/ 835 w 65124"/>
                  <a:gd name="connsiteY22" fmla="*/ 54630 h 125352"/>
                  <a:gd name="connsiteX23" fmla="*/ 4900 w 65124"/>
                  <a:gd name="connsiteY23" fmla="*/ 59838 h 125352"/>
                  <a:gd name="connsiteX24" fmla="*/ 8329 w 65124"/>
                  <a:gd name="connsiteY24" fmla="*/ 63776 h 125352"/>
                  <a:gd name="connsiteX25" fmla="*/ 7821 w 65124"/>
                  <a:gd name="connsiteY25" fmla="*/ 72287 h 125352"/>
                  <a:gd name="connsiteX26" fmla="*/ 9219 w 65124"/>
                  <a:gd name="connsiteY26" fmla="*/ 84989 h 125352"/>
                  <a:gd name="connsiteX27" fmla="*/ 8838 w 65124"/>
                  <a:gd name="connsiteY27" fmla="*/ 94516 h 125352"/>
                  <a:gd name="connsiteX28" fmla="*/ 13411 w 65124"/>
                  <a:gd name="connsiteY28" fmla="*/ 104043 h 125352"/>
                  <a:gd name="connsiteX29" fmla="*/ 23318 w 65124"/>
                  <a:gd name="connsiteY29" fmla="*/ 113824 h 125352"/>
                  <a:gd name="connsiteX30" fmla="*/ 38181 w 65124"/>
                  <a:gd name="connsiteY30" fmla="*/ 124113 h 125352"/>
                  <a:gd name="connsiteX31" fmla="*/ 43388 w 65124"/>
                  <a:gd name="connsiteY31" fmla="*/ 122208 h 125352"/>
                  <a:gd name="connsiteX32" fmla="*/ 33607 w 65124"/>
                  <a:gd name="connsiteY32" fmla="*/ 110140 h 125352"/>
                  <a:gd name="connsiteX33" fmla="*/ 22937 w 65124"/>
                  <a:gd name="connsiteY33" fmla="*/ 96803 h 125352"/>
                  <a:gd name="connsiteX34" fmla="*/ 19635 w 65124"/>
                  <a:gd name="connsiteY34" fmla="*/ 87276 h 125352"/>
                  <a:gd name="connsiteX35" fmla="*/ 17475 w 65124"/>
                  <a:gd name="connsiteY35" fmla="*/ 79400 h 125352"/>
                  <a:gd name="connsiteX36" fmla="*/ 19889 w 65124"/>
                  <a:gd name="connsiteY36" fmla="*/ 70381 h 125352"/>
                  <a:gd name="connsiteX37" fmla="*/ 18745 w 65124"/>
                  <a:gd name="connsiteY37" fmla="*/ 59584 h 125352"/>
                  <a:gd name="connsiteX38" fmla="*/ 37291 w 65124"/>
                  <a:gd name="connsiteY38" fmla="*/ 62506 h 12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124" h="125352">
                    <a:moveTo>
                      <a:pt x="37418" y="61998"/>
                    </a:moveTo>
                    <a:cubicBezTo>
                      <a:pt x="43896" y="62506"/>
                      <a:pt x="53423" y="66571"/>
                      <a:pt x="57615" y="67968"/>
                    </a:cubicBezTo>
                    <a:cubicBezTo>
                      <a:pt x="61807" y="69365"/>
                      <a:pt x="66761" y="70000"/>
                      <a:pt x="64601" y="66824"/>
                    </a:cubicBezTo>
                    <a:cubicBezTo>
                      <a:pt x="62442" y="63776"/>
                      <a:pt x="59394" y="62887"/>
                      <a:pt x="57742" y="59076"/>
                    </a:cubicBezTo>
                    <a:cubicBezTo>
                      <a:pt x="56091" y="55138"/>
                      <a:pt x="51518" y="51963"/>
                      <a:pt x="48342" y="50820"/>
                    </a:cubicBezTo>
                    <a:cubicBezTo>
                      <a:pt x="45040" y="49676"/>
                      <a:pt x="35513" y="46628"/>
                      <a:pt x="36021" y="42309"/>
                    </a:cubicBezTo>
                    <a:cubicBezTo>
                      <a:pt x="36529" y="38117"/>
                      <a:pt x="34751" y="34941"/>
                      <a:pt x="38816" y="33671"/>
                    </a:cubicBezTo>
                    <a:cubicBezTo>
                      <a:pt x="42880" y="32401"/>
                      <a:pt x="43388" y="33036"/>
                      <a:pt x="48850" y="29987"/>
                    </a:cubicBezTo>
                    <a:cubicBezTo>
                      <a:pt x="54312" y="26939"/>
                      <a:pt x="55836" y="28336"/>
                      <a:pt x="58631" y="24017"/>
                    </a:cubicBezTo>
                    <a:cubicBezTo>
                      <a:pt x="61426" y="19571"/>
                      <a:pt x="63204" y="20969"/>
                      <a:pt x="62315" y="14236"/>
                    </a:cubicBezTo>
                    <a:cubicBezTo>
                      <a:pt x="61553" y="7631"/>
                      <a:pt x="64475" y="5091"/>
                      <a:pt x="61045" y="2677"/>
                    </a:cubicBezTo>
                    <a:cubicBezTo>
                      <a:pt x="57615" y="263"/>
                      <a:pt x="58250" y="-1261"/>
                      <a:pt x="52788" y="1407"/>
                    </a:cubicBezTo>
                    <a:cubicBezTo>
                      <a:pt x="47199" y="3947"/>
                      <a:pt x="46564" y="1407"/>
                      <a:pt x="42372" y="4201"/>
                    </a:cubicBezTo>
                    <a:cubicBezTo>
                      <a:pt x="38181" y="6996"/>
                      <a:pt x="36402" y="4963"/>
                      <a:pt x="35513" y="8774"/>
                    </a:cubicBezTo>
                    <a:cubicBezTo>
                      <a:pt x="34751" y="12458"/>
                      <a:pt x="33607" y="11823"/>
                      <a:pt x="33607" y="16396"/>
                    </a:cubicBezTo>
                    <a:cubicBezTo>
                      <a:pt x="33607" y="20969"/>
                      <a:pt x="34243" y="22112"/>
                      <a:pt x="30686" y="23763"/>
                    </a:cubicBezTo>
                    <a:cubicBezTo>
                      <a:pt x="27129" y="25415"/>
                      <a:pt x="25604" y="23636"/>
                      <a:pt x="23318" y="27320"/>
                    </a:cubicBezTo>
                    <a:cubicBezTo>
                      <a:pt x="21032" y="31130"/>
                      <a:pt x="20142" y="33163"/>
                      <a:pt x="19889" y="36593"/>
                    </a:cubicBezTo>
                    <a:cubicBezTo>
                      <a:pt x="19762" y="40022"/>
                      <a:pt x="18873" y="40912"/>
                      <a:pt x="15315" y="40276"/>
                    </a:cubicBezTo>
                    <a:cubicBezTo>
                      <a:pt x="11759" y="39641"/>
                      <a:pt x="11124" y="37736"/>
                      <a:pt x="7694" y="38879"/>
                    </a:cubicBezTo>
                    <a:cubicBezTo>
                      <a:pt x="4264" y="40022"/>
                      <a:pt x="1978" y="40150"/>
                      <a:pt x="1978" y="43579"/>
                    </a:cubicBezTo>
                    <a:cubicBezTo>
                      <a:pt x="1978" y="47009"/>
                      <a:pt x="3249" y="45484"/>
                      <a:pt x="1978" y="48914"/>
                    </a:cubicBezTo>
                    <a:cubicBezTo>
                      <a:pt x="708" y="52344"/>
                      <a:pt x="-1070" y="51073"/>
                      <a:pt x="835" y="54630"/>
                    </a:cubicBezTo>
                    <a:cubicBezTo>
                      <a:pt x="2740" y="58187"/>
                      <a:pt x="1978" y="57679"/>
                      <a:pt x="4900" y="59838"/>
                    </a:cubicBezTo>
                    <a:cubicBezTo>
                      <a:pt x="7821" y="61998"/>
                      <a:pt x="8329" y="58822"/>
                      <a:pt x="8329" y="63776"/>
                    </a:cubicBezTo>
                    <a:cubicBezTo>
                      <a:pt x="8329" y="68730"/>
                      <a:pt x="8076" y="68857"/>
                      <a:pt x="7821" y="72287"/>
                    </a:cubicBezTo>
                    <a:cubicBezTo>
                      <a:pt x="7694" y="75716"/>
                      <a:pt x="9854" y="79781"/>
                      <a:pt x="9219" y="84989"/>
                    </a:cubicBezTo>
                    <a:cubicBezTo>
                      <a:pt x="9854" y="91086"/>
                      <a:pt x="8838" y="90451"/>
                      <a:pt x="8838" y="94516"/>
                    </a:cubicBezTo>
                    <a:cubicBezTo>
                      <a:pt x="8838" y="98581"/>
                      <a:pt x="10489" y="101375"/>
                      <a:pt x="13411" y="104043"/>
                    </a:cubicBezTo>
                    <a:cubicBezTo>
                      <a:pt x="16332" y="106711"/>
                      <a:pt x="20397" y="110267"/>
                      <a:pt x="23318" y="113824"/>
                    </a:cubicBezTo>
                    <a:cubicBezTo>
                      <a:pt x="26240" y="117381"/>
                      <a:pt x="32972" y="121699"/>
                      <a:pt x="38181" y="124113"/>
                    </a:cubicBezTo>
                    <a:cubicBezTo>
                      <a:pt x="43388" y="126399"/>
                      <a:pt x="44278" y="125383"/>
                      <a:pt x="43388" y="122208"/>
                    </a:cubicBezTo>
                    <a:cubicBezTo>
                      <a:pt x="42372" y="119032"/>
                      <a:pt x="36402" y="113824"/>
                      <a:pt x="33607" y="110140"/>
                    </a:cubicBezTo>
                    <a:cubicBezTo>
                      <a:pt x="30813" y="106457"/>
                      <a:pt x="24462" y="100486"/>
                      <a:pt x="22937" y="96803"/>
                    </a:cubicBezTo>
                    <a:cubicBezTo>
                      <a:pt x="21286" y="93119"/>
                      <a:pt x="20270" y="89943"/>
                      <a:pt x="19635" y="87276"/>
                    </a:cubicBezTo>
                    <a:cubicBezTo>
                      <a:pt x="19000" y="84608"/>
                      <a:pt x="15697" y="81814"/>
                      <a:pt x="17475" y="79400"/>
                    </a:cubicBezTo>
                    <a:cubicBezTo>
                      <a:pt x="19253" y="76860"/>
                      <a:pt x="20524" y="73684"/>
                      <a:pt x="19889" y="70381"/>
                    </a:cubicBezTo>
                    <a:cubicBezTo>
                      <a:pt x="19253" y="67079"/>
                      <a:pt x="16840" y="64157"/>
                      <a:pt x="18745" y="59584"/>
                    </a:cubicBezTo>
                    <a:cubicBezTo>
                      <a:pt x="20651" y="57806"/>
                      <a:pt x="30813" y="61998"/>
                      <a:pt x="37291" y="62506"/>
                    </a:cubicBezTo>
                    <a:close/>
                  </a:path>
                </a:pathLst>
              </a:custGeom>
              <a:solidFill>
                <a:srgbClr val="FFFFFF"/>
              </a:solidFill>
              <a:ln w="12700" cap="flat">
                <a:noFill/>
                <a:prstDash val="solid"/>
                <a:miter/>
              </a:ln>
            </p:spPr>
            <p:txBody>
              <a:bodyPr rtlCol="0" anchor="ctr"/>
              <a:lstStyle/>
              <a:p>
                <a:endParaRPr lang="en-GB"/>
              </a:p>
            </p:txBody>
          </p:sp>
        </p:grpSp>
        <p:grpSp>
          <p:nvGrpSpPr>
            <p:cNvPr id="1488" name="Graphic 21">
              <a:extLst>
                <a:ext uri="{FF2B5EF4-FFF2-40B4-BE49-F238E27FC236}">
                  <a16:creationId xmlns:a16="http://schemas.microsoft.com/office/drawing/2014/main" id="{05CF5B97-0F49-C86D-7772-08D36A41336F}"/>
                </a:ext>
              </a:extLst>
            </p:cNvPr>
            <p:cNvGrpSpPr/>
            <p:nvPr/>
          </p:nvGrpSpPr>
          <p:grpSpPr>
            <a:xfrm>
              <a:off x="303323" y="4533736"/>
              <a:ext cx="739954" cy="1703786"/>
              <a:chOff x="303323" y="4533736"/>
              <a:chExt cx="739954" cy="1703786"/>
            </a:xfrm>
            <a:solidFill>
              <a:srgbClr val="FFFFFF"/>
            </a:solidFill>
          </p:grpSpPr>
          <p:sp>
            <p:nvSpPr>
              <p:cNvPr id="1489" name="Freeform: Shape 1488">
                <a:extLst>
                  <a:ext uri="{FF2B5EF4-FFF2-40B4-BE49-F238E27FC236}">
                    <a16:creationId xmlns:a16="http://schemas.microsoft.com/office/drawing/2014/main" id="{24C21F0E-B943-6FB0-375C-22533D4DDCA3}"/>
                  </a:ext>
                </a:extLst>
              </p:cNvPr>
              <p:cNvSpPr/>
              <p:nvPr/>
            </p:nvSpPr>
            <p:spPr>
              <a:xfrm>
                <a:off x="653245" y="5965008"/>
                <a:ext cx="54219" cy="97950"/>
              </a:xfrm>
              <a:custGeom>
                <a:avLst/>
                <a:gdLst>
                  <a:gd name="connsiteX0" fmla="*/ 1385 w 54219"/>
                  <a:gd name="connsiteY0" fmla="*/ 87185 h 97950"/>
                  <a:gd name="connsiteX1" fmla="*/ 18025 w 54219"/>
                  <a:gd name="connsiteY1" fmla="*/ 93663 h 97950"/>
                  <a:gd name="connsiteX2" fmla="*/ 29712 w 54219"/>
                  <a:gd name="connsiteY2" fmla="*/ 97855 h 97950"/>
                  <a:gd name="connsiteX3" fmla="*/ 37841 w 54219"/>
                  <a:gd name="connsiteY3" fmla="*/ 90360 h 97950"/>
                  <a:gd name="connsiteX4" fmla="*/ 38857 w 54219"/>
                  <a:gd name="connsiteY4" fmla="*/ 78674 h 97950"/>
                  <a:gd name="connsiteX5" fmla="*/ 49527 w 54219"/>
                  <a:gd name="connsiteY5" fmla="*/ 74101 h 97950"/>
                  <a:gd name="connsiteX6" fmla="*/ 40382 w 54219"/>
                  <a:gd name="connsiteY6" fmla="*/ 64701 h 97950"/>
                  <a:gd name="connsiteX7" fmla="*/ 46225 w 54219"/>
                  <a:gd name="connsiteY7" fmla="*/ 59493 h 97950"/>
                  <a:gd name="connsiteX8" fmla="*/ 40382 w 54219"/>
                  <a:gd name="connsiteY8" fmla="*/ 50093 h 97950"/>
                  <a:gd name="connsiteX9" fmla="*/ 32887 w 54219"/>
                  <a:gd name="connsiteY9" fmla="*/ 39042 h 97950"/>
                  <a:gd name="connsiteX10" fmla="*/ 42668 w 54219"/>
                  <a:gd name="connsiteY10" fmla="*/ 36375 h 97950"/>
                  <a:gd name="connsiteX11" fmla="*/ 49527 w 54219"/>
                  <a:gd name="connsiteY11" fmla="*/ 26340 h 97950"/>
                  <a:gd name="connsiteX12" fmla="*/ 51433 w 54219"/>
                  <a:gd name="connsiteY12" fmla="*/ 14653 h 97950"/>
                  <a:gd name="connsiteX13" fmla="*/ 44319 w 54219"/>
                  <a:gd name="connsiteY13" fmla="*/ 3221 h 97950"/>
                  <a:gd name="connsiteX14" fmla="*/ 36825 w 54219"/>
                  <a:gd name="connsiteY14" fmla="*/ 1316 h 97950"/>
                  <a:gd name="connsiteX15" fmla="*/ 28441 w 54219"/>
                  <a:gd name="connsiteY15" fmla="*/ 300 h 97950"/>
                  <a:gd name="connsiteX16" fmla="*/ 18025 w 54219"/>
                  <a:gd name="connsiteY16" fmla="*/ 7159 h 97950"/>
                  <a:gd name="connsiteX17" fmla="*/ 11547 w 54219"/>
                  <a:gd name="connsiteY17" fmla="*/ 25069 h 97950"/>
                  <a:gd name="connsiteX18" fmla="*/ 12182 w 54219"/>
                  <a:gd name="connsiteY18" fmla="*/ 52380 h 97950"/>
                  <a:gd name="connsiteX19" fmla="*/ 14087 w 54219"/>
                  <a:gd name="connsiteY19" fmla="*/ 70544 h 97950"/>
                  <a:gd name="connsiteX20" fmla="*/ 1385 w 54219"/>
                  <a:gd name="connsiteY20" fmla="*/ 87185 h 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19" h="97950">
                    <a:moveTo>
                      <a:pt x="1385" y="87185"/>
                    </a:moveTo>
                    <a:cubicBezTo>
                      <a:pt x="7609" y="92774"/>
                      <a:pt x="11420" y="93028"/>
                      <a:pt x="18025" y="93663"/>
                    </a:cubicBezTo>
                    <a:cubicBezTo>
                      <a:pt x="24503" y="94298"/>
                      <a:pt x="22979" y="97219"/>
                      <a:pt x="29712" y="97855"/>
                    </a:cubicBezTo>
                    <a:cubicBezTo>
                      <a:pt x="36571" y="98490"/>
                      <a:pt x="39492" y="95949"/>
                      <a:pt x="37841" y="90360"/>
                    </a:cubicBezTo>
                    <a:cubicBezTo>
                      <a:pt x="36190" y="84898"/>
                      <a:pt x="30728" y="78674"/>
                      <a:pt x="38857" y="78674"/>
                    </a:cubicBezTo>
                    <a:cubicBezTo>
                      <a:pt x="46987" y="78674"/>
                      <a:pt x="52449" y="78293"/>
                      <a:pt x="49527" y="74101"/>
                    </a:cubicBezTo>
                    <a:cubicBezTo>
                      <a:pt x="46606" y="69909"/>
                      <a:pt x="37206" y="68512"/>
                      <a:pt x="40382" y="64701"/>
                    </a:cubicBezTo>
                    <a:cubicBezTo>
                      <a:pt x="43684" y="60763"/>
                      <a:pt x="46606" y="65971"/>
                      <a:pt x="46225" y="59493"/>
                    </a:cubicBezTo>
                    <a:cubicBezTo>
                      <a:pt x="45844" y="53015"/>
                      <a:pt x="46225" y="54285"/>
                      <a:pt x="40382" y="50093"/>
                    </a:cubicBezTo>
                    <a:cubicBezTo>
                      <a:pt x="34538" y="45902"/>
                      <a:pt x="27679" y="40947"/>
                      <a:pt x="32887" y="39042"/>
                    </a:cubicBezTo>
                    <a:cubicBezTo>
                      <a:pt x="38095" y="37010"/>
                      <a:pt x="42287" y="43996"/>
                      <a:pt x="42668" y="36375"/>
                    </a:cubicBezTo>
                    <a:cubicBezTo>
                      <a:pt x="42922" y="28880"/>
                      <a:pt x="44955" y="30531"/>
                      <a:pt x="49527" y="26340"/>
                    </a:cubicBezTo>
                    <a:cubicBezTo>
                      <a:pt x="54100" y="22148"/>
                      <a:pt x="56387" y="20497"/>
                      <a:pt x="51433" y="14653"/>
                    </a:cubicBezTo>
                    <a:cubicBezTo>
                      <a:pt x="46606" y="8810"/>
                      <a:pt x="45209" y="6143"/>
                      <a:pt x="44319" y="3221"/>
                    </a:cubicBezTo>
                    <a:cubicBezTo>
                      <a:pt x="43303" y="300"/>
                      <a:pt x="40128" y="-971"/>
                      <a:pt x="36825" y="1316"/>
                    </a:cubicBezTo>
                    <a:cubicBezTo>
                      <a:pt x="33522" y="3602"/>
                      <a:pt x="31363" y="1316"/>
                      <a:pt x="28441" y="300"/>
                    </a:cubicBezTo>
                    <a:cubicBezTo>
                      <a:pt x="25520" y="-717"/>
                      <a:pt x="21328" y="681"/>
                      <a:pt x="18025" y="7159"/>
                    </a:cubicBezTo>
                    <a:cubicBezTo>
                      <a:pt x="14087" y="14018"/>
                      <a:pt x="11166" y="12113"/>
                      <a:pt x="11547" y="25069"/>
                    </a:cubicBezTo>
                    <a:cubicBezTo>
                      <a:pt x="11928" y="38026"/>
                      <a:pt x="10277" y="44250"/>
                      <a:pt x="12182" y="52380"/>
                    </a:cubicBezTo>
                    <a:cubicBezTo>
                      <a:pt x="14087" y="60509"/>
                      <a:pt x="16374" y="63431"/>
                      <a:pt x="14087" y="70544"/>
                    </a:cubicBezTo>
                    <a:cubicBezTo>
                      <a:pt x="11801" y="77658"/>
                      <a:pt x="-4839" y="81596"/>
                      <a:pt x="1385" y="87185"/>
                    </a:cubicBezTo>
                    <a:close/>
                  </a:path>
                </a:pathLst>
              </a:custGeom>
              <a:solidFill>
                <a:srgbClr val="FFFFFF"/>
              </a:solidFill>
              <a:ln w="12700" cap="flat">
                <a:noFill/>
                <a:prstDash val="solid"/>
                <a:miter/>
              </a:ln>
            </p:spPr>
            <p:txBody>
              <a:bodyPr rtlCol="0" anchor="ctr"/>
              <a:lstStyle/>
              <a:p>
                <a:endParaRPr lang="en-GB"/>
              </a:p>
            </p:txBody>
          </p:sp>
          <p:sp>
            <p:nvSpPr>
              <p:cNvPr id="1490" name="Freeform: Shape 1489">
                <a:extLst>
                  <a:ext uri="{FF2B5EF4-FFF2-40B4-BE49-F238E27FC236}">
                    <a16:creationId xmlns:a16="http://schemas.microsoft.com/office/drawing/2014/main" id="{3F5F5045-1790-06A2-D865-65B4CA6B90E5}"/>
                  </a:ext>
                </a:extLst>
              </p:cNvPr>
              <p:cNvSpPr/>
              <p:nvPr/>
            </p:nvSpPr>
            <p:spPr>
              <a:xfrm>
                <a:off x="685741" y="6140182"/>
                <a:ext cx="8598" cy="9485"/>
              </a:xfrm>
              <a:custGeom>
                <a:avLst/>
                <a:gdLst>
                  <a:gd name="connsiteX0" fmla="*/ 7885 w 8598"/>
                  <a:gd name="connsiteY0" fmla="*/ 7661 h 9485"/>
                  <a:gd name="connsiteX1" fmla="*/ 2550 w 8598"/>
                  <a:gd name="connsiteY1" fmla="*/ 293 h 9485"/>
                  <a:gd name="connsiteX2" fmla="*/ 1280 w 8598"/>
                  <a:gd name="connsiteY2" fmla="*/ 7280 h 9485"/>
                  <a:gd name="connsiteX3" fmla="*/ 7885 w 8598"/>
                  <a:gd name="connsiteY3" fmla="*/ 7661 h 9485"/>
                </a:gdLst>
                <a:ahLst/>
                <a:cxnLst>
                  <a:cxn ang="0">
                    <a:pos x="connsiteX0" y="connsiteY0"/>
                  </a:cxn>
                  <a:cxn ang="0">
                    <a:pos x="connsiteX1" y="connsiteY1"/>
                  </a:cxn>
                  <a:cxn ang="0">
                    <a:pos x="connsiteX2" y="connsiteY2"/>
                  </a:cxn>
                  <a:cxn ang="0">
                    <a:pos x="connsiteX3" y="connsiteY3"/>
                  </a:cxn>
                </a:cxnLst>
                <a:rect l="l" t="t" r="r" b="b"/>
                <a:pathLst>
                  <a:path w="8598" h="9485">
                    <a:moveTo>
                      <a:pt x="7885" y="7661"/>
                    </a:moveTo>
                    <a:cubicBezTo>
                      <a:pt x="10298" y="4358"/>
                      <a:pt x="6107" y="-1358"/>
                      <a:pt x="2550" y="293"/>
                    </a:cubicBezTo>
                    <a:cubicBezTo>
                      <a:pt x="899" y="2707"/>
                      <a:pt x="-1515" y="5374"/>
                      <a:pt x="1280" y="7280"/>
                    </a:cubicBezTo>
                    <a:cubicBezTo>
                      <a:pt x="4074" y="9312"/>
                      <a:pt x="5472" y="10836"/>
                      <a:pt x="7885" y="7661"/>
                    </a:cubicBezTo>
                    <a:close/>
                  </a:path>
                </a:pathLst>
              </a:custGeom>
              <a:solidFill>
                <a:srgbClr val="FFFFFF"/>
              </a:solidFill>
              <a:ln w="12700" cap="flat">
                <a:noFill/>
                <a:prstDash val="solid"/>
                <a:miter/>
              </a:ln>
            </p:spPr>
            <p:txBody>
              <a:bodyPr rtlCol="0" anchor="ctr"/>
              <a:lstStyle/>
              <a:p>
                <a:endParaRPr lang="en-GB"/>
              </a:p>
            </p:txBody>
          </p:sp>
          <p:sp>
            <p:nvSpPr>
              <p:cNvPr id="1491" name="Freeform: Shape 1490">
                <a:extLst>
                  <a:ext uri="{FF2B5EF4-FFF2-40B4-BE49-F238E27FC236}">
                    <a16:creationId xmlns:a16="http://schemas.microsoft.com/office/drawing/2014/main" id="{B4C744E4-2188-AF04-B157-D1384812549B}"/>
                  </a:ext>
                </a:extLst>
              </p:cNvPr>
              <p:cNvSpPr/>
              <p:nvPr/>
            </p:nvSpPr>
            <p:spPr>
              <a:xfrm>
                <a:off x="653928" y="6225153"/>
                <a:ext cx="13728" cy="12369"/>
              </a:xfrm>
              <a:custGeom>
                <a:avLst/>
                <a:gdLst>
                  <a:gd name="connsiteX0" fmla="*/ 12007 w 13728"/>
                  <a:gd name="connsiteY0" fmla="*/ 2462 h 12369"/>
                  <a:gd name="connsiteX1" fmla="*/ 7180 w 13728"/>
                  <a:gd name="connsiteY1" fmla="*/ 302 h 12369"/>
                  <a:gd name="connsiteX2" fmla="*/ 701 w 13728"/>
                  <a:gd name="connsiteY2" fmla="*/ 3351 h 12369"/>
                  <a:gd name="connsiteX3" fmla="*/ 828 w 13728"/>
                  <a:gd name="connsiteY3" fmla="*/ 12369 h 12369"/>
                  <a:gd name="connsiteX4" fmla="*/ 12896 w 13728"/>
                  <a:gd name="connsiteY4" fmla="*/ 12369 h 12369"/>
                  <a:gd name="connsiteX5" fmla="*/ 13277 w 13728"/>
                  <a:gd name="connsiteY5" fmla="*/ 10718 h 12369"/>
                  <a:gd name="connsiteX6" fmla="*/ 12134 w 13728"/>
                  <a:gd name="connsiteY6" fmla="*/ 2462 h 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28" h="12369">
                    <a:moveTo>
                      <a:pt x="12007" y="2462"/>
                    </a:moveTo>
                    <a:cubicBezTo>
                      <a:pt x="10990" y="-1476"/>
                      <a:pt x="10228" y="556"/>
                      <a:pt x="7180" y="302"/>
                    </a:cubicBezTo>
                    <a:cubicBezTo>
                      <a:pt x="4131" y="175"/>
                      <a:pt x="2480" y="1318"/>
                      <a:pt x="701" y="3351"/>
                    </a:cubicBezTo>
                    <a:cubicBezTo>
                      <a:pt x="-823" y="5129"/>
                      <a:pt x="574" y="8686"/>
                      <a:pt x="828" y="12369"/>
                    </a:cubicBezTo>
                    <a:lnTo>
                      <a:pt x="12896" y="12369"/>
                    </a:lnTo>
                    <a:cubicBezTo>
                      <a:pt x="12896" y="12369"/>
                      <a:pt x="13023" y="11353"/>
                      <a:pt x="13277" y="10718"/>
                    </a:cubicBezTo>
                    <a:cubicBezTo>
                      <a:pt x="14420" y="5383"/>
                      <a:pt x="13150" y="6272"/>
                      <a:pt x="12134" y="2462"/>
                    </a:cubicBezTo>
                    <a:close/>
                  </a:path>
                </a:pathLst>
              </a:custGeom>
              <a:solidFill>
                <a:srgbClr val="FFFFFF"/>
              </a:solidFill>
              <a:ln w="12700" cap="flat">
                <a:noFill/>
                <a:prstDash val="solid"/>
                <a:miter/>
              </a:ln>
            </p:spPr>
            <p:txBody>
              <a:bodyPr rtlCol="0" anchor="ctr"/>
              <a:lstStyle/>
              <a:p>
                <a:endParaRPr lang="en-GB"/>
              </a:p>
            </p:txBody>
          </p:sp>
          <p:sp>
            <p:nvSpPr>
              <p:cNvPr id="1492" name="Freeform: Shape 1491">
                <a:extLst>
                  <a:ext uri="{FF2B5EF4-FFF2-40B4-BE49-F238E27FC236}">
                    <a16:creationId xmlns:a16="http://schemas.microsoft.com/office/drawing/2014/main" id="{33E89E48-CA1C-FAD5-ED42-D8EA10A309E4}"/>
                  </a:ext>
                </a:extLst>
              </p:cNvPr>
              <p:cNvSpPr/>
              <p:nvPr/>
            </p:nvSpPr>
            <p:spPr>
              <a:xfrm>
                <a:off x="671754" y="6172217"/>
                <a:ext cx="20601" cy="13829"/>
              </a:xfrm>
              <a:custGeom>
                <a:avLst/>
                <a:gdLst>
                  <a:gd name="connsiteX0" fmla="*/ 405 w 20601"/>
                  <a:gd name="connsiteY0" fmla="*/ 3190 h 13829"/>
                  <a:gd name="connsiteX1" fmla="*/ 7137 w 20601"/>
                  <a:gd name="connsiteY1" fmla="*/ 8906 h 13829"/>
                  <a:gd name="connsiteX2" fmla="*/ 15521 w 20601"/>
                  <a:gd name="connsiteY2" fmla="*/ 13352 h 13829"/>
                  <a:gd name="connsiteX3" fmla="*/ 20602 w 20601"/>
                  <a:gd name="connsiteY3" fmla="*/ 11446 h 13829"/>
                  <a:gd name="connsiteX4" fmla="*/ 17299 w 20601"/>
                  <a:gd name="connsiteY4" fmla="*/ 5984 h 13829"/>
                  <a:gd name="connsiteX5" fmla="*/ 6375 w 20601"/>
                  <a:gd name="connsiteY5" fmla="*/ 14 h 13829"/>
                  <a:gd name="connsiteX6" fmla="*/ 405 w 20601"/>
                  <a:gd name="connsiteY6" fmla="*/ 3444 h 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01" h="13829">
                    <a:moveTo>
                      <a:pt x="405" y="3190"/>
                    </a:moveTo>
                    <a:cubicBezTo>
                      <a:pt x="2056" y="7255"/>
                      <a:pt x="3199" y="8906"/>
                      <a:pt x="7137" y="8906"/>
                    </a:cubicBezTo>
                    <a:cubicBezTo>
                      <a:pt x="11075" y="8906"/>
                      <a:pt x="12472" y="12209"/>
                      <a:pt x="15521" y="13352"/>
                    </a:cubicBezTo>
                    <a:cubicBezTo>
                      <a:pt x="18569" y="14495"/>
                      <a:pt x="20602" y="13479"/>
                      <a:pt x="20602" y="11446"/>
                    </a:cubicBezTo>
                    <a:cubicBezTo>
                      <a:pt x="20602" y="9414"/>
                      <a:pt x="17934" y="9033"/>
                      <a:pt x="17299" y="5984"/>
                    </a:cubicBezTo>
                    <a:cubicBezTo>
                      <a:pt x="16664" y="2936"/>
                      <a:pt x="9550" y="-240"/>
                      <a:pt x="6375" y="14"/>
                    </a:cubicBezTo>
                    <a:cubicBezTo>
                      <a:pt x="2437" y="522"/>
                      <a:pt x="-1247" y="-621"/>
                      <a:pt x="405" y="3444"/>
                    </a:cubicBezTo>
                    <a:close/>
                  </a:path>
                </a:pathLst>
              </a:custGeom>
              <a:solidFill>
                <a:srgbClr val="FFFFFF"/>
              </a:solidFill>
              <a:ln w="12700" cap="flat">
                <a:noFill/>
                <a:prstDash val="solid"/>
                <a:miter/>
              </a:ln>
            </p:spPr>
            <p:txBody>
              <a:bodyPr rtlCol="0" anchor="ctr"/>
              <a:lstStyle/>
              <a:p>
                <a:endParaRPr lang="en-GB"/>
              </a:p>
            </p:txBody>
          </p:sp>
          <p:sp>
            <p:nvSpPr>
              <p:cNvPr id="1493" name="Freeform: Shape 1492">
                <a:extLst>
                  <a:ext uri="{FF2B5EF4-FFF2-40B4-BE49-F238E27FC236}">
                    <a16:creationId xmlns:a16="http://schemas.microsoft.com/office/drawing/2014/main" id="{C7DDC03B-94D7-158A-5A62-F7555975B1FF}"/>
                  </a:ext>
                </a:extLst>
              </p:cNvPr>
              <p:cNvSpPr/>
              <p:nvPr/>
            </p:nvSpPr>
            <p:spPr>
              <a:xfrm>
                <a:off x="636338" y="6229007"/>
                <a:ext cx="10162" cy="8515"/>
              </a:xfrm>
              <a:custGeom>
                <a:avLst/>
                <a:gdLst>
                  <a:gd name="connsiteX0" fmla="*/ 10035 w 10162"/>
                  <a:gd name="connsiteY0" fmla="*/ 4450 h 8515"/>
                  <a:gd name="connsiteX1" fmla="*/ 5462 w 10162"/>
                  <a:gd name="connsiteY1" fmla="*/ 5 h 8515"/>
                  <a:gd name="connsiteX2" fmla="*/ 127 w 10162"/>
                  <a:gd name="connsiteY2" fmla="*/ 6229 h 8515"/>
                  <a:gd name="connsiteX3" fmla="*/ 0 w 10162"/>
                  <a:gd name="connsiteY3" fmla="*/ 8515 h 8515"/>
                  <a:gd name="connsiteX4" fmla="*/ 10162 w 10162"/>
                  <a:gd name="connsiteY4" fmla="*/ 8515 h 8515"/>
                  <a:gd name="connsiteX5" fmla="*/ 10035 w 10162"/>
                  <a:gd name="connsiteY5" fmla="*/ 4323 h 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2" h="8515">
                    <a:moveTo>
                      <a:pt x="10035" y="4450"/>
                    </a:moveTo>
                    <a:cubicBezTo>
                      <a:pt x="9654" y="-630"/>
                      <a:pt x="7622" y="259"/>
                      <a:pt x="5462" y="5"/>
                    </a:cubicBezTo>
                    <a:cubicBezTo>
                      <a:pt x="3303" y="-122"/>
                      <a:pt x="762" y="2418"/>
                      <a:pt x="127" y="6229"/>
                    </a:cubicBezTo>
                    <a:cubicBezTo>
                      <a:pt x="0" y="7118"/>
                      <a:pt x="0" y="7880"/>
                      <a:pt x="0" y="8515"/>
                    </a:cubicBezTo>
                    <a:lnTo>
                      <a:pt x="10162" y="8515"/>
                    </a:lnTo>
                    <a:cubicBezTo>
                      <a:pt x="10162" y="7626"/>
                      <a:pt x="10162" y="6356"/>
                      <a:pt x="10035" y="4323"/>
                    </a:cubicBezTo>
                    <a:close/>
                  </a:path>
                </a:pathLst>
              </a:custGeom>
              <a:solidFill>
                <a:srgbClr val="FFFFFF"/>
              </a:solidFill>
              <a:ln w="12700" cap="flat">
                <a:noFill/>
                <a:prstDash val="solid"/>
                <a:miter/>
              </a:ln>
            </p:spPr>
            <p:txBody>
              <a:bodyPr rtlCol="0" anchor="ctr"/>
              <a:lstStyle/>
              <a:p>
                <a:endParaRPr lang="en-GB"/>
              </a:p>
            </p:txBody>
          </p:sp>
          <p:sp>
            <p:nvSpPr>
              <p:cNvPr id="1494" name="Freeform: Shape 1493">
                <a:extLst>
                  <a:ext uri="{FF2B5EF4-FFF2-40B4-BE49-F238E27FC236}">
                    <a16:creationId xmlns:a16="http://schemas.microsoft.com/office/drawing/2014/main" id="{6D956D86-C959-F2C5-86E1-7F91649D69B4}"/>
                  </a:ext>
                </a:extLst>
              </p:cNvPr>
              <p:cNvSpPr/>
              <p:nvPr/>
            </p:nvSpPr>
            <p:spPr>
              <a:xfrm>
                <a:off x="303323" y="5453181"/>
                <a:ext cx="8339" cy="10880"/>
              </a:xfrm>
              <a:custGeom>
                <a:avLst/>
                <a:gdLst>
                  <a:gd name="connsiteX0" fmla="*/ 8339 w 8339"/>
                  <a:gd name="connsiteY0" fmla="*/ 3518 h 10880"/>
                  <a:gd name="connsiteX1" fmla="*/ 83 w 8339"/>
                  <a:gd name="connsiteY1" fmla="*/ 3010 h 10880"/>
                  <a:gd name="connsiteX2" fmla="*/ 3766 w 8339"/>
                  <a:gd name="connsiteY2" fmla="*/ 10632 h 10880"/>
                  <a:gd name="connsiteX3" fmla="*/ 8339 w 8339"/>
                  <a:gd name="connsiteY3" fmla="*/ 3518 h 10880"/>
                </a:gdLst>
                <a:ahLst/>
                <a:cxnLst>
                  <a:cxn ang="0">
                    <a:pos x="connsiteX0" y="connsiteY0"/>
                  </a:cxn>
                  <a:cxn ang="0">
                    <a:pos x="connsiteX1" y="connsiteY1"/>
                  </a:cxn>
                  <a:cxn ang="0">
                    <a:pos x="connsiteX2" y="connsiteY2"/>
                  </a:cxn>
                  <a:cxn ang="0">
                    <a:pos x="connsiteX3" y="connsiteY3"/>
                  </a:cxn>
                </a:cxnLst>
                <a:rect l="l" t="t" r="r" b="b"/>
                <a:pathLst>
                  <a:path w="8339" h="10880">
                    <a:moveTo>
                      <a:pt x="8339" y="3518"/>
                    </a:moveTo>
                    <a:cubicBezTo>
                      <a:pt x="8339" y="-547"/>
                      <a:pt x="1353" y="-1563"/>
                      <a:pt x="83" y="3010"/>
                    </a:cubicBezTo>
                    <a:cubicBezTo>
                      <a:pt x="-298" y="6313"/>
                      <a:pt x="591" y="12156"/>
                      <a:pt x="3766" y="10632"/>
                    </a:cubicBezTo>
                    <a:cubicBezTo>
                      <a:pt x="7069" y="9107"/>
                      <a:pt x="8339" y="7583"/>
                      <a:pt x="8339" y="3518"/>
                    </a:cubicBezTo>
                    <a:close/>
                  </a:path>
                </a:pathLst>
              </a:custGeom>
              <a:solidFill>
                <a:srgbClr val="FFFFFF"/>
              </a:solidFill>
              <a:ln w="12700" cap="flat">
                <a:noFill/>
                <a:prstDash val="solid"/>
                <a:miter/>
              </a:ln>
            </p:spPr>
            <p:txBody>
              <a:bodyPr rtlCol="0" anchor="ctr"/>
              <a:lstStyle/>
              <a:p>
                <a:endParaRPr lang="en-GB"/>
              </a:p>
            </p:txBody>
          </p:sp>
          <p:sp>
            <p:nvSpPr>
              <p:cNvPr id="1495" name="Freeform: Shape 1494">
                <a:extLst>
                  <a:ext uri="{FF2B5EF4-FFF2-40B4-BE49-F238E27FC236}">
                    <a16:creationId xmlns:a16="http://schemas.microsoft.com/office/drawing/2014/main" id="{C2B89160-B952-278C-96C9-3103DD19FB26}"/>
                  </a:ext>
                </a:extLst>
              </p:cNvPr>
              <p:cNvSpPr/>
              <p:nvPr/>
            </p:nvSpPr>
            <p:spPr>
              <a:xfrm>
                <a:off x="405600" y="5447639"/>
                <a:ext cx="16907" cy="11677"/>
              </a:xfrm>
              <a:custGeom>
                <a:avLst/>
                <a:gdLst>
                  <a:gd name="connsiteX0" fmla="*/ 13906 w 16907"/>
                  <a:gd name="connsiteY0" fmla="*/ 9823 h 11677"/>
                  <a:gd name="connsiteX1" fmla="*/ 15049 w 16907"/>
                  <a:gd name="connsiteY1" fmla="*/ 1185 h 11677"/>
                  <a:gd name="connsiteX2" fmla="*/ 8444 w 16907"/>
                  <a:gd name="connsiteY2" fmla="*/ 1820 h 11677"/>
                  <a:gd name="connsiteX3" fmla="*/ 442 w 16907"/>
                  <a:gd name="connsiteY3" fmla="*/ 10331 h 11677"/>
                  <a:gd name="connsiteX4" fmla="*/ 14033 w 16907"/>
                  <a:gd name="connsiteY4" fmla="*/ 9823 h 11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7" h="11677">
                    <a:moveTo>
                      <a:pt x="13906" y="9823"/>
                    </a:moveTo>
                    <a:cubicBezTo>
                      <a:pt x="18352" y="5123"/>
                      <a:pt x="17082" y="3345"/>
                      <a:pt x="15049" y="1185"/>
                    </a:cubicBezTo>
                    <a:cubicBezTo>
                      <a:pt x="12890" y="-974"/>
                      <a:pt x="12128" y="169"/>
                      <a:pt x="8444" y="1820"/>
                    </a:cubicBezTo>
                    <a:cubicBezTo>
                      <a:pt x="1839" y="4107"/>
                      <a:pt x="-1210" y="7791"/>
                      <a:pt x="442" y="10331"/>
                    </a:cubicBezTo>
                    <a:cubicBezTo>
                      <a:pt x="2093" y="12999"/>
                      <a:pt x="8825" y="11093"/>
                      <a:pt x="14033" y="9823"/>
                    </a:cubicBezTo>
                    <a:close/>
                  </a:path>
                </a:pathLst>
              </a:custGeom>
              <a:solidFill>
                <a:srgbClr val="FFFFFF"/>
              </a:solidFill>
              <a:ln w="12700" cap="flat">
                <a:noFill/>
                <a:prstDash val="solid"/>
                <a:miter/>
              </a:ln>
            </p:spPr>
            <p:txBody>
              <a:bodyPr rtlCol="0" anchor="ctr"/>
              <a:lstStyle/>
              <a:p>
                <a:endParaRPr lang="en-GB"/>
              </a:p>
            </p:txBody>
          </p:sp>
          <p:sp>
            <p:nvSpPr>
              <p:cNvPr id="1496" name="Freeform: Shape 1495">
                <a:extLst>
                  <a:ext uri="{FF2B5EF4-FFF2-40B4-BE49-F238E27FC236}">
                    <a16:creationId xmlns:a16="http://schemas.microsoft.com/office/drawing/2014/main" id="{591B023C-6151-6E80-D18C-F92C99491D93}"/>
                  </a:ext>
                </a:extLst>
              </p:cNvPr>
              <p:cNvSpPr/>
              <p:nvPr/>
            </p:nvSpPr>
            <p:spPr>
              <a:xfrm>
                <a:off x="631579" y="6072575"/>
                <a:ext cx="10594" cy="7796"/>
              </a:xfrm>
              <a:custGeom>
                <a:avLst/>
                <a:gdLst>
                  <a:gd name="connsiteX0" fmla="*/ 9458 w 10594"/>
                  <a:gd name="connsiteY0" fmla="*/ 6928 h 7796"/>
                  <a:gd name="connsiteX1" fmla="*/ 3107 w 10594"/>
                  <a:gd name="connsiteY1" fmla="*/ 196 h 7796"/>
                  <a:gd name="connsiteX2" fmla="*/ 1075 w 10594"/>
                  <a:gd name="connsiteY2" fmla="*/ 4896 h 7796"/>
                  <a:gd name="connsiteX3" fmla="*/ 9458 w 10594"/>
                  <a:gd name="connsiteY3" fmla="*/ 6801 h 7796"/>
                </a:gdLst>
                <a:ahLst/>
                <a:cxnLst>
                  <a:cxn ang="0">
                    <a:pos x="connsiteX0" y="connsiteY0"/>
                  </a:cxn>
                  <a:cxn ang="0">
                    <a:pos x="connsiteX1" y="connsiteY1"/>
                  </a:cxn>
                  <a:cxn ang="0">
                    <a:pos x="connsiteX2" y="connsiteY2"/>
                  </a:cxn>
                  <a:cxn ang="0">
                    <a:pos x="connsiteX3" y="connsiteY3"/>
                  </a:cxn>
                </a:cxnLst>
                <a:rect l="l" t="t" r="r" b="b"/>
                <a:pathLst>
                  <a:path w="10594" h="7796">
                    <a:moveTo>
                      <a:pt x="9458" y="6928"/>
                    </a:moveTo>
                    <a:cubicBezTo>
                      <a:pt x="12761" y="5277"/>
                      <a:pt x="8315" y="-1202"/>
                      <a:pt x="3107" y="196"/>
                    </a:cubicBezTo>
                    <a:cubicBezTo>
                      <a:pt x="1329" y="2609"/>
                      <a:pt x="-1593" y="1593"/>
                      <a:pt x="1075" y="4896"/>
                    </a:cubicBezTo>
                    <a:cubicBezTo>
                      <a:pt x="3869" y="8199"/>
                      <a:pt x="6156" y="8453"/>
                      <a:pt x="9458" y="6801"/>
                    </a:cubicBezTo>
                    <a:close/>
                  </a:path>
                </a:pathLst>
              </a:custGeom>
              <a:solidFill>
                <a:srgbClr val="FFFFFF"/>
              </a:solidFill>
              <a:ln w="12700" cap="flat">
                <a:noFill/>
                <a:prstDash val="solid"/>
                <a:miter/>
              </a:ln>
            </p:spPr>
            <p:txBody>
              <a:bodyPr rtlCol="0" anchor="ctr"/>
              <a:lstStyle/>
              <a:p>
                <a:endParaRPr lang="en-GB"/>
              </a:p>
            </p:txBody>
          </p:sp>
          <p:sp>
            <p:nvSpPr>
              <p:cNvPr id="1497" name="Freeform: Shape 1496">
                <a:extLst>
                  <a:ext uri="{FF2B5EF4-FFF2-40B4-BE49-F238E27FC236}">
                    <a16:creationId xmlns:a16="http://schemas.microsoft.com/office/drawing/2014/main" id="{C7EAF783-2D77-DB03-6A42-1AAF0D68C885}"/>
                  </a:ext>
                </a:extLst>
              </p:cNvPr>
              <p:cNvSpPr/>
              <p:nvPr/>
            </p:nvSpPr>
            <p:spPr>
              <a:xfrm>
                <a:off x="625418" y="6221056"/>
                <a:ext cx="9806" cy="8120"/>
              </a:xfrm>
              <a:custGeom>
                <a:avLst/>
                <a:gdLst>
                  <a:gd name="connsiteX0" fmla="*/ 1647 w 9806"/>
                  <a:gd name="connsiteY0" fmla="*/ 8082 h 8120"/>
                  <a:gd name="connsiteX1" fmla="*/ 9776 w 9806"/>
                  <a:gd name="connsiteY1" fmla="*/ 2620 h 8120"/>
                  <a:gd name="connsiteX2" fmla="*/ 2917 w 9806"/>
                  <a:gd name="connsiteY2" fmla="*/ 2620 h 8120"/>
                  <a:gd name="connsiteX3" fmla="*/ 1647 w 9806"/>
                  <a:gd name="connsiteY3" fmla="*/ 8082 h 8120"/>
                </a:gdLst>
                <a:ahLst/>
                <a:cxnLst>
                  <a:cxn ang="0">
                    <a:pos x="connsiteX0" y="connsiteY0"/>
                  </a:cxn>
                  <a:cxn ang="0">
                    <a:pos x="connsiteX1" y="connsiteY1"/>
                  </a:cxn>
                  <a:cxn ang="0">
                    <a:pos x="connsiteX2" y="connsiteY2"/>
                  </a:cxn>
                  <a:cxn ang="0">
                    <a:pos x="connsiteX3" y="connsiteY3"/>
                  </a:cxn>
                </a:cxnLst>
                <a:rect l="l" t="t" r="r" b="b"/>
                <a:pathLst>
                  <a:path w="9806" h="8120">
                    <a:moveTo>
                      <a:pt x="1647" y="8082"/>
                    </a:moveTo>
                    <a:cubicBezTo>
                      <a:pt x="5203" y="8463"/>
                      <a:pt x="9395" y="5923"/>
                      <a:pt x="9776" y="2620"/>
                    </a:cubicBezTo>
                    <a:cubicBezTo>
                      <a:pt x="10157" y="-810"/>
                      <a:pt x="6855" y="-936"/>
                      <a:pt x="2917" y="2620"/>
                    </a:cubicBezTo>
                    <a:cubicBezTo>
                      <a:pt x="1139" y="4779"/>
                      <a:pt x="-1910" y="7828"/>
                      <a:pt x="1647" y="8082"/>
                    </a:cubicBezTo>
                    <a:close/>
                  </a:path>
                </a:pathLst>
              </a:custGeom>
              <a:solidFill>
                <a:srgbClr val="FFFFFF"/>
              </a:solidFill>
              <a:ln w="12700" cap="flat">
                <a:noFill/>
                <a:prstDash val="solid"/>
                <a:miter/>
              </a:ln>
            </p:spPr>
            <p:txBody>
              <a:bodyPr rtlCol="0" anchor="ctr"/>
              <a:lstStyle/>
              <a:p>
                <a:endParaRPr lang="en-GB"/>
              </a:p>
            </p:txBody>
          </p:sp>
          <p:sp>
            <p:nvSpPr>
              <p:cNvPr id="1498" name="Freeform: Shape 1497">
                <a:extLst>
                  <a:ext uri="{FF2B5EF4-FFF2-40B4-BE49-F238E27FC236}">
                    <a16:creationId xmlns:a16="http://schemas.microsoft.com/office/drawing/2014/main" id="{D6F015B2-36DD-885B-A63D-13D7949AA1D8}"/>
                  </a:ext>
                </a:extLst>
              </p:cNvPr>
              <p:cNvSpPr/>
              <p:nvPr/>
            </p:nvSpPr>
            <p:spPr>
              <a:xfrm>
                <a:off x="671895" y="6087641"/>
                <a:ext cx="13640" cy="8933"/>
              </a:xfrm>
              <a:custGeom>
                <a:avLst/>
                <a:gdLst>
                  <a:gd name="connsiteX0" fmla="*/ 3567 w 13640"/>
                  <a:gd name="connsiteY0" fmla="*/ 372 h 8933"/>
                  <a:gd name="connsiteX1" fmla="*/ 1916 w 13640"/>
                  <a:gd name="connsiteY1" fmla="*/ 6597 h 8933"/>
                  <a:gd name="connsiteX2" fmla="*/ 13602 w 13640"/>
                  <a:gd name="connsiteY2" fmla="*/ 6978 h 8933"/>
                  <a:gd name="connsiteX3" fmla="*/ 3567 w 13640"/>
                  <a:gd name="connsiteY3" fmla="*/ 499 h 8933"/>
                </a:gdLst>
                <a:ahLst/>
                <a:cxnLst>
                  <a:cxn ang="0">
                    <a:pos x="connsiteX0" y="connsiteY0"/>
                  </a:cxn>
                  <a:cxn ang="0">
                    <a:pos x="connsiteX1" y="connsiteY1"/>
                  </a:cxn>
                  <a:cxn ang="0">
                    <a:pos x="connsiteX2" y="connsiteY2"/>
                  </a:cxn>
                  <a:cxn ang="0">
                    <a:pos x="connsiteX3" y="connsiteY3"/>
                  </a:cxn>
                </a:cxnLst>
                <a:rect l="l" t="t" r="r" b="b"/>
                <a:pathLst>
                  <a:path w="13640" h="8933">
                    <a:moveTo>
                      <a:pt x="3567" y="372"/>
                    </a:moveTo>
                    <a:cubicBezTo>
                      <a:pt x="1153" y="3040"/>
                      <a:pt x="-2149" y="5073"/>
                      <a:pt x="1916" y="6597"/>
                    </a:cubicBezTo>
                    <a:cubicBezTo>
                      <a:pt x="5980" y="8121"/>
                      <a:pt x="13094" y="10788"/>
                      <a:pt x="13602" y="6978"/>
                    </a:cubicBezTo>
                    <a:cubicBezTo>
                      <a:pt x="14110" y="3040"/>
                      <a:pt x="9537" y="-1533"/>
                      <a:pt x="3567" y="499"/>
                    </a:cubicBezTo>
                    <a:close/>
                  </a:path>
                </a:pathLst>
              </a:custGeom>
              <a:solidFill>
                <a:srgbClr val="FFFFFF"/>
              </a:solidFill>
              <a:ln w="12700" cap="flat">
                <a:noFill/>
                <a:prstDash val="solid"/>
                <a:miter/>
              </a:ln>
            </p:spPr>
            <p:txBody>
              <a:bodyPr rtlCol="0" anchor="ctr"/>
              <a:lstStyle/>
              <a:p>
                <a:endParaRPr lang="en-GB"/>
              </a:p>
            </p:txBody>
          </p:sp>
          <p:sp>
            <p:nvSpPr>
              <p:cNvPr id="1499" name="Freeform: Shape 1498">
                <a:extLst>
                  <a:ext uri="{FF2B5EF4-FFF2-40B4-BE49-F238E27FC236}">
                    <a16:creationId xmlns:a16="http://schemas.microsoft.com/office/drawing/2014/main" id="{ECD9DDA4-208B-E5FD-8001-1DDD11236321}"/>
                  </a:ext>
                </a:extLst>
              </p:cNvPr>
              <p:cNvSpPr/>
              <p:nvPr/>
            </p:nvSpPr>
            <p:spPr>
              <a:xfrm>
                <a:off x="646645" y="6202981"/>
                <a:ext cx="13705" cy="14768"/>
              </a:xfrm>
              <a:custGeom>
                <a:avLst/>
                <a:gdLst>
                  <a:gd name="connsiteX0" fmla="*/ 2269 w 13705"/>
                  <a:gd name="connsiteY0" fmla="*/ 14345 h 14768"/>
                  <a:gd name="connsiteX1" fmla="*/ 11922 w 13705"/>
                  <a:gd name="connsiteY1" fmla="*/ 11804 h 14768"/>
                  <a:gd name="connsiteX2" fmla="*/ 13701 w 13705"/>
                  <a:gd name="connsiteY2" fmla="*/ 4818 h 14768"/>
                  <a:gd name="connsiteX3" fmla="*/ 8493 w 13705"/>
                  <a:gd name="connsiteY3" fmla="*/ 2277 h 14768"/>
                  <a:gd name="connsiteX4" fmla="*/ 2650 w 13705"/>
                  <a:gd name="connsiteY4" fmla="*/ 9137 h 14768"/>
                  <a:gd name="connsiteX5" fmla="*/ 2269 w 13705"/>
                  <a:gd name="connsiteY5" fmla="*/ 14471 h 1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5" h="14768">
                    <a:moveTo>
                      <a:pt x="2269" y="14345"/>
                    </a:moveTo>
                    <a:cubicBezTo>
                      <a:pt x="6842" y="14852"/>
                      <a:pt x="10779" y="15615"/>
                      <a:pt x="11922" y="11804"/>
                    </a:cubicBezTo>
                    <a:cubicBezTo>
                      <a:pt x="13066" y="7866"/>
                      <a:pt x="13574" y="7993"/>
                      <a:pt x="13701" y="4818"/>
                    </a:cubicBezTo>
                    <a:cubicBezTo>
                      <a:pt x="13828" y="1515"/>
                      <a:pt x="11287" y="-2677"/>
                      <a:pt x="8493" y="2277"/>
                    </a:cubicBezTo>
                    <a:cubicBezTo>
                      <a:pt x="6333" y="7358"/>
                      <a:pt x="4301" y="6850"/>
                      <a:pt x="2650" y="9137"/>
                    </a:cubicBezTo>
                    <a:cubicBezTo>
                      <a:pt x="998" y="11423"/>
                      <a:pt x="-2177" y="13964"/>
                      <a:pt x="2269" y="14471"/>
                    </a:cubicBezTo>
                    <a:close/>
                  </a:path>
                </a:pathLst>
              </a:custGeom>
              <a:solidFill>
                <a:srgbClr val="FFFFFF"/>
              </a:solidFill>
              <a:ln w="12700" cap="flat">
                <a:noFill/>
                <a:prstDash val="solid"/>
                <a:miter/>
              </a:ln>
            </p:spPr>
            <p:txBody>
              <a:bodyPr rtlCol="0" anchor="ctr"/>
              <a:lstStyle/>
              <a:p>
                <a:endParaRPr lang="en-GB"/>
              </a:p>
            </p:txBody>
          </p:sp>
          <p:sp>
            <p:nvSpPr>
              <p:cNvPr id="1500" name="Freeform: Shape 1499">
                <a:extLst>
                  <a:ext uri="{FF2B5EF4-FFF2-40B4-BE49-F238E27FC236}">
                    <a16:creationId xmlns:a16="http://schemas.microsoft.com/office/drawing/2014/main" id="{FCECDE72-9211-E58D-40EC-BDC4B686201D}"/>
                  </a:ext>
                </a:extLst>
              </p:cNvPr>
              <p:cNvSpPr/>
              <p:nvPr/>
            </p:nvSpPr>
            <p:spPr>
              <a:xfrm>
                <a:off x="649802" y="6181110"/>
                <a:ext cx="7935" cy="11699"/>
              </a:xfrm>
              <a:custGeom>
                <a:avLst/>
                <a:gdLst>
                  <a:gd name="connsiteX0" fmla="*/ 382 w 7935"/>
                  <a:gd name="connsiteY0" fmla="*/ 8016 h 11699"/>
                  <a:gd name="connsiteX1" fmla="*/ 2288 w 7935"/>
                  <a:gd name="connsiteY1" fmla="*/ 11699 h 11699"/>
                  <a:gd name="connsiteX2" fmla="*/ 7750 w 7935"/>
                  <a:gd name="connsiteY2" fmla="*/ 8778 h 11699"/>
                  <a:gd name="connsiteX3" fmla="*/ 3304 w 7935"/>
                  <a:gd name="connsiteY3" fmla="*/ 2173 h 11699"/>
                  <a:gd name="connsiteX4" fmla="*/ 382 w 7935"/>
                  <a:gd name="connsiteY4" fmla="*/ 8016 h 1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 h="11699">
                    <a:moveTo>
                      <a:pt x="382" y="8016"/>
                    </a:moveTo>
                    <a:cubicBezTo>
                      <a:pt x="-253" y="10429"/>
                      <a:pt x="-380" y="11699"/>
                      <a:pt x="2288" y="11699"/>
                    </a:cubicBezTo>
                    <a:cubicBezTo>
                      <a:pt x="4955" y="11699"/>
                      <a:pt x="6479" y="11699"/>
                      <a:pt x="7750" y="8778"/>
                    </a:cubicBezTo>
                    <a:cubicBezTo>
                      <a:pt x="8893" y="5856"/>
                      <a:pt x="4447" y="-4433"/>
                      <a:pt x="3304" y="2173"/>
                    </a:cubicBezTo>
                    <a:cubicBezTo>
                      <a:pt x="3304" y="6111"/>
                      <a:pt x="1017" y="5729"/>
                      <a:pt x="382" y="8016"/>
                    </a:cubicBezTo>
                    <a:close/>
                  </a:path>
                </a:pathLst>
              </a:custGeom>
              <a:solidFill>
                <a:srgbClr val="FFFFFF"/>
              </a:solidFill>
              <a:ln w="12700" cap="flat">
                <a:noFill/>
                <a:prstDash val="solid"/>
                <a:miter/>
              </a:ln>
            </p:spPr>
            <p:txBody>
              <a:bodyPr rtlCol="0" anchor="ctr"/>
              <a:lstStyle/>
              <a:p>
                <a:endParaRPr lang="en-GB"/>
              </a:p>
            </p:txBody>
          </p:sp>
          <p:sp>
            <p:nvSpPr>
              <p:cNvPr id="1501" name="Freeform: Shape 1500">
                <a:extLst>
                  <a:ext uri="{FF2B5EF4-FFF2-40B4-BE49-F238E27FC236}">
                    <a16:creationId xmlns:a16="http://schemas.microsoft.com/office/drawing/2014/main" id="{D080D55F-FF63-AA30-50DC-7E7834284005}"/>
                  </a:ext>
                </a:extLst>
              </p:cNvPr>
              <p:cNvSpPr/>
              <p:nvPr/>
            </p:nvSpPr>
            <p:spPr>
              <a:xfrm>
                <a:off x="678586" y="4533736"/>
                <a:ext cx="364691" cy="1703151"/>
              </a:xfrm>
              <a:custGeom>
                <a:avLst/>
                <a:gdLst>
                  <a:gd name="connsiteX0" fmla="*/ 363851 w 364691"/>
                  <a:gd name="connsiteY0" fmla="*/ 294190 h 1703151"/>
                  <a:gd name="connsiteX1" fmla="*/ 325489 w 364691"/>
                  <a:gd name="connsiteY1" fmla="*/ 286060 h 1703151"/>
                  <a:gd name="connsiteX2" fmla="*/ 322695 w 364691"/>
                  <a:gd name="connsiteY2" fmla="*/ 276533 h 1703151"/>
                  <a:gd name="connsiteX3" fmla="*/ 320662 w 364691"/>
                  <a:gd name="connsiteY3" fmla="*/ 262942 h 1703151"/>
                  <a:gd name="connsiteX4" fmla="*/ 315454 w 364691"/>
                  <a:gd name="connsiteY4" fmla="*/ 246175 h 1703151"/>
                  <a:gd name="connsiteX5" fmla="*/ 311135 w 364691"/>
                  <a:gd name="connsiteY5" fmla="*/ 233980 h 1703151"/>
                  <a:gd name="connsiteX6" fmla="*/ 307452 w 364691"/>
                  <a:gd name="connsiteY6" fmla="*/ 216705 h 1703151"/>
                  <a:gd name="connsiteX7" fmla="*/ 303768 w 364691"/>
                  <a:gd name="connsiteY7" fmla="*/ 203621 h 1703151"/>
                  <a:gd name="connsiteX8" fmla="*/ 296909 w 364691"/>
                  <a:gd name="connsiteY8" fmla="*/ 195999 h 1703151"/>
                  <a:gd name="connsiteX9" fmla="*/ 288525 w 364691"/>
                  <a:gd name="connsiteY9" fmla="*/ 183551 h 1703151"/>
                  <a:gd name="connsiteX10" fmla="*/ 288525 w 364691"/>
                  <a:gd name="connsiteY10" fmla="*/ 175803 h 1703151"/>
                  <a:gd name="connsiteX11" fmla="*/ 285476 w 364691"/>
                  <a:gd name="connsiteY11" fmla="*/ 164243 h 1703151"/>
                  <a:gd name="connsiteX12" fmla="*/ 281412 w 364691"/>
                  <a:gd name="connsiteY12" fmla="*/ 159289 h 1703151"/>
                  <a:gd name="connsiteX13" fmla="*/ 274552 w 364691"/>
                  <a:gd name="connsiteY13" fmla="*/ 145317 h 1703151"/>
                  <a:gd name="connsiteX14" fmla="*/ 278490 w 364691"/>
                  <a:gd name="connsiteY14" fmla="*/ 133884 h 1703151"/>
                  <a:gd name="connsiteX15" fmla="*/ 280649 w 364691"/>
                  <a:gd name="connsiteY15" fmla="*/ 129692 h 1703151"/>
                  <a:gd name="connsiteX16" fmla="*/ 280014 w 364691"/>
                  <a:gd name="connsiteY16" fmla="*/ 125628 h 1703151"/>
                  <a:gd name="connsiteX17" fmla="*/ 280014 w 364691"/>
                  <a:gd name="connsiteY17" fmla="*/ 114831 h 1703151"/>
                  <a:gd name="connsiteX18" fmla="*/ 283571 w 364691"/>
                  <a:gd name="connsiteY18" fmla="*/ 107209 h 1703151"/>
                  <a:gd name="connsiteX19" fmla="*/ 285857 w 364691"/>
                  <a:gd name="connsiteY19" fmla="*/ 96412 h 1703151"/>
                  <a:gd name="connsiteX20" fmla="*/ 278744 w 364691"/>
                  <a:gd name="connsiteY20" fmla="*/ 86631 h 1703151"/>
                  <a:gd name="connsiteX21" fmla="*/ 269217 w 364691"/>
                  <a:gd name="connsiteY21" fmla="*/ 75961 h 1703151"/>
                  <a:gd name="connsiteX22" fmla="*/ 261469 w 364691"/>
                  <a:gd name="connsiteY22" fmla="*/ 55129 h 1703151"/>
                  <a:gd name="connsiteX23" fmla="*/ 259563 w 364691"/>
                  <a:gd name="connsiteY23" fmla="*/ 44967 h 1703151"/>
                  <a:gd name="connsiteX24" fmla="*/ 257785 w 364691"/>
                  <a:gd name="connsiteY24" fmla="*/ 32010 h 1703151"/>
                  <a:gd name="connsiteX25" fmla="*/ 253593 w 364691"/>
                  <a:gd name="connsiteY25" fmla="*/ 21848 h 1703151"/>
                  <a:gd name="connsiteX26" fmla="*/ 247750 w 364691"/>
                  <a:gd name="connsiteY26" fmla="*/ 18927 h 1703151"/>
                  <a:gd name="connsiteX27" fmla="*/ 238985 w 364691"/>
                  <a:gd name="connsiteY27" fmla="*/ 11559 h 1703151"/>
                  <a:gd name="connsiteX28" fmla="*/ 233904 w 364691"/>
                  <a:gd name="connsiteY28" fmla="*/ 2667 h 1703151"/>
                  <a:gd name="connsiteX29" fmla="*/ 232507 w 364691"/>
                  <a:gd name="connsiteY29" fmla="*/ 0 h 1703151"/>
                  <a:gd name="connsiteX30" fmla="*/ 228442 w 364691"/>
                  <a:gd name="connsiteY30" fmla="*/ 1651 h 1703151"/>
                  <a:gd name="connsiteX31" fmla="*/ 221964 w 364691"/>
                  <a:gd name="connsiteY31" fmla="*/ 6097 h 1703151"/>
                  <a:gd name="connsiteX32" fmla="*/ 220440 w 364691"/>
                  <a:gd name="connsiteY32" fmla="*/ 16767 h 1703151"/>
                  <a:gd name="connsiteX33" fmla="*/ 216629 w 364691"/>
                  <a:gd name="connsiteY33" fmla="*/ 32137 h 1703151"/>
                  <a:gd name="connsiteX34" fmla="*/ 190208 w 364691"/>
                  <a:gd name="connsiteY34" fmla="*/ 44967 h 1703151"/>
                  <a:gd name="connsiteX35" fmla="*/ 193383 w 364691"/>
                  <a:gd name="connsiteY35" fmla="*/ 65164 h 1703151"/>
                  <a:gd name="connsiteX36" fmla="*/ 197067 w 364691"/>
                  <a:gd name="connsiteY36" fmla="*/ 95142 h 1703151"/>
                  <a:gd name="connsiteX37" fmla="*/ 203926 w 364691"/>
                  <a:gd name="connsiteY37" fmla="*/ 158019 h 1703151"/>
                  <a:gd name="connsiteX38" fmla="*/ 206467 w 364691"/>
                  <a:gd name="connsiteY38" fmla="*/ 193205 h 1703151"/>
                  <a:gd name="connsiteX39" fmla="*/ 206213 w 364691"/>
                  <a:gd name="connsiteY39" fmla="*/ 217975 h 1703151"/>
                  <a:gd name="connsiteX40" fmla="*/ 200370 w 364691"/>
                  <a:gd name="connsiteY40" fmla="*/ 246937 h 1703151"/>
                  <a:gd name="connsiteX41" fmla="*/ 196432 w 364691"/>
                  <a:gd name="connsiteY41" fmla="*/ 275898 h 1703151"/>
                  <a:gd name="connsiteX42" fmla="*/ 189318 w 364691"/>
                  <a:gd name="connsiteY42" fmla="*/ 300668 h 1703151"/>
                  <a:gd name="connsiteX43" fmla="*/ 177886 w 364691"/>
                  <a:gd name="connsiteY43" fmla="*/ 311846 h 1703151"/>
                  <a:gd name="connsiteX44" fmla="*/ 179283 w 364691"/>
                  <a:gd name="connsiteY44" fmla="*/ 325438 h 1703151"/>
                  <a:gd name="connsiteX45" fmla="*/ 182713 w 364691"/>
                  <a:gd name="connsiteY45" fmla="*/ 342840 h 1703151"/>
                  <a:gd name="connsiteX46" fmla="*/ 179919 w 364691"/>
                  <a:gd name="connsiteY46" fmla="*/ 371421 h 1703151"/>
                  <a:gd name="connsiteX47" fmla="*/ 179029 w 364691"/>
                  <a:gd name="connsiteY47" fmla="*/ 397461 h 1703151"/>
                  <a:gd name="connsiteX48" fmla="*/ 186524 w 364691"/>
                  <a:gd name="connsiteY48" fmla="*/ 411942 h 1703151"/>
                  <a:gd name="connsiteX49" fmla="*/ 186905 w 364691"/>
                  <a:gd name="connsiteY49" fmla="*/ 428328 h 1703151"/>
                  <a:gd name="connsiteX50" fmla="*/ 181189 w 364691"/>
                  <a:gd name="connsiteY50" fmla="*/ 443444 h 1703151"/>
                  <a:gd name="connsiteX51" fmla="*/ 176489 w 364691"/>
                  <a:gd name="connsiteY51" fmla="*/ 459068 h 1703151"/>
                  <a:gd name="connsiteX52" fmla="*/ 180427 w 364691"/>
                  <a:gd name="connsiteY52" fmla="*/ 478630 h 1703151"/>
                  <a:gd name="connsiteX53" fmla="*/ 171281 w 364691"/>
                  <a:gd name="connsiteY53" fmla="*/ 493873 h 1703151"/>
                  <a:gd name="connsiteX54" fmla="*/ 168740 w 364691"/>
                  <a:gd name="connsiteY54" fmla="*/ 516992 h 1703151"/>
                  <a:gd name="connsiteX55" fmla="*/ 157308 w 364691"/>
                  <a:gd name="connsiteY55" fmla="*/ 534267 h 1703151"/>
                  <a:gd name="connsiteX56" fmla="*/ 159595 w 364691"/>
                  <a:gd name="connsiteY56" fmla="*/ 553829 h 1703151"/>
                  <a:gd name="connsiteX57" fmla="*/ 155403 w 364691"/>
                  <a:gd name="connsiteY57" fmla="*/ 569199 h 1703151"/>
                  <a:gd name="connsiteX58" fmla="*/ 151465 w 364691"/>
                  <a:gd name="connsiteY58" fmla="*/ 588634 h 1703151"/>
                  <a:gd name="connsiteX59" fmla="*/ 146892 w 364691"/>
                  <a:gd name="connsiteY59" fmla="*/ 612006 h 1703151"/>
                  <a:gd name="connsiteX60" fmla="*/ 133046 w 364691"/>
                  <a:gd name="connsiteY60" fmla="*/ 633982 h 1703151"/>
                  <a:gd name="connsiteX61" fmla="*/ 128982 w 364691"/>
                  <a:gd name="connsiteY61" fmla="*/ 649606 h 1703151"/>
                  <a:gd name="connsiteX62" fmla="*/ 134952 w 364691"/>
                  <a:gd name="connsiteY62" fmla="*/ 663579 h 1703151"/>
                  <a:gd name="connsiteX63" fmla="*/ 141938 w 364691"/>
                  <a:gd name="connsiteY63" fmla="*/ 675900 h 1703151"/>
                  <a:gd name="connsiteX64" fmla="*/ 142573 w 364691"/>
                  <a:gd name="connsiteY64" fmla="*/ 695589 h 1703151"/>
                  <a:gd name="connsiteX65" fmla="*/ 136730 w 364691"/>
                  <a:gd name="connsiteY65" fmla="*/ 710705 h 1703151"/>
                  <a:gd name="connsiteX66" fmla="*/ 125679 w 364691"/>
                  <a:gd name="connsiteY66" fmla="*/ 721756 h 1703151"/>
                  <a:gd name="connsiteX67" fmla="*/ 120852 w 364691"/>
                  <a:gd name="connsiteY67" fmla="*/ 738777 h 1703151"/>
                  <a:gd name="connsiteX68" fmla="*/ 121487 w 364691"/>
                  <a:gd name="connsiteY68" fmla="*/ 758847 h 1703151"/>
                  <a:gd name="connsiteX69" fmla="*/ 123901 w 364691"/>
                  <a:gd name="connsiteY69" fmla="*/ 779552 h 1703151"/>
                  <a:gd name="connsiteX70" fmla="*/ 123901 w 364691"/>
                  <a:gd name="connsiteY70" fmla="*/ 801655 h 1703151"/>
                  <a:gd name="connsiteX71" fmla="*/ 127457 w 364691"/>
                  <a:gd name="connsiteY71" fmla="*/ 829981 h 1703151"/>
                  <a:gd name="connsiteX72" fmla="*/ 133173 w 364691"/>
                  <a:gd name="connsiteY72" fmla="*/ 838746 h 1703151"/>
                  <a:gd name="connsiteX73" fmla="*/ 134444 w 364691"/>
                  <a:gd name="connsiteY73" fmla="*/ 850178 h 1703151"/>
                  <a:gd name="connsiteX74" fmla="*/ 132157 w 364691"/>
                  <a:gd name="connsiteY74" fmla="*/ 860467 h 1703151"/>
                  <a:gd name="connsiteX75" fmla="*/ 125425 w 364691"/>
                  <a:gd name="connsiteY75" fmla="*/ 872789 h 1703151"/>
                  <a:gd name="connsiteX76" fmla="*/ 118820 w 364691"/>
                  <a:gd name="connsiteY76" fmla="*/ 884602 h 1703151"/>
                  <a:gd name="connsiteX77" fmla="*/ 120344 w 364691"/>
                  <a:gd name="connsiteY77" fmla="*/ 896797 h 1703151"/>
                  <a:gd name="connsiteX78" fmla="*/ 121868 w 364691"/>
                  <a:gd name="connsiteY78" fmla="*/ 919915 h 1703151"/>
                  <a:gd name="connsiteX79" fmla="*/ 111452 w 364691"/>
                  <a:gd name="connsiteY79" fmla="*/ 936555 h 1703151"/>
                  <a:gd name="connsiteX80" fmla="*/ 104085 w 364691"/>
                  <a:gd name="connsiteY80" fmla="*/ 947607 h 1703151"/>
                  <a:gd name="connsiteX81" fmla="*/ 103195 w 364691"/>
                  <a:gd name="connsiteY81" fmla="*/ 960563 h 1703151"/>
                  <a:gd name="connsiteX82" fmla="*/ 99512 w 364691"/>
                  <a:gd name="connsiteY82" fmla="*/ 972122 h 1703151"/>
                  <a:gd name="connsiteX83" fmla="*/ 96082 w 364691"/>
                  <a:gd name="connsiteY83" fmla="*/ 986603 h 1703151"/>
                  <a:gd name="connsiteX84" fmla="*/ 86301 w 364691"/>
                  <a:gd name="connsiteY84" fmla="*/ 1014676 h 1703151"/>
                  <a:gd name="connsiteX85" fmla="*/ 78680 w 364691"/>
                  <a:gd name="connsiteY85" fmla="*/ 1026108 h 1703151"/>
                  <a:gd name="connsiteX86" fmla="*/ 72455 w 364691"/>
                  <a:gd name="connsiteY86" fmla="*/ 1034111 h 1703151"/>
                  <a:gd name="connsiteX87" fmla="*/ 71312 w 364691"/>
                  <a:gd name="connsiteY87" fmla="*/ 1043637 h 1703151"/>
                  <a:gd name="connsiteX88" fmla="*/ 69407 w 364691"/>
                  <a:gd name="connsiteY88" fmla="*/ 1053545 h 1703151"/>
                  <a:gd name="connsiteX89" fmla="*/ 60642 w 364691"/>
                  <a:gd name="connsiteY89" fmla="*/ 1064850 h 1703151"/>
                  <a:gd name="connsiteX90" fmla="*/ 56958 w 364691"/>
                  <a:gd name="connsiteY90" fmla="*/ 1084793 h 1703151"/>
                  <a:gd name="connsiteX91" fmla="*/ 53148 w 364691"/>
                  <a:gd name="connsiteY91" fmla="*/ 1098004 h 1703151"/>
                  <a:gd name="connsiteX92" fmla="*/ 47304 w 364691"/>
                  <a:gd name="connsiteY92" fmla="*/ 1106388 h 1703151"/>
                  <a:gd name="connsiteX93" fmla="*/ 40445 w 364691"/>
                  <a:gd name="connsiteY93" fmla="*/ 1109817 h 1703151"/>
                  <a:gd name="connsiteX94" fmla="*/ 38159 w 364691"/>
                  <a:gd name="connsiteY94" fmla="*/ 1114644 h 1703151"/>
                  <a:gd name="connsiteX95" fmla="*/ 40064 w 364691"/>
                  <a:gd name="connsiteY95" fmla="*/ 1124933 h 1703151"/>
                  <a:gd name="connsiteX96" fmla="*/ 38413 w 364691"/>
                  <a:gd name="connsiteY96" fmla="*/ 1132936 h 1703151"/>
                  <a:gd name="connsiteX97" fmla="*/ 30664 w 364691"/>
                  <a:gd name="connsiteY97" fmla="*/ 1133571 h 1703151"/>
                  <a:gd name="connsiteX98" fmla="*/ 23297 w 364691"/>
                  <a:gd name="connsiteY98" fmla="*/ 1133698 h 1703151"/>
                  <a:gd name="connsiteX99" fmla="*/ 15675 w 364691"/>
                  <a:gd name="connsiteY99" fmla="*/ 1138271 h 1703151"/>
                  <a:gd name="connsiteX100" fmla="*/ 14151 w 364691"/>
                  <a:gd name="connsiteY100" fmla="*/ 1151101 h 1703151"/>
                  <a:gd name="connsiteX101" fmla="*/ 15294 w 364691"/>
                  <a:gd name="connsiteY101" fmla="*/ 1167487 h 1703151"/>
                  <a:gd name="connsiteX102" fmla="*/ 23043 w 364691"/>
                  <a:gd name="connsiteY102" fmla="*/ 1179554 h 1703151"/>
                  <a:gd name="connsiteX103" fmla="*/ 22408 w 364691"/>
                  <a:gd name="connsiteY103" fmla="*/ 1193273 h 1703151"/>
                  <a:gd name="connsiteX104" fmla="*/ 21518 w 364691"/>
                  <a:gd name="connsiteY104" fmla="*/ 1219694 h 1703151"/>
                  <a:gd name="connsiteX105" fmla="*/ 26345 w 364691"/>
                  <a:gd name="connsiteY105" fmla="*/ 1233667 h 1703151"/>
                  <a:gd name="connsiteX106" fmla="*/ 31299 w 364691"/>
                  <a:gd name="connsiteY106" fmla="*/ 1248148 h 1703151"/>
                  <a:gd name="connsiteX107" fmla="*/ 35999 w 364691"/>
                  <a:gd name="connsiteY107" fmla="*/ 1260215 h 1703151"/>
                  <a:gd name="connsiteX108" fmla="*/ 36126 w 364691"/>
                  <a:gd name="connsiteY108" fmla="*/ 1273934 h 1703151"/>
                  <a:gd name="connsiteX109" fmla="*/ 33205 w 364691"/>
                  <a:gd name="connsiteY109" fmla="*/ 1288796 h 1703151"/>
                  <a:gd name="connsiteX110" fmla="*/ 31172 w 364691"/>
                  <a:gd name="connsiteY110" fmla="*/ 1301117 h 1703151"/>
                  <a:gd name="connsiteX111" fmla="*/ 25456 w 364691"/>
                  <a:gd name="connsiteY111" fmla="*/ 1303912 h 1703151"/>
                  <a:gd name="connsiteX112" fmla="*/ 20375 w 364691"/>
                  <a:gd name="connsiteY112" fmla="*/ 1305563 h 1703151"/>
                  <a:gd name="connsiteX113" fmla="*/ 15040 w 364691"/>
                  <a:gd name="connsiteY113" fmla="*/ 1312930 h 1703151"/>
                  <a:gd name="connsiteX114" fmla="*/ 8054 w 364691"/>
                  <a:gd name="connsiteY114" fmla="*/ 1335414 h 1703151"/>
                  <a:gd name="connsiteX115" fmla="*/ 6148 w 364691"/>
                  <a:gd name="connsiteY115" fmla="*/ 1353070 h 1703151"/>
                  <a:gd name="connsiteX116" fmla="*/ 813 w 364691"/>
                  <a:gd name="connsiteY116" fmla="*/ 1367043 h 1703151"/>
                  <a:gd name="connsiteX117" fmla="*/ 1321 w 364691"/>
                  <a:gd name="connsiteY117" fmla="*/ 1379746 h 1703151"/>
                  <a:gd name="connsiteX118" fmla="*/ 5513 w 364691"/>
                  <a:gd name="connsiteY118" fmla="*/ 1393210 h 1703151"/>
                  <a:gd name="connsiteX119" fmla="*/ 6783 w 364691"/>
                  <a:gd name="connsiteY119" fmla="*/ 1405151 h 1703151"/>
                  <a:gd name="connsiteX120" fmla="*/ 15040 w 364691"/>
                  <a:gd name="connsiteY120" fmla="*/ 1410740 h 1703151"/>
                  <a:gd name="connsiteX121" fmla="*/ 21899 w 364691"/>
                  <a:gd name="connsiteY121" fmla="*/ 1408834 h 1703151"/>
                  <a:gd name="connsiteX122" fmla="*/ 21391 w 364691"/>
                  <a:gd name="connsiteY122" fmla="*/ 1412264 h 1703151"/>
                  <a:gd name="connsiteX123" fmla="*/ 16945 w 364691"/>
                  <a:gd name="connsiteY123" fmla="*/ 1416837 h 1703151"/>
                  <a:gd name="connsiteX124" fmla="*/ 16056 w 364691"/>
                  <a:gd name="connsiteY124" fmla="*/ 1422807 h 1703151"/>
                  <a:gd name="connsiteX125" fmla="*/ 22535 w 364691"/>
                  <a:gd name="connsiteY125" fmla="*/ 1424204 h 1703151"/>
                  <a:gd name="connsiteX126" fmla="*/ 36380 w 364691"/>
                  <a:gd name="connsiteY126" fmla="*/ 1424077 h 1703151"/>
                  <a:gd name="connsiteX127" fmla="*/ 45653 w 364691"/>
                  <a:gd name="connsiteY127" fmla="*/ 1420013 h 1703151"/>
                  <a:gd name="connsiteX128" fmla="*/ 45907 w 364691"/>
                  <a:gd name="connsiteY128" fmla="*/ 1415440 h 1703151"/>
                  <a:gd name="connsiteX129" fmla="*/ 44764 w 364691"/>
                  <a:gd name="connsiteY129" fmla="*/ 1409215 h 1703151"/>
                  <a:gd name="connsiteX130" fmla="*/ 49337 w 364691"/>
                  <a:gd name="connsiteY130" fmla="*/ 1408834 h 1703151"/>
                  <a:gd name="connsiteX131" fmla="*/ 58483 w 364691"/>
                  <a:gd name="connsiteY131" fmla="*/ 1410486 h 1703151"/>
                  <a:gd name="connsiteX132" fmla="*/ 65088 w 364691"/>
                  <a:gd name="connsiteY132" fmla="*/ 1414296 h 1703151"/>
                  <a:gd name="connsiteX133" fmla="*/ 71312 w 364691"/>
                  <a:gd name="connsiteY133" fmla="*/ 1415948 h 1703151"/>
                  <a:gd name="connsiteX134" fmla="*/ 77409 w 364691"/>
                  <a:gd name="connsiteY134" fmla="*/ 1414931 h 1703151"/>
                  <a:gd name="connsiteX135" fmla="*/ 82490 w 364691"/>
                  <a:gd name="connsiteY135" fmla="*/ 1410105 h 1703151"/>
                  <a:gd name="connsiteX136" fmla="*/ 84523 w 364691"/>
                  <a:gd name="connsiteY136" fmla="*/ 1402864 h 1703151"/>
                  <a:gd name="connsiteX137" fmla="*/ 85920 w 364691"/>
                  <a:gd name="connsiteY137" fmla="*/ 1398418 h 1703151"/>
                  <a:gd name="connsiteX138" fmla="*/ 88080 w 364691"/>
                  <a:gd name="connsiteY138" fmla="*/ 1401467 h 1703151"/>
                  <a:gd name="connsiteX139" fmla="*/ 88588 w 364691"/>
                  <a:gd name="connsiteY139" fmla="*/ 1407945 h 1703151"/>
                  <a:gd name="connsiteX140" fmla="*/ 87571 w 364691"/>
                  <a:gd name="connsiteY140" fmla="*/ 1415948 h 1703151"/>
                  <a:gd name="connsiteX141" fmla="*/ 76266 w 364691"/>
                  <a:gd name="connsiteY141" fmla="*/ 1423315 h 1703151"/>
                  <a:gd name="connsiteX142" fmla="*/ 69788 w 364691"/>
                  <a:gd name="connsiteY142" fmla="*/ 1426237 h 1703151"/>
                  <a:gd name="connsiteX143" fmla="*/ 64453 w 364691"/>
                  <a:gd name="connsiteY143" fmla="*/ 1428142 h 1703151"/>
                  <a:gd name="connsiteX144" fmla="*/ 62802 w 364691"/>
                  <a:gd name="connsiteY144" fmla="*/ 1433604 h 1703151"/>
                  <a:gd name="connsiteX145" fmla="*/ 66739 w 364691"/>
                  <a:gd name="connsiteY145" fmla="*/ 1436526 h 1703151"/>
                  <a:gd name="connsiteX146" fmla="*/ 71820 w 364691"/>
                  <a:gd name="connsiteY146" fmla="*/ 1438177 h 1703151"/>
                  <a:gd name="connsiteX147" fmla="*/ 76012 w 364691"/>
                  <a:gd name="connsiteY147" fmla="*/ 1438177 h 1703151"/>
                  <a:gd name="connsiteX148" fmla="*/ 79823 w 364691"/>
                  <a:gd name="connsiteY148" fmla="*/ 1439320 h 1703151"/>
                  <a:gd name="connsiteX149" fmla="*/ 82363 w 364691"/>
                  <a:gd name="connsiteY149" fmla="*/ 1443258 h 1703151"/>
                  <a:gd name="connsiteX150" fmla="*/ 81347 w 364691"/>
                  <a:gd name="connsiteY150" fmla="*/ 1448720 h 1703151"/>
                  <a:gd name="connsiteX151" fmla="*/ 81347 w 364691"/>
                  <a:gd name="connsiteY151" fmla="*/ 1454945 h 1703151"/>
                  <a:gd name="connsiteX152" fmla="*/ 82617 w 364691"/>
                  <a:gd name="connsiteY152" fmla="*/ 1460915 h 1703151"/>
                  <a:gd name="connsiteX153" fmla="*/ 82617 w 364691"/>
                  <a:gd name="connsiteY153" fmla="*/ 1465106 h 1703151"/>
                  <a:gd name="connsiteX154" fmla="*/ 80077 w 364691"/>
                  <a:gd name="connsiteY154" fmla="*/ 1466377 h 1703151"/>
                  <a:gd name="connsiteX155" fmla="*/ 75377 w 364691"/>
                  <a:gd name="connsiteY155" fmla="*/ 1462312 h 1703151"/>
                  <a:gd name="connsiteX156" fmla="*/ 74361 w 364691"/>
                  <a:gd name="connsiteY156" fmla="*/ 1457993 h 1703151"/>
                  <a:gd name="connsiteX157" fmla="*/ 71058 w 364691"/>
                  <a:gd name="connsiteY157" fmla="*/ 1454945 h 1703151"/>
                  <a:gd name="connsiteX158" fmla="*/ 66358 w 364691"/>
                  <a:gd name="connsiteY158" fmla="*/ 1456596 h 1703151"/>
                  <a:gd name="connsiteX159" fmla="*/ 66104 w 364691"/>
                  <a:gd name="connsiteY159" fmla="*/ 1464217 h 1703151"/>
                  <a:gd name="connsiteX160" fmla="*/ 73091 w 364691"/>
                  <a:gd name="connsiteY160" fmla="*/ 1470187 h 1703151"/>
                  <a:gd name="connsiteX161" fmla="*/ 76393 w 364691"/>
                  <a:gd name="connsiteY161" fmla="*/ 1474633 h 1703151"/>
                  <a:gd name="connsiteX162" fmla="*/ 72963 w 364691"/>
                  <a:gd name="connsiteY162" fmla="*/ 1478063 h 1703151"/>
                  <a:gd name="connsiteX163" fmla="*/ 67755 w 364691"/>
                  <a:gd name="connsiteY163" fmla="*/ 1474379 h 1703151"/>
                  <a:gd name="connsiteX164" fmla="*/ 62674 w 364691"/>
                  <a:gd name="connsiteY164" fmla="*/ 1478190 h 1703151"/>
                  <a:gd name="connsiteX165" fmla="*/ 61404 w 364691"/>
                  <a:gd name="connsiteY165" fmla="*/ 1486828 h 1703151"/>
                  <a:gd name="connsiteX166" fmla="*/ 63564 w 364691"/>
                  <a:gd name="connsiteY166" fmla="*/ 1496482 h 1703151"/>
                  <a:gd name="connsiteX167" fmla="*/ 62802 w 364691"/>
                  <a:gd name="connsiteY167" fmla="*/ 1503595 h 1703151"/>
                  <a:gd name="connsiteX168" fmla="*/ 59118 w 364691"/>
                  <a:gd name="connsiteY168" fmla="*/ 1506517 h 1703151"/>
                  <a:gd name="connsiteX169" fmla="*/ 55561 w 364691"/>
                  <a:gd name="connsiteY169" fmla="*/ 1514265 h 1703151"/>
                  <a:gd name="connsiteX170" fmla="*/ 50353 w 364691"/>
                  <a:gd name="connsiteY170" fmla="*/ 1522903 h 1703151"/>
                  <a:gd name="connsiteX171" fmla="*/ 48575 w 364691"/>
                  <a:gd name="connsiteY171" fmla="*/ 1533446 h 1703151"/>
                  <a:gd name="connsiteX172" fmla="*/ 54545 w 364691"/>
                  <a:gd name="connsiteY172" fmla="*/ 1543481 h 1703151"/>
                  <a:gd name="connsiteX173" fmla="*/ 58102 w 364691"/>
                  <a:gd name="connsiteY173" fmla="*/ 1554151 h 1703151"/>
                  <a:gd name="connsiteX174" fmla="*/ 53910 w 364691"/>
                  <a:gd name="connsiteY174" fmla="*/ 1558597 h 1703151"/>
                  <a:gd name="connsiteX175" fmla="*/ 49210 w 364691"/>
                  <a:gd name="connsiteY175" fmla="*/ 1564567 h 1703151"/>
                  <a:gd name="connsiteX176" fmla="*/ 42986 w 364691"/>
                  <a:gd name="connsiteY176" fmla="*/ 1570791 h 1703151"/>
                  <a:gd name="connsiteX177" fmla="*/ 40064 w 364691"/>
                  <a:gd name="connsiteY177" fmla="*/ 1582477 h 1703151"/>
                  <a:gd name="connsiteX178" fmla="*/ 51115 w 364691"/>
                  <a:gd name="connsiteY178" fmla="*/ 1586669 h 1703151"/>
                  <a:gd name="connsiteX179" fmla="*/ 60515 w 364691"/>
                  <a:gd name="connsiteY179" fmla="*/ 1593402 h 1703151"/>
                  <a:gd name="connsiteX180" fmla="*/ 70169 w 364691"/>
                  <a:gd name="connsiteY180" fmla="*/ 1598610 h 1703151"/>
                  <a:gd name="connsiteX181" fmla="*/ 72963 w 364691"/>
                  <a:gd name="connsiteY181" fmla="*/ 1606231 h 1703151"/>
                  <a:gd name="connsiteX182" fmla="*/ 69407 w 364691"/>
                  <a:gd name="connsiteY182" fmla="*/ 1614742 h 1703151"/>
                  <a:gd name="connsiteX183" fmla="*/ 63056 w 364691"/>
                  <a:gd name="connsiteY183" fmla="*/ 1622744 h 1703151"/>
                  <a:gd name="connsiteX184" fmla="*/ 53656 w 364691"/>
                  <a:gd name="connsiteY184" fmla="*/ 1627444 h 1703151"/>
                  <a:gd name="connsiteX185" fmla="*/ 43748 w 364691"/>
                  <a:gd name="connsiteY185" fmla="*/ 1631890 h 1703151"/>
                  <a:gd name="connsiteX186" fmla="*/ 33713 w 364691"/>
                  <a:gd name="connsiteY186" fmla="*/ 1639639 h 1703151"/>
                  <a:gd name="connsiteX187" fmla="*/ 37142 w 364691"/>
                  <a:gd name="connsiteY187" fmla="*/ 1647514 h 1703151"/>
                  <a:gd name="connsiteX188" fmla="*/ 43621 w 364691"/>
                  <a:gd name="connsiteY188" fmla="*/ 1653485 h 1703151"/>
                  <a:gd name="connsiteX189" fmla="*/ 54418 w 364691"/>
                  <a:gd name="connsiteY189" fmla="*/ 1658311 h 1703151"/>
                  <a:gd name="connsiteX190" fmla="*/ 60642 w 364691"/>
                  <a:gd name="connsiteY190" fmla="*/ 1662122 h 1703151"/>
                  <a:gd name="connsiteX191" fmla="*/ 58864 w 364691"/>
                  <a:gd name="connsiteY191" fmla="*/ 1667203 h 1703151"/>
                  <a:gd name="connsiteX192" fmla="*/ 51623 w 364691"/>
                  <a:gd name="connsiteY192" fmla="*/ 1666949 h 1703151"/>
                  <a:gd name="connsiteX193" fmla="*/ 44637 w 364691"/>
                  <a:gd name="connsiteY193" fmla="*/ 1664409 h 1703151"/>
                  <a:gd name="connsiteX194" fmla="*/ 40445 w 364691"/>
                  <a:gd name="connsiteY194" fmla="*/ 1659454 h 1703151"/>
                  <a:gd name="connsiteX195" fmla="*/ 35110 w 364691"/>
                  <a:gd name="connsiteY195" fmla="*/ 1660979 h 1703151"/>
                  <a:gd name="connsiteX196" fmla="*/ 30029 w 364691"/>
                  <a:gd name="connsiteY196" fmla="*/ 1666568 h 1703151"/>
                  <a:gd name="connsiteX197" fmla="*/ 29267 w 364691"/>
                  <a:gd name="connsiteY197" fmla="*/ 1673301 h 1703151"/>
                  <a:gd name="connsiteX198" fmla="*/ 37651 w 364691"/>
                  <a:gd name="connsiteY198" fmla="*/ 1674698 h 1703151"/>
                  <a:gd name="connsiteX199" fmla="*/ 42350 w 364691"/>
                  <a:gd name="connsiteY199" fmla="*/ 1679779 h 1703151"/>
                  <a:gd name="connsiteX200" fmla="*/ 37905 w 364691"/>
                  <a:gd name="connsiteY200" fmla="*/ 1682573 h 1703151"/>
                  <a:gd name="connsiteX201" fmla="*/ 27997 w 364691"/>
                  <a:gd name="connsiteY201" fmla="*/ 1687781 h 1703151"/>
                  <a:gd name="connsiteX202" fmla="*/ 21645 w 364691"/>
                  <a:gd name="connsiteY202" fmla="*/ 1695149 h 1703151"/>
                  <a:gd name="connsiteX203" fmla="*/ 17327 w 364691"/>
                  <a:gd name="connsiteY203" fmla="*/ 1703151 h 1703151"/>
                  <a:gd name="connsiteX204" fmla="*/ 117422 w 364691"/>
                  <a:gd name="connsiteY204" fmla="*/ 1703151 h 1703151"/>
                  <a:gd name="connsiteX205" fmla="*/ 118438 w 364691"/>
                  <a:gd name="connsiteY205" fmla="*/ 1700992 h 1703151"/>
                  <a:gd name="connsiteX206" fmla="*/ 117422 w 364691"/>
                  <a:gd name="connsiteY206" fmla="*/ 1690957 h 1703151"/>
                  <a:gd name="connsiteX207" fmla="*/ 115263 w 364691"/>
                  <a:gd name="connsiteY207" fmla="*/ 1681176 h 1703151"/>
                  <a:gd name="connsiteX208" fmla="*/ 122249 w 364691"/>
                  <a:gd name="connsiteY208" fmla="*/ 1669744 h 1703151"/>
                  <a:gd name="connsiteX209" fmla="*/ 128219 w 364691"/>
                  <a:gd name="connsiteY209" fmla="*/ 1665171 h 1703151"/>
                  <a:gd name="connsiteX210" fmla="*/ 128219 w 364691"/>
                  <a:gd name="connsiteY210" fmla="*/ 1665171 h 1703151"/>
                  <a:gd name="connsiteX211" fmla="*/ 132284 w 364691"/>
                  <a:gd name="connsiteY211" fmla="*/ 1652087 h 1703151"/>
                  <a:gd name="connsiteX212" fmla="*/ 115517 w 364691"/>
                  <a:gd name="connsiteY212" fmla="*/ 1639131 h 1703151"/>
                  <a:gd name="connsiteX213" fmla="*/ 114501 w 364691"/>
                  <a:gd name="connsiteY213" fmla="*/ 1638623 h 1703151"/>
                  <a:gd name="connsiteX214" fmla="*/ 114501 w 364691"/>
                  <a:gd name="connsiteY214" fmla="*/ 1638623 h 1703151"/>
                  <a:gd name="connsiteX215" fmla="*/ 112722 w 364691"/>
                  <a:gd name="connsiteY215" fmla="*/ 1637733 h 1703151"/>
                  <a:gd name="connsiteX216" fmla="*/ 112722 w 364691"/>
                  <a:gd name="connsiteY216" fmla="*/ 1637733 h 1703151"/>
                  <a:gd name="connsiteX217" fmla="*/ 102814 w 364691"/>
                  <a:gd name="connsiteY217" fmla="*/ 1629604 h 1703151"/>
                  <a:gd name="connsiteX218" fmla="*/ 99385 w 364691"/>
                  <a:gd name="connsiteY218" fmla="*/ 1618553 h 1703151"/>
                  <a:gd name="connsiteX219" fmla="*/ 99385 w 364691"/>
                  <a:gd name="connsiteY219" fmla="*/ 1618553 h 1703151"/>
                  <a:gd name="connsiteX220" fmla="*/ 99385 w 364691"/>
                  <a:gd name="connsiteY220" fmla="*/ 1618298 h 1703151"/>
                  <a:gd name="connsiteX221" fmla="*/ 99385 w 364691"/>
                  <a:gd name="connsiteY221" fmla="*/ 1618298 h 1703151"/>
                  <a:gd name="connsiteX222" fmla="*/ 120598 w 364691"/>
                  <a:gd name="connsiteY222" fmla="*/ 1616520 h 1703151"/>
                  <a:gd name="connsiteX223" fmla="*/ 126822 w 364691"/>
                  <a:gd name="connsiteY223" fmla="*/ 1617790 h 1703151"/>
                  <a:gd name="connsiteX224" fmla="*/ 135714 w 364691"/>
                  <a:gd name="connsiteY224" fmla="*/ 1617917 h 1703151"/>
                  <a:gd name="connsiteX225" fmla="*/ 138889 w 364691"/>
                  <a:gd name="connsiteY225" fmla="*/ 1616012 h 1703151"/>
                  <a:gd name="connsiteX226" fmla="*/ 144479 w 364691"/>
                  <a:gd name="connsiteY226" fmla="*/ 1608518 h 1703151"/>
                  <a:gd name="connsiteX227" fmla="*/ 145749 w 364691"/>
                  <a:gd name="connsiteY227" fmla="*/ 1605850 h 1703151"/>
                  <a:gd name="connsiteX228" fmla="*/ 145749 w 364691"/>
                  <a:gd name="connsiteY228" fmla="*/ 1603182 h 1703151"/>
                  <a:gd name="connsiteX229" fmla="*/ 139144 w 364691"/>
                  <a:gd name="connsiteY229" fmla="*/ 1599626 h 1703151"/>
                  <a:gd name="connsiteX230" fmla="*/ 127203 w 364691"/>
                  <a:gd name="connsiteY230" fmla="*/ 1598991 h 1703151"/>
                  <a:gd name="connsiteX231" fmla="*/ 117676 w 364691"/>
                  <a:gd name="connsiteY231" fmla="*/ 1598991 h 1703151"/>
                  <a:gd name="connsiteX232" fmla="*/ 111325 w 364691"/>
                  <a:gd name="connsiteY232" fmla="*/ 1586161 h 1703151"/>
                  <a:gd name="connsiteX233" fmla="*/ 111960 w 364691"/>
                  <a:gd name="connsiteY233" fmla="*/ 1581334 h 1703151"/>
                  <a:gd name="connsiteX234" fmla="*/ 115263 w 364691"/>
                  <a:gd name="connsiteY234" fmla="*/ 1569394 h 1703151"/>
                  <a:gd name="connsiteX235" fmla="*/ 117295 w 364691"/>
                  <a:gd name="connsiteY235" fmla="*/ 1562789 h 1703151"/>
                  <a:gd name="connsiteX236" fmla="*/ 114374 w 364691"/>
                  <a:gd name="connsiteY236" fmla="*/ 1548435 h 1703151"/>
                  <a:gd name="connsiteX237" fmla="*/ 113866 w 364691"/>
                  <a:gd name="connsiteY237" fmla="*/ 1546910 h 1703151"/>
                  <a:gd name="connsiteX238" fmla="*/ 109801 w 364691"/>
                  <a:gd name="connsiteY238" fmla="*/ 1538527 h 1703151"/>
                  <a:gd name="connsiteX239" fmla="*/ 107006 w 364691"/>
                  <a:gd name="connsiteY239" fmla="*/ 1533954 h 1703151"/>
                  <a:gd name="connsiteX240" fmla="*/ 112087 w 364691"/>
                  <a:gd name="connsiteY240" fmla="*/ 1520743 h 1703151"/>
                  <a:gd name="connsiteX241" fmla="*/ 114374 w 364691"/>
                  <a:gd name="connsiteY241" fmla="*/ 1517695 h 1703151"/>
                  <a:gd name="connsiteX242" fmla="*/ 110309 w 364691"/>
                  <a:gd name="connsiteY242" fmla="*/ 1515027 h 1703151"/>
                  <a:gd name="connsiteX243" fmla="*/ 110309 w 364691"/>
                  <a:gd name="connsiteY243" fmla="*/ 1515027 h 1703151"/>
                  <a:gd name="connsiteX244" fmla="*/ 108531 w 364691"/>
                  <a:gd name="connsiteY244" fmla="*/ 1513884 h 1703151"/>
                  <a:gd name="connsiteX245" fmla="*/ 100655 w 364691"/>
                  <a:gd name="connsiteY245" fmla="*/ 1507914 h 1703151"/>
                  <a:gd name="connsiteX246" fmla="*/ 96971 w 364691"/>
                  <a:gd name="connsiteY246" fmla="*/ 1501055 h 1703151"/>
                  <a:gd name="connsiteX247" fmla="*/ 96336 w 364691"/>
                  <a:gd name="connsiteY247" fmla="*/ 1485684 h 1703151"/>
                  <a:gd name="connsiteX248" fmla="*/ 96336 w 364691"/>
                  <a:gd name="connsiteY248" fmla="*/ 1485684 h 1703151"/>
                  <a:gd name="connsiteX249" fmla="*/ 96336 w 364691"/>
                  <a:gd name="connsiteY249" fmla="*/ 1482890 h 1703151"/>
                  <a:gd name="connsiteX250" fmla="*/ 96082 w 364691"/>
                  <a:gd name="connsiteY250" fmla="*/ 1477682 h 1703151"/>
                  <a:gd name="connsiteX251" fmla="*/ 96717 w 364691"/>
                  <a:gd name="connsiteY251" fmla="*/ 1454436 h 1703151"/>
                  <a:gd name="connsiteX252" fmla="*/ 108276 w 364691"/>
                  <a:gd name="connsiteY252" fmla="*/ 1444401 h 1703151"/>
                  <a:gd name="connsiteX253" fmla="*/ 112595 w 364691"/>
                  <a:gd name="connsiteY253" fmla="*/ 1442496 h 1703151"/>
                  <a:gd name="connsiteX254" fmla="*/ 112849 w 364691"/>
                  <a:gd name="connsiteY254" fmla="*/ 1438177 h 1703151"/>
                  <a:gd name="connsiteX255" fmla="*/ 107133 w 364691"/>
                  <a:gd name="connsiteY255" fmla="*/ 1425094 h 1703151"/>
                  <a:gd name="connsiteX256" fmla="*/ 105228 w 364691"/>
                  <a:gd name="connsiteY256" fmla="*/ 1409343 h 1703151"/>
                  <a:gd name="connsiteX257" fmla="*/ 106752 w 364691"/>
                  <a:gd name="connsiteY257" fmla="*/ 1400451 h 1703151"/>
                  <a:gd name="connsiteX258" fmla="*/ 107387 w 364691"/>
                  <a:gd name="connsiteY258" fmla="*/ 1389908 h 1703151"/>
                  <a:gd name="connsiteX259" fmla="*/ 107641 w 364691"/>
                  <a:gd name="connsiteY259" fmla="*/ 1369710 h 1703151"/>
                  <a:gd name="connsiteX260" fmla="*/ 107387 w 364691"/>
                  <a:gd name="connsiteY260" fmla="*/ 1351165 h 1703151"/>
                  <a:gd name="connsiteX261" fmla="*/ 107514 w 364691"/>
                  <a:gd name="connsiteY261" fmla="*/ 1349641 h 1703151"/>
                  <a:gd name="connsiteX262" fmla="*/ 112722 w 364691"/>
                  <a:gd name="connsiteY262" fmla="*/ 1341511 h 1703151"/>
                  <a:gd name="connsiteX263" fmla="*/ 117041 w 364691"/>
                  <a:gd name="connsiteY263" fmla="*/ 1336176 h 1703151"/>
                  <a:gd name="connsiteX264" fmla="*/ 115390 w 364691"/>
                  <a:gd name="connsiteY264" fmla="*/ 1329952 h 1703151"/>
                  <a:gd name="connsiteX265" fmla="*/ 113103 w 364691"/>
                  <a:gd name="connsiteY265" fmla="*/ 1316868 h 1703151"/>
                  <a:gd name="connsiteX266" fmla="*/ 117295 w 364691"/>
                  <a:gd name="connsiteY266" fmla="*/ 1310390 h 1703151"/>
                  <a:gd name="connsiteX267" fmla="*/ 117295 w 364691"/>
                  <a:gd name="connsiteY267" fmla="*/ 1310390 h 1703151"/>
                  <a:gd name="connsiteX268" fmla="*/ 119074 w 364691"/>
                  <a:gd name="connsiteY268" fmla="*/ 1307214 h 1703151"/>
                  <a:gd name="connsiteX269" fmla="*/ 120217 w 364691"/>
                  <a:gd name="connsiteY269" fmla="*/ 1295909 h 1703151"/>
                  <a:gd name="connsiteX270" fmla="*/ 123138 w 364691"/>
                  <a:gd name="connsiteY270" fmla="*/ 1287144 h 1703151"/>
                  <a:gd name="connsiteX271" fmla="*/ 124409 w 364691"/>
                  <a:gd name="connsiteY271" fmla="*/ 1285239 h 1703151"/>
                  <a:gd name="connsiteX272" fmla="*/ 128600 w 364691"/>
                  <a:gd name="connsiteY272" fmla="*/ 1269488 h 1703151"/>
                  <a:gd name="connsiteX273" fmla="*/ 134063 w 364691"/>
                  <a:gd name="connsiteY273" fmla="*/ 1242685 h 1703151"/>
                  <a:gd name="connsiteX274" fmla="*/ 134825 w 364691"/>
                  <a:gd name="connsiteY274" fmla="*/ 1240653 h 1703151"/>
                  <a:gd name="connsiteX275" fmla="*/ 149687 w 364691"/>
                  <a:gd name="connsiteY275" fmla="*/ 1230491 h 1703151"/>
                  <a:gd name="connsiteX276" fmla="*/ 159976 w 364691"/>
                  <a:gd name="connsiteY276" fmla="*/ 1224521 h 1703151"/>
                  <a:gd name="connsiteX277" fmla="*/ 153751 w 364691"/>
                  <a:gd name="connsiteY277" fmla="*/ 1196068 h 1703151"/>
                  <a:gd name="connsiteX278" fmla="*/ 151211 w 364691"/>
                  <a:gd name="connsiteY278" fmla="*/ 1186541 h 1703151"/>
                  <a:gd name="connsiteX279" fmla="*/ 147400 w 364691"/>
                  <a:gd name="connsiteY279" fmla="*/ 1139287 h 1703151"/>
                  <a:gd name="connsiteX280" fmla="*/ 147146 w 364691"/>
                  <a:gd name="connsiteY280" fmla="*/ 1131539 h 1703151"/>
                  <a:gd name="connsiteX281" fmla="*/ 152608 w 364691"/>
                  <a:gd name="connsiteY281" fmla="*/ 1100418 h 1703151"/>
                  <a:gd name="connsiteX282" fmla="*/ 153878 w 364691"/>
                  <a:gd name="connsiteY282" fmla="*/ 1095082 h 1703151"/>
                  <a:gd name="connsiteX283" fmla="*/ 167724 w 364691"/>
                  <a:gd name="connsiteY283" fmla="*/ 1086445 h 1703151"/>
                  <a:gd name="connsiteX284" fmla="*/ 171789 w 364691"/>
                  <a:gd name="connsiteY284" fmla="*/ 1085810 h 1703151"/>
                  <a:gd name="connsiteX285" fmla="*/ 173821 w 364691"/>
                  <a:gd name="connsiteY285" fmla="*/ 1081364 h 1703151"/>
                  <a:gd name="connsiteX286" fmla="*/ 175854 w 364691"/>
                  <a:gd name="connsiteY286" fmla="*/ 1075139 h 1703151"/>
                  <a:gd name="connsiteX287" fmla="*/ 180300 w 364691"/>
                  <a:gd name="connsiteY287" fmla="*/ 1070694 h 1703151"/>
                  <a:gd name="connsiteX288" fmla="*/ 185381 w 364691"/>
                  <a:gd name="connsiteY288" fmla="*/ 1061040 h 1703151"/>
                  <a:gd name="connsiteX289" fmla="*/ 186016 w 364691"/>
                  <a:gd name="connsiteY289" fmla="*/ 1045035 h 1703151"/>
                  <a:gd name="connsiteX290" fmla="*/ 183856 w 364691"/>
                  <a:gd name="connsiteY290" fmla="*/ 1033602 h 1703151"/>
                  <a:gd name="connsiteX291" fmla="*/ 181570 w 364691"/>
                  <a:gd name="connsiteY291" fmla="*/ 1019884 h 1703151"/>
                  <a:gd name="connsiteX292" fmla="*/ 185508 w 364691"/>
                  <a:gd name="connsiteY292" fmla="*/ 1006673 h 1703151"/>
                  <a:gd name="connsiteX293" fmla="*/ 185508 w 364691"/>
                  <a:gd name="connsiteY293" fmla="*/ 1006673 h 1703151"/>
                  <a:gd name="connsiteX294" fmla="*/ 185889 w 364691"/>
                  <a:gd name="connsiteY294" fmla="*/ 1005911 h 1703151"/>
                  <a:gd name="connsiteX295" fmla="*/ 192748 w 364691"/>
                  <a:gd name="connsiteY295" fmla="*/ 986349 h 1703151"/>
                  <a:gd name="connsiteX296" fmla="*/ 201767 w 364691"/>
                  <a:gd name="connsiteY296" fmla="*/ 965517 h 1703151"/>
                  <a:gd name="connsiteX297" fmla="*/ 201767 w 364691"/>
                  <a:gd name="connsiteY297" fmla="*/ 965517 h 1703151"/>
                  <a:gd name="connsiteX298" fmla="*/ 204943 w 364691"/>
                  <a:gd name="connsiteY298" fmla="*/ 960944 h 1703151"/>
                  <a:gd name="connsiteX299" fmla="*/ 213834 w 364691"/>
                  <a:gd name="connsiteY299" fmla="*/ 954339 h 1703151"/>
                  <a:gd name="connsiteX300" fmla="*/ 215613 w 364691"/>
                  <a:gd name="connsiteY300" fmla="*/ 953323 h 1703151"/>
                  <a:gd name="connsiteX301" fmla="*/ 215486 w 364691"/>
                  <a:gd name="connsiteY301" fmla="*/ 948877 h 1703151"/>
                  <a:gd name="connsiteX302" fmla="*/ 216121 w 364691"/>
                  <a:gd name="connsiteY302" fmla="*/ 932999 h 1703151"/>
                  <a:gd name="connsiteX303" fmla="*/ 218280 w 364691"/>
                  <a:gd name="connsiteY303" fmla="*/ 916485 h 1703151"/>
                  <a:gd name="connsiteX304" fmla="*/ 217264 w 364691"/>
                  <a:gd name="connsiteY304" fmla="*/ 906450 h 1703151"/>
                  <a:gd name="connsiteX305" fmla="*/ 212818 w 364691"/>
                  <a:gd name="connsiteY305" fmla="*/ 899972 h 1703151"/>
                  <a:gd name="connsiteX306" fmla="*/ 205959 w 364691"/>
                  <a:gd name="connsiteY306" fmla="*/ 891589 h 1703151"/>
                  <a:gd name="connsiteX307" fmla="*/ 203037 w 364691"/>
                  <a:gd name="connsiteY307" fmla="*/ 878251 h 1703151"/>
                  <a:gd name="connsiteX308" fmla="*/ 204434 w 364691"/>
                  <a:gd name="connsiteY308" fmla="*/ 866184 h 1703151"/>
                  <a:gd name="connsiteX309" fmla="*/ 194908 w 364691"/>
                  <a:gd name="connsiteY309" fmla="*/ 843573 h 1703151"/>
                  <a:gd name="connsiteX310" fmla="*/ 194018 w 364691"/>
                  <a:gd name="connsiteY310" fmla="*/ 842557 h 1703151"/>
                  <a:gd name="connsiteX311" fmla="*/ 190970 w 364691"/>
                  <a:gd name="connsiteY311" fmla="*/ 836460 h 1703151"/>
                  <a:gd name="connsiteX312" fmla="*/ 190970 w 364691"/>
                  <a:gd name="connsiteY312" fmla="*/ 836460 h 1703151"/>
                  <a:gd name="connsiteX313" fmla="*/ 188556 w 364691"/>
                  <a:gd name="connsiteY313" fmla="*/ 828076 h 1703151"/>
                  <a:gd name="connsiteX314" fmla="*/ 191224 w 364691"/>
                  <a:gd name="connsiteY314" fmla="*/ 820073 h 1703151"/>
                  <a:gd name="connsiteX315" fmla="*/ 191224 w 364691"/>
                  <a:gd name="connsiteY315" fmla="*/ 820073 h 1703151"/>
                  <a:gd name="connsiteX316" fmla="*/ 193637 w 364691"/>
                  <a:gd name="connsiteY316" fmla="*/ 814738 h 1703151"/>
                  <a:gd name="connsiteX317" fmla="*/ 187667 w 364691"/>
                  <a:gd name="connsiteY317" fmla="*/ 804322 h 1703151"/>
                  <a:gd name="connsiteX318" fmla="*/ 180681 w 364691"/>
                  <a:gd name="connsiteY318" fmla="*/ 793779 h 1703151"/>
                  <a:gd name="connsiteX319" fmla="*/ 180554 w 364691"/>
                  <a:gd name="connsiteY319" fmla="*/ 776758 h 1703151"/>
                  <a:gd name="connsiteX320" fmla="*/ 182078 w 364691"/>
                  <a:gd name="connsiteY320" fmla="*/ 774090 h 1703151"/>
                  <a:gd name="connsiteX321" fmla="*/ 188556 w 364691"/>
                  <a:gd name="connsiteY321" fmla="*/ 765072 h 1703151"/>
                  <a:gd name="connsiteX322" fmla="*/ 194272 w 364691"/>
                  <a:gd name="connsiteY322" fmla="*/ 759864 h 1703151"/>
                  <a:gd name="connsiteX323" fmla="*/ 194145 w 364691"/>
                  <a:gd name="connsiteY323" fmla="*/ 752242 h 1703151"/>
                  <a:gd name="connsiteX324" fmla="*/ 193637 w 364691"/>
                  <a:gd name="connsiteY324" fmla="*/ 742969 h 1703151"/>
                  <a:gd name="connsiteX325" fmla="*/ 199607 w 364691"/>
                  <a:gd name="connsiteY325" fmla="*/ 728234 h 1703151"/>
                  <a:gd name="connsiteX326" fmla="*/ 202783 w 364691"/>
                  <a:gd name="connsiteY326" fmla="*/ 725567 h 1703151"/>
                  <a:gd name="connsiteX327" fmla="*/ 207102 w 364691"/>
                  <a:gd name="connsiteY327" fmla="*/ 721248 h 1703151"/>
                  <a:gd name="connsiteX328" fmla="*/ 215486 w 364691"/>
                  <a:gd name="connsiteY328" fmla="*/ 711721 h 1703151"/>
                  <a:gd name="connsiteX329" fmla="*/ 214342 w 364691"/>
                  <a:gd name="connsiteY329" fmla="*/ 708292 h 1703151"/>
                  <a:gd name="connsiteX330" fmla="*/ 211675 w 364691"/>
                  <a:gd name="connsiteY330" fmla="*/ 698510 h 1703151"/>
                  <a:gd name="connsiteX331" fmla="*/ 211675 w 364691"/>
                  <a:gd name="connsiteY331" fmla="*/ 693557 h 1703151"/>
                  <a:gd name="connsiteX332" fmla="*/ 210150 w 364691"/>
                  <a:gd name="connsiteY332" fmla="*/ 677170 h 1703151"/>
                  <a:gd name="connsiteX333" fmla="*/ 210150 w 364691"/>
                  <a:gd name="connsiteY333" fmla="*/ 677170 h 1703151"/>
                  <a:gd name="connsiteX334" fmla="*/ 207737 w 364691"/>
                  <a:gd name="connsiteY334" fmla="*/ 665103 h 1703151"/>
                  <a:gd name="connsiteX335" fmla="*/ 208626 w 364691"/>
                  <a:gd name="connsiteY335" fmla="*/ 654814 h 1703151"/>
                  <a:gd name="connsiteX336" fmla="*/ 210150 w 364691"/>
                  <a:gd name="connsiteY336" fmla="*/ 650495 h 1703151"/>
                  <a:gd name="connsiteX337" fmla="*/ 228442 w 364691"/>
                  <a:gd name="connsiteY337" fmla="*/ 604131 h 1703151"/>
                  <a:gd name="connsiteX338" fmla="*/ 237969 w 364691"/>
                  <a:gd name="connsiteY338" fmla="*/ 592826 h 1703151"/>
                  <a:gd name="connsiteX339" fmla="*/ 252323 w 364691"/>
                  <a:gd name="connsiteY339" fmla="*/ 575296 h 1703151"/>
                  <a:gd name="connsiteX340" fmla="*/ 252323 w 364691"/>
                  <a:gd name="connsiteY340" fmla="*/ 575296 h 1703151"/>
                  <a:gd name="connsiteX341" fmla="*/ 259690 w 364691"/>
                  <a:gd name="connsiteY341" fmla="*/ 559418 h 1703151"/>
                  <a:gd name="connsiteX342" fmla="*/ 271631 w 364691"/>
                  <a:gd name="connsiteY342" fmla="*/ 538586 h 1703151"/>
                  <a:gd name="connsiteX343" fmla="*/ 287509 w 364691"/>
                  <a:gd name="connsiteY343" fmla="*/ 531092 h 1703151"/>
                  <a:gd name="connsiteX344" fmla="*/ 289668 w 364691"/>
                  <a:gd name="connsiteY344" fmla="*/ 531092 h 1703151"/>
                  <a:gd name="connsiteX345" fmla="*/ 294368 w 364691"/>
                  <a:gd name="connsiteY345" fmla="*/ 527662 h 1703151"/>
                  <a:gd name="connsiteX346" fmla="*/ 295765 w 364691"/>
                  <a:gd name="connsiteY346" fmla="*/ 523089 h 1703151"/>
                  <a:gd name="connsiteX347" fmla="*/ 291193 w 364691"/>
                  <a:gd name="connsiteY347" fmla="*/ 511911 h 1703151"/>
                  <a:gd name="connsiteX348" fmla="*/ 285222 w 364691"/>
                  <a:gd name="connsiteY348" fmla="*/ 497430 h 1703151"/>
                  <a:gd name="connsiteX349" fmla="*/ 284714 w 364691"/>
                  <a:gd name="connsiteY349" fmla="*/ 463895 h 1703151"/>
                  <a:gd name="connsiteX350" fmla="*/ 286747 w 364691"/>
                  <a:gd name="connsiteY350" fmla="*/ 427185 h 1703151"/>
                  <a:gd name="connsiteX351" fmla="*/ 293098 w 364691"/>
                  <a:gd name="connsiteY351" fmla="*/ 417150 h 1703151"/>
                  <a:gd name="connsiteX352" fmla="*/ 293479 w 364691"/>
                  <a:gd name="connsiteY352" fmla="*/ 417150 h 1703151"/>
                  <a:gd name="connsiteX353" fmla="*/ 290176 w 364691"/>
                  <a:gd name="connsiteY353" fmla="*/ 408512 h 1703151"/>
                  <a:gd name="connsiteX354" fmla="*/ 288525 w 364691"/>
                  <a:gd name="connsiteY354" fmla="*/ 399621 h 1703151"/>
                  <a:gd name="connsiteX355" fmla="*/ 292209 w 364691"/>
                  <a:gd name="connsiteY355" fmla="*/ 387553 h 1703151"/>
                  <a:gd name="connsiteX356" fmla="*/ 300973 w 364691"/>
                  <a:gd name="connsiteY356" fmla="*/ 379551 h 1703151"/>
                  <a:gd name="connsiteX357" fmla="*/ 313549 w 364691"/>
                  <a:gd name="connsiteY357" fmla="*/ 372564 h 1703151"/>
                  <a:gd name="connsiteX358" fmla="*/ 332095 w 364691"/>
                  <a:gd name="connsiteY358" fmla="*/ 362783 h 1703151"/>
                  <a:gd name="connsiteX359" fmla="*/ 346956 w 364691"/>
                  <a:gd name="connsiteY359" fmla="*/ 356432 h 1703151"/>
                  <a:gd name="connsiteX360" fmla="*/ 351402 w 364691"/>
                  <a:gd name="connsiteY360" fmla="*/ 354400 h 1703151"/>
                  <a:gd name="connsiteX361" fmla="*/ 354578 w 364691"/>
                  <a:gd name="connsiteY361" fmla="*/ 341824 h 1703151"/>
                  <a:gd name="connsiteX362" fmla="*/ 364613 w 364691"/>
                  <a:gd name="connsiteY362" fmla="*/ 297238 h 1703151"/>
                  <a:gd name="connsiteX363" fmla="*/ 364359 w 364691"/>
                  <a:gd name="connsiteY363" fmla="*/ 295968 h 1703151"/>
                  <a:gd name="connsiteX364" fmla="*/ 363851 w 364691"/>
                  <a:gd name="connsiteY364" fmla="*/ 293301 h 170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Lst>
                <a:rect l="l" t="t" r="r" b="b"/>
                <a:pathLst>
                  <a:path w="364691" h="1703151">
                    <a:moveTo>
                      <a:pt x="363851" y="294190"/>
                    </a:moveTo>
                    <a:cubicBezTo>
                      <a:pt x="357118" y="294063"/>
                      <a:pt x="330189" y="292792"/>
                      <a:pt x="325489" y="286060"/>
                    </a:cubicBezTo>
                    <a:cubicBezTo>
                      <a:pt x="322695" y="281996"/>
                      <a:pt x="322695" y="280090"/>
                      <a:pt x="322695" y="276533"/>
                    </a:cubicBezTo>
                    <a:cubicBezTo>
                      <a:pt x="322695" y="273993"/>
                      <a:pt x="322695" y="270436"/>
                      <a:pt x="320662" y="262942"/>
                    </a:cubicBezTo>
                    <a:cubicBezTo>
                      <a:pt x="318249" y="253542"/>
                      <a:pt x="316979" y="250366"/>
                      <a:pt x="315454" y="246175"/>
                    </a:cubicBezTo>
                    <a:cubicBezTo>
                      <a:pt x="314311" y="243380"/>
                      <a:pt x="313168" y="240077"/>
                      <a:pt x="311135" y="233980"/>
                    </a:cubicBezTo>
                    <a:cubicBezTo>
                      <a:pt x="308849" y="226994"/>
                      <a:pt x="308087" y="221404"/>
                      <a:pt x="307452" y="216705"/>
                    </a:cubicBezTo>
                    <a:cubicBezTo>
                      <a:pt x="306690" y="211624"/>
                      <a:pt x="306181" y="207432"/>
                      <a:pt x="303768" y="203621"/>
                    </a:cubicBezTo>
                    <a:cubicBezTo>
                      <a:pt x="301863" y="200573"/>
                      <a:pt x="299322" y="198159"/>
                      <a:pt x="296909" y="195999"/>
                    </a:cubicBezTo>
                    <a:cubicBezTo>
                      <a:pt x="292971" y="192316"/>
                      <a:pt x="289414" y="189013"/>
                      <a:pt x="288525" y="183551"/>
                    </a:cubicBezTo>
                    <a:cubicBezTo>
                      <a:pt x="288017" y="180502"/>
                      <a:pt x="288271" y="178089"/>
                      <a:pt x="288525" y="175803"/>
                    </a:cubicBezTo>
                    <a:cubicBezTo>
                      <a:pt x="288906" y="172500"/>
                      <a:pt x="289414" y="169324"/>
                      <a:pt x="285476" y="164243"/>
                    </a:cubicBezTo>
                    <a:cubicBezTo>
                      <a:pt x="283952" y="162211"/>
                      <a:pt x="282555" y="160687"/>
                      <a:pt x="281412" y="159289"/>
                    </a:cubicBezTo>
                    <a:cubicBezTo>
                      <a:pt x="276839" y="153700"/>
                      <a:pt x="275314" y="151922"/>
                      <a:pt x="274552" y="145317"/>
                    </a:cubicBezTo>
                    <a:cubicBezTo>
                      <a:pt x="273917" y="140109"/>
                      <a:pt x="276331" y="136933"/>
                      <a:pt x="278490" y="133884"/>
                    </a:cubicBezTo>
                    <a:cubicBezTo>
                      <a:pt x="279633" y="132360"/>
                      <a:pt x="280649" y="130836"/>
                      <a:pt x="280649" y="129692"/>
                    </a:cubicBezTo>
                    <a:cubicBezTo>
                      <a:pt x="280649" y="128168"/>
                      <a:pt x="280268" y="126898"/>
                      <a:pt x="280014" y="125628"/>
                    </a:cubicBezTo>
                    <a:cubicBezTo>
                      <a:pt x="279379" y="122833"/>
                      <a:pt x="278744" y="120293"/>
                      <a:pt x="280014" y="114831"/>
                    </a:cubicBezTo>
                    <a:cubicBezTo>
                      <a:pt x="280776" y="111782"/>
                      <a:pt x="282174" y="109495"/>
                      <a:pt x="283571" y="107209"/>
                    </a:cubicBezTo>
                    <a:cubicBezTo>
                      <a:pt x="285476" y="104161"/>
                      <a:pt x="287255" y="101239"/>
                      <a:pt x="285857" y="96412"/>
                    </a:cubicBezTo>
                    <a:cubicBezTo>
                      <a:pt x="284460" y="91839"/>
                      <a:pt x="281920" y="89552"/>
                      <a:pt x="278744" y="86631"/>
                    </a:cubicBezTo>
                    <a:cubicBezTo>
                      <a:pt x="275949" y="84090"/>
                      <a:pt x="272647" y="81169"/>
                      <a:pt x="269217" y="75961"/>
                    </a:cubicBezTo>
                    <a:cubicBezTo>
                      <a:pt x="263501" y="67577"/>
                      <a:pt x="262739" y="62878"/>
                      <a:pt x="261469" y="55129"/>
                    </a:cubicBezTo>
                    <a:cubicBezTo>
                      <a:pt x="260960" y="52334"/>
                      <a:pt x="260452" y="49031"/>
                      <a:pt x="259563" y="44967"/>
                    </a:cubicBezTo>
                    <a:cubicBezTo>
                      <a:pt x="258293" y="39505"/>
                      <a:pt x="258039" y="35440"/>
                      <a:pt x="257785" y="32010"/>
                    </a:cubicBezTo>
                    <a:cubicBezTo>
                      <a:pt x="257404" y="27183"/>
                      <a:pt x="257277" y="24262"/>
                      <a:pt x="253593" y="21848"/>
                    </a:cubicBezTo>
                    <a:cubicBezTo>
                      <a:pt x="250799" y="20070"/>
                      <a:pt x="249147" y="19308"/>
                      <a:pt x="247750" y="18927"/>
                    </a:cubicBezTo>
                    <a:cubicBezTo>
                      <a:pt x="244701" y="17783"/>
                      <a:pt x="242796" y="17148"/>
                      <a:pt x="238985" y="11559"/>
                    </a:cubicBezTo>
                    <a:cubicBezTo>
                      <a:pt x="236445" y="7875"/>
                      <a:pt x="235047" y="4954"/>
                      <a:pt x="233904" y="2667"/>
                    </a:cubicBezTo>
                    <a:cubicBezTo>
                      <a:pt x="233396" y="1651"/>
                      <a:pt x="233015" y="762"/>
                      <a:pt x="232507" y="0"/>
                    </a:cubicBezTo>
                    <a:cubicBezTo>
                      <a:pt x="231237" y="635"/>
                      <a:pt x="229839" y="1143"/>
                      <a:pt x="228442" y="1651"/>
                    </a:cubicBezTo>
                    <a:cubicBezTo>
                      <a:pt x="225902" y="2541"/>
                      <a:pt x="223234" y="3430"/>
                      <a:pt x="221964" y="6097"/>
                    </a:cubicBezTo>
                    <a:cubicBezTo>
                      <a:pt x="220567" y="9019"/>
                      <a:pt x="220567" y="12956"/>
                      <a:pt x="220440" y="16767"/>
                    </a:cubicBezTo>
                    <a:cubicBezTo>
                      <a:pt x="220440" y="22483"/>
                      <a:pt x="220313" y="27946"/>
                      <a:pt x="216629" y="32137"/>
                    </a:cubicBezTo>
                    <a:cubicBezTo>
                      <a:pt x="212691" y="36583"/>
                      <a:pt x="200243" y="41410"/>
                      <a:pt x="190208" y="44967"/>
                    </a:cubicBezTo>
                    <a:cubicBezTo>
                      <a:pt x="192113" y="49921"/>
                      <a:pt x="192621" y="56272"/>
                      <a:pt x="193383" y="65164"/>
                    </a:cubicBezTo>
                    <a:cubicBezTo>
                      <a:pt x="194526" y="79263"/>
                      <a:pt x="193637" y="81423"/>
                      <a:pt x="197067" y="95142"/>
                    </a:cubicBezTo>
                    <a:cubicBezTo>
                      <a:pt x="200497" y="108861"/>
                      <a:pt x="204307" y="149254"/>
                      <a:pt x="203926" y="158019"/>
                    </a:cubicBezTo>
                    <a:cubicBezTo>
                      <a:pt x="203545" y="166784"/>
                      <a:pt x="204180" y="176819"/>
                      <a:pt x="206467" y="193205"/>
                    </a:cubicBezTo>
                    <a:cubicBezTo>
                      <a:pt x="208753" y="209464"/>
                      <a:pt x="206848" y="206162"/>
                      <a:pt x="206213" y="217975"/>
                    </a:cubicBezTo>
                    <a:cubicBezTo>
                      <a:pt x="205578" y="229661"/>
                      <a:pt x="205832" y="232583"/>
                      <a:pt x="200370" y="246937"/>
                    </a:cubicBezTo>
                    <a:cubicBezTo>
                      <a:pt x="194908" y="261291"/>
                      <a:pt x="196178" y="258369"/>
                      <a:pt x="196432" y="275898"/>
                    </a:cubicBezTo>
                    <a:cubicBezTo>
                      <a:pt x="196813" y="293428"/>
                      <a:pt x="192875" y="297874"/>
                      <a:pt x="189318" y="300668"/>
                    </a:cubicBezTo>
                    <a:cubicBezTo>
                      <a:pt x="185762" y="303463"/>
                      <a:pt x="179665" y="307782"/>
                      <a:pt x="177886" y="311846"/>
                    </a:cubicBezTo>
                    <a:cubicBezTo>
                      <a:pt x="176108" y="315911"/>
                      <a:pt x="177378" y="322008"/>
                      <a:pt x="179283" y="325438"/>
                    </a:cubicBezTo>
                    <a:cubicBezTo>
                      <a:pt x="181189" y="328868"/>
                      <a:pt x="181824" y="332425"/>
                      <a:pt x="182713" y="342840"/>
                    </a:cubicBezTo>
                    <a:cubicBezTo>
                      <a:pt x="183475" y="353257"/>
                      <a:pt x="183221" y="358973"/>
                      <a:pt x="179919" y="371421"/>
                    </a:cubicBezTo>
                    <a:cubicBezTo>
                      <a:pt x="176616" y="383997"/>
                      <a:pt x="179029" y="394159"/>
                      <a:pt x="179029" y="397461"/>
                    </a:cubicBezTo>
                    <a:cubicBezTo>
                      <a:pt x="179029" y="400764"/>
                      <a:pt x="184110" y="405591"/>
                      <a:pt x="186524" y="411942"/>
                    </a:cubicBezTo>
                    <a:cubicBezTo>
                      <a:pt x="188937" y="418293"/>
                      <a:pt x="186905" y="420834"/>
                      <a:pt x="186905" y="428328"/>
                    </a:cubicBezTo>
                    <a:cubicBezTo>
                      <a:pt x="186905" y="435823"/>
                      <a:pt x="185635" y="436839"/>
                      <a:pt x="181189" y="443444"/>
                    </a:cubicBezTo>
                    <a:cubicBezTo>
                      <a:pt x="176743" y="450049"/>
                      <a:pt x="176235" y="451447"/>
                      <a:pt x="176489" y="459068"/>
                    </a:cubicBezTo>
                    <a:cubicBezTo>
                      <a:pt x="176616" y="466690"/>
                      <a:pt x="181062" y="468849"/>
                      <a:pt x="180427" y="478630"/>
                    </a:cubicBezTo>
                    <a:cubicBezTo>
                      <a:pt x="179792" y="488411"/>
                      <a:pt x="175219" y="487141"/>
                      <a:pt x="171281" y="493873"/>
                    </a:cubicBezTo>
                    <a:cubicBezTo>
                      <a:pt x="167343" y="500733"/>
                      <a:pt x="170011" y="510514"/>
                      <a:pt x="168740" y="516992"/>
                    </a:cubicBezTo>
                    <a:cubicBezTo>
                      <a:pt x="167470" y="523470"/>
                      <a:pt x="160611" y="528043"/>
                      <a:pt x="157308" y="534267"/>
                    </a:cubicBezTo>
                    <a:cubicBezTo>
                      <a:pt x="154005" y="540491"/>
                      <a:pt x="159214" y="545318"/>
                      <a:pt x="159595" y="553829"/>
                    </a:cubicBezTo>
                    <a:cubicBezTo>
                      <a:pt x="159976" y="562340"/>
                      <a:pt x="158578" y="562975"/>
                      <a:pt x="155403" y="569199"/>
                    </a:cubicBezTo>
                    <a:cubicBezTo>
                      <a:pt x="152100" y="575296"/>
                      <a:pt x="151465" y="579234"/>
                      <a:pt x="151465" y="588634"/>
                    </a:cubicBezTo>
                    <a:cubicBezTo>
                      <a:pt x="151465" y="598034"/>
                      <a:pt x="148162" y="605909"/>
                      <a:pt x="146892" y="612006"/>
                    </a:cubicBezTo>
                    <a:cubicBezTo>
                      <a:pt x="145622" y="618231"/>
                      <a:pt x="136730" y="629536"/>
                      <a:pt x="133046" y="633982"/>
                    </a:cubicBezTo>
                    <a:cubicBezTo>
                      <a:pt x="129490" y="638428"/>
                      <a:pt x="129363" y="641730"/>
                      <a:pt x="128982" y="649606"/>
                    </a:cubicBezTo>
                    <a:cubicBezTo>
                      <a:pt x="128600" y="657354"/>
                      <a:pt x="131268" y="658244"/>
                      <a:pt x="134952" y="663579"/>
                    </a:cubicBezTo>
                    <a:cubicBezTo>
                      <a:pt x="138763" y="668914"/>
                      <a:pt x="139652" y="669803"/>
                      <a:pt x="141938" y="675900"/>
                    </a:cubicBezTo>
                    <a:cubicBezTo>
                      <a:pt x="144225" y="682124"/>
                      <a:pt x="143081" y="689238"/>
                      <a:pt x="142573" y="695589"/>
                    </a:cubicBezTo>
                    <a:cubicBezTo>
                      <a:pt x="142065" y="701940"/>
                      <a:pt x="140668" y="706513"/>
                      <a:pt x="136730" y="710705"/>
                    </a:cubicBezTo>
                    <a:cubicBezTo>
                      <a:pt x="132792" y="714897"/>
                      <a:pt x="129109" y="718707"/>
                      <a:pt x="125679" y="721756"/>
                    </a:cubicBezTo>
                    <a:cubicBezTo>
                      <a:pt x="122249" y="724805"/>
                      <a:pt x="121360" y="734078"/>
                      <a:pt x="120852" y="738777"/>
                    </a:cubicBezTo>
                    <a:cubicBezTo>
                      <a:pt x="120344" y="743477"/>
                      <a:pt x="120344" y="752750"/>
                      <a:pt x="121487" y="758847"/>
                    </a:cubicBezTo>
                    <a:cubicBezTo>
                      <a:pt x="122630" y="764817"/>
                      <a:pt x="124409" y="771931"/>
                      <a:pt x="123901" y="779552"/>
                    </a:cubicBezTo>
                    <a:cubicBezTo>
                      <a:pt x="123392" y="787174"/>
                      <a:pt x="122757" y="794796"/>
                      <a:pt x="123901" y="801655"/>
                    </a:cubicBezTo>
                    <a:cubicBezTo>
                      <a:pt x="125044" y="808514"/>
                      <a:pt x="128092" y="822360"/>
                      <a:pt x="127457" y="829981"/>
                    </a:cubicBezTo>
                    <a:cubicBezTo>
                      <a:pt x="126822" y="837603"/>
                      <a:pt x="130887" y="835952"/>
                      <a:pt x="133173" y="838746"/>
                    </a:cubicBezTo>
                    <a:cubicBezTo>
                      <a:pt x="135460" y="841541"/>
                      <a:pt x="135587" y="845097"/>
                      <a:pt x="134444" y="850178"/>
                    </a:cubicBezTo>
                    <a:cubicBezTo>
                      <a:pt x="133300" y="855259"/>
                      <a:pt x="132538" y="855895"/>
                      <a:pt x="132157" y="860467"/>
                    </a:cubicBezTo>
                    <a:cubicBezTo>
                      <a:pt x="131776" y="865040"/>
                      <a:pt x="129744" y="867200"/>
                      <a:pt x="125425" y="872789"/>
                    </a:cubicBezTo>
                    <a:cubicBezTo>
                      <a:pt x="121233" y="878505"/>
                      <a:pt x="119709" y="880283"/>
                      <a:pt x="118820" y="884602"/>
                    </a:cubicBezTo>
                    <a:cubicBezTo>
                      <a:pt x="117803" y="888921"/>
                      <a:pt x="118311" y="892605"/>
                      <a:pt x="120344" y="896797"/>
                    </a:cubicBezTo>
                    <a:cubicBezTo>
                      <a:pt x="122249" y="900988"/>
                      <a:pt x="122376" y="917375"/>
                      <a:pt x="121868" y="919915"/>
                    </a:cubicBezTo>
                    <a:cubicBezTo>
                      <a:pt x="121360" y="922583"/>
                      <a:pt x="116533" y="930839"/>
                      <a:pt x="111452" y="936555"/>
                    </a:cubicBezTo>
                    <a:cubicBezTo>
                      <a:pt x="106371" y="942271"/>
                      <a:pt x="108658" y="941636"/>
                      <a:pt x="104085" y="947607"/>
                    </a:cubicBezTo>
                    <a:cubicBezTo>
                      <a:pt x="99512" y="953577"/>
                      <a:pt x="103068" y="954339"/>
                      <a:pt x="103195" y="960563"/>
                    </a:cubicBezTo>
                    <a:cubicBezTo>
                      <a:pt x="103323" y="966914"/>
                      <a:pt x="102687" y="968057"/>
                      <a:pt x="99512" y="972122"/>
                    </a:cubicBezTo>
                    <a:cubicBezTo>
                      <a:pt x="96209" y="976187"/>
                      <a:pt x="97606" y="977203"/>
                      <a:pt x="96082" y="986603"/>
                    </a:cubicBezTo>
                    <a:cubicBezTo>
                      <a:pt x="94685" y="996003"/>
                      <a:pt x="91255" y="1008325"/>
                      <a:pt x="86301" y="1014676"/>
                    </a:cubicBezTo>
                    <a:cubicBezTo>
                      <a:pt x="81220" y="1021027"/>
                      <a:pt x="82109" y="1022043"/>
                      <a:pt x="78680" y="1026108"/>
                    </a:cubicBezTo>
                    <a:cubicBezTo>
                      <a:pt x="75250" y="1030173"/>
                      <a:pt x="74996" y="1029538"/>
                      <a:pt x="72455" y="1034111"/>
                    </a:cubicBezTo>
                    <a:cubicBezTo>
                      <a:pt x="70042" y="1038683"/>
                      <a:pt x="71185" y="1038938"/>
                      <a:pt x="71312" y="1043637"/>
                    </a:cubicBezTo>
                    <a:cubicBezTo>
                      <a:pt x="71439" y="1048337"/>
                      <a:pt x="72074" y="1050370"/>
                      <a:pt x="69407" y="1053545"/>
                    </a:cubicBezTo>
                    <a:cubicBezTo>
                      <a:pt x="66612" y="1056848"/>
                      <a:pt x="65469" y="1058880"/>
                      <a:pt x="60642" y="1064850"/>
                    </a:cubicBezTo>
                    <a:cubicBezTo>
                      <a:pt x="55815" y="1070821"/>
                      <a:pt x="58991" y="1079332"/>
                      <a:pt x="56958" y="1084793"/>
                    </a:cubicBezTo>
                    <a:cubicBezTo>
                      <a:pt x="54926" y="1090255"/>
                      <a:pt x="54799" y="1092542"/>
                      <a:pt x="53148" y="1098004"/>
                    </a:cubicBezTo>
                    <a:cubicBezTo>
                      <a:pt x="51496" y="1103466"/>
                      <a:pt x="49972" y="1104355"/>
                      <a:pt x="47304" y="1106388"/>
                    </a:cubicBezTo>
                    <a:cubicBezTo>
                      <a:pt x="44637" y="1108420"/>
                      <a:pt x="43748" y="1108293"/>
                      <a:pt x="40445" y="1109817"/>
                    </a:cubicBezTo>
                    <a:cubicBezTo>
                      <a:pt x="37015" y="1111469"/>
                      <a:pt x="39175" y="1111342"/>
                      <a:pt x="38159" y="1114644"/>
                    </a:cubicBezTo>
                    <a:cubicBezTo>
                      <a:pt x="37142" y="1117947"/>
                      <a:pt x="40064" y="1123409"/>
                      <a:pt x="40064" y="1124933"/>
                    </a:cubicBezTo>
                    <a:cubicBezTo>
                      <a:pt x="40064" y="1126458"/>
                      <a:pt x="40064" y="1131158"/>
                      <a:pt x="38413" y="1132936"/>
                    </a:cubicBezTo>
                    <a:cubicBezTo>
                      <a:pt x="36761" y="1134714"/>
                      <a:pt x="34348" y="1134333"/>
                      <a:pt x="30664" y="1133571"/>
                    </a:cubicBezTo>
                    <a:cubicBezTo>
                      <a:pt x="26980" y="1132682"/>
                      <a:pt x="25583" y="1133698"/>
                      <a:pt x="23297" y="1133698"/>
                    </a:cubicBezTo>
                    <a:cubicBezTo>
                      <a:pt x="21010" y="1133698"/>
                      <a:pt x="18216" y="1135476"/>
                      <a:pt x="15675" y="1138271"/>
                    </a:cubicBezTo>
                    <a:cubicBezTo>
                      <a:pt x="13008" y="1141065"/>
                      <a:pt x="14151" y="1145258"/>
                      <a:pt x="14151" y="1151101"/>
                    </a:cubicBezTo>
                    <a:cubicBezTo>
                      <a:pt x="14151" y="1156944"/>
                      <a:pt x="14151" y="1158468"/>
                      <a:pt x="15294" y="1167487"/>
                    </a:cubicBezTo>
                    <a:cubicBezTo>
                      <a:pt x="16437" y="1176633"/>
                      <a:pt x="21772" y="1176759"/>
                      <a:pt x="23043" y="1179554"/>
                    </a:cubicBezTo>
                    <a:cubicBezTo>
                      <a:pt x="24313" y="1182349"/>
                      <a:pt x="24313" y="1189208"/>
                      <a:pt x="22408" y="1193273"/>
                    </a:cubicBezTo>
                    <a:cubicBezTo>
                      <a:pt x="20375" y="1197338"/>
                      <a:pt x="21518" y="1214867"/>
                      <a:pt x="21518" y="1219694"/>
                    </a:cubicBezTo>
                    <a:cubicBezTo>
                      <a:pt x="21518" y="1224521"/>
                      <a:pt x="25583" y="1227951"/>
                      <a:pt x="26345" y="1233667"/>
                    </a:cubicBezTo>
                    <a:cubicBezTo>
                      <a:pt x="27235" y="1239383"/>
                      <a:pt x="29013" y="1242432"/>
                      <a:pt x="31299" y="1248148"/>
                    </a:cubicBezTo>
                    <a:cubicBezTo>
                      <a:pt x="33586" y="1253864"/>
                      <a:pt x="34348" y="1254880"/>
                      <a:pt x="35999" y="1260215"/>
                    </a:cubicBezTo>
                    <a:cubicBezTo>
                      <a:pt x="37651" y="1265550"/>
                      <a:pt x="37905" y="1268980"/>
                      <a:pt x="36126" y="1273934"/>
                    </a:cubicBezTo>
                    <a:cubicBezTo>
                      <a:pt x="34348" y="1278761"/>
                      <a:pt x="33586" y="1285239"/>
                      <a:pt x="33205" y="1288796"/>
                    </a:cubicBezTo>
                    <a:cubicBezTo>
                      <a:pt x="32824" y="1292352"/>
                      <a:pt x="34221" y="1295528"/>
                      <a:pt x="31172" y="1301117"/>
                    </a:cubicBezTo>
                    <a:cubicBezTo>
                      <a:pt x="28124" y="1306706"/>
                      <a:pt x="28886" y="1304166"/>
                      <a:pt x="25456" y="1303912"/>
                    </a:cubicBezTo>
                    <a:cubicBezTo>
                      <a:pt x="22026" y="1303784"/>
                      <a:pt x="22662" y="1304039"/>
                      <a:pt x="20375" y="1305563"/>
                    </a:cubicBezTo>
                    <a:cubicBezTo>
                      <a:pt x="17962" y="1307087"/>
                      <a:pt x="17708" y="1307723"/>
                      <a:pt x="15040" y="1312930"/>
                    </a:cubicBezTo>
                    <a:cubicBezTo>
                      <a:pt x="12246" y="1318138"/>
                      <a:pt x="11229" y="1327792"/>
                      <a:pt x="8054" y="1335414"/>
                    </a:cubicBezTo>
                    <a:cubicBezTo>
                      <a:pt x="4751" y="1343036"/>
                      <a:pt x="7419" y="1345195"/>
                      <a:pt x="6148" y="1353070"/>
                    </a:cubicBezTo>
                    <a:cubicBezTo>
                      <a:pt x="4878" y="1361073"/>
                      <a:pt x="2084" y="1362089"/>
                      <a:pt x="813" y="1367043"/>
                    </a:cubicBezTo>
                    <a:cubicBezTo>
                      <a:pt x="-457" y="1372124"/>
                      <a:pt x="-203" y="1373648"/>
                      <a:pt x="1321" y="1379746"/>
                    </a:cubicBezTo>
                    <a:cubicBezTo>
                      <a:pt x="2846" y="1385716"/>
                      <a:pt x="5513" y="1386859"/>
                      <a:pt x="5513" y="1393210"/>
                    </a:cubicBezTo>
                    <a:cubicBezTo>
                      <a:pt x="5513" y="1399561"/>
                      <a:pt x="6783" y="1403245"/>
                      <a:pt x="6783" y="1405151"/>
                    </a:cubicBezTo>
                    <a:cubicBezTo>
                      <a:pt x="6783" y="1407056"/>
                      <a:pt x="13008" y="1412010"/>
                      <a:pt x="15040" y="1410740"/>
                    </a:cubicBezTo>
                    <a:cubicBezTo>
                      <a:pt x="17200" y="1409469"/>
                      <a:pt x="20375" y="1408199"/>
                      <a:pt x="21899" y="1408834"/>
                    </a:cubicBezTo>
                    <a:cubicBezTo>
                      <a:pt x="23424" y="1409469"/>
                      <a:pt x="21899" y="1410867"/>
                      <a:pt x="21391" y="1412264"/>
                    </a:cubicBezTo>
                    <a:cubicBezTo>
                      <a:pt x="20883" y="1413788"/>
                      <a:pt x="18978" y="1414931"/>
                      <a:pt x="16945" y="1416837"/>
                    </a:cubicBezTo>
                    <a:cubicBezTo>
                      <a:pt x="14786" y="1418742"/>
                      <a:pt x="15421" y="1420775"/>
                      <a:pt x="16056" y="1422807"/>
                    </a:cubicBezTo>
                    <a:cubicBezTo>
                      <a:pt x="16564" y="1424713"/>
                      <a:pt x="21645" y="1424204"/>
                      <a:pt x="22535" y="1424204"/>
                    </a:cubicBezTo>
                    <a:cubicBezTo>
                      <a:pt x="23424" y="1424204"/>
                      <a:pt x="32443" y="1424331"/>
                      <a:pt x="36380" y="1424077"/>
                    </a:cubicBezTo>
                    <a:cubicBezTo>
                      <a:pt x="40318" y="1423823"/>
                      <a:pt x="44383" y="1421918"/>
                      <a:pt x="45653" y="1420013"/>
                    </a:cubicBezTo>
                    <a:cubicBezTo>
                      <a:pt x="46923" y="1417980"/>
                      <a:pt x="46288" y="1416583"/>
                      <a:pt x="45907" y="1415440"/>
                    </a:cubicBezTo>
                    <a:cubicBezTo>
                      <a:pt x="45526" y="1414296"/>
                      <a:pt x="44383" y="1411883"/>
                      <a:pt x="44764" y="1409215"/>
                    </a:cubicBezTo>
                    <a:cubicBezTo>
                      <a:pt x="45145" y="1406548"/>
                      <a:pt x="47431" y="1407945"/>
                      <a:pt x="49337" y="1408834"/>
                    </a:cubicBezTo>
                    <a:cubicBezTo>
                      <a:pt x="51369" y="1409724"/>
                      <a:pt x="54926" y="1410486"/>
                      <a:pt x="58483" y="1410486"/>
                    </a:cubicBezTo>
                    <a:cubicBezTo>
                      <a:pt x="62039" y="1410486"/>
                      <a:pt x="63564" y="1412645"/>
                      <a:pt x="65088" y="1414296"/>
                    </a:cubicBezTo>
                    <a:cubicBezTo>
                      <a:pt x="66612" y="1415948"/>
                      <a:pt x="68137" y="1415440"/>
                      <a:pt x="71312" y="1415948"/>
                    </a:cubicBezTo>
                    <a:cubicBezTo>
                      <a:pt x="74361" y="1416456"/>
                      <a:pt x="75504" y="1415567"/>
                      <a:pt x="77409" y="1414931"/>
                    </a:cubicBezTo>
                    <a:cubicBezTo>
                      <a:pt x="79315" y="1414296"/>
                      <a:pt x="80458" y="1412645"/>
                      <a:pt x="82490" y="1410105"/>
                    </a:cubicBezTo>
                    <a:cubicBezTo>
                      <a:pt x="84523" y="1407691"/>
                      <a:pt x="84523" y="1405659"/>
                      <a:pt x="84523" y="1402864"/>
                    </a:cubicBezTo>
                    <a:cubicBezTo>
                      <a:pt x="84523" y="1400070"/>
                      <a:pt x="84777" y="1400070"/>
                      <a:pt x="85920" y="1398418"/>
                    </a:cubicBezTo>
                    <a:cubicBezTo>
                      <a:pt x="87063" y="1396894"/>
                      <a:pt x="87698" y="1399180"/>
                      <a:pt x="88080" y="1401467"/>
                    </a:cubicBezTo>
                    <a:cubicBezTo>
                      <a:pt x="88461" y="1403753"/>
                      <a:pt x="88461" y="1405913"/>
                      <a:pt x="88588" y="1407945"/>
                    </a:cubicBezTo>
                    <a:cubicBezTo>
                      <a:pt x="88588" y="1409850"/>
                      <a:pt x="88334" y="1413534"/>
                      <a:pt x="87571" y="1415948"/>
                    </a:cubicBezTo>
                    <a:cubicBezTo>
                      <a:pt x="86809" y="1418361"/>
                      <a:pt x="79061" y="1421918"/>
                      <a:pt x="76266" y="1423315"/>
                    </a:cubicBezTo>
                    <a:cubicBezTo>
                      <a:pt x="73472" y="1424713"/>
                      <a:pt x="72582" y="1425221"/>
                      <a:pt x="69788" y="1426237"/>
                    </a:cubicBezTo>
                    <a:cubicBezTo>
                      <a:pt x="66993" y="1427253"/>
                      <a:pt x="66612" y="1427126"/>
                      <a:pt x="64453" y="1428142"/>
                    </a:cubicBezTo>
                    <a:cubicBezTo>
                      <a:pt x="62293" y="1429158"/>
                      <a:pt x="62802" y="1432334"/>
                      <a:pt x="62802" y="1433604"/>
                    </a:cubicBezTo>
                    <a:cubicBezTo>
                      <a:pt x="62802" y="1435002"/>
                      <a:pt x="65469" y="1435764"/>
                      <a:pt x="66739" y="1436526"/>
                    </a:cubicBezTo>
                    <a:cubicBezTo>
                      <a:pt x="68010" y="1437288"/>
                      <a:pt x="71820" y="1438177"/>
                      <a:pt x="71820" y="1438177"/>
                    </a:cubicBezTo>
                    <a:cubicBezTo>
                      <a:pt x="71820" y="1438177"/>
                      <a:pt x="74488" y="1438177"/>
                      <a:pt x="76012" y="1438177"/>
                    </a:cubicBezTo>
                    <a:cubicBezTo>
                      <a:pt x="77536" y="1438177"/>
                      <a:pt x="78553" y="1438685"/>
                      <a:pt x="79823" y="1439320"/>
                    </a:cubicBezTo>
                    <a:cubicBezTo>
                      <a:pt x="81093" y="1439829"/>
                      <a:pt x="81855" y="1441480"/>
                      <a:pt x="82363" y="1443258"/>
                    </a:cubicBezTo>
                    <a:cubicBezTo>
                      <a:pt x="82871" y="1445037"/>
                      <a:pt x="82236" y="1446053"/>
                      <a:pt x="81347" y="1448720"/>
                    </a:cubicBezTo>
                    <a:cubicBezTo>
                      <a:pt x="80458" y="1451515"/>
                      <a:pt x="80966" y="1451769"/>
                      <a:pt x="81347" y="1454945"/>
                    </a:cubicBezTo>
                    <a:cubicBezTo>
                      <a:pt x="81601" y="1458247"/>
                      <a:pt x="81728" y="1458374"/>
                      <a:pt x="82617" y="1460915"/>
                    </a:cubicBezTo>
                    <a:cubicBezTo>
                      <a:pt x="83507" y="1463455"/>
                      <a:pt x="82871" y="1463963"/>
                      <a:pt x="82617" y="1465106"/>
                    </a:cubicBezTo>
                    <a:cubicBezTo>
                      <a:pt x="82236" y="1466250"/>
                      <a:pt x="82109" y="1467139"/>
                      <a:pt x="80077" y="1466377"/>
                    </a:cubicBezTo>
                    <a:cubicBezTo>
                      <a:pt x="77918" y="1465615"/>
                      <a:pt x="77663" y="1464344"/>
                      <a:pt x="75377" y="1462312"/>
                    </a:cubicBezTo>
                    <a:cubicBezTo>
                      <a:pt x="73218" y="1460279"/>
                      <a:pt x="74869" y="1460153"/>
                      <a:pt x="74361" y="1457993"/>
                    </a:cubicBezTo>
                    <a:cubicBezTo>
                      <a:pt x="73853" y="1455833"/>
                      <a:pt x="72201" y="1455579"/>
                      <a:pt x="71058" y="1454945"/>
                    </a:cubicBezTo>
                    <a:cubicBezTo>
                      <a:pt x="69788" y="1454309"/>
                      <a:pt x="68391" y="1454945"/>
                      <a:pt x="66358" y="1456596"/>
                    </a:cubicBezTo>
                    <a:cubicBezTo>
                      <a:pt x="64453" y="1458247"/>
                      <a:pt x="65342" y="1461296"/>
                      <a:pt x="66104" y="1464217"/>
                    </a:cubicBezTo>
                    <a:cubicBezTo>
                      <a:pt x="66739" y="1467139"/>
                      <a:pt x="70550" y="1468409"/>
                      <a:pt x="73091" y="1470187"/>
                    </a:cubicBezTo>
                    <a:cubicBezTo>
                      <a:pt x="75631" y="1472093"/>
                      <a:pt x="76266" y="1472728"/>
                      <a:pt x="76393" y="1474633"/>
                    </a:cubicBezTo>
                    <a:cubicBezTo>
                      <a:pt x="76393" y="1476539"/>
                      <a:pt x="74869" y="1477936"/>
                      <a:pt x="72963" y="1478063"/>
                    </a:cubicBezTo>
                    <a:cubicBezTo>
                      <a:pt x="71058" y="1478063"/>
                      <a:pt x="70423" y="1474379"/>
                      <a:pt x="67755" y="1474379"/>
                    </a:cubicBezTo>
                    <a:cubicBezTo>
                      <a:pt x="65088" y="1474379"/>
                      <a:pt x="64453" y="1476285"/>
                      <a:pt x="62674" y="1478190"/>
                    </a:cubicBezTo>
                    <a:cubicBezTo>
                      <a:pt x="60896" y="1479968"/>
                      <a:pt x="60769" y="1483271"/>
                      <a:pt x="61404" y="1486828"/>
                    </a:cubicBezTo>
                    <a:cubicBezTo>
                      <a:pt x="62039" y="1490384"/>
                      <a:pt x="63437" y="1493814"/>
                      <a:pt x="63564" y="1496482"/>
                    </a:cubicBezTo>
                    <a:cubicBezTo>
                      <a:pt x="63691" y="1499022"/>
                      <a:pt x="63945" y="1499403"/>
                      <a:pt x="62802" y="1503595"/>
                    </a:cubicBezTo>
                    <a:cubicBezTo>
                      <a:pt x="61658" y="1507787"/>
                      <a:pt x="61531" y="1506136"/>
                      <a:pt x="59118" y="1506517"/>
                    </a:cubicBezTo>
                    <a:cubicBezTo>
                      <a:pt x="56704" y="1506898"/>
                      <a:pt x="56704" y="1508422"/>
                      <a:pt x="55561" y="1514265"/>
                    </a:cubicBezTo>
                    <a:cubicBezTo>
                      <a:pt x="54418" y="1520108"/>
                      <a:pt x="53910" y="1519473"/>
                      <a:pt x="50353" y="1522903"/>
                    </a:cubicBezTo>
                    <a:cubicBezTo>
                      <a:pt x="46796" y="1526333"/>
                      <a:pt x="48575" y="1529127"/>
                      <a:pt x="48575" y="1533446"/>
                    </a:cubicBezTo>
                    <a:cubicBezTo>
                      <a:pt x="48575" y="1537765"/>
                      <a:pt x="50861" y="1538654"/>
                      <a:pt x="54545" y="1543481"/>
                    </a:cubicBezTo>
                    <a:cubicBezTo>
                      <a:pt x="58229" y="1548435"/>
                      <a:pt x="58991" y="1549959"/>
                      <a:pt x="58102" y="1554151"/>
                    </a:cubicBezTo>
                    <a:cubicBezTo>
                      <a:pt x="57085" y="1558343"/>
                      <a:pt x="56831" y="1556946"/>
                      <a:pt x="53910" y="1558597"/>
                    </a:cubicBezTo>
                    <a:cubicBezTo>
                      <a:pt x="50988" y="1560248"/>
                      <a:pt x="50988" y="1560883"/>
                      <a:pt x="49210" y="1564567"/>
                    </a:cubicBezTo>
                    <a:cubicBezTo>
                      <a:pt x="47431" y="1568378"/>
                      <a:pt x="46415" y="1568759"/>
                      <a:pt x="42986" y="1570791"/>
                    </a:cubicBezTo>
                    <a:cubicBezTo>
                      <a:pt x="39556" y="1572697"/>
                      <a:pt x="36507" y="1578159"/>
                      <a:pt x="40064" y="1582477"/>
                    </a:cubicBezTo>
                    <a:cubicBezTo>
                      <a:pt x="43621" y="1586797"/>
                      <a:pt x="47813" y="1584637"/>
                      <a:pt x="51115" y="1586669"/>
                    </a:cubicBezTo>
                    <a:cubicBezTo>
                      <a:pt x="54418" y="1588829"/>
                      <a:pt x="52640" y="1589210"/>
                      <a:pt x="60515" y="1593402"/>
                    </a:cubicBezTo>
                    <a:cubicBezTo>
                      <a:pt x="68518" y="1597467"/>
                      <a:pt x="66866" y="1595942"/>
                      <a:pt x="70169" y="1598610"/>
                    </a:cubicBezTo>
                    <a:cubicBezTo>
                      <a:pt x="73472" y="1601277"/>
                      <a:pt x="73472" y="1602420"/>
                      <a:pt x="72963" y="1606231"/>
                    </a:cubicBezTo>
                    <a:cubicBezTo>
                      <a:pt x="72455" y="1610169"/>
                      <a:pt x="71312" y="1610677"/>
                      <a:pt x="69407" y="1614742"/>
                    </a:cubicBezTo>
                    <a:cubicBezTo>
                      <a:pt x="67501" y="1618807"/>
                      <a:pt x="66866" y="1620204"/>
                      <a:pt x="63056" y="1622744"/>
                    </a:cubicBezTo>
                    <a:cubicBezTo>
                      <a:pt x="59372" y="1625158"/>
                      <a:pt x="57339" y="1625031"/>
                      <a:pt x="53656" y="1627444"/>
                    </a:cubicBezTo>
                    <a:cubicBezTo>
                      <a:pt x="49972" y="1629858"/>
                      <a:pt x="48575" y="1631001"/>
                      <a:pt x="43748" y="1631890"/>
                    </a:cubicBezTo>
                    <a:cubicBezTo>
                      <a:pt x="38794" y="1632652"/>
                      <a:pt x="35364" y="1635193"/>
                      <a:pt x="33713" y="1639639"/>
                    </a:cubicBezTo>
                    <a:cubicBezTo>
                      <a:pt x="32061" y="1644085"/>
                      <a:pt x="34475" y="1642560"/>
                      <a:pt x="37142" y="1647514"/>
                    </a:cubicBezTo>
                    <a:cubicBezTo>
                      <a:pt x="39810" y="1652468"/>
                      <a:pt x="40318" y="1650055"/>
                      <a:pt x="43621" y="1653485"/>
                    </a:cubicBezTo>
                    <a:cubicBezTo>
                      <a:pt x="46923" y="1656914"/>
                      <a:pt x="49845" y="1656914"/>
                      <a:pt x="54418" y="1658311"/>
                    </a:cubicBezTo>
                    <a:cubicBezTo>
                      <a:pt x="58991" y="1659709"/>
                      <a:pt x="58864" y="1659709"/>
                      <a:pt x="60642" y="1662122"/>
                    </a:cubicBezTo>
                    <a:cubicBezTo>
                      <a:pt x="62293" y="1664536"/>
                      <a:pt x="60642" y="1665044"/>
                      <a:pt x="58864" y="1667203"/>
                    </a:cubicBezTo>
                    <a:cubicBezTo>
                      <a:pt x="57085" y="1669363"/>
                      <a:pt x="55053" y="1667203"/>
                      <a:pt x="51623" y="1666949"/>
                    </a:cubicBezTo>
                    <a:cubicBezTo>
                      <a:pt x="48194" y="1666568"/>
                      <a:pt x="46796" y="1666187"/>
                      <a:pt x="44637" y="1664409"/>
                    </a:cubicBezTo>
                    <a:cubicBezTo>
                      <a:pt x="42478" y="1662503"/>
                      <a:pt x="42350" y="1660598"/>
                      <a:pt x="40445" y="1659454"/>
                    </a:cubicBezTo>
                    <a:cubicBezTo>
                      <a:pt x="38540" y="1658185"/>
                      <a:pt x="36253" y="1659201"/>
                      <a:pt x="35110" y="1660979"/>
                    </a:cubicBezTo>
                    <a:cubicBezTo>
                      <a:pt x="34094" y="1662757"/>
                      <a:pt x="32061" y="1665298"/>
                      <a:pt x="30029" y="1666568"/>
                    </a:cubicBezTo>
                    <a:cubicBezTo>
                      <a:pt x="27870" y="1667838"/>
                      <a:pt x="27743" y="1670887"/>
                      <a:pt x="29267" y="1673301"/>
                    </a:cubicBezTo>
                    <a:cubicBezTo>
                      <a:pt x="30664" y="1675714"/>
                      <a:pt x="33713" y="1673935"/>
                      <a:pt x="37651" y="1674698"/>
                    </a:cubicBezTo>
                    <a:cubicBezTo>
                      <a:pt x="41588" y="1675460"/>
                      <a:pt x="42732" y="1677492"/>
                      <a:pt x="42350" y="1679779"/>
                    </a:cubicBezTo>
                    <a:cubicBezTo>
                      <a:pt x="41969" y="1682065"/>
                      <a:pt x="41334" y="1682065"/>
                      <a:pt x="37905" y="1682573"/>
                    </a:cubicBezTo>
                    <a:cubicBezTo>
                      <a:pt x="34475" y="1683081"/>
                      <a:pt x="30918" y="1684352"/>
                      <a:pt x="27997" y="1687781"/>
                    </a:cubicBezTo>
                    <a:cubicBezTo>
                      <a:pt x="25075" y="1691211"/>
                      <a:pt x="24948" y="1693497"/>
                      <a:pt x="21645" y="1695149"/>
                    </a:cubicBezTo>
                    <a:cubicBezTo>
                      <a:pt x="19105" y="1696419"/>
                      <a:pt x="18089" y="1699722"/>
                      <a:pt x="17327" y="1703151"/>
                    </a:cubicBezTo>
                    <a:lnTo>
                      <a:pt x="117422" y="1703151"/>
                    </a:lnTo>
                    <a:cubicBezTo>
                      <a:pt x="117803" y="1702516"/>
                      <a:pt x="118184" y="1701881"/>
                      <a:pt x="118438" y="1700992"/>
                    </a:cubicBezTo>
                    <a:cubicBezTo>
                      <a:pt x="119582" y="1697435"/>
                      <a:pt x="118438" y="1694386"/>
                      <a:pt x="117422" y="1690957"/>
                    </a:cubicBezTo>
                    <a:cubicBezTo>
                      <a:pt x="116533" y="1688162"/>
                      <a:pt x="115517" y="1684987"/>
                      <a:pt x="115263" y="1681176"/>
                    </a:cubicBezTo>
                    <a:cubicBezTo>
                      <a:pt x="114755" y="1673808"/>
                      <a:pt x="117930" y="1672030"/>
                      <a:pt x="122249" y="1669744"/>
                    </a:cubicBezTo>
                    <a:cubicBezTo>
                      <a:pt x="124155" y="1668727"/>
                      <a:pt x="126314" y="1667584"/>
                      <a:pt x="128219" y="1665171"/>
                    </a:cubicBezTo>
                    <a:lnTo>
                      <a:pt x="128219" y="1665171"/>
                    </a:lnTo>
                    <a:cubicBezTo>
                      <a:pt x="131522" y="1660941"/>
                      <a:pt x="132877" y="1656571"/>
                      <a:pt x="132284" y="1652087"/>
                    </a:cubicBezTo>
                    <a:cubicBezTo>
                      <a:pt x="131522" y="1646244"/>
                      <a:pt x="121741" y="1641925"/>
                      <a:pt x="115517" y="1639131"/>
                    </a:cubicBezTo>
                    <a:lnTo>
                      <a:pt x="114501" y="1638623"/>
                    </a:lnTo>
                    <a:lnTo>
                      <a:pt x="114501" y="1638623"/>
                    </a:lnTo>
                    <a:cubicBezTo>
                      <a:pt x="114501" y="1638623"/>
                      <a:pt x="113357" y="1638114"/>
                      <a:pt x="112722" y="1637733"/>
                    </a:cubicBezTo>
                    <a:lnTo>
                      <a:pt x="112722" y="1637733"/>
                    </a:lnTo>
                    <a:cubicBezTo>
                      <a:pt x="109166" y="1635828"/>
                      <a:pt x="105355" y="1632652"/>
                      <a:pt x="102814" y="1629604"/>
                    </a:cubicBezTo>
                    <a:cubicBezTo>
                      <a:pt x="99639" y="1625793"/>
                      <a:pt x="97860" y="1621728"/>
                      <a:pt x="99385" y="1618553"/>
                    </a:cubicBezTo>
                    <a:lnTo>
                      <a:pt x="99385" y="1618553"/>
                    </a:lnTo>
                    <a:cubicBezTo>
                      <a:pt x="99385" y="1618553"/>
                      <a:pt x="99385" y="1618298"/>
                      <a:pt x="99385" y="1618298"/>
                    </a:cubicBezTo>
                    <a:lnTo>
                      <a:pt x="99385" y="1618298"/>
                    </a:lnTo>
                    <a:cubicBezTo>
                      <a:pt x="102306" y="1612837"/>
                      <a:pt x="110309" y="1614361"/>
                      <a:pt x="120598" y="1616520"/>
                    </a:cubicBezTo>
                    <a:cubicBezTo>
                      <a:pt x="122503" y="1616901"/>
                      <a:pt x="124409" y="1617282"/>
                      <a:pt x="126822" y="1617790"/>
                    </a:cubicBezTo>
                    <a:cubicBezTo>
                      <a:pt x="134063" y="1619061"/>
                      <a:pt x="134698" y="1618680"/>
                      <a:pt x="135714" y="1617917"/>
                    </a:cubicBezTo>
                    <a:cubicBezTo>
                      <a:pt x="136476" y="1617409"/>
                      <a:pt x="137365" y="1616774"/>
                      <a:pt x="138889" y="1616012"/>
                    </a:cubicBezTo>
                    <a:cubicBezTo>
                      <a:pt x="141430" y="1614869"/>
                      <a:pt x="142700" y="1612202"/>
                      <a:pt x="144479" y="1608518"/>
                    </a:cubicBezTo>
                    <a:cubicBezTo>
                      <a:pt x="144860" y="1607882"/>
                      <a:pt x="145114" y="1607120"/>
                      <a:pt x="145749" y="1605850"/>
                    </a:cubicBezTo>
                    <a:cubicBezTo>
                      <a:pt x="146384" y="1604580"/>
                      <a:pt x="146384" y="1603691"/>
                      <a:pt x="145749" y="1603182"/>
                    </a:cubicBezTo>
                    <a:cubicBezTo>
                      <a:pt x="144733" y="1601912"/>
                      <a:pt x="142319" y="1600769"/>
                      <a:pt x="139144" y="1599626"/>
                    </a:cubicBezTo>
                    <a:cubicBezTo>
                      <a:pt x="135460" y="1598229"/>
                      <a:pt x="131268" y="1598610"/>
                      <a:pt x="127203" y="1598991"/>
                    </a:cubicBezTo>
                    <a:cubicBezTo>
                      <a:pt x="123901" y="1599245"/>
                      <a:pt x="120725" y="1599499"/>
                      <a:pt x="117676" y="1598991"/>
                    </a:cubicBezTo>
                    <a:cubicBezTo>
                      <a:pt x="109293" y="1597593"/>
                      <a:pt x="110182" y="1592766"/>
                      <a:pt x="111325" y="1586161"/>
                    </a:cubicBezTo>
                    <a:cubicBezTo>
                      <a:pt x="111579" y="1584637"/>
                      <a:pt x="111960" y="1582858"/>
                      <a:pt x="111960" y="1581334"/>
                    </a:cubicBezTo>
                    <a:cubicBezTo>
                      <a:pt x="112214" y="1576888"/>
                      <a:pt x="113866" y="1572950"/>
                      <a:pt x="115263" y="1569394"/>
                    </a:cubicBezTo>
                    <a:cubicBezTo>
                      <a:pt x="116279" y="1566854"/>
                      <a:pt x="117295" y="1564440"/>
                      <a:pt x="117295" y="1562789"/>
                    </a:cubicBezTo>
                    <a:cubicBezTo>
                      <a:pt x="117295" y="1558597"/>
                      <a:pt x="116533" y="1555548"/>
                      <a:pt x="114374" y="1548435"/>
                    </a:cubicBezTo>
                    <a:lnTo>
                      <a:pt x="113866" y="1546910"/>
                    </a:lnTo>
                    <a:cubicBezTo>
                      <a:pt x="112468" y="1542211"/>
                      <a:pt x="111071" y="1540178"/>
                      <a:pt x="109801" y="1538527"/>
                    </a:cubicBezTo>
                    <a:cubicBezTo>
                      <a:pt x="108785" y="1537130"/>
                      <a:pt x="107768" y="1535859"/>
                      <a:pt x="107006" y="1533954"/>
                    </a:cubicBezTo>
                    <a:cubicBezTo>
                      <a:pt x="105228" y="1529381"/>
                      <a:pt x="109039" y="1524554"/>
                      <a:pt x="112087" y="1520743"/>
                    </a:cubicBezTo>
                    <a:cubicBezTo>
                      <a:pt x="113230" y="1519346"/>
                      <a:pt x="114120" y="1518203"/>
                      <a:pt x="114374" y="1517695"/>
                    </a:cubicBezTo>
                    <a:cubicBezTo>
                      <a:pt x="114374" y="1517695"/>
                      <a:pt x="113612" y="1517187"/>
                      <a:pt x="110309" y="1515027"/>
                    </a:cubicBezTo>
                    <a:lnTo>
                      <a:pt x="110309" y="1515027"/>
                    </a:lnTo>
                    <a:cubicBezTo>
                      <a:pt x="110309" y="1515027"/>
                      <a:pt x="108531" y="1513884"/>
                      <a:pt x="108531" y="1513884"/>
                    </a:cubicBezTo>
                    <a:cubicBezTo>
                      <a:pt x="104974" y="1511598"/>
                      <a:pt x="102433" y="1509692"/>
                      <a:pt x="100655" y="1507914"/>
                    </a:cubicBezTo>
                    <a:cubicBezTo>
                      <a:pt x="98623" y="1505755"/>
                      <a:pt x="97479" y="1503722"/>
                      <a:pt x="96971" y="1501055"/>
                    </a:cubicBezTo>
                    <a:cubicBezTo>
                      <a:pt x="96209" y="1497498"/>
                      <a:pt x="96336" y="1490639"/>
                      <a:pt x="96336" y="1485684"/>
                    </a:cubicBezTo>
                    <a:lnTo>
                      <a:pt x="96336" y="1485684"/>
                    </a:lnTo>
                    <a:lnTo>
                      <a:pt x="96336" y="1482890"/>
                    </a:lnTo>
                    <a:cubicBezTo>
                      <a:pt x="96336" y="1481747"/>
                      <a:pt x="96209" y="1479841"/>
                      <a:pt x="96082" y="1477682"/>
                    </a:cubicBezTo>
                    <a:cubicBezTo>
                      <a:pt x="95574" y="1470949"/>
                      <a:pt x="94939" y="1460915"/>
                      <a:pt x="96717" y="1454436"/>
                    </a:cubicBezTo>
                    <a:cubicBezTo>
                      <a:pt x="98623" y="1447577"/>
                      <a:pt x="103577" y="1445925"/>
                      <a:pt x="108276" y="1444401"/>
                    </a:cubicBezTo>
                    <a:cubicBezTo>
                      <a:pt x="110055" y="1443893"/>
                      <a:pt x="111833" y="1443258"/>
                      <a:pt x="112595" y="1442496"/>
                    </a:cubicBezTo>
                    <a:cubicBezTo>
                      <a:pt x="113485" y="1441734"/>
                      <a:pt x="113485" y="1440336"/>
                      <a:pt x="112849" y="1438177"/>
                    </a:cubicBezTo>
                    <a:cubicBezTo>
                      <a:pt x="111960" y="1435002"/>
                      <a:pt x="109928" y="1430683"/>
                      <a:pt x="107133" y="1425094"/>
                    </a:cubicBezTo>
                    <a:cubicBezTo>
                      <a:pt x="103068" y="1416583"/>
                      <a:pt x="103831" y="1413788"/>
                      <a:pt x="105228" y="1409343"/>
                    </a:cubicBezTo>
                    <a:cubicBezTo>
                      <a:pt x="105863" y="1407310"/>
                      <a:pt x="106625" y="1404769"/>
                      <a:pt x="106752" y="1400451"/>
                    </a:cubicBezTo>
                    <a:cubicBezTo>
                      <a:pt x="106879" y="1395878"/>
                      <a:pt x="107133" y="1392702"/>
                      <a:pt x="107387" y="1389908"/>
                    </a:cubicBezTo>
                    <a:cubicBezTo>
                      <a:pt x="107895" y="1384445"/>
                      <a:pt x="108276" y="1379873"/>
                      <a:pt x="107641" y="1369710"/>
                    </a:cubicBezTo>
                    <a:cubicBezTo>
                      <a:pt x="106752" y="1356627"/>
                      <a:pt x="107133" y="1353578"/>
                      <a:pt x="107387" y="1351165"/>
                    </a:cubicBezTo>
                    <a:cubicBezTo>
                      <a:pt x="107387" y="1350657"/>
                      <a:pt x="107514" y="1350022"/>
                      <a:pt x="107514" y="1349641"/>
                    </a:cubicBezTo>
                    <a:cubicBezTo>
                      <a:pt x="107768" y="1346846"/>
                      <a:pt x="110182" y="1344305"/>
                      <a:pt x="112722" y="1341511"/>
                    </a:cubicBezTo>
                    <a:cubicBezTo>
                      <a:pt x="114755" y="1339352"/>
                      <a:pt x="116914" y="1337065"/>
                      <a:pt x="117041" y="1336176"/>
                    </a:cubicBezTo>
                    <a:cubicBezTo>
                      <a:pt x="117041" y="1335033"/>
                      <a:pt x="116279" y="1332619"/>
                      <a:pt x="115390" y="1329952"/>
                    </a:cubicBezTo>
                    <a:cubicBezTo>
                      <a:pt x="113866" y="1325633"/>
                      <a:pt x="112341" y="1320806"/>
                      <a:pt x="113103" y="1316868"/>
                    </a:cubicBezTo>
                    <a:cubicBezTo>
                      <a:pt x="113866" y="1313438"/>
                      <a:pt x="115644" y="1311914"/>
                      <a:pt x="117295" y="1310390"/>
                    </a:cubicBezTo>
                    <a:lnTo>
                      <a:pt x="117295" y="1310390"/>
                    </a:lnTo>
                    <a:cubicBezTo>
                      <a:pt x="118184" y="1309628"/>
                      <a:pt x="119074" y="1308866"/>
                      <a:pt x="119074" y="1307214"/>
                    </a:cubicBezTo>
                    <a:cubicBezTo>
                      <a:pt x="119074" y="1303912"/>
                      <a:pt x="119455" y="1299720"/>
                      <a:pt x="120217" y="1295909"/>
                    </a:cubicBezTo>
                    <a:cubicBezTo>
                      <a:pt x="120852" y="1292479"/>
                      <a:pt x="121868" y="1289177"/>
                      <a:pt x="123138" y="1287144"/>
                    </a:cubicBezTo>
                    <a:cubicBezTo>
                      <a:pt x="123519" y="1286382"/>
                      <a:pt x="123901" y="1285874"/>
                      <a:pt x="124409" y="1285239"/>
                    </a:cubicBezTo>
                    <a:cubicBezTo>
                      <a:pt x="126314" y="1282318"/>
                      <a:pt x="128855" y="1278507"/>
                      <a:pt x="128600" y="1269488"/>
                    </a:cubicBezTo>
                    <a:cubicBezTo>
                      <a:pt x="128092" y="1257801"/>
                      <a:pt x="131141" y="1250180"/>
                      <a:pt x="134063" y="1242685"/>
                    </a:cubicBezTo>
                    <a:lnTo>
                      <a:pt x="134825" y="1240653"/>
                    </a:lnTo>
                    <a:cubicBezTo>
                      <a:pt x="136857" y="1235572"/>
                      <a:pt x="143335" y="1233032"/>
                      <a:pt x="149687" y="1230491"/>
                    </a:cubicBezTo>
                    <a:cubicBezTo>
                      <a:pt x="154895" y="1228459"/>
                      <a:pt x="160103" y="1226426"/>
                      <a:pt x="159976" y="1224521"/>
                    </a:cubicBezTo>
                    <a:cubicBezTo>
                      <a:pt x="159722" y="1218424"/>
                      <a:pt x="156673" y="1207373"/>
                      <a:pt x="153751" y="1196068"/>
                    </a:cubicBezTo>
                    <a:cubicBezTo>
                      <a:pt x="153116" y="1193527"/>
                      <a:pt x="152354" y="1190732"/>
                      <a:pt x="151211" y="1186541"/>
                    </a:cubicBezTo>
                    <a:cubicBezTo>
                      <a:pt x="148162" y="1174854"/>
                      <a:pt x="147654" y="1152371"/>
                      <a:pt x="147400" y="1139287"/>
                    </a:cubicBezTo>
                    <a:cubicBezTo>
                      <a:pt x="147400" y="1135985"/>
                      <a:pt x="147273" y="1133317"/>
                      <a:pt x="147146" y="1131539"/>
                    </a:cubicBezTo>
                    <a:cubicBezTo>
                      <a:pt x="146765" y="1124298"/>
                      <a:pt x="150322" y="1109817"/>
                      <a:pt x="152608" y="1100418"/>
                    </a:cubicBezTo>
                    <a:cubicBezTo>
                      <a:pt x="153116" y="1098258"/>
                      <a:pt x="153624" y="1096480"/>
                      <a:pt x="153878" y="1095082"/>
                    </a:cubicBezTo>
                    <a:cubicBezTo>
                      <a:pt x="155657" y="1087461"/>
                      <a:pt x="162135" y="1086826"/>
                      <a:pt x="167724" y="1086445"/>
                    </a:cubicBezTo>
                    <a:cubicBezTo>
                      <a:pt x="169503" y="1086318"/>
                      <a:pt x="171154" y="1086191"/>
                      <a:pt x="171789" y="1085810"/>
                    </a:cubicBezTo>
                    <a:cubicBezTo>
                      <a:pt x="172805" y="1085302"/>
                      <a:pt x="173313" y="1083396"/>
                      <a:pt x="173821" y="1081364"/>
                    </a:cubicBezTo>
                    <a:cubicBezTo>
                      <a:pt x="174329" y="1079332"/>
                      <a:pt x="174838" y="1077299"/>
                      <a:pt x="175854" y="1075139"/>
                    </a:cubicBezTo>
                    <a:cubicBezTo>
                      <a:pt x="177124" y="1072980"/>
                      <a:pt x="178648" y="1071964"/>
                      <a:pt x="180300" y="1070694"/>
                    </a:cubicBezTo>
                    <a:cubicBezTo>
                      <a:pt x="182459" y="1069296"/>
                      <a:pt x="184873" y="1067645"/>
                      <a:pt x="185381" y="1061040"/>
                    </a:cubicBezTo>
                    <a:cubicBezTo>
                      <a:pt x="185889" y="1055070"/>
                      <a:pt x="186270" y="1049608"/>
                      <a:pt x="186016" y="1045035"/>
                    </a:cubicBezTo>
                    <a:cubicBezTo>
                      <a:pt x="185889" y="1040716"/>
                      <a:pt x="185254" y="1036905"/>
                      <a:pt x="183856" y="1033602"/>
                    </a:cubicBezTo>
                    <a:cubicBezTo>
                      <a:pt x="181951" y="1029411"/>
                      <a:pt x="181189" y="1024584"/>
                      <a:pt x="181570" y="1019884"/>
                    </a:cubicBezTo>
                    <a:cubicBezTo>
                      <a:pt x="181824" y="1015184"/>
                      <a:pt x="183221" y="1010484"/>
                      <a:pt x="185508" y="1006673"/>
                    </a:cubicBezTo>
                    <a:lnTo>
                      <a:pt x="185508" y="1006673"/>
                    </a:lnTo>
                    <a:cubicBezTo>
                      <a:pt x="185508" y="1006673"/>
                      <a:pt x="185889" y="1005911"/>
                      <a:pt x="185889" y="1005911"/>
                    </a:cubicBezTo>
                    <a:cubicBezTo>
                      <a:pt x="189445" y="1000068"/>
                      <a:pt x="191859" y="996257"/>
                      <a:pt x="192748" y="986349"/>
                    </a:cubicBezTo>
                    <a:cubicBezTo>
                      <a:pt x="193637" y="976949"/>
                      <a:pt x="197829" y="971106"/>
                      <a:pt x="201767" y="965517"/>
                    </a:cubicBezTo>
                    <a:lnTo>
                      <a:pt x="201767" y="965517"/>
                    </a:lnTo>
                    <a:cubicBezTo>
                      <a:pt x="202783" y="963993"/>
                      <a:pt x="203926" y="962595"/>
                      <a:pt x="204943" y="960944"/>
                    </a:cubicBezTo>
                    <a:cubicBezTo>
                      <a:pt x="207864" y="956244"/>
                      <a:pt x="211167" y="955228"/>
                      <a:pt x="213834" y="954339"/>
                    </a:cubicBezTo>
                    <a:cubicBezTo>
                      <a:pt x="214723" y="954085"/>
                      <a:pt x="215486" y="953831"/>
                      <a:pt x="215613" y="953323"/>
                    </a:cubicBezTo>
                    <a:cubicBezTo>
                      <a:pt x="215867" y="951925"/>
                      <a:pt x="215613" y="950528"/>
                      <a:pt x="215486" y="948877"/>
                    </a:cubicBezTo>
                    <a:cubicBezTo>
                      <a:pt x="214978" y="945447"/>
                      <a:pt x="214342" y="941255"/>
                      <a:pt x="216121" y="932999"/>
                    </a:cubicBezTo>
                    <a:cubicBezTo>
                      <a:pt x="217391" y="926901"/>
                      <a:pt x="218153" y="921185"/>
                      <a:pt x="218280" y="916485"/>
                    </a:cubicBezTo>
                    <a:cubicBezTo>
                      <a:pt x="218407" y="912039"/>
                      <a:pt x="218153" y="908610"/>
                      <a:pt x="217264" y="906450"/>
                    </a:cubicBezTo>
                    <a:cubicBezTo>
                      <a:pt x="216248" y="903910"/>
                      <a:pt x="214978" y="902386"/>
                      <a:pt x="212818" y="899972"/>
                    </a:cubicBezTo>
                    <a:cubicBezTo>
                      <a:pt x="211040" y="898067"/>
                      <a:pt x="208880" y="895526"/>
                      <a:pt x="205959" y="891589"/>
                    </a:cubicBezTo>
                    <a:cubicBezTo>
                      <a:pt x="201005" y="884983"/>
                      <a:pt x="201767" y="882697"/>
                      <a:pt x="203037" y="878251"/>
                    </a:cubicBezTo>
                    <a:cubicBezTo>
                      <a:pt x="203799" y="875838"/>
                      <a:pt x="204815" y="872535"/>
                      <a:pt x="204434" y="866184"/>
                    </a:cubicBezTo>
                    <a:cubicBezTo>
                      <a:pt x="203672" y="852973"/>
                      <a:pt x="197321" y="846241"/>
                      <a:pt x="194908" y="843573"/>
                    </a:cubicBezTo>
                    <a:cubicBezTo>
                      <a:pt x="194526" y="843192"/>
                      <a:pt x="194272" y="842938"/>
                      <a:pt x="194018" y="842557"/>
                    </a:cubicBezTo>
                    <a:cubicBezTo>
                      <a:pt x="192875" y="841287"/>
                      <a:pt x="191859" y="839000"/>
                      <a:pt x="190970" y="836460"/>
                    </a:cubicBezTo>
                    <a:lnTo>
                      <a:pt x="190970" y="836460"/>
                    </a:lnTo>
                    <a:cubicBezTo>
                      <a:pt x="189954" y="833665"/>
                      <a:pt x="189064" y="830362"/>
                      <a:pt x="188556" y="828076"/>
                    </a:cubicBezTo>
                    <a:cubicBezTo>
                      <a:pt x="187921" y="824647"/>
                      <a:pt x="189445" y="822487"/>
                      <a:pt x="191224" y="820073"/>
                    </a:cubicBezTo>
                    <a:lnTo>
                      <a:pt x="191224" y="820073"/>
                    </a:lnTo>
                    <a:cubicBezTo>
                      <a:pt x="192240" y="818549"/>
                      <a:pt x="193510" y="816898"/>
                      <a:pt x="193637" y="814738"/>
                    </a:cubicBezTo>
                    <a:cubicBezTo>
                      <a:pt x="193764" y="812325"/>
                      <a:pt x="190970" y="808514"/>
                      <a:pt x="187667" y="804322"/>
                    </a:cubicBezTo>
                    <a:cubicBezTo>
                      <a:pt x="185254" y="801020"/>
                      <a:pt x="182586" y="797590"/>
                      <a:pt x="180681" y="793779"/>
                    </a:cubicBezTo>
                    <a:cubicBezTo>
                      <a:pt x="176108" y="784633"/>
                      <a:pt x="177251" y="782474"/>
                      <a:pt x="180554" y="776758"/>
                    </a:cubicBezTo>
                    <a:cubicBezTo>
                      <a:pt x="181062" y="775869"/>
                      <a:pt x="181570" y="774980"/>
                      <a:pt x="182078" y="774090"/>
                    </a:cubicBezTo>
                    <a:cubicBezTo>
                      <a:pt x="183983" y="770407"/>
                      <a:pt x="186270" y="767358"/>
                      <a:pt x="188556" y="765072"/>
                    </a:cubicBezTo>
                    <a:cubicBezTo>
                      <a:pt x="190716" y="762785"/>
                      <a:pt x="192748" y="761134"/>
                      <a:pt x="194272" y="759864"/>
                    </a:cubicBezTo>
                    <a:cubicBezTo>
                      <a:pt x="194780" y="759483"/>
                      <a:pt x="194526" y="756815"/>
                      <a:pt x="194145" y="752242"/>
                    </a:cubicBezTo>
                    <a:cubicBezTo>
                      <a:pt x="193891" y="749701"/>
                      <a:pt x="193764" y="746780"/>
                      <a:pt x="193637" y="742969"/>
                    </a:cubicBezTo>
                    <a:cubicBezTo>
                      <a:pt x="193383" y="732934"/>
                      <a:pt x="195797" y="731029"/>
                      <a:pt x="199607" y="728234"/>
                    </a:cubicBezTo>
                    <a:cubicBezTo>
                      <a:pt x="200624" y="727472"/>
                      <a:pt x="201640" y="726710"/>
                      <a:pt x="202783" y="725567"/>
                    </a:cubicBezTo>
                    <a:cubicBezTo>
                      <a:pt x="204053" y="724296"/>
                      <a:pt x="205578" y="722772"/>
                      <a:pt x="207102" y="721248"/>
                    </a:cubicBezTo>
                    <a:cubicBezTo>
                      <a:pt x="211167" y="717310"/>
                      <a:pt x="215613" y="712991"/>
                      <a:pt x="215486" y="711721"/>
                    </a:cubicBezTo>
                    <a:cubicBezTo>
                      <a:pt x="215486" y="710832"/>
                      <a:pt x="214978" y="709689"/>
                      <a:pt x="214342" y="708292"/>
                    </a:cubicBezTo>
                    <a:cubicBezTo>
                      <a:pt x="213199" y="705751"/>
                      <a:pt x="211802" y="702829"/>
                      <a:pt x="211675" y="698510"/>
                    </a:cubicBezTo>
                    <a:cubicBezTo>
                      <a:pt x="211675" y="696986"/>
                      <a:pt x="211675" y="695335"/>
                      <a:pt x="211675" y="693557"/>
                    </a:cubicBezTo>
                    <a:cubicBezTo>
                      <a:pt x="211675" y="688730"/>
                      <a:pt x="211675" y="683394"/>
                      <a:pt x="210150" y="677170"/>
                    </a:cubicBezTo>
                    <a:lnTo>
                      <a:pt x="210150" y="677170"/>
                    </a:lnTo>
                    <a:cubicBezTo>
                      <a:pt x="209007" y="672724"/>
                      <a:pt x="208118" y="668659"/>
                      <a:pt x="207737" y="665103"/>
                    </a:cubicBezTo>
                    <a:cubicBezTo>
                      <a:pt x="207356" y="661292"/>
                      <a:pt x="207483" y="657863"/>
                      <a:pt x="208626" y="654814"/>
                    </a:cubicBezTo>
                    <a:cubicBezTo>
                      <a:pt x="209007" y="653925"/>
                      <a:pt x="209515" y="652400"/>
                      <a:pt x="210150" y="650495"/>
                    </a:cubicBezTo>
                    <a:cubicBezTo>
                      <a:pt x="214215" y="639190"/>
                      <a:pt x="223869" y="611880"/>
                      <a:pt x="228442" y="604131"/>
                    </a:cubicBezTo>
                    <a:cubicBezTo>
                      <a:pt x="230983" y="599812"/>
                      <a:pt x="234285" y="596509"/>
                      <a:pt x="237969" y="592826"/>
                    </a:cubicBezTo>
                    <a:cubicBezTo>
                      <a:pt x="242288" y="588507"/>
                      <a:pt x="247369" y="583426"/>
                      <a:pt x="252323" y="575296"/>
                    </a:cubicBezTo>
                    <a:lnTo>
                      <a:pt x="252323" y="575296"/>
                    </a:lnTo>
                    <a:cubicBezTo>
                      <a:pt x="256134" y="569072"/>
                      <a:pt x="258039" y="563991"/>
                      <a:pt x="259690" y="559418"/>
                    </a:cubicBezTo>
                    <a:cubicBezTo>
                      <a:pt x="262231" y="552559"/>
                      <a:pt x="264517" y="546335"/>
                      <a:pt x="271631" y="538586"/>
                    </a:cubicBezTo>
                    <a:cubicBezTo>
                      <a:pt x="280649" y="528805"/>
                      <a:pt x="284079" y="529948"/>
                      <a:pt x="287509" y="531092"/>
                    </a:cubicBezTo>
                    <a:cubicBezTo>
                      <a:pt x="288144" y="531345"/>
                      <a:pt x="288906" y="531600"/>
                      <a:pt x="289668" y="531092"/>
                    </a:cubicBezTo>
                    <a:cubicBezTo>
                      <a:pt x="292082" y="529948"/>
                      <a:pt x="293479" y="528932"/>
                      <a:pt x="294368" y="527662"/>
                    </a:cubicBezTo>
                    <a:cubicBezTo>
                      <a:pt x="295130" y="526519"/>
                      <a:pt x="295511" y="524994"/>
                      <a:pt x="295765" y="523089"/>
                    </a:cubicBezTo>
                    <a:cubicBezTo>
                      <a:pt x="295892" y="521565"/>
                      <a:pt x="293606" y="516992"/>
                      <a:pt x="291193" y="511911"/>
                    </a:cubicBezTo>
                    <a:cubicBezTo>
                      <a:pt x="288652" y="506830"/>
                      <a:pt x="285984" y="501622"/>
                      <a:pt x="285222" y="497430"/>
                    </a:cubicBezTo>
                    <a:cubicBezTo>
                      <a:pt x="284460" y="493365"/>
                      <a:pt x="284333" y="478884"/>
                      <a:pt x="284714" y="463895"/>
                    </a:cubicBezTo>
                    <a:cubicBezTo>
                      <a:pt x="285095" y="448271"/>
                      <a:pt x="285857" y="432139"/>
                      <a:pt x="286747" y="427185"/>
                    </a:cubicBezTo>
                    <a:cubicBezTo>
                      <a:pt x="287890" y="420961"/>
                      <a:pt x="290938" y="418674"/>
                      <a:pt x="293098" y="417150"/>
                    </a:cubicBezTo>
                    <a:cubicBezTo>
                      <a:pt x="293352" y="417023"/>
                      <a:pt x="293606" y="417150"/>
                      <a:pt x="293479" y="417150"/>
                    </a:cubicBezTo>
                    <a:cubicBezTo>
                      <a:pt x="292336" y="414609"/>
                      <a:pt x="291193" y="411561"/>
                      <a:pt x="290176" y="408512"/>
                    </a:cubicBezTo>
                    <a:cubicBezTo>
                      <a:pt x="289160" y="405337"/>
                      <a:pt x="288525" y="402288"/>
                      <a:pt x="288525" y="399621"/>
                    </a:cubicBezTo>
                    <a:cubicBezTo>
                      <a:pt x="288525" y="396572"/>
                      <a:pt x="289668" y="391745"/>
                      <a:pt x="292209" y="387553"/>
                    </a:cubicBezTo>
                    <a:cubicBezTo>
                      <a:pt x="294241" y="384378"/>
                      <a:pt x="297036" y="381456"/>
                      <a:pt x="300973" y="379551"/>
                    </a:cubicBezTo>
                    <a:cubicBezTo>
                      <a:pt x="304022" y="378153"/>
                      <a:pt x="308722" y="375359"/>
                      <a:pt x="313549" y="372564"/>
                    </a:cubicBezTo>
                    <a:cubicBezTo>
                      <a:pt x="320535" y="368500"/>
                      <a:pt x="327903" y="364181"/>
                      <a:pt x="332095" y="362783"/>
                    </a:cubicBezTo>
                    <a:cubicBezTo>
                      <a:pt x="335778" y="361513"/>
                      <a:pt x="342257" y="358973"/>
                      <a:pt x="346956" y="356432"/>
                    </a:cubicBezTo>
                    <a:cubicBezTo>
                      <a:pt x="349497" y="355035"/>
                      <a:pt x="351402" y="354654"/>
                      <a:pt x="351402" y="354400"/>
                    </a:cubicBezTo>
                    <a:cubicBezTo>
                      <a:pt x="351402" y="353257"/>
                      <a:pt x="352800" y="348429"/>
                      <a:pt x="354578" y="341824"/>
                    </a:cubicBezTo>
                    <a:cubicBezTo>
                      <a:pt x="358643" y="326581"/>
                      <a:pt x="365502" y="301303"/>
                      <a:pt x="364613" y="297238"/>
                    </a:cubicBezTo>
                    <a:lnTo>
                      <a:pt x="364359" y="295968"/>
                    </a:lnTo>
                    <a:cubicBezTo>
                      <a:pt x="364105" y="295079"/>
                      <a:pt x="363978" y="294190"/>
                      <a:pt x="363851" y="293301"/>
                    </a:cubicBezTo>
                    <a:close/>
                  </a:path>
                </a:pathLst>
              </a:custGeom>
              <a:solidFill>
                <a:srgbClr val="FFFFFF"/>
              </a:solidFill>
              <a:ln w="12700" cap="flat">
                <a:noFill/>
                <a:prstDash val="solid"/>
                <a:miter/>
              </a:ln>
            </p:spPr>
            <p:txBody>
              <a:bodyPr rtlCol="0" anchor="ctr"/>
              <a:lstStyle/>
              <a:p>
                <a:endParaRPr lang="en-GB"/>
              </a:p>
            </p:txBody>
          </p:sp>
          <p:sp>
            <p:nvSpPr>
              <p:cNvPr id="1502" name="Freeform: Shape 1501">
                <a:extLst>
                  <a:ext uri="{FF2B5EF4-FFF2-40B4-BE49-F238E27FC236}">
                    <a16:creationId xmlns:a16="http://schemas.microsoft.com/office/drawing/2014/main" id="{E932948A-B0FF-64FB-5FC6-03EA8D827829}"/>
                  </a:ext>
                </a:extLst>
              </p:cNvPr>
              <p:cNvSpPr/>
              <p:nvPr/>
            </p:nvSpPr>
            <p:spPr>
              <a:xfrm>
                <a:off x="709284" y="6131006"/>
                <a:ext cx="29287" cy="28552"/>
              </a:xfrm>
              <a:custGeom>
                <a:avLst/>
                <a:gdLst>
                  <a:gd name="connsiteX0" fmla="*/ 9620 w 29287"/>
                  <a:gd name="connsiteY0" fmla="*/ 9215 h 28552"/>
                  <a:gd name="connsiteX1" fmla="*/ 3396 w 29287"/>
                  <a:gd name="connsiteY1" fmla="*/ 9723 h 28552"/>
                  <a:gd name="connsiteX2" fmla="*/ 983 w 29287"/>
                  <a:gd name="connsiteY2" fmla="*/ 13788 h 28552"/>
                  <a:gd name="connsiteX3" fmla="*/ 5302 w 29287"/>
                  <a:gd name="connsiteY3" fmla="*/ 17599 h 28552"/>
                  <a:gd name="connsiteX4" fmla="*/ 7207 w 29287"/>
                  <a:gd name="connsiteY4" fmla="*/ 21664 h 28552"/>
                  <a:gd name="connsiteX5" fmla="*/ 5302 w 29287"/>
                  <a:gd name="connsiteY5" fmla="*/ 28142 h 28552"/>
                  <a:gd name="connsiteX6" fmla="*/ 18131 w 29287"/>
                  <a:gd name="connsiteY6" fmla="*/ 21664 h 28552"/>
                  <a:gd name="connsiteX7" fmla="*/ 23212 w 29287"/>
                  <a:gd name="connsiteY7" fmla="*/ 15694 h 28552"/>
                  <a:gd name="connsiteX8" fmla="*/ 28293 w 29287"/>
                  <a:gd name="connsiteY8" fmla="*/ 11248 h 28552"/>
                  <a:gd name="connsiteX9" fmla="*/ 26515 w 29287"/>
                  <a:gd name="connsiteY9" fmla="*/ 6802 h 28552"/>
                  <a:gd name="connsiteX10" fmla="*/ 19782 w 29287"/>
                  <a:gd name="connsiteY10" fmla="*/ 4134 h 28552"/>
                  <a:gd name="connsiteX11" fmla="*/ 10891 w 29287"/>
                  <a:gd name="connsiteY11" fmla="*/ 69 h 28552"/>
                  <a:gd name="connsiteX12" fmla="*/ 9112 w 29287"/>
                  <a:gd name="connsiteY12" fmla="*/ 5023 h 28552"/>
                  <a:gd name="connsiteX13" fmla="*/ 9493 w 29287"/>
                  <a:gd name="connsiteY13" fmla="*/ 9342 h 2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87" h="28552">
                    <a:moveTo>
                      <a:pt x="9620" y="9215"/>
                    </a:moveTo>
                    <a:cubicBezTo>
                      <a:pt x="7461" y="9977"/>
                      <a:pt x="5048" y="9088"/>
                      <a:pt x="3396" y="9723"/>
                    </a:cubicBezTo>
                    <a:cubicBezTo>
                      <a:pt x="1745" y="10358"/>
                      <a:pt x="-1685" y="11374"/>
                      <a:pt x="983" y="13788"/>
                    </a:cubicBezTo>
                    <a:cubicBezTo>
                      <a:pt x="3650" y="16201"/>
                      <a:pt x="3015" y="15439"/>
                      <a:pt x="5302" y="17599"/>
                    </a:cubicBezTo>
                    <a:cubicBezTo>
                      <a:pt x="7461" y="19885"/>
                      <a:pt x="8858" y="20520"/>
                      <a:pt x="7207" y="21664"/>
                    </a:cubicBezTo>
                    <a:cubicBezTo>
                      <a:pt x="5556" y="22680"/>
                      <a:pt x="1745" y="23696"/>
                      <a:pt x="5302" y="28142"/>
                    </a:cubicBezTo>
                    <a:cubicBezTo>
                      <a:pt x="8731" y="30301"/>
                      <a:pt x="15591" y="23315"/>
                      <a:pt x="18131" y="21664"/>
                    </a:cubicBezTo>
                    <a:cubicBezTo>
                      <a:pt x="20799" y="20012"/>
                      <a:pt x="22831" y="18742"/>
                      <a:pt x="23212" y="15694"/>
                    </a:cubicBezTo>
                    <a:cubicBezTo>
                      <a:pt x="23593" y="12645"/>
                      <a:pt x="27023" y="13915"/>
                      <a:pt x="28293" y="11248"/>
                    </a:cubicBezTo>
                    <a:cubicBezTo>
                      <a:pt x="29563" y="8707"/>
                      <a:pt x="30199" y="6802"/>
                      <a:pt x="26515" y="6802"/>
                    </a:cubicBezTo>
                    <a:cubicBezTo>
                      <a:pt x="22831" y="6802"/>
                      <a:pt x="20164" y="8199"/>
                      <a:pt x="19782" y="4134"/>
                    </a:cubicBezTo>
                    <a:cubicBezTo>
                      <a:pt x="19528" y="69"/>
                      <a:pt x="15210" y="-185"/>
                      <a:pt x="10891" y="69"/>
                    </a:cubicBezTo>
                    <a:cubicBezTo>
                      <a:pt x="8223" y="1213"/>
                      <a:pt x="7969" y="2737"/>
                      <a:pt x="9112" y="5023"/>
                    </a:cubicBezTo>
                    <a:cubicBezTo>
                      <a:pt x="10256" y="7310"/>
                      <a:pt x="11780" y="8580"/>
                      <a:pt x="9493" y="9342"/>
                    </a:cubicBezTo>
                    <a:close/>
                  </a:path>
                </a:pathLst>
              </a:custGeom>
              <a:solidFill>
                <a:srgbClr val="FFFFFF"/>
              </a:solidFill>
              <a:ln w="12700" cap="flat">
                <a:noFill/>
                <a:prstDash val="solid"/>
                <a:miter/>
              </a:ln>
            </p:spPr>
            <p:txBody>
              <a:bodyPr rtlCol="0" anchor="ctr"/>
              <a:lstStyle/>
              <a:p>
                <a:endParaRPr lang="en-GB"/>
              </a:p>
            </p:txBody>
          </p:sp>
          <p:sp>
            <p:nvSpPr>
              <p:cNvPr id="1503" name="Freeform: Shape 1502">
                <a:extLst>
                  <a:ext uri="{FF2B5EF4-FFF2-40B4-BE49-F238E27FC236}">
                    <a16:creationId xmlns:a16="http://schemas.microsoft.com/office/drawing/2014/main" id="{2D7E208A-92AE-1741-4D55-6679D50E66EB}"/>
                  </a:ext>
                </a:extLst>
              </p:cNvPr>
              <p:cNvSpPr/>
              <p:nvPr/>
            </p:nvSpPr>
            <p:spPr>
              <a:xfrm>
                <a:off x="670005" y="6198323"/>
                <a:ext cx="10941" cy="8458"/>
              </a:xfrm>
              <a:custGeom>
                <a:avLst/>
                <a:gdLst>
                  <a:gd name="connsiteX0" fmla="*/ 1773 w 10941"/>
                  <a:gd name="connsiteY0" fmla="*/ 1600 h 8458"/>
                  <a:gd name="connsiteX1" fmla="*/ 1900 w 10941"/>
                  <a:gd name="connsiteY1" fmla="*/ 6935 h 8458"/>
                  <a:gd name="connsiteX2" fmla="*/ 10791 w 10941"/>
                  <a:gd name="connsiteY2" fmla="*/ 5792 h 8458"/>
                  <a:gd name="connsiteX3" fmla="*/ 1646 w 10941"/>
                  <a:gd name="connsiteY3" fmla="*/ 1600 h 8458"/>
                </a:gdLst>
                <a:ahLst/>
                <a:cxnLst>
                  <a:cxn ang="0">
                    <a:pos x="connsiteX0" y="connsiteY0"/>
                  </a:cxn>
                  <a:cxn ang="0">
                    <a:pos x="connsiteX1" y="connsiteY1"/>
                  </a:cxn>
                  <a:cxn ang="0">
                    <a:pos x="connsiteX2" y="connsiteY2"/>
                  </a:cxn>
                  <a:cxn ang="0">
                    <a:pos x="connsiteX3" y="connsiteY3"/>
                  </a:cxn>
                </a:cxnLst>
                <a:rect l="l" t="t" r="r" b="b"/>
                <a:pathLst>
                  <a:path w="10941" h="8458">
                    <a:moveTo>
                      <a:pt x="1773" y="1600"/>
                    </a:moveTo>
                    <a:cubicBezTo>
                      <a:pt x="1519" y="4267"/>
                      <a:pt x="-2165" y="4521"/>
                      <a:pt x="1900" y="6935"/>
                    </a:cubicBezTo>
                    <a:cubicBezTo>
                      <a:pt x="5965" y="9348"/>
                      <a:pt x="9521" y="8840"/>
                      <a:pt x="10791" y="5792"/>
                    </a:cubicBezTo>
                    <a:cubicBezTo>
                      <a:pt x="12062" y="2743"/>
                      <a:pt x="4948" y="-2719"/>
                      <a:pt x="1646" y="1600"/>
                    </a:cubicBezTo>
                    <a:close/>
                  </a:path>
                </a:pathLst>
              </a:custGeom>
              <a:solidFill>
                <a:srgbClr val="FFFFFF"/>
              </a:solidFill>
              <a:ln w="12700" cap="flat">
                <a:noFill/>
                <a:prstDash val="solid"/>
                <a:miter/>
              </a:ln>
            </p:spPr>
            <p:txBody>
              <a:bodyPr rtlCol="0" anchor="ctr"/>
              <a:lstStyle/>
              <a:p>
                <a:endParaRPr lang="en-GB"/>
              </a:p>
            </p:txBody>
          </p:sp>
          <p:sp>
            <p:nvSpPr>
              <p:cNvPr id="1504" name="Freeform: Shape 1503">
                <a:extLst>
                  <a:ext uri="{FF2B5EF4-FFF2-40B4-BE49-F238E27FC236}">
                    <a16:creationId xmlns:a16="http://schemas.microsoft.com/office/drawing/2014/main" id="{E7615649-96EA-947B-47FD-88A1DDBE0A63}"/>
                  </a:ext>
                </a:extLst>
              </p:cNvPr>
              <p:cNvSpPr/>
              <p:nvPr/>
            </p:nvSpPr>
            <p:spPr>
              <a:xfrm>
                <a:off x="673940" y="6111337"/>
                <a:ext cx="11003" cy="12403"/>
              </a:xfrm>
              <a:custGeom>
                <a:avLst/>
                <a:gdLst>
                  <a:gd name="connsiteX0" fmla="*/ 10540 w 11003"/>
                  <a:gd name="connsiteY0" fmla="*/ 7544 h 12403"/>
                  <a:gd name="connsiteX1" fmla="*/ 2156 w 11003"/>
                  <a:gd name="connsiteY1" fmla="*/ 939 h 12403"/>
                  <a:gd name="connsiteX2" fmla="*/ 2156 w 11003"/>
                  <a:gd name="connsiteY2" fmla="*/ 11990 h 12403"/>
                  <a:gd name="connsiteX3" fmla="*/ 10540 w 11003"/>
                  <a:gd name="connsiteY3" fmla="*/ 7544 h 12403"/>
                </a:gdLst>
                <a:ahLst/>
                <a:cxnLst>
                  <a:cxn ang="0">
                    <a:pos x="connsiteX0" y="connsiteY0"/>
                  </a:cxn>
                  <a:cxn ang="0">
                    <a:pos x="connsiteX1" y="connsiteY1"/>
                  </a:cxn>
                  <a:cxn ang="0">
                    <a:pos x="connsiteX2" y="connsiteY2"/>
                  </a:cxn>
                  <a:cxn ang="0">
                    <a:pos x="connsiteX3" y="connsiteY3"/>
                  </a:cxn>
                </a:cxnLst>
                <a:rect l="l" t="t" r="r" b="b"/>
                <a:pathLst>
                  <a:path w="11003" h="12403">
                    <a:moveTo>
                      <a:pt x="10540" y="7544"/>
                    </a:moveTo>
                    <a:cubicBezTo>
                      <a:pt x="13208" y="2844"/>
                      <a:pt x="3554" y="-2110"/>
                      <a:pt x="2156" y="939"/>
                    </a:cubicBezTo>
                    <a:cubicBezTo>
                      <a:pt x="1394" y="6274"/>
                      <a:pt x="-2289" y="10974"/>
                      <a:pt x="2156" y="11990"/>
                    </a:cubicBezTo>
                    <a:cubicBezTo>
                      <a:pt x="6602" y="13006"/>
                      <a:pt x="8000" y="12371"/>
                      <a:pt x="10540" y="7544"/>
                    </a:cubicBezTo>
                    <a:close/>
                  </a:path>
                </a:pathLst>
              </a:custGeom>
              <a:solidFill>
                <a:srgbClr val="FFFFFF"/>
              </a:solidFill>
              <a:ln w="12700" cap="flat">
                <a:noFill/>
                <a:prstDash val="solid"/>
                <a:miter/>
              </a:ln>
            </p:spPr>
            <p:txBody>
              <a:bodyPr rtlCol="0" anchor="ctr"/>
              <a:lstStyle/>
              <a:p>
                <a:endParaRPr lang="en-GB"/>
              </a:p>
            </p:txBody>
          </p:sp>
          <p:sp>
            <p:nvSpPr>
              <p:cNvPr id="1505" name="Freeform: Shape 1504">
                <a:extLst>
                  <a:ext uri="{FF2B5EF4-FFF2-40B4-BE49-F238E27FC236}">
                    <a16:creationId xmlns:a16="http://schemas.microsoft.com/office/drawing/2014/main" id="{8B9F490C-68C7-DC08-6B4C-25CF1859950D}"/>
                  </a:ext>
                </a:extLst>
              </p:cNvPr>
              <p:cNvSpPr/>
              <p:nvPr/>
            </p:nvSpPr>
            <p:spPr>
              <a:xfrm>
                <a:off x="657077" y="6144095"/>
                <a:ext cx="20168" cy="11815"/>
              </a:xfrm>
              <a:custGeom>
                <a:avLst/>
                <a:gdLst>
                  <a:gd name="connsiteX0" fmla="*/ 6317 w 20168"/>
                  <a:gd name="connsiteY0" fmla="*/ 572 h 11815"/>
                  <a:gd name="connsiteX1" fmla="*/ 601 w 20168"/>
                  <a:gd name="connsiteY1" fmla="*/ 6796 h 11815"/>
                  <a:gd name="connsiteX2" fmla="*/ 8730 w 20168"/>
                  <a:gd name="connsiteY2" fmla="*/ 11242 h 11815"/>
                  <a:gd name="connsiteX3" fmla="*/ 15209 w 20168"/>
                  <a:gd name="connsiteY3" fmla="*/ 8956 h 11815"/>
                  <a:gd name="connsiteX4" fmla="*/ 20163 w 20168"/>
                  <a:gd name="connsiteY4" fmla="*/ 6796 h 11815"/>
                  <a:gd name="connsiteX5" fmla="*/ 6317 w 20168"/>
                  <a:gd name="connsiteY5" fmla="*/ 572 h 1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8" h="11815">
                    <a:moveTo>
                      <a:pt x="6317" y="572"/>
                    </a:moveTo>
                    <a:cubicBezTo>
                      <a:pt x="1998" y="3620"/>
                      <a:pt x="-1432" y="2350"/>
                      <a:pt x="601" y="6796"/>
                    </a:cubicBezTo>
                    <a:cubicBezTo>
                      <a:pt x="2760" y="11242"/>
                      <a:pt x="4793" y="12766"/>
                      <a:pt x="8730" y="11242"/>
                    </a:cubicBezTo>
                    <a:cubicBezTo>
                      <a:pt x="12668" y="9718"/>
                      <a:pt x="12033" y="8575"/>
                      <a:pt x="15209" y="8956"/>
                    </a:cubicBezTo>
                    <a:cubicBezTo>
                      <a:pt x="18511" y="9337"/>
                      <a:pt x="20290" y="10226"/>
                      <a:pt x="20163" y="6796"/>
                    </a:cubicBezTo>
                    <a:cubicBezTo>
                      <a:pt x="20036" y="3367"/>
                      <a:pt x="12668" y="-1715"/>
                      <a:pt x="6317" y="572"/>
                    </a:cubicBezTo>
                    <a:close/>
                  </a:path>
                </a:pathLst>
              </a:custGeom>
              <a:solidFill>
                <a:srgbClr val="FFFFFF"/>
              </a:solidFill>
              <a:ln w="12700" cap="flat">
                <a:noFill/>
                <a:prstDash val="solid"/>
                <a:miter/>
              </a:ln>
            </p:spPr>
            <p:txBody>
              <a:bodyPr rtlCol="0" anchor="ctr"/>
              <a:lstStyle/>
              <a:p>
                <a:endParaRPr lang="en-GB"/>
              </a:p>
            </p:txBody>
          </p:sp>
          <p:sp>
            <p:nvSpPr>
              <p:cNvPr id="1506" name="Freeform: Shape 1505">
                <a:extLst>
                  <a:ext uri="{FF2B5EF4-FFF2-40B4-BE49-F238E27FC236}">
                    <a16:creationId xmlns:a16="http://schemas.microsoft.com/office/drawing/2014/main" id="{7BFC9FEE-F1A1-8A8C-CF71-69C9D0473F8C}"/>
                  </a:ext>
                </a:extLst>
              </p:cNvPr>
              <p:cNvSpPr/>
              <p:nvPr/>
            </p:nvSpPr>
            <p:spPr>
              <a:xfrm>
                <a:off x="687389" y="6201070"/>
                <a:ext cx="7761" cy="17116"/>
              </a:xfrm>
              <a:custGeom>
                <a:avLst/>
                <a:gdLst>
                  <a:gd name="connsiteX0" fmla="*/ 3189 w 7761"/>
                  <a:gd name="connsiteY0" fmla="*/ 2028 h 17116"/>
                  <a:gd name="connsiteX1" fmla="*/ 140 w 7761"/>
                  <a:gd name="connsiteY1" fmla="*/ 9523 h 17116"/>
                  <a:gd name="connsiteX2" fmla="*/ 3951 w 7761"/>
                  <a:gd name="connsiteY2" fmla="*/ 17017 h 17116"/>
                  <a:gd name="connsiteX3" fmla="*/ 7380 w 7761"/>
                  <a:gd name="connsiteY3" fmla="*/ 12317 h 17116"/>
                  <a:gd name="connsiteX4" fmla="*/ 7761 w 7761"/>
                  <a:gd name="connsiteY4" fmla="*/ 2028 h 17116"/>
                  <a:gd name="connsiteX5" fmla="*/ 3316 w 7761"/>
                  <a:gd name="connsiteY5" fmla="*/ 2028 h 1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 h="17116">
                    <a:moveTo>
                      <a:pt x="3189" y="2028"/>
                    </a:moveTo>
                    <a:cubicBezTo>
                      <a:pt x="1918" y="6601"/>
                      <a:pt x="-622" y="3806"/>
                      <a:pt x="140" y="9523"/>
                    </a:cubicBezTo>
                    <a:cubicBezTo>
                      <a:pt x="775" y="15239"/>
                      <a:pt x="775" y="17652"/>
                      <a:pt x="3951" y="17017"/>
                    </a:cubicBezTo>
                    <a:cubicBezTo>
                      <a:pt x="6999" y="16382"/>
                      <a:pt x="8270" y="17652"/>
                      <a:pt x="7380" y="12317"/>
                    </a:cubicBezTo>
                    <a:cubicBezTo>
                      <a:pt x="6364" y="6982"/>
                      <a:pt x="7761" y="4060"/>
                      <a:pt x="7761" y="2028"/>
                    </a:cubicBezTo>
                    <a:cubicBezTo>
                      <a:pt x="7761" y="-4"/>
                      <a:pt x="4205" y="-1274"/>
                      <a:pt x="3316" y="2028"/>
                    </a:cubicBezTo>
                    <a:close/>
                  </a:path>
                </a:pathLst>
              </a:custGeom>
              <a:solidFill>
                <a:srgbClr val="FFFFFF"/>
              </a:solidFill>
              <a:ln w="12700" cap="flat">
                <a:noFill/>
                <a:prstDash val="solid"/>
                <a:miter/>
              </a:ln>
            </p:spPr>
            <p:txBody>
              <a:bodyPr rtlCol="0" anchor="ctr"/>
              <a:lstStyle/>
              <a:p>
                <a:endParaRPr lang="en-GB"/>
              </a:p>
            </p:txBody>
          </p:sp>
        </p:grpSp>
        <p:sp>
          <p:nvSpPr>
            <p:cNvPr id="1507" name="Freeform: Shape 1506">
              <a:extLst>
                <a:ext uri="{FF2B5EF4-FFF2-40B4-BE49-F238E27FC236}">
                  <a16:creationId xmlns:a16="http://schemas.microsoft.com/office/drawing/2014/main" id="{C16195BD-7C80-BC84-B6E6-8BD6EEDC7C89}"/>
                </a:ext>
              </a:extLst>
            </p:cNvPr>
            <p:cNvSpPr/>
            <p:nvPr/>
          </p:nvSpPr>
          <p:spPr>
            <a:xfrm>
              <a:off x="648949" y="2482400"/>
              <a:ext cx="144264" cy="116850"/>
            </a:xfrm>
            <a:custGeom>
              <a:avLst/>
              <a:gdLst>
                <a:gd name="connsiteX0" fmla="*/ 118351 w 144264"/>
                <a:gd name="connsiteY0" fmla="*/ 23255 h 116850"/>
                <a:gd name="connsiteX1" fmla="*/ 137913 w 144264"/>
                <a:gd name="connsiteY1" fmla="*/ 23890 h 116850"/>
                <a:gd name="connsiteX2" fmla="*/ 140581 w 144264"/>
                <a:gd name="connsiteY2" fmla="*/ 23001 h 116850"/>
                <a:gd name="connsiteX3" fmla="*/ 142867 w 144264"/>
                <a:gd name="connsiteY3" fmla="*/ 48660 h 116850"/>
                <a:gd name="connsiteX4" fmla="*/ 143121 w 144264"/>
                <a:gd name="connsiteY4" fmla="*/ 60346 h 116850"/>
                <a:gd name="connsiteX5" fmla="*/ 142486 w 144264"/>
                <a:gd name="connsiteY5" fmla="*/ 69873 h 116850"/>
                <a:gd name="connsiteX6" fmla="*/ 140200 w 144264"/>
                <a:gd name="connsiteY6" fmla="*/ 74700 h 116850"/>
                <a:gd name="connsiteX7" fmla="*/ 132324 w 144264"/>
                <a:gd name="connsiteY7" fmla="*/ 83084 h 116850"/>
                <a:gd name="connsiteX8" fmla="*/ 137278 w 144264"/>
                <a:gd name="connsiteY8" fmla="*/ 100232 h 116850"/>
                <a:gd name="connsiteX9" fmla="*/ 143502 w 144264"/>
                <a:gd name="connsiteY9" fmla="*/ 107854 h 116850"/>
                <a:gd name="connsiteX10" fmla="*/ 144265 w 144264"/>
                <a:gd name="connsiteY10" fmla="*/ 111537 h 116850"/>
                <a:gd name="connsiteX11" fmla="*/ 121527 w 144264"/>
                <a:gd name="connsiteY11" fmla="*/ 108235 h 116850"/>
                <a:gd name="connsiteX12" fmla="*/ 99679 w 144264"/>
                <a:gd name="connsiteY12" fmla="*/ 108870 h 116850"/>
                <a:gd name="connsiteX13" fmla="*/ 79863 w 144264"/>
                <a:gd name="connsiteY13" fmla="*/ 107854 h 116850"/>
                <a:gd name="connsiteX14" fmla="*/ 61317 w 144264"/>
                <a:gd name="connsiteY14" fmla="*/ 105949 h 116850"/>
                <a:gd name="connsiteX15" fmla="*/ 41120 w 144264"/>
                <a:gd name="connsiteY15" fmla="*/ 104297 h 116850"/>
                <a:gd name="connsiteX16" fmla="*/ 45693 w 144264"/>
                <a:gd name="connsiteY16" fmla="*/ 115602 h 116850"/>
                <a:gd name="connsiteX17" fmla="*/ 36928 w 144264"/>
                <a:gd name="connsiteY17" fmla="*/ 113697 h 116850"/>
                <a:gd name="connsiteX18" fmla="*/ 25242 w 144264"/>
                <a:gd name="connsiteY18" fmla="*/ 114713 h 116850"/>
                <a:gd name="connsiteX19" fmla="*/ 22956 w 144264"/>
                <a:gd name="connsiteY19" fmla="*/ 106202 h 116850"/>
                <a:gd name="connsiteX20" fmla="*/ 5426 w 144264"/>
                <a:gd name="connsiteY20" fmla="*/ 102646 h 116850"/>
                <a:gd name="connsiteX21" fmla="*/ 218 w 144264"/>
                <a:gd name="connsiteY21" fmla="*/ 95532 h 116850"/>
                <a:gd name="connsiteX22" fmla="*/ 6442 w 144264"/>
                <a:gd name="connsiteY22" fmla="*/ 83846 h 116850"/>
                <a:gd name="connsiteX23" fmla="*/ 33118 w 144264"/>
                <a:gd name="connsiteY23" fmla="*/ 87403 h 116850"/>
                <a:gd name="connsiteX24" fmla="*/ 55220 w 144264"/>
                <a:gd name="connsiteY24" fmla="*/ 91595 h 116850"/>
                <a:gd name="connsiteX25" fmla="*/ 77322 w 144264"/>
                <a:gd name="connsiteY25" fmla="*/ 92611 h 116850"/>
                <a:gd name="connsiteX26" fmla="*/ 95233 w 144264"/>
                <a:gd name="connsiteY26" fmla="*/ 93881 h 116850"/>
                <a:gd name="connsiteX27" fmla="*/ 106919 w 144264"/>
                <a:gd name="connsiteY27" fmla="*/ 87022 h 116850"/>
                <a:gd name="connsiteX28" fmla="*/ 117970 w 144264"/>
                <a:gd name="connsiteY28" fmla="*/ 83719 h 116850"/>
                <a:gd name="connsiteX29" fmla="*/ 108571 w 144264"/>
                <a:gd name="connsiteY29" fmla="*/ 75589 h 116850"/>
                <a:gd name="connsiteX30" fmla="*/ 97138 w 144264"/>
                <a:gd name="connsiteY30" fmla="*/ 64157 h 116850"/>
                <a:gd name="connsiteX31" fmla="*/ 92946 w 144264"/>
                <a:gd name="connsiteY31" fmla="*/ 53741 h 116850"/>
                <a:gd name="connsiteX32" fmla="*/ 96503 w 144264"/>
                <a:gd name="connsiteY32" fmla="*/ 41420 h 116850"/>
                <a:gd name="connsiteX33" fmla="*/ 79228 w 144264"/>
                <a:gd name="connsiteY33" fmla="*/ 29987 h 116850"/>
                <a:gd name="connsiteX34" fmla="*/ 61317 w 144264"/>
                <a:gd name="connsiteY34" fmla="*/ 28717 h 116850"/>
                <a:gd name="connsiteX35" fmla="*/ 59285 w 144264"/>
                <a:gd name="connsiteY35" fmla="*/ 18301 h 116850"/>
                <a:gd name="connsiteX36" fmla="*/ 75290 w 144264"/>
                <a:gd name="connsiteY36" fmla="*/ 13728 h 116850"/>
                <a:gd name="connsiteX37" fmla="*/ 86341 w 144264"/>
                <a:gd name="connsiteY37" fmla="*/ 8901 h 116850"/>
                <a:gd name="connsiteX38" fmla="*/ 83420 w 144264"/>
                <a:gd name="connsiteY38" fmla="*/ 3058 h 116850"/>
                <a:gd name="connsiteX39" fmla="*/ 94852 w 144264"/>
                <a:gd name="connsiteY39" fmla="*/ 2423 h 116850"/>
                <a:gd name="connsiteX40" fmla="*/ 108825 w 144264"/>
                <a:gd name="connsiteY40" fmla="*/ 11569 h 116850"/>
                <a:gd name="connsiteX41" fmla="*/ 118606 w 144264"/>
                <a:gd name="connsiteY41" fmla="*/ 23255 h 11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4264" h="116850">
                  <a:moveTo>
                    <a:pt x="118351" y="23255"/>
                  </a:moveTo>
                  <a:cubicBezTo>
                    <a:pt x="128768" y="25796"/>
                    <a:pt x="126862" y="27193"/>
                    <a:pt x="137913" y="23890"/>
                  </a:cubicBezTo>
                  <a:cubicBezTo>
                    <a:pt x="138930" y="23636"/>
                    <a:pt x="139819" y="23255"/>
                    <a:pt x="140581" y="23001"/>
                  </a:cubicBezTo>
                  <a:cubicBezTo>
                    <a:pt x="142232" y="32401"/>
                    <a:pt x="143629" y="42944"/>
                    <a:pt x="142867" y="48660"/>
                  </a:cubicBezTo>
                  <a:cubicBezTo>
                    <a:pt x="141978" y="54884"/>
                    <a:pt x="142613" y="57806"/>
                    <a:pt x="143121" y="60346"/>
                  </a:cubicBezTo>
                  <a:cubicBezTo>
                    <a:pt x="143502" y="62506"/>
                    <a:pt x="144011" y="64538"/>
                    <a:pt x="142486" y="69873"/>
                  </a:cubicBezTo>
                  <a:cubicBezTo>
                    <a:pt x="141343" y="74192"/>
                    <a:pt x="140835" y="74446"/>
                    <a:pt x="140200" y="74700"/>
                  </a:cubicBezTo>
                  <a:cubicBezTo>
                    <a:pt x="138167" y="75462"/>
                    <a:pt x="135627" y="76479"/>
                    <a:pt x="132324" y="83084"/>
                  </a:cubicBezTo>
                  <a:cubicBezTo>
                    <a:pt x="127751" y="92230"/>
                    <a:pt x="132070" y="95913"/>
                    <a:pt x="137278" y="100232"/>
                  </a:cubicBezTo>
                  <a:cubicBezTo>
                    <a:pt x="139692" y="102265"/>
                    <a:pt x="142359" y="104551"/>
                    <a:pt x="143502" y="107854"/>
                  </a:cubicBezTo>
                  <a:cubicBezTo>
                    <a:pt x="143883" y="109124"/>
                    <a:pt x="144138" y="110267"/>
                    <a:pt x="144265" y="111537"/>
                  </a:cubicBezTo>
                  <a:cubicBezTo>
                    <a:pt x="135246" y="109251"/>
                    <a:pt x="129403" y="109378"/>
                    <a:pt x="121527" y="108235"/>
                  </a:cubicBezTo>
                  <a:cubicBezTo>
                    <a:pt x="113016" y="106965"/>
                    <a:pt x="107554" y="104932"/>
                    <a:pt x="99679" y="108870"/>
                  </a:cubicBezTo>
                  <a:cubicBezTo>
                    <a:pt x="91803" y="112808"/>
                    <a:pt x="84309" y="108489"/>
                    <a:pt x="79863" y="107854"/>
                  </a:cubicBezTo>
                  <a:cubicBezTo>
                    <a:pt x="75290" y="107219"/>
                    <a:pt x="67796" y="108489"/>
                    <a:pt x="61317" y="105949"/>
                  </a:cubicBezTo>
                  <a:cubicBezTo>
                    <a:pt x="54839" y="103281"/>
                    <a:pt x="41501" y="98835"/>
                    <a:pt x="41120" y="104297"/>
                  </a:cubicBezTo>
                  <a:cubicBezTo>
                    <a:pt x="40739" y="109759"/>
                    <a:pt x="47344" y="113697"/>
                    <a:pt x="45693" y="115602"/>
                  </a:cubicBezTo>
                  <a:cubicBezTo>
                    <a:pt x="44042" y="117508"/>
                    <a:pt x="39215" y="112046"/>
                    <a:pt x="36928" y="113697"/>
                  </a:cubicBezTo>
                  <a:cubicBezTo>
                    <a:pt x="34642" y="115348"/>
                    <a:pt x="26512" y="119286"/>
                    <a:pt x="25242" y="114713"/>
                  </a:cubicBezTo>
                  <a:cubicBezTo>
                    <a:pt x="23972" y="110140"/>
                    <a:pt x="31085" y="108870"/>
                    <a:pt x="22956" y="106202"/>
                  </a:cubicBezTo>
                  <a:cubicBezTo>
                    <a:pt x="14826" y="103662"/>
                    <a:pt x="8983" y="103916"/>
                    <a:pt x="5426" y="102646"/>
                  </a:cubicBezTo>
                  <a:cubicBezTo>
                    <a:pt x="1870" y="101376"/>
                    <a:pt x="-798" y="101376"/>
                    <a:pt x="218" y="95532"/>
                  </a:cubicBezTo>
                  <a:cubicBezTo>
                    <a:pt x="1234" y="89689"/>
                    <a:pt x="-798" y="83846"/>
                    <a:pt x="6442" y="83846"/>
                  </a:cubicBezTo>
                  <a:cubicBezTo>
                    <a:pt x="13683" y="83846"/>
                    <a:pt x="26258" y="83211"/>
                    <a:pt x="33118" y="87403"/>
                  </a:cubicBezTo>
                  <a:cubicBezTo>
                    <a:pt x="39977" y="91595"/>
                    <a:pt x="49758" y="91341"/>
                    <a:pt x="55220" y="91595"/>
                  </a:cubicBezTo>
                  <a:cubicBezTo>
                    <a:pt x="60809" y="91849"/>
                    <a:pt x="70463" y="89943"/>
                    <a:pt x="77322" y="92611"/>
                  </a:cubicBezTo>
                  <a:cubicBezTo>
                    <a:pt x="84182" y="95151"/>
                    <a:pt x="88120" y="95913"/>
                    <a:pt x="95233" y="93881"/>
                  </a:cubicBezTo>
                  <a:cubicBezTo>
                    <a:pt x="102346" y="91976"/>
                    <a:pt x="101076" y="87022"/>
                    <a:pt x="106919" y="87022"/>
                  </a:cubicBezTo>
                  <a:cubicBezTo>
                    <a:pt x="112762" y="87022"/>
                    <a:pt x="118606" y="88292"/>
                    <a:pt x="117970" y="83719"/>
                  </a:cubicBezTo>
                  <a:cubicBezTo>
                    <a:pt x="117335" y="79146"/>
                    <a:pt x="118351" y="79146"/>
                    <a:pt x="108571" y="75589"/>
                  </a:cubicBezTo>
                  <a:cubicBezTo>
                    <a:pt x="98790" y="72033"/>
                    <a:pt x="97519" y="68095"/>
                    <a:pt x="97138" y="64157"/>
                  </a:cubicBezTo>
                  <a:cubicBezTo>
                    <a:pt x="96757" y="60346"/>
                    <a:pt x="90914" y="59584"/>
                    <a:pt x="92946" y="53741"/>
                  </a:cubicBezTo>
                  <a:cubicBezTo>
                    <a:pt x="94852" y="47898"/>
                    <a:pt x="99171" y="47898"/>
                    <a:pt x="96503" y="41420"/>
                  </a:cubicBezTo>
                  <a:cubicBezTo>
                    <a:pt x="93836" y="34941"/>
                    <a:pt x="84817" y="29987"/>
                    <a:pt x="79228" y="29987"/>
                  </a:cubicBezTo>
                  <a:cubicBezTo>
                    <a:pt x="73639" y="29987"/>
                    <a:pt x="63985" y="32528"/>
                    <a:pt x="61317" y="28717"/>
                  </a:cubicBezTo>
                  <a:cubicBezTo>
                    <a:pt x="58650" y="24779"/>
                    <a:pt x="52171" y="21604"/>
                    <a:pt x="59285" y="18301"/>
                  </a:cubicBezTo>
                  <a:cubicBezTo>
                    <a:pt x="66398" y="14999"/>
                    <a:pt x="67160" y="16650"/>
                    <a:pt x="75290" y="13728"/>
                  </a:cubicBezTo>
                  <a:cubicBezTo>
                    <a:pt x="83420" y="10807"/>
                    <a:pt x="88628" y="12712"/>
                    <a:pt x="86341" y="8901"/>
                  </a:cubicBezTo>
                  <a:cubicBezTo>
                    <a:pt x="84055" y="4964"/>
                    <a:pt x="79482" y="4964"/>
                    <a:pt x="83420" y="3058"/>
                  </a:cubicBezTo>
                  <a:cubicBezTo>
                    <a:pt x="87357" y="1153"/>
                    <a:pt x="88628" y="-2404"/>
                    <a:pt x="94852" y="2423"/>
                  </a:cubicBezTo>
                  <a:cubicBezTo>
                    <a:pt x="101076" y="7250"/>
                    <a:pt x="102981" y="7250"/>
                    <a:pt x="108825" y="11569"/>
                  </a:cubicBezTo>
                  <a:cubicBezTo>
                    <a:pt x="114668" y="15761"/>
                    <a:pt x="110730" y="23890"/>
                    <a:pt x="118606" y="23255"/>
                  </a:cubicBezTo>
                </a:path>
              </a:pathLst>
            </a:custGeom>
            <a:solidFill>
              <a:srgbClr val="00B5AD"/>
            </a:solidFill>
            <a:ln w="12700" cap="flat">
              <a:noFill/>
              <a:prstDash val="solid"/>
              <a:miter/>
            </a:ln>
          </p:spPr>
          <p:txBody>
            <a:bodyPr rtlCol="0" anchor="ctr"/>
            <a:lstStyle/>
            <a:p>
              <a:endParaRPr lang="en-GB"/>
            </a:p>
          </p:txBody>
        </p:sp>
        <p:sp>
          <p:nvSpPr>
            <p:cNvPr id="1508" name="Freeform: Shape 1507">
              <a:extLst>
                <a:ext uri="{FF2B5EF4-FFF2-40B4-BE49-F238E27FC236}">
                  <a16:creationId xmlns:a16="http://schemas.microsoft.com/office/drawing/2014/main" id="{5CD16FB7-3A4F-8A3B-A8C3-054885FE598A}"/>
                </a:ext>
              </a:extLst>
            </p:cNvPr>
            <p:cNvSpPr/>
            <p:nvPr/>
          </p:nvSpPr>
          <p:spPr>
            <a:xfrm>
              <a:off x="5427941" y="2992016"/>
              <a:ext cx="676315" cy="454131"/>
            </a:xfrm>
            <a:custGeom>
              <a:avLst/>
              <a:gdLst>
                <a:gd name="connsiteX0" fmla="*/ 221311 w 676315"/>
                <a:gd name="connsiteY0" fmla="*/ 346669 h 454131"/>
                <a:gd name="connsiteX1" fmla="*/ 226266 w 676315"/>
                <a:gd name="connsiteY1" fmla="*/ 338920 h 454131"/>
                <a:gd name="connsiteX2" fmla="*/ 236808 w 676315"/>
                <a:gd name="connsiteY2" fmla="*/ 324439 h 454131"/>
                <a:gd name="connsiteX3" fmla="*/ 236808 w 676315"/>
                <a:gd name="connsiteY3" fmla="*/ 324439 h 454131"/>
                <a:gd name="connsiteX4" fmla="*/ 237189 w 676315"/>
                <a:gd name="connsiteY4" fmla="*/ 324185 h 454131"/>
                <a:gd name="connsiteX5" fmla="*/ 264627 w 676315"/>
                <a:gd name="connsiteY5" fmla="*/ 309450 h 454131"/>
                <a:gd name="connsiteX6" fmla="*/ 284570 w 676315"/>
                <a:gd name="connsiteY6" fmla="*/ 313515 h 454131"/>
                <a:gd name="connsiteX7" fmla="*/ 302099 w 676315"/>
                <a:gd name="connsiteY7" fmla="*/ 324947 h 454131"/>
                <a:gd name="connsiteX8" fmla="*/ 305910 w 676315"/>
                <a:gd name="connsiteY8" fmla="*/ 328631 h 454131"/>
                <a:gd name="connsiteX9" fmla="*/ 330807 w 676315"/>
                <a:gd name="connsiteY9" fmla="*/ 344636 h 454131"/>
                <a:gd name="connsiteX10" fmla="*/ 353544 w 676315"/>
                <a:gd name="connsiteY10" fmla="*/ 351241 h 454131"/>
                <a:gd name="connsiteX11" fmla="*/ 380982 w 676315"/>
                <a:gd name="connsiteY11" fmla="*/ 355687 h 454131"/>
                <a:gd name="connsiteX12" fmla="*/ 383141 w 676315"/>
                <a:gd name="connsiteY12" fmla="*/ 355941 h 454131"/>
                <a:gd name="connsiteX13" fmla="*/ 419344 w 676315"/>
                <a:gd name="connsiteY13" fmla="*/ 357847 h 454131"/>
                <a:gd name="connsiteX14" fmla="*/ 428490 w 676315"/>
                <a:gd name="connsiteY14" fmla="*/ 346033 h 454131"/>
                <a:gd name="connsiteX15" fmla="*/ 433443 w 676315"/>
                <a:gd name="connsiteY15" fmla="*/ 338539 h 454131"/>
                <a:gd name="connsiteX16" fmla="*/ 435603 w 676315"/>
                <a:gd name="connsiteY16" fmla="*/ 335744 h 454131"/>
                <a:gd name="connsiteX17" fmla="*/ 449068 w 676315"/>
                <a:gd name="connsiteY17" fmla="*/ 326090 h 454131"/>
                <a:gd name="connsiteX18" fmla="*/ 458467 w 676315"/>
                <a:gd name="connsiteY18" fmla="*/ 330536 h 454131"/>
                <a:gd name="connsiteX19" fmla="*/ 470789 w 676315"/>
                <a:gd name="connsiteY19" fmla="*/ 336253 h 454131"/>
                <a:gd name="connsiteX20" fmla="*/ 504450 w 676315"/>
                <a:gd name="connsiteY20" fmla="*/ 321645 h 454131"/>
                <a:gd name="connsiteX21" fmla="*/ 522361 w 676315"/>
                <a:gd name="connsiteY21" fmla="*/ 312880 h 454131"/>
                <a:gd name="connsiteX22" fmla="*/ 522361 w 676315"/>
                <a:gd name="connsiteY22" fmla="*/ 312880 h 454131"/>
                <a:gd name="connsiteX23" fmla="*/ 534555 w 676315"/>
                <a:gd name="connsiteY23" fmla="*/ 316056 h 454131"/>
                <a:gd name="connsiteX24" fmla="*/ 543955 w 676315"/>
                <a:gd name="connsiteY24" fmla="*/ 319485 h 454131"/>
                <a:gd name="connsiteX25" fmla="*/ 557420 w 676315"/>
                <a:gd name="connsiteY25" fmla="*/ 318596 h 454131"/>
                <a:gd name="connsiteX26" fmla="*/ 565676 w 676315"/>
                <a:gd name="connsiteY26" fmla="*/ 315039 h 454131"/>
                <a:gd name="connsiteX27" fmla="*/ 569868 w 676315"/>
                <a:gd name="connsiteY27" fmla="*/ 308434 h 454131"/>
                <a:gd name="connsiteX28" fmla="*/ 577617 w 676315"/>
                <a:gd name="connsiteY28" fmla="*/ 298399 h 454131"/>
                <a:gd name="connsiteX29" fmla="*/ 596924 w 676315"/>
                <a:gd name="connsiteY29" fmla="*/ 301447 h 454131"/>
                <a:gd name="connsiteX30" fmla="*/ 602641 w 676315"/>
                <a:gd name="connsiteY30" fmla="*/ 303988 h 454131"/>
                <a:gd name="connsiteX31" fmla="*/ 609627 w 676315"/>
                <a:gd name="connsiteY31" fmla="*/ 303988 h 454131"/>
                <a:gd name="connsiteX32" fmla="*/ 618773 w 676315"/>
                <a:gd name="connsiteY32" fmla="*/ 302972 h 454131"/>
                <a:gd name="connsiteX33" fmla="*/ 628681 w 676315"/>
                <a:gd name="connsiteY33" fmla="*/ 307164 h 454131"/>
                <a:gd name="connsiteX34" fmla="*/ 637318 w 676315"/>
                <a:gd name="connsiteY34" fmla="*/ 310848 h 454131"/>
                <a:gd name="connsiteX35" fmla="*/ 647481 w 676315"/>
                <a:gd name="connsiteY35" fmla="*/ 309323 h 454131"/>
                <a:gd name="connsiteX36" fmla="*/ 653196 w 676315"/>
                <a:gd name="connsiteY36" fmla="*/ 307037 h 454131"/>
                <a:gd name="connsiteX37" fmla="*/ 653196 w 676315"/>
                <a:gd name="connsiteY37" fmla="*/ 307037 h 454131"/>
                <a:gd name="connsiteX38" fmla="*/ 669202 w 676315"/>
                <a:gd name="connsiteY38" fmla="*/ 305131 h 454131"/>
                <a:gd name="connsiteX39" fmla="*/ 669329 w 676315"/>
                <a:gd name="connsiteY39" fmla="*/ 305131 h 454131"/>
                <a:gd name="connsiteX40" fmla="*/ 676315 w 676315"/>
                <a:gd name="connsiteY40" fmla="*/ 302972 h 454131"/>
                <a:gd name="connsiteX41" fmla="*/ 675299 w 676315"/>
                <a:gd name="connsiteY41" fmla="*/ 292048 h 454131"/>
                <a:gd name="connsiteX42" fmla="*/ 675553 w 676315"/>
                <a:gd name="connsiteY42" fmla="*/ 286078 h 454131"/>
                <a:gd name="connsiteX43" fmla="*/ 666280 w 676315"/>
                <a:gd name="connsiteY43" fmla="*/ 276170 h 454131"/>
                <a:gd name="connsiteX44" fmla="*/ 655483 w 676315"/>
                <a:gd name="connsiteY44" fmla="*/ 269056 h 454131"/>
                <a:gd name="connsiteX45" fmla="*/ 643035 w 676315"/>
                <a:gd name="connsiteY45" fmla="*/ 261308 h 454131"/>
                <a:gd name="connsiteX46" fmla="*/ 631094 w 676315"/>
                <a:gd name="connsiteY46" fmla="*/ 248732 h 454131"/>
                <a:gd name="connsiteX47" fmla="*/ 630840 w 676315"/>
                <a:gd name="connsiteY47" fmla="*/ 241365 h 454131"/>
                <a:gd name="connsiteX48" fmla="*/ 626394 w 676315"/>
                <a:gd name="connsiteY48" fmla="*/ 227265 h 454131"/>
                <a:gd name="connsiteX49" fmla="*/ 605562 w 676315"/>
                <a:gd name="connsiteY49" fmla="*/ 207449 h 454131"/>
                <a:gd name="connsiteX50" fmla="*/ 576855 w 676315"/>
                <a:gd name="connsiteY50" fmla="*/ 184076 h 454131"/>
                <a:gd name="connsiteX51" fmla="*/ 567709 w 676315"/>
                <a:gd name="connsiteY51" fmla="*/ 169850 h 454131"/>
                <a:gd name="connsiteX52" fmla="*/ 566057 w 676315"/>
                <a:gd name="connsiteY52" fmla="*/ 165150 h 454131"/>
                <a:gd name="connsiteX53" fmla="*/ 556658 w 676315"/>
                <a:gd name="connsiteY53" fmla="*/ 155115 h 454131"/>
                <a:gd name="connsiteX54" fmla="*/ 550306 w 676315"/>
                <a:gd name="connsiteY54" fmla="*/ 150669 h 454131"/>
                <a:gd name="connsiteX55" fmla="*/ 542050 w 676315"/>
                <a:gd name="connsiteY55" fmla="*/ 148764 h 454131"/>
                <a:gd name="connsiteX56" fmla="*/ 524520 w 676315"/>
                <a:gd name="connsiteY56" fmla="*/ 144699 h 454131"/>
                <a:gd name="connsiteX57" fmla="*/ 514231 w 676315"/>
                <a:gd name="connsiteY57" fmla="*/ 133139 h 454131"/>
                <a:gd name="connsiteX58" fmla="*/ 514231 w 676315"/>
                <a:gd name="connsiteY58" fmla="*/ 130726 h 454131"/>
                <a:gd name="connsiteX59" fmla="*/ 512326 w 676315"/>
                <a:gd name="connsiteY59" fmla="*/ 125391 h 454131"/>
                <a:gd name="connsiteX60" fmla="*/ 508896 w 676315"/>
                <a:gd name="connsiteY60" fmla="*/ 123232 h 454131"/>
                <a:gd name="connsiteX61" fmla="*/ 495813 w 676315"/>
                <a:gd name="connsiteY61" fmla="*/ 122977 h 454131"/>
                <a:gd name="connsiteX62" fmla="*/ 483999 w 676315"/>
                <a:gd name="connsiteY62" fmla="*/ 122850 h 454131"/>
                <a:gd name="connsiteX63" fmla="*/ 475742 w 676315"/>
                <a:gd name="connsiteY63" fmla="*/ 110656 h 454131"/>
                <a:gd name="connsiteX64" fmla="*/ 475361 w 676315"/>
                <a:gd name="connsiteY64" fmla="*/ 107226 h 454131"/>
                <a:gd name="connsiteX65" fmla="*/ 474980 w 676315"/>
                <a:gd name="connsiteY65" fmla="*/ 103670 h 454131"/>
                <a:gd name="connsiteX66" fmla="*/ 476759 w 676315"/>
                <a:gd name="connsiteY66" fmla="*/ 90967 h 454131"/>
                <a:gd name="connsiteX67" fmla="*/ 478410 w 676315"/>
                <a:gd name="connsiteY67" fmla="*/ 89316 h 454131"/>
                <a:gd name="connsiteX68" fmla="*/ 483364 w 676315"/>
                <a:gd name="connsiteY68" fmla="*/ 82456 h 454131"/>
                <a:gd name="connsiteX69" fmla="*/ 483872 w 676315"/>
                <a:gd name="connsiteY69" fmla="*/ 76867 h 454131"/>
                <a:gd name="connsiteX70" fmla="*/ 484761 w 676315"/>
                <a:gd name="connsiteY70" fmla="*/ 63530 h 454131"/>
                <a:gd name="connsiteX71" fmla="*/ 482983 w 676315"/>
                <a:gd name="connsiteY71" fmla="*/ 53876 h 454131"/>
                <a:gd name="connsiteX72" fmla="*/ 477267 w 676315"/>
                <a:gd name="connsiteY72" fmla="*/ 45111 h 454131"/>
                <a:gd name="connsiteX73" fmla="*/ 451100 w 676315"/>
                <a:gd name="connsiteY73" fmla="*/ 9290 h 454131"/>
                <a:gd name="connsiteX74" fmla="*/ 450592 w 676315"/>
                <a:gd name="connsiteY74" fmla="*/ 8655 h 454131"/>
                <a:gd name="connsiteX75" fmla="*/ 449830 w 676315"/>
                <a:gd name="connsiteY75" fmla="*/ 7639 h 454131"/>
                <a:gd name="connsiteX76" fmla="*/ 445257 w 676315"/>
                <a:gd name="connsiteY76" fmla="*/ 144 h 454131"/>
                <a:gd name="connsiteX77" fmla="*/ 414262 w 676315"/>
                <a:gd name="connsiteY77" fmla="*/ 1033 h 454131"/>
                <a:gd name="connsiteX78" fmla="*/ 397368 w 676315"/>
                <a:gd name="connsiteY78" fmla="*/ 9036 h 454131"/>
                <a:gd name="connsiteX79" fmla="*/ 387206 w 676315"/>
                <a:gd name="connsiteY79" fmla="*/ 15514 h 454131"/>
                <a:gd name="connsiteX80" fmla="*/ 384793 w 676315"/>
                <a:gd name="connsiteY80" fmla="*/ 21738 h 454131"/>
                <a:gd name="connsiteX81" fmla="*/ 382887 w 676315"/>
                <a:gd name="connsiteY81" fmla="*/ 29233 h 454131"/>
                <a:gd name="connsiteX82" fmla="*/ 356339 w 676315"/>
                <a:gd name="connsiteY82" fmla="*/ 58322 h 454131"/>
                <a:gd name="connsiteX83" fmla="*/ 331442 w 676315"/>
                <a:gd name="connsiteY83" fmla="*/ 83600 h 454131"/>
                <a:gd name="connsiteX84" fmla="*/ 330807 w 676315"/>
                <a:gd name="connsiteY84" fmla="*/ 84108 h 454131"/>
                <a:gd name="connsiteX85" fmla="*/ 299813 w 676315"/>
                <a:gd name="connsiteY85" fmla="*/ 101256 h 454131"/>
                <a:gd name="connsiteX86" fmla="*/ 276313 w 676315"/>
                <a:gd name="connsiteY86" fmla="*/ 103670 h 454131"/>
                <a:gd name="connsiteX87" fmla="*/ 243922 w 676315"/>
                <a:gd name="connsiteY87" fmla="*/ 105194 h 454131"/>
                <a:gd name="connsiteX88" fmla="*/ 242017 w 676315"/>
                <a:gd name="connsiteY88" fmla="*/ 105321 h 454131"/>
                <a:gd name="connsiteX89" fmla="*/ 239222 w 676315"/>
                <a:gd name="connsiteY89" fmla="*/ 106972 h 454131"/>
                <a:gd name="connsiteX90" fmla="*/ 238333 w 676315"/>
                <a:gd name="connsiteY90" fmla="*/ 110275 h 454131"/>
                <a:gd name="connsiteX91" fmla="*/ 238587 w 676315"/>
                <a:gd name="connsiteY91" fmla="*/ 112434 h 454131"/>
                <a:gd name="connsiteX92" fmla="*/ 239476 w 676315"/>
                <a:gd name="connsiteY92" fmla="*/ 115483 h 454131"/>
                <a:gd name="connsiteX93" fmla="*/ 235157 w 676315"/>
                <a:gd name="connsiteY93" fmla="*/ 133775 h 454131"/>
                <a:gd name="connsiteX94" fmla="*/ 230076 w 676315"/>
                <a:gd name="connsiteY94" fmla="*/ 139999 h 454131"/>
                <a:gd name="connsiteX95" fmla="*/ 207974 w 676315"/>
                <a:gd name="connsiteY95" fmla="*/ 156893 h 454131"/>
                <a:gd name="connsiteX96" fmla="*/ 192350 w 676315"/>
                <a:gd name="connsiteY96" fmla="*/ 157782 h 454131"/>
                <a:gd name="connsiteX97" fmla="*/ 170501 w 676315"/>
                <a:gd name="connsiteY97" fmla="*/ 159434 h 454131"/>
                <a:gd name="connsiteX98" fmla="*/ 153734 w 676315"/>
                <a:gd name="connsiteY98" fmla="*/ 164769 h 454131"/>
                <a:gd name="connsiteX99" fmla="*/ 142429 w 676315"/>
                <a:gd name="connsiteY99" fmla="*/ 170866 h 454131"/>
                <a:gd name="connsiteX100" fmla="*/ 139126 w 676315"/>
                <a:gd name="connsiteY100" fmla="*/ 173025 h 454131"/>
                <a:gd name="connsiteX101" fmla="*/ 117405 w 676315"/>
                <a:gd name="connsiteY101" fmla="*/ 180901 h 454131"/>
                <a:gd name="connsiteX102" fmla="*/ 107751 w 676315"/>
                <a:gd name="connsiteY102" fmla="*/ 174042 h 454131"/>
                <a:gd name="connsiteX103" fmla="*/ 104194 w 676315"/>
                <a:gd name="connsiteY103" fmla="*/ 171247 h 454131"/>
                <a:gd name="connsiteX104" fmla="*/ 99113 w 676315"/>
                <a:gd name="connsiteY104" fmla="*/ 173152 h 454131"/>
                <a:gd name="connsiteX105" fmla="*/ 83616 w 676315"/>
                <a:gd name="connsiteY105" fmla="*/ 177598 h 454131"/>
                <a:gd name="connsiteX106" fmla="*/ 66468 w 676315"/>
                <a:gd name="connsiteY106" fmla="*/ 179377 h 454131"/>
                <a:gd name="connsiteX107" fmla="*/ 53258 w 676315"/>
                <a:gd name="connsiteY107" fmla="*/ 180901 h 454131"/>
                <a:gd name="connsiteX108" fmla="*/ 45128 w 676315"/>
                <a:gd name="connsiteY108" fmla="*/ 186236 h 454131"/>
                <a:gd name="connsiteX109" fmla="*/ 36109 w 676315"/>
                <a:gd name="connsiteY109" fmla="*/ 196906 h 454131"/>
                <a:gd name="connsiteX110" fmla="*/ 27598 w 676315"/>
                <a:gd name="connsiteY110" fmla="*/ 217230 h 454131"/>
                <a:gd name="connsiteX111" fmla="*/ 18961 w 676315"/>
                <a:gd name="connsiteY111" fmla="*/ 238824 h 454131"/>
                <a:gd name="connsiteX112" fmla="*/ 6766 w 676315"/>
                <a:gd name="connsiteY112" fmla="*/ 253051 h 454131"/>
                <a:gd name="connsiteX113" fmla="*/ 1177 w 676315"/>
                <a:gd name="connsiteY113" fmla="*/ 258513 h 454131"/>
                <a:gd name="connsiteX114" fmla="*/ 923 w 676315"/>
                <a:gd name="connsiteY114" fmla="*/ 264356 h 454131"/>
                <a:gd name="connsiteX115" fmla="*/ 4480 w 676315"/>
                <a:gd name="connsiteY115" fmla="*/ 270962 h 454131"/>
                <a:gd name="connsiteX116" fmla="*/ 4480 w 676315"/>
                <a:gd name="connsiteY116" fmla="*/ 282267 h 454131"/>
                <a:gd name="connsiteX117" fmla="*/ 2829 w 676315"/>
                <a:gd name="connsiteY117" fmla="*/ 294842 h 454131"/>
                <a:gd name="connsiteX118" fmla="*/ 6639 w 676315"/>
                <a:gd name="connsiteY118" fmla="*/ 308688 h 454131"/>
                <a:gd name="connsiteX119" fmla="*/ 10704 w 676315"/>
                <a:gd name="connsiteY119" fmla="*/ 314785 h 454131"/>
                <a:gd name="connsiteX120" fmla="*/ 14007 w 676315"/>
                <a:gd name="connsiteY120" fmla="*/ 327107 h 454131"/>
                <a:gd name="connsiteX121" fmla="*/ 17309 w 676315"/>
                <a:gd name="connsiteY121" fmla="*/ 338031 h 454131"/>
                <a:gd name="connsiteX122" fmla="*/ 21882 w 676315"/>
                <a:gd name="connsiteY122" fmla="*/ 343747 h 454131"/>
                <a:gd name="connsiteX123" fmla="*/ 34077 w 676315"/>
                <a:gd name="connsiteY123" fmla="*/ 363817 h 454131"/>
                <a:gd name="connsiteX124" fmla="*/ 35220 w 676315"/>
                <a:gd name="connsiteY124" fmla="*/ 370295 h 454131"/>
                <a:gd name="connsiteX125" fmla="*/ 40301 w 676315"/>
                <a:gd name="connsiteY125" fmla="*/ 382744 h 454131"/>
                <a:gd name="connsiteX126" fmla="*/ 57195 w 676315"/>
                <a:gd name="connsiteY126" fmla="*/ 402305 h 454131"/>
                <a:gd name="connsiteX127" fmla="*/ 60752 w 676315"/>
                <a:gd name="connsiteY127" fmla="*/ 405989 h 454131"/>
                <a:gd name="connsiteX128" fmla="*/ 69517 w 676315"/>
                <a:gd name="connsiteY128" fmla="*/ 413611 h 454131"/>
                <a:gd name="connsiteX129" fmla="*/ 80949 w 676315"/>
                <a:gd name="connsiteY129" fmla="*/ 423646 h 454131"/>
                <a:gd name="connsiteX130" fmla="*/ 86284 w 676315"/>
                <a:gd name="connsiteY130" fmla="*/ 437618 h 454131"/>
                <a:gd name="connsiteX131" fmla="*/ 87046 w 676315"/>
                <a:gd name="connsiteY131" fmla="*/ 444732 h 454131"/>
                <a:gd name="connsiteX132" fmla="*/ 89714 w 676315"/>
                <a:gd name="connsiteY132" fmla="*/ 453370 h 454131"/>
                <a:gd name="connsiteX133" fmla="*/ 90095 w 676315"/>
                <a:gd name="connsiteY133" fmla="*/ 454132 h 454131"/>
                <a:gd name="connsiteX134" fmla="*/ 95938 w 676315"/>
                <a:gd name="connsiteY134" fmla="*/ 445113 h 454131"/>
                <a:gd name="connsiteX135" fmla="*/ 98987 w 676315"/>
                <a:gd name="connsiteY135" fmla="*/ 431394 h 454131"/>
                <a:gd name="connsiteX136" fmla="*/ 99368 w 676315"/>
                <a:gd name="connsiteY136" fmla="*/ 420978 h 454131"/>
                <a:gd name="connsiteX137" fmla="*/ 102924 w 676315"/>
                <a:gd name="connsiteY137" fmla="*/ 403576 h 454131"/>
                <a:gd name="connsiteX138" fmla="*/ 119310 w 676315"/>
                <a:gd name="connsiteY138" fmla="*/ 392397 h 454131"/>
                <a:gd name="connsiteX139" fmla="*/ 143953 w 676315"/>
                <a:gd name="connsiteY139" fmla="*/ 386300 h 454131"/>
                <a:gd name="connsiteX140" fmla="*/ 159450 w 676315"/>
                <a:gd name="connsiteY140" fmla="*/ 385665 h 454131"/>
                <a:gd name="connsiteX141" fmla="*/ 178123 w 676315"/>
                <a:gd name="connsiteY141" fmla="*/ 386046 h 454131"/>
                <a:gd name="connsiteX142" fmla="*/ 212674 w 676315"/>
                <a:gd name="connsiteY142" fmla="*/ 387698 h 454131"/>
                <a:gd name="connsiteX143" fmla="*/ 211658 w 676315"/>
                <a:gd name="connsiteY143" fmla="*/ 374614 h 454131"/>
                <a:gd name="connsiteX144" fmla="*/ 210641 w 676315"/>
                <a:gd name="connsiteY144" fmla="*/ 359625 h 454131"/>
                <a:gd name="connsiteX145" fmla="*/ 214325 w 676315"/>
                <a:gd name="connsiteY145" fmla="*/ 351241 h 454131"/>
                <a:gd name="connsiteX146" fmla="*/ 220676 w 676315"/>
                <a:gd name="connsiteY146" fmla="*/ 346669 h 45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76315" h="454131">
                  <a:moveTo>
                    <a:pt x="221311" y="346669"/>
                  </a:moveTo>
                  <a:cubicBezTo>
                    <a:pt x="222074" y="346287"/>
                    <a:pt x="224106" y="342858"/>
                    <a:pt x="226266" y="338920"/>
                  </a:cubicBezTo>
                  <a:cubicBezTo>
                    <a:pt x="229314" y="333585"/>
                    <a:pt x="232871" y="327488"/>
                    <a:pt x="236808" y="324439"/>
                  </a:cubicBezTo>
                  <a:lnTo>
                    <a:pt x="236808" y="324439"/>
                  </a:lnTo>
                  <a:cubicBezTo>
                    <a:pt x="236808" y="324439"/>
                    <a:pt x="237189" y="324185"/>
                    <a:pt x="237189" y="324185"/>
                  </a:cubicBezTo>
                  <a:cubicBezTo>
                    <a:pt x="243922" y="319104"/>
                    <a:pt x="256243" y="309704"/>
                    <a:pt x="264627" y="309450"/>
                  </a:cubicBezTo>
                  <a:cubicBezTo>
                    <a:pt x="269200" y="309450"/>
                    <a:pt x="276567" y="310339"/>
                    <a:pt x="284570" y="313515"/>
                  </a:cubicBezTo>
                  <a:cubicBezTo>
                    <a:pt x="290286" y="315928"/>
                    <a:pt x="296383" y="319485"/>
                    <a:pt x="302099" y="324947"/>
                  </a:cubicBezTo>
                  <a:cubicBezTo>
                    <a:pt x="303370" y="326090"/>
                    <a:pt x="304767" y="327361"/>
                    <a:pt x="305910" y="328631"/>
                  </a:cubicBezTo>
                  <a:cubicBezTo>
                    <a:pt x="314802" y="337269"/>
                    <a:pt x="317724" y="340063"/>
                    <a:pt x="330807" y="344636"/>
                  </a:cubicBezTo>
                  <a:cubicBezTo>
                    <a:pt x="338428" y="347304"/>
                    <a:pt x="345669" y="349463"/>
                    <a:pt x="353544" y="351241"/>
                  </a:cubicBezTo>
                  <a:cubicBezTo>
                    <a:pt x="361547" y="353020"/>
                    <a:pt x="370312" y="354417"/>
                    <a:pt x="380982" y="355687"/>
                  </a:cubicBezTo>
                  <a:lnTo>
                    <a:pt x="383141" y="355941"/>
                  </a:lnTo>
                  <a:cubicBezTo>
                    <a:pt x="402703" y="358355"/>
                    <a:pt x="414643" y="359752"/>
                    <a:pt x="419344" y="357847"/>
                  </a:cubicBezTo>
                  <a:cubicBezTo>
                    <a:pt x="422011" y="356831"/>
                    <a:pt x="425441" y="351114"/>
                    <a:pt x="428490" y="346033"/>
                  </a:cubicBezTo>
                  <a:cubicBezTo>
                    <a:pt x="430268" y="343112"/>
                    <a:pt x="431919" y="340444"/>
                    <a:pt x="433443" y="338539"/>
                  </a:cubicBezTo>
                  <a:cubicBezTo>
                    <a:pt x="434078" y="337650"/>
                    <a:pt x="434841" y="336634"/>
                    <a:pt x="435603" y="335744"/>
                  </a:cubicBezTo>
                  <a:cubicBezTo>
                    <a:pt x="439286" y="330791"/>
                    <a:pt x="442716" y="326345"/>
                    <a:pt x="449068" y="326090"/>
                  </a:cubicBezTo>
                  <a:cubicBezTo>
                    <a:pt x="452878" y="325964"/>
                    <a:pt x="455419" y="327996"/>
                    <a:pt x="458467" y="330536"/>
                  </a:cubicBezTo>
                  <a:cubicBezTo>
                    <a:pt x="461516" y="332950"/>
                    <a:pt x="465072" y="335871"/>
                    <a:pt x="470789" y="336253"/>
                  </a:cubicBezTo>
                  <a:cubicBezTo>
                    <a:pt x="477267" y="336634"/>
                    <a:pt x="492256" y="328377"/>
                    <a:pt x="504450" y="321645"/>
                  </a:cubicBezTo>
                  <a:cubicBezTo>
                    <a:pt x="512199" y="317326"/>
                    <a:pt x="518804" y="313642"/>
                    <a:pt x="522361" y="312880"/>
                  </a:cubicBezTo>
                  <a:lnTo>
                    <a:pt x="522361" y="312880"/>
                  </a:lnTo>
                  <a:cubicBezTo>
                    <a:pt x="527950" y="311483"/>
                    <a:pt x="531126" y="313642"/>
                    <a:pt x="534555" y="316056"/>
                  </a:cubicBezTo>
                  <a:cubicBezTo>
                    <a:pt x="536969" y="317707"/>
                    <a:pt x="539636" y="319485"/>
                    <a:pt x="543955" y="319485"/>
                  </a:cubicBezTo>
                  <a:cubicBezTo>
                    <a:pt x="549163" y="319485"/>
                    <a:pt x="553609" y="319358"/>
                    <a:pt x="557420" y="318596"/>
                  </a:cubicBezTo>
                  <a:cubicBezTo>
                    <a:pt x="560849" y="317834"/>
                    <a:pt x="563644" y="316818"/>
                    <a:pt x="565676" y="315039"/>
                  </a:cubicBezTo>
                  <a:cubicBezTo>
                    <a:pt x="567328" y="313642"/>
                    <a:pt x="568598" y="311101"/>
                    <a:pt x="569868" y="308434"/>
                  </a:cubicBezTo>
                  <a:cubicBezTo>
                    <a:pt x="571774" y="304623"/>
                    <a:pt x="573552" y="300685"/>
                    <a:pt x="577617" y="298399"/>
                  </a:cubicBezTo>
                  <a:cubicBezTo>
                    <a:pt x="583333" y="295096"/>
                    <a:pt x="590319" y="298399"/>
                    <a:pt x="596924" y="301447"/>
                  </a:cubicBezTo>
                  <a:cubicBezTo>
                    <a:pt x="598957" y="302464"/>
                    <a:pt x="600862" y="303353"/>
                    <a:pt x="602641" y="303988"/>
                  </a:cubicBezTo>
                  <a:cubicBezTo>
                    <a:pt x="605562" y="305004"/>
                    <a:pt x="607468" y="304496"/>
                    <a:pt x="609627" y="303988"/>
                  </a:cubicBezTo>
                  <a:cubicBezTo>
                    <a:pt x="612040" y="303353"/>
                    <a:pt x="614708" y="302591"/>
                    <a:pt x="618773" y="302972"/>
                  </a:cubicBezTo>
                  <a:cubicBezTo>
                    <a:pt x="623219" y="303480"/>
                    <a:pt x="625886" y="305258"/>
                    <a:pt x="628681" y="307164"/>
                  </a:cubicBezTo>
                  <a:cubicBezTo>
                    <a:pt x="630967" y="308688"/>
                    <a:pt x="633381" y="310339"/>
                    <a:pt x="637318" y="310848"/>
                  </a:cubicBezTo>
                  <a:cubicBezTo>
                    <a:pt x="642653" y="311483"/>
                    <a:pt x="644686" y="310593"/>
                    <a:pt x="647481" y="309323"/>
                  </a:cubicBezTo>
                  <a:cubicBezTo>
                    <a:pt x="649005" y="308561"/>
                    <a:pt x="650783" y="307799"/>
                    <a:pt x="653196" y="307037"/>
                  </a:cubicBezTo>
                  <a:lnTo>
                    <a:pt x="653196" y="307037"/>
                  </a:lnTo>
                  <a:cubicBezTo>
                    <a:pt x="660818" y="304750"/>
                    <a:pt x="664883" y="304877"/>
                    <a:pt x="669202" y="305131"/>
                  </a:cubicBezTo>
                  <a:lnTo>
                    <a:pt x="669329" y="305131"/>
                  </a:lnTo>
                  <a:cubicBezTo>
                    <a:pt x="671361" y="305131"/>
                    <a:pt x="674410" y="303988"/>
                    <a:pt x="676315" y="302972"/>
                  </a:cubicBezTo>
                  <a:cubicBezTo>
                    <a:pt x="673775" y="297764"/>
                    <a:pt x="674537" y="295096"/>
                    <a:pt x="675299" y="292048"/>
                  </a:cubicBezTo>
                  <a:cubicBezTo>
                    <a:pt x="675807" y="290523"/>
                    <a:pt x="676188" y="288872"/>
                    <a:pt x="675553" y="286078"/>
                  </a:cubicBezTo>
                  <a:cubicBezTo>
                    <a:pt x="674537" y="281250"/>
                    <a:pt x="671742" y="279599"/>
                    <a:pt x="666280" y="276170"/>
                  </a:cubicBezTo>
                  <a:cubicBezTo>
                    <a:pt x="663359" y="274391"/>
                    <a:pt x="659802" y="272232"/>
                    <a:pt x="655483" y="269056"/>
                  </a:cubicBezTo>
                  <a:cubicBezTo>
                    <a:pt x="650656" y="265500"/>
                    <a:pt x="646464" y="263213"/>
                    <a:pt x="643035" y="261308"/>
                  </a:cubicBezTo>
                  <a:cubicBezTo>
                    <a:pt x="636175" y="257624"/>
                    <a:pt x="632237" y="255337"/>
                    <a:pt x="631094" y="248732"/>
                  </a:cubicBezTo>
                  <a:cubicBezTo>
                    <a:pt x="630586" y="246065"/>
                    <a:pt x="630713" y="243651"/>
                    <a:pt x="630840" y="241365"/>
                  </a:cubicBezTo>
                  <a:cubicBezTo>
                    <a:pt x="630967" y="237046"/>
                    <a:pt x="631094" y="232854"/>
                    <a:pt x="626394" y="227265"/>
                  </a:cubicBezTo>
                  <a:cubicBezTo>
                    <a:pt x="622710" y="222946"/>
                    <a:pt x="614581" y="215325"/>
                    <a:pt x="605562" y="207449"/>
                  </a:cubicBezTo>
                  <a:cubicBezTo>
                    <a:pt x="595273" y="198430"/>
                    <a:pt x="583968" y="189285"/>
                    <a:pt x="576855" y="184076"/>
                  </a:cubicBezTo>
                  <a:cubicBezTo>
                    <a:pt x="567328" y="177090"/>
                    <a:pt x="567455" y="173533"/>
                    <a:pt x="567709" y="169850"/>
                  </a:cubicBezTo>
                  <a:cubicBezTo>
                    <a:pt x="567709" y="168579"/>
                    <a:pt x="567836" y="167309"/>
                    <a:pt x="566057" y="165150"/>
                  </a:cubicBezTo>
                  <a:cubicBezTo>
                    <a:pt x="562755" y="161212"/>
                    <a:pt x="559579" y="157782"/>
                    <a:pt x="556658" y="155115"/>
                  </a:cubicBezTo>
                  <a:cubicBezTo>
                    <a:pt x="554244" y="152955"/>
                    <a:pt x="552085" y="151431"/>
                    <a:pt x="550306" y="150669"/>
                  </a:cubicBezTo>
                  <a:cubicBezTo>
                    <a:pt x="548528" y="150034"/>
                    <a:pt x="545606" y="149399"/>
                    <a:pt x="542050" y="148764"/>
                  </a:cubicBezTo>
                  <a:cubicBezTo>
                    <a:pt x="537223" y="147874"/>
                    <a:pt x="531253" y="146731"/>
                    <a:pt x="524520" y="144699"/>
                  </a:cubicBezTo>
                  <a:cubicBezTo>
                    <a:pt x="513088" y="141269"/>
                    <a:pt x="513596" y="137712"/>
                    <a:pt x="514231" y="133139"/>
                  </a:cubicBezTo>
                  <a:cubicBezTo>
                    <a:pt x="514358" y="132250"/>
                    <a:pt x="514485" y="131361"/>
                    <a:pt x="514231" y="130726"/>
                  </a:cubicBezTo>
                  <a:cubicBezTo>
                    <a:pt x="513723" y="128567"/>
                    <a:pt x="513215" y="126661"/>
                    <a:pt x="512326" y="125391"/>
                  </a:cubicBezTo>
                  <a:cubicBezTo>
                    <a:pt x="511691" y="124375"/>
                    <a:pt x="510674" y="123613"/>
                    <a:pt x="508896" y="123232"/>
                  </a:cubicBezTo>
                  <a:cubicBezTo>
                    <a:pt x="506356" y="122723"/>
                    <a:pt x="501021" y="122850"/>
                    <a:pt x="495813" y="122977"/>
                  </a:cubicBezTo>
                  <a:cubicBezTo>
                    <a:pt x="491240" y="122977"/>
                    <a:pt x="486667" y="123232"/>
                    <a:pt x="483999" y="122850"/>
                  </a:cubicBezTo>
                  <a:cubicBezTo>
                    <a:pt x="476632" y="121834"/>
                    <a:pt x="476251" y="117642"/>
                    <a:pt x="475742" y="110656"/>
                  </a:cubicBezTo>
                  <a:cubicBezTo>
                    <a:pt x="475742" y="109513"/>
                    <a:pt x="475616" y="108370"/>
                    <a:pt x="475361" y="107226"/>
                  </a:cubicBezTo>
                  <a:cubicBezTo>
                    <a:pt x="475235" y="105575"/>
                    <a:pt x="474980" y="104559"/>
                    <a:pt x="474980" y="103670"/>
                  </a:cubicBezTo>
                  <a:cubicBezTo>
                    <a:pt x="474091" y="97572"/>
                    <a:pt x="473710" y="94270"/>
                    <a:pt x="476759" y="90967"/>
                  </a:cubicBezTo>
                  <a:cubicBezTo>
                    <a:pt x="477267" y="90459"/>
                    <a:pt x="477775" y="89951"/>
                    <a:pt x="478410" y="89316"/>
                  </a:cubicBezTo>
                  <a:cubicBezTo>
                    <a:pt x="480443" y="87156"/>
                    <a:pt x="483237" y="84489"/>
                    <a:pt x="483364" y="82456"/>
                  </a:cubicBezTo>
                  <a:cubicBezTo>
                    <a:pt x="483364" y="80932"/>
                    <a:pt x="483618" y="79027"/>
                    <a:pt x="483872" y="76867"/>
                  </a:cubicBezTo>
                  <a:cubicBezTo>
                    <a:pt x="484253" y="73311"/>
                    <a:pt x="484634" y="68865"/>
                    <a:pt x="484761" y="63530"/>
                  </a:cubicBezTo>
                  <a:cubicBezTo>
                    <a:pt x="484888" y="59719"/>
                    <a:pt x="484253" y="56670"/>
                    <a:pt x="482983" y="53876"/>
                  </a:cubicBezTo>
                  <a:cubicBezTo>
                    <a:pt x="481713" y="50954"/>
                    <a:pt x="479681" y="48033"/>
                    <a:pt x="477267" y="45111"/>
                  </a:cubicBezTo>
                  <a:cubicBezTo>
                    <a:pt x="472440" y="39014"/>
                    <a:pt x="455164" y="15006"/>
                    <a:pt x="451100" y="9290"/>
                  </a:cubicBezTo>
                  <a:lnTo>
                    <a:pt x="450592" y="8655"/>
                  </a:lnTo>
                  <a:lnTo>
                    <a:pt x="449830" y="7639"/>
                  </a:lnTo>
                  <a:cubicBezTo>
                    <a:pt x="448178" y="5479"/>
                    <a:pt x="446400" y="3066"/>
                    <a:pt x="445257" y="144"/>
                  </a:cubicBezTo>
                  <a:cubicBezTo>
                    <a:pt x="439413" y="17"/>
                    <a:pt x="417946" y="-364"/>
                    <a:pt x="414262" y="1033"/>
                  </a:cubicBezTo>
                  <a:cubicBezTo>
                    <a:pt x="411341" y="2177"/>
                    <a:pt x="403973" y="5479"/>
                    <a:pt x="397368" y="9036"/>
                  </a:cubicBezTo>
                  <a:cubicBezTo>
                    <a:pt x="393176" y="11323"/>
                    <a:pt x="389238" y="13736"/>
                    <a:pt x="387206" y="15514"/>
                  </a:cubicBezTo>
                  <a:cubicBezTo>
                    <a:pt x="384793" y="17674"/>
                    <a:pt x="384793" y="19706"/>
                    <a:pt x="384793" y="21738"/>
                  </a:cubicBezTo>
                  <a:cubicBezTo>
                    <a:pt x="384793" y="24152"/>
                    <a:pt x="384793" y="26566"/>
                    <a:pt x="382887" y="29233"/>
                  </a:cubicBezTo>
                  <a:cubicBezTo>
                    <a:pt x="381109" y="31646"/>
                    <a:pt x="368660" y="45238"/>
                    <a:pt x="356339" y="58322"/>
                  </a:cubicBezTo>
                  <a:cubicBezTo>
                    <a:pt x="345415" y="69754"/>
                    <a:pt x="334618" y="80932"/>
                    <a:pt x="331442" y="83600"/>
                  </a:cubicBezTo>
                  <a:lnTo>
                    <a:pt x="330807" y="84108"/>
                  </a:lnTo>
                  <a:cubicBezTo>
                    <a:pt x="323948" y="89824"/>
                    <a:pt x="313023" y="98970"/>
                    <a:pt x="299813" y="101256"/>
                  </a:cubicBezTo>
                  <a:cubicBezTo>
                    <a:pt x="294605" y="102145"/>
                    <a:pt x="285586" y="102907"/>
                    <a:pt x="276313" y="103670"/>
                  </a:cubicBezTo>
                  <a:cubicBezTo>
                    <a:pt x="262722" y="104686"/>
                    <a:pt x="248368" y="105194"/>
                    <a:pt x="243922" y="105194"/>
                  </a:cubicBezTo>
                  <a:cubicBezTo>
                    <a:pt x="243160" y="105194"/>
                    <a:pt x="242525" y="105194"/>
                    <a:pt x="242017" y="105321"/>
                  </a:cubicBezTo>
                  <a:cubicBezTo>
                    <a:pt x="240746" y="105575"/>
                    <a:pt x="239857" y="106210"/>
                    <a:pt x="239222" y="106972"/>
                  </a:cubicBezTo>
                  <a:cubicBezTo>
                    <a:pt x="238587" y="107861"/>
                    <a:pt x="238333" y="109005"/>
                    <a:pt x="238333" y="110275"/>
                  </a:cubicBezTo>
                  <a:cubicBezTo>
                    <a:pt x="238333" y="110910"/>
                    <a:pt x="238333" y="111672"/>
                    <a:pt x="238587" y="112434"/>
                  </a:cubicBezTo>
                  <a:cubicBezTo>
                    <a:pt x="238841" y="113451"/>
                    <a:pt x="239095" y="114467"/>
                    <a:pt x="239476" y="115483"/>
                  </a:cubicBezTo>
                  <a:cubicBezTo>
                    <a:pt x="241254" y="120691"/>
                    <a:pt x="242652" y="125264"/>
                    <a:pt x="235157" y="133775"/>
                  </a:cubicBezTo>
                  <a:cubicBezTo>
                    <a:pt x="233379" y="135680"/>
                    <a:pt x="231728" y="137839"/>
                    <a:pt x="230076" y="139999"/>
                  </a:cubicBezTo>
                  <a:cubicBezTo>
                    <a:pt x="223979" y="147874"/>
                    <a:pt x="217882" y="155496"/>
                    <a:pt x="207974" y="156893"/>
                  </a:cubicBezTo>
                  <a:cubicBezTo>
                    <a:pt x="203020" y="157528"/>
                    <a:pt x="197812" y="157655"/>
                    <a:pt x="192350" y="157782"/>
                  </a:cubicBezTo>
                  <a:cubicBezTo>
                    <a:pt x="185363" y="157782"/>
                    <a:pt x="177869" y="158036"/>
                    <a:pt x="170501" y="159434"/>
                  </a:cubicBezTo>
                  <a:cubicBezTo>
                    <a:pt x="164023" y="160704"/>
                    <a:pt x="158434" y="162609"/>
                    <a:pt x="153734" y="164769"/>
                  </a:cubicBezTo>
                  <a:cubicBezTo>
                    <a:pt x="149035" y="166928"/>
                    <a:pt x="145224" y="169088"/>
                    <a:pt x="142429" y="170866"/>
                  </a:cubicBezTo>
                  <a:cubicBezTo>
                    <a:pt x="141286" y="171628"/>
                    <a:pt x="140270" y="172263"/>
                    <a:pt x="139126" y="173025"/>
                  </a:cubicBezTo>
                  <a:cubicBezTo>
                    <a:pt x="133029" y="177217"/>
                    <a:pt x="125027" y="182552"/>
                    <a:pt x="117405" y="180901"/>
                  </a:cubicBezTo>
                  <a:cubicBezTo>
                    <a:pt x="112705" y="179758"/>
                    <a:pt x="110038" y="176709"/>
                    <a:pt x="107751" y="174042"/>
                  </a:cubicBezTo>
                  <a:cubicBezTo>
                    <a:pt x="106354" y="172390"/>
                    <a:pt x="105211" y="170993"/>
                    <a:pt x="104194" y="171247"/>
                  </a:cubicBezTo>
                  <a:cubicBezTo>
                    <a:pt x="102416" y="171755"/>
                    <a:pt x="100765" y="172390"/>
                    <a:pt x="99113" y="173152"/>
                  </a:cubicBezTo>
                  <a:cubicBezTo>
                    <a:pt x="95557" y="174677"/>
                    <a:pt x="91492" y="176455"/>
                    <a:pt x="83616" y="177598"/>
                  </a:cubicBezTo>
                  <a:cubicBezTo>
                    <a:pt x="77900" y="178360"/>
                    <a:pt x="71930" y="178996"/>
                    <a:pt x="66468" y="179377"/>
                  </a:cubicBezTo>
                  <a:cubicBezTo>
                    <a:pt x="60752" y="179885"/>
                    <a:pt x="55798" y="180266"/>
                    <a:pt x="53258" y="180901"/>
                  </a:cubicBezTo>
                  <a:cubicBezTo>
                    <a:pt x="51225" y="181409"/>
                    <a:pt x="48303" y="183441"/>
                    <a:pt x="45128" y="186236"/>
                  </a:cubicBezTo>
                  <a:cubicBezTo>
                    <a:pt x="41571" y="189411"/>
                    <a:pt x="38142" y="193476"/>
                    <a:pt x="36109" y="196906"/>
                  </a:cubicBezTo>
                  <a:cubicBezTo>
                    <a:pt x="33949" y="200590"/>
                    <a:pt x="30901" y="208465"/>
                    <a:pt x="27598" y="217230"/>
                  </a:cubicBezTo>
                  <a:cubicBezTo>
                    <a:pt x="24804" y="224470"/>
                    <a:pt x="21882" y="232346"/>
                    <a:pt x="18961" y="238824"/>
                  </a:cubicBezTo>
                  <a:cubicBezTo>
                    <a:pt x="14896" y="247843"/>
                    <a:pt x="10577" y="250638"/>
                    <a:pt x="6766" y="253051"/>
                  </a:cubicBezTo>
                  <a:cubicBezTo>
                    <a:pt x="4607" y="254448"/>
                    <a:pt x="2574" y="255592"/>
                    <a:pt x="1177" y="258513"/>
                  </a:cubicBezTo>
                  <a:cubicBezTo>
                    <a:pt x="-601" y="262197"/>
                    <a:pt x="-93" y="262959"/>
                    <a:pt x="923" y="264356"/>
                  </a:cubicBezTo>
                  <a:cubicBezTo>
                    <a:pt x="2066" y="265881"/>
                    <a:pt x="3464" y="267659"/>
                    <a:pt x="4480" y="270962"/>
                  </a:cubicBezTo>
                  <a:cubicBezTo>
                    <a:pt x="6004" y="276042"/>
                    <a:pt x="5496" y="278456"/>
                    <a:pt x="4480" y="282267"/>
                  </a:cubicBezTo>
                  <a:cubicBezTo>
                    <a:pt x="3845" y="284934"/>
                    <a:pt x="2956" y="288491"/>
                    <a:pt x="2829" y="294842"/>
                  </a:cubicBezTo>
                  <a:cubicBezTo>
                    <a:pt x="2574" y="303607"/>
                    <a:pt x="4480" y="305893"/>
                    <a:pt x="6639" y="308688"/>
                  </a:cubicBezTo>
                  <a:cubicBezTo>
                    <a:pt x="8037" y="310339"/>
                    <a:pt x="9434" y="311991"/>
                    <a:pt x="10704" y="314785"/>
                  </a:cubicBezTo>
                  <a:cubicBezTo>
                    <a:pt x="12609" y="318723"/>
                    <a:pt x="13372" y="323042"/>
                    <a:pt x="14007" y="327107"/>
                  </a:cubicBezTo>
                  <a:cubicBezTo>
                    <a:pt x="14642" y="331298"/>
                    <a:pt x="15404" y="335363"/>
                    <a:pt x="17309" y="338031"/>
                  </a:cubicBezTo>
                  <a:cubicBezTo>
                    <a:pt x="18452" y="339682"/>
                    <a:pt x="20104" y="341587"/>
                    <a:pt x="21882" y="343747"/>
                  </a:cubicBezTo>
                  <a:cubicBezTo>
                    <a:pt x="26709" y="349336"/>
                    <a:pt x="32298" y="355814"/>
                    <a:pt x="34077" y="363817"/>
                  </a:cubicBezTo>
                  <a:cubicBezTo>
                    <a:pt x="34585" y="366357"/>
                    <a:pt x="34966" y="368517"/>
                    <a:pt x="35220" y="370295"/>
                  </a:cubicBezTo>
                  <a:cubicBezTo>
                    <a:pt x="35855" y="374487"/>
                    <a:pt x="36236" y="376519"/>
                    <a:pt x="40301" y="382744"/>
                  </a:cubicBezTo>
                  <a:cubicBezTo>
                    <a:pt x="45001" y="389984"/>
                    <a:pt x="51733" y="396843"/>
                    <a:pt x="57195" y="402305"/>
                  </a:cubicBezTo>
                  <a:cubicBezTo>
                    <a:pt x="58466" y="403576"/>
                    <a:pt x="59736" y="404846"/>
                    <a:pt x="60752" y="405989"/>
                  </a:cubicBezTo>
                  <a:cubicBezTo>
                    <a:pt x="63419" y="408657"/>
                    <a:pt x="66468" y="411070"/>
                    <a:pt x="69517" y="413611"/>
                  </a:cubicBezTo>
                  <a:cubicBezTo>
                    <a:pt x="73201" y="416532"/>
                    <a:pt x="77138" y="419581"/>
                    <a:pt x="80949" y="423646"/>
                  </a:cubicBezTo>
                  <a:cubicBezTo>
                    <a:pt x="86284" y="429235"/>
                    <a:pt x="86284" y="432918"/>
                    <a:pt x="86284" y="437618"/>
                  </a:cubicBezTo>
                  <a:cubicBezTo>
                    <a:pt x="86284" y="439651"/>
                    <a:pt x="86284" y="441937"/>
                    <a:pt x="87046" y="444732"/>
                  </a:cubicBezTo>
                  <a:cubicBezTo>
                    <a:pt x="88189" y="448924"/>
                    <a:pt x="88952" y="451591"/>
                    <a:pt x="89714" y="453370"/>
                  </a:cubicBezTo>
                  <a:cubicBezTo>
                    <a:pt x="89841" y="453624"/>
                    <a:pt x="89968" y="453877"/>
                    <a:pt x="90095" y="454132"/>
                  </a:cubicBezTo>
                  <a:cubicBezTo>
                    <a:pt x="92889" y="450702"/>
                    <a:pt x="94795" y="447907"/>
                    <a:pt x="95938" y="445113"/>
                  </a:cubicBezTo>
                  <a:cubicBezTo>
                    <a:pt x="97716" y="441175"/>
                    <a:pt x="98351" y="436983"/>
                    <a:pt x="98987" y="431394"/>
                  </a:cubicBezTo>
                  <a:cubicBezTo>
                    <a:pt x="99494" y="427329"/>
                    <a:pt x="99368" y="424027"/>
                    <a:pt x="99368" y="420978"/>
                  </a:cubicBezTo>
                  <a:cubicBezTo>
                    <a:pt x="99368" y="414500"/>
                    <a:pt x="99368" y="409419"/>
                    <a:pt x="102924" y="403576"/>
                  </a:cubicBezTo>
                  <a:cubicBezTo>
                    <a:pt x="105592" y="399257"/>
                    <a:pt x="111943" y="395446"/>
                    <a:pt x="119310" y="392397"/>
                  </a:cubicBezTo>
                  <a:cubicBezTo>
                    <a:pt x="127567" y="389095"/>
                    <a:pt x="137221" y="386681"/>
                    <a:pt x="143953" y="386300"/>
                  </a:cubicBezTo>
                  <a:cubicBezTo>
                    <a:pt x="149923" y="385919"/>
                    <a:pt x="154369" y="385792"/>
                    <a:pt x="159450" y="385665"/>
                  </a:cubicBezTo>
                  <a:cubicBezTo>
                    <a:pt x="164531" y="385665"/>
                    <a:pt x="169994" y="385665"/>
                    <a:pt x="178123" y="386046"/>
                  </a:cubicBezTo>
                  <a:cubicBezTo>
                    <a:pt x="190190" y="386554"/>
                    <a:pt x="205941" y="387316"/>
                    <a:pt x="212674" y="387698"/>
                  </a:cubicBezTo>
                  <a:cubicBezTo>
                    <a:pt x="212547" y="384649"/>
                    <a:pt x="212039" y="379695"/>
                    <a:pt x="211658" y="374614"/>
                  </a:cubicBezTo>
                  <a:cubicBezTo>
                    <a:pt x="211150" y="368390"/>
                    <a:pt x="210641" y="362165"/>
                    <a:pt x="210641" y="359625"/>
                  </a:cubicBezTo>
                  <a:cubicBezTo>
                    <a:pt x="210641" y="356196"/>
                    <a:pt x="212166" y="353401"/>
                    <a:pt x="214325" y="351241"/>
                  </a:cubicBezTo>
                  <a:cubicBezTo>
                    <a:pt x="216230" y="349209"/>
                    <a:pt x="218644" y="347812"/>
                    <a:pt x="220676" y="346669"/>
                  </a:cubicBezTo>
                </a:path>
              </a:pathLst>
            </a:custGeom>
            <a:solidFill>
              <a:srgbClr val="00B5AD"/>
            </a:solidFill>
            <a:ln w="12700" cap="flat">
              <a:noFill/>
              <a:prstDash val="solid"/>
              <a:miter/>
            </a:ln>
          </p:spPr>
          <p:txBody>
            <a:bodyPr rtlCol="0" anchor="ctr"/>
            <a:lstStyle/>
            <a:p>
              <a:endParaRPr lang="en-GB"/>
            </a:p>
          </p:txBody>
        </p:sp>
        <p:sp>
          <p:nvSpPr>
            <p:cNvPr id="1509" name="Freeform: Shape 1508">
              <a:extLst>
                <a:ext uri="{FF2B5EF4-FFF2-40B4-BE49-F238E27FC236}">
                  <a16:creationId xmlns:a16="http://schemas.microsoft.com/office/drawing/2014/main" id="{504CF675-1DE0-93B9-0765-7C95850E278B}"/>
                </a:ext>
              </a:extLst>
            </p:cNvPr>
            <p:cNvSpPr/>
            <p:nvPr/>
          </p:nvSpPr>
          <p:spPr>
            <a:xfrm>
              <a:off x="6734531" y="1477070"/>
              <a:ext cx="515490" cy="495842"/>
            </a:xfrm>
            <a:custGeom>
              <a:avLst/>
              <a:gdLst>
                <a:gd name="connsiteX0" fmla="*/ 332575 w 515490"/>
                <a:gd name="connsiteY0" fmla="*/ 55573 h 495842"/>
                <a:gd name="connsiteX1" fmla="*/ 327113 w 515490"/>
                <a:gd name="connsiteY1" fmla="*/ 48714 h 495842"/>
                <a:gd name="connsiteX2" fmla="*/ 322667 w 515490"/>
                <a:gd name="connsiteY2" fmla="*/ 43252 h 495842"/>
                <a:gd name="connsiteX3" fmla="*/ 316062 w 515490"/>
                <a:gd name="connsiteY3" fmla="*/ 26358 h 495842"/>
                <a:gd name="connsiteX4" fmla="*/ 315173 w 515490"/>
                <a:gd name="connsiteY4" fmla="*/ 15815 h 495842"/>
                <a:gd name="connsiteX5" fmla="*/ 290657 w 515490"/>
                <a:gd name="connsiteY5" fmla="*/ 21531 h 495842"/>
                <a:gd name="connsiteX6" fmla="*/ 280494 w 515490"/>
                <a:gd name="connsiteY6" fmla="*/ 8701 h 495842"/>
                <a:gd name="connsiteX7" fmla="*/ 279606 w 515490"/>
                <a:gd name="connsiteY7" fmla="*/ 5399 h 495842"/>
                <a:gd name="connsiteX8" fmla="*/ 268936 w 515490"/>
                <a:gd name="connsiteY8" fmla="*/ 5145 h 495842"/>
                <a:gd name="connsiteX9" fmla="*/ 252930 w 515490"/>
                <a:gd name="connsiteY9" fmla="*/ 5399 h 495842"/>
                <a:gd name="connsiteX10" fmla="*/ 248485 w 515490"/>
                <a:gd name="connsiteY10" fmla="*/ 5272 h 495842"/>
                <a:gd name="connsiteX11" fmla="*/ 228796 w 515490"/>
                <a:gd name="connsiteY11" fmla="*/ 1715 h 495842"/>
                <a:gd name="connsiteX12" fmla="*/ 216220 w 515490"/>
                <a:gd name="connsiteY12" fmla="*/ 191 h 495842"/>
                <a:gd name="connsiteX13" fmla="*/ 204534 w 515490"/>
                <a:gd name="connsiteY13" fmla="*/ 4255 h 495842"/>
                <a:gd name="connsiteX14" fmla="*/ 185480 w 515490"/>
                <a:gd name="connsiteY14" fmla="*/ 23055 h 495842"/>
                <a:gd name="connsiteX15" fmla="*/ 156772 w 515490"/>
                <a:gd name="connsiteY15" fmla="*/ 49730 h 495842"/>
                <a:gd name="connsiteX16" fmla="*/ 147627 w 515490"/>
                <a:gd name="connsiteY16" fmla="*/ 51255 h 495842"/>
                <a:gd name="connsiteX17" fmla="*/ 137084 w 515490"/>
                <a:gd name="connsiteY17" fmla="*/ 54557 h 495842"/>
                <a:gd name="connsiteX18" fmla="*/ 130732 w 515490"/>
                <a:gd name="connsiteY18" fmla="*/ 69927 h 495842"/>
                <a:gd name="connsiteX19" fmla="*/ 130732 w 515490"/>
                <a:gd name="connsiteY19" fmla="*/ 70435 h 495842"/>
                <a:gd name="connsiteX20" fmla="*/ 131749 w 515490"/>
                <a:gd name="connsiteY20" fmla="*/ 88727 h 495842"/>
                <a:gd name="connsiteX21" fmla="*/ 132764 w 515490"/>
                <a:gd name="connsiteY21" fmla="*/ 113497 h 495842"/>
                <a:gd name="connsiteX22" fmla="*/ 129970 w 515490"/>
                <a:gd name="connsiteY22" fmla="*/ 123405 h 495842"/>
                <a:gd name="connsiteX23" fmla="*/ 127557 w 515490"/>
                <a:gd name="connsiteY23" fmla="*/ 131153 h 495842"/>
                <a:gd name="connsiteX24" fmla="*/ 127176 w 515490"/>
                <a:gd name="connsiteY24" fmla="*/ 142713 h 495842"/>
                <a:gd name="connsiteX25" fmla="*/ 125905 w 515490"/>
                <a:gd name="connsiteY25" fmla="*/ 158591 h 495842"/>
                <a:gd name="connsiteX26" fmla="*/ 121713 w 515490"/>
                <a:gd name="connsiteY26" fmla="*/ 169515 h 495842"/>
                <a:gd name="connsiteX27" fmla="*/ 115871 w 515490"/>
                <a:gd name="connsiteY27" fmla="*/ 177390 h 495842"/>
                <a:gd name="connsiteX28" fmla="*/ 96944 w 515490"/>
                <a:gd name="connsiteY28" fmla="*/ 187171 h 495842"/>
                <a:gd name="connsiteX29" fmla="*/ 96944 w 515490"/>
                <a:gd name="connsiteY29" fmla="*/ 187171 h 495842"/>
                <a:gd name="connsiteX30" fmla="*/ 85384 w 515490"/>
                <a:gd name="connsiteY30" fmla="*/ 193650 h 495842"/>
                <a:gd name="connsiteX31" fmla="*/ 77382 w 515490"/>
                <a:gd name="connsiteY31" fmla="*/ 198985 h 495842"/>
                <a:gd name="connsiteX32" fmla="*/ 46260 w 515490"/>
                <a:gd name="connsiteY32" fmla="*/ 216006 h 495842"/>
                <a:gd name="connsiteX33" fmla="*/ 10566 w 515490"/>
                <a:gd name="connsiteY33" fmla="*/ 236330 h 495842"/>
                <a:gd name="connsiteX34" fmla="*/ 24 w 515490"/>
                <a:gd name="connsiteY34" fmla="*/ 244587 h 495842"/>
                <a:gd name="connsiteX35" fmla="*/ 24 w 515490"/>
                <a:gd name="connsiteY35" fmla="*/ 245984 h 495842"/>
                <a:gd name="connsiteX36" fmla="*/ 7010 w 515490"/>
                <a:gd name="connsiteY36" fmla="*/ 284219 h 495842"/>
                <a:gd name="connsiteX37" fmla="*/ 13361 w 515490"/>
                <a:gd name="connsiteY37" fmla="*/ 303272 h 495842"/>
                <a:gd name="connsiteX38" fmla="*/ 18442 w 515490"/>
                <a:gd name="connsiteY38" fmla="*/ 311021 h 495842"/>
                <a:gd name="connsiteX39" fmla="*/ 87290 w 515490"/>
                <a:gd name="connsiteY39" fmla="*/ 325629 h 495842"/>
                <a:gd name="connsiteX40" fmla="*/ 151183 w 515490"/>
                <a:gd name="connsiteY40" fmla="*/ 361958 h 495842"/>
                <a:gd name="connsiteX41" fmla="*/ 189291 w 515490"/>
                <a:gd name="connsiteY41" fmla="*/ 388252 h 495842"/>
                <a:gd name="connsiteX42" fmla="*/ 272746 w 515490"/>
                <a:gd name="connsiteY42" fmla="*/ 455956 h 495842"/>
                <a:gd name="connsiteX43" fmla="*/ 321905 w 515490"/>
                <a:gd name="connsiteY43" fmla="*/ 489745 h 495842"/>
                <a:gd name="connsiteX44" fmla="*/ 368396 w 515490"/>
                <a:gd name="connsiteY44" fmla="*/ 494191 h 495842"/>
                <a:gd name="connsiteX45" fmla="*/ 391896 w 515490"/>
                <a:gd name="connsiteY45" fmla="*/ 495207 h 495842"/>
                <a:gd name="connsiteX46" fmla="*/ 403074 w 515490"/>
                <a:gd name="connsiteY46" fmla="*/ 495842 h 495842"/>
                <a:gd name="connsiteX47" fmla="*/ 415014 w 515490"/>
                <a:gd name="connsiteY47" fmla="*/ 477550 h 495842"/>
                <a:gd name="connsiteX48" fmla="*/ 429749 w 515490"/>
                <a:gd name="connsiteY48" fmla="*/ 454813 h 495842"/>
                <a:gd name="connsiteX49" fmla="*/ 439276 w 515490"/>
                <a:gd name="connsiteY49" fmla="*/ 441221 h 495842"/>
                <a:gd name="connsiteX50" fmla="*/ 451725 w 515490"/>
                <a:gd name="connsiteY50" fmla="*/ 433727 h 495842"/>
                <a:gd name="connsiteX51" fmla="*/ 468873 w 515490"/>
                <a:gd name="connsiteY51" fmla="*/ 433854 h 495842"/>
                <a:gd name="connsiteX52" fmla="*/ 487037 w 515490"/>
                <a:gd name="connsiteY52" fmla="*/ 441221 h 495842"/>
                <a:gd name="connsiteX53" fmla="*/ 500248 w 515490"/>
                <a:gd name="connsiteY53" fmla="*/ 448589 h 495842"/>
                <a:gd name="connsiteX54" fmla="*/ 503932 w 515490"/>
                <a:gd name="connsiteY54" fmla="*/ 440332 h 495842"/>
                <a:gd name="connsiteX55" fmla="*/ 515491 w 515490"/>
                <a:gd name="connsiteY55" fmla="*/ 440332 h 495842"/>
                <a:gd name="connsiteX56" fmla="*/ 507870 w 515490"/>
                <a:gd name="connsiteY56" fmla="*/ 431059 h 495842"/>
                <a:gd name="connsiteX57" fmla="*/ 499613 w 515490"/>
                <a:gd name="connsiteY57" fmla="*/ 424581 h 495842"/>
                <a:gd name="connsiteX58" fmla="*/ 489832 w 515490"/>
                <a:gd name="connsiteY58" fmla="*/ 415308 h 495842"/>
                <a:gd name="connsiteX59" fmla="*/ 486657 w 515490"/>
                <a:gd name="connsiteY59" fmla="*/ 394476 h 495842"/>
                <a:gd name="connsiteX60" fmla="*/ 486402 w 515490"/>
                <a:gd name="connsiteY60" fmla="*/ 386601 h 495842"/>
                <a:gd name="connsiteX61" fmla="*/ 481575 w 515490"/>
                <a:gd name="connsiteY61" fmla="*/ 385839 h 495842"/>
                <a:gd name="connsiteX62" fmla="*/ 471159 w 515490"/>
                <a:gd name="connsiteY62" fmla="*/ 384187 h 495842"/>
                <a:gd name="connsiteX63" fmla="*/ 468873 w 515490"/>
                <a:gd name="connsiteY63" fmla="*/ 383044 h 495842"/>
                <a:gd name="connsiteX64" fmla="*/ 463411 w 515490"/>
                <a:gd name="connsiteY64" fmla="*/ 373009 h 495842"/>
                <a:gd name="connsiteX65" fmla="*/ 464808 w 515490"/>
                <a:gd name="connsiteY65" fmla="*/ 360942 h 495842"/>
                <a:gd name="connsiteX66" fmla="*/ 467476 w 515490"/>
                <a:gd name="connsiteY66" fmla="*/ 355734 h 495842"/>
                <a:gd name="connsiteX67" fmla="*/ 467476 w 515490"/>
                <a:gd name="connsiteY67" fmla="*/ 355734 h 495842"/>
                <a:gd name="connsiteX68" fmla="*/ 473700 w 515490"/>
                <a:gd name="connsiteY68" fmla="*/ 344555 h 495842"/>
                <a:gd name="connsiteX69" fmla="*/ 474970 w 515490"/>
                <a:gd name="connsiteY69" fmla="*/ 333377 h 495842"/>
                <a:gd name="connsiteX70" fmla="*/ 464300 w 515490"/>
                <a:gd name="connsiteY70" fmla="*/ 312799 h 495842"/>
                <a:gd name="connsiteX71" fmla="*/ 451978 w 515490"/>
                <a:gd name="connsiteY71" fmla="*/ 300224 h 495842"/>
                <a:gd name="connsiteX72" fmla="*/ 444992 w 515490"/>
                <a:gd name="connsiteY72" fmla="*/ 299462 h 495842"/>
                <a:gd name="connsiteX73" fmla="*/ 436354 w 515490"/>
                <a:gd name="connsiteY73" fmla="*/ 296794 h 495842"/>
                <a:gd name="connsiteX74" fmla="*/ 414506 w 515490"/>
                <a:gd name="connsiteY74" fmla="*/ 279265 h 495842"/>
                <a:gd name="connsiteX75" fmla="*/ 402185 w 515490"/>
                <a:gd name="connsiteY75" fmla="*/ 271135 h 495842"/>
                <a:gd name="connsiteX76" fmla="*/ 394817 w 515490"/>
                <a:gd name="connsiteY76" fmla="*/ 270500 h 495842"/>
                <a:gd name="connsiteX77" fmla="*/ 385037 w 515490"/>
                <a:gd name="connsiteY77" fmla="*/ 268340 h 495842"/>
                <a:gd name="connsiteX78" fmla="*/ 380082 w 515490"/>
                <a:gd name="connsiteY78" fmla="*/ 253605 h 495842"/>
                <a:gd name="connsiteX79" fmla="*/ 375510 w 515490"/>
                <a:gd name="connsiteY79" fmla="*/ 237092 h 495842"/>
                <a:gd name="connsiteX80" fmla="*/ 366110 w 515490"/>
                <a:gd name="connsiteY80" fmla="*/ 227184 h 495842"/>
                <a:gd name="connsiteX81" fmla="*/ 365094 w 515490"/>
                <a:gd name="connsiteY81" fmla="*/ 226549 h 495842"/>
                <a:gd name="connsiteX82" fmla="*/ 365094 w 515490"/>
                <a:gd name="connsiteY82" fmla="*/ 226549 h 495842"/>
                <a:gd name="connsiteX83" fmla="*/ 352899 w 515490"/>
                <a:gd name="connsiteY83" fmla="*/ 216895 h 495842"/>
                <a:gd name="connsiteX84" fmla="*/ 346929 w 515490"/>
                <a:gd name="connsiteY84" fmla="*/ 207495 h 495842"/>
                <a:gd name="connsiteX85" fmla="*/ 349343 w 515490"/>
                <a:gd name="connsiteY85" fmla="*/ 197079 h 495842"/>
                <a:gd name="connsiteX86" fmla="*/ 352137 w 515490"/>
                <a:gd name="connsiteY86" fmla="*/ 190474 h 495842"/>
                <a:gd name="connsiteX87" fmla="*/ 349850 w 515490"/>
                <a:gd name="connsiteY87" fmla="*/ 183488 h 495842"/>
                <a:gd name="connsiteX88" fmla="*/ 346929 w 515490"/>
                <a:gd name="connsiteY88" fmla="*/ 174088 h 495842"/>
                <a:gd name="connsiteX89" fmla="*/ 356329 w 515490"/>
                <a:gd name="connsiteY89" fmla="*/ 166974 h 495842"/>
                <a:gd name="connsiteX90" fmla="*/ 361918 w 515490"/>
                <a:gd name="connsiteY90" fmla="*/ 165831 h 495842"/>
                <a:gd name="connsiteX91" fmla="*/ 364331 w 515490"/>
                <a:gd name="connsiteY91" fmla="*/ 157829 h 495842"/>
                <a:gd name="connsiteX92" fmla="*/ 366110 w 515490"/>
                <a:gd name="connsiteY92" fmla="*/ 148175 h 495842"/>
                <a:gd name="connsiteX93" fmla="*/ 375763 w 515490"/>
                <a:gd name="connsiteY93" fmla="*/ 138013 h 495842"/>
                <a:gd name="connsiteX94" fmla="*/ 381607 w 515490"/>
                <a:gd name="connsiteY94" fmla="*/ 132805 h 495842"/>
                <a:gd name="connsiteX95" fmla="*/ 383258 w 515490"/>
                <a:gd name="connsiteY95" fmla="*/ 127470 h 495842"/>
                <a:gd name="connsiteX96" fmla="*/ 380590 w 515490"/>
                <a:gd name="connsiteY96" fmla="*/ 119721 h 495842"/>
                <a:gd name="connsiteX97" fmla="*/ 378431 w 515490"/>
                <a:gd name="connsiteY97" fmla="*/ 109051 h 495842"/>
                <a:gd name="connsiteX98" fmla="*/ 381861 w 515490"/>
                <a:gd name="connsiteY98" fmla="*/ 98889 h 495842"/>
                <a:gd name="connsiteX99" fmla="*/ 386814 w 515490"/>
                <a:gd name="connsiteY99" fmla="*/ 96603 h 495842"/>
                <a:gd name="connsiteX100" fmla="*/ 387577 w 515490"/>
                <a:gd name="connsiteY100" fmla="*/ 96348 h 495842"/>
                <a:gd name="connsiteX101" fmla="*/ 381988 w 515490"/>
                <a:gd name="connsiteY101" fmla="*/ 96094 h 495842"/>
                <a:gd name="connsiteX102" fmla="*/ 366872 w 515490"/>
                <a:gd name="connsiteY102" fmla="*/ 93427 h 495842"/>
                <a:gd name="connsiteX103" fmla="*/ 361536 w 515490"/>
                <a:gd name="connsiteY103" fmla="*/ 87711 h 495842"/>
                <a:gd name="connsiteX104" fmla="*/ 355694 w 515490"/>
                <a:gd name="connsiteY104" fmla="*/ 85932 h 495842"/>
                <a:gd name="connsiteX105" fmla="*/ 343626 w 515490"/>
                <a:gd name="connsiteY105" fmla="*/ 80597 h 495842"/>
                <a:gd name="connsiteX106" fmla="*/ 339307 w 515490"/>
                <a:gd name="connsiteY106" fmla="*/ 67768 h 495842"/>
                <a:gd name="connsiteX107" fmla="*/ 339307 w 515490"/>
                <a:gd name="connsiteY107" fmla="*/ 67768 h 495842"/>
                <a:gd name="connsiteX108" fmla="*/ 332829 w 515490"/>
                <a:gd name="connsiteY108" fmla="*/ 55065 h 49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15490" h="495842">
                  <a:moveTo>
                    <a:pt x="332575" y="55573"/>
                  </a:moveTo>
                  <a:cubicBezTo>
                    <a:pt x="331051" y="53795"/>
                    <a:pt x="329272" y="51763"/>
                    <a:pt x="327113" y="48714"/>
                  </a:cubicBezTo>
                  <a:cubicBezTo>
                    <a:pt x="325462" y="46428"/>
                    <a:pt x="324065" y="44649"/>
                    <a:pt x="322667" y="43252"/>
                  </a:cubicBezTo>
                  <a:cubicBezTo>
                    <a:pt x="318602" y="38425"/>
                    <a:pt x="316570" y="36012"/>
                    <a:pt x="316062" y="26358"/>
                  </a:cubicBezTo>
                  <a:cubicBezTo>
                    <a:pt x="315808" y="22293"/>
                    <a:pt x="315553" y="18736"/>
                    <a:pt x="315173" y="15815"/>
                  </a:cubicBezTo>
                  <a:cubicBezTo>
                    <a:pt x="309711" y="18355"/>
                    <a:pt x="297770" y="23309"/>
                    <a:pt x="290657" y="21531"/>
                  </a:cubicBezTo>
                  <a:cubicBezTo>
                    <a:pt x="283544" y="19879"/>
                    <a:pt x="281892" y="13655"/>
                    <a:pt x="280494" y="8701"/>
                  </a:cubicBezTo>
                  <a:cubicBezTo>
                    <a:pt x="279987" y="6923"/>
                    <a:pt x="279732" y="5526"/>
                    <a:pt x="279606" y="5399"/>
                  </a:cubicBezTo>
                  <a:cubicBezTo>
                    <a:pt x="278335" y="4763"/>
                    <a:pt x="274525" y="4891"/>
                    <a:pt x="268936" y="5145"/>
                  </a:cubicBezTo>
                  <a:cubicBezTo>
                    <a:pt x="264490" y="5272"/>
                    <a:pt x="259154" y="5526"/>
                    <a:pt x="252930" y="5399"/>
                  </a:cubicBezTo>
                  <a:cubicBezTo>
                    <a:pt x="251152" y="5399"/>
                    <a:pt x="249755" y="5399"/>
                    <a:pt x="248485" y="5272"/>
                  </a:cubicBezTo>
                  <a:cubicBezTo>
                    <a:pt x="237814" y="5018"/>
                    <a:pt x="237179" y="5018"/>
                    <a:pt x="228796" y="1715"/>
                  </a:cubicBezTo>
                  <a:cubicBezTo>
                    <a:pt x="224857" y="191"/>
                    <a:pt x="220539" y="-318"/>
                    <a:pt x="216220" y="191"/>
                  </a:cubicBezTo>
                  <a:cubicBezTo>
                    <a:pt x="211901" y="699"/>
                    <a:pt x="207709" y="1969"/>
                    <a:pt x="204534" y="4255"/>
                  </a:cubicBezTo>
                  <a:cubicBezTo>
                    <a:pt x="201612" y="6161"/>
                    <a:pt x="193864" y="14290"/>
                    <a:pt x="185480" y="23055"/>
                  </a:cubicBezTo>
                  <a:cubicBezTo>
                    <a:pt x="174047" y="34995"/>
                    <a:pt x="161472" y="47952"/>
                    <a:pt x="156772" y="49730"/>
                  </a:cubicBezTo>
                  <a:cubicBezTo>
                    <a:pt x="153597" y="50873"/>
                    <a:pt x="150548" y="51128"/>
                    <a:pt x="147627" y="51255"/>
                  </a:cubicBezTo>
                  <a:cubicBezTo>
                    <a:pt x="143943" y="51509"/>
                    <a:pt x="140259" y="51763"/>
                    <a:pt x="137084" y="54557"/>
                  </a:cubicBezTo>
                  <a:cubicBezTo>
                    <a:pt x="131622" y="59384"/>
                    <a:pt x="131240" y="63068"/>
                    <a:pt x="130732" y="69927"/>
                  </a:cubicBezTo>
                  <a:lnTo>
                    <a:pt x="130732" y="70435"/>
                  </a:lnTo>
                  <a:cubicBezTo>
                    <a:pt x="130352" y="73865"/>
                    <a:pt x="131114" y="81106"/>
                    <a:pt x="131749" y="88727"/>
                  </a:cubicBezTo>
                  <a:cubicBezTo>
                    <a:pt x="132638" y="98127"/>
                    <a:pt x="133400" y="108162"/>
                    <a:pt x="132764" y="113497"/>
                  </a:cubicBezTo>
                  <a:cubicBezTo>
                    <a:pt x="132129" y="118832"/>
                    <a:pt x="131114" y="120991"/>
                    <a:pt x="129970" y="123405"/>
                  </a:cubicBezTo>
                  <a:cubicBezTo>
                    <a:pt x="129081" y="125183"/>
                    <a:pt x="128192" y="126962"/>
                    <a:pt x="127557" y="131153"/>
                  </a:cubicBezTo>
                  <a:cubicBezTo>
                    <a:pt x="126922" y="135091"/>
                    <a:pt x="127049" y="138902"/>
                    <a:pt x="127176" y="142713"/>
                  </a:cubicBezTo>
                  <a:cubicBezTo>
                    <a:pt x="127302" y="147921"/>
                    <a:pt x="127557" y="153129"/>
                    <a:pt x="125905" y="158591"/>
                  </a:cubicBezTo>
                  <a:cubicBezTo>
                    <a:pt x="124508" y="163291"/>
                    <a:pt x="123237" y="166593"/>
                    <a:pt x="121713" y="169515"/>
                  </a:cubicBezTo>
                  <a:cubicBezTo>
                    <a:pt x="120189" y="172437"/>
                    <a:pt x="118411" y="174723"/>
                    <a:pt x="115871" y="177390"/>
                  </a:cubicBezTo>
                  <a:cubicBezTo>
                    <a:pt x="110662" y="182852"/>
                    <a:pt x="106344" y="184250"/>
                    <a:pt x="96944" y="187171"/>
                  </a:cubicBezTo>
                  <a:lnTo>
                    <a:pt x="96944" y="187171"/>
                  </a:lnTo>
                  <a:cubicBezTo>
                    <a:pt x="91990" y="188696"/>
                    <a:pt x="88814" y="191236"/>
                    <a:pt x="85384" y="193650"/>
                  </a:cubicBezTo>
                  <a:cubicBezTo>
                    <a:pt x="82971" y="195428"/>
                    <a:pt x="80557" y="197333"/>
                    <a:pt x="77382" y="198985"/>
                  </a:cubicBezTo>
                  <a:cubicBezTo>
                    <a:pt x="73825" y="200890"/>
                    <a:pt x="60996" y="207876"/>
                    <a:pt x="46260" y="216006"/>
                  </a:cubicBezTo>
                  <a:cubicBezTo>
                    <a:pt x="32288" y="223755"/>
                    <a:pt x="17426" y="232011"/>
                    <a:pt x="10566" y="236330"/>
                  </a:cubicBezTo>
                  <a:cubicBezTo>
                    <a:pt x="-103" y="242935"/>
                    <a:pt x="-103" y="243316"/>
                    <a:pt x="24" y="244587"/>
                  </a:cubicBezTo>
                  <a:cubicBezTo>
                    <a:pt x="24" y="245095"/>
                    <a:pt x="24" y="245603"/>
                    <a:pt x="24" y="245984"/>
                  </a:cubicBezTo>
                  <a:cubicBezTo>
                    <a:pt x="24" y="248397"/>
                    <a:pt x="3072" y="268086"/>
                    <a:pt x="7010" y="284219"/>
                  </a:cubicBezTo>
                  <a:cubicBezTo>
                    <a:pt x="9169" y="293364"/>
                    <a:pt x="11456" y="301113"/>
                    <a:pt x="13361" y="303272"/>
                  </a:cubicBezTo>
                  <a:cubicBezTo>
                    <a:pt x="16283" y="306575"/>
                    <a:pt x="17934" y="308988"/>
                    <a:pt x="18442" y="311021"/>
                  </a:cubicBezTo>
                  <a:cubicBezTo>
                    <a:pt x="33558" y="313307"/>
                    <a:pt x="75857" y="320166"/>
                    <a:pt x="87290" y="325629"/>
                  </a:cubicBezTo>
                  <a:cubicBezTo>
                    <a:pt x="95546" y="329693"/>
                    <a:pt x="125397" y="346207"/>
                    <a:pt x="151183" y="361958"/>
                  </a:cubicBezTo>
                  <a:cubicBezTo>
                    <a:pt x="167696" y="372120"/>
                    <a:pt x="182686" y="382028"/>
                    <a:pt x="189291" y="388252"/>
                  </a:cubicBezTo>
                  <a:cubicBezTo>
                    <a:pt x="198945" y="397398"/>
                    <a:pt x="238704" y="430043"/>
                    <a:pt x="272746" y="455956"/>
                  </a:cubicBezTo>
                  <a:cubicBezTo>
                    <a:pt x="295865" y="473613"/>
                    <a:pt x="316188" y="488221"/>
                    <a:pt x="321905" y="489745"/>
                  </a:cubicBezTo>
                  <a:cubicBezTo>
                    <a:pt x="332829" y="492921"/>
                    <a:pt x="347691" y="493429"/>
                    <a:pt x="368396" y="494191"/>
                  </a:cubicBezTo>
                  <a:cubicBezTo>
                    <a:pt x="375637" y="494445"/>
                    <a:pt x="383512" y="494826"/>
                    <a:pt x="391896" y="495207"/>
                  </a:cubicBezTo>
                  <a:cubicBezTo>
                    <a:pt x="395833" y="495334"/>
                    <a:pt x="399517" y="495588"/>
                    <a:pt x="403074" y="495842"/>
                  </a:cubicBezTo>
                  <a:cubicBezTo>
                    <a:pt x="405615" y="491904"/>
                    <a:pt x="412346" y="481742"/>
                    <a:pt x="415014" y="477550"/>
                  </a:cubicBezTo>
                  <a:cubicBezTo>
                    <a:pt x="417046" y="474375"/>
                    <a:pt x="423652" y="463959"/>
                    <a:pt x="429749" y="454813"/>
                  </a:cubicBezTo>
                  <a:cubicBezTo>
                    <a:pt x="433433" y="449224"/>
                    <a:pt x="436989" y="444143"/>
                    <a:pt x="439276" y="441221"/>
                  </a:cubicBezTo>
                  <a:cubicBezTo>
                    <a:pt x="442451" y="437157"/>
                    <a:pt x="446898" y="434870"/>
                    <a:pt x="451725" y="433727"/>
                  </a:cubicBezTo>
                  <a:cubicBezTo>
                    <a:pt x="457187" y="432457"/>
                    <a:pt x="463411" y="432711"/>
                    <a:pt x="468873" y="433854"/>
                  </a:cubicBezTo>
                  <a:cubicBezTo>
                    <a:pt x="473445" y="434870"/>
                    <a:pt x="480178" y="437792"/>
                    <a:pt x="487037" y="441221"/>
                  </a:cubicBezTo>
                  <a:cubicBezTo>
                    <a:pt x="491610" y="443508"/>
                    <a:pt x="496183" y="446175"/>
                    <a:pt x="500248" y="448589"/>
                  </a:cubicBezTo>
                  <a:cubicBezTo>
                    <a:pt x="500248" y="445667"/>
                    <a:pt x="500883" y="442873"/>
                    <a:pt x="503932" y="440332"/>
                  </a:cubicBezTo>
                  <a:cubicBezTo>
                    <a:pt x="507870" y="437157"/>
                    <a:pt x="510283" y="439062"/>
                    <a:pt x="515491" y="440332"/>
                  </a:cubicBezTo>
                  <a:cubicBezTo>
                    <a:pt x="513204" y="437411"/>
                    <a:pt x="510664" y="434362"/>
                    <a:pt x="507870" y="431059"/>
                  </a:cubicBezTo>
                  <a:cubicBezTo>
                    <a:pt x="504694" y="427249"/>
                    <a:pt x="502026" y="425851"/>
                    <a:pt x="499613" y="424581"/>
                  </a:cubicBezTo>
                  <a:cubicBezTo>
                    <a:pt x="496056" y="422803"/>
                    <a:pt x="493008" y="421151"/>
                    <a:pt x="489832" y="415308"/>
                  </a:cubicBezTo>
                  <a:cubicBezTo>
                    <a:pt x="486657" y="409338"/>
                    <a:pt x="486657" y="401208"/>
                    <a:pt x="486657" y="394476"/>
                  </a:cubicBezTo>
                  <a:cubicBezTo>
                    <a:pt x="486657" y="390284"/>
                    <a:pt x="486657" y="386728"/>
                    <a:pt x="486402" y="386601"/>
                  </a:cubicBezTo>
                  <a:cubicBezTo>
                    <a:pt x="485640" y="385966"/>
                    <a:pt x="483862" y="385839"/>
                    <a:pt x="481575" y="385839"/>
                  </a:cubicBezTo>
                  <a:cubicBezTo>
                    <a:pt x="478654" y="385839"/>
                    <a:pt x="475097" y="385711"/>
                    <a:pt x="471159" y="384187"/>
                  </a:cubicBezTo>
                  <a:cubicBezTo>
                    <a:pt x="470270" y="383933"/>
                    <a:pt x="469635" y="383552"/>
                    <a:pt x="468873" y="383044"/>
                  </a:cubicBezTo>
                  <a:cubicBezTo>
                    <a:pt x="465697" y="380885"/>
                    <a:pt x="463919" y="377201"/>
                    <a:pt x="463411" y="373009"/>
                  </a:cubicBezTo>
                  <a:cubicBezTo>
                    <a:pt x="462903" y="369198"/>
                    <a:pt x="463411" y="364879"/>
                    <a:pt x="464808" y="360942"/>
                  </a:cubicBezTo>
                  <a:cubicBezTo>
                    <a:pt x="465443" y="359036"/>
                    <a:pt x="466332" y="357258"/>
                    <a:pt x="467476" y="355734"/>
                  </a:cubicBezTo>
                  <a:lnTo>
                    <a:pt x="467476" y="355734"/>
                  </a:lnTo>
                  <a:cubicBezTo>
                    <a:pt x="470016" y="351923"/>
                    <a:pt x="472303" y="348239"/>
                    <a:pt x="473700" y="344555"/>
                  </a:cubicBezTo>
                  <a:cubicBezTo>
                    <a:pt x="475097" y="340999"/>
                    <a:pt x="475732" y="337315"/>
                    <a:pt x="474970" y="333377"/>
                  </a:cubicBezTo>
                  <a:cubicBezTo>
                    <a:pt x="474081" y="328931"/>
                    <a:pt x="469508" y="320294"/>
                    <a:pt x="464300" y="312799"/>
                  </a:cubicBezTo>
                  <a:cubicBezTo>
                    <a:pt x="459854" y="306575"/>
                    <a:pt x="455027" y="301240"/>
                    <a:pt x="451978" y="300224"/>
                  </a:cubicBezTo>
                  <a:cubicBezTo>
                    <a:pt x="448803" y="299207"/>
                    <a:pt x="446643" y="299334"/>
                    <a:pt x="444992" y="299462"/>
                  </a:cubicBezTo>
                  <a:cubicBezTo>
                    <a:pt x="441816" y="299715"/>
                    <a:pt x="439657" y="299970"/>
                    <a:pt x="436354" y="296794"/>
                  </a:cubicBezTo>
                  <a:cubicBezTo>
                    <a:pt x="433814" y="294508"/>
                    <a:pt x="423525" y="285870"/>
                    <a:pt x="414506" y="279265"/>
                  </a:cubicBezTo>
                  <a:cubicBezTo>
                    <a:pt x="408917" y="275073"/>
                    <a:pt x="404090" y="271770"/>
                    <a:pt x="402185" y="271135"/>
                  </a:cubicBezTo>
                  <a:cubicBezTo>
                    <a:pt x="399898" y="270500"/>
                    <a:pt x="397230" y="270500"/>
                    <a:pt x="394817" y="270500"/>
                  </a:cubicBezTo>
                  <a:cubicBezTo>
                    <a:pt x="391006" y="270500"/>
                    <a:pt x="387577" y="270500"/>
                    <a:pt x="385037" y="268340"/>
                  </a:cubicBezTo>
                  <a:cubicBezTo>
                    <a:pt x="382750" y="266435"/>
                    <a:pt x="381479" y="260465"/>
                    <a:pt x="380082" y="253605"/>
                  </a:cubicBezTo>
                  <a:cubicBezTo>
                    <a:pt x="378812" y="247381"/>
                    <a:pt x="377287" y="240268"/>
                    <a:pt x="375510" y="237092"/>
                  </a:cubicBezTo>
                  <a:cubicBezTo>
                    <a:pt x="372080" y="230995"/>
                    <a:pt x="371825" y="230868"/>
                    <a:pt x="366110" y="227184"/>
                  </a:cubicBezTo>
                  <a:lnTo>
                    <a:pt x="365094" y="226549"/>
                  </a:lnTo>
                  <a:lnTo>
                    <a:pt x="365094" y="226549"/>
                  </a:lnTo>
                  <a:cubicBezTo>
                    <a:pt x="360774" y="223755"/>
                    <a:pt x="356329" y="220452"/>
                    <a:pt x="352899" y="216895"/>
                  </a:cubicBezTo>
                  <a:cubicBezTo>
                    <a:pt x="349850" y="213847"/>
                    <a:pt x="347691" y="210671"/>
                    <a:pt x="346929" y="207495"/>
                  </a:cubicBezTo>
                  <a:cubicBezTo>
                    <a:pt x="345913" y="203050"/>
                    <a:pt x="347437" y="200255"/>
                    <a:pt x="349343" y="197079"/>
                  </a:cubicBezTo>
                  <a:cubicBezTo>
                    <a:pt x="350485" y="195301"/>
                    <a:pt x="351629" y="193141"/>
                    <a:pt x="352137" y="190474"/>
                  </a:cubicBezTo>
                  <a:cubicBezTo>
                    <a:pt x="352645" y="187806"/>
                    <a:pt x="351120" y="185520"/>
                    <a:pt x="349850" y="183488"/>
                  </a:cubicBezTo>
                  <a:cubicBezTo>
                    <a:pt x="348072" y="180693"/>
                    <a:pt x="346294" y="178026"/>
                    <a:pt x="346929" y="174088"/>
                  </a:cubicBezTo>
                  <a:cubicBezTo>
                    <a:pt x="347818" y="167864"/>
                    <a:pt x="351375" y="167483"/>
                    <a:pt x="356329" y="166974"/>
                  </a:cubicBezTo>
                  <a:cubicBezTo>
                    <a:pt x="357980" y="166847"/>
                    <a:pt x="360012" y="166593"/>
                    <a:pt x="361918" y="165831"/>
                  </a:cubicBezTo>
                  <a:cubicBezTo>
                    <a:pt x="363823" y="165069"/>
                    <a:pt x="364077" y="161512"/>
                    <a:pt x="364331" y="157829"/>
                  </a:cubicBezTo>
                  <a:cubicBezTo>
                    <a:pt x="364585" y="154526"/>
                    <a:pt x="364839" y="151223"/>
                    <a:pt x="366110" y="148175"/>
                  </a:cubicBezTo>
                  <a:cubicBezTo>
                    <a:pt x="368142" y="143602"/>
                    <a:pt x="371953" y="140680"/>
                    <a:pt x="375763" y="138013"/>
                  </a:cubicBezTo>
                  <a:cubicBezTo>
                    <a:pt x="378050" y="136234"/>
                    <a:pt x="380337" y="134583"/>
                    <a:pt x="381607" y="132805"/>
                  </a:cubicBezTo>
                  <a:cubicBezTo>
                    <a:pt x="382877" y="130899"/>
                    <a:pt x="383385" y="129248"/>
                    <a:pt x="383258" y="127470"/>
                  </a:cubicBezTo>
                  <a:cubicBezTo>
                    <a:pt x="383004" y="125310"/>
                    <a:pt x="382114" y="122897"/>
                    <a:pt x="380590" y="119721"/>
                  </a:cubicBezTo>
                  <a:cubicBezTo>
                    <a:pt x="378939" y="116164"/>
                    <a:pt x="378304" y="112354"/>
                    <a:pt x="378431" y="109051"/>
                  </a:cubicBezTo>
                  <a:cubicBezTo>
                    <a:pt x="378685" y="104478"/>
                    <a:pt x="380082" y="100667"/>
                    <a:pt x="381861" y="98889"/>
                  </a:cubicBezTo>
                  <a:cubicBezTo>
                    <a:pt x="383131" y="97619"/>
                    <a:pt x="385037" y="97111"/>
                    <a:pt x="386814" y="96603"/>
                  </a:cubicBezTo>
                  <a:lnTo>
                    <a:pt x="387577" y="96348"/>
                  </a:lnTo>
                  <a:cubicBezTo>
                    <a:pt x="386561" y="95205"/>
                    <a:pt x="384402" y="95586"/>
                    <a:pt x="381988" y="96094"/>
                  </a:cubicBezTo>
                  <a:cubicBezTo>
                    <a:pt x="377415" y="96984"/>
                    <a:pt x="372207" y="97873"/>
                    <a:pt x="366872" y="93427"/>
                  </a:cubicBezTo>
                  <a:cubicBezTo>
                    <a:pt x="363696" y="90759"/>
                    <a:pt x="362426" y="88981"/>
                    <a:pt x="361536" y="87711"/>
                  </a:cubicBezTo>
                  <a:cubicBezTo>
                    <a:pt x="360901" y="86822"/>
                    <a:pt x="360774" y="86568"/>
                    <a:pt x="355694" y="85932"/>
                  </a:cubicBezTo>
                  <a:cubicBezTo>
                    <a:pt x="349470" y="85170"/>
                    <a:pt x="346040" y="83773"/>
                    <a:pt x="343626" y="80597"/>
                  </a:cubicBezTo>
                  <a:cubicBezTo>
                    <a:pt x="341340" y="77676"/>
                    <a:pt x="340578" y="73865"/>
                    <a:pt x="339307" y="67768"/>
                  </a:cubicBezTo>
                  <a:lnTo>
                    <a:pt x="339307" y="67768"/>
                  </a:lnTo>
                  <a:cubicBezTo>
                    <a:pt x="337783" y="60782"/>
                    <a:pt x="335878" y="58622"/>
                    <a:pt x="332829" y="55065"/>
                  </a:cubicBezTo>
                </a:path>
              </a:pathLst>
            </a:custGeom>
            <a:solidFill>
              <a:srgbClr val="00B5AD"/>
            </a:solidFill>
            <a:ln w="12700" cap="flat">
              <a:noFill/>
              <a:prstDash val="solid"/>
              <a:miter/>
            </a:ln>
          </p:spPr>
          <p:txBody>
            <a:bodyPr rtlCol="0" anchor="ctr"/>
            <a:lstStyle/>
            <a:p>
              <a:endParaRPr lang="en-GB"/>
            </a:p>
          </p:txBody>
        </p:sp>
        <p:sp>
          <p:nvSpPr>
            <p:cNvPr id="1510" name="Freeform: Shape 1509">
              <a:extLst>
                <a:ext uri="{FF2B5EF4-FFF2-40B4-BE49-F238E27FC236}">
                  <a16:creationId xmlns:a16="http://schemas.microsoft.com/office/drawing/2014/main" id="{9012C5F1-D07D-A132-29A3-3B3C14F07C3F}"/>
                </a:ext>
              </a:extLst>
            </p:cNvPr>
            <p:cNvSpPr/>
            <p:nvPr/>
          </p:nvSpPr>
          <p:spPr>
            <a:xfrm>
              <a:off x="6403777" y="4092070"/>
              <a:ext cx="165829" cy="400001"/>
            </a:xfrm>
            <a:custGeom>
              <a:avLst/>
              <a:gdLst>
                <a:gd name="connsiteX0" fmla="*/ 165645 w 165829"/>
                <a:gd name="connsiteY0" fmla="*/ 291141 h 400001"/>
                <a:gd name="connsiteX1" fmla="*/ 164501 w 165829"/>
                <a:gd name="connsiteY1" fmla="*/ 280725 h 400001"/>
                <a:gd name="connsiteX2" fmla="*/ 155356 w 165829"/>
                <a:gd name="connsiteY2" fmla="*/ 268658 h 400001"/>
                <a:gd name="connsiteX3" fmla="*/ 143415 w 165829"/>
                <a:gd name="connsiteY3" fmla="*/ 255955 h 400001"/>
                <a:gd name="connsiteX4" fmla="*/ 142907 w 165829"/>
                <a:gd name="connsiteY4" fmla="*/ 256845 h 400001"/>
                <a:gd name="connsiteX5" fmla="*/ 118645 w 165829"/>
                <a:gd name="connsiteY5" fmla="*/ 250747 h 400001"/>
                <a:gd name="connsiteX6" fmla="*/ 99972 w 165829"/>
                <a:gd name="connsiteY6" fmla="*/ 251255 h 400001"/>
                <a:gd name="connsiteX7" fmla="*/ 97813 w 165829"/>
                <a:gd name="connsiteY7" fmla="*/ 237791 h 400001"/>
                <a:gd name="connsiteX8" fmla="*/ 92986 w 165829"/>
                <a:gd name="connsiteY8" fmla="*/ 217848 h 400001"/>
                <a:gd name="connsiteX9" fmla="*/ 83078 w 165829"/>
                <a:gd name="connsiteY9" fmla="*/ 209591 h 400001"/>
                <a:gd name="connsiteX10" fmla="*/ 80411 w 165829"/>
                <a:gd name="connsiteY10" fmla="*/ 185710 h 400001"/>
                <a:gd name="connsiteX11" fmla="*/ 70503 w 165829"/>
                <a:gd name="connsiteY11" fmla="*/ 156241 h 400001"/>
                <a:gd name="connsiteX12" fmla="*/ 76092 w 165829"/>
                <a:gd name="connsiteY12" fmla="*/ 137568 h 400001"/>
                <a:gd name="connsiteX13" fmla="*/ 84348 w 165829"/>
                <a:gd name="connsiteY13" fmla="*/ 108860 h 400001"/>
                <a:gd name="connsiteX14" fmla="*/ 76473 w 165829"/>
                <a:gd name="connsiteY14" fmla="*/ 72912 h 400001"/>
                <a:gd name="connsiteX15" fmla="*/ 79521 w 165829"/>
                <a:gd name="connsiteY15" fmla="*/ 44332 h 400001"/>
                <a:gd name="connsiteX16" fmla="*/ 66565 w 165829"/>
                <a:gd name="connsiteY16" fmla="*/ 18799 h 400001"/>
                <a:gd name="connsiteX17" fmla="*/ 61611 w 165829"/>
                <a:gd name="connsiteY17" fmla="*/ 8002 h 400001"/>
                <a:gd name="connsiteX18" fmla="*/ 47257 w 165829"/>
                <a:gd name="connsiteY18" fmla="*/ 4446 h 400001"/>
                <a:gd name="connsiteX19" fmla="*/ 32141 w 165829"/>
                <a:gd name="connsiteY19" fmla="*/ 762 h 400001"/>
                <a:gd name="connsiteX20" fmla="*/ 29092 w 165829"/>
                <a:gd name="connsiteY20" fmla="*/ 0 h 400001"/>
                <a:gd name="connsiteX21" fmla="*/ 31125 w 165829"/>
                <a:gd name="connsiteY21" fmla="*/ 18799 h 400001"/>
                <a:gd name="connsiteX22" fmla="*/ 43192 w 165829"/>
                <a:gd name="connsiteY22" fmla="*/ 35821 h 400001"/>
                <a:gd name="connsiteX23" fmla="*/ 53228 w 165829"/>
                <a:gd name="connsiteY23" fmla="*/ 49666 h 400001"/>
                <a:gd name="connsiteX24" fmla="*/ 43065 w 165829"/>
                <a:gd name="connsiteY24" fmla="*/ 64275 h 400001"/>
                <a:gd name="connsiteX25" fmla="*/ 33666 w 165829"/>
                <a:gd name="connsiteY25" fmla="*/ 73166 h 400001"/>
                <a:gd name="connsiteX26" fmla="*/ 30617 w 165829"/>
                <a:gd name="connsiteY26" fmla="*/ 86250 h 400001"/>
                <a:gd name="connsiteX27" fmla="*/ 30617 w 165829"/>
                <a:gd name="connsiteY27" fmla="*/ 102636 h 400001"/>
                <a:gd name="connsiteX28" fmla="*/ 30617 w 165829"/>
                <a:gd name="connsiteY28" fmla="*/ 103906 h 400001"/>
                <a:gd name="connsiteX29" fmla="*/ 31887 w 165829"/>
                <a:gd name="connsiteY29" fmla="*/ 131090 h 400001"/>
                <a:gd name="connsiteX30" fmla="*/ 37603 w 165829"/>
                <a:gd name="connsiteY30" fmla="*/ 142522 h 400001"/>
                <a:gd name="connsiteX31" fmla="*/ 42176 w 165829"/>
                <a:gd name="connsiteY31" fmla="*/ 150017 h 400001"/>
                <a:gd name="connsiteX32" fmla="*/ 35063 w 165829"/>
                <a:gd name="connsiteY32" fmla="*/ 162084 h 400001"/>
                <a:gd name="connsiteX33" fmla="*/ 32014 w 165829"/>
                <a:gd name="connsiteY33" fmla="*/ 163481 h 400001"/>
                <a:gd name="connsiteX34" fmla="*/ 25917 w 165829"/>
                <a:gd name="connsiteY34" fmla="*/ 166402 h 400001"/>
                <a:gd name="connsiteX35" fmla="*/ 23249 w 165829"/>
                <a:gd name="connsiteY35" fmla="*/ 167927 h 400001"/>
                <a:gd name="connsiteX36" fmla="*/ 17152 w 165829"/>
                <a:gd name="connsiteY36" fmla="*/ 179359 h 400001"/>
                <a:gd name="connsiteX37" fmla="*/ 17152 w 165829"/>
                <a:gd name="connsiteY37" fmla="*/ 188124 h 400001"/>
                <a:gd name="connsiteX38" fmla="*/ 14104 w 165829"/>
                <a:gd name="connsiteY38" fmla="*/ 203113 h 400001"/>
                <a:gd name="connsiteX39" fmla="*/ 5720 w 165829"/>
                <a:gd name="connsiteY39" fmla="*/ 212767 h 400001"/>
                <a:gd name="connsiteX40" fmla="*/ 4 w 165829"/>
                <a:gd name="connsiteY40" fmla="*/ 218991 h 400001"/>
                <a:gd name="connsiteX41" fmla="*/ 6101 w 165829"/>
                <a:gd name="connsiteY41" fmla="*/ 230550 h 400001"/>
                <a:gd name="connsiteX42" fmla="*/ 13595 w 165829"/>
                <a:gd name="connsiteY42" fmla="*/ 240077 h 400001"/>
                <a:gd name="connsiteX43" fmla="*/ 20074 w 165829"/>
                <a:gd name="connsiteY43" fmla="*/ 241474 h 400001"/>
                <a:gd name="connsiteX44" fmla="*/ 28711 w 165829"/>
                <a:gd name="connsiteY44" fmla="*/ 243888 h 400001"/>
                <a:gd name="connsiteX45" fmla="*/ 35825 w 165829"/>
                <a:gd name="connsiteY45" fmla="*/ 251509 h 400001"/>
                <a:gd name="connsiteX46" fmla="*/ 35825 w 165829"/>
                <a:gd name="connsiteY46" fmla="*/ 251509 h 400001"/>
                <a:gd name="connsiteX47" fmla="*/ 45860 w 165829"/>
                <a:gd name="connsiteY47" fmla="*/ 265228 h 400001"/>
                <a:gd name="connsiteX48" fmla="*/ 57419 w 165829"/>
                <a:gd name="connsiteY48" fmla="*/ 267134 h 400001"/>
                <a:gd name="connsiteX49" fmla="*/ 61357 w 165829"/>
                <a:gd name="connsiteY49" fmla="*/ 266498 h 400001"/>
                <a:gd name="connsiteX50" fmla="*/ 65422 w 165829"/>
                <a:gd name="connsiteY50" fmla="*/ 265990 h 400001"/>
                <a:gd name="connsiteX51" fmla="*/ 83205 w 165829"/>
                <a:gd name="connsiteY51" fmla="*/ 263958 h 400001"/>
                <a:gd name="connsiteX52" fmla="*/ 92097 w 165829"/>
                <a:gd name="connsiteY52" fmla="*/ 269674 h 400001"/>
                <a:gd name="connsiteX53" fmla="*/ 96797 w 165829"/>
                <a:gd name="connsiteY53" fmla="*/ 281487 h 400001"/>
                <a:gd name="connsiteX54" fmla="*/ 100227 w 165829"/>
                <a:gd name="connsiteY54" fmla="*/ 294444 h 400001"/>
                <a:gd name="connsiteX55" fmla="*/ 101751 w 165829"/>
                <a:gd name="connsiteY55" fmla="*/ 305876 h 400001"/>
                <a:gd name="connsiteX56" fmla="*/ 93494 w 165829"/>
                <a:gd name="connsiteY56" fmla="*/ 327852 h 400001"/>
                <a:gd name="connsiteX57" fmla="*/ 86254 w 165829"/>
                <a:gd name="connsiteY57" fmla="*/ 345508 h 400001"/>
                <a:gd name="connsiteX58" fmla="*/ 91589 w 165829"/>
                <a:gd name="connsiteY58" fmla="*/ 358337 h 400001"/>
                <a:gd name="connsiteX59" fmla="*/ 91843 w 165829"/>
                <a:gd name="connsiteY59" fmla="*/ 358591 h 400001"/>
                <a:gd name="connsiteX60" fmla="*/ 103784 w 165829"/>
                <a:gd name="connsiteY60" fmla="*/ 371167 h 400001"/>
                <a:gd name="connsiteX61" fmla="*/ 113691 w 165829"/>
                <a:gd name="connsiteY61" fmla="*/ 381202 h 400001"/>
                <a:gd name="connsiteX62" fmla="*/ 119788 w 165829"/>
                <a:gd name="connsiteY62" fmla="*/ 391364 h 400001"/>
                <a:gd name="connsiteX63" fmla="*/ 124234 w 165829"/>
                <a:gd name="connsiteY63" fmla="*/ 398096 h 400001"/>
                <a:gd name="connsiteX64" fmla="*/ 128172 w 165829"/>
                <a:gd name="connsiteY64" fmla="*/ 400002 h 400001"/>
                <a:gd name="connsiteX65" fmla="*/ 128553 w 165829"/>
                <a:gd name="connsiteY65" fmla="*/ 400002 h 400001"/>
                <a:gd name="connsiteX66" fmla="*/ 128553 w 165829"/>
                <a:gd name="connsiteY66" fmla="*/ 400002 h 400001"/>
                <a:gd name="connsiteX67" fmla="*/ 128934 w 165829"/>
                <a:gd name="connsiteY67" fmla="*/ 398350 h 400001"/>
                <a:gd name="connsiteX68" fmla="*/ 128680 w 165829"/>
                <a:gd name="connsiteY68" fmla="*/ 391618 h 400001"/>
                <a:gd name="connsiteX69" fmla="*/ 128680 w 165829"/>
                <a:gd name="connsiteY69" fmla="*/ 379043 h 400001"/>
                <a:gd name="connsiteX70" fmla="*/ 131728 w 165829"/>
                <a:gd name="connsiteY70" fmla="*/ 369516 h 400001"/>
                <a:gd name="connsiteX71" fmla="*/ 139858 w 165829"/>
                <a:gd name="connsiteY71" fmla="*/ 361767 h 400001"/>
                <a:gd name="connsiteX72" fmla="*/ 147480 w 165829"/>
                <a:gd name="connsiteY72" fmla="*/ 359227 h 400001"/>
                <a:gd name="connsiteX73" fmla="*/ 157896 w 165829"/>
                <a:gd name="connsiteY73" fmla="*/ 355035 h 400001"/>
                <a:gd name="connsiteX74" fmla="*/ 163993 w 165829"/>
                <a:gd name="connsiteY74" fmla="*/ 345254 h 400001"/>
                <a:gd name="connsiteX75" fmla="*/ 163612 w 165829"/>
                <a:gd name="connsiteY75" fmla="*/ 329884 h 400001"/>
                <a:gd name="connsiteX76" fmla="*/ 163612 w 165829"/>
                <a:gd name="connsiteY76" fmla="*/ 329884 h 400001"/>
                <a:gd name="connsiteX77" fmla="*/ 161071 w 165829"/>
                <a:gd name="connsiteY77" fmla="*/ 323533 h 400001"/>
                <a:gd name="connsiteX78" fmla="*/ 160691 w 165829"/>
                <a:gd name="connsiteY78" fmla="*/ 306765 h 400001"/>
                <a:gd name="connsiteX79" fmla="*/ 165136 w 165829"/>
                <a:gd name="connsiteY79" fmla="*/ 291522 h 40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5829" h="400001">
                  <a:moveTo>
                    <a:pt x="165645" y="291141"/>
                  </a:moveTo>
                  <a:cubicBezTo>
                    <a:pt x="166025" y="287203"/>
                    <a:pt x="165898" y="283647"/>
                    <a:pt x="164501" y="280725"/>
                  </a:cubicBezTo>
                  <a:cubicBezTo>
                    <a:pt x="163358" y="278058"/>
                    <a:pt x="159674" y="273485"/>
                    <a:pt x="155356" y="268658"/>
                  </a:cubicBezTo>
                  <a:cubicBezTo>
                    <a:pt x="151544" y="264212"/>
                    <a:pt x="147099" y="259639"/>
                    <a:pt x="143415" y="255955"/>
                  </a:cubicBezTo>
                  <a:cubicBezTo>
                    <a:pt x="143288" y="256336"/>
                    <a:pt x="143034" y="256590"/>
                    <a:pt x="142907" y="256845"/>
                  </a:cubicBezTo>
                  <a:cubicBezTo>
                    <a:pt x="139858" y="260782"/>
                    <a:pt x="130713" y="252906"/>
                    <a:pt x="118645" y="250747"/>
                  </a:cubicBezTo>
                  <a:cubicBezTo>
                    <a:pt x="106451" y="248588"/>
                    <a:pt x="109118" y="254685"/>
                    <a:pt x="99972" y="251255"/>
                  </a:cubicBezTo>
                  <a:cubicBezTo>
                    <a:pt x="90827" y="247826"/>
                    <a:pt x="97432" y="244269"/>
                    <a:pt x="97813" y="237791"/>
                  </a:cubicBezTo>
                  <a:cubicBezTo>
                    <a:pt x="98194" y="231312"/>
                    <a:pt x="97813" y="226994"/>
                    <a:pt x="92986" y="217848"/>
                  </a:cubicBezTo>
                  <a:cubicBezTo>
                    <a:pt x="88159" y="208702"/>
                    <a:pt x="86889" y="214418"/>
                    <a:pt x="83078" y="209591"/>
                  </a:cubicBezTo>
                  <a:cubicBezTo>
                    <a:pt x="79140" y="204764"/>
                    <a:pt x="83459" y="197016"/>
                    <a:pt x="80411" y="185710"/>
                  </a:cubicBezTo>
                  <a:cubicBezTo>
                    <a:pt x="77362" y="174405"/>
                    <a:pt x="74313" y="172246"/>
                    <a:pt x="70503" y="156241"/>
                  </a:cubicBezTo>
                  <a:cubicBezTo>
                    <a:pt x="66565" y="140235"/>
                    <a:pt x="72281" y="144935"/>
                    <a:pt x="76092" y="137568"/>
                  </a:cubicBezTo>
                  <a:cubicBezTo>
                    <a:pt x="80030" y="130201"/>
                    <a:pt x="84348" y="120166"/>
                    <a:pt x="84348" y="108860"/>
                  </a:cubicBezTo>
                  <a:cubicBezTo>
                    <a:pt x="84348" y="97555"/>
                    <a:pt x="80411" y="92347"/>
                    <a:pt x="76473" y="72912"/>
                  </a:cubicBezTo>
                  <a:cubicBezTo>
                    <a:pt x="72535" y="53350"/>
                    <a:pt x="79521" y="57796"/>
                    <a:pt x="79521" y="44332"/>
                  </a:cubicBezTo>
                  <a:cubicBezTo>
                    <a:pt x="79521" y="30867"/>
                    <a:pt x="76092" y="33915"/>
                    <a:pt x="66565" y="18799"/>
                  </a:cubicBezTo>
                  <a:cubicBezTo>
                    <a:pt x="63517" y="13846"/>
                    <a:pt x="62119" y="10543"/>
                    <a:pt x="61611" y="8002"/>
                  </a:cubicBezTo>
                  <a:cubicBezTo>
                    <a:pt x="57800" y="6986"/>
                    <a:pt x="53100" y="5843"/>
                    <a:pt x="47257" y="4446"/>
                  </a:cubicBezTo>
                  <a:cubicBezTo>
                    <a:pt x="42430" y="3302"/>
                    <a:pt x="36968" y="2032"/>
                    <a:pt x="32141" y="762"/>
                  </a:cubicBezTo>
                  <a:lnTo>
                    <a:pt x="29092" y="0"/>
                  </a:lnTo>
                  <a:cubicBezTo>
                    <a:pt x="29347" y="5081"/>
                    <a:pt x="29601" y="11559"/>
                    <a:pt x="31125" y="18799"/>
                  </a:cubicBezTo>
                  <a:cubicBezTo>
                    <a:pt x="32141" y="23754"/>
                    <a:pt x="37984" y="30105"/>
                    <a:pt x="43192" y="35821"/>
                  </a:cubicBezTo>
                  <a:cubicBezTo>
                    <a:pt x="47892" y="41029"/>
                    <a:pt x="52211" y="45602"/>
                    <a:pt x="53228" y="49666"/>
                  </a:cubicBezTo>
                  <a:cubicBezTo>
                    <a:pt x="54752" y="55891"/>
                    <a:pt x="49163" y="59829"/>
                    <a:pt x="43065" y="64275"/>
                  </a:cubicBezTo>
                  <a:cubicBezTo>
                    <a:pt x="39255" y="67069"/>
                    <a:pt x="35063" y="70118"/>
                    <a:pt x="33666" y="73166"/>
                  </a:cubicBezTo>
                  <a:cubicBezTo>
                    <a:pt x="31887" y="77104"/>
                    <a:pt x="30998" y="81423"/>
                    <a:pt x="30617" y="86250"/>
                  </a:cubicBezTo>
                  <a:cubicBezTo>
                    <a:pt x="30236" y="91204"/>
                    <a:pt x="30363" y="96666"/>
                    <a:pt x="30617" y="102636"/>
                  </a:cubicBezTo>
                  <a:lnTo>
                    <a:pt x="30617" y="103906"/>
                  </a:lnTo>
                  <a:cubicBezTo>
                    <a:pt x="31252" y="115592"/>
                    <a:pt x="31887" y="125119"/>
                    <a:pt x="31887" y="131090"/>
                  </a:cubicBezTo>
                  <a:cubicBezTo>
                    <a:pt x="31887" y="134138"/>
                    <a:pt x="34809" y="138457"/>
                    <a:pt x="37603" y="142522"/>
                  </a:cubicBezTo>
                  <a:cubicBezTo>
                    <a:pt x="39381" y="145189"/>
                    <a:pt x="41160" y="147730"/>
                    <a:pt x="42176" y="150017"/>
                  </a:cubicBezTo>
                  <a:cubicBezTo>
                    <a:pt x="45098" y="156241"/>
                    <a:pt x="40906" y="159416"/>
                    <a:pt x="35063" y="162084"/>
                  </a:cubicBezTo>
                  <a:cubicBezTo>
                    <a:pt x="34047" y="162592"/>
                    <a:pt x="33030" y="162973"/>
                    <a:pt x="32014" y="163481"/>
                  </a:cubicBezTo>
                  <a:cubicBezTo>
                    <a:pt x="29855" y="164370"/>
                    <a:pt x="27695" y="165386"/>
                    <a:pt x="25917" y="166402"/>
                  </a:cubicBezTo>
                  <a:cubicBezTo>
                    <a:pt x="25028" y="166911"/>
                    <a:pt x="24139" y="167546"/>
                    <a:pt x="23249" y="167927"/>
                  </a:cubicBezTo>
                  <a:cubicBezTo>
                    <a:pt x="19439" y="170086"/>
                    <a:pt x="17533" y="171229"/>
                    <a:pt x="17152" y="179359"/>
                  </a:cubicBezTo>
                  <a:cubicBezTo>
                    <a:pt x="17152" y="182789"/>
                    <a:pt x="17152" y="185710"/>
                    <a:pt x="17152" y="188124"/>
                  </a:cubicBezTo>
                  <a:cubicBezTo>
                    <a:pt x="17279" y="194475"/>
                    <a:pt x="17406" y="198413"/>
                    <a:pt x="14104" y="203113"/>
                  </a:cubicBezTo>
                  <a:cubicBezTo>
                    <a:pt x="12071" y="206035"/>
                    <a:pt x="8642" y="209464"/>
                    <a:pt x="5720" y="212767"/>
                  </a:cubicBezTo>
                  <a:cubicBezTo>
                    <a:pt x="2799" y="215815"/>
                    <a:pt x="258" y="218483"/>
                    <a:pt x="4" y="218991"/>
                  </a:cubicBezTo>
                  <a:cubicBezTo>
                    <a:pt x="-123" y="219499"/>
                    <a:pt x="2799" y="224961"/>
                    <a:pt x="6101" y="230550"/>
                  </a:cubicBezTo>
                  <a:cubicBezTo>
                    <a:pt x="8769" y="234996"/>
                    <a:pt x="11817" y="239188"/>
                    <a:pt x="13595" y="240077"/>
                  </a:cubicBezTo>
                  <a:cubicBezTo>
                    <a:pt x="15628" y="241093"/>
                    <a:pt x="17915" y="241348"/>
                    <a:pt x="20074" y="241474"/>
                  </a:cubicBezTo>
                  <a:cubicBezTo>
                    <a:pt x="23122" y="241601"/>
                    <a:pt x="26044" y="241855"/>
                    <a:pt x="28711" y="243888"/>
                  </a:cubicBezTo>
                  <a:cubicBezTo>
                    <a:pt x="30617" y="245285"/>
                    <a:pt x="33157" y="248207"/>
                    <a:pt x="35825" y="251509"/>
                  </a:cubicBezTo>
                  <a:lnTo>
                    <a:pt x="35825" y="251509"/>
                  </a:lnTo>
                  <a:cubicBezTo>
                    <a:pt x="39381" y="255955"/>
                    <a:pt x="43446" y="261544"/>
                    <a:pt x="45860" y="265228"/>
                  </a:cubicBezTo>
                  <a:cubicBezTo>
                    <a:pt x="48146" y="268658"/>
                    <a:pt x="51703" y="268022"/>
                    <a:pt x="57419" y="267134"/>
                  </a:cubicBezTo>
                  <a:cubicBezTo>
                    <a:pt x="58689" y="266879"/>
                    <a:pt x="60214" y="266753"/>
                    <a:pt x="61357" y="266498"/>
                  </a:cubicBezTo>
                  <a:lnTo>
                    <a:pt x="65422" y="265990"/>
                  </a:lnTo>
                  <a:cubicBezTo>
                    <a:pt x="73170" y="264974"/>
                    <a:pt x="79140" y="264085"/>
                    <a:pt x="83205" y="263958"/>
                  </a:cubicBezTo>
                  <a:cubicBezTo>
                    <a:pt x="86889" y="263831"/>
                    <a:pt x="89810" y="265863"/>
                    <a:pt x="92097" y="269674"/>
                  </a:cubicBezTo>
                  <a:cubicBezTo>
                    <a:pt x="93875" y="272596"/>
                    <a:pt x="95400" y="276660"/>
                    <a:pt x="96797" y="281487"/>
                  </a:cubicBezTo>
                  <a:cubicBezTo>
                    <a:pt x="98194" y="286060"/>
                    <a:pt x="99337" y="290506"/>
                    <a:pt x="100227" y="294444"/>
                  </a:cubicBezTo>
                  <a:cubicBezTo>
                    <a:pt x="101116" y="298636"/>
                    <a:pt x="101751" y="302573"/>
                    <a:pt x="101751" y="305876"/>
                  </a:cubicBezTo>
                  <a:cubicBezTo>
                    <a:pt x="101751" y="309941"/>
                    <a:pt x="97559" y="318960"/>
                    <a:pt x="93494" y="327852"/>
                  </a:cubicBezTo>
                  <a:cubicBezTo>
                    <a:pt x="90065" y="335473"/>
                    <a:pt x="86508" y="342840"/>
                    <a:pt x="86254" y="345508"/>
                  </a:cubicBezTo>
                  <a:cubicBezTo>
                    <a:pt x="85746" y="350716"/>
                    <a:pt x="87905" y="353638"/>
                    <a:pt x="91589" y="358337"/>
                  </a:cubicBezTo>
                  <a:lnTo>
                    <a:pt x="91843" y="358591"/>
                  </a:lnTo>
                  <a:cubicBezTo>
                    <a:pt x="94256" y="361640"/>
                    <a:pt x="98957" y="366467"/>
                    <a:pt x="103784" y="371167"/>
                  </a:cubicBezTo>
                  <a:cubicBezTo>
                    <a:pt x="107340" y="374724"/>
                    <a:pt x="110897" y="378153"/>
                    <a:pt x="113691" y="381202"/>
                  </a:cubicBezTo>
                  <a:cubicBezTo>
                    <a:pt x="117121" y="385013"/>
                    <a:pt x="118518" y="388315"/>
                    <a:pt x="119788" y="391364"/>
                  </a:cubicBezTo>
                  <a:cubicBezTo>
                    <a:pt x="120932" y="394031"/>
                    <a:pt x="121948" y="396318"/>
                    <a:pt x="124234" y="398096"/>
                  </a:cubicBezTo>
                  <a:cubicBezTo>
                    <a:pt x="125886" y="399367"/>
                    <a:pt x="127283" y="399874"/>
                    <a:pt x="128172" y="400002"/>
                  </a:cubicBezTo>
                  <a:cubicBezTo>
                    <a:pt x="128426" y="400002"/>
                    <a:pt x="128553" y="400002"/>
                    <a:pt x="128553" y="400002"/>
                  </a:cubicBezTo>
                  <a:cubicBezTo>
                    <a:pt x="128553" y="400002"/>
                    <a:pt x="128553" y="400002"/>
                    <a:pt x="128553" y="400002"/>
                  </a:cubicBezTo>
                  <a:cubicBezTo>
                    <a:pt x="128807" y="399621"/>
                    <a:pt x="128934" y="399112"/>
                    <a:pt x="128934" y="398350"/>
                  </a:cubicBezTo>
                  <a:cubicBezTo>
                    <a:pt x="128934" y="396445"/>
                    <a:pt x="128934" y="394159"/>
                    <a:pt x="128680" y="391618"/>
                  </a:cubicBezTo>
                  <a:cubicBezTo>
                    <a:pt x="128426" y="387426"/>
                    <a:pt x="128045" y="382980"/>
                    <a:pt x="128680" y="379043"/>
                  </a:cubicBezTo>
                  <a:cubicBezTo>
                    <a:pt x="129315" y="375740"/>
                    <a:pt x="130077" y="372564"/>
                    <a:pt x="131728" y="369516"/>
                  </a:cubicBezTo>
                  <a:cubicBezTo>
                    <a:pt x="133507" y="366340"/>
                    <a:pt x="136048" y="363672"/>
                    <a:pt x="139858" y="361767"/>
                  </a:cubicBezTo>
                  <a:cubicBezTo>
                    <a:pt x="142780" y="360370"/>
                    <a:pt x="145193" y="359735"/>
                    <a:pt x="147480" y="359227"/>
                  </a:cubicBezTo>
                  <a:cubicBezTo>
                    <a:pt x="150402" y="358465"/>
                    <a:pt x="153577" y="357829"/>
                    <a:pt x="157896" y="355035"/>
                  </a:cubicBezTo>
                  <a:cubicBezTo>
                    <a:pt x="160945" y="353129"/>
                    <a:pt x="162977" y="349446"/>
                    <a:pt x="163993" y="345254"/>
                  </a:cubicBezTo>
                  <a:cubicBezTo>
                    <a:pt x="165263" y="340173"/>
                    <a:pt x="165009" y="334457"/>
                    <a:pt x="163612" y="329884"/>
                  </a:cubicBezTo>
                  <a:lnTo>
                    <a:pt x="163612" y="329884"/>
                  </a:lnTo>
                  <a:cubicBezTo>
                    <a:pt x="162850" y="327216"/>
                    <a:pt x="161833" y="325311"/>
                    <a:pt x="161071" y="323533"/>
                  </a:cubicBezTo>
                  <a:cubicBezTo>
                    <a:pt x="158658" y="318197"/>
                    <a:pt x="157133" y="314895"/>
                    <a:pt x="160691" y="306765"/>
                  </a:cubicBezTo>
                  <a:cubicBezTo>
                    <a:pt x="162850" y="301811"/>
                    <a:pt x="164501" y="296476"/>
                    <a:pt x="165136" y="291522"/>
                  </a:cubicBezTo>
                </a:path>
              </a:pathLst>
            </a:custGeom>
            <a:solidFill>
              <a:srgbClr val="00B5AD"/>
            </a:solidFill>
            <a:ln w="12700" cap="flat">
              <a:noFill/>
              <a:prstDash val="solid"/>
              <a:miter/>
            </a:ln>
          </p:spPr>
          <p:txBody>
            <a:bodyPr rtlCol="0" anchor="ctr"/>
            <a:lstStyle/>
            <a:p>
              <a:endParaRPr lang="en-GB"/>
            </a:p>
          </p:txBody>
        </p:sp>
        <p:sp>
          <p:nvSpPr>
            <p:cNvPr id="1511" name="Freeform: Shape 1510">
              <a:extLst>
                <a:ext uri="{FF2B5EF4-FFF2-40B4-BE49-F238E27FC236}">
                  <a16:creationId xmlns:a16="http://schemas.microsoft.com/office/drawing/2014/main" id="{39BF5DD4-EB2D-EB8D-7456-7D5C66731C6B}"/>
                </a:ext>
              </a:extLst>
            </p:cNvPr>
            <p:cNvSpPr/>
            <p:nvPr/>
          </p:nvSpPr>
          <p:spPr>
            <a:xfrm>
              <a:off x="11312662" y="1121463"/>
              <a:ext cx="341951" cy="337490"/>
            </a:xfrm>
            <a:custGeom>
              <a:avLst/>
              <a:gdLst>
                <a:gd name="connsiteX0" fmla="*/ 334584 w 341951"/>
                <a:gd name="connsiteY0" fmla="*/ 34424 h 337490"/>
                <a:gd name="connsiteX1" fmla="*/ 331536 w 341951"/>
                <a:gd name="connsiteY1" fmla="*/ 28708 h 337490"/>
                <a:gd name="connsiteX2" fmla="*/ 327217 w 341951"/>
                <a:gd name="connsiteY2" fmla="*/ 21594 h 337490"/>
                <a:gd name="connsiteX3" fmla="*/ 322390 w 341951"/>
                <a:gd name="connsiteY3" fmla="*/ 11432 h 337490"/>
                <a:gd name="connsiteX4" fmla="*/ 321627 w 341951"/>
                <a:gd name="connsiteY4" fmla="*/ 8511 h 337490"/>
                <a:gd name="connsiteX5" fmla="*/ 315530 w 341951"/>
                <a:gd name="connsiteY5" fmla="*/ 3430 h 337490"/>
                <a:gd name="connsiteX6" fmla="*/ 306257 w 341951"/>
                <a:gd name="connsiteY6" fmla="*/ 0 h 337490"/>
                <a:gd name="connsiteX7" fmla="*/ 304225 w 341951"/>
                <a:gd name="connsiteY7" fmla="*/ 1524 h 337490"/>
                <a:gd name="connsiteX8" fmla="*/ 303081 w 341951"/>
                <a:gd name="connsiteY8" fmla="*/ 5335 h 337490"/>
                <a:gd name="connsiteX9" fmla="*/ 302319 w 341951"/>
                <a:gd name="connsiteY9" fmla="*/ 12194 h 337490"/>
                <a:gd name="connsiteX10" fmla="*/ 295841 w 341951"/>
                <a:gd name="connsiteY10" fmla="*/ 29089 h 337490"/>
                <a:gd name="connsiteX11" fmla="*/ 286568 w 341951"/>
                <a:gd name="connsiteY11" fmla="*/ 31502 h 337490"/>
                <a:gd name="connsiteX12" fmla="*/ 277423 w 341951"/>
                <a:gd name="connsiteY12" fmla="*/ 34424 h 337490"/>
                <a:gd name="connsiteX13" fmla="*/ 270945 w 341951"/>
                <a:gd name="connsiteY13" fmla="*/ 43062 h 337490"/>
                <a:gd name="connsiteX14" fmla="*/ 257226 w 341951"/>
                <a:gd name="connsiteY14" fmla="*/ 57796 h 337490"/>
                <a:gd name="connsiteX15" fmla="*/ 243761 w 341951"/>
                <a:gd name="connsiteY15" fmla="*/ 58813 h 337490"/>
                <a:gd name="connsiteX16" fmla="*/ 212513 w 341951"/>
                <a:gd name="connsiteY16" fmla="*/ 61226 h 337490"/>
                <a:gd name="connsiteX17" fmla="*/ 210608 w 341951"/>
                <a:gd name="connsiteY17" fmla="*/ 61607 h 337490"/>
                <a:gd name="connsiteX18" fmla="*/ 210608 w 341951"/>
                <a:gd name="connsiteY18" fmla="*/ 61607 h 337490"/>
                <a:gd name="connsiteX19" fmla="*/ 210608 w 341951"/>
                <a:gd name="connsiteY19" fmla="*/ 61734 h 337490"/>
                <a:gd name="connsiteX20" fmla="*/ 211370 w 341951"/>
                <a:gd name="connsiteY20" fmla="*/ 63894 h 337490"/>
                <a:gd name="connsiteX21" fmla="*/ 214926 w 341951"/>
                <a:gd name="connsiteY21" fmla="*/ 69229 h 337490"/>
                <a:gd name="connsiteX22" fmla="*/ 220897 w 341951"/>
                <a:gd name="connsiteY22" fmla="*/ 83964 h 337490"/>
                <a:gd name="connsiteX23" fmla="*/ 220642 w 341951"/>
                <a:gd name="connsiteY23" fmla="*/ 86250 h 337490"/>
                <a:gd name="connsiteX24" fmla="*/ 213910 w 341951"/>
                <a:gd name="connsiteY24" fmla="*/ 100858 h 337490"/>
                <a:gd name="connsiteX25" fmla="*/ 204511 w 341951"/>
                <a:gd name="connsiteY25" fmla="*/ 103144 h 337490"/>
                <a:gd name="connsiteX26" fmla="*/ 194095 w 341951"/>
                <a:gd name="connsiteY26" fmla="*/ 103398 h 337490"/>
                <a:gd name="connsiteX27" fmla="*/ 176184 w 341951"/>
                <a:gd name="connsiteY27" fmla="*/ 100858 h 337490"/>
                <a:gd name="connsiteX28" fmla="*/ 166530 w 341951"/>
                <a:gd name="connsiteY28" fmla="*/ 99334 h 337490"/>
                <a:gd name="connsiteX29" fmla="*/ 154971 w 341951"/>
                <a:gd name="connsiteY29" fmla="*/ 89172 h 337490"/>
                <a:gd name="connsiteX30" fmla="*/ 147349 w 341951"/>
                <a:gd name="connsiteY30" fmla="*/ 80661 h 337490"/>
                <a:gd name="connsiteX31" fmla="*/ 141887 w 341951"/>
                <a:gd name="connsiteY31" fmla="*/ 79899 h 337490"/>
                <a:gd name="connsiteX32" fmla="*/ 134011 w 341951"/>
                <a:gd name="connsiteY32" fmla="*/ 85234 h 337490"/>
                <a:gd name="connsiteX33" fmla="*/ 117625 w 341951"/>
                <a:gd name="connsiteY33" fmla="*/ 107590 h 337490"/>
                <a:gd name="connsiteX34" fmla="*/ 97682 w 341951"/>
                <a:gd name="connsiteY34" fmla="*/ 133503 h 337490"/>
                <a:gd name="connsiteX35" fmla="*/ 86758 w 341951"/>
                <a:gd name="connsiteY35" fmla="*/ 135663 h 337490"/>
                <a:gd name="connsiteX36" fmla="*/ 86758 w 341951"/>
                <a:gd name="connsiteY36" fmla="*/ 135663 h 337490"/>
                <a:gd name="connsiteX37" fmla="*/ 80661 w 341951"/>
                <a:gd name="connsiteY37" fmla="*/ 136171 h 337490"/>
                <a:gd name="connsiteX38" fmla="*/ 76088 w 341951"/>
                <a:gd name="connsiteY38" fmla="*/ 139982 h 337490"/>
                <a:gd name="connsiteX39" fmla="*/ 65545 w 341951"/>
                <a:gd name="connsiteY39" fmla="*/ 150398 h 337490"/>
                <a:gd name="connsiteX40" fmla="*/ 26167 w 341951"/>
                <a:gd name="connsiteY40" fmla="*/ 174659 h 337490"/>
                <a:gd name="connsiteX41" fmla="*/ 17530 w 341951"/>
                <a:gd name="connsiteY41" fmla="*/ 179486 h 337490"/>
                <a:gd name="connsiteX42" fmla="*/ 3430 w 341951"/>
                <a:gd name="connsiteY42" fmla="*/ 191173 h 337490"/>
                <a:gd name="connsiteX43" fmla="*/ 0 w 341951"/>
                <a:gd name="connsiteY43" fmla="*/ 195873 h 337490"/>
                <a:gd name="connsiteX44" fmla="*/ 2921 w 341951"/>
                <a:gd name="connsiteY44" fmla="*/ 194602 h 337490"/>
                <a:gd name="connsiteX45" fmla="*/ 14227 w 341951"/>
                <a:gd name="connsiteY45" fmla="*/ 201843 h 337490"/>
                <a:gd name="connsiteX46" fmla="*/ 24135 w 341951"/>
                <a:gd name="connsiteY46" fmla="*/ 210099 h 337490"/>
                <a:gd name="connsiteX47" fmla="*/ 30359 w 341951"/>
                <a:gd name="connsiteY47" fmla="*/ 201208 h 337490"/>
                <a:gd name="connsiteX48" fmla="*/ 39632 w 341951"/>
                <a:gd name="connsiteY48" fmla="*/ 209210 h 337490"/>
                <a:gd name="connsiteX49" fmla="*/ 54621 w 341951"/>
                <a:gd name="connsiteY49" fmla="*/ 215434 h 337490"/>
                <a:gd name="connsiteX50" fmla="*/ 62370 w 341951"/>
                <a:gd name="connsiteY50" fmla="*/ 220261 h 337490"/>
                <a:gd name="connsiteX51" fmla="*/ 56653 w 341951"/>
                <a:gd name="connsiteY51" fmla="*/ 234615 h 337490"/>
                <a:gd name="connsiteX52" fmla="*/ 51699 w 341951"/>
                <a:gd name="connsiteY52" fmla="*/ 252399 h 337490"/>
                <a:gd name="connsiteX53" fmla="*/ 51699 w 341951"/>
                <a:gd name="connsiteY53" fmla="*/ 265228 h 337490"/>
                <a:gd name="connsiteX54" fmla="*/ 62878 w 341951"/>
                <a:gd name="connsiteY54" fmla="*/ 269039 h 337490"/>
                <a:gd name="connsiteX55" fmla="*/ 74945 w 341951"/>
                <a:gd name="connsiteY55" fmla="*/ 273739 h 337490"/>
                <a:gd name="connsiteX56" fmla="*/ 72277 w 341951"/>
                <a:gd name="connsiteY56" fmla="*/ 276279 h 337490"/>
                <a:gd name="connsiteX57" fmla="*/ 60845 w 341951"/>
                <a:gd name="connsiteY57" fmla="*/ 274755 h 337490"/>
                <a:gd name="connsiteX58" fmla="*/ 52843 w 341951"/>
                <a:gd name="connsiteY58" fmla="*/ 275136 h 337490"/>
                <a:gd name="connsiteX59" fmla="*/ 47762 w 341951"/>
                <a:gd name="connsiteY59" fmla="*/ 279836 h 337490"/>
                <a:gd name="connsiteX60" fmla="*/ 43824 w 341951"/>
                <a:gd name="connsiteY60" fmla="*/ 286187 h 337490"/>
                <a:gd name="connsiteX61" fmla="*/ 40648 w 341951"/>
                <a:gd name="connsiteY61" fmla="*/ 297620 h 337490"/>
                <a:gd name="connsiteX62" fmla="*/ 35186 w 341951"/>
                <a:gd name="connsiteY62" fmla="*/ 300668 h 337490"/>
                <a:gd name="connsiteX63" fmla="*/ 29088 w 341951"/>
                <a:gd name="connsiteY63" fmla="*/ 307909 h 337490"/>
                <a:gd name="connsiteX64" fmla="*/ 40775 w 341951"/>
                <a:gd name="connsiteY64" fmla="*/ 312863 h 337490"/>
                <a:gd name="connsiteX65" fmla="*/ 47507 w 341951"/>
                <a:gd name="connsiteY65" fmla="*/ 320865 h 337490"/>
                <a:gd name="connsiteX66" fmla="*/ 60083 w 341951"/>
                <a:gd name="connsiteY66" fmla="*/ 321754 h 337490"/>
                <a:gd name="connsiteX67" fmla="*/ 71134 w 341951"/>
                <a:gd name="connsiteY67" fmla="*/ 323660 h 337490"/>
                <a:gd name="connsiteX68" fmla="*/ 74183 w 341951"/>
                <a:gd name="connsiteY68" fmla="*/ 318452 h 337490"/>
                <a:gd name="connsiteX69" fmla="*/ 75326 w 341951"/>
                <a:gd name="connsiteY69" fmla="*/ 310703 h 337490"/>
                <a:gd name="connsiteX70" fmla="*/ 87013 w 341951"/>
                <a:gd name="connsiteY70" fmla="*/ 319214 h 337490"/>
                <a:gd name="connsiteX71" fmla="*/ 98699 w 341951"/>
                <a:gd name="connsiteY71" fmla="*/ 327471 h 337490"/>
                <a:gd name="connsiteX72" fmla="*/ 112418 w 341951"/>
                <a:gd name="connsiteY72" fmla="*/ 324422 h 337490"/>
                <a:gd name="connsiteX73" fmla="*/ 124993 w 341951"/>
                <a:gd name="connsiteY73" fmla="*/ 325311 h 337490"/>
                <a:gd name="connsiteX74" fmla="*/ 126009 w 341951"/>
                <a:gd name="connsiteY74" fmla="*/ 325946 h 337490"/>
                <a:gd name="connsiteX75" fmla="*/ 126644 w 341951"/>
                <a:gd name="connsiteY75" fmla="*/ 324676 h 337490"/>
                <a:gd name="connsiteX76" fmla="*/ 134266 w 341951"/>
                <a:gd name="connsiteY76" fmla="*/ 313371 h 337490"/>
                <a:gd name="connsiteX77" fmla="*/ 138330 w 341951"/>
                <a:gd name="connsiteY77" fmla="*/ 308544 h 337490"/>
                <a:gd name="connsiteX78" fmla="*/ 153574 w 341951"/>
                <a:gd name="connsiteY78" fmla="*/ 297366 h 337490"/>
                <a:gd name="connsiteX79" fmla="*/ 179994 w 341951"/>
                <a:gd name="connsiteY79" fmla="*/ 295206 h 337490"/>
                <a:gd name="connsiteX80" fmla="*/ 189775 w 341951"/>
                <a:gd name="connsiteY80" fmla="*/ 296222 h 337490"/>
                <a:gd name="connsiteX81" fmla="*/ 203875 w 341951"/>
                <a:gd name="connsiteY81" fmla="*/ 296222 h 337490"/>
                <a:gd name="connsiteX82" fmla="*/ 209083 w 341951"/>
                <a:gd name="connsiteY82" fmla="*/ 294063 h 337490"/>
                <a:gd name="connsiteX83" fmla="*/ 222039 w 341951"/>
                <a:gd name="connsiteY83" fmla="*/ 277423 h 337490"/>
                <a:gd name="connsiteX84" fmla="*/ 211624 w 341951"/>
                <a:gd name="connsiteY84" fmla="*/ 267769 h 337490"/>
                <a:gd name="connsiteX85" fmla="*/ 189013 w 341951"/>
                <a:gd name="connsiteY85" fmla="*/ 245666 h 337490"/>
                <a:gd name="connsiteX86" fmla="*/ 174659 w 341951"/>
                <a:gd name="connsiteY86" fmla="*/ 239188 h 337490"/>
                <a:gd name="connsiteX87" fmla="*/ 178089 w 341951"/>
                <a:gd name="connsiteY87" fmla="*/ 216705 h 337490"/>
                <a:gd name="connsiteX88" fmla="*/ 191935 w 341951"/>
                <a:gd name="connsiteY88" fmla="*/ 194094 h 337490"/>
                <a:gd name="connsiteX89" fmla="*/ 225215 w 341951"/>
                <a:gd name="connsiteY89" fmla="*/ 181011 h 337490"/>
                <a:gd name="connsiteX90" fmla="*/ 248207 w 341951"/>
                <a:gd name="connsiteY90" fmla="*/ 165387 h 337490"/>
                <a:gd name="connsiteX91" fmla="*/ 270310 w 341951"/>
                <a:gd name="connsiteY91" fmla="*/ 146460 h 337490"/>
                <a:gd name="connsiteX92" fmla="*/ 292665 w 341951"/>
                <a:gd name="connsiteY92" fmla="*/ 134266 h 337490"/>
                <a:gd name="connsiteX93" fmla="*/ 296095 w 341951"/>
                <a:gd name="connsiteY93" fmla="*/ 114704 h 337490"/>
                <a:gd name="connsiteX94" fmla="*/ 306893 w 341951"/>
                <a:gd name="connsiteY94" fmla="*/ 77866 h 337490"/>
                <a:gd name="connsiteX95" fmla="*/ 311338 w 341951"/>
                <a:gd name="connsiteY95" fmla="*/ 65164 h 337490"/>
                <a:gd name="connsiteX96" fmla="*/ 324549 w 341951"/>
                <a:gd name="connsiteY96" fmla="*/ 47761 h 337490"/>
                <a:gd name="connsiteX97" fmla="*/ 339030 w 341951"/>
                <a:gd name="connsiteY97" fmla="*/ 42172 h 337490"/>
                <a:gd name="connsiteX98" fmla="*/ 341951 w 341951"/>
                <a:gd name="connsiteY98" fmla="*/ 41918 h 337490"/>
                <a:gd name="connsiteX99" fmla="*/ 334076 w 341951"/>
                <a:gd name="connsiteY99" fmla="*/ 34297 h 337490"/>
                <a:gd name="connsiteX100" fmla="*/ 63005 w 341951"/>
                <a:gd name="connsiteY100" fmla="*/ 336108 h 337490"/>
                <a:gd name="connsiteX101" fmla="*/ 59956 w 341951"/>
                <a:gd name="connsiteY101" fmla="*/ 332043 h 337490"/>
                <a:gd name="connsiteX102" fmla="*/ 58432 w 341951"/>
                <a:gd name="connsiteY102" fmla="*/ 335981 h 337490"/>
                <a:gd name="connsiteX103" fmla="*/ 63005 w 341951"/>
                <a:gd name="connsiteY103" fmla="*/ 336108 h 337490"/>
                <a:gd name="connsiteX104" fmla="*/ 28073 w 341951"/>
                <a:gd name="connsiteY104" fmla="*/ 319341 h 337490"/>
                <a:gd name="connsiteX105" fmla="*/ 22357 w 341951"/>
                <a:gd name="connsiteY105" fmla="*/ 315403 h 337490"/>
                <a:gd name="connsiteX106" fmla="*/ 23373 w 341951"/>
                <a:gd name="connsiteY106" fmla="*/ 319976 h 337490"/>
                <a:gd name="connsiteX107" fmla="*/ 28073 w 341951"/>
                <a:gd name="connsiteY107" fmla="*/ 319341 h 33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1951" h="337490">
                  <a:moveTo>
                    <a:pt x="334584" y="34424"/>
                  </a:moveTo>
                  <a:cubicBezTo>
                    <a:pt x="333313" y="32264"/>
                    <a:pt x="332424" y="30359"/>
                    <a:pt x="331536" y="28708"/>
                  </a:cubicBezTo>
                  <a:cubicBezTo>
                    <a:pt x="330138" y="25913"/>
                    <a:pt x="328995" y="23500"/>
                    <a:pt x="327217" y="21594"/>
                  </a:cubicBezTo>
                  <a:cubicBezTo>
                    <a:pt x="324168" y="18292"/>
                    <a:pt x="323279" y="14989"/>
                    <a:pt x="322390" y="11432"/>
                  </a:cubicBezTo>
                  <a:cubicBezTo>
                    <a:pt x="322135" y="10543"/>
                    <a:pt x="321882" y="9527"/>
                    <a:pt x="321627" y="8511"/>
                  </a:cubicBezTo>
                  <a:cubicBezTo>
                    <a:pt x="321246" y="7241"/>
                    <a:pt x="318706" y="5335"/>
                    <a:pt x="315530" y="3430"/>
                  </a:cubicBezTo>
                  <a:cubicBezTo>
                    <a:pt x="312228" y="1524"/>
                    <a:pt x="308543" y="0"/>
                    <a:pt x="306257" y="0"/>
                  </a:cubicBezTo>
                  <a:cubicBezTo>
                    <a:pt x="304606" y="0"/>
                    <a:pt x="304479" y="508"/>
                    <a:pt x="304225" y="1524"/>
                  </a:cubicBezTo>
                  <a:cubicBezTo>
                    <a:pt x="303971" y="2541"/>
                    <a:pt x="303590" y="3811"/>
                    <a:pt x="303081" y="5335"/>
                  </a:cubicBezTo>
                  <a:cubicBezTo>
                    <a:pt x="302574" y="6732"/>
                    <a:pt x="302447" y="9273"/>
                    <a:pt x="302319" y="12194"/>
                  </a:cubicBezTo>
                  <a:cubicBezTo>
                    <a:pt x="301939" y="18927"/>
                    <a:pt x="301557" y="26421"/>
                    <a:pt x="295841" y="29089"/>
                  </a:cubicBezTo>
                  <a:cubicBezTo>
                    <a:pt x="293047" y="30359"/>
                    <a:pt x="289871" y="30867"/>
                    <a:pt x="286568" y="31502"/>
                  </a:cubicBezTo>
                  <a:cubicBezTo>
                    <a:pt x="282758" y="32137"/>
                    <a:pt x="278947" y="32900"/>
                    <a:pt x="277423" y="34424"/>
                  </a:cubicBezTo>
                  <a:cubicBezTo>
                    <a:pt x="276025" y="35694"/>
                    <a:pt x="273612" y="39251"/>
                    <a:pt x="270945" y="43062"/>
                  </a:cubicBezTo>
                  <a:cubicBezTo>
                    <a:pt x="266118" y="49921"/>
                    <a:pt x="260656" y="57542"/>
                    <a:pt x="257226" y="57796"/>
                  </a:cubicBezTo>
                  <a:cubicBezTo>
                    <a:pt x="256464" y="57796"/>
                    <a:pt x="250747" y="58305"/>
                    <a:pt x="243761" y="58813"/>
                  </a:cubicBezTo>
                  <a:cubicBezTo>
                    <a:pt x="231566" y="59829"/>
                    <a:pt x="215180" y="61099"/>
                    <a:pt x="212513" y="61226"/>
                  </a:cubicBezTo>
                  <a:cubicBezTo>
                    <a:pt x="211750" y="61226"/>
                    <a:pt x="211115" y="61353"/>
                    <a:pt x="210608" y="61607"/>
                  </a:cubicBezTo>
                  <a:cubicBezTo>
                    <a:pt x="210608" y="61607"/>
                    <a:pt x="210608" y="61607"/>
                    <a:pt x="210608" y="61607"/>
                  </a:cubicBezTo>
                  <a:cubicBezTo>
                    <a:pt x="210608" y="61607"/>
                    <a:pt x="210608" y="61607"/>
                    <a:pt x="210608" y="61734"/>
                  </a:cubicBezTo>
                  <a:cubicBezTo>
                    <a:pt x="210608" y="62242"/>
                    <a:pt x="210862" y="63004"/>
                    <a:pt x="211370" y="63894"/>
                  </a:cubicBezTo>
                  <a:cubicBezTo>
                    <a:pt x="212259" y="65545"/>
                    <a:pt x="213529" y="67323"/>
                    <a:pt x="214926" y="69229"/>
                  </a:cubicBezTo>
                  <a:cubicBezTo>
                    <a:pt x="218229" y="73802"/>
                    <a:pt x="221659" y="78501"/>
                    <a:pt x="220897" y="83964"/>
                  </a:cubicBezTo>
                  <a:cubicBezTo>
                    <a:pt x="220770" y="85234"/>
                    <a:pt x="220642" y="85742"/>
                    <a:pt x="220642" y="86250"/>
                  </a:cubicBezTo>
                  <a:cubicBezTo>
                    <a:pt x="219880" y="92474"/>
                    <a:pt x="219118" y="98190"/>
                    <a:pt x="213910" y="100858"/>
                  </a:cubicBezTo>
                  <a:cubicBezTo>
                    <a:pt x="211370" y="102255"/>
                    <a:pt x="208194" y="102890"/>
                    <a:pt x="204511" y="103144"/>
                  </a:cubicBezTo>
                  <a:cubicBezTo>
                    <a:pt x="201208" y="103398"/>
                    <a:pt x="197651" y="103398"/>
                    <a:pt x="194095" y="103398"/>
                  </a:cubicBezTo>
                  <a:cubicBezTo>
                    <a:pt x="189903" y="103398"/>
                    <a:pt x="182535" y="102001"/>
                    <a:pt x="176184" y="100858"/>
                  </a:cubicBezTo>
                  <a:cubicBezTo>
                    <a:pt x="171738" y="100096"/>
                    <a:pt x="167927" y="99334"/>
                    <a:pt x="166530" y="99334"/>
                  </a:cubicBezTo>
                  <a:cubicBezTo>
                    <a:pt x="162846" y="99334"/>
                    <a:pt x="159036" y="94380"/>
                    <a:pt x="154971" y="89172"/>
                  </a:cubicBezTo>
                  <a:cubicBezTo>
                    <a:pt x="151922" y="85234"/>
                    <a:pt x="148874" y="81169"/>
                    <a:pt x="147349" y="80661"/>
                  </a:cubicBezTo>
                  <a:cubicBezTo>
                    <a:pt x="145444" y="80026"/>
                    <a:pt x="143665" y="79518"/>
                    <a:pt x="141887" y="79899"/>
                  </a:cubicBezTo>
                  <a:cubicBezTo>
                    <a:pt x="139855" y="80407"/>
                    <a:pt x="137441" y="81804"/>
                    <a:pt x="134011" y="85234"/>
                  </a:cubicBezTo>
                  <a:cubicBezTo>
                    <a:pt x="130582" y="88663"/>
                    <a:pt x="124231" y="98063"/>
                    <a:pt x="117625" y="107590"/>
                  </a:cubicBezTo>
                  <a:cubicBezTo>
                    <a:pt x="109623" y="119277"/>
                    <a:pt x="101620" y="131090"/>
                    <a:pt x="97682" y="133503"/>
                  </a:cubicBezTo>
                  <a:cubicBezTo>
                    <a:pt x="93364" y="136298"/>
                    <a:pt x="90188" y="135917"/>
                    <a:pt x="86758" y="135663"/>
                  </a:cubicBezTo>
                  <a:lnTo>
                    <a:pt x="86758" y="135663"/>
                  </a:lnTo>
                  <a:cubicBezTo>
                    <a:pt x="84853" y="135536"/>
                    <a:pt x="82821" y="135282"/>
                    <a:pt x="80661" y="136171"/>
                  </a:cubicBezTo>
                  <a:cubicBezTo>
                    <a:pt x="78248" y="137060"/>
                    <a:pt x="77359" y="138203"/>
                    <a:pt x="76088" y="139982"/>
                  </a:cubicBezTo>
                  <a:cubicBezTo>
                    <a:pt x="74183" y="142395"/>
                    <a:pt x="71642" y="145571"/>
                    <a:pt x="65545" y="150398"/>
                  </a:cubicBezTo>
                  <a:cubicBezTo>
                    <a:pt x="55764" y="158019"/>
                    <a:pt x="40013" y="166911"/>
                    <a:pt x="26167" y="174659"/>
                  </a:cubicBezTo>
                  <a:cubicBezTo>
                    <a:pt x="22737" y="176565"/>
                    <a:pt x="19435" y="178470"/>
                    <a:pt x="17530" y="179486"/>
                  </a:cubicBezTo>
                  <a:cubicBezTo>
                    <a:pt x="11433" y="183043"/>
                    <a:pt x="6733" y="187108"/>
                    <a:pt x="3430" y="191173"/>
                  </a:cubicBezTo>
                  <a:cubicBezTo>
                    <a:pt x="2159" y="192824"/>
                    <a:pt x="1016" y="194348"/>
                    <a:pt x="0" y="195873"/>
                  </a:cubicBezTo>
                  <a:cubicBezTo>
                    <a:pt x="762" y="195492"/>
                    <a:pt x="1779" y="195110"/>
                    <a:pt x="2921" y="194602"/>
                  </a:cubicBezTo>
                  <a:cubicBezTo>
                    <a:pt x="9908" y="192189"/>
                    <a:pt x="10670" y="197397"/>
                    <a:pt x="14227" y="201843"/>
                  </a:cubicBezTo>
                  <a:cubicBezTo>
                    <a:pt x="17657" y="206162"/>
                    <a:pt x="20959" y="209464"/>
                    <a:pt x="24135" y="210099"/>
                  </a:cubicBezTo>
                  <a:cubicBezTo>
                    <a:pt x="27438" y="210735"/>
                    <a:pt x="26802" y="205526"/>
                    <a:pt x="30359" y="201208"/>
                  </a:cubicBezTo>
                  <a:cubicBezTo>
                    <a:pt x="34043" y="196889"/>
                    <a:pt x="34424" y="202478"/>
                    <a:pt x="39632" y="209210"/>
                  </a:cubicBezTo>
                  <a:cubicBezTo>
                    <a:pt x="44840" y="215943"/>
                    <a:pt x="49159" y="215943"/>
                    <a:pt x="54621" y="215434"/>
                  </a:cubicBezTo>
                  <a:cubicBezTo>
                    <a:pt x="60083" y="214926"/>
                    <a:pt x="62623" y="215689"/>
                    <a:pt x="62370" y="220261"/>
                  </a:cubicBezTo>
                  <a:cubicBezTo>
                    <a:pt x="62115" y="224834"/>
                    <a:pt x="59067" y="228010"/>
                    <a:pt x="56653" y="234615"/>
                  </a:cubicBezTo>
                  <a:cubicBezTo>
                    <a:pt x="54240" y="241094"/>
                    <a:pt x="52716" y="244777"/>
                    <a:pt x="51699" y="252399"/>
                  </a:cubicBezTo>
                  <a:cubicBezTo>
                    <a:pt x="50556" y="260020"/>
                    <a:pt x="49540" y="260147"/>
                    <a:pt x="51699" y="265228"/>
                  </a:cubicBezTo>
                  <a:cubicBezTo>
                    <a:pt x="53858" y="270309"/>
                    <a:pt x="58685" y="268658"/>
                    <a:pt x="62878" y="269039"/>
                  </a:cubicBezTo>
                  <a:cubicBezTo>
                    <a:pt x="67070" y="269420"/>
                    <a:pt x="73547" y="272088"/>
                    <a:pt x="74945" y="273739"/>
                  </a:cubicBezTo>
                  <a:cubicBezTo>
                    <a:pt x="76342" y="275390"/>
                    <a:pt x="74436" y="276152"/>
                    <a:pt x="72277" y="276279"/>
                  </a:cubicBezTo>
                  <a:cubicBezTo>
                    <a:pt x="70118" y="276279"/>
                    <a:pt x="66180" y="275898"/>
                    <a:pt x="60845" y="274755"/>
                  </a:cubicBezTo>
                  <a:cubicBezTo>
                    <a:pt x="55383" y="273612"/>
                    <a:pt x="55383" y="275136"/>
                    <a:pt x="52843" y="275136"/>
                  </a:cubicBezTo>
                  <a:cubicBezTo>
                    <a:pt x="50302" y="275136"/>
                    <a:pt x="49921" y="276915"/>
                    <a:pt x="47762" y="279836"/>
                  </a:cubicBezTo>
                  <a:cubicBezTo>
                    <a:pt x="45602" y="282758"/>
                    <a:pt x="45856" y="283266"/>
                    <a:pt x="43824" y="286187"/>
                  </a:cubicBezTo>
                  <a:cubicBezTo>
                    <a:pt x="41791" y="289109"/>
                    <a:pt x="42300" y="292158"/>
                    <a:pt x="40648" y="297620"/>
                  </a:cubicBezTo>
                  <a:cubicBezTo>
                    <a:pt x="38997" y="303082"/>
                    <a:pt x="38108" y="300414"/>
                    <a:pt x="35186" y="300668"/>
                  </a:cubicBezTo>
                  <a:cubicBezTo>
                    <a:pt x="32264" y="300922"/>
                    <a:pt x="27946" y="304352"/>
                    <a:pt x="29088" y="307909"/>
                  </a:cubicBezTo>
                  <a:cubicBezTo>
                    <a:pt x="30105" y="311338"/>
                    <a:pt x="32773" y="309687"/>
                    <a:pt x="40775" y="312863"/>
                  </a:cubicBezTo>
                  <a:cubicBezTo>
                    <a:pt x="48778" y="316165"/>
                    <a:pt x="42935" y="316927"/>
                    <a:pt x="47507" y="320865"/>
                  </a:cubicBezTo>
                  <a:cubicBezTo>
                    <a:pt x="52081" y="324803"/>
                    <a:pt x="52334" y="322008"/>
                    <a:pt x="60083" y="321754"/>
                  </a:cubicBezTo>
                  <a:cubicBezTo>
                    <a:pt x="67832" y="321500"/>
                    <a:pt x="67196" y="323914"/>
                    <a:pt x="71134" y="323660"/>
                  </a:cubicBezTo>
                  <a:cubicBezTo>
                    <a:pt x="75072" y="323406"/>
                    <a:pt x="75072" y="321754"/>
                    <a:pt x="74183" y="318452"/>
                  </a:cubicBezTo>
                  <a:cubicBezTo>
                    <a:pt x="73294" y="315149"/>
                    <a:pt x="71515" y="312609"/>
                    <a:pt x="75326" y="310703"/>
                  </a:cubicBezTo>
                  <a:cubicBezTo>
                    <a:pt x="79010" y="308798"/>
                    <a:pt x="80153" y="314133"/>
                    <a:pt x="87013" y="319214"/>
                  </a:cubicBezTo>
                  <a:cubicBezTo>
                    <a:pt x="93872" y="324168"/>
                    <a:pt x="94126" y="325057"/>
                    <a:pt x="98699" y="327471"/>
                  </a:cubicBezTo>
                  <a:cubicBezTo>
                    <a:pt x="103271" y="329884"/>
                    <a:pt x="109115" y="327471"/>
                    <a:pt x="112418" y="324422"/>
                  </a:cubicBezTo>
                  <a:cubicBezTo>
                    <a:pt x="115720" y="321373"/>
                    <a:pt x="120419" y="322898"/>
                    <a:pt x="124993" y="325311"/>
                  </a:cubicBezTo>
                  <a:cubicBezTo>
                    <a:pt x="125374" y="325565"/>
                    <a:pt x="125628" y="325692"/>
                    <a:pt x="126009" y="325946"/>
                  </a:cubicBezTo>
                  <a:cubicBezTo>
                    <a:pt x="126263" y="325565"/>
                    <a:pt x="126390" y="325057"/>
                    <a:pt x="126644" y="324676"/>
                  </a:cubicBezTo>
                  <a:cubicBezTo>
                    <a:pt x="128549" y="320992"/>
                    <a:pt x="130455" y="317436"/>
                    <a:pt x="134266" y="313371"/>
                  </a:cubicBezTo>
                  <a:cubicBezTo>
                    <a:pt x="136044" y="311465"/>
                    <a:pt x="137314" y="309941"/>
                    <a:pt x="138330" y="308544"/>
                  </a:cubicBezTo>
                  <a:cubicBezTo>
                    <a:pt x="141760" y="304225"/>
                    <a:pt x="143920" y="301557"/>
                    <a:pt x="153574" y="297366"/>
                  </a:cubicBezTo>
                  <a:cubicBezTo>
                    <a:pt x="163354" y="293174"/>
                    <a:pt x="170849" y="294063"/>
                    <a:pt x="179994" y="295206"/>
                  </a:cubicBezTo>
                  <a:cubicBezTo>
                    <a:pt x="183043" y="295587"/>
                    <a:pt x="186345" y="295968"/>
                    <a:pt x="189775" y="296222"/>
                  </a:cubicBezTo>
                  <a:cubicBezTo>
                    <a:pt x="196508" y="296603"/>
                    <a:pt x="200827" y="296603"/>
                    <a:pt x="203875" y="296222"/>
                  </a:cubicBezTo>
                  <a:cubicBezTo>
                    <a:pt x="206416" y="295841"/>
                    <a:pt x="207813" y="295206"/>
                    <a:pt x="209083" y="294063"/>
                  </a:cubicBezTo>
                  <a:cubicBezTo>
                    <a:pt x="210862" y="292539"/>
                    <a:pt x="216959" y="284282"/>
                    <a:pt x="222039" y="277423"/>
                  </a:cubicBezTo>
                  <a:cubicBezTo>
                    <a:pt x="218737" y="273866"/>
                    <a:pt x="215435" y="270563"/>
                    <a:pt x="211624" y="267769"/>
                  </a:cubicBezTo>
                  <a:cubicBezTo>
                    <a:pt x="199937" y="258623"/>
                    <a:pt x="196381" y="249985"/>
                    <a:pt x="189013" y="245666"/>
                  </a:cubicBezTo>
                  <a:cubicBezTo>
                    <a:pt x="181646" y="241348"/>
                    <a:pt x="178216" y="243507"/>
                    <a:pt x="174659" y="239188"/>
                  </a:cubicBezTo>
                  <a:cubicBezTo>
                    <a:pt x="171229" y="234869"/>
                    <a:pt x="177708" y="224453"/>
                    <a:pt x="178089" y="216705"/>
                  </a:cubicBezTo>
                  <a:cubicBezTo>
                    <a:pt x="178470" y="208829"/>
                    <a:pt x="182027" y="200191"/>
                    <a:pt x="191935" y="194094"/>
                  </a:cubicBezTo>
                  <a:cubicBezTo>
                    <a:pt x="201970" y="187997"/>
                    <a:pt x="211878" y="189775"/>
                    <a:pt x="225215" y="181011"/>
                  </a:cubicBezTo>
                  <a:cubicBezTo>
                    <a:pt x="238553" y="172246"/>
                    <a:pt x="240840" y="172119"/>
                    <a:pt x="248207" y="165387"/>
                  </a:cubicBezTo>
                  <a:cubicBezTo>
                    <a:pt x="255574" y="158654"/>
                    <a:pt x="262560" y="153192"/>
                    <a:pt x="270310" y="146460"/>
                  </a:cubicBezTo>
                  <a:cubicBezTo>
                    <a:pt x="278185" y="139728"/>
                    <a:pt x="288728" y="140236"/>
                    <a:pt x="292665" y="134266"/>
                  </a:cubicBezTo>
                  <a:cubicBezTo>
                    <a:pt x="296604" y="128422"/>
                    <a:pt x="295460" y="122325"/>
                    <a:pt x="296095" y="114704"/>
                  </a:cubicBezTo>
                  <a:cubicBezTo>
                    <a:pt x="296730" y="107082"/>
                    <a:pt x="300414" y="91077"/>
                    <a:pt x="306893" y="77866"/>
                  </a:cubicBezTo>
                  <a:cubicBezTo>
                    <a:pt x="313370" y="64656"/>
                    <a:pt x="309179" y="70118"/>
                    <a:pt x="311338" y="65164"/>
                  </a:cubicBezTo>
                  <a:cubicBezTo>
                    <a:pt x="313498" y="60210"/>
                    <a:pt x="317817" y="54367"/>
                    <a:pt x="324549" y="47761"/>
                  </a:cubicBezTo>
                  <a:cubicBezTo>
                    <a:pt x="331281" y="41283"/>
                    <a:pt x="334076" y="42172"/>
                    <a:pt x="339030" y="42172"/>
                  </a:cubicBezTo>
                  <a:cubicBezTo>
                    <a:pt x="339919" y="42172"/>
                    <a:pt x="340935" y="42172"/>
                    <a:pt x="341951" y="41918"/>
                  </a:cubicBezTo>
                  <a:cubicBezTo>
                    <a:pt x="338649" y="39505"/>
                    <a:pt x="335727" y="37091"/>
                    <a:pt x="334076" y="34297"/>
                  </a:cubicBezTo>
                  <a:moveTo>
                    <a:pt x="63005" y="336108"/>
                  </a:moveTo>
                  <a:cubicBezTo>
                    <a:pt x="65164" y="333695"/>
                    <a:pt x="63513" y="330646"/>
                    <a:pt x="59956" y="332043"/>
                  </a:cubicBezTo>
                  <a:cubicBezTo>
                    <a:pt x="57796" y="333060"/>
                    <a:pt x="57034" y="334838"/>
                    <a:pt x="58432" y="335981"/>
                  </a:cubicBezTo>
                  <a:cubicBezTo>
                    <a:pt x="59956" y="337124"/>
                    <a:pt x="60845" y="338649"/>
                    <a:pt x="63005" y="336108"/>
                  </a:cubicBezTo>
                  <a:moveTo>
                    <a:pt x="28073" y="319341"/>
                  </a:moveTo>
                  <a:cubicBezTo>
                    <a:pt x="29343" y="316800"/>
                    <a:pt x="24770" y="314641"/>
                    <a:pt x="22357" y="315403"/>
                  </a:cubicBezTo>
                  <a:cubicBezTo>
                    <a:pt x="20578" y="317309"/>
                    <a:pt x="20578" y="319341"/>
                    <a:pt x="23373" y="319976"/>
                  </a:cubicBezTo>
                  <a:cubicBezTo>
                    <a:pt x="26167" y="320611"/>
                    <a:pt x="26802" y="321881"/>
                    <a:pt x="28073" y="319341"/>
                  </a:cubicBezTo>
                </a:path>
              </a:pathLst>
            </a:custGeom>
            <a:solidFill>
              <a:schemeClr val="bg2"/>
            </a:solidFill>
            <a:ln w="12700" cap="flat">
              <a:noFill/>
              <a:prstDash val="solid"/>
              <a:miter/>
            </a:ln>
          </p:spPr>
          <p:txBody>
            <a:bodyPr rtlCol="0" anchor="ctr"/>
            <a:lstStyle/>
            <a:p>
              <a:endParaRPr lang="en-GB"/>
            </a:p>
          </p:txBody>
        </p:sp>
        <p:sp>
          <p:nvSpPr>
            <p:cNvPr id="1512" name="Freeform: Shape 1511">
              <a:extLst>
                <a:ext uri="{FF2B5EF4-FFF2-40B4-BE49-F238E27FC236}">
                  <a16:creationId xmlns:a16="http://schemas.microsoft.com/office/drawing/2014/main" id="{49A59EF1-F3A2-7CE1-3AB4-46364DE67C66}"/>
                </a:ext>
              </a:extLst>
            </p:cNvPr>
            <p:cNvSpPr/>
            <p:nvPr/>
          </p:nvSpPr>
          <p:spPr>
            <a:xfrm>
              <a:off x="5842549" y="479463"/>
              <a:ext cx="955517" cy="545858"/>
            </a:xfrm>
            <a:custGeom>
              <a:avLst/>
              <a:gdLst>
                <a:gd name="connsiteX0" fmla="*/ 565042 w 955517"/>
                <a:gd name="connsiteY0" fmla="*/ 6113 h 545858"/>
                <a:gd name="connsiteX1" fmla="*/ 546878 w 955517"/>
                <a:gd name="connsiteY1" fmla="*/ 8019 h 545858"/>
                <a:gd name="connsiteX2" fmla="*/ 538621 w 955517"/>
                <a:gd name="connsiteY2" fmla="*/ 14624 h 545858"/>
                <a:gd name="connsiteX3" fmla="*/ 523886 w 955517"/>
                <a:gd name="connsiteY3" fmla="*/ 23897 h 545858"/>
                <a:gd name="connsiteX4" fmla="*/ 510295 w 955517"/>
                <a:gd name="connsiteY4" fmla="*/ 20086 h 545858"/>
                <a:gd name="connsiteX5" fmla="*/ 506738 w 955517"/>
                <a:gd name="connsiteY5" fmla="*/ 17419 h 545858"/>
                <a:gd name="connsiteX6" fmla="*/ 496576 w 955517"/>
                <a:gd name="connsiteY6" fmla="*/ 22246 h 545858"/>
                <a:gd name="connsiteX7" fmla="*/ 490225 w 955517"/>
                <a:gd name="connsiteY7" fmla="*/ 22500 h 545858"/>
                <a:gd name="connsiteX8" fmla="*/ 470917 w 955517"/>
                <a:gd name="connsiteY8" fmla="*/ 24532 h 545858"/>
                <a:gd name="connsiteX9" fmla="*/ 450466 w 955517"/>
                <a:gd name="connsiteY9" fmla="*/ 44729 h 545858"/>
                <a:gd name="connsiteX10" fmla="*/ 449831 w 955517"/>
                <a:gd name="connsiteY10" fmla="*/ 45745 h 545858"/>
                <a:gd name="connsiteX11" fmla="*/ 449831 w 955517"/>
                <a:gd name="connsiteY11" fmla="*/ 45745 h 545858"/>
                <a:gd name="connsiteX12" fmla="*/ 447925 w 955517"/>
                <a:gd name="connsiteY12" fmla="*/ 58321 h 545858"/>
                <a:gd name="connsiteX13" fmla="*/ 443988 w 955517"/>
                <a:gd name="connsiteY13" fmla="*/ 74580 h 545858"/>
                <a:gd name="connsiteX14" fmla="*/ 428237 w 955517"/>
                <a:gd name="connsiteY14" fmla="*/ 70769 h 545858"/>
                <a:gd name="connsiteX15" fmla="*/ 419980 w 955517"/>
                <a:gd name="connsiteY15" fmla="*/ 65688 h 545858"/>
                <a:gd name="connsiteX16" fmla="*/ 407404 w 955517"/>
                <a:gd name="connsiteY16" fmla="*/ 68229 h 545858"/>
                <a:gd name="connsiteX17" fmla="*/ 377427 w 955517"/>
                <a:gd name="connsiteY17" fmla="*/ 70261 h 545858"/>
                <a:gd name="connsiteX18" fmla="*/ 364216 w 955517"/>
                <a:gd name="connsiteY18" fmla="*/ 59972 h 545858"/>
                <a:gd name="connsiteX19" fmla="*/ 358754 w 955517"/>
                <a:gd name="connsiteY19" fmla="*/ 56415 h 545858"/>
                <a:gd name="connsiteX20" fmla="*/ 351005 w 955517"/>
                <a:gd name="connsiteY20" fmla="*/ 60607 h 545858"/>
                <a:gd name="connsiteX21" fmla="*/ 336906 w 955517"/>
                <a:gd name="connsiteY21" fmla="*/ 66831 h 545858"/>
                <a:gd name="connsiteX22" fmla="*/ 323187 w 955517"/>
                <a:gd name="connsiteY22" fmla="*/ 59718 h 545858"/>
                <a:gd name="connsiteX23" fmla="*/ 312898 w 955517"/>
                <a:gd name="connsiteY23" fmla="*/ 53494 h 545858"/>
                <a:gd name="connsiteX24" fmla="*/ 301719 w 955517"/>
                <a:gd name="connsiteY24" fmla="*/ 56288 h 545858"/>
                <a:gd name="connsiteX25" fmla="*/ 280634 w 955517"/>
                <a:gd name="connsiteY25" fmla="*/ 59591 h 545858"/>
                <a:gd name="connsiteX26" fmla="*/ 263231 w 955517"/>
                <a:gd name="connsiteY26" fmla="*/ 53621 h 545858"/>
                <a:gd name="connsiteX27" fmla="*/ 242653 w 955517"/>
                <a:gd name="connsiteY27" fmla="*/ 45999 h 545858"/>
                <a:gd name="connsiteX28" fmla="*/ 210134 w 955517"/>
                <a:gd name="connsiteY28" fmla="*/ 38378 h 545858"/>
                <a:gd name="connsiteX29" fmla="*/ 168216 w 955517"/>
                <a:gd name="connsiteY29" fmla="*/ 33805 h 545858"/>
                <a:gd name="connsiteX30" fmla="*/ 141922 w 955517"/>
                <a:gd name="connsiteY30" fmla="*/ 33805 h 545858"/>
                <a:gd name="connsiteX31" fmla="*/ 123630 w 955517"/>
                <a:gd name="connsiteY31" fmla="*/ 36854 h 545858"/>
                <a:gd name="connsiteX32" fmla="*/ 108006 w 955517"/>
                <a:gd name="connsiteY32" fmla="*/ 45999 h 545858"/>
                <a:gd name="connsiteX33" fmla="*/ 99623 w 955517"/>
                <a:gd name="connsiteY33" fmla="*/ 52097 h 545858"/>
                <a:gd name="connsiteX34" fmla="*/ 85269 w 955517"/>
                <a:gd name="connsiteY34" fmla="*/ 58448 h 545858"/>
                <a:gd name="connsiteX35" fmla="*/ 74980 w 955517"/>
                <a:gd name="connsiteY35" fmla="*/ 60734 h 545858"/>
                <a:gd name="connsiteX36" fmla="*/ 80188 w 955517"/>
                <a:gd name="connsiteY36" fmla="*/ 71912 h 545858"/>
                <a:gd name="connsiteX37" fmla="*/ 86920 w 955517"/>
                <a:gd name="connsiteY37" fmla="*/ 82455 h 545858"/>
                <a:gd name="connsiteX38" fmla="*/ 96955 w 955517"/>
                <a:gd name="connsiteY38" fmla="*/ 99223 h 545858"/>
                <a:gd name="connsiteX39" fmla="*/ 95685 w 955517"/>
                <a:gd name="connsiteY39" fmla="*/ 107352 h 545858"/>
                <a:gd name="connsiteX40" fmla="*/ 94796 w 955517"/>
                <a:gd name="connsiteY40" fmla="*/ 112433 h 545858"/>
                <a:gd name="connsiteX41" fmla="*/ 96320 w 955517"/>
                <a:gd name="connsiteY41" fmla="*/ 118658 h 545858"/>
                <a:gd name="connsiteX42" fmla="*/ 97590 w 955517"/>
                <a:gd name="connsiteY42" fmla="*/ 131487 h 545858"/>
                <a:gd name="connsiteX43" fmla="*/ 90985 w 955517"/>
                <a:gd name="connsiteY43" fmla="*/ 141522 h 545858"/>
                <a:gd name="connsiteX44" fmla="*/ 78156 w 955517"/>
                <a:gd name="connsiteY44" fmla="*/ 148890 h 545858"/>
                <a:gd name="connsiteX45" fmla="*/ 65453 w 955517"/>
                <a:gd name="connsiteY45" fmla="*/ 157527 h 545858"/>
                <a:gd name="connsiteX46" fmla="*/ 51099 w 955517"/>
                <a:gd name="connsiteY46" fmla="*/ 171627 h 545858"/>
                <a:gd name="connsiteX47" fmla="*/ 41572 w 955517"/>
                <a:gd name="connsiteY47" fmla="*/ 182424 h 545858"/>
                <a:gd name="connsiteX48" fmla="*/ 28235 w 955517"/>
                <a:gd name="connsiteY48" fmla="*/ 195508 h 545858"/>
                <a:gd name="connsiteX49" fmla="*/ 28235 w 955517"/>
                <a:gd name="connsiteY49" fmla="*/ 195508 h 545858"/>
                <a:gd name="connsiteX50" fmla="*/ 27981 w 955517"/>
                <a:gd name="connsiteY50" fmla="*/ 195762 h 545858"/>
                <a:gd name="connsiteX51" fmla="*/ 24932 w 955517"/>
                <a:gd name="connsiteY51" fmla="*/ 205924 h 545858"/>
                <a:gd name="connsiteX52" fmla="*/ 25948 w 955517"/>
                <a:gd name="connsiteY52" fmla="*/ 217102 h 545858"/>
                <a:gd name="connsiteX53" fmla="*/ 28743 w 955517"/>
                <a:gd name="connsiteY53" fmla="*/ 225994 h 545858"/>
                <a:gd name="connsiteX54" fmla="*/ 18962 w 955517"/>
                <a:gd name="connsiteY54" fmla="*/ 240348 h 545858"/>
                <a:gd name="connsiteX55" fmla="*/ 17819 w 955517"/>
                <a:gd name="connsiteY55" fmla="*/ 240856 h 545858"/>
                <a:gd name="connsiteX56" fmla="*/ 9054 w 955517"/>
                <a:gd name="connsiteY56" fmla="*/ 251018 h 545858"/>
                <a:gd name="connsiteX57" fmla="*/ 6641 w 955517"/>
                <a:gd name="connsiteY57" fmla="*/ 254828 h 545858"/>
                <a:gd name="connsiteX58" fmla="*/ 2067 w 955517"/>
                <a:gd name="connsiteY58" fmla="*/ 262577 h 545858"/>
                <a:gd name="connsiteX59" fmla="*/ 35 w 955517"/>
                <a:gd name="connsiteY59" fmla="*/ 269944 h 545858"/>
                <a:gd name="connsiteX60" fmla="*/ 2957 w 955517"/>
                <a:gd name="connsiteY60" fmla="*/ 278074 h 545858"/>
                <a:gd name="connsiteX61" fmla="*/ 2957 w 955517"/>
                <a:gd name="connsiteY61" fmla="*/ 278074 h 545858"/>
                <a:gd name="connsiteX62" fmla="*/ 13373 w 955517"/>
                <a:gd name="connsiteY62" fmla="*/ 290141 h 545858"/>
                <a:gd name="connsiteX63" fmla="*/ 19851 w 955517"/>
                <a:gd name="connsiteY63" fmla="*/ 294460 h 545858"/>
                <a:gd name="connsiteX64" fmla="*/ 25440 w 955517"/>
                <a:gd name="connsiteY64" fmla="*/ 299033 h 545858"/>
                <a:gd name="connsiteX65" fmla="*/ 26075 w 955517"/>
                <a:gd name="connsiteY65" fmla="*/ 299922 h 545858"/>
                <a:gd name="connsiteX66" fmla="*/ 26075 w 955517"/>
                <a:gd name="connsiteY66" fmla="*/ 299922 h 545858"/>
                <a:gd name="connsiteX67" fmla="*/ 27981 w 955517"/>
                <a:gd name="connsiteY67" fmla="*/ 302844 h 545858"/>
                <a:gd name="connsiteX68" fmla="*/ 48050 w 955517"/>
                <a:gd name="connsiteY68" fmla="*/ 296239 h 545858"/>
                <a:gd name="connsiteX69" fmla="*/ 56942 w 955517"/>
                <a:gd name="connsiteY69" fmla="*/ 299033 h 545858"/>
                <a:gd name="connsiteX70" fmla="*/ 70153 w 955517"/>
                <a:gd name="connsiteY70" fmla="*/ 301828 h 545858"/>
                <a:gd name="connsiteX71" fmla="*/ 86920 w 955517"/>
                <a:gd name="connsiteY71" fmla="*/ 301320 h 545858"/>
                <a:gd name="connsiteX72" fmla="*/ 116390 w 955517"/>
                <a:gd name="connsiteY72" fmla="*/ 302844 h 545858"/>
                <a:gd name="connsiteX73" fmla="*/ 132649 w 955517"/>
                <a:gd name="connsiteY73" fmla="*/ 313260 h 545858"/>
                <a:gd name="connsiteX74" fmla="*/ 140906 w 955517"/>
                <a:gd name="connsiteY74" fmla="*/ 318595 h 545858"/>
                <a:gd name="connsiteX75" fmla="*/ 145733 w 955517"/>
                <a:gd name="connsiteY75" fmla="*/ 314784 h 545858"/>
                <a:gd name="connsiteX76" fmla="*/ 159197 w 955517"/>
                <a:gd name="connsiteY76" fmla="*/ 306528 h 545858"/>
                <a:gd name="connsiteX77" fmla="*/ 176981 w 955517"/>
                <a:gd name="connsiteY77" fmla="*/ 305638 h 545858"/>
                <a:gd name="connsiteX78" fmla="*/ 196162 w 955517"/>
                <a:gd name="connsiteY78" fmla="*/ 304622 h 545858"/>
                <a:gd name="connsiteX79" fmla="*/ 220551 w 955517"/>
                <a:gd name="connsiteY79" fmla="*/ 294841 h 545858"/>
                <a:gd name="connsiteX80" fmla="*/ 222329 w 955517"/>
                <a:gd name="connsiteY80" fmla="*/ 293952 h 545858"/>
                <a:gd name="connsiteX81" fmla="*/ 230077 w 955517"/>
                <a:gd name="connsiteY81" fmla="*/ 288490 h 545858"/>
                <a:gd name="connsiteX82" fmla="*/ 247988 w 955517"/>
                <a:gd name="connsiteY82" fmla="*/ 277820 h 545858"/>
                <a:gd name="connsiteX83" fmla="*/ 258658 w 955517"/>
                <a:gd name="connsiteY83" fmla="*/ 277185 h 545858"/>
                <a:gd name="connsiteX84" fmla="*/ 266915 w 955517"/>
                <a:gd name="connsiteY84" fmla="*/ 276931 h 545858"/>
                <a:gd name="connsiteX85" fmla="*/ 272123 w 955517"/>
                <a:gd name="connsiteY85" fmla="*/ 275915 h 545858"/>
                <a:gd name="connsiteX86" fmla="*/ 287874 w 955517"/>
                <a:gd name="connsiteY86" fmla="*/ 274136 h 545858"/>
                <a:gd name="connsiteX87" fmla="*/ 308833 w 955517"/>
                <a:gd name="connsiteY87" fmla="*/ 280360 h 545858"/>
                <a:gd name="connsiteX88" fmla="*/ 328395 w 955517"/>
                <a:gd name="connsiteY88" fmla="*/ 289887 h 545858"/>
                <a:gd name="connsiteX89" fmla="*/ 346559 w 955517"/>
                <a:gd name="connsiteY89" fmla="*/ 296747 h 545858"/>
                <a:gd name="connsiteX90" fmla="*/ 360278 w 955517"/>
                <a:gd name="connsiteY90" fmla="*/ 302209 h 545858"/>
                <a:gd name="connsiteX91" fmla="*/ 366757 w 955517"/>
                <a:gd name="connsiteY91" fmla="*/ 305638 h 545858"/>
                <a:gd name="connsiteX92" fmla="*/ 377299 w 955517"/>
                <a:gd name="connsiteY92" fmla="*/ 319611 h 545858"/>
                <a:gd name="connsiteX93" fmla="*/ 378189 w 955517"/>
                <a:gd name="connsiteY93" fmla="*/ 333965 h 545858"/>
                <a:gd name="connsiteX94" fmla="*/ 383397 w 955517"/>
                <a:gd name="connsiteY94" fmla="*/ 351876 h 545858"/>
                <a:gd name="connsiteX95" fmla="*/ 394448 w 955517"/>
                <a:gd name="connsiteY95" fmla="*/ 365594 h 545858"/>
                <a:gd name="connsiteX96" fmla="*/ 403213 w 955517"/>
                <a:gd name="connsiteY96" fmla="*/ 376518 h 545858"/>
                <a:gd name="connsiteX97" fmla="*/ 408040 w 955517"/>
                <a:gd name="connsiteY97" fmla="*/ 399129 h 545858"/>
                <a:gd name="connsiteX98" fmla="*/ 407531 w 955517"/>
                <a:gd name="connsiteY98" fmla="*/ 405861 h 545858"/>
                <a:gd name="connsiteX99" fmla="*/ 399656 w 955517"/>
                <a:gd name="connsiteY99" fmla="*/ 415007 h 545858"/>
                <a:gd name="connsiteX100" fmla="*/ 395718 w 955517"/>
                <a:gd name="connsiteY100" fmla="*/ 414499 h 545858"/>
                <a:gd name="connsiteX101" fmla="*/ 388732 w 955517"/>
                <a:gd name="connsiteY101" fmla="*/ 414118 h 545858"/>
                <a:gd name="connsiteX102" fmla="*/ 381237 w 955517"/>
                <a:gd name="connsiteY102" fmla="*/ 417674 h 545858"/>
                <a:gd name="connsiteX103" fmla="*/ 369551 w 955517"/>
                <a:gd name="connsiteY103" fmla="*/ 419834 h 545858"/>
                <a:gd name="connsiteX104" fmla="*/ 363708 w 955517"/>
                <a:gd name="connsiteY104" fmla="*/ 415261 h 545858"/>
                <a:gd name="connsiteX105" fmla="*/ 362311 w 955517"/>
                <a:gd name="connsiteY105" fmla="*/ 413864 h 545858"/>
                <a:gd name="connsiteX106" fmla="*/ 361548 w 955517"/>
                <a:gd name="connsiteY106" fmla="*/ 420596 h 545858"/>
                <a:gd name="connsiteX107" fmla="*/ 355324 w 955517"/>
                <a:gd name="connsiteY107" fmla="*/ 441047 h 545858"/>
                <a:gd name="connsiteX108" fmla="*/ 355324 w 955517"/>
                <a:gd name="connsiteY108" fmla="*/ 441047 h 545858"/>
                <a:gd name="connsiteX109" fmla="*/ 324711 w 955517"/>
                <a:gd name="connsiteY109" fmla="*/ 478519 h 545858"/>
                <a:gd name="connsiteX110" fmla="*/ 327505 w 955517"/>
                <a:gd name="connsiteY110" fmla="*/ 479917 h 545858"/>
                <a:gd name="connsiteX111" fmla="*/ 348719 w 955517"/>
                <a:gd name="connsiteY111" fmla="*/ 484871 h 545858"/>
                <a:gd name="connsiteX112" fmla="*/ 362311 w 955517"/>
                <a:gd name="connsiteY112" fmla="*/ 480171 h 545858"/>
                <a:gd name="connsiteX113" fmla="*/ 383270 w 955517"/>
                <a:gd name="connsiteY113" fmla="*/ 475471 h 545858"/>
                <a:gd name="connsiteX114" fmla="*/ 399148 w 955517"/>
                <a:gd name="connsiteY114" fmla="*/ 485633 h 545858"/>
                <a:gd name="connsiteX115" fmla="*/ 398258 w 955517"/>
                <a:gd name="connsiteY115" fmla="*/ 482330 h 545858"/>
                <a:gd name="connsiteX116" fmla="*/ 395718 w 955517"/>
                <a:gd name="connsiteY116" fmla="*/ 467595 h 545858"/>
                <a:gd name="connsiteX117" fmla="*/ 394829 w 955517"/>
                <a:gd name="connsiteY117" fmla="*/ 455020 h 545858"/>
                <a:gd name="connsiteX118" fmla="*/ 405245 w 955517"/>
                <a:gd name="connsiteY118" fmla="*/ 461117 h 545858"/>
                <a:gd name="connsiteX119" fmla="*/ 418710 w 955517"/>
                <a:gd name="connsiteY119" fmla="*/ 449431 h 545858"/>
                <a:gd name="connsiteX120" fmla="*/ 433445 w 955517"/>
                <a:gd name="connsiteY120" fmla="*/ 439015 h 545858"/>
                <a:gd name="connsiteX121" fmla="*/ 427347 w 955517"/>
                <a:gd name="connsiteY121" fmla="*/ 425931 h 545858"/>
                <a:gd name="connsiteX122" fmla="*/ 423028 w 955517"/>
                <a:gd name="connsiteY122" fmla="*/ 407258 h 545858"/>
                <a:gd name="connsiteX123" fmla="*/ 435096 w 955517"/>
                <a:gd name="connsiteY123" fmla="*/ 418945 h 545858"/>
                <a:gd name="connsiteX124" fmla="*/ 447290 w 955517"/>
                <a:gd name="connsiteY124" fmla="*/ 412466 h 545858"/>
                <a:gd name="connsiteX125" fmla="*/ 457706 w 955517"/>
                <a:gd name="connsiteY125" fmla="*/ 401669 h 545858"/>
                <a:gd name="connsiteX126" fmla="*/ 482095 w 955517"/>
                <a:gd name="connsiteY126" fmla="*/ 398367 h 545858"/>
                <a:gd name="connsiteX127" fmla="*/ 495306 w 955517"/>
                <a:gd name="connsiteY127" fmla="*/ 387316 h 545858"/>
                <a:gd name="connsiteX128" fmla="*/ 510041 w 955517"/>
                <a:gd name="connsiteY128" fmla="*/ 392269 h 545858"/>
                <a:gd name="connsiteX129" fmla="*/ 517408 w 955517"/>
                <a:gd name="connsiteY129" fmla="*/ 385918 h 545858"/>
                <a:gd name="connsiteX130" fmla="*/ 521092 w 955517"/>
                <a:gd name="connsiteY130" fmla="*/ 377281 h 545858"/>
                <a:gd name="connsiteX131" fmla="*/ 523251 w 955517"/>
                <a:gd name="connsiteY131" fmla="*/ 387951 h 545858"/>
                <a:gd name="connsiteX132" fmla="*/ 531254 w 955517"/>
                <a:gd name="connsiteY132" fmla="*/ 397223 h 545858"/>
                <a:gd name="connsiteX133" fmla="*/ 542305 w 955517"/>
                <a:gd name="connsiteY133" fmla="*/ 396842 h 545858"/>
                <a:gd name="connsiteX134" fmla="*/ 554499 w 955517"/>
                <a:gd name="connsiteY134" fmla="*/ 393540 h 545858"/>
                <a:gd name="connsiteX135" fmla="*/ 550435 w 955517"/>
                <a:gd name="connsiteY135" fmla="*/ 402813 h 545858"/>
                <a:gd name="connsiteX136" fmla="*/ 539129 w 955517"/>
                <a:gd name="connsiteY136" fmla="*/ 406750 h 545858"/>
                <a:gd name="connsiteX137" fmla="*/ 520711 w 955517"/>
                <a:gd name="connsiteY137" fmla="*/ 406496 h 545858"/>
                <a:gd name="connsiteX138" fmla="*/ 515757 w 955517"/>
                <a:gd name="connsiteY138" fmla="*/ 408021 h 545858"/>
                <a:gd name="connsiteX139" fmla="*/ 513851 w 955517"/>
                <a:gd name="connsiteY139" fmla="*/ 417166 h 545858"/>
                <a:gd name="connsiteX140" fmla="*/ 523251 w 955517"/>
                <a:gd name="connsiteY140" fmla="*/ 427837 h 545858"/>
                <a:gd name="connsiteX141" fmla="*/ 539129 w 955517"/>
                <a:gd name="connsiteY141" fmla="*/ 431901 h 545858"/>
                <a:gd name="connsiteX142" fmla="*/ 553229 w 955517"/>
                <a:gd name="connsiteY142" fmla="*/ 433680 h 545858"/>
                <a:gd name="connsiteX143" fmla="*/ 566694 w 955517"/>
                <a:gd name="connsiteY143" fmla="*/ 429615 h 545858"/>
                <a:gd name="connsiteX144" fmla="*/ 577999 w 955517"/>
                <a:gd name="connsiteY144" fmla="*/ 427455 h 545858"/>
                <a:gd name="connsiteX145" fmla="*/ 589050 w 955517"/>
                <a:gd name="connsiteY145" fmla="*/ 430758 h 545858"/>
                <a:gd name="connsiteX146" fmla="*/ 597307 w 955517"/>
                <a:gd name="connsiteY146" fmla="*/ 435331 h 545858"/>
                <a:gd name="connsiteX147" fmla="*/ 610517 w 955517"/>
                <a:gd name="connsiteY147" fmla="*/ 434061 h 545858"/>
                <a:gd name="connsiteX148" fmla="*/ 609247 w 955517"/>
                <a:gd name="connsiteY148" fmla="*/ 447525 h 545858"/>
                <a:gd name="connsiteX149" fmla="*/ 600355 w 955517"/>
                <a:gd name="connsiteY149" fmla="*/ 451209 h 545858"/>
                <a:gd name="connsiteX150" fmla="*/ 582953 w 955517"/>
                <a:gd name="connsiteY150" fmla="*/ 456417 h 545858"/>
                <a:gd name="connsiteX151" fmla="*/ 575204 w 955517"/>
                <a:gd name="connsiteY151" fmla="*/ 464420 h 545858"/>
                <a:gd name="connsiteX152" fmla="*/ 561740 w 955517"/>
                <a:gd name="connsiteY152" fmla="*/ 472041 h 545858"/>
                <a:gd name="connsiteX153" fmla="*/ 551578 w 955517"/>
                <a:gd name="connsiteY153" fmla="*/ 478519 h 545858"/>
                <a:gd name="connsiteX154" fmla="*/ 561359 w 955517"/>
                <a:gd name="connsiteY154" fmla="*/ 485887 h 545858"/>
                <a:gd name="connsiteX155" fmla="*/ 580667 w 955517"/>
                <a:gd name="connsiteY155" fmla="*/ 491349 h 545858"/>
                <a:gd name="connsiteX156" fmla="*/ 595402 w 955517"/>
                <a:gd name="connsiteY156" fmla="*/ 497192 h 545858"/>
                <a:gd name="connsiteX157" fmla="*/ 605817 w 955517"/>
                <a:gd name="connsiteY157" fmla="*/ 501765 h 545858"/>
                <a:gd name="connsiteX158" fmla="*/ 605309 w 955517"/>
                <a:gd name="connsiteY158" fmla="*/ 515103 h 545858"/>
                <a:gd name="connsiteX159" fmla="*/ 606834 w 955517"/>
                <a:gd name="connsiteY159" fmla="*/ 526535 h 545858"/>
                <a:gd name="connsiteX160" fmla="*/ 601626 w 955517"/>
                <a:gd name="connsiteY160" fmla="*/ 534156 h 545858"/>
                <a:gd name="connsiteX161" fmla="*/ 603150 w 955517"/>
                <a:gd name="connsiteY161" fmla="*/ 540381 h 545858"/>
                <a:gd name="connsiteX162" fmla="*/ 612931 w 955517"/>
                <a:gd name="connsiteY162" fmla="*/ 545843 h 545858"/>
                <a:gd name="connsiteX163" fmla="*/ 625252 w 955517"/>
                <a:gd name="connsiteY163" fmla="*/ 540381 h 545858"/>
                <a:gd name="connsiteX164" fmla="*/ 637447 w 955517"/>
                <a:gd name="connsiteY164" fmla="*/ 533902 h 545858"/>
                <a:gd name="connsiteX165" fmla="*/ 649641 w 955517"/>
                <a:gd name="connsiteY165" fmla="*/ 528313 h 545858"/>
                <a:gd name="connsiteX166" fmla="*/ 660312 w 955517"/>
                <a:gd name="connsiteY166" fmla="*/ 522470 h 545858"/>
                <a:gd name="connsiteX167" fmla="*/ 671616 w 955517"/>
                <a:gd name="connsiteY167" fmla="*/ 515484 h 545858"/>
                <a:gd name="connsiteX168" fmla="*/ 683176 w 955517"/>
                <a:gd name="connsiteY168" fmla="*/ 508370 h 545858"/>
                <a:gd name="connsiteX169" fmla="*/ 698545 w 955517"/>
                <a:gd name="connsiteY169" fmla="*/ 503416 h 545858"/>
                <a:gd name="connsiteX170" fmla="*/ 705024 w 955517"/>
                <a:gd name="connsiteY170" fmla="*/ 497319 h 545858"/>
                <a:gd name="connsiteX171" fmla="*/ 716329 w 955517"/>
                <a:gd name="connsiteY171" fmla="*/ 500368 h 545858"/>
                <a:gd name="connsiteX172" fmla="*/ 733224 w 955517"/>
                <a:gd name="connsiteY172" fmla="*/ 502146 h 545858"/>
                <a:gd name="connsiteX173" fmla="*/ 744656 w 955517"/>
                <a:gd name="connsiteY173" fmla="*/ 500368 h 545858"/>
                <a:gd name="connsiteX174" fmla="*/ 753929 w 955517"/>
                <a:gd name="connsiteY174" fmla="*/ 497573 h 545858"/>
                <a:gd name="connsiteX175" fmla="*/ 757358 w 955517"/>
                <a:gd name="connsiteY175" fmla="*/ 489190 h 545858"/>
                <a:gd name="connsiteX176" fmla="*/ 758882 w 955517"/>
                <a:gd name="connsiteY176" fmla="*/ 485125 h 545858"/>
                <a:gd name="connsiteX177" fmla="*/ 746561 w 955517"/>
                <a:gd name="connsiteY177" fmla="*/ 484490 h 545858"/>
                <a:gd name="connsiteX178" fmla="*/ 727888 w 955517"/>
                <a:gd name="connsiteY178" fmla="*/ 481695 h 545858"/>
                <a:gd name="connsiteX179" fmla="*/ 717218 w 955517"/>
                <a:gd name="connsiteY179" fmla="*/ 485760 h 545858"/>
                <a:gd name="connsiteX180" fmla="*/ 706548 w 955517"/>
                <a:gd name="connsiteY180" fmla="*/ 485506 h 545858"/>
                <a:gd name="connsiteX181" fmla="*/ 698038 w 955517"/>
                <a:gd name="connsiteY181" fmla="*/ 473565 h 545858"/>
                <a:gd name="connsiteX182" fmla="*/ 687876 w 955517"/>
                <a:gd name="connsiteY182" fmla="*/ 462514 h 545858"/>
                <a:gd name="connsiteX183" fmla="*/ 680889 w 955517"/>
                <a:gd name="connsiteY183" fmla="*/ 450574 h 545858"/>
                <a:gd name="connsiteX184" fmla="*/ 674792 w 955517"/>
                <a:gd name="connsiteY184" fmla="*/ 436474 h 545858"/>
                <a:gd name="connsiteX185" fmla="*/ 673903 w 955517"/>
                <a:gd name="connsiteY185" fmla="*/ 443207 h 545858"/>
                <a:gd name="connsiteX186" fmla="*/ 680381 w 955517"/>
                <a:gd name="connsiteY186" fmla="*/ 456671 h 545858"/>
                <a:gd name="connsiteX187" fmla="*/ 685717 w 955517"/>
                <a:gd name="connsiteY187" fmla="*/ 464928 h 545858"/>
                <a:gd name="connsiteX188" fmla="*/ 692956 w 955517"/>
                <a:gd name="connsiteY188" fmla="*/ 474328 h 545858"/>
                <a:gd name="connsiteX189" fmla="*/ 697530 w 955517"/>
                <a:gd name="connsiteY189" fmla="*/ 483473 h 545858"/>
                <a:gd name="connsiteX190" fmla="*/ 697530 w 955517"/>
                <a:gd name="connsiteY190" fmla="*/ 488936 h 545858"/>
                <a:gd name="connsiteX191" fmla="*/ 688384 w 955517"/>
                <a:gd name="connsiteY191" fmla="*/ 487919 h 545858"/>
                <a:gd name="connsiteX192" fmla="*/ 685335 w 955517"/>
                <a:gd name="connsiteY192" fmla="*/ 474709 h 545858"/>
                <a:gd name="connsiteX193" fmla="*/ 678602 w 955517"/>
                <a:gd name="connsiteY193" fmla="*/ 462387 h 545858"/>
                <a:gd name="connsiteX194" fmla="*/ 668187 w 955517"/>
                <a:gd name="connsiteY194" fmla="*/ 456798 h 545858"/>
                <a:gd name="connsiteX195" fmla="*/ 657135 w 955517"/>
                <a:gd name="connsiteY195" fmla="*/ 455655 h 545858"/>
                <a:gd name="connsiteX196" fmla="*/ 650149 w 955517"/>
                <a:gd name="connsiteY196" fmla="*/ 451082 h 545858"/>
                <a:gd name="connsiteX197" fmla="*/ 650149 w 955517"/>
                <a:gd name="connsiteY197" fmla="*/ 441047 h 545858"/>
                <a:gd name="connsiteX198" fmla="*/ 639987 w 955517"/>
                <a:gd name="connsiteY198" fmla="*/ 439904 h 545858"/>
                <a:gd name="connsiteX199" fmla="*/ 629190 w 955517"/>
                <a:gd name="connsiteY199" fmla="*/ 439523 h 545858"/>
                <a:gd name="connsiteX200" fmla="*/ 620679 w 955517"/>
                <a:gd name="connsiteY200" fmla="*/ 432155 h 545858"/>
                <a:gd name="connsiteX201" fmla="*/ 616996 w 955517"/>
                <a:gd name="connsiteY201" fmla="*/ 427963 h 545858"/>
                <a:gd name="connsiteX202" fmla="*/ 626903 w 955517"/>
                <a:gd name="connsiteY202" fmla="*/ 426185 h 545858"/>
                <a:gd name="connsiteX203" fmla="*/ 636430 w 955517"/>
                <a:gd name="connsiteY203" fmla="*/ 425550 h 545858"/>
                <a:gd name="connsiteX204" fmla="*/ 650022 w 955517"/>
                <a:gd name="connsiteY204" fmla="*/ 426058 h 545858"/>
                <a:gd name="connsiteX205" fmla="*/ 653452 w 955517"/>
                <a:gd name="connsiteY205" fmla="*/ 433807 h 545858"/>
                <a:gd name="connsiteX206" fmla="*/ 666027 w 955517"/>
                <a:gd name="connsiteY206" fmla="*/ 433426 h 545858"/>
                <a:gd name="connsiteX207" fmla="*/ 676825 w 955517"/>
                <a:gd name="connsiteY207" fmla="*/ 427074 h 545858"/>
                <a:gd name="connsiteX208" fmla="*/ 687241 w 955517"/>
                <a:gd name="connsiteY208" fmla="*/ 415388 h 545858"/>
                <a:gd name="connsiteX209" fmla="*/ 691305 w 955517"/>
                <a:gd name="connsiteY209" fmla="*/ 408021 h 545858"/>
                <a:gd name="connsiteX210" fmla="*/ 695243 w 955517"/>
                <a:gd name="connsiteY210" fmla="*/ 416912 h 545858"/>
                <a:gd name="connsiteX211" fmla="*/ 685081 w 955517"/>
                <a:gd name="connsiteY211" fmla="*/ 428472 h 545858"/>
                <a:gd name="connsiteX212" fmla="*/ 700070 w 955517"/>
                <a:gd name="connsiteY212" fmla="*/ 420215 h 545858"/>
                <a:gd name="connsiteX213" fmla="*/ 713789 w 955517"/>
                <a:gd name="connsiteY213" fmla="*/ 408910 h 545858"/>
                <a:gd name="connsiteX214" fmla="*/ 732969 w 955517"/>
                <a:gd name="connsiteY214" fmla="*/ 398113 h 545858"/>
                <a:gd name="connsiteX215" fmla="*/ 747323 w 955517"/>
                <a:gd name="connsiteY215" fmla="*/ 395699 h 545858"/>
                <a:gd name="connsiteX216" fmla="*/ 758374 w 955517"/>
                <a:gd name="connsiteY216" fmla="*/ 391126 h 545858"/>
                <a:gd name="connsiteX217" fmla="*/ 770950 w 955517"/>
                <a:gd name="connsiteY217" fmla="*/ 388713 h 545858"/>
                <a:gd name="connsiteX218" fmla="*/ 775777 w 955517"/>
                <a:gd name="connsiteY218" fmla="*/ 397223 h 545858"/>
                <a:gd name="connsiteX219" fmla="*/ 788734 w 955517"/>
                <a:gd name="connsiteY219" fmla="*/ 387697 h 545858"/>
                <a:gd name="connsiteX220" fmla="*/ 796482 w 955517"/>
                <a:gd name="connsiteY220" fmla="*/ 381345 h 545858"/>
                <a:gd name="connsiteX221" fmla="*/ 808803 w 955517"/>
                <a:gd name="connsiteY221" fmla="*/ 380202 h 545858"/>
                <a:gd name="connsiteX222" fmla="*/ 817314 w 955517"/>
                <a:gd name="connsiteY222" fmla="*/ 370421 h 545858"/>
                <a:gd name="connsiteX223" fmla="*/ 830906 w 955517"/>
                <a:gd name="connsiteY223" fmla="*/ 365848 h 545858"/>
                <a:gd name="connsiteX224" fmla="*/ 843989 w 955517"/>
                <a:gd name="connsiteY224" fmla="*/ 364578 h 545858"/>
                <a:gd name="connsiteX225" fmla="*/ 847292 w 955517"/>
                <a:gd name="connsiteY225" fmla="*/ 363562 h 545858"/>
                <a:gd name="connsiteX226" fmla="*/ 860376 w 955517"/>
                <a:gd name="connsiteY226" fmla="*/ 329773 h 545858"/>
                <a:gd name="connsiteX227" fmla="*/ 873332 w 955517"/>
                <a:gd name="connsiteY227" fmla="*/ 318849 h 545858"/>
                <a:gd name="connsiteX228" fmla="*/ 896070 w 955517"/>
                <a:gd name="connsiteY228" fmla="*/ 310973 h 545858"/>
                <a:gd name="connsiteX229" fmla="*/ 913472 w 955517"/>
                <a:gd name="connsiteY229" fmla="*/ 311609 h 545858"/>
                <a:gd name="connsiteX230" fmla="*/ 926555 w 955517"/>
                <a:gd name="connsiteY230" fmla="*/ 312371 h 545858"/>
                <a:gd name="connsiteX231" fmla="*/ 935574 w 955517"/>
                <a:gd name="connsiteY231" fmla="*/ 305511 h 545858"/>
                <a:gd name="connsiteX232" fmla="*/ 935574 w 955517"/>
                <a:gd name="connsiteY232" fmla="*/ 305511 h 545858"/>
                <a:gd name="connsiteX233" fmla="*/ 936464 w 955517"/>
                <a:gd name="connsiteY233" fmla="*/ 304114 h 545858"/>
                <a:gd name="connsiteX234" fmla="*/ 941671 w 955517"/>
                <a:gd name="connsiteY234" fmla="*/ 286458 h 545858"/>
                <a:gd name="connsiteX235" fmla="*/ 941671 w 955517"/>
                <a:gd name="connsiteY235" fmla="*/ 286077 h 545858"/>
                <a:gd name="connsiteX236" fmla="*/ 941671 w 955517"/>
                <a:gd name="connsiteY236" fmla="*/ 279344 h 545858"/>
                <a:gd name="connsiteX237" fmla="*/ 936844 w 955517"/>
                <a:gd name="connsiteY237" fmla="*/ 273374 h 545858"/>
                <a:gd name="connsiteX238" fmla="*/ 934558 w 955517"/>
                <a:gd name="connsiteY238" fmla="*/ 271215 h 545858"/>
                <a:gd name="connsiteX239" fmla="*/ 929604 w 955517"/>
                <a:gd name="connsiteY239" fmla="*/ 258512 h 545858"/>
                <a:gd name="connsiteX240" fmla="*/ 939004 w 955517"/>
                <a:gd name="connsiteY240" fmla="*/ 250764 h 545858"/>
                <a:gd name="connsiteX241" fmla="*/ 941671 w 955517"/>
                <a:gd name="connsiteY241" fmla="*/ 249493 h 545858"/>
                <a:gd name="connsiteX242" fmla="*/ 941671 w 955517"/>
                <a:gd name="connsiteY242" fmla="*/ 249493 h 545858"/>
                <a:gd name="connsiteX243" fmla="*/ 944593 w 955517"/>
                <a:gd name="connsiteY243" fmla="*/ 247588 h 545858"/>
                <a:gd name="connsiteX244" fmla="*/ 940909 w 955517"/>
                <a:gd name="connsiteY244" fmla="*/ 242634 h 545858"/>
                <a:gd name="connsiteX245" fmla="*/ 937353 w 955517"/>
                <a:gd name="connsiteY245" fmla="*/ 232472 h 545858"/>
                <a:gd name="connsiteX246" fmla="*/ 946880 w 955517"/>
                <a:gd name="connsiteY246" fmla="*/ 223199 h 545858"/>
                <a:gd name="connsiteX247" fmla="*/ 954120 w 955517"/>
                <a:gd name="connsiteY247" fmla="*/ 217229 h 545858"/>
                <a:gd name="connsiteX248" fmla="*/ 955517 w 955517"/>
                <a:gd name="connsiteY248" fmla="*/ 207956 h 545858"/>
                <a:gd name="connsiteX249" fmla="*/ 952723 w 955517"/>
                <a:gd name="connsiteY249" fmla="*/ 198937 h 545858"/>
                <a:gd name="connsiteX250" fmla="*/ 945991 w 955517"/>
                <a:gd name="connsiteY250" fmla="*/ 197921 h 545858"/>
                <a:gd name="connsiteX251" fmla="*/ 935574 w 955517"/>
                <a:gd name="connsiteY251" fmla="*/ 199446 h 545858"/>
                <a:gd name="connsiteX252" fmla="*/ 919823 w 955517"/>
                <a:gd name="connsiteY252" fmla="*/ 188394 h 545858"/>
                <a:gd name="connsiteX253" fmla="*/ 911567 w 955517"/>
                <a:gd name="connsiteY253" fmla="*/ 180900 h 545858"/>
                <a:gd name="connsiteX254" fmla="*/ 903945 w 955517"/>
                <a:gd name="connsiteY254" fmla="*/ 180011 h 545858"/>
                <a:gd name="connsiteX255" fmla="*/ 891624 w 955517"/>
                <a:gd name="connsiteY255" fmla="*/ 178359 h 545858"/>
                <a:gd name="connsiteX256" fmla="*/ 880192 w 955517"/>
                <a:gd name="connsiteY256" fmla="*/ 173151 h 545858"/>
                <a:gd name="connsiteX257" fmla="*/ 868886 w 955517"/>
                <a:gd name="connsiteY257" fmla="*/ 169087 h 545858"/>
                <a:gd name="connsiteX258" fmla="*/ 858851 w 955517"/>
                <a:gd name="connsiteY258" fmla="*/ 170357 h 545858"/>
                <a:gd name="connsiteX259" fmla="*/ 842338 w 955517"/>
                <a:gd name="connsiteY259" fmla="*/ 170738 h 545858"/>
                <a:gd name="connsiteX260" fmla="*/ 828873 w 955517"/>
                <a:gd name="connsiteY260" fmla="*/ 160068 h 545858"/>
                <a:gd name="connsiteX261" fmla="*/ 823665 w 955517"/>
                <a:gd name="connsiteY261" fmla="*/ 153335 h 545858"/>
                <a:gd name="connsiteX262" fmla="*/ 818203 w 955517"/>
                <a:gd name="connsiteY262" fmla="*/ 147238 h 545858"/>
                <a:gd name="connsiteX263" fmla="*/ 805374 w 955517"/>
                <a:gd name="connsiteY263" fmla="*/ 139236 h 545858"/>
                <a:gd name="connsiteX264" fmla="*/ 786066 w 955517"/>
                <a:gd name="connsiteY264" fmla="*/ 143554 h 545858"/>
                <a:gd name="connsiteX265" fmla="*/ 762820 w 955517"/>
                <a:gd name="connsiteY265" fmla="*/ 148509 h 545858"/>
                <a:gd name="connsiteX266" fmla="*/ 746561 w 955517"/>
                <a:gd name="connsiteY266" fmla="*/ 144190 h 545858"/>
                <a:gd name="connsiteX267" fmla="*/ 738813 w 955517"/>
                <a:gd name="connsiteY267" fmla="*/ 141395 h 545858"/>
                <a:gd name="connsiteX268" fmla="*/ 730429 w 955517"/>
                <a:gd name="connsiteY268" fmla="*/ 142538 h 545858"/>
                <a:gd name="connsiteX269" fmla="*/ 713789 w 955517"/>
                <a:gd name="connsiteY269" fmla="*/ 143046 h 545858"/>
                <a:gd name="connsiteX270" fmla="*/ 702865 w 955517"/>
                <a:gd name="connsiteY270" fmla="*/ 127041 h 545858"/>
                <a:gd name="connsiteX271" fmla="*/ 700959 w 955517"/>
                <a:gd name="connsiteY271" fmla="*/ 118785 h 545858"/>
                <a:gd name="connsiteX272" fmla="*/ 698292 w 955517"/>
                <a:gd name="connsiteY272" fmla="*/ 105955 h 545858"/>
                <a:gd name="connsiteX273" fmla="*/ 696894 w 955517"/>
                <a:gd name="connsiteY273" fmla="*/ 95793 h 545858"/>
                <a:gd name="connsiteX274" fmla="*/ 690289 w 955517"/>
                <a:gd name="connsiteY274" fmla="*/ 88045 h 545858"/>
                <a:gd name="connsiteX275" fmla="*/ 677714 w 955517"/>
                <a:gd name="connsiteY275" fmla="*/ 86012 h 545858"/>
                <a:gd name="connsiteX276" fmla="*/ 657135 w 955517"/>
                <a:gd name="connsiteY276" fmla="*/ 84996 h 545858"/>
                <a:gd name="connsiteX277" fmla="*/ 654468 w 955517"/>
                <a:gd name="connsiteY277" fmla="*/ 84742 h 545858"/>
                <a:gd name="connsiteX278" fmla="*/ 639733 w 955517"/>
                <a:gd name="connsiteY278" fmla="*/ 69880 h 545858"/>
                <a:gd name="connsiteX279" fmla="*/ 639733 w 955517"/>
                <a:gd name="connsiteY279" fmla="*/ 69372 h 545858"/>
                <a:gd name="connsiteX280" fmla="*/ 637447 w 955517"/>
                <a:gd name="connsiteY280" fmla="*/ 62513 h 545858"/>
                <a:gd name="connsiteX281" fmla="*/ 637066 w 955517"/>
                <a:gd name="connsiteY281" fmla="*/ 46634 h 545858"/>
                <a:gd name="connsiteX282" fmla="*/ 640622 w 955517"/>
                <a:gd name="connsiteY282" fmla="*/ 43205 h 545858"/>
                <a:gd name="connsiteX283" fmla="*/ 643544 w 955517"/>
                <a:gd name="connsiteY283" fmla="*/ 40283 h 545858"/>
                <a:gd name="connsiteX284" fmla="*/ 642528 w 955517"/>
                <a:gd name="connsiteY284" fmla="*/ 36981 h 545858"/>
                <a:gd name="connsiteX285" fmla="*/ 639606 w 955517"/>
                <a:gd name="connsiteY285" fmla="*/ 34694 h 545858"/>
                <a:gd name="connsiteX286" fmla="*/ 627920 w 955517"/>
                <a:gd name="connsiteY286" fmla="*/ 18689 h 545858"/>
                <a:gd name="connsiteX287" fmla="*/ 627920 w 955517"/>
                <a:gd name="connsiteY287" fmla="*/ 18689 h 545858"/>
                <a:gd name="connsiteX288" fmla="*/ 627920 w 955517"/>
                <a:gd name="connsiteY288" fmla="*/ 18689 h 545858"/>
                <a:gd name="connsiteX289" fmla="*/ 624998 w 955517"/>
                <a:gd name="connsiteY289" fmla="*/ 11449 h 545858"/>
                <a:gd name="connsiteX290" fmla="*/ 618012 w 955517"/>
                <a:gd name="connsiteY290" fmla="*/ 6622 h 545858"/>
                <a:gd name="connsiteX291" fmla="*/ 616106 w 955517"/>
                <a:gd name="connsiteY291" fmla="*/ 5478 h 545858"/>
                <a:gd name="connsiteX292" fmla="*/ 605691 w 955517"/>
                <a:gd name="connsiteY292" fmla="*/ 270 h 545858"/>
                <a:gd name="connsiteX293" fmla="*/ 600228 w 955517"/>
                <a:gd name="connsiteY293" fmla="*/ 651 h 545858"/>
                <a:gd name="connsiteX294" fmla="*/ 596799 w 955517"/>
                <a:gd name="connsiteY294" fmla="*/ 1668 h 545858"/>
                <a:gd name="connsiteX295" fmla="*/ 596799 w 955517"/>
                <a:gd name="connsiteY295" fmla="*/ 1668 h 545858"/>
                <a:gd name="connsiteX296" fmla="*/ 571266 w 955517"/>
                <a:gd name="connsiteY296" fmla="*/ 6367 h 545858"/>
                <a:gd name="connsiteX297" fmla="*/ 564788 w 955517"/>
                <a:gd name="connsiteY297" fmla="*/ 6113 h 54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955517" h="545858">
                  <a:moveTo>
                    <a:pt x="565042" y="6113"/>
                  </a:moveTo>
                  <a:cubicBezTo>
                    <a:pt x="557421" y="5859"/>
                    <a:pt x="552340" y="5732"/>
                    <a:pt x="546878" y="8019"/>
                  </a:cubicBezTo>
                  <a:cubicBezTo>
                    <a:pt x="544210" y="9162"/>
                    <a:pt x="541416" y="11830"/>
                    <a:pt x="538621" y="14624"/>
                  </a:cubicBezTo>
                  <a:cubicBezTo>
                    <a:pt x="534175" y="18943"/>
                    <a:pt x="529857" y="23262"/>
                    <a:pt x="523886" y="23897"/>
                  </a:cubicBezTo>
                  <a:cubicBezTo>
                    <a:pt x="518932" y="24405"/>
                    <a:pt x="514486" y="23008"/>
                    <a:pt x="510295" y="20086"/>
                  </a:cubicBezTo>
                  <a:cubicBezTo>
                    <a:pt x="509151" y="19324"/>
                    <a:pt x="508008" y="18435"/>
                    <a:pt x="506738" y="17419"/>
                  </a:cubicBezTo>
                  <a:cubicBezTo>
                    <a:pt x="504197" y="19197"/>
                    <a:pt x="499878" y="21738"/>
                    <a:pt x="496576" y="22246"/>
                  </a:cubicBezTo>
                  <a:cubicBezTo>
                    <a:pt x="495051" y="22500"/>
                    <a:pt x="492892" y="22500"/>
                    <a:pt x="490225" y="22500"/>
                  </a:cubicBezTo>
                  <a:cubicBezTo>
                    <a:pt x="485144" y="22500"/>
                    <a:pt x="478157" y="22754"/>
                    <a:pt x="470917" y="24532"/>
                  </a:cubicBezTo>
                  <a:cubicBezTo>
                    <a:pt x="461644" y="26819"/>
                    <a:pt x="454149" y="38759"/>
                    <a:pt x="450466" y="44729"/>
                  </a:cubicBezTo>
                  <a:lnTo>
                    <a:pt x="449831" y="45745"/>
                  </a:lnTo>
                  <a:lnTo>
                    <a:pt x="449831" y="45745"/>
                  </a:lnTo>
                  <a:cubicBezTo>
                    <a:pt x="448560" y="47778"/>
                    <a:pt x="448306" y="53113"/>
                    <a:pt x="447925" y="58321"/>
                  </a:cubicBezTo>
                  <a:cubicBezTo>
                    <a:pt x="447544" y="65053"/>
                    <a:pt x="447163" y="71658"/>
                    <a:pt x="443988" y="74580"/>
                  </a:cubicBezTo>
                  <a:cubicBezTo>
                    <a:pt x="439415" y="78772"/>
                    <a:pt x="434080" y="74961"/>
                    <a:pt x="428237" y="70769"/>
                  </a:cubicBezTo>
                  <a:cubicBezTo>
                    <a:pt x="425569" y="68864"/>
                    <a:pt x="422647" y="66704"/>
                    <a:pt x="419980" y="65688"/>
                  </a:cubicBezTo>
                  <a:cubicBezTo>
                    <a:pt x="417948" y="64926"/>
                    <a:pt x="412993" y="66450"/>
                    <a:pt x="407404" y="68229"/>
                  </a:cubicBezTo>
                  <a:cubicBezTo>
                    <a:pt x="397877" y="71277"/>
                    <a:pt x="386699" y="74834"/>
                    <a:pt x="377427" y="70261"/>
                  </a:cubicBezTo>
                  <a:cubicBezTo>
                    <a:pt x="369805" y="66577"/>
                    <a:pt x="366629" y="62894"/>
                    <a:pt x="364216" y="59972"/>
                  </a:cubicBezTo>
                  <a:cubicBezTo>
                    <a:pt x="362564" y="58067"/>
                    <a:pt x="361421" y="56669"/>
                    <a:pt x="358754" y="56415"/>
                  </a:cubicBezTo>
                  <a:cubicBezTo>
                    <a:pt x="356340" y="56161"/>
                    <a:pt x="353673" y="58321"/>
                    <a:pt x="351005" y="60607"/>
                  </a:cubicBezTo>
                  <a:cubicBezTo>
                    <a:pt x="347067" y="63910"/>
                    <a:pt x="343003" y="67339"/>
                    <a:pt x="336906" y="66831"/>
                  </a:cubicBezTo>
                  <a:cubicBezTo>
                    <a:pt x="331062" y="66450"/>
                    <a:pt x="327252" y="63148"/>
                    <a:pt x="323187" y="59718"/>
                  </a:cubicBezTo>
                  <a:cubicBezTo>
                    <a:pt x="320138" y="57177"/>
                    <a:pt x="316835" y="54383"/>
                    <a:pt x="312898" y="53494"/>
                  </a:cubicBezTo>
                  <a:cubicBezTo>
                    <a:pt x="309468" y="52732"/>
                    <a:pt x="305784" y="54383"/>
                    <a:pt x="301719" y="56288"/>
                  </a:cubicBezTo>
                  <a:cubicBezTo>
                    <a:pt x="295622" y="58956"/>
                    <a:pt x="289144" y="61877"/>
                    <a:pt x="280634" y="59591"/>
                  </a:cubicBezTo>
                  <a:cubicBezTo>
                    <a:pt x="273012" y="57559"/>
                    <a:pt x="268947" y="55907"/>
                    <a:pt x="263231" y="53621"/>
                  </a:cubicBezTo>
                  <a:cubicBezTo>
                    <a:pt x="258531" y="51842"/>
                    <a:pt x="252688" y="49556"/>
                    <a:pt x="242653" y="45999"/>
                  </a:cubicBezTo>
                  <a:cubicBezTo>
                    <a:pt x="233253" y="42697"/>
                    <a:pt x="221694" y="40283"/>
                    <a:pt x="210134" y="38378"/>
                  </a:cubicBezTo>
                  <a:cubicBezTo>
                    <a:pt x="195018" y="35837"/>
                    <a:pt x="179649" y="34440"/>
                    <a:pt x="168216" y="33805"/>
                  </a:cubicBezTo>
                  <a:cubicBezTo>
                    <a:pt x="158054" y="33297"/>
                    <a:pt x="149417" y="33297"/>
                    <a:pt x="141922" y="33805"/>
                  </a:cubicBezTo>
                  <a:cubicBezTo>
                    <a:pt x="134555" y="34313"/>
                    <a:pt x="128585" y="35329"/>
                    <a:pt x="123630" y="36854"/>
                  </a:cubicBezTo>
                  <a:cubicBezTo>
                    <a:pt x="117279" y="38759"/>
                    <a:pt x="112833" y="42189"/>
                    <a:pt x="108006" y="45999"/>
                  </a:cubicBezTo>
                  <a:cubicBezTo>
                    <a:pt x="105466" y="48032"/>
                    <a:pt x="102799" y="50064"/>
                    <a:pt x="99623" y="52097"/>
                  </a:cubicBezTo>
                  <a:cubicBezTo>
                    <a:pt x="95431" y="54764"/>
                    <a:pt x="90223" y="56923"/>
                    <a:pt x="85269" y="58448"/>
                  </a:cubicBezTo>
                  <a:cubicBezTo>
                    <a:pt x="81585" y="59591"/>
                    <a:pt x="78029" y="60353"/>
                    <a:pt x="74980" y="60734"/>
                  </a:cubicBezTo>
                  <a:cubicBezTo>
                    <a:pt x="76504" y="64926"/>
                    <a:pt x="78282" y="68610"/>
                    <a:pt x="80188" y="71912"/>
                  </a:cubicBezTo>
                  <a:cubicBezTo>
                    <a:pt x="82093" y="74961"/>
                    <a:pt x="84507" y="78772"/>
                    <a:pt x="86920" y="82455"/>
                  </a:cubicBezTo>
                  <a:cubicBezTo>
                    <a:pt x="91239" y="88934"/>
                    <a:pt x="95558" y="95412"/>
                    <a:pt x="96955" y="99223"/>
                  </a:cubicBezTo>
                  <a:cubicBezTo>
                    <a:pt x="98479" y="103415"/>
                    <a:pt x="97209" y="105320"/>
                    <a:pt x="95685" y="107352"/>
                  </a:cubicBezTo>
                  <a:cubicBezTo>
                    <a:pt x="95050" y="108369"/>
                    <a:pt x="94288" y="109512"/>
                    <a:pt x="94796" y="112433"/>
                  </a:cubicBezTo>
                  <a:cubicBezTo>
                    <a:pt x="95304" y="114974"/>
                    <a:pt x="95939" y="116879"/>
                    <a:pt x="96320" y="118658"/>
                  </a:cubicBezTo>
                  <a:cubicBezTo>
                    <a:pt x="97590" y="123231"/>
                    <a:pt x="98479" y="126533"/>
                    <a:pt x="97590" y="131487"/>
                  </a:cubicBezTo>
                  <a:cubicBezTo>
                    <a:pt x="96955" y="135171"/>
                    <a:pt x="94415" y="138601"/>
                    <a:pt x="90985" y="141522"/>
                  </a:cubicBezTo>
                  <a:cubicBezTo>
                    <a:pt x="87302" y="144698"/>
                    <a:pt x="82601" y="147238"/>
                    <a:pt x="78156" y="148890"/>
                  </a:cubicBezTo>
                  <a:cubicBezTo>
                    <a:pt x="75234" y="149906"/>
                    <a:pt x="70280" y="153462"/>
                    <a:pt x="65453" y="157527"/>
                  </a:cubicBezTo>
                  <a:cubicBezTo>
                    <a:pt x="59229" y="162735"/>
                    <a:pt x="53259" y="168705"/>
                    <a:pt x="51099" y="171627"/>
                  </a:cubicBezTo>
                  <a:cubicBezTo>
                    <a:pt x="49321" y="174168"/>
                    <a:pt x="45510" y="178232"/>
                    <a:pt x="41572" y="182424"/>
                  </a:cubicBezTo>
                  <a:cubicBezTo>
                    <a:pt x="36237" y="188013"/>
                    <a:pt x="30267" y="193729"/>
                    <a:pt x="28235" y="195508"/>
                  </a:cubicBezTo>
                  <a:lnTo>
                    <a:pt x="28235" y="195508"/>
                  </a:lnTo>
                  <a:cubicBezTo>
                    <a:pt x="28235" y="195508"/>
                    <a:pt x="27981" y="195762"/>
                    <a:pt x="27981" y="195762"/>
                  </a:cubicBezTo>
                  <a:cubicBezTo>
                    <a:pt x="25948" y="197413"/>
                    <a:pt x="24805" y="198302"/>
                    <a:pt x="24932" y="205924"/>
                  </a:cubicBezTo>
                  <a:cubicBezTo>
                    <a:pt x="24932" y="210116"/>
                    <a:pt x="25313" y="213799"/>
                    <a:pt x="25948" y="217102"/>
                  </a:cubicBezTo>
                  <a:cubicBezTo>
                    <a:pt x="26584" y="220659"/>
                    <a:pt x="27600" y="223580"/>
                    <a:pt x="28743" y="225994"/>
                  </a:cubicBezTo>
                  <a:cubicBezTo>
                    <a:pt x="32427" y="233869"/>
                    <a:pt x="25440" y="237299"/>
                    <a:pt x="18962" y="240348"/>
                  </a:cubicBezTo>
                  <a:lnTo>
                    <a:pt x="17819" y="240856"/>
                  </a:lnTo>
                  <a:cubicBezTo>
                    <a:pt x="14389" y="242507"/>
                    <a:pt x="11975" y="246445"/>
                    <a:pt x="9054" y="251018"/>
                  </a:cubicBezTo>
                  <a:cubicBezTo>
                    <a:pt x="8292" y="252288"/>
                    <a:pt x="7403" y="253558"/>
                    <a:pt x="6641" y="254828"/>
                  </a:cubicBezTo>
                  <a:cubicBezTo>
                    <a:pt x="4481" y="258004"/>
                    <a:pt x="3084" y="260291"/>
                    <a:pt x="2067" y="262577"/>
                  </a:cubicBezTo>
                  <a:cubicBezTo>
                    <a:pt x="1051" y="264736"/>
                    <a:pt x="543" y="267023"/>
                    <a:pt x="35" y="269944"/>
                  </a:cubicBezTo>
                  <a:cubicBezTo>
                    <a:pt x="-219" y="271977"/>
                    <a:pt x="924" y="274898"/>
                    <a:pt x="2957" y="278074"/>
                  </a:cubicBezTo>
                  <a:lnTo>
                    <a:pt x="2957" y="278074"/>
                  </a:lnTo>
                  <a:cubicBezTo>
                    <a:pt x="5751" y="282520"/>
                    <a:pt x="9816" y="287093"/>
                    <a:pt x="13373" y="290141"/>
                  </a:cubicBezTo>
                  <a:cubicBezTo>
                    <a:pt x="16421" y="292809"/>
                    <a:pt x="18327" y="293698"/>
                    <a:pt x="19851" y="294460"/>
                  </a:cubicBezTo>
                  <a:cubicBezTo>
                    <a:pt x="22010" y="295603"/>
                    <a:pt x="23535" y="296366"/>
                    <a:pt x="25440" y="299033"/>
                  </a:cubicBezTo>
                  <a:lnTo>
                    <a:pt x="26075" y="299922"/>
                  </a:lnTo>
                  <a:lnTo>
                    <a:pt x="26075" y="299922"/>
                  </a:lnTo>
                  <a:cubicBezTo>
                    <a:pt x="26710" y="300939"/>
                    <a:pt x="27472" y="301828"/>
                    <a:pt x="27981" y="302844"/>
                  </a:cubicBezTo>
                  <a:cubicBezTo>
                    <a:pt x="32808" y="299541"/>
                    <a:pt x="40048" y="294841"/>
                    <a:pt x="48050" y="296239"/>
                  </a:cubicBezTo>
                  <a:cubicBezTo>
                    <a:pt x="52370" y="297001"/>
                    <a:pt x="54656" y="298017"/>
                    <a:pt x="56942" y="299033"/>
                  </a:cubicBezTo>
                  <a:cubicBezTo>
                    <a:pt x="59610" y="300176"/>
                    <a:pt x="62278" y="301447"/>
                    <a:pt x="70153" y="301828"/>
                  </a:cubicBezTo>
                  <a:cubicBezTo>
                    <a:pt x="75234" y="302082"/>
                    <a:pt x="81077" y="301828"/>
                    <a:pt x="86920" y="301320"/>
                  </a:cubicBezTo>
                  <a:cubicBezTo>
                    <a:pt x="97336" y="300557"/>
                    <a:pt x="107879" y="299922"/>
                    <a:pt x="116390" y="302844"/>
                  </a:cubicBezTo>
                  <a:cubicBezTo>
                    <a:pt x="123377" y="305257"/>
                    <a:pt x="128330" y="309576"/>
                    <a:pt x="132649" y="313260"/>
                  </a:cubicBezTo>
                  <a:cubicBezTo>
                    <a:pt x="135952" y="316181"/>
                    <a:pt x="138874" y="318595"/>
                    <a:pt x="140906" y="318595"/>
                  </a:cubicBezTo>
                  <a:cubicBezTo>
                    <a:pt x="142557" y="318595"/>
                    <a:pt x="144082" y="316690"/>
                    <a:pt x="145733" y="314784"/>
                  </a:cubicBezTo>
                  <a:cubicBezTo>
                    <a:pt x="148782" y="311228"/>
                    <a:pt x="152211" y="307163"/>
                    <a:pt x="159197" y="306528"/>
                  </a:cubicBezTo>
                  <a:cubicBezTo>
                    <a:pt x="164151" y="306019"/>
                    <a:pt x="170503" y="305892"/>
                    <a:pt x="176981" y="305638"/>
                  </a:cubicBezTo>
                  <a:cubicBezTo>
                    <a:pt x="184094" y="305384"/>
                    <a:pt x="191208" y="305257"/>
                    <a:pt x="196162" y="304622"/>
                  </a:cubicBezTo>
                  <a:cubicBezTo>
                    <a:pt x="204164" y="303479"/>
                    <a:pt x="214708" y="298017"/>
                    <a:pt x="220551" y="294841"/>
                  </a:cubicBezTo>
                  <a:lnTo>
                    <a:pt x="222329" y="293952"/>
                  </a:lnTo>
                  <a:cubicBezTo>
                    <a:pt x="224107" y="293063"/>
                    <a:pt x="226902" y="290904"/>
                    <a:pt x="230077" y="288490"/>
                  </a:cubicBezTo>
                  <a:cubicBezTo>
                    <a:pt x="236048" y="284044"/>
                    <a:pt x="242907" y="278709"/>
                    <a:pt x="247988" y="277820"/>
                  </a:cubicBezTo>
                  <a:cubicBezTo>
                    <a:pt x="251799" y="277058"/>
                    <a:pt x="255229" y="277185"/>
                    <a:pt x="258658" y="277185"/>
                  </a:cubicBezTo>
                  <a:cubicBezTo>
                    <a:pt x="261453" y="277185"/>
                    <a:pt x="264120" y="277312"/>
                    <a:pt x="266915" y="276931"/>
                  </a:cubicBezTo>
                  <a:cubicBezTo>
                    <a:pt x="268693" y="276677"/>
                    <a:pt x="270344" y="276296"/>
                    <a:pt x="272123" y="275915"/>
                  </a:cubicBezTo>
                  <a:cubicBezTo>
                    <a:pt x="277712" y="274771"/>
                    <a:pt x="283809" y="273501"/>
                    <a:pt x="287874" y="274136"/>
                  </a:cubicBezTo>
                  <a:cubicBezTo>
                    <a:pt x="290923" y="274517"/>
                    <a:pt x="299306" y="276677"/>
                    <a:pt x="308833" y="280360"/>
                  </a:cubicBezTo>
                  <a:cubicBezTo>
                    <a:pt x="315057" y="282774"/>
                    <a:pt x="321917" y="285950"/>
                    <a:pt x="328395" y="289887"/>
                  </a:cubicBezTo>
                  <a:cubicBezTo>
                    <a:pt x="336143" y="294714"/>
                    <a:pt x="341733" y="295857"/>
                    <a:pt x="346559" y="296747"/>
                  </a:cubicBezTo>
                  <a:cubicBezTo>
                    <a:pt x="351386" y="297763"/>
                    <a:pt x="355578" y="298652"/>
                    <a:pt x="360278" y="302209"/>
                  </a:cubicBezTo>
                  <a:cubicBezTo>
                    <a:pt x="362946" y="304241"/>
                    <a:pt x="365105" y="305003"/>
                    <a:pt x="366757" y="305638"/>
                  </a:cubicBezTo>
                  <a:cubicBezTo>
                    <a:pt x="371710" y="307417"/>
                    <a:pt x="374632" y="308560"/>
                    <a:pt x="377299" y="319611"/>
                  </a:cubicBezTo>
                  <a:cubicBezTo>
                    <a:pt x="378824" y="325454"/>
                    <a:pt x="378443" y="329900"/>
                    <a:pt x="378189" y="333965"/>
                  </a:cubicBezTo>
                  <a:cubicBezTo>
                    <a:pt x="377808" y="339554"/>
                    <a:pt x="377553" y="344381"/>
                    <a:pt x="383397" y="351876"/>
                  </a:cubicBezTo>
                  <a:cubicBezTo>
                    <a:pt x="388605" y="358481"/>
                    <a:pt x="391780" y="362292"/>
                    <a:pt x="394448" y="365594"/>
                  </a:cubicBezTo>
                  <a:cubicBezTo>
                    <a:pt x="397115" y="368897"/>
                    <a:pt x="399402" y="371437"/>
                    <a:pt x="403213" y="376518"/>
                  </a:cubicBezTo>
                  <a:cubicBezTo>
                    <a:pt x="409437" y="384902"/>
                    <a:pt x="408802" y="391507"/>
                    <a:pt x="408040" y="399129"/>
                  </a:cubicBezTo>
                  <a:cubicBezTo>
                    <a:pt x="407785" y="401288"/>
                    <a:pt x="407531" y="403575"/>
                    <a:pt x="407531" y="405861"/>
                  </a:cubicBezTo>
                  <a:cubicBezTo>
                    <a:pt x="407404" y="413483"/>
                    <a:pt x="404356" y="415134"/>
                    <a:pt x="399656" y="415007"/>
                  </a:cubicBezTo>
                  <a:cubicBezTo>
                    <a:pt x="398386" y="415007"/>
                    <a:pt x="397115" y="414753"/>
                    <a:pt x="395718" y="414499"/>
                  </a:cubicBezTo>
                  <a:cubicBezTo>
                    <a:pt x="393559" y="414118"/>
                    <a:pt x="391018" y="413737"/>
                    <a:pt x="388732" y="414118"/>
                  </a:cubicBezTo>
                  <a:cubicBezTo>
                    <a:pt x="385683" y="414626"/>
                    <a:pt x="383270" y="416277"/>
                    <a:pt x="381237" y="417674"/>
                  </a:cubicBezTo>
                  <a:cubicBezTo>
                    <a:pt x="377427" y="420342"/>
                    <a:pt x="374378" y="422374"/>
                    <a:pt x="369551" y="419834"/>
                  </a:cubicBezTo>
                  <a:cubicBezTo>
                    <a:pt x="367138" y="418564"/>
                    <a:pt x="365232" y="416785"/>
                    <a:pt x="363708" y="415261"/>
                  </a:cubicBezTo>
                  <a:cubicBezTo>
                    <a:pt x="363200" y="414753"/>
                    <a:pt x="362692" y="414372"/>
                    <a:pt x="362311" y="413864"/>
                  </a:cubicBezTo>
                  <a:cubicBezTo>
                    <a:pt x="361930" y="415134"/>
                    <a:pt x="361675" y="417674"/>
                    <a:pt x="361548" y="420596"/>
                  </a:cubicBezTo>
                  <a:cubicBezTo>
                    <a:pt x="361040" y="427328"/>
                    <a:pt x="360405" y="435458"/>
                    <a:pt x="355324" y="441047"/>
                  </a:cubicBezTo>
                  <a:lnTo>
                    <a:pt x="355324" y="441047"/>
                  </a:lnTo>
                  <a:cubicBezTo>
                    <a:pt x="349608" y="447398"/>
                    <a:pt x="331189" y="470263"/>
                    <a:pt x="324711" y="478519"/>
                  </a:cubicBezTo>
                  <a:cubicBezTo>
                    <a:pt x="325600" y="479028"/>
                    <a:pt x="326617" y="479409"/>
                    <a:pt x="327505" y="479917"/>
                  </a:cubicBezTo>
                  <a:cubicBezTo>
                    <a:pt x="335127" y="483473"/>
                    <a:pt x="343384" y="485760"/>
                    <a:pt x="348719" y="484871"/>
                  </a:cubicBezTo>
                  <a:cubicBezTo>
                    <a:pt x="353419" y="483982"/>
                    <a:pt x="357992" y="482076"/>
                    <a:pt x="362311" y="480171"/>
                  </a:cubicBezTo>
                  <a:cubicBezTo>
                    <a:pt x="369297" y="477122"/>
                    <a:pt x="375902" y="474328"/>
                    <a:pt x="383270" y="475471"/>
                  </a:cubicBezTo>
                  <a:cubicBezTo>
                    <a:pt x="390764" y="476741"/>
                    <a:pt x="395083" y="480425"/>
                    <a:pt x="399148" y="485633"/>
                  </a:cubicBezTo>
                  <a:cubicBezTo>
                    <a:pt x="399148" y="484744"/>
                    <a:pt x="398767" y="483600"/>
                    <a:pt x="398258" y="482330"/>
                  </a:cubicBezTo>
                  <a:cubicBezTo>
                    <a:pt x="395718" y="475344"/>
                    <a:pt x="396480" y="474582"/>
                    <a:pt x="395718" y="467595"/>
                  </a:cubicBezTo>
                  <a:cubicBezTo>
                    <a:pt x="394829" y="460609"/>
                    <a:pt x="391399" y="455020"/>
                    <a:pt x="394829" y="455020"/>
                  </a:cubicBezTo>
                  <a:cubicBezTo>
                    <a:pt x="398258" y="455020"/>
                    <a:pt x="397877" y="461117"/>
                    <a:pt x="405245" y="461117"/>
                  </a:cubicBezTo>
                  <a:cubicBezTo>
                    <a:pt x="412612" y="461117"/>
                    <a:pt x="412612" y="454639"/>
                    <a:pt x="418710" y="449431"/>
                  </a:cubicBezTo>
                  <a:cubicBezTo>
                    <a:pt x="424807" y="444223"/>
                    <a:pt x="433064" y="444604"/>
                    <a:pt x="433445" y="439015"/>
                  </a:cubicBezTo>
                  <a:cubicBezTo>
                    <a:pt x="433952" y="433426"/>
                    <a:pt x="436493" y="437236"/>
                    <a:pt x="427347" y="425931"/>
                  </a:cubicBezTo>
                  <a:cubicBezTo>
                    <a:pt x="418201" y="414626"/>
                    <a:pt x="419980" y="406877"/>
                    <a:pt x="423028" y="407258"/>
                  </a:cubicBezTo>
                  <a:cubicBezTo>
                    <a:pt x="426077" y="407767"/>
                    <a:pt x="428237" y="417674"/>
                    <a:pt x="435096" y="418945"/>
                  </a:cubicBezTo>
                  <a:cubicBezTo>
                    <a:pt x="442082" y="420215"/>
                    <a:pt x="442844" y="419834"/>
                    <a:pt x="447290" y="412466"/>
                  </a:cubicBezTo>
                  <a:cubicBezTo>
                    <a:pt x="451609" y="405099"/>
                    <a:pt x="452498" y="402940"/>
                    <a:pt x="457706" y="401669"/>
                  </a:cubicBezTo>
                  <a:cubicBezTo>
                    <a:pt x="462914" y="400399"/>
                    <a:pt x="478030" y="401161"/>
                    <a:pt x="482095" y="398367"/>
                  </a:cubicBezTo>
                  <a:cubicBezTo>
                    <a:pt x="486287" y="395572"/>
                    <a:pt x="490352" y="388332"/>
                    <a:pt x="495306" y="387316"/>
                  </a:cubicBezTo>
                  <a:cubicBezTo>
                    <a:pt x="500260" y="386172"/>
                    <a:pt x="503308" y="392269"/>
                    <a:pt x="510041" y="392269"/>
                  </a:cubicBezTo>
                  <a:cubicBezTo>
                    <a:pt x="516773" y="392269"/>
                    <a:pt x="518043" y="389729"/>
                    <a:pt x="517408" y="385918"/>
                  </a:cubicBezTo>
                  <a:cubicBezTo>
                    <a:pt x="516773" y="382234"/>
                    <a:pt x="519568" y="375756"/>
                    <a:pt x="521092" y="377281"/>
                  </a:cubicBezTo>
                  <a:cubicBezTo>
                    <a:pt x="522616" y="378805"/>
                    <a:pt x="521473" y="382743"/>
                    <a:pt x="523251" y="387951"/>
                  </a:cubicBezTo>
                  <a:cubicBezTo>
                    <a:pt x="525030" y="393159"/>
                    <a:pt x="526681" y="397096"/>
                    <a:pt x="531254" y="397223"/>
                  </a:cubicBezTo>
                  <a:cubicBezTo>
                    <a:pt x="535827" y="397477"/>
                    <a:pt x="537732" y="399002"/>
                    <a:pt x="542305" y="396842"/>
                  </a:cubicBezTo>
                  <a:cubicBezTo>
                    <a:pt x="546878" y="394683"/>
                    <a:pt x="552721" y="391253"/>
                    <a:pt x="554499" y="393540"/>
                  </a:cubicBezTo>
                  <a:cubicBezTo>
                    <a:pt x="556278" y="395953"/>
                    <a:pt x="554499" y="400526"/>
                    <a:pt x="550435" y="402813"/>
                  </a:cubicBezTo>
                  <a:cubicBezTo>
                    <a:pt x="546243" y="405226"/>
                    <a:pt x="544337" y="406750"/>
                    <a:pt x="539129" y="406750"/>
                  </a:cubicBezTo>
                  <a:cubicBezTo>
                    <a:pt x="533921" y="406750"/>
                    <a:pt x="523759" y="405861"/>
                    <a:pt x="520711" y="406496"/>
                  </a:cubicBezTo>
                  <a:cubicBezTo>
                    <a:pt x="517662" y="407131"/>
                    <a:pt x="516138" y="404972"/>
                    <a:pt x="515757" y="408021"/>
                  </a:cubicBezTo>
                  <a:cubicBezTo>
                    <a:pt x="515376" y="411069"/>
                    <a:pt x="511184" y="412339"/>
                    <a:pt x="513851" y="417166"/>
                  </a:cubicBezTo>
                  <a:cubicBezTo>
                    <a:pt x="516519" y="421993"/>
                    <a:pt x="516519" y="424534"/>
                    <a:pt x="523251" y="427837"/>
                  </a:cubicBezTo>
                  <a:cubicBezTo>
                    <a:pt x="529983" y="431139"/>
                    <a:pt x="531635" y="430250"/>
                    <a:pt x="539129" y="431901"/>
                  </a:cubicBezTo>
                  <a:cubicBezTo>
                    <a:pt x="546497" y="433680"/>
                    <a:pt x="547386" y="434315"/>
                    <a:pt x="553229" y="433680"/>
                  </a:cubicBezTo>
                  <a:cubicBezTo>
                    <a:pt x="559072" y="433044"/>
                    <a:pt x="562375" y="430885"/>
                    <a:pt x="566694" y="429615"/>
                  </a:cubicBezTo>
                  <a:cubicBezTo>
                    <a:pt x="571013" y="428345"/>
                    <a:pt x="572918" y="427455"/>
                    <a:pt x="577999" y="427455"/>
                  </a:cubicBezTo>
                  <a:cubicBezTo>
                    <a:pt x="583080" y="427455"/>
                    <a:pt x="586510" y="428091"/>
                    <a:pt x="589050" y="430758"/>
                  </a:cubicBezTo>
                  <a:cubicBezTo>
                    <a:pt x="591591" y="433426"/>
                    <a:pt x="593877" y="435585"/>
                    <a:pt x="597307" y="435331"/>
                  </a:cubicBezTo>
                  <a:cubicBezTo>
                    <a:pt x="600736" y="435077"/>
                    <a:pt x="609501" y="431647"/>
                    <a:pt x="610517" y="434061"/>
                  </a:cubicBezTo>
                  <a:cubicBezTo>
                    <a:pt x="611661" y="436474"/>
                    <a:pt x="610263" y="446255"/>
                    <a:pt x="609247" y="447525"/>
                  </a:cubicBezTo>
                  <a:cubicBezTo>
                    <a:pt x="608231" y="448796"/>
                    <a:pt x="608993" y="448542"/>
                    <a:pt x="600355" y="451209"/>
                  </a:cubicBezTo>
                  <a:cubicBezTo>
                    <a:pt x="591718" y="453877"/>
                    <a:pt x="586256" y="452479"/>
                    <a:pt x="582953" y="456417"/>
                  </a:cubicBezTo>
                  <a:cubicBezTo>
                    <a:pt x="579650" y="460355"/>
                    <a:pt x="578888" y="461244"/>
                    <a:pt x="575204" y="464420"/>
                  </a:cubicBezTo>
                  <a:cubicBezTo>
                    <a:pt x="571521" y="467722"/>
                    <a:pt x="566567" y="467849"/>
                    <a:pt x="561740" y="472041"/>
                  </a:cubicBezTo>
                  <a:cubicBezTo>
                    <a:pt x="556913" y="476106"/>
                    <a:pt x="552594" y="473947"/>
                    <a:pt x="551578" y="478519"/>
                  </a:cubicBezTo>
                  <a:cubicBezTo>
                    <a:pt x="550435" y="483092"/>
                    <a:pt x="555515" y="484744"/>
                    <a:pt x="561359" y="485887"/>
                  </a:cubicBezTo>
                  <a:cubicBezTo>
                    <a:pt x="567202" y="486903"/>
                    <a:pt x="575459" y="487665"/>
                    <a:pt x="580667" y="491349"/>
                  </a:cubicBezTo>
                  <a:cubicBezTo>
                    <a:pt x="585875" y="495033"/>
                    <a:pt x="589939" y="496938"/>
                    <a:pt x="595402" y="497192"/>
                  </a:cubicBezTo>
                  <a:cubicBezTo>
                    <a:pt x="600864" y="497446"/>
                    <a:pt x="605182" y="499352"/>
                    <a:pt x="605817" y="501765"/>
                  </a:cubicBezTo>
                  <a:cubicBezTo>
                    <a:pt x="606453" y="504178"/>
                    <a:pt x="603912" y="510784"/>
                    <a:pt x="605309" y="515103"/>
                  </a:cubicBezTo>
                  <a:cubicBezTo>
                    <a:pt x="606579" y="519422"/>
                    <a:pt x="607723" y="522724"/>
                    <a:pt x="606834" y="526535"/>
                  </a:cubicBezTo>
                  <a:cubicBezTo>
                    <a:pt x="605944" y="530473"/>
                    <a:pt x="602896" y="531743"/>
                    <a:pt x="601626" y="534156"/>
                  </a:cubicBezTo>
                  <a:cubicBezTo>
                    <a:pt x="600355" y="536570"/>
                    <a:pt x="599212" y="537586"/>
                    <a:pt x="603150" y="540381"/>
                  </a:cubicBezTo>
                  <a:cubicBezTo>
                    <a:pt x="607088" y="543175"/>
                    <a:pt x="607977" y="546097"/>
                    <a:pt x="612931" y="545843"/>
                  </a:cubicBezTo>
                  <a:cubicBezTo>
                    <a:pt x="617885" y="545589"/>
                    <a:pt x="621442" y="544318"/>
                    <a:pt x="625252" y="540381"/>
                  </a:cubicBezTo>
                  <a:cubicBezTo>
                    <a:pt x="629063" y="536443"/>
                    <a:pt x="631984" y="535808"/>
                    <a:pt x="637447" y="533902"/>
                  </a:cubicBezTo>
                  <a:cubicBezTo>
                    <a:pt x="642909" y="531997"/>
                    <a:pt x="645449" y="532124"/>
                    <a:pt x="649641" y="528313"/>
                  </a:cubicBezTo>
                  <a:cubicBezTo>
                    <a:pt x="653706" y="524376"/>
                    <a:pt x="653960" y="524884"/>
                    <a:pt x="660312" y="522470"/>
                  </a:cubicBezTo>
                  <a:cubicBezTo>
                    <a:pt x="666536" y="520057"/>
                    <a:pt x="666154" y="519422"/>
                    <a:pt x="671616" y="515484"/>
                  </a:cubicBezTo>
                  <a:cubicBezTo>
                    <a:pt x="677078" y="511546"/>
                    <a:pt x="677460" y="511165"/>
                    <a:pt x="683176" y="508370"/>
                  </a:cubicBezTo>
                  <a:cubicBezTo>
                    <a:pt x="688765" y="505576"/>
                    <a:pt x="693592" y="506592"/>
                    <a:pt x="698545" y="503416"/>
                  </a:cubicBezTo>
                  <a:cubicBezTo>
                    <a:pt x="703500" y="500114"/>
                    <a:pt x="699181" y="497827"/>
                    <a:pt x="705024" y="497319"/>
                  </a:cubicBezTo>
                  <a:cubicBezTo>
                    <a:pt x="710867" y="496938"/>
                    <a:pt x="710486" y="498589"/>
                    <a:pt x="716329" y="500368"/>
                  </a:cubicBezTo>
                  <a:cubicBezTo>
                    <a:pt x="722173" y="502146"/>
                    <a:pt x="726745" y="502908"/>
                    <a:pt x="733224" y="502146"/>
                  </a:cubicBezTo>
                  <a:cubicBezTo>
                    <a:pt x="739702" y="501257"/>
                    <a:pt x="740210" y="500368"/>
                    <a:pt x="744656" y="500368"/>
                  </a:cubicBezTo>
                  <a:cubicBezTo>
                    <a:pt x="749102" y="500368"/>
                    <a:pt x="752277" y="500368"/>
                    <a:pt x="753929" y="497573"/>
                  </a:cubicBezTo>
                  <a:cubicBezTo>
                    <a:pt x="755707" y="494779"/>
                    <a:pt x="755072" y="491984"/>
                    <a:pt x="757358" y="489190"/>
                  </a:cubicBezTo>
                  <a:cubicBezTo>
                    <a:pt x="759772" y="486395"/>
                    <a:pt x="763582" y="485506"/>
                    <a:pt x="758882" y="485125"/>
                  </a:cubicBezTo>
                  <a:cubicBezTo>
                    <a:pt x="754055" y="484617"/>
                    <a:pt x="755834" y="486395"/>
                    <a:pt x="746561" y="484490"/>
                  </a:cubicBezTo>
                  <a:cubicBezTo>
                    <a:pt x="737289" y="482584"/>
                    <a:pt x="733351" y="480298"/>
                    <a:pt x="727888" y="481695"/>
                  </a:cubicBezTo>
                  <a:cubicBezTo>
                    <a:pt x="722426" y="482965"/>
                    <a:pt x="723315" y="483854"/>
                    <a:pt x="717218" y="485760"/>
                  </a:cubicBezTo>
                  <a:cubicBezTo>
                    <a:pt x="711122" y="487665"/>
                    <a:pt x="708962" y="490333"/>
                    <a:pt x="706548" y="485506"/>
                  </a:cubicBezTo>
                  <a:cubicBezTo>
                    <a:pt x="704135" y="480679"/>
                    <a:pt x="701340" y="478138"/>
                    <a:pt x="698038" y="473565"/>
                  </a:cubicBezTo>
                  <a:cubicBezTo>
                    <a:pt x="694735" y="468993"/>
                    <a:pt x="690670" y="466198"/>
                    <a:pt x="687876" y="462514"/>
                  </a:cubicBezTo>
                  <a:cubicBezTo>
                    <a:pt x="685081" y="458831"/>
                    <a:pt x="682032" y="454258"/>
                    <a:pt x="680889" y="450574"/>
                  </a:cubicBezTo>
                  <a:cubicBezTo>
                    <a:pt x="679746" y="446890"/>
                    <a:pt x="676570" y="435839"/>
                    <a:pt x="674792" y="436474"/>
                  </a:cubicBezTo>
                  <a:cubicBezTo>
                    <a:pt x="673014" y="437109"/>
                    <a:pt x="672887" y="439777"/>
                    <a:pt x="673903" y="443207"/>
                  </a:cubicBezTo>
                  <a:cubicBezTo>
                    <a:pt x="675046" y="446636"/>
                    <a:pt x="679111" y="454512"/>
                    <a:pt x="680381" y="456671"/>
                  </a:cubicBezTo>
                  <a:cubicBezTo>
                    <a:pt x="681652" y="458831"/>
                    <a:pt x="682922" y="461625"/>
                    <a:pt x="685717" y="464928"/>
                  </a:cubicBezTo>
                  <a:cubicBezTo>
                    <a:pt x="688511" y="468230"/>
                    <a:pt x="691178" y="471406"/>
                    <a:pt x="692956" y="474328"/>
                  </a:cubicBezTo>
                  <a:cubicBezTo>
                    <a:pt x="694735" y="477122"/>
                    <a:pt x="696640" y="480171"/>
                    <a:pt x="697530" y="483473"/>
                  </a:cubicBezTo>
                  <a:cubicBezTo>
                    <a:pt x="698419" y="486776"/>
                    <a:pt x="700197" y="488681"/>
                    <a:pt x="697530" y="488936"/>
                  </a:cubicBezTo>
                  <a:cubicBezTo>
                    <a:pt x="694989" y="489190"/>
                    <a:pt x="690416" y="493254"/>
                    <a:pt x="688384" y="487919"/>
                  </a:cubicBezTo>
                  <a:cubicBezTo>
                    <a:pt x="686479" y="482457"/>
                    <a:pt x="686859" y="479028"/>
                    <a:pt x="685335" y="474709"/>
                  </a:cubicBezTo>
                  <a:cubicBezTo>
                    <a:pt x="683811" y="470390"/>
                    <a:pt x="681397" y="464039"/>
                    <a:pt x="678602" y="462387"/>
                  </a:cubicBezTo>
                  <a:cubicBezTo>
                    <a:pt x="675808" y="460609"/>
                    <a:pt x="672760" y="457560"/>
                    <a:pt x="668187" y="456798"/>
                  </a:cubicBezTo>
                  <a:cubicBezTo>
                    <a:pt x="663614" y="455909"/>
                    <a:pt x="660565" y="455655"/>
                    <a:pt x="657135" y="455655"/>
                  </a:cubicBezTo>
                  <a:cubicBezTo>
                    <a:pt x="653706" y="455655"/>
                    <a:pt x="651927" y="454385"/>
                    <a:pt x="650149" y="451082"/>
                  </a:cubicBezTo>
                  <a:cubicBezTo>
                    <a:pt x="648371" y="447779"/>
                    <a:pt x="650149" y="443461"/>
                    <a:pt x="650149" y="441047"/>
                  </a:cubicBezTo>
                  <a:cubicBezTo>
                    <a:pt x="650149" y="438634"/>
                    <a:pt x="642401" y="437617"/>
                    <a:pt x="639987" y="439904"/>
                  </a:cubicBezTo>
                  <a:cubicBezTo>
                    <a:pt x="637574" y="442317"/>
                    <a:pt x="631477" y="441682"/>
                    <a:pt x="629190" y="439523"/>
                  </a:cubicBezTo>
                  <a:cubicBezTo>
                    <a:pt x="626777" y="437363"/>
                    <a:pt x="623601" y="433426"/>
                    <a:pt x="620679" y="432155"/>
                  </a:cubicBezTo>
                  <a:cubicBezTo>
                    <a:pt x="617885" y="430885"/>
                    <a:pt x="614836" y="429107"/>
                    <a:pt x="616996" y="427963"/>
                  </a:cubicBezTo>
                  <a:cubicBezTo>
                    <a:pt x="619155" y="426820"/>
                    <a:pt x="621823" y="425804"/>
                    <a:pt x="626903" y="426185"/>
                  </a:cubicBezTo>
                  <a:cubicBezTo>
                    <a:pt x="632112" y="426693"/>
                    <a:pt x="631477" y="428599"/>
                    <a:pt x="636430" y="425550"/>
                  </a:cubicBezTo>
                  <a:cubicBezTo>
                    <a:pt x="641385" y="422501"/>
                    <a:pt x="649641" y="423772"/>
                    <a:pt x="650022" y="426058"/>
                  </a:cubicBezTo>
                  <a:cubicBezTo>
                    <a:pt x="650403" y="428218"/>
                    <a:pt x="649768" y="432282"/>
                    <a:pt x="653452" y="433807"/>
                  </a:cubicBezTo>
                  <a:cubicBezTo>
                    <a:pt x="657135" y="435331"/>
                    <a:pt x="660692" y="437109"/>
                    <a:pt x="666027" y="433426"/>
                  </a:cubicBezTo>
                  <a:cubicBezTo>
                    <a:pt x="671363" y="429742"/>
                    <a:pt x="670092" y="432790"/>
                    <a:pt x="676825" y="427074"/>
                  </a:cubicBezTo>
                  <a:cubicBezTo>
                    <a:pt x="683557" y="421485"/>
                    <a:pt x="685462" y="420342"/>
                    <a:pt x="687241" y="415388"/>
                  </a:cubicBezTo>
                  <a:cubicBezTo>
                    <a:pt x="689019" y="410434"/>
                    <a:pt x="687876" y="404718"/>
                    <a:pt x="691305" y="408021"/>
                  </a:cubicBezTo>
                  <a:cubicBezTo>
                    <a:pt x="694735" y="411323"/>
                    <a:pt x="697783" y="413229"/>
                    <a:pt x="695243" y="416912"/>
                  </a:cubicBezTo>
                  <a:cubicBezTo>
                    <a:pt x="692703" y="420596"/>
                    <a:pt x="683049" y="426947"/>
                    <a:pt x="685081" y="428472"/>
                  </a:cubicBezTo>
                  <a:cubicBezTo>
                    <a:pt x="686986" y="429996"/>
                    <a:pt x="694227" y="424534"/>
                    <a:pt x="700070" y="420215"/>
                  </a:cubicBezTo>
                  <a:cubicBezTo>
                    <a:pt x="705913" y="415896"/>
                    <a:pt x="710867" y="411704"/>
                    <a:pt x="713789" y="408910"/>
                  </a:cubicBezTo>
                  <a:cubicBezTo>
                    <a:pt x="716583" y="406115"/>
                    <a:pt x="724713" y="399637"/>
                    <a:pt x="732969" y="398113"/>
                  </a:cubicBezTo>
                  <a:cubicBezTo>
                    <a:pt x="741226" y="396588"/>
                    <a:pt x="741226" y="397477"/>
                    <a:pt x="747323" y="395699"/>
                  </a:cubicBezTo>
                  <a:cubicBezTo>
                    <a:pt x="753420" y="393921"/>
                    <a:pt x="753040" y="392905"/>
                    <a:pt x="758374" y="391126"/>
                  </a:cubicBezTo>
                  <a:cubicBezTo>
                    <a:pt x="763836" y="389348"/>
                    <a:pt x="767520" y="387824"/>
                    <a:pt x="770950" y="388713"/>
                  </a:cubicBezTo>
                  <a:cubicBezTo>
                    <a:pt x="774380" y="389602"/>
                    <a:pt x="770695" y="397223"/>
                    <a:pt x="775777" y="397223"/>
                  </a:cubicBezTo>
                  <a:cubicBezTo>
                    <a:pt x="780858" y="397223"/>
                    <a:pt x="786447" y="392015"/>
                    <a:pt x="788734" y="387697"/>
                  </a:cubicBezTo>
                  <a:cubicBezTo>
                    <a:pt x="791147" y="383378"/>
                    <a:pt x="790512" y="381345"/>
                    <a:pt x="796482" y="381345"/>
                  </a:cubicBezTo>
                  <a:cubicBezTo>
                    <a:pt x="802452" y="381345"/>
                    <a:pt x="803595" y="383759"/>
                    <a:pt x="808803" y="380202"/>
                  </a:cubicBezTo>
                  <a:cubicBezTo>
                    <a:pt x="814011" y="376772"/>
                    <a:pt x="811216" y="374105"/>
                    <a:pt x="817314" y="370421"/>
                  </a:cubicBezTo>
                  <a:cubicBezTo>
                    <a:pt x="823411" y="366737"/>
                    <a:pt x="821379" y="366229"/>
                    <a:pt x="830906" y="365848"/>
                  </a:cubicBezTo>
                  <a:cubicBezTo>
                    <a:pt x="840433" y="365467"/>
                    <a:pt x="838147" y="365594"/>
                    <a:pt x="843989" y="364578"/>
                  </a:cubicBezTo>
                  <a:cubicBezTo>
                    <a:pt x="845133" y="364324"/>
                    <a:pt x="846276" y="364070"/>
                    <a:pt x="847292" y="363562"/>
                  </a:cubicBezTo>
                  <a:cubicBezTo>
                    <a:pt x="850086" y="355178"/>
                    <a:pt x="856184" y="337649"/>
                    <a:pt x="860376" y="329773"/>
                  </a:cubicBezTo>
                  <a:cubicBezTo>
                    <a:pt x="862789" y="325327"/>
                    <a:pt x="867743" y="321644"/>
                    <a:pt x="873332" y="318849"/>
                  </a:cubicBezTo>
                  <a:cubicBezTo>
                    <a:pt x="882478" y="314149"/>
                    <a:pt x="893402" y="311482"/>
                    <a:pt x="896070" y="310973"/>
                  </a:cubicBezTo>
                  <a:cubicBezTo>
                    <a:pt x="898737" y="310592"/>
                    <a:pt x="906232" y="311101"/>
                    <a:pt x="913472" y="311609"/>
                  </a:cubicBezTo>
                  <a:cubicBezTo>
                    <a:pt x="918680" y="311990"/>
                    <a:pt x="923634" y="312371"/>
                    <a:pt x="926555" y="312371"/>
                  </a:cubicBezTo>
                  <a:cubicBezTo>
                    <a:pt x="931002" y="312371"/>
                    <a:pt x="932526" y="310084"/>
                    <a:pt x="935574" y="305511"/>
                  </a:cubicBezTo>
                  <a:lnTo>
                    <a:pt x="935574" y="305511"/>
                  </a:lnTo>
                  <a:cubicBezTo>
                    <a:pt x="935574" y="305511"/>
                    <a:pt x="936464" y="304114"/>
                    <a:pt x="936464" y="304114"/>
                  </a:cubicBezTo>
                  <a:cubicBezTo>
                    <a:pt x="940401" y="298271"/>
                    <a:pt x="940909" y="293444"/>
                    <a:pt x="941671" y="286458"/>
                  </a:cubicBezTo>
                  <a:lnTo>
                    <a:pt x="941671" y="286077"/>
                  </a:lnTo>
                  <a:cubicBezTo>
                    <a:pt x="942053" y="282774"/>
                    <a:pt x="942179" y="280869"/>
                    <a:pt x="941671" y="279344"/>
                  </a:cubicBezTo>
                  <a:cubicBezTo>
                    <a:pt x="941164" y="277820"/>
                    <a:pt x="939639" y="276169"/>
                    <a:pt x="936844" y="273374"/>
                  </a:cubicBezTo>
                  <a:cubicBezTo>
                    <a:pt x="935574" y="272104"/>
                    <a:pt x="935066" y="271596"/>
                    <a:pt x="934558" y="271215"/>
                  </a:cubicBezTo>
                  <a:cubicBezTo>
                    <a:pt x="929096" y="266007"/>
                    <a:pt x="927953" y="264863"/>
                    <a:pt x="929604" y="258512"/>
                  </a:cubicBezTo>
                  <a:cubicBezTo>
                    <a:pt x="930620" y="254701"/>
                    <a:pt x="934812" y="252669"/>
                    <a:pt x="939004" y="250764"/>
                  </a:cubicBezTo>
                  <a:cubicBezTo>
                    <a:pt x="939893" y="250383"/>
                    <a:pt x="940782" y="250001"/>
                    <a:pt x="941671" y="249493"/>
                  </a:cubicBezTo>
                  <a:lnTo>
                    <a:pt x="941671" y="249493"/>
                  </a:lnTo>
                  <a:cubicBezTo>
                    <a:pt x="943450" y="248604"/>
                    <a:pt x="944720" y="247842"/>
                    <a:pt x="944593" y="247588"/>
                  </a:cubicBezTo>
                  <a:cubicBezTo>
                    <a:pt x="943577" y="245429"/>
                    <a:pt x="942053" y="243904"/>
                    <a:pt x="940909" y="242634"/>
                  </a:cubicBezTo>
                  <a:cubicBezTo>
                    <a:pt x="938115" y="239585"/>
                    <a:pt x="936082" y="237426"/>
                    <a:pt x="937353" y="232472"/>
                  </a:cubicBezTo>
                  <a:cubicBezTo>
                    <a:pt x="938369" y="228661"/>
                    <a:pt x="942561" y="225994"/>
                    <a:pt x="946880" y="223199"/>
                  </a:cubicBezTo>
                  <a:cubicBezTo>
                    <a:pt x="950182" y="221040"/>
                    <a:pt x="953739" y="218880"/>
                    <a:pt x="954120" y="217229"/>
                  </a:cubicBezTo>
                  <a:cubicBezTo>
                    <a:pt x="954882" y="214561"/>
                    <a:pt x="955517" y="211259"/>
                    <a:pt x="955517" y="207956"/>
                  </a:cubicBezTo>
                  <a:cubicBezTo>
                    <a:pt x="955517" y="204908"/>
                    <a:pt x="954755" y="201732"/>
                    <a:pt x="952723" y="198937"/>
                  </a:cubicBezTo>
                  <a:cubicBezTo>
                    <a:pt x="951071" y="196651"/>
                    <a:pt x="948912" y="197159"/>
                    <a:pt x="945991" y="197921"/>
                  </a:cubicBezTo>
                  <a:cubicBezTo>
                    <a:pt x="943196" y="198683"/>
                    <a:pt x="939893" y="199700"/>
                    <a:pt x="935574" y="199446"/>
                  </a:cubicBezTo>
                  <a:cubicBezTo>
                    <a:pt x="928715" y="199064"/>
                    <a:pt x="924142" y="193729"/>
                    <a:pt x="919823" y="188394"/>
                  </a:cubicBezTo>
                  <a:cubicBezTo>
                    <a:pt x="917029" y="184965"/>
                    <a:pt x="914234" y="181662"/>
                    <a:pt x="911567" y="180900"/>
                  </a:cubicBezTo>
                  <a:cubicBezTo>
                    <a:pt x="908137" y="179884"/>
                    <a:pt x="906105" y="179884"/>
                    <a:pt x="903945" y="180011"/>
                  </a:cubicBezTo>
                  <a:cubicBezTo>
                    <a:pt x="900896" y="180011"/>
                    <a:pt x="897720" y="180011"/>
                    <a:pt x="891624" y="178359"/>
                  </a:cubicBezTo>
                  <a:cubicBezTo>
                    <a:pt x="886543" y="176962"/>
                    <a:pt x="883240" y="175057"/>
                    <a:pt x="880192" y="173151"/>
                  </a:cubicBezTo>
                  <a:cubicBezTo>
                    <a:pt x="876889" y="171246"/>
                    <a:pt x="873841" y="169468"/>
                    <a:pt x="868886" y="169087"/>
                  </a:cubicBezTo>
                  <a:cubicBezTo>
                    <a:pt x="865076" y="168832"/>
                    <a:pt x="861900" y="169595"/>
                    <a:pt x="858851" y="170357"/>
                  </a:cubicBezTo>
                  <a:cubicBezTo>
                    <a:pt x="854025" y="171500"/>
                    <a:pt x="849324" y="172643"/>
                    <a:pt x="842338" y="170738"/>
                  </a:cubicBezTo>
                  <a:cubicBezTo>
                    <a:pt x="834335" y="168451"/>
                    <a:pt x="831922" y="164641"/>
                    <a:pt x="828873" y="160068"/>
                  </a:cubicBezTo>
                  <a:cubicBezTo>
                    <a:pt x="827476" y="158035"/>
                    <a:pt x="826079" y="155622"/>
                    <a:pt x="823665" y="153335"/>
                  </a:cubicBezTo>
                  <a:cubicBezTo>
                    <a:pt x="821505" y="151303"/>
                    <a:pt x="819855" y="149271"/>
                    <a:pt x="818203" y="147238"/>
                  </a:cubicBezTo>
                  <a:cubicBezTo>
                    <a:pt x="814646" y="142919"/>
                    <a:pt x="811598" y="139236"/>
                    <a:pt x="805374" y="139236"/>
                  </a:cubicBezTo>
                  <a:cubicBezTo>
                    <a:pt x="800547" y="139236"/>
                    <a:pt x="793433" y="141395"/>
                    <a:pt x="786066" y="143554"/>
                  </a:cubicBezTo>
                  <a:cubicBezTo>
                    <a:pt x="777810" y="145968"/>
                    <a:pt x="769426" y="148509"/>
                    <a:pt x="762820" y="148509"/>
                  </a:cubicBezTo>
                  <a:cubicBezTo>
                    <a:pt x="755199" y="148509"/>
                    <a:pt x="750753" y="146222"/>
                    <a:pt x="746561" y="144190"/>
                  </a:cubicBezTo>
                  <a:cubicBezTo>
                    <a:pt x="744021" y="142919"/>
                    <a:pt x="741734" y="141649"/>
                    <a:pt x="738813" y="141395"/>
                  </a:cubicBezTo>
                  <a:cubicBezTo>
                    <a:pt x="735891" y="141141"/>
                    <a:pt x="733224" y="141776"/>
                    <a:pt x="730429" y="142538"/>
                  </a:cubicBezTo>
                  <a:cubicBezTo>
                    <a:pt x="725729" y="143682"/>
                    <a:pt x="720775" y="144952"/>
                    <a:pt x="713789" y="143046"/>
                  </a:cubicBezTo>
                  <a:cubicBezTo>
                    <a:pt x="704643" y="140633"/>
                    <a:pt x="703754" y="134028"/>
                    <a:pt x="702865" y="127041"/>
                  </a:cubicBezTo>
                  <a:cubicBezTo>
                    <a:pt x="702483" y="124120"/>
                    <a:pt x="702102" y="121071"/>
                    <a:pt x="700959" y="118785"/>
                  </a:cubicBezTo>
                  <a:cubicBezTo>
                    <a:pt x="698419" y="113704"/>
                    <a:pt x="698419" y="109893"/>
                    <a:pt x="698292" y="105955"/>
                  </a:cubicBezTo>
                  <a:cubicBezTo>
                    <a:pt x="698292" y="103034"/>
                    <a:pt x="698292" y="99858"/>
                    <a:pt x="696894" y="95793"/>
                  </a:cubicBezTo>
                  <a:cubicBezTo>
                    <a:pt x="695624" y="91982"/>
                    <a:pt x="693338" y="89442"/>
                    <a:pt x="690289" y="88045"/>
                  </a:cubicBezTo>
                  <a:cubicBezTo>
                    <a:pt x="686986" y="86393"/>
                    <a:pt x="682667" y="85885"/>
                    <a:pt x="677714" y="86012"/>
                  </a:cubicBezTo>
                  <a:cubicBezTo>
                    <a:pt x="667551" y="86266"/>
                    <a:pt x="666027" y="86012"/>
                    <a:pt x="657135" y="84996"/>
                  </a:cubicBezTo>
                  <a:lnTo>
                    <a:pt x="654468" y="84742"/>
                  </a:lnTo>
                  <a:cubicBezTo>
                    <a:pt x="640622" y="83218"/>
                    <a:pt x="640241" y="78010"/>
                    <a:pt x="639733" y="69880"/>
                  </a:cubicBezTo>
                  <a:lnTo>
                    <a:pt x="639733" y="69372"/>
                  </a:lnTo>
                  <a:cubicBezTo>
                    <a:pt x="639606" y="67467"/>
                    <a:pt x="638463" y="64926"/>
                    <a:pt x="637447" y="62513"/>
                  </a:cubicBezTo>
                  <a:cubicBezTo>
                    <a:pt x="635160" y="57050"/>
                    <a:pt x="632747" y="51588"/>
                    <a:pt x="637066" y="46634"/>
                  </a:cubicBezTo>
                  <a:cubicBezTo>
                    <a:pt x="638082" y="45364"/>
                    <a:pt x="639352" y="44221"/>
                    <a:pt x="640622" y="43205"/>
                  </a:cubicBezTo>
                  <a:cubicBezTo>
                    <a:pt x="641638" y="42189"/>
                    <a:pt x="642782" y="41172"/>
                    <a:pt x="643544" y="40283"/>
                  </a:cubicBezTo>
                  <a:cubicBezTo>
                    <a:pt x="644179" y="39394"/>
                    <a:pt x="644306" y="38505"/>
                    <a:pt x="642528" y="36981"/>
                  </a:cubicBezTo>
                  <a:cubicBezTo>
                    <a:pt x="641511" y="36091"/>
                    <a:pt x="640495" y="35456"/>
                    <a:pt x="639606" y="34694"/>
                  </a:cubicBezTo>
                  <a:cubicBezTo>
                    <a:pt x="633636" y="30121"/>
                    <a:pt x="630587" y="27835"/>
                    <a:pt x="627920" y="18689"/>
                  </a:cubicBezTo>
                  <a:lnTo>
                    <a:pt x="627920" y="18689"/>
                  </a:lnTo>
                  <a:cubicBezTo>
                    <a:pt x="627920" y="18689"/>
                    <a:pt x="627920" y="18689"/>
                    <a:pt x="627920" y="18689"/>
                  </a:cubicBezTo>
                  <a:cubicBezTo>
                    <a:pt x="626650" y="14624"/>
                    <a:pt x="626141" y="12719"/>
                    <a:pt x="624998" y="11449"/>
                  </a:cubicBezTo>
                  <a:cubicBezTo>
                    <a:pt x="623982" y="10178"/>
                    <a:pt x="621823" y="9035"/>
                    <a:pt x="618012" y="6622"/>
                  </a:cubicBezTo>
                  <a:lnTo>
                    <a:pt x="616106" y="5478"/>
                  </a:lnTo>
                  <a:cubicBezTo>
                    <a:pt x="611025" y="2430"/>
                    <a:pt x="607850" y="778"/>
                    <a:pt x="605691" y="270"/>
                  </a:cubicBezTo>
                  <a:cubicBezTo>
                    <a:pt x="603785" y="-238"/>
                    <a:pt x="602388" y="16"/>
                    <a:pt x="600228" y="651"/>
                  </a:cubicBezTo>
                  <a:cubicBezTo>
                    <a:pt x="599085" y="1032"/>
                    <a:pt x="597942" y="1287"/>
                    <a:pt x="596799" y="1668"/>
                  </a:cubicBezTo>
                  <a:lnTo>
                    <a:pt x="596799" y="1668"/>
                  </a:lnTo>
                  <a:cubicBezTo>
                    <a:pt x="590701" y="3573"/>
                    <a:pt x="581555" y="6622"/>
                    <a:pt x="571266" y="6367"/>
                  </a:cubicBezTo>
                  <a:cubicBezTo>
                    <a:pt x="568853" y="6367"/>
                    <a:pt x="566694" y="6240"/>
                    <a:pt x="564788" y="6113"/>
                  </a:cubicBezTo>
                </a:path>
              </a:pathLst>
            </a:custGeom>
            <a:solidFill>
              <a:srgbClr val="00B5AD"/>
            </a:solidFill>
            <a:ln w="12700" cap="flat">
              <a:noFill/>
              <a:prstDash val="solid"/>
              <a:miter/>
            </a:ln>
          </p:spPr>
          <p:txBody>
            <a:bodyPr rtlCol="0" anchor="ctr"/>
            <a:lstStyle/>
            <a:p>
              <a:endParaRPr lang="en-GB"/>
            </a:p>
          </p:txBody>
        </p:sp>
        <p:sp>
          <p:nvSpPr>
            <p:cNvPr id="1513" name="Freeform: Shape 1512">
              <a:extLst>
                <a:ext uri="{FF2B5EF4-FFF2-40B4-BE49-F238E27FC236}">
                  <a16:creationId xmlns:a16="http://schemas.microsoft.com/office/drawing/2014/main" id="{4F422585-B224-B89A-9013-122C25DA8D4A}"/>
                </a:ext>
              </a:extLst>
            </p:cNvPr>
            <p:cNvSpPr/>
            <p:nvPr/>
          </p:nvSpPr>
          <p:spPr>
            <a:xfrm>
              <a:off x="7923381" y="1503301"/>
              <a:ext cx="864659" cy="770025"/>
            </a:xfrm>
            <a:custGeom>
              <a:avLst/>
              <a:gdLst>
                <a:gd name="connsiteX0" fmla="*/ 383616 w 864659"/>
                <a:gd name="connsiteY0" fmla="*/ 767993 h 770025"/>
                <a:gd name="connsiteX1" fmla="*/ 388570 w 864659"/>
                <a:gd name="connsiteY1" fmla="*/ 761007 h 770025"/>
                <a:gd name="connsiteX2" fmla="*/ 398605 w 864659"/>
                <a:gd name="connsiteY2" fmla="*/ 756688 h 770025"/>
                <a:gd name="connsiteX3" fmla="*/ 406607 w 864659"/>
                <a:gd name="connsiteY3" fmla="*/ 753385 h 770025"/>
                <a:gd name="connsiteX4" fmla="*/ 407624 w 864659"/>
                <a:gd name="connsiteY4" fmla="*/ 748304 h 770025"/>
                <a:gd name="connsiteX5" fmla="*/ 411816 w 864659"/>
                <a:gd name="connsiteY5" fmla="*/ 740302 h 770025"/>
                <a:gd name="connsiteX6" fmla="*/ 457671 w 864659"/>
                <a:gd name="connsiteY6" fmla="*/ 743731 h 770025"/>
                <a:gd name="connsiteX7" fmla="*/ 481425 w 864659"/>
                <a:gd name="connsiteY7" fmla="*/ 746399 h 770025"/>
                <a:gd name="connsiteX8" fmla="*/ 492476 w 864659"/>
                <a:gd name="connsiteY8" fmla="*/ 740683 h 770025"/>
                <a:gd name="connsiteX9" fmla="*/ 507846 w 864659"/>
                <a:gd name="connsiteY9" fmla="*/ 733569 h 770025"/>
                <a:gd name="connsiteX10" fmla="*/ 517500 w 864659"/>
                <a:gd name="connsiteY10" fmla="*/ 740429 h 770025"/>
                <a:gd name="connsiteX11" fmla="*/ 522327 w 864659"/>
                <a:gd name="connsiteY11" fmla="*/ 744112 h 770025"/>
                <a:gd name="connsiteX12" fmla="*/ 527281 w 864659"/>
                <a:gd name="connsiteY12" fmla="*/ 743350 h 770025"/>
                <a:gd name="connsiteX13" fmla="*/ 531854 w 864659"/>
                <a:gd name="connsiteY13" fmla="*/ 741064 h 770025"/>
                <a:gd name="connsiteX14" fmla="*/ 532870 w 864659"/>
                <a:gd name="connsiteY14" fmla="*/ 739031 h 770025"/>
                <a:gd name="connsiteX15" fmla="*/ 532870 w 864659"/>
                <a:gd name="connsiteY15" fmla="*/ 738523 h 770025"/>
                <a:gd name="connsiteX16" fmla="*/ 533378 w 864659"/>
                <a:gd name="connsiteY16" fmla="*/ 723915 h 770025"/>
                <a:gd name="connsiteX17" fmla="*/ 533886 w 864659"/>
                <a:gd name="connsiteY17" fmla="*/ 721375 h 770025"/>
                <a:gd name="connsiteX18" fmla="*/ 526900 w 864659"/>
                <a:gd name="connsiteY18" fmla="*/ 696097 h 770025"/>
                <a:gd name="connsiteX19" fmla="*/ 514833 w 864659"/>
                <a:gd name="connsiteY19" fmla="*/ 669041 h 770025"/>
                <a:gd name="connsiteX20" fmla="*/ 506830 w 864659"/>
                <a:gd name="connsiteY20" fmla="*/ 668278 h 770025"/>
                <a:gd name="connsiteX21" fmla="*/ 491460 w 864659"/>
                <a:gd name="connsiteY21" fmla="*/ 664849 h 770025"/>
                <a:gd name="connsiteX22" fmla="*/ 484474 w 864659"/>
                <a:gd name="connsiteY22" fmla="*/ 653290 h 770025"/>
                <a:gd name="connsiteX23" fmla="*/ 482187 w 864659"/>
                <a:gd name="connsiteY23" fmla="*/ 638936 h 770025"/>
                <a:gd name="connsiteX24" fmla="*/ 483457 w 864659"/>
                <a:gd name="connsiteY24" fmla="*/ 626360 h 770025"/>
                <a:gd name="connsiteX25" fmla="*/ 483457 w 864659"/>
                <a:gd name="connsiteY25" fmla="*/ 620009 h 770025"/>
                <a:gd name="connsiteX26" fmla="*/ 483457 w 864659"/>
                <a:gd name="connsiteY26" fmla="*/ 620009 h 770025"/>
                <a:gd name="connsiteX27" fmla="*/ 468088 w 864659"/>
                <a:gd name="connsiteY27" fmla="*/ 612642 h 770025"/>
                <a:gd name="connsiteX28" fmla="*/ 454749 w 864659"/>
                <a:gd name="connsiteY28" fmla="*/ 606036 h 770025"/>
                <a:gd name="connsiteX29" fmla="*/ 450685 w 864659"/>
                <a:gd name="connsiteY29" fmla="*/ 592826 h 770025"/>
                <a:gd name="connsiteX30" fmla="*/ 454749 w 864659"/>
                <a:gd name="connsiteY30" fmla="*/ 579996 h 770025"/>
                <a:gd name="connsiteX31" fmla="*/ 479519 w 864659"/>
                <a:gd name="connsiteY31" fmla="*/ 549256 h 770025"/>
                <a:gd name="connsiteX32" fmla="*/ 494382 w 864659"/>
                <a:gd name="connsiteY32" fmla="*/ 533505 h 770025"/>
                <a:gd name="connsiteX33" fmla="*/ 506195 w 864659"/>
                <a:gd name="connsiteY33" fmla="*/ 530456 h 770025"/>
                <a:gd name="connsiteX34" fmla="*/ 518135 w 864659"/>
                <a:gd name="connsiteY34" fmla="*/ 536935 h 770025"/>
                <a:gd name="connsiteX35" fmla="*/ 522327 w 864659"/>
                <a:gd name="connsiteY35" fmla="*/ 540618 h 770025"/>
                <a:gd name="connsiteX36" fmla="*/ 534014 w 864659"/>
                <a:gd name="connsiteY36" fmla="*/ 543413 h 770025"/>
                <a:gd name="connsiteX37" fmla="*/ 545445 w 864659"/>
                <a:gd name="connsiteY37" fmla="*/ 539729 h 770025"/>
                <a:gd name="connsiteX38" fmla="*/ 561959 w 864659"/>
                <a:gd name="connsiteY38" fmla="*/ 535665 h 770025"/>
                <a:gd name="connsiteX39" fmla="*/ 564372 w 864659"/>
                <a:gd name="connsiteY39" fmla="*/ 535665 h 770025"/>
                <a:gd name="connsiteX40" fmla="*/ 576440 w 864659"/>
                <a:gd name="connsiteY40" fmla="*/ 532362 h 770025"/>
                <a:gd name="connsiteX41" fmla="*/ 584824 w 864659"/>
                <a:gd name="connsiteY41" fmla="*/ 518389 h 770025"/>
                <a:gd name="connsiteX42" fmla="*/ 606799 w 864659"/>
                <a:gd name="connsiteY42" fmla="*/ 484855 h 770025"/>
                <a:gd name="connsiteX43" fmla="*/ 623820 w 864659"/>
                <a:gd name="connsiteY43" fmla="*/ 473676 h 770025"/>
                <a:gd name="connsiteX44" fmla="*/ 636014 w 864659"/>
                <a:gd name="connsiteY44" fmla="*/ 465928 h 770025"/>
                <a:gd name="connsiteX45" fmla="*/ 641603 w 864659"/>
                <a:gd name="connsiteY45" fmla="*/ 454749 h 770025"/>
                <a:gd name="connsiteX46" fmla="*/ 647700 w 864659"/>
                <a:gd name="connsiteY46" fmla="*/ 439252 h 770025"/>
                <a:gd name="connsiteX47" fmla="*/ 652400 w 864659"/>
                <a:gd name="connsiteY47" fmla="*/ 427185 h 770025"/>
                <a:gd name="connsiteX48" fmla="*/ 662436 w 864659"/>
                <a:gd name="connsiteY48" fmla="*/ 412704 h 770025"/>
                <a:gd name="connsiteX49" fmla="*/ 675265 w 864659"/>
                <a:gd name="connsiteY49" fmla="*/ 407496 h 770025"/>
                <a:gd name="connsiteX50" fmla="*/ 684538 w 864659"/>
                <a:gd name="connsiteY50" fmla="*/ 403177 h 770025"/>
                <a:gd name="connsiteX51" fmla="*/ 683649 w 864659"/>
                <a:gd name="connsiteY51" fmla="*/ 398350 h 770025"/>
                <a:gd name="connsiteX52" fmla="*/ 683394 w 864659"/>
                <a:gd name="connsiteY52" fmla="*/ 387426 h 770025"/>
                <a:gd name="connsiteX53" fmla="*/ 705878 w 864659"/>
                <a:gd name="connsiteY53" fmla="*/ 367483 h 770025"/>
                <a:gd name="connsiteX54" fmla="*/ 716929 w 864659"/>
                <a:gd name="connsiteY54" fmla="*/ 358338 h 770025"/>
                <a:gd name="connsiteX55" fmla="*/ 720105 w 864659"/>
                <a:gd name="connsiteY55" fmla="*/ 351224 h 770025"/>
                <a:gd name="connsiteX56" fmla="*/ 719724 w 864659"/>
                <a:gd name="connsiteY56" fmla="*/ 339538 h 770025"/>
                <a:gd name="connsiteX57" fmla="*/ 719343 w 864659"/>
                <a:gd name="connsiteY57" fmla="*/ 318706 h 770025"/>
                <a:gd name="connsiteX58" fmla="*/ 723662 w 864659"/>
                <a:gd name="connsiteY58" fmla="*/ 305495 h 770025"/>
                <a:gd name="connsiteX59" fmla="*/ 731537 w 864659"/>
                <a:gd name="connsiteY59" fmla="*/ 298255 h 770025"/>
                <a:gd name="connsiteX60" fmla="*/ 741699 w 864659"/>
                <a:gd name="connsiteY60" fmla="*/ 293174 h 770025"/>
                <a:gd name="connsiteX61" fmla="*/ 747543 w 864659"/>
                <a:gd name="connsiteY61" fmla="*/ 290887 h 770025"/>
                <a:gd name="connsiteX62" fmla="*/ 758212 w 864659"/>
                <a:gd name="connsiteY62" fmla="*/ 285425 h 770025"/>
                <a:gd name="connsiteX63" fmla="*/ 758974 w 864659"/>
                <a:gd name="connsiteY63" fmla="*/ 283901 h 770025"/>
                <a:gd name="connsiteX64" fmla="*/ 759356 w 864659"/>
                <a:gd name="connsiteY64" fmla="*/ 279963 h 770025"/>
                <a:gd name="connsiteX65" fmla="*/ 757959 w 864659"/>
                <a:gd name="connsiteY65" fmla="*/ 277169 h 770025"/>
                <a:gd name="connsiteX66" fmla="*/ 756815 w 864659"/>
                <a:gd name="connsiteY66" fmla="*/ 276533 h 770025"/>
                <a:gd name="connsiteX67" fmla="*/ 748558 w 864659"/>
                <a:gd name="connsiteY67" fmla="*/ 275263 h 770025"/>
                <a:gd name="connsiteX68" fmla="*/ 734459 w 864659"/>
                <a:gd name="connsiteY68" fmla="*/ 270817 h 770025"/>
                <a:gd name="connsiteX69" fmla="*/ 731918 w 864659"/>
                <a:gd name="connsiteY69" fmla="*/ 260401 h 770025"/>
                <a:gd name="connsiteX70" fmla="*/ 730902 w 864659"/>
                <a:gd name="connsiteY70" fmla="*/ 254304 h 770025"/>
                <a:gd name="connsiteX71" fmla="*/ 725186 w 864659"/>
                <a:gd name="connsiteY71" fmla="*/ 253669 h 770025"/>
                <a:gd name="connsiteX72" fmla="*/ 714135 w 864659"/>
                <a:gd name="connsiteY72" fmla="*/ 252145 h 770025"/>
                <a:gd name="connsiteX73" fmla="*/ 701051 w 864659"/>
                <a:gd name="connsiteY73" fmla="*/ 240204 h 770025"/>
                <a:gd name="connsiteX74" fmla="*/ 694192 w 864659"/>
                <a:gd name="connsiteY74" fmla="*/ 227629 h 770025"/>
                <a:gd name="connsiteX75" fmla="*/ 696733 w 864659"/>
                <a:gd name="connsiteY75" fmla="*/ 219372 h 770025"/>
                <a:gd name="connsiteX76" fmla="*/ 699019 w 864659"/>
                <a:gd name="connsiteY76" fmla="*/ 212132 h 770025"/>
                <a:gd name="connsiteX77" fmla="*/ 696605 w 864659"/>
                <a:gd name="connsiteY77" fmla="*/ 203494 h 770025"/>
                <a:gd name="connsiteX78" fmla="*/ 693938 w 864659"/>
                <a:gd name="connsiteY78" fmla="*/ 194983 h 770025"/>
                <a:gd name="connsiteX79" fmla="*/ 699400 w 864659"/>
                <a:gd name="connsiteY79" fmla="*/ 184821 h 770025"/>
                <a:gd name="connsiteX80" fmla="*/ 701940 w 864659"/>
                <a:gd name="connsiteY80" fmla="*/ 181900 h 770025"/>
                <a:gd name="connsiteX81" fmla="*/ 698765 w 864659"/>
                <a:gd name="connsiteY81" fmla="*/ 180884 h 770025"/>
                <a:gd name="connsiteX82" fmla="*/ 698765 w 864659"/>
                <a:gd name="connsiteY82" fmla="*/ 180884 h 770025"/>
                <a:gd name="connsiteX83" fmla="*/ 689492 w 864659"/>
                <a:gd name="connsiteY83" fmla="*/ 173897 h 770025"/>
                <a:gd name="connsiteX84" fmla="*/ 689492 w 864659"/>
                <a:gd name="connsiteY84" fmla="*/ 173897 h 770025"/>
                <a:gd name="connsiteX85" fmla="*/ 688730 w 864659"/>
                <a:gd name="connsiteY85" fmla="*/ 165005 h 770025"/>
                <a:gd name="connsiteX86" fmla="*/ 688730 w 864659"/>
                <a:gd name="connsiteY86" fmla="*/ 165005 h 770025"/>
                <a:gd name="connsiteX87" fmla="*/ 688349 w 864659"/>
                <a:gd name="connsiteY87" fmla="*/ 160941 h 770025"/>
                <a:gd name="connsiteX88" fmla="*/ 686570 w 864659"/>
                <a:gd name="connsiteY88" fmla="*/ 158908 h 770025"/>
                <a:gd name="connsiteX89" fmla="*/ 683649 w 864659"/>
                <a:gd name="connsiteY89" fmla="*/ 148111 h 770025"/>
                <a:gd name="connsiteX90" fmla="*/ 690254 w 864659"/>
                <a:gd name="connsiteY90" fmla="*/ 137822 h 770025"/>
                <a:gd name="connsiteX91" fmla="*/ 700416 w 864659"/>
                <a:gd name="connsiteY91" fmla="*/ 132868 h 770025"/>
                <a:gd name="connsiteX92" fmla="*/ 723153 w 864659"/>
                <a:gd name="connsiteY92" fmla="*/ 131090 h 770025"/>
                <a:gd name="connsiteX93" fmla="*/ 744367 w 864659"/>
                <a:gd name="connsiteY93" fmla="*/ 131725 h 770025"/>
                <a:gd name="connsiteX94" fmla="*/ 764818 w 864659"/>
                <a:gd name="connsiteY94" fmla="*/ 136679 h 770025"/>
                <a:gd name="connsiteX95" fmla="*/ 775361 w 864659"/>
                <a:gd name="connsiteY95" fmla="*/ 139474 h 770025"/>
                <a:gd name="connsiteX96" fmla="*/ 782855 w 864659"/>
                <a:gd name="connsiteY96" fmla="*/ 142141 h 770025"/>
                <a:gd name="connsiteX97" fmla="*/ 794541 w 864659"/>
                <a:gd name="connsiteY97" fmla="*/ 139982 h 770025"/>
                <a:gd name="connsiteX98" fmla="*/ 795558 w 864659"/>
                <a:gd name="connsiteY98" fmla="*/ 139346 h 770025"/>
                <a:gd name="connsiteX99" fmla="*/ 822868 w 864659"/>
                <a:gd name="connsiteY99" fmla="*/ 129693 h 770025"/>
                <a:gd name="connsiteX100" fmla="*/ 826044 w 864659"/>
                <a:gd name="connsiteY100" fmla="*/ 129693 h 770025"/>
                <a:gd name="connsiteX101" fmla="*/ 840906 w 864659"/>
                <a:gd name="connsiteY101" fmla="*/ 123849 h 770025"/>
                <a:gd name="connsiteX102" fmla="*/ 856022 w 864659"/>
                <a:gd name="connsiteY102" fmla="*/ 105812 h 770025"/>
                <a:gd name="connsiteX103" fmla="*/ 864659 w 864659"/>
                <a:gd name="connsiteY103" fmla="*/ 87012 h 770025"/>
                <a:gd name="connsiteX104" fmla="*/ 843446 w 864659"/>
                <a:gd name="connsiteY104" fmla="*/ 81550 h 770025"/>
                <a:gd name="connsiteX105" fmla="*/ 831760 w 864659"/>
                <a:gd name="connsiteY105" fmla="*/ 71769 h 770025"/>
                <a:gd name="connsiteX106" fmla="*/ 828711 w 864659"/>
                <a:gd name="connsiteY106" fmla="*/ 68085 h 770025"/>
                <a:gd name="connsiteX107" fmla="*/ 822106 w 864659"/>
                <a:gd name="connsiteY107" fmla="*/ 67958 h 770025"/>
                <a:gd name="connsiteX108" fmla="*/ 807244 w 864659"/>
                <a:gd name="connsiteY108" fmla="*/ 65799 h 770025"/>
                <a:gd name="connsiteX109" fmla="*/ 797209 w 864659"/>
                <a:gd name="connsiteY109" fmla="*/ 43061 h 770025"/>
                <a:gd name="connsiteX110" fmla="*/ 797209 w 864659"/>
                <a:gd name="connsiteY110" fmla="*/ 43061 h 770025"/>
                <a:gd name="connsiteX111" fmla="*/ 797209 w 864659"/>
                <a:gd name="connsiteY111" fmla="*/ 42172 h 770025"/>
                <a:gd name="connsiteX112" fmla="*/ 797209 w 864659"/>
                <a:gd name="connsiteY112" fmla="*/ 37599 h 770025"/>
                <a:gd name="connsiteX113" fmla="*/ 791620 w 864659"/>
                <a:gd name="connsiteY113" fmla="*/ 21975 h 770025"/>
                <a:gd name="connsiteX114" fmla="*/ 769898 w 864659"/>
                <a:gd name="connsiteY114" fmla="*/ 7494 h 770025"/>
                <a:gd name="connsiteX115" fmla="*/ 756815 w 864659"/>
                <a:gd name="connsiteY115" fmla="*/ 1016 h 770025"/>
                <a:gd name="connsiteX116" fmla="*/ 742969 w 864659"/>
                <a:gd name="connsiteY116" fmla="*/ 0 h 770025"/>
                <a:gd name="connsiteX117" fmla="*/ 722138 w 864659"/>
                <a:gd name="connsiteY117" fmla="*/ 1270 h 770025"/>
                <a:gd name="connsiteX118" fmla="*/ 712229 w 864659"/>
                <a:gd name="connsiteY118" fmla="*/ 5335 h 770025"/>
                <a:gd name="connsiteX119" fmla="*/ 697622 w 864659"/>
                <a:gd name="connsiteY119" fmla="*/ 11559 h 770025"/>
                <a:gd name="connsiteX120" fmla="*/ 683268 w 864659"/>
                <a:gd name="connsiteY120" fmla="*/ 10035 h 770025"/>
                <a:gd name="connsiteX121" fmla="*/ 679330 w 864659"/>
                <a:gd name="connsiteY121" fmla="*/ 8765 h 770025"/>
                <a:gd name="connsiteX122" fmla="*/ 658117 w 864659"/>
                <a:gd name="connsiteY122" fmla="*/ 10162 h 770025"/>
                <a:gd name="connsiteX123" fmla="*/ 635634 w 864659"/>
                <a:gd name="connsiteY123" fmla="*/ 12194 h 770025"/>
                <a:gd name="connsiteX124" fmla="*/ 629028 w 864659"/>
                <a:gd name="connsiteY124" fmla="*/ 12830 h 770025"/>
                <a:gd name="connsiteX125" fmla="*/ 612134 w 864659"/>
                <a:gd name="connsiteY125" fmla="*/ 16894 h 770025"/>
                <a:gd name="connsiteX126" fmla="*/ 601210 w 864659"/>
                <a:gd name="connsiteY126" fmla="*/ 24008 h 770025"/>
                <a:gd name="connsiteX127" fmla="*/ 579742 w 864659"/>
                <a:gd name="connsiteY127" fmla="*/ 34932 h 770025"/>
                <a:gd name="connsiteX128" fmla="*/ 579107 w 864659"/>
                <a:gd name="connsiteY128" fmla="*/ 34932 h 770025"/>
                <a:gd name="connsiteX129" fmla="*/ 564626 w 864659"/>
                <a:gd name="connsiteY129" fmla="*/ 40902 h 770025"/>
                <a:gd name="connsiteX130" fmla="*/ 553829 w 864659"/>
                <a:gd name="connsiteY130" fmla="*/ 50048 h 770025"/>
                <a:gd name="connsiteX131" fmla="*/ 551035 w 864659"/>
                <a:gd name="connsiteY131" fmla="*/ 55510 h 770025"/>
                <a:gd name="connsiteX132" fmla="*/ 559037 w 864659"/>
                <a:gd name="connsiteY132" fmla="*/ 67831 h 770025"/>
                <a:gd name="connsiteX133" fmla="*/ 567294 w 864659"/>
                <a:gd name="connsiteY133" fmla="*/ 79645 h 770025"/>
                <a:gd name="connsiteX134" fmla="*/ 571613 w 864659"/>
                <a:gd name="connsiteY134" fmla="*/ 91077 h 770025"/>
                <a:gd name="connsiteX135" fmla="*/ 569453 w 864659"/>
                <a:gd name="connsiteY135" fmla="*/ 103271 h 770025"/>
                <a:gd name="connsiteX136" fmla="*/ 563991 w 864659"/>
                <a:gd name="connsiteY136" fmla="*/ 116101 h 770025"/>
                <a:gd name="connsiteX137" fmla="*/ 556243 w 864659"/>
                <a:gd name="connsiteY137" fmla="*/ 124484 h 770025"/>
                <a:gd name="connsiteX138" fmla="*/ 546462 w 864659"/>
                <a:gd name="connsiteY138" fmla="*/ 134011 h 770025"/>
                <a:gd name="connsiteX139" fmla="*/ 539729 w 864659"/>
                <a:gd name="connsiteY139" fmla="*/ 146079 h 770025"/>
                <a:gd name="connsiteX140" fmla="*/ 541635 w 864659"/>
                <a:gd name="connsiteY140" fmla="*/ 153573 h 770025"/>
                <a:gd name="connsiteX141" fmla="*/ 543286 w 864659"/>
                <a:gd name="connsiteY141" fmla="*/ 165513 h 770025"/>
                <a:gd name="connsiteX142" fmla="*/ 534649 w 864659"/>
                <a:gd name="connsiteY142" fmla="*/ 176946 h 770025"/>
                <a:gd name="connsiteX143" fmla="*/ 518135 w 864659"/>
                <a:gd name="connsiteY143" fmla="*/ 182662 h 770025"/>
                <a:gd name="connsiteX144" fmla="*/ 501876 w 864659"/>
                <a:gd name="connsiteY144" fmla="*/ 181138 h 770025"/>
                <a:gd name="connsiteX145" fmla="*/ 487395 w 864659"/>
                <a:gd name="connsiteY145" fmla="*/ 178597 h 770025"/>
                <a:gd name="connsiteX146" fmla="*/ 479139 w 864659"/>
                <a:gd name="connsiteY146" fmla="*/ 180121 h 770025"/>
                <a:gd name="connsiteX147" fmla="*/ 481044 w 864659"/>
                <a:gd name="connsiteY147" fmla="*/ 186727 h 770025"/>
                <a:gd name="connsiteX148" fmla="*/ 481298 w 864659"/>
                <a:gd name="connsiteY148" fmla="*/ 187489 h 770025"/>
                <a:gd name="connsiteX149" fmla="*/ 481298 w 864659"/>
                <a:gd name="connsiteY149" fmla="*/ 187489 h 770025"/>
                <a:gd name="connsiteX150" fmla="*/ 487395 w 864659"/>
                <a:gd name="connsiteY150" fmla="*/ 197270 h 770025"/>
                <a:gd name="connsiteX151" fmla="*/ 497049 w 864659"/>
                <a:gd name="connsiteY151" fmla="*/ 218991 h 770025"/>
                <a:gd name="connsiteX152" fmla="*/ 489555 w 864659"/>
                <a:gd name="connsiteY152" fmla="*/ 228772 h 770025"/>
                <a:gd name="connsiteX153" fmla="*/ 477868 w 864659"/>
                <a:gd name="connsiteY153" fmla="*/ 234869 h 770025"/>
                <a:gd name="connsiteX154" fmla="*/ 465420 w 864659"/>
                <a:gd name="connsiteY154" fmla="*/ 235885 h 770025"/>
                <a:gd name="connsiteX155" fmla="*/ 456782 w 864659"/>
                <a:gd name="connsiteY155" fmla="*/ 237664 h 770025"/>
                <a:gd name="connsiteX156" fmla="*/ 455131 w 864659"/>
                <a:gd name="connsiteY156" fmla="*/ 248207 h 770025"/>
                <a:gd name="connsiteX157" fmla="*/ 454877 w 864659"/>
                <a:gd name="connsiteY157" fmla="*/ 257480 h 770025"/>
                <a:gd name="connsiteX158" fmla="*/ 449796 w 864659"/>
                <a:gd name="connsiteY158" fmla="*/ 263958 h 770025"/>
                <a:gd name="connsiteX159" fmla="*/ 444715 w 864659"/>
                <a:gd name="connsiteY159" fmla="*/ 270309 h 770025"/>
                <a:gd name="connsiteX160" fmla="*/ 444715 w 864659"/>
                <a:gd name="connsiteY160" fmla="*/ 286314 h 770025"/>
                <a:gd name="connsiteX161" fmla="*/ 443318 w 864659"/>
                <a:gd name="connsiteY161" fmla="*/ 303336 h 770025"/>
                <a:gd name="connsiteX162" fmla="*/ 441793 w 864659"/>
                <a:gd name="connsiteY162" fmla="*/ 305114 h 770025"/>
                <a:gd name="connsiteX163" fmla="*/ 416261 w 864659"/>
                <a:gd name="connsiteY163" fmla="*/ 321500 h 770025"/>
                <a:gd name="connsiteX164" fmla="*/ 402669 w 864659"/>
                <a:gd name="connsiteY164" fmla="*/ 314895 h 770025"/>
                <a:gd name="connsiteX165" fmla="*/ 397462 w 864659"/>
                <a:gd name="connsiteY165" fmla="*/ 311719 h 770025"/>
                <a:gd name="connsiteX166" fmla="*/ 381710 w 864659"/>
                <a:gd name="connsiteY166" fmla="*/ 316419 h 770025"/>
                <a:gd name="connsiteX167" fmla="*/ 373454 w 864659"/>
                <a:gd name="connsiteY167" fmla="*/ 319976 h 770025"/>
                <a:gd name="connsiteX168" fmla="*/ 360116 w 864659"/>
                <a:gd name="connsiteY168" fmla="*/ 327852 h 770025"/>
                <a:gd name="connsiteX169" fmla="*/ 360116 w 864659"/>
                <a:gd name="connsiteY169" fmla="*/ 328106 h 770025"/>
                <a:gd name="connsiteX170" fmla="*/ 359862 w 864659"/>
                <a:gd name="connsiteY170" fmla="*/ 330900 h 770025"/>
                <a:gd name="connsiteX171" fmla="*/ 358592 w 864659"/>
                <a:gd name="connsiteY171" fmla="*/ 338268 h 770025"/>
                <a:gd name="connsiteX172" fmla="*/ 349700 w 864659"/>
                <a:gd name="connsiteY172" fmla="*/ 345635 h 770025"/>
                <a:gd name="connsiteX173" fmla="*/ 339665 w 864659"/>
                <a:gd name="connsiteY173" fmla="*/ 349446 h 770025"/>
                <a:gd name="connsiteX174" fmla="*/ 325311 w 864659"/>
                <a:gd name="connsiteY174" fmla="*/ 345762 h 770025"/>
                <a:gd name="connsiteX175" fmla="*/ 316293 w 864659"/>
                <a:gd name="connsiteY175" fmla="*/ 342840 h 770025"/>
                <a:gd name="connsiteX176" fmla="*/ 304479 w 864659"/>
                <a:gd name="connsiteY176" fmla="*/ 350716 h 770025"/>
                <a:gd name="connsiteX177" fmla="*/ 289490 w 864659"/>
                <a:gd name="connsiteY177" fmla="*/ 364308 h 770025"/>
                <a:gd name="connsiteX178" fmla="*/ 287712 w 864659"/>
                <a:gd name="connsiteY178" fmla="*/ 371167 h 770025"/>
                <a:gd name="connsiteX179" fmla="*/ 287203 w 864659"/>
                <a:gd name="connsiteY179" fmla="*/ 385521 h 770025"/>
                <a:gd name="connsiteX180" fmla="*/ 286696 w 864659"/>
                <a:gd name="connsiteY180" fmla="*/ 400383 h 770025"/>
                <a:gd name="connsiteX181" fmla="*/ 282377 w 864659"/>
                <a:gd name="connsiteY181" fmla="*/ 423120 h 770025"/>
                <a:gd name="connsiteX182" fmla="*/ 262307 w 864659"/>
                <a:gd name="connsiteY182" fmla="*/ 433790 h 770025"/>
                <a:gd name="connsiteX183" fmla="*/ 262307 w 864659"/>
                <a:gd name="connsiteY183" fmla="*/ 433790 h 770025"/>
                <a:gd name="connsiteX184" fmla="*/ 251383 w 864659"/>
                <a:gd name="connsiteY184" fmla="*/ 436712 h 770025"/>
                <a:gd name="connsiteX185" fmla="*/ 197651 w 864659"/>
                <a:gd name="connsiteY185" fmla="*/ 443317 h 770025"/>
                <a:gd name="connsiteX186" fmla="*/ 190792 w 864659"/>
                <a:gd name="connsiteY186" fmla="*/ 443571 h 770025"/>
                <a:gd name="connsiteX187" fmla="*/ 174659 w 864659"/>
                <a:gd name="connsiteY187" fmla="*/ 448525 h 770025"/>
                <a:gd name="connsiteX188" fmla="*/ 163354 w 864659"/>
                <a:gd name="connsiteY188" fmla="*/ 453479 h 770025"/>
                <a:gd name="connsiteX189" fmla="*/ 146968 w 864659"/>
                <a:gd name="connsiteY189" fmla="*/ 451193 h 770025"/>
                <a:gd name="connsiteX190" fmla="*/ 139600 w 864659"/>
                <a:gd name="connsiteY190" fmla="*/ 448652 h 770025"/>
                <a:gd name="connsiteX191" fmla="*/ 122325 w 864659"/>
                <a:gd name="connsiteY191" fmla="*/ 449287 h 770025"/>
                <a:gd name="connsiteX192" fmla="*/ 104034 w 864659"/>
                <a:gd name="connsiteY192" fmla="*/ 451320 h 770025"/>
                <a:gd name="connsiteX193" fmla="*/ 71897 w 864659"/>
                <a:gd name="connsiteY193" fmla="*/ 449033 h 770025"/>
                <a:gd name="connsiteX194" fmla="*/ 41918 w 864659"/>
                <a:gd name="connsiteY194" fmla="*/ 441920 h 770025"/>
                <a:gd name="connsiteX195" fmla="*/ 20578 w 864659"/>
                <a:gd name="connsiteY195" fmla="*/ 435442 h 770025"/>
                <a:gd name="connsiteX196" fmla="*/ 0 w 864659"/>
                <a:gd name="connsiteY196" fmla="*/ 428455 h 770025"/>
                <a:gd name="connsiteX197" fmla="*/ 10924 w 864659"/>
                <a:gd name="connsiteY197" fmla="*/ 445350 h 770025"/>
                <a:gd name="connsiteX198" fmla="*/ 48269 w 864659"/>
                <a:gd name="connsiteY198" fmla="*/ 495778 h 770025"/>
                <a:gd name="connsiteX199" fmla="*/ 67959 w 864659"/>
                <a:gd name="connsiteY199" fmla="*/ 503908 h 770025"/>
                <a:gd name="connsiteX200" fmla="*/ 95904 w 864659"/>
                <a:gd name="connsiteY200" fmla="*/ 518770 h 770025"/>
                <a:gd name="connsiteX201" fmla="*/ 96158 w 864659"/>
                <a:gd name="connsiteY201" fmla="*/ 547224 h 770025"/>
                <a:gd name="connsiteX202" fmla="*/ 96158 w 864659"/>
                <a:gd name="connsiteY202" fmla="*/ 570723 h 770025"/>
                <a:gd name="connsiteX203" fmla="*/ 107463 w 864659"/>
                <a:gd name="connsiteY203" fmla="*/ 571867 h 770025"/>
                <a:gd name="connsiteX204" fmla="*/ 120928 w 864659"/>
                <a:gd name="connsiteY204" fmla="*/ 575423 h 770025"/>
                <a:gd name="connsiteX205" fmla="*/ 118007 w 864659"/>
                <a:gd name="connsiteY205" fmla="*/ 599558 h 770025"/>
                <a:gd name="connsiteX206" fmla="*/ 116609 w 864659"/>
                <a:gd name="connsiteY206" fmla="*/ 605655 h 770025"/>
                <a:gd name="connsiteX207" fmla="*/ 105177 w 864659"/>
                <a:gd name="connsiteY207" fmla="*/ 615563 h 770025"/>
                <a:gd name="connsiteX208" fmla="*/ 105177 w 864659"/>
                <a:gd name="connsiteY208" fmla="*/ 615563 h 770025"/>
                <a:gd name="connsiteX209" fmla="*/ 103780 w 864659"/>
                <a:gd name="connsiteY209" fmla="*/ 616071 h 770025"/>
                <a:gd name="connsiteX210" fmla="*/ 86504 w 864659"/>
                <a:gd name="connsiteY210" fmla="*/ 618739 h 770025"/>
                <a:gd name="connsiteX211" fmla="*/ 73167 w 864659"/>
                <a:gd name="connsiteY211" fmla="*/ 620517 h 770025"/>
                <a:gd name="connsiteX212" fmla="*/ 58178 w 864659"/>
                <a:gd name="connsiteY212" fmla="*/ 627758 h 770025"/>
                <a:gd name="connsiteX213" fmla="*/ 48143 w 864659"/>
                <a:gd name="connsiteY213" fmla="*/ 635887 h 770025"/>
                <a:gd name="connsiteX214" fmla="*/ 44840 w 864659"/>
                <a:gd name="connsiteY214" fmla="*/ 643509 h 770025"/>
                <a:gd name="connsiteX215" fmla="*/ 42427 w 864659"/>
                <a:gd name="connsiteY215" fmla="*/ 657481 h 770025"/>
                <a:gd name="connsiteX216" fmla="*/ 34297 w 864659"/>
                <a:gd name="connsiteY216" fmla="*/ 695335 h 770025"/>
                <a:gd name="connsiteX217" fmla="*/ 38742 w 864659"/>
                <a:gd name="connsiteY217" fmla="*/ 700924 h 770025"/>
                <a:gd name="connsiteX218" fmla="*/ 58432 w 864659"/>
                <a:gd name="connsiteY218" fmla="*/ 694192 h 770025"/>
                <a:gd name="connsiteX219" fmla="*/ 70626 w 864659"/>
                <a:gd name="connsiteY219" fmla="*/ 698510 h 770025"/>
                <a:gd name="connsiteX220" fmla="*/ 86250 w 864659"/>
                <a:gd name="connsiteY220" fmla="*/ 688984 h 770025"/>
                <a:gd name="connsiteX221" fmla="*/ 108098 w 864659"/>
                <a:gd name="connsiteY221" fmla="*/ 689619 h 770025"/>
                <a:gd name="connsiteX222" fmla="*/ 129311 w 864659"/>
                <a:gd name="connsiteY222" fmla="*/ 694192 h 770025"/>
                <a:gd name="connsiteX223" fmla="*/ 141506 w 864659"/>
                <a:gd name="connsiteY223" fmla="*/ 686570 h 770025"/>
                <a:gd name="connsiteX224" fmla="*/ 152176 w 864659"/>
                <a:gd name="connsiteY224" fmla="*/ 685935 h 770025"/>
                <a:gd name="connsiteX225" fmla="*/ 160305 w 864659"/>
                <a:gd name="connsiteY225" fmla="*/ 676535 h 770025"/>
                <a:gd name="connsiteX226" fmla="*/ 168055 w 864659"/>
                <a:gd name="connsiteY226" fmla="*/ 683522 h 770025"/>
                <a:gd name="connsiteX227" fmla="*/ 178851 w 864659"/>
                <a:gd name="connsiteY227" fmla="*/ 689111 h 770025"/>
                <a:gd name="connsiteX228" fmla="*/ 202732 w 864659"/>
                <a:gd name="connsiteY228" fmla="*/ 695208 h 770025"/>
                <a:gd name="connsiteX229" fmla="*/ 219245 w 864659"/>
                <a:gd name="connsiteY229" fmla="*/ 686570 h 770025"/>
                <a:gd name="connsiteX230" fmla="*/ 247445 w 864659"/>
                <a:gd name="connsiteY230" fmla="*/ 682632 h 770025"/>
                <a:gd name="connsiteX231" fmla="*/ 269547 w 864659"/>
                <a:gd name="connsiteY231" fmla="*/ 684411 h 770025"/>
                <a:gd name="connsiteX232" fmla="*/ 288220 w 864659"/>
                <a:gd name="connsiteY232" fmla="*/ 680092 h 770025"/>
                <a:gd name="connsiteX233" fmla="*/ 291268 w 864659"/>
                <a:gd name="connsiteY233" fmla="*/ 671454 h 770025"/>
                <a:gd name="connsiteX234" fmla="*/ 302066 w 864659"/>
                <a:gd name="connsiteY234" fmla="*/ 689238 h 770025"/>
                <a:gd name="connsiteX235" fmla="*/ 303844 w 864659"/>
                <a:gd name="connsiteY235" fmla="*/ 707910 h 770025"/>
                <a:gd name="connsiteX236" fmla="*/ 315149 w 864659"/>
                <a:gd name="connsiteY236" fmla="*/ 715278 h 770025"/>
                <a:gd name="connsiteX237" fmla="*/ 332933 w 864659"/>
                <a:gd name="connsiteY237" fmla="*/ 729632 h 770025"/>
                <a:gd name="connsiteX238" fmla="*/ 337251 w 864659"/>
                <a:gd name="connsiteY238" fmla="*/ 753512 h 770025"/>
                <a:gd name="connsiteX239" fmla="*/ 359862 w 864659"/>
                <a:gd name="connsiteY239" fmla="*/ 759737 h 770025"/>
                <a:gd name="connsiteX240" fmla="*/ 370532 w 864659"/>
                <a:gd name="connsiteY240" fmla="*/ 766469 h 770025"/>
                <a:gd name="connsiteX241" fmla="*/ 383235 w 864659"/>
                <a:gd name="connsiteY241" fmla="*/ 770026 h 770025"/>
                <a:gd name="connsiteX242" fmla="*/ 384505 w 864659"/>
                <a:gd name="connsiteY242" fmla="*/ 767612 h 77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864659" h="770025">
                  <a:moveTo>
                    <a:pt x="383616" y="767993"/>
                  </a:moveTo>
                  <a:cubicBezTo>
                    <a:pt x="385140" y="765326"/>
                    <a:pt x="386664" y="763166"/>
                    <a:pt x="388570" y="761007"/>
                  </a:cubicBezTo>
                  <a:cubicBezTo>
                    <a:pt x="390856" y="758466"/>
                    <a:pt x="394667" y="757577"/>
                    <a:pt x="398605" y="756688"/>
                  </a:cubicBezTo>
                  <a:cubicBezTo>
                    <a:pt x="402162" y="755926"/>
                    <a:pt x="405845" y="755037"/>
                    <a:pt x="406607" y="753385"/>
                  </a:cubicBezTo>
                  <a:cubicBezTo>
                    <a:pt x="407496" y="751480"/>
                    <a:pt x="407496" y="749828"/>
                    <a:pt x="407624" y="748304"/>
                  </a:cubicBezTo>
                  <a:cubicBezTo>
                    <a:pt x="407751" y="745002"/>
                    <a:pt x="407877" y="742461"/>
                    <a:pt x="411816" y="740302"/>
                  </a:cubicBezTo>
                  <a:cubicBezTo>
                    <a:pt x="415245" y="738396"/>
                    <a:pt x="438491" y="741318"/>
                    <a:pt x="457671" y="743731"/>
                  </a:cubicBezTo>
                  <a:cubicBezTo>
                    <a:pt x="468850" y="745129"/>
                    <a:pt x="478504" y="746399"/>
                    <a:pt x="481425" y="746399"/>
                  </a:cubicBezTo>
                  <a:cubicBezTo>
                    <a:pt x="484346" y="746399"/>
                    <a:pt x="488284" y="743604"/>
                    <a:pt x="492476" y="740683"/>
                  </a:cubicBezTo>
                  <a:cubicBezTo>
                    <a:pt x="497557" y="737253"/>
                    <a:pt x="502638" y="733696"/>
                    <a:pt x="507846" y="733569"/>
                  </a:cubicBezTo>
                  <a:cubicBezTo>
                    <a:pt x="513943" y="733442"/>
                    <a:pt x="515722" y="736872"/>
                    <a:pt x="517500" y="740429"/>
                  </a:cubicBezTo>
                  <a:cubicBezTo>
                    <a:pt x="518389" y="742334"/>
                    <a:pt x="519405" y="744240"/>
                    <a:pt x="522327" y="744112"/>
                  </a:cubicBezTo>
                  <a:cubicBezTo>
                    <a:pt x="524232" y="744112"/>
                    <a:pt x="525884" y="743731"/>
                    <a:pt x="527281" y="743350"/>
                  </a:cubicBezTo>
                  <a:cubicBezTo>
                    <a:pt x="529440" y="742842"/>
                    <a:pt x="530964" y="741953"/>
                    <a:pt x="531854" y="741064"/>
                  </a:cubicBezTo>
                  <a:cubicBezTo>
                    <a:pt x="532489" y="740429"/>
                    <a:pt x="532870" y="739667"/>
                    <a:pt x="532870" y="739031"/>
                  </a:cubicBezTo>
                  <a:cubicBezTo>
                    <a:pt x="532870" y="738905"/>
                    <a:pt x="532870" y="738650"/>
                    <a:pt x="532870" y="738523"/>
                  </a:cubicBezTo>
                  <a:cubicBezTo>
                    <a:pt x="531473" y="733315"/>
                    <a:pt x="532108" y="730394"/>
                    <a:pt x="533378" y="723915"/>
                  </a:cubicBezTo>
                  <a:lnTo>
                    <a:pt x="533886" y="721375"/>
                  </a:lnTo>
                  <a:cubicBezTo>
                    <a:pt x="534394" y="718453"/>
                    <a:pt x="531092" y="707402"/>
                    <a:pt x="526900" y="696097"/>
                  </a:cubicBezTo>
                  <a:cubicBezTo>
                    <a:pt x="522073" y="683013"/>
                    <a:pt x="516357" y="669930"/>
                    <a:pt x="514833" y="669041"/>
                  </a:cubicBezTo>
                  <a:cubicBezTo>
                    <a:pt x="513816" y="668406"/>
                    <a:pt x="510386" y="668406"/>
                    <a:pt x="506830" y="668278"/>
                  </a:cubicBezTo>
                  <a:cubicBezTo>
                    <a:pt x="500859" y="668278"/>
                    <a:pt x="494508" y="668025"/>
                    <a:pt x="491460" y="664849"/>
                  </a:cubicBezTo>
                  <a:cubicBezTo>
                    <a:pt x="489046" y="662308"/>
                    <a:pt x="486379" y="658498"/>
                    <a:pt x="484474" y="653290"/>
                  </a:cubicBezTo>
                  <a:cubicBezTo>
                    <a:pt x="483076" y="649352"/>
                    <a:pt x="482187" y="644525"/>
                    <a:pt x="482187" y="638936"/>
                  </a:cubicBezTo>
                  <a:cubicBezTo>
                    <a:pt x="482187" y="633347"/>
                    <a:pt x="482949" y="629409"/>
                    <a:pt x="483457" y="626360"/>
                  </a:cubicBezTo>
                  <a:cubicBezTo>
                    <a:pt x="483966" y="623312"/>
                    <a:pt x="484346" y="621406"/>
                    <a:pt x="483457" y="620009"/>
                  </a:cubicBezTo>
                  <a:lnTo>
                    <a:pt x="483457" y="620009"/>
                  </a:lnTo>
                  <a:cubicBezTo>
                    <a:pt x="482568" y="618485"/>
                    <a:pt x="474947" y="615436"/>
                    <a:pt x="468088" y="612642"/>
                  </a:cubicBezTo>
                  <a:cubicBezTo>
                    <a:pt x="462117" y="610228"/>
                    <a:pt x="456528" y="607942"/>
                    <a:pt x="454749" y="606036"/>
                  </a:cubicBezTo>
                  <a:cubicBezTo>
                    <a:pt x="452590" y="603623"/>
                    <a:pt x="450558" y="598415"/>
                    <a:pt x="450685" y="592826"/>
                  </a:cubicBezTo>
                  <a:cubicBezTo>
                    <a:pt x="450685" y="588507"/>
                    <a:pt x="451828" y="583934"/>
                    <a:pt x="454749" y="579996"/>
                  </a:cubicBezTo>
                  <a:cubicBezTo>
                    <a:pt x="458179" y="575296"/>
                    <a:pt x="469739" y="560815"/>
                    <a:pt x="479519" y="549256"/>
                  </a:cubicBezTo>
                  <a:cubicBezTo>
                    <a:pt x="485871" y="541762"/>
                    <a:pt x="491587" y="535410"/>
                    <a:pt x="494382" y="533505"/>
                  </a:cubicBezTo>
                  <a:cubicBezTo>
                    <a:pt x="498446" y="530710"/>
                    <a:pt x="502130" y="529694"/>
                    <a:pt x="506195" y="530456"/>
                  </a:cubicBezTo>
                  <a:cubicBezTo>
                    <a:pt x="509879" y="531092"/>
                    <a:pt x="513689" y="533378"/>
                    <a:pt x="518135" y="536935"/>
                  </a:cubicBezTo>
                  <a:cubicBezTo>
                    <a:pt x="519787" y="538332"/>
                    <a:pt x="521057" y="539475"/>
                    <a:pt x="522327" y="540618"/>
                  </a:cubicBezTo>
                  <a:cubicBezTo>
                    <a:pt x="525884" y="543794"/>
                    <a:pt x="527281" y="545064"/>
                    <a:pt x="534014" y="543413"/>
                  </a:cubicBezTo>
                  <a:cubicBezTo>
                    <a:pt x="538078" y="542397"/>
                    <a:pt x="541889" y="541000"/>
                    <a:pt x="545445" y="539729"/>
                  </a:cubicBezTo>
                  <a:cubicBezTo>
                    <a:pt x="551289" y="537570"/>
                    <a:pt x="556624" y="535665"/>
                    <a:pt x="561959" y="535665"/>
                  </a:cubicBezTo>
                  <a:cubicBezTo>
                    <a:pt x="562594" y="535665"/>
                    <a:pt x="562848" y="535665"/>
                    <a:pt x="564372" y="535665"/>
                  </a:cubicBezTo>
                  <a:cubicBezTo>
                    <a:pt x="569961" y="535665"/>
                    <a:pt x="573773" y="535665"/>
                    <a:pt x="576440" y="532362"/>
                  </a:cubicBezTo>
                  <a:cubicBezTo>
                    <a:pt x="577710" y="530710"/>
                    <a:pt x="581012" y="525121"/>
                    <a:pt x="584824" y="518389"/>
                  </a:cubicBezTo>
                  <a:cubicBezTo>
                    <a:pt x="592063" y="505814"/>
                    <a:pt x="601590" y="489427"/>
                    <a:pt x="606799" y="484855"/>
                  </a:cubicBezTo>
                  <a:cubicBezTo>
                    <a:pt x="611117" y="481044"/>
                    <a:pt x="617596" y="477233"/>
                    <a:pt x="623820" y="473676"/>
                  </a:cubicBezTo>
                  <a:cubicBezTo>
                    <a:pt x="628774" y="470882"/>
                    <a:pt x="633346" y="468214"/>
                    <a:pt x="636014" y="465928"/>
                  </a:cubicBezTo>
                  <a:cubicBezTo>
                    <a:pt x="638809" y="463514"/>
                    <a:pt x="640079" y="459831"/>
                    <a:pt x="641603" y="454749"/>
                  </a:cubicBezTo>
                  <a:cubicBezTo>
                    <a:pt x="643001" y="450431"/>
                    <a:pt x="644652" y="445350"/>
                    <a:pt x="647700" y="439252"/>
                  </a:cubicBezTo>
                  <a:cubicBezTo>
                    <a:pt x="650114" y="434426"/>
                    <a:pt x="651385" y="430361"/>
                    <a:pt x="652400" y="427185"/>
                  </a:cubicBezTo>
                  <a:cubicBezTo>
                    <a:pt x="654433" y="420707"/>
                    <a:pt x="655703" y="416642"/>
                    <a:pt x="662436" y="412704"/>
                  </a:cubicBezTo>
                  <a:cubicBezTo>
                    <a:pt x="666628" y="410291"/>
                    <a:pt x="671200" y="408766"/>
                    <a:pt x="675265" y="407496"/>
                  </a:cubicBezTo>
                  <a:cubicBezTo>
                    <a:pt x="679711" y="406099"/>
                    <a:pt x="683649" y="404829"/>
                    <a:pt x="684538" y="403177"/>
                  </a:cubicBezTo>
                  <a:cubicBezTo>
                    <a:pt x="685173" y="402161"/>
                    <a:pt x="684538" y="400256"/>
                    <a:pt x="683649" y="398350"/>
                  </a:cubicBezTo>
                  <a:cubicBezTo>
                    <a:pt x="682379" y="394921"/>
                    <a:pt x="680981" y="391364"/>
                    <a:pt x="683394" y="387426"/>
                  </a:cubicBezTo>
                  <a:cubicBezTo>
                    <a:pt x="685682" y="383743"/>
                    <a:pt x="696733" y="374851"/>
                    <a:pt x="705878" y="367483"/>
                  </a:cubicBezTo>
                  <a:cubicBezTo>
                    <a:pt x="710832" y="363546"/>
                    <a:pt x="715151" y="359989"/>
                    <a:pt x="716929" y="358338"/>
                  </a:cubicBezTo>
                  <a:cubicBezTo>
                    <a:pt x="718835" y="356432"/>
                    <a:pt x="719851" y="354146"/>
                    <a:pt x="720105" y="351224"/>
                  </a:cubicBezTo>
                  <a:cubicBezTo>
                    <a:pt x="720486" y="347921"/>
                    <a:pt x="720105" y="343984"/>
                    <a:pt x="719724" y="339538"/>
                  </a:cubicBezTo>
                  <a:cubicBezTo>
                    <a:pt x="719088" y="333822"/>
                    <a:pt x="718581" y="325692"/>
                    <a:pt x="719343" y="318706"/>
                  </a:cubicBezTo>
                  <a:cubicBezTo>
                    <a:pt x="719851" y="313371"/>
                    <a:pt x="721121" y="308544"/>
                    <a:pt x="723662" y="305495"/>
                  </a:cubicBezTo>
                  <a:cubicBezTo>
                    <a:pt x="726329" y="302319"/>
                    <a:pt x="728742" y="300160"/>
                    <a:pt x="731537" y="298255"/>
                  </a:cubicBezTo>
                  <a:cubicBezTo>
                    <a:pt x="734332" y="296349"/>
                    <a:pt x="737507" y="294952"/>
                    <a:pt x="741699" y="293174"/>
                  </a:cubicBezTo>
                  <a:cubicBezTo>
                    <a:pt x="743478" y="292412"/>
                    <a:pt x="745510" y="291649"/>
                    <a:pt x="747543" y="290887"/>
                  </a:cubicBezTo>
                  <a:cubicBezTo>
                    <a:pt x="752623" y="288855"/>
                    <a:pt x="756688" y="287203"/>
                    <a:pt x="758212" y="285425"/>
                  </a:cubicBezTo>
                  <a:cubicBezTo>
                    <a:pt x="758467" y="285044"/>
                    <a:pt x="758721" y="284536"/>
                    <a:pt x="758974" y="283901"/>
                  </a:cubicBezTo>
                  <a:cubicBezTo>
                    <a:pt x="759356" y="282758"/>
                    <a:pt x="759609" y="281360"/>
                    <a:pt x="759356" y="279963"/>
                  </a:cubicBezTo>
                  <a:cubicBezTo>
                    <a:pt x="759229" y="278820"/>
                    <a:pt x="758721" y="277804"/>
                    <a:pt x="757959" y="277169"/>
                  </a:cubicBezTo>
                  <a:cubicBezTo>
                    <a:pt x="757704" y="276914"/>
                    <a:pt x="757196" y="276660"/>
                    <a:pt x="756815" y="276533"/>
                  </a:cubicBezTo>
                  <a:cubicBezTo>
                    <a:pt x="754656" y="275771"/>
                    <a:pt x="751608" y="275517"/>
                    <a:pt x="748558" y="275263"/>
                  </a:cubicBezTo>
                  <a:cubicBezTo>
                    <a:pt x="743096" y="274882"/>
                    <a:pt x="737634" y="274374"/>
                    <a:pt x="734459" y="270817"/>
                  </a:cubicBezTo>
                  <a:cubicBezTo>
                    <a:pt x="731791" y="267769"/>
                    <a:pt x="731918" y="264085"/>
                    <a:pt x="731918" y="260401"/>
                  </a:cubicBezTo>
                  <a:cubicBezTo>
                    <a:pt x="731918" y="257988"/>
                    <a:pt x="731918" y="255447"/>
                    <a:pt x="730902" y="254304"/>
                  </a:cubicBezTo>
                  <a:cubicBezTo>
                    <a:pt x="729886" y="253288"/>
                    <a:pt x="727600" y="253542"/>
                    <a:pt x="725186" y="253669"/>
                  </a:cubicBezTo>
                  <a:cubicBezTo>
                    <a:pt x="721629" y="254050"/>
                    <a:pt x="717946" y="254304"/>
                    <a:pt x="714135" y="252145"/>
                  </a:cubicBezTo>
                  <a:cubicBezTo>
                    <a:pt x="710705" y="250112"/>
                    <a:pt x="705243" y="245158"/>
                    <a:pt x="701051" y="240204"/>
                  </a:cubicBezTo>
                  <a:cubicBezTo>
                    <a:pt x="697368" y="235758"/>
                    <a:pt x="694446" y="231058"/>
                    <a:pt x="694192" y="227629"/>
                  </a:cubicBezTo>
                  <a:cubicBezTo>
                    <a:pt x="693938" y="223945"/>
                    <a:pt x="695335" y="221786"/>
                    <a:pt x="696733" y="219372"/>
                  </a:cubicBezTo>
                  <a:cubicBezTo>
                    <a:pt x="697875" y="217594"/>
                    <a:pt x="699019" y="215561"/>
                    <a:pt x="699019" y="212132"/>
                  </a:cubicBezTo>
                  <a:cubicBezTo>
                    <a:pt x="699019" y="208448"/>
                    <a:pt x="697748" y="205908"/>
                    <a:pt x="696605" y="203494"/>
                  </a:cubicBezTo>
                  <a:cubicBezTo>
                    <a:pt x="695335" y="200954"/>
                    <a:pt x="694192" y="198413"/>
                    <a:pt x="693938" y="194983"/>
                  </a:cubicBezTo>
                  <a:cubicBezTo>
                    <a:pt x="693557" y="189902"/>
                    <a:pt x="696478" y="187235"/>
                    <a:pt x="699400" y="184821"/>
                  </a:cubicBezTo>
                  <a:cubicBezTo>
                    <a:pt x="700670" y="183678"/>
                    <a:pt x="701940" y="182662"/>
                    <a:pt x="701940" y="181900"/>
                  </a:cubicBezTo>
                  <a:cubicBezTo>
                    <a:pt x="701940" y="181900"/>
                    <a:pt x="700416" y="181392"/>
                    <a:pt x="698765" y="180884"/>
                  </a:cubicBezTo>
                  <a:lnTo>
                    <a:pt x="698765" y="180884"/>
                  </a:lnTo>
                  <a:cubicBezTo>
                    <a:pt x="695081" y="179740"/>
                    <a:pt x="691016" y="178597"/>
                    <a:pt x="689492" y="173897"/>
                  </a:cubicBezTo>
                  <a:lnTo>
                    <a:pt x="689492" y="173897"/>
                  </a:lnTo>
                  <a:cubicBezTo>
                    <a:pt x="688221" y="170214"/>
                    <a:pt x="688476" y="167546"/>
                    <a:pt x="688730" y="165005"/>
                  </a:cubicBezTo>
                  <a:lnTo>
                    <a:pt x="688730" y="165005"/>
                  </a:lnTo>
                  <a:cubicBezTo>
                    <a:pt x="688857" y="163354"/>
                    <a:pt x="688984" y="161957"/>
                    <a:pt x="688349" y="160941"/>
                  </a:cubicBezTo>
                  <a:cubicBezTo>
                    <a:pt x="687968" y="160178"/>
                    <a:pt x="687206" y="159543"/>
                    <a:pt x="686570" y="158908"/>
                  </a:cubicBezTo>
                  <a:cubicBezTo>
                    <a:pt x="683776" y="156495"/>
                    <a:pt x="681362" y="154462"/>
                    <a:pt x="683649" y="148111"/>
                  </a:cubicBezTo>
                  <a:cubicBezTo>
                    <a:pt x="685046" y="144300"/>
                    <a:pt x="687206" y="140617"/>
                    <a:pt x="690254" y="137822"/>
                  </a:cubicBezTo>
                  <a:cubicBezTo>
                    <a:pt x="692921" y="135282"/>
                    <a:pt x="696224" y="133503"/>
                    <a:pt x="700416" y="132868"/>
                  </a:cubicBezTo>
                  <a:cubicBezTo>
                    <a:pt x="704735" y="132233"/>
                    <a:pt x="713500" y="131344"/>
                    <a:pt x="723153" y="131090"/>
                  </a:cubicBezTo>
                  <a:cubicBezTo>
                    <a:pt x="730394" y="130963"/>
                    <a:pt x="737889" y="131090"/>
                    <a:pt x="744367" y="131725"/>
                  </a:cubicBezTo>
                  <a:cubicBezTo>
                    <a:pt x="753005" y="132614"/>
                    <a:pt x="759356" y="134773"/>
                    <a:pt x="764818" y="136679"/>
                  </a:cubicBezTo>
                  <a:cubicBezTo>
                    <a:pt x="768628" y="138076"/>
                    <a:pt x="772058" y="139219"/>
                    <a:pt x="775361" y="139474"/>
                  </a:cubicBezTo>
                  <a:cubicBezTo>
                    <a:pt x="778917" y="139855"/>
                    <a:pt x="780950" y="140998"/>
                    <a:pt x="782855" y="142141"/>
                  </a:cubicBezTo>
                  <a:cubicBezTo>
                    <a:pt x="785014" y="143411"/>
                    <a:pt x="786793" y="144427"/>
                    <a:pt x="794541" y="139982"/>
                  </a:cubicBezTo>
                  <a:lnTo>
                    <a:pt x="795558" y="139346"/>
                  </a:lnTo>
                  <a:cubicBezTo>
                    <a:pt x="809404" y="131217"/>
                    <a:pt x="811563" y="129947"/>
                    <a:pt x="822868" y="129693"/>
                  </a:cubicBezTo>
                  <a:cubicBezTo>
                    <a:pt x="823884" y="129693"/>
                    <a:pt x="825028" y="129693"/>
                    <a:pt x="826044" y="129693"/>
                  </a:cubicBezTo>
                  <a:cubicBezTo>
                    <a:pt x="833030" y="129693"/>
                    <a:pt x="835062" y="129693"/>
                    <a:pt x="840906" y="123849"/>
                  </a:cubicBezTo>
                  <a:cubicBezTo>
                    <a:pt x="847638" y="117117"/>
                    <a:pt x="854752" y="107590"/>
                    <a:pt x="856022" y="105812"/>
                  </a:cubicBezTo>
                  <a:cubicBezTo>
                    <a:pt x="856911" y="104033"/>
                    <a:pt x="861611" y="94253"/>
                    <a:pt x="864659" y="87012"/>
                  </a:cubicBezTo>
                  <a:cubicBezTo>
                    <a:pt x="858181" y="85996"/>
                    <a:pt x="850560" y="84472"/>
                    <a:pt x="843446" y="81550"/>
                  </a:cubicBezTo>
                  <a:cubicBezTo>
                    <a:pt x="834427" y="77866"/>
                    <a:pt x="833030" y="74691"/>
                    <a:pt x="831760" y="71769"/>
                  </a:cubicBezTo>
                  <a:cubicBezTo>
                    <a:pt x="831252" y="70626"/>
                    <a:pt x="830744" y="69483"/>
                    <a:pt x="828711" y="68085"/>
                  </a:cubicBezTo>
                  <a:cubicBezTo>
                    <a:pt x="826552" y="66815"/>
                    <a:pt x="824393" y="67323"/>
                    <a:pt x="822106" y="67958"/>
                  </a:cubicBezTo>
                  <a:cubicBezTo>
                    <a:pt x="817787" y="69102"/>
                    <a:pt x="813341" y="70245"/>
                    <a:pt x="807244" y="65799"/>
                  </a:cubicBezTo>
                  <a:cubicBezTo>
                    <a:pt x="797209" y="58431"/>
                    <a:pt x="797209" y="56399"/>
                    <a:pt x="797209" y="43061"/>
                  </a:cubicBezTo>
                  <a:lnTo>
                    <a:pt x="797209" y="43061"/>
                  </a:lnTo>
                  <a:lnTo>
                    <a:pt x="797209" y="42172"/>
                  </a:lnTo>
                  <a:cubicBezTo>
                    <a:pt x="797209" y="41410"/>
                    <a:pt x="797209" y="39505"/>
                    <a:pt x="797209" y="37599"/>
                  </a:cubicBezTo>
                  <a:cubicBezTo>
                    <a:pt x="797209" y="29597"/>
                    <a:pt x="797336" y="26167"/>
                    <a:pt x="791620" y="21975"/>
                  </a:cubicBezTo>
                  <a:cubicBezTo>
                    <a:pt x="786793" y="18419"/>
                    <a:pt x="777901" y="12321"/>
                    <a:pt x="769898" y="7494"/>
                  </a:cubicBezTo>
                  <a:cubicBezTo>
                    <a:pt x="764564" y="4319"/>
                    <a:pt x="759609" y="1651"/>
                    <a:pt x="756815" y="1016"/>
                  </a:cubicBezTo>
                  <a:cubicBezTo>
                    <a:pt x="753767" y="254"/>
                    <a:pt x="748558" y="0"/>
                    <a:pt x="742969" y="0"/>
                  </a:cubicBezTo>
                  <a:cubicBezTo>
                    <a:pt x="735221" y="0"/>
                    <a:pt x="726710" y="635"/>
                    <a:pt x="722138" y="1270"/>
                  </a:cubicBezTo>
                  <a:cubicBezTo>
                    <a:pt x="718708" y="1778"/>
                    <a:pt x="715659" y="3430"/>
                    <a:pt x="712229" y="5335"/>
                  </a:cubicBezTo>
                  <a:cubicBezTo>
                    <a:pt x="708292" y="7494"/>
                    <a:pt x="703973" y="9908"/>
                    <a:pt x="697622" y="11559"/>
                  </a:cubicBezTo>
                  <a:cubicBezTo>
                    <a:pt x="689111" y="13719"/>
                    <a:pt x="686189" y="11813"/>
                    <a:pt x="683268" y="10035"/>
                  </a:cubicBezTo>
                  <a:cubicBezTo>
                    <a:pt x="682124" y="9400"/>
                    <a:pt x="681108" y="8638"/>
                    <a:pt x="679330" y="8765"/>
                  </a:cubicBezTo>
                  <a:cubicBezTo>
                    <a:pt x="675646" y="8765"/>
                    <a:pt x="667263" y="9400"/>
                    <a:pt x="658117" y="10162"/>
                  </a:cubicBezTo>
                  <a:cubicBezTo>
                    <a:pt x="650114" y="10797"/>
                    <a:pt x="641731" y="11559"/>
                    <a:pt x="635634" y="12194"/>
                  </a:cubicBezTo>
                  <a:cubicBezTo>
                    <a:pt x="633474" y="12448"/>
                    <a:pt x="631187" y="12703"/>
                    <a:pt x="629028" y="12830"/>
                  </a:cubicBezTo>
                  <a:cubicBezTo>
                    <a:pt x="621407" y="13592"/>
                    <a:pt x="618485" y="13846"/>
                    <a:pt x="612134" y="16894"/>
                  </a:cubicBezTo>
                  <a:cubicBezTo>
                    <a:pt x="609212" y="18292"/>
                    <a:pt x="605274" y="21086"/>
                    <a:pt x="601210" y="24008"/>
                  </a:cubicBezTo>
                  <a:cubicBezTo>
                    <a:pt x="593842" y="29343"/>
                    <a:pt x="585966" y="35059"/>
                    <a:pt x="579742" y="34932"/>
                  </a:cubicBezTo>
                  <a:lnTo>
                    <a:pt x="579107" y="34932"/>
                  </a:lnTo>
                  <a:cubicBezTo>
                    <a:pt x="573010" y="34678"/>
                    <a:pt x="572756" y="34678"/>
                    <a:pt x="564626" y="40902"/>
                  </a:cubicBezTo>
                  <a:cubicBezTo>
                    <a:pt x="560054" y="44459"/>
                    <a:pt x="556243" y="47380"/>
                    <a:pt x="553829" y="50048"/>
                  </a:cubicBezTo>
                  <a:cubicBezTo>
                    <a:pt x="551924" y="52207"/>
                    <a:pt x="550780" y="53986"/>
                    <a:pt x="551035" y="55510"/>
                  </a:cubicBezTo>
                  <a:cubicBezTo>
                    <a:pt x="551416" y="57796"/>
                    <a:pt x="555099" y="62750"/>
                    <a:pt x="559037" y="67831"/>
                  </a:cubicBezTo>
                  <a:cubicBezTo>
                    <a:pt x="562086" y="71769"/>
                    <a:pt x="565134" y="75961"/>
                    <a:pt x="567294" y="79645"/>
                  </a:cubicBezTo>
                  <a:cubicBezTo>
                    <a:pt x="570088" y="84472"/>
                    <a:pt x="571359" y="87520"/>
                    <a:pt x="571613" y="91077"/>
                  </a:cubicBezTo>
                  <a:cubicBezTo>
                    <a:pt x="571740" y="94507"/>
                    <a:pt x="570978" y="97809"/>
                    <a:pt x="569453" y="103271"/>
                  </a:cubicBezTo>
                  <a:cubicBezTo>
                    <a:pt x="567929" y="108860"/>
                    <a:pt x="566151" y="112925"/>
                    <a:pt x="563991" y="116101"/>
                  </a:cubicBezTo>
                  <a:cubicBezTo>
                    <a:pt x="561832" y="119404"/>
                    <a:pt x="559164" y="121944"/>
                    <a:pt x="556243" y="124484"/>
                  </a:cubicBezTo>
                  <a:cubicBezTo>
                    <a:pt x="553448" y="126898"/>
                    <a:pt x="549765" y="130201"/>
                    <a:pt x="546462" y="134011"/>
                  </a:cubicBezTo>
                  <a:cubicBezTo>
                    <a:pt x="543413" y="137695"/>
                    <a:pt x="540618" y="141760"/>
                    <a:pt x="539729" y="146079"/>
                  </a:cubicBezTo>
                  <a:cubicBezTo>
                    <a:pt x="538967" y="149508"/>
                    <a:pt x="540365" y="151668"/>
                    <a:pt x="541635" y="153573"/>
                  </a:cubicBezTo>
                  <a:cubicBezTo>
                    <a:pt x="543794" y="156876"/>
                    <a:pt x="545700" y="159925"/>
                    <a:pt x="543286" y="165513"/>
                  </a:cubicBezTo>
                  <a:cubicBezTo>
                    <a:pt x="541253" y="169959"/>
                    <a:pt x="538713" y="173897"/>
                    <a:pt x="534649" y="176946"/>
                  </a:cubicBezTo>
                  <a:cubicBezTo>
                    <a:pt x="530584" y="179995"/>
                    <a:pt x="525375" y="182154"/>
                    <a:pt x="518135" y="182662"/>
                  </a:cubicBezTo>
                  <a:cubicBezTo>
                    <a:pt x="510260" y="183297"/>
                    <a:pt x="506703" y="182408"/>
                    <a:pt x="501876" y="181138"/>
                  </a:cubicBezTo>
                  <a:cubicBezTo>
                    <a:pt x="498446" y="180248"/>
                    <a:pt x="494382" y="179232"/>
                    <a:pt x="487395" y="178597"/>
                  </a:cubicBezTo>
                  <a:cubicBezTo>
                    <a:pt x="481171" y="177962"/>
                    <a:pt x="479266" y="178851"/>
                    <a:pt x="479139" y="180121"/>
                  </a:cubicBezTo>
                  <a:cubicBezTo>
                    <a:pt x="479012" y="181773"/>
                    <a:pt x="480028" y="184440"/>
                    <a:pt x="481044" y="186727"/>
                  </a:cubicBezTo>
                  <a:lnTo>
                    <a:pt x="481298" y="187489"/>
                  </a:lnTo>
                  <a:lnTo>
                    <a:pt x="481298" y="187489"/>
                  </a:lnTo>
                  <a:cubicBezTo>
                    <a:pt x="482187" y="189521"/>
                    <a:pt x="484601" y="193205"/>
                    <a:pt x="487395" y="197270"/>
                  </a:cubicBezTo>
                  <a:cubicBezTo>
                    <a:pt x="492730" y="205272"/>
                    <a:pt x="498827" y="214418"/>
                    <a:pt x="497049" y="218991"/>
                  </a:cubicBezTo>
                  <a:cubicBezTo>
                    <a:pt x="495906" y="222040"/>
                    <a:pt x="493493" y="225596"/>
                    <a:pt x="489555" y="228772"/>
                  </a:cubicBezTo>
                  <a:cubicBezTo>
                    <a:pt x="486633" y="231186"/>
                    <a:pt x="482695" y="233472"/>
                    <a:pt x="477868" y="234869"/>
                  </a:cubicBezTo>
                  <a:cubicBezTo>
                    <a:pt x="472915" y="236393"/>
                    <a:pt x="468850" y="236140"/>
                    <a:pt x="465420" y="235885"/>
                  </a:cubicBezTo>
                  <a:cubicBezTo>
                    <a:pt x="462117" y="235631"/>
                    <a:pt x="459323" y="235504"/>
                    <a:pt x="456782" y="237664"/>
                  </a:cubicBezTo>
                  <a:cubicBezTo>
                    <a:pt x="454114" y="239823"/>
                    <a:pt x="454623" y="244269"/>
                    <a:pt x="455131" y="248207"/>
                  </a:cubicBezTo>
                  <a:cubicBezTo>
                    <a:pt x="455511" y="251509"/>
                    <a:pt x="455893" y="254685"/>
                    <a:pt x="454877" y="257480"/>
                  </a:cubicBezTo>
                  <a:cubicBezTo>
                    <a:pt x="453607" y="260909"/>
                    <a:pt x="451828" y="262307"/>
                    <a:pt x="449796" y="263958"/>
                  </a:cubicBezTo>
                  <a:cubicBezTo>
                    <a:pt x="448272" y="265228"/>
                    <a:pt x="446366" y="266752"/>
                    <a:pt x="444715" y="270309"/>
                  </a:cubicBezTo>
                  <a:cubicBezTo>
                    <a:pt x="443190" y="273612"/>
                    <a:pt x="443953" y="280217"/>
                    <a:pt x="444715" y="286314"/>
                  </a:cubicBezTo>
                  <a:cubicBezTo>
                    <a:pt x="445477" y="293428"/>
                    <a:pt x="446239" y="300033"/>
                    <a:pt x="443318" y="303336"/>
                  </a:cubicBezTo>
                  <a:cubicBezTo>
                    <a:pt x="442809" y="303971"/>
                    <a:pt x="442301" y="304479"/>
                    <a:pt x="441793" y="305114"/>
                  </a:cubicBezTo>
                  <a:cubicBezTo>
                    <a:pt x="436839" y="310830"/>
                    <a:pt x="427439" y="321754"/>
                    <a:pt x="416261" y="321500"/>
                  </a:cubicBezTo>
                  <a:cubicBezTo>
                    <a:pt x="409021" y="321373"/>
                    <a:pt x="405591" y="317943"/>
                    <a:pt x="402669" y="314895"/>
                  </a:cubicBezTo>
                  <a:cubicBezTo>
                    <a:pt x="401018" y="313244"/>
                    <a:pt x="399621" y="311719"/>
                    <a:pt x="397462" y="311719"/>
                  </a:cubicBezTo>
                  <a:cubicBezTo>
                    <a:pt x="392508" y="311719"/>
                    <a:pt x="388443" y="313498"/>
                    <a:pt x="381710" y="316419"/>
                  </a:cubicBezTo>
                  <a:cubicBezTo>
                    <a:pt x="379170" y="317435"/>
                    <a:pt x="376375" y="318706"/>
                    <a:pt x="373454" y="319976"/>
                  </a:cubicBezTo>
                  <a:cubicBezTo>
                    <a:pt x="362021" y="324676"/>
                    <a:pt x="362021" y="324676"/>
                    <a:pt x="360116" y="327852"/>
                  </a:cubicBezTo>
                  <a:lnTo>
                    <a:pt x="360116" y="328106"/>
                  </a:lnTo>
                  <a:cubicBezTo>
                    <a:pt x="359354" y="329122"/>
                    <a:pt x="359608" y="330011"/>
                    <a:pt x="359862" y="330900"/>
                  </a:cubicBezTo>
                  <a:cubicBezTo>
                    <a:pt x="360497" y="333187"/>
                    <a:pt x="361006" y="335346"/>
                    <a:pt x="358592" y="338268"/>
                  </a:cubicBezTo>
                  <a:cubicBezTo>
                    <a:pt x="356941" y="340427"/>
                    <a:pt x="353638" y="343348"/>
                    <a:pt x="349700" y="345635"/>
                  </a:cubicBezTo>
                  <a:cubicBezTo>
                    <a:pt x="346652" y="347413"/>
                    <a:pt x="343222" y="348938"/>
                    <a:pt x="339665" y="349446"/>
                  </a:cubicBezTo>
                  <a:cubicBezTo>
                    <a:pt x="335219" y="350081"/>
                    <a:pt x="330138" y="347921"/>
                    <a:pt x="325311" y="345762"/>
                  </a:cubicBezTo>
                  <a:cubicBezTo>
                    <a:pt x="321500" y="344111"/>
                    <a:pt x="317817" y="342332"/>
                    <a:pt x="316293" y="342840"/>
                  </a:cubicBezTo>
                  <a:cubicBezTo>
                    <a:pt x="314133" y="343476"/>
                    <a:pt x="309433" y="346778"/>
                    <a:pt x="304479" y="350716"/>
                  </a:cubicBezTo>
                  <a:cubicBezTo>
                    <a:pt x="298382" y="355543"/>
                    <a:pt x="292158" y="361132"/>
                    <a:pt x="289490" y="364308"/>
                  </a:cubicBezTo>
                  <a:cubicBezTo>
                    <a:pt x="287458" y="366721"/>
                    <a:pt x="287458" y="368245"/>
                    <a:pt x="287712" y="371167"/>
                  </a:cubicBezTo>
                  <a:cubicBezTo>
                    <a:pt x="287966" y="374216"/>
                    <a:pt x="288220" y="378534"/>
                    <a:pt x="287203" y="385521"/>
                  </a:cubicBezTo>
                  <a:cubicBezTo>
                    <a:pt x="286441" y="391110"/>
                    <a:pt x="286568" y="395937"/>
                    <a:pt x="286696" y="400383"/>
                  </a:cubicBezTo>
                  <a:cubicBezTo>
                    <a:pt x="286950" y="408512"/>
                    <a:pt x="287203" y="415499"/>
                    <a:pt x="282377" y="423120"/>
                  </a:cubicBezTo>
                  <a:cubicBezTo>
                    <a:pt x="277169" y="431250"/>
                    <a:pt x="269928" y="432520"/>
                    <a:pt x="262307" y="433790"/>
                  </a:cubicBezTo>
                  <a:lnTo>
                    <a:pt x="262307" y="433790"/>
                  </a:lnTo>
                  <a:cubicBezTo>
                    <a:pt x="258623" y="434426"/>
                    <a:pt x="254685" y="435061"/>
                    <a:pt x="251383" y="436712"/>
                  </a:cubicBezTo>
                  <a:cubicBezTo>
                    <a:pt x="241475" y="441412"/>
                    <a:pt x="216705" y="442428"/>
                    <a:pt x="197651" y="443317"/>
                  </a:cubicBezTo>
                  <a:cubicBezTo>
                    <a:pt x="195365" y="443317"/>
                    <a:pt x="193205" y="443444"/>
                    <a:pt x="190792" y="443571"/>
                  </a:cubicBezTo>
                  <a:cubicBezTo>
                    <a:pt x="180757" y="444079"/>
                    <a:pt x="177708" y="446366"/>
                    <a:pt x="174659" y="448525"/>
                  </a:cubicBezTo>
                  <a:cubicBezTo>
                    <a:pt x="171865" y="450558"/>
                    <a:pt x="169197" y="452590"/>
                    <a:pt x="163354" y="453479"/>
                  </a:cubicBezTo>
                  <a:cubicBezTo>
                    <a:pt x="154844" y="454877"/>
                    <a:pt x="151160" y="453225"/>
                    <a:pt x="146968" y="451193"/>
                  </a:cubicBezTo>
                  <a:cubicBezTo>
                    <a:pt x="144936" y="450304"/>
                    <a:pt x="142776" y="449287"/>
                    <a:pt x="139600" y="448652"/>
                  </a:cubicBezTo>
                  <a:cubicBezTo>
                    <a:pt x="134266" y="447636"/>
                    <a:pt x="129566" y="448271"/>
                    <a:pt x="122325" y="449287"/>
                  </a:cubicBezTo>
                  <a:cubicBezTo>
                    <a:pt x="117498" y="449923"/>
                    <a:pt x="111655" y="450685"/>
                    <a:pt x="104034" y="451320"/>
                  </a:cubicBezTo>
                  <a:cubicBezTo>
                    <a:pt x="93745" y="452082"/>
                    <a:pt x="82693" y="450939"/>
                    <a:pt x="71897" y="449033"/>
                  </a:cubicBezTo>
                  <a:cubicBezTo>
                    <a:pt x="61226" y="447001"/>
                    <a:pt x="50937" y="444334"/>
                    <a:pt x="41918" y="441920"/>
                  </a:cubicBezTo>
                  <a:cubicBezTo>
                    <a:pt x="35694" y="440269"/>
                    <a:pt x="28073" y="437855"/>
                    <a:pt x="20578" y="435442"/>
                  </a:cubicBezTo>
                  <a:cubicBezTo>
                    <a:pt x="12830" y="432901"/>
                    <a:pt x="5208" y="430361"/>
                    <a:pt x="0" y="428455"/>
                  </a:cubicBezTo>
                  <a:cubicBezTo>
                    <a:pt x="2541" y="432647"/>
                    <a:pt x="6478" y="438617"/>
                    <a:pt x="10924" y="445350"/>
                  </a:cubicBezTo>
                  <a:cubicBezTo>
                    <a:pt x="24897" y="465928"/>
                    <a:pt x="44586" y="491714"/>
                    <a:pt x="48269" y="495778"/>
                  </a:cubicBezTo>
                  <a:cubicBezTo>
                    <a:pt x="50302" y="498065"/>
                    <a:pt x="59067" y="500860"/>
                    <a:pt x="67959" y="503908"/>
                  </a:cubicBezTo>
                  <a:cubicBezTo>
                    <a:pt x="80788" y="508227"/>
                    <a:pt x="94126" y="512673"/>
                    <a:pt x="95904" y="518770"/>
                  </a:cubicBezTo>
                  <a:cubicBezTo>
                    <a:pt x="97174" y="523216"/>
                    <a:pt x="96666" y="535410"/>
                    <a:pt x="96158" y="547224"/>
                  </a:cubicBezTo>
                  <a:cubicBezTo>
                    <a:pt x="95777" y="558529"/>
                    <a:pt x="95269" y="569453"/>
                    <a:pt x="96158" y="570723"/>
                  </a:cubicBezTo>
                  <a:cubicBezTo>
                    <a:pt x="96539" y="571359"/>
                    <a:pt x="102255" y="571612"/>
                    <a:pt x="107463" y="571867"/>
                  </a:cubicBezTo>
                  <a:cubicBezTo>
                    <a:pt x="113560" y="572121"/>
                    <a:pt x="119150" y="572502"/>
                    <a:pt x="120928" y="575423"/>
                  </a:cubicBezTo>
                  <a:cubicBezTo>
                    <a:pt x="122960" y="578726"/>
                    <a:pt x="120039" y="591174"/>
                    <a:pt x="118007" y="599558"/>
                  </a:cubicBezTo>
                  <a:cubicBezTo>
                    <a:pt x="117371" y="602353"/>
                    <a:pt x="116863" y="604639"/>
                    <a:pt x="116609" y="605655"/>
                  </a:cubicBezTo>
                  <a:cubicBezTo>
                    <a:pt x="115593" y="612006"/>
                    <a:pt x="113815" y="612642"/>
                    <a:pt x="105177" y="615563"/>
                  </a:cubicBezTo>
                  <a:lnTo>
                    <a:pt x="105177" y="615563"/>
                  </a:lnTo>
                  <a:cubicBezTo>
                    <a:pt x="105177" y="615563"/>
                    <a:pt x="103780" y="616071"/>
                    <a:pt x="103780" y="616071"/>
                  </a:cubicBezTo>
                  <a:cubicBezTo>
                    <a:pt x="98953" y="617723"/>
                    <a:pt x="92602" y="618231"/>
                    <a:pt x="86504" y="618739"/>
                  </a:cubicBezTo>
                  <a:cubicBezTo>
                    <a:pt x="81551" y="619120"/>
                    <a:pt x="76596" y="619628"/>
                    <a:pt x="73167" y="620517"/>
                  </a:cubicBezTo>
                  <a:cubicBezTo>
                    <a:pt x="69229" y="621660"/>
                    <a:pt x="63385" y="624582"/>
                    <a:pt x="58178" y="627758"/>
                  </a:cubicBezTo>
                  <a:cubicBezTo>
                    <a:pt x="53478" y="630679"/>
                    <a:pt x="49540" y="633728"/>
                    <a:pt x="48143" y="635887"/>
                  </a:cubicBezTo>
                  <a:cubicBezTo>
                    <a:pt x="46619" y="638301"/>
                    <a:pt x="45602" y="640460"/>
                    <a:pt x="44840" y="643509"/>
                  </a:cubicBezTo>
                  <a:cubicBezTo>
                    <a:pt x="43951" y="646684"/>
                    <a:pt x="43316" y="651003"/>
                    <a:pt x="42427" y="657481"/>
                  </a:cubicBezTo>
                  <a:cubicBezTo>
                    <a:pt x="41156" y="666500"/>
                    <a:pt x="36965" y="684538"/>
                    <a:pt x="34297" y="695335"/>
                  </a:cubicBezTo>
                  <a:cubicBezTo>
                    <a:pt x="36329" y="697113"/>
                    <a:pt x="33916" y="700162"/>
                    <a:pt x="38742" y="700924"/>
                  </a:cubicBezTo>
                  <a:cubicBezTo>
                    <a:pt x="45475" y="702067"/>
                    <a:pt x="49159" y="694192"/>
                    <a:pt x="58432" y="694192"/>
                  </a:cubicBezTo>
                  <a:cubicBezTo>
                    <a:pt x="67705" y="694192"/>
                    <a:pt x="62115" y="697621"/>
                    <a:pt x="70626" y="698510"/>
                  </a:cubicBezTo>
                  <a:cubicBezTo>
                    <a:pt x="79137" y="699400"/>
                    <a:pt x="82566" y="691143"/>
                    <a:pt x="86250" y="688984"/>
                  </a:cubicBezTo>
                  <a:cubicBezTo>
                    <a:pt x="89934" y="686824"/>
                    <a:pt x="98826" y="689619"/>
                    <a:pt x="108098" y="689619"/>
                  </a:cubicBezTo>
                  <a:cubicBezTo>
                    <a:pt x="117371" y="689619"/>
                    <a:pt x="120039" y="694446"/>
                    <a:pt x="129311" y="694192"/>
                  </a:cubicBezTo>
                  <a:cubicBezTo>
                    <a:pt x="138585" y="693938"/>
                    <a:pt x="135790" y="691143"/>
                    <a:pt x="141506" y="686570"/>
                  </a:cubicBezTo>
                  <a:cubicBezTo>
                    <a:pt x="147095" y="681997"/>
                    <a:pt x="146460" y="686062"/>
                    <a:pt x="152176" y="685935"/>
                  </a:cubicBezTo>
                  <a:cubicBezTo>
                    <a:pt x="157766" y="685681"/>
                    <a:pt x="154209" y="678695"/>
                    <a:pt x="160305" y="676535"/>
                  </a:cubicBezTo>
                  <a:cubicBezTo>
                    <a:pt x="166403" y="674376"/>
                    <a:pt x="166403" y="678695"/>
                    <a:pt x="168055" y="683522"/>
                  </a:cubicBezTo>
                  <a:cubicBezTo>
                    <a:pt x="169832" y="688348"/>
                    <a:pt x="172373" y="686062"/>
                    <a:pt x="178851" y="689111"/>
                  </a:cubicBezTo>
                  <a:cubicBezTo>
                    <a:pt x="185330" y="692159"/>
                    <a:pt x="195746" y="696478"/>
                    <a:pt x="202732" y="695208"/>
                  </a:cubicBezTo>
                  <a:cubicBezTo>
                    <a:pt x="209718" y="693938"/>
                    <a:pt x="210100" y="691270"/>
                    <a:pt x="219245" y="686570"/>
                  </a:cubicBezTo>
                  <a:cubicBezTo>
                    <a:pt x="228391" y="681743"/>
                    <a:pt x="238299" y="684030"/>
                    <a:pt x="247445" y="682632"/>
                  </a:cubicBezTo>
                  <a:cubicBezTo>
                    <a:pt x="256591" y="681362"/>
                    <a:pt x="260528" y="683522"/>
                    <a:pt x="269547" y="684411"/>
                  </a:cubicBezTo>
                  <a:cubicBezTo>
                    <a:pt x="278693" y="685300"/>
                    <a:pt x="287331" y="684411"/>
                    <a:pt x="288220" y="680092"/>
                  </a:cubicBezTo>
                  <a:cubicBezTo>
                    <a:pt x="289109" y="675773"/>
                    <a:pt x="286441" y="670946"/>
                    <a:pt x="291268" y="671454"/>
                  </a:cubicBezTo>
                  <a:cubicBezTo>
                    <a:pt x="296095" y="671962"/>
                    <a:pt x="297747" y="682251"/>
                    <a:pt x="302066" y="689238"/>
                  </a:cubicBezTo>
                  <a:cubicBezTo>
                    <a:pt x="306384" y="696224"/>
                    <a:pt x="303844" y="700543"/>
                    <a:pt x="303844" y="707910"/>
                  </a:cubicBezTo>
                  <a:cubicBezTo>
                    <a:pt x="303844" y="715278"/>
                    <a:pt x="311593" y="715278"/>
                    <a:pt x="315149" y="715278"/>
                  </a:cubicBezTo>
                  <a:cubicBezTo>
                    <a:pt x="318706" y="715278"/>
                    <a:pt x="326454" y="720486"/>
                    <a:pt x="332933" y="729632"/>
                  </a:cubicBezTo>
                  <a:cubicBezTo>
                    <a:pt x="339411" y="738777"/>
                    <a:pt x="330392" y="741318"/>
                    <a:pt x="337251" y="753512"/>
                  </a:cubicBezTo>
                  <a:cubicBezTo>
                    <a:pt x="344238" y="765707"/>
                    <a:pt x="350208" y="758974"/>
                    <a:pt x="359862" y="759737"/>
                  </a:cubicBezTo>
                  <a:cubicBezTo>
                    <a:pt x="369389" y="760626"/>
                    <a:pt x="366340" y="762404"/>
                    <a:pt x="370532" y="766469"/>
                  </a:cubicBezTo>
                  <a:cubicBezTo>
                    <a:pt x="374216" y="770153"/>
                    <a:pt x="376121" y="769898"/>
                    <a:pt x="383235" y="770026"/>
                  </a:cubicBezTo>
                  <a:cubicBezTo>
                    <a:pt x="383616" y="769136"/>
                    <a:pt x="384123" y="768374"/>
                    <a:pt x="384505" y="767612"/>
                  </a:cubicBezTo>
                </a:path>
              </a:pathLst>
            </a:custGeom>
            <a:solidFill>
              <a:srgbClr val="00B5AD"/>
            </a:solidFill>
            <a:ln w="12700" cap="flat">
              <a:noFill/>
              <a:prstDash val="solid"/>
              <a:miter/>
            </a:ln>
          </p:spPr>
          <p:txBody>
            <a:bodyPr rtlCol="0" anchor="ctr"/>
            <a:lstStyle/>
            <a:p>
              <a:endParaRPr lang="en-GB"/>
            </a:p>
          </p:txBody>
        </p:sp>
        <p:sp>
          <p:nvSpPr>
            <p:cNvPr id="1514" name="Freeform: Shape 1513">
              <a:extLst>
                <a:ext uri="{FF2B5EF4-FFF2-40B4-BE49-F238E27FC236}">
                  <a16:creationId xmlns:a16="http://schemas.microsoft.com/office/drawing/2014/main" id="{4B286426-37F3-4A45-FD6B-8AB3E4FBA545}"/>
                </a:ext>
              </a:extLst>
            </p:cNvPr>
            <p:cNvSpPr/>
            <p:nvPr/>
          </p:nvSpPr>
          <p:spPr>
            <a:xfrm>
              <a:off x="6204860" y="3641258"/>
              <a:ext cx="92860" cy="83538"/>
            </a:xfrm>
            <a:custGeom>
              <a:avLst/>
              <a:gdLst>
                <a:gd name="connsiteX0" fmla="*/ 90061 w 92860"/>
                <a:gd name="connsiteY0" fmla="*/ 58940 h 83538"/>
                <a:gd name="connsiteX1" fmla="*/ 91966 w 92860"/>
                <a:gd name="connsiteY1" fmla="*/ 51318 h 83538"/>
                <a:gd name="connsiteX2" fmla="*/ 92601 w 92860"/>
                <a:gd name="connsiteY2" fmla="*/ 31883 h 83538"/>
                <a:gd name="connsiteX3" fmla="*/ 88536 w 92860"/>
                <a:gd name="connsiteY3" fmla="*/ 19435 h 83538"/>
                <a:gd name="connsiteX4" fmla="*/ 85869 w 92860"/>
                <a:gd name="connsiteY4" fmla="*/ 14989 h 83538"/>
                <a:gd name="connsiteX5" fmla="*/ 74436 w 92860"/>
                <a:gd name="connsiteY5" fmla="*/ 0 h 83538"/>
                <a:gd name="connsiteX6" fmla="*/ 72404 w 92860"/>
                <a:gd name="connsiteY6" fmla="*/ 1779 h 83538"/>
                <a:gd name="connsiteX7" fmla="*/ 69864 w 92860"/>
                <a:gd name="connsiteY7" fmla="*/ 4192 h 83538"/>
                <a:gd name="connsiteX8" fmla="*/ 53858 w 92860"/>
                <a:gd name="connsiteY8" fmla="*/ 16259 h 83538"/>
                <a:gd name="connsiteX9" fmla="*/ 45348 w 92860"/>
                <a:gd name="connsiteY9" fmla="*/ 15116 h 83538"/>
                <a:gd name="connsiteX10" fmla="*/ 40013 w 92860"/>
                <a:gd name="connsiteY10" fmla="*/ 12830 h 83538"/>
                <a:gd name="connsiteX11" fmla="*/ 29470 w 92860"/>
                <a:gd name="connsiteY11" fmla="*/ 11178 h 83538"/>
                <a:gd name="connsiteX12" fmla="*/ 21340 w 92860"/>
                <a:gd name="connsiteY12" fmla="*/ 21594 h 83538"/>
                <a:gd name="connsiteX13" fmla="*/ 15370 w 92860"/>
                <a:gd name="connsiteY13" fmla="*/ 28454 h 83538"/>
                <a:gd name="connsiteX14" fmla="*/ 15370 w 92860"/>
                <a:gd name="connsiteY14" fmla="*/ 28454 h 83538"/>
                <a:gd name="connsiteX15" fmla="*/ 11178 w 92860"/>
                <a:gd name="connsiteY15" fmla="*/ 51826 h 83538"/>
                <a:gd name="connsiteX16" fmla="*/ 11178 w 92860"/>
                <a:gd name="connsiteY16" fmla="*/ 53097 h 83538"/>
                <a:gd name="connsiteX17" fmla="*/ 11178 w 92860"/>
                <a:gd name="connsiteY17" fmla="*/ 53097 h 83538"/>
                <a:gd name="connsiteX18" fmla="*/ 5589 w 92860"/>
                <a:gd name="connsiteY18" fmla="*/ 61099 h 83538"/>
                <a:gd name="connsiteX19" fmla="*/ 0 w 92860"/>
                <a:gd name="connsiteY19" fmla="*/ 67450 h 83538"/>
                <a:gd name="connsiteX20" fmla="*/ 254 w 92860"/>
                <a:gd name="connsiteY20" fmla="*/ 67450 h 83538"/>
                <a:gd name="connsiteX21" fmla="*/ 13846 w 92860"/>
                <a:gd name="connsiteY21" fmla="*/ 75199 h 83538"/>
                <a:gd name="connsiteX22" fmla="*/ 19943 w 92860"/>
                <a:gd name="connsiteY22" fmla="*/ 79772 h 83538"/>
                <a:gd name="connsiteX23" fmla="*/ 30994 w 92860"/>
                <a:gd name="connsiteY23" fmla="*/ 82185 h 83538"/>
                <a:gd name="connsiteX24" fmla="*/ 36710 w 92860"/>
                <a:gd name="connsiteY24" fmla="*/ 75580 h 83538"/>
                <a:gd name="connsiteX25" fmla="*/ 45602 w 92860"/>
                <a:gd name="connsiteY25" fmla="*/ 65418 h 83538"/>
                <a:gd name="connsiteX26" fmla="*/ 58432 w 92860"/>
                <a:gd name="connsiteY26" fmla="*/ 59194 h 83538"/>
                <a:gd name="connsiteX27" fmla="*/ 70245 w 92860"/>
                <a:gd name="connsiteY27" fmla="*/ 58685 h 83538"/>
                <a:gd name="connsiteX28" fmla="*/ 84725 w 92860"/>
                <a:gd name="connsiteY28" fmla="*/ 63513 h 83538"/>
                <a:gd name="connsiteX29" fmla="*/ 90188 w 92860"/>
                <a:gd name="connsiteY29" fmla="*/ 58940 h 8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60" h="83538">
                  <a:moveTo>
                    <a:pt x="90061" y="58940"/>
                  </a:moveTo>
                  <a:cubicBezTo>
                    <a:pt x="90061" y="58940"/>
                    <a:pt x="91331" y="55510"/>
                    <a:pt x="91966" y="51318"/>
                  </a:cubicBezTo>
                  <a:cubicBezTo>
                    <a:pt x="92855" y="45094"/>
                    <a:pt x="93109" y="37473"/>
                    <a:pt x="92601" y="31883"/>
                  </a:cubicBezTo>
                  <a:cubicBezTo>
                    <a:pt x="92093" y="24897"/>
                    <a:pt x="90569" y="22610"/>
                    <a:pt x="88536" y="19435"/>
                  </a:cubicBezTo>
                  <a:cubicBezTo>
                    <a:pt x="87774" y="18165"/>
                    <a:pt x="86885" y="16767"/>
                    <a:pt x="85869" y="14989"/>
                  </a:cubicBezTo>
                  <a:cubicBezTo>
                    <a:pt x="83201" y="10162"/>
                    <a:pt x="77231" y="3176"/>
                    <a:pt x="74436" y="0"/>
                  </a:cubicBezTo>
                  <a:cubicBezTo>
                    <a:pt x="73801" y="508"/>
                    <a:pt x="73039" y="1143"/>
                    <a:pt x="72404" y="1779"/>
                  </a:cubicBezTo>
                  <a:cubicBezTo>
                    <a:pt x="71515" y="2668"/>
                    <a:pt x="70753" y="3430"/>
                    <a:pt x="69864" y="4192"/>
                  </a:cubicBezTo>
                  <a:cubicBezTo>
                    <a:pt x="64402" y="9527"/>
                    <a:pt x="58813" y="14989"/>
                    <a:pt x="53858" y="16259"/>
                  </a:cubicBezTo>
                  <a:cubicBezTo>
                    <a:pt x="49667" y="17402"/>
                    <a:pt x="48396" y="16640"/>
                    <a:pt x="45348" y="15116"/>
                  </a:cubicBezTo>
                  <a:cubicBezTo>
                    <a:pt x="44078" y="14481"/>
                    <a:pt x="42553" y="13719"/>
                    <a:pt x="40013" y="12830"/>
                  </a:cubicBezTo>
                  <a:cubicBezTo>
                    <a:pt x="34805" y="11051"/>
                    <a:pt x="30994" y="11051"/>
                    <a:pt x="29470" y="11178"/>
                  </a:cubicBezTo>
                  <a:cubicBezTo>
                    <a:pt x="27819" y="15116"/>
                    <a:pt x="24643" y="18419"/>
                    <a:pt x="21340" y="21594"/>
                  </a:cubicBezTo>
                  <a:cubicBezTo>
                    <a:pt x="19181" y="23881"/>
                    <a:pt x="16894" y="26167"/>
                    <a:pt x="15370" y="28454"/>
                  </a:cubicBezTo>
                  <a:lnTo>
                    <a:pt x="15370" y="28454"/>
                  </a:lnTo>
                  <a:cubicBezTo>
                    <a:pt x="12067" y="33662"/>
                    <a:pt x="11432" y="46872"/>
                    <a:pt x="11178" y="51826"/>
                  </a:cubicBezTo>
                  <a:lnTo>
                    <a:pt x="11178" y="53097"/>
                  </a:lnTo>
                  <a:cubicBezTo>
                    <a:pt x="11178" y="53097"/>
                    <a:pt x="11178" y="53097"/>
                    <a:pt x="11178" y="53097"/>
                  </a:cubicBezTo>
                  <a:cubicBezTo>
                    <a:pt x="10924" y="56145"/>
                    <a:pt x="8510" y="58432"/>
                    <a:pt x="5589" y="61099"/>
                  </a:cubicBezTo>
                  <a:cubicBezTo>
                    <a:pt x="3430" y="63005"/>
                    <a:pt x="1016" y="65291"/>
                    <a:pt x="0" y="67450"/>
                  </a:cubicBezTo>
                  <a:lnTo>
                    <a:pt x="254" y="67450"/>
                  </a:lnTo>
                  <a:cubicBezTo>
                    <a:pt x="3557" y="68467"/>
                    <a:pt x="4827" y="68848"/>
                    <a:pt x="13846" y="75199"/>
                  </a:cubicBezTo>
                  <a:cubicBezTo>
                    <a:pt x="16259" y="76850"/>
                    <a:pt x="18292" y="78375"/>
                    <a:pt x="19943" y="79772"/>
                  </a:cubicBezTo>
                  <a:cubicBezTo>
                    <a:pt x="24516" y="83328"/>
                    <a:pt x="26421" y="84853"/>
                    <a:pt x="30994" y="82185"/>
                  </a:cubicBezTo>
                  <a:cubicBezTo>
                    <a:pt x="34297" y="80280"/>
                    <a:pt x="35440" y="77994"/>
                    <a:pt x="36710" y="75580"/>
                  </a:cubicBezTo>
                  <a:cubicBezTo>
                    <a:pt x="38361" y="72277"/>
                    <a:pt x="40140" y="68848"/>
                    <a:pt x="45602" y="65418"/>
                  </a:cubicBezTo>
                  <a:cubicBezTo>
                    <a:pt x="50429" y="62242"/>
                    <a:pt x="54493" y="60210"/>
                    <a:pt x="58432" y="59194"/>
                  </a:cubicBezTo>
                  <a:cubicBezTo>
                    <a:pt x="62496" y="58051"/>
                    <a:pt x="66180" y="57923"/>
                    <a:pt x="70245" y="58685"/>
                  </a:cubicBezTo>
                  <a:cubicBezTo>
                    <a:pt x="75453" y="59702"/>
                    <a:pt x="81550" y="62115"/>
                    <a:pt x="84725" y="63513"/>
                  </a:cubicBezTo>
                  <a:cubicBezTo>
                    <a:pt x="86504" y="61480"/>
                    <a:pt x="88409" y="59829"/>
                    <a:pt x="90188" y="58940"/>
                  </a:cubicBezTo>
                </a:path>
              </a:pathLst>
            </a:custGeom>
            <a:solidFill>
              <a:srgbClr val="00B5AD"/>
            </a:solidFill>
            <a:ln w="12700" cap="flat">
              <a:noFill/>
              <a:prstDash val="solid"/>
              <a:miter/>
            </a:ln>
          </p:spPr>
          <p:txBody>
            <a:bodyPr rtlCol="0" anchor="ctr"/>
            <a:lstStyle/>
            <a:p>
              <a:endParaRPr lang="en-GB"/>
            </a:p>
          </p:txBody>
        </p:sp>
        <p:sp>
          <p:nvSpPr>
            <p:cNvPr id="1515" name="Freeform: Shape 1514">
              <a:extLst>
                <a:ext uri="{FF2B5EF4-FFF2-40B4-BE49-F238E27FC236}">
                  <a16:creationId xmlns:a16="http://schemas.microsoft.com/office/drawing/2014/main" id="{A1E16A8E-C1CF-4F3E-425F-8E8D825EE032}"/>
                </a:ext>
              </a:extLst>
            </p:cNvPr>
            <p:cNvSpPr/>
            <p:nvPr/>
          </p:nvSpPr>
          <p:spPr>
            <a:xfrm>
              <a:off x="6471613" y="3330507"/>
              <a:ext cx="413466" cy="494683"/>
            </a:xfrm>
            <a:custGeom>
              <a:avLst/>
              <a:gdLst>
                <a:gd name="connsiteX0" fmla="*/ 373834 w 413466"/>
                <a:gd name="connsiteY0" fmla="*/ 297922 h 494683"/>
                <a:gd name="connsiteX1" fmla="*/ 371040 w 413466"/>
                <a:gd name="connsiteY1" fmla="*/ 230598 h 494683"/>
                <a:gd name="connsiteX2" fmla="*/ 370913 w 413466"/>
                <a:gd name="connsiteY2" fmla="*/ 103700 h 494683"/>
                <a:gd name="connsiteX3" fmla="*/ 373072 w 413466"/>
                <a:gd name="connsiteY3" fmla="*/ 93792 h 494683"/>
                <a:gd name="connsiteX4" fmla="*/ 380567 w 413466"/>
                <a:gd name="connsiteY4" fmla="*/ 83503 h 494683"/>
                <a:gd name="connsiteX5" fmla="*/ 400129 w 413466"/>
                <a:gd name="connsiteY5" fmla="*/ 57971 h 494683"/>
                <a:gd name="connsiteX6" fmla="*/ 413466 w 413466"/>
                <a:gd name="connsiteY6" fmla="*/ 39934 h 494683"/>
                <a:gd name="connsiteX7" fmla="*/ 390348 w 413466"/>
                <a:gd name="connsiteY7" fmla="*/ 36123 h 494683"/>
                <a:gd name="connsiteX8" fmla="*/ 369515 w 413466"/>
                <a:gd name="connsiteY8" fmla="*/ 28374 h 494683"/>
                <a:gd name="connsiteX9" fmla="*/ 364943 w 413466"/>
                <a:gd name="connsiteY9" fmla="*/ 25834 h 494683"/>
                <a:gd name="connsiteX10" fmla="*/ 356559 w 413466"/>
                <a:gd name="connsiteY10" fmla="*/ 26723 h 494683"/>
                <a:gd name="connsiteX11" fmla="*/ 346778 w 413466"/>
                <a:gd name="connsiteY11" fmla="*/ 31042 h 494683"/>
                <a:gd name="connsiteX12" fmla="*/ 336616 w 413466"/>
                <a:gd name="connsiteY12" fmla="*/ 35488 h 494683"/>
                <a:gd name="connsiteX13" fmla="*/ 319341 w 413466"/>
                <a:gd name="connsiteY13" fmla="*/ 43744 h 494683"/>
                <a:gd name="connsiteX14" fmla="*/ 307401 w 413466"/>
                <a:gd name="connsiteY14" fmla="*/ 54796 h 494683"/>
                <a:gd name="connsiteX15" fmla="*/ 295587 w 413466"/>
                <a:gd name="connsiteY15" fmla="*/ 64703 h 494683"/>
                <a:gd name="connsiteX16" fmla="*/ 283647 w 413466"/>
                <a:gd name="connsiteY16" fmla="*/ 64957 h 494683"/>
                <a:gd name="connsiteX17" fmla="*/ 274374 w 413466"/>
                <a:gd name="connsiteY17" fmla="*/ 63687 h 494683"/>
                <a:gd name="connsiteX18" fmla="*/ 252653 w 413466"/>
                <a:gd name="connsiteY18" fmla="*/ 62163 h 494683"/>
                <a:gd name="connsiteX19" fmla="*/ 221023 w 413466"/>
                <a:gd name="connsiteY19" fmla="*/ 55430 h 494683"/>
                <a:gd name="connsiteX20" fmla="*/ 198159 w 413466"/>
                <a:gd name="connsiteY20" fmla="*/ 43744 h 494683"/>
                <a:gd name="connsiteX21" fmla="*/ 186854 w 413466"/>
                <a:gd name="connsiteY21" fmla="*/ 35234 h 494683"/>
                <a:gd name="connsiteX22" fmla="*/ 176311 w 413466"/>
                <a:gd name="connsiteY22" fmla="*/ 28882 h 494683"/>
                <a:gd name="connsiteX23" fmla="*/ 143030 w 413466"/>
                <a:gd name="connsiteY23" fmla="*/ 11480 h 494683"/>
                <a:gd name="connsiteX24" fmla="*/ 129057 w 413466"/>
                <a:gd name="connsiteY24" fmla="*/ 10591 h 494683"/>
                <a:gd name="connsiteX25" fmla="*/ 106193 w 413466"/>
                <a:gd name="connsiteY25" fmla="*/ 5002 h 494683"/>
                <a:gd name="connsiteX26" fmla="*/ 91712 w 413466"/>
                <a:gd name="connsiteY26" fmla="*/ 48 h 494683"/>
                <a:gd name="connsiteX27" fmla="*/ 89680 w 413466"/>
                <a:gd name="connsiteY27" fmla="*/ 48 h 494683"/>
                <a:gd name="connsiteX28" fmla="*/ 83709 w 413466"/>
                <a:gd name="connsiteY28" fmla="*/ 556 h 494683"/>
                <a:gd name="connsiteX29" fmla="*/ 62496 w 413466"/>
                <a:gd name="connsiteY29" fmla="*/ 1699 h 494683"/>
                <a:gd name="connsiteX30" fmla="*/ 56653 w 413466"/>
                <a:gd name="connsiteY30" fmla="*/ 1445 h 494683"/>
                <a:gd name="connsiteX31" fmla="*/ 17530 w 413466"/>
                <a:gd name="connsiteY31" fmla="*/ 4620 h 494683"/>
                <a:gd name="connsiteX32" fmla="*/ 889 w 413466"/>
                <a:gd name="connsiteY32" fmla="*/ 20753 h 494683"/>
                <a:gd name="connsiteX33" fmla="*/ 2540 w 413466"/>
                <a:gd name="connsiteY33" fmla="*/ 22658 h 494683"/>
                <a:gd name="connsiteX34" fmla="*/ 8384 w 413466"/>
                <a:gd name="connsiteY34" fmla="*/ 32947 h 494683"/>
                <a:gd name="connsiteX35" fmla="*/ 19308 w 413466"/>
                <a:gd name="connsiteY35" fmla="*/ 45523 h 494683"/>
                <a:gd name="connsiteX36" fmla="*/ 19308 w 413466"/>
                <a:gd name="connsiteY36" fmla="*/ 45523 h 494683"/>
                <a:gd name="connsiteX37" fmla="*/ 20578 w 413466"/>
                <a:gd name="connsiteY37" fmla="*/ 46412 h 494683"/>
                <a:gd name="connsiteX38" fmla="*/ 22356 w 413466"/>
                <a:gd name="connsiteY38" fmla="*/ 47555 h 494683"/>
                <a:gd name="connsiteX39" fmla="*/ 31375 w 413466"/>
                <a:gd name="connsiteY39" fmla="*/ 65847 h 494683"/>
                <a:gd name="connsiteX40" fmla="*/ 30994 w 413466"/>
                <a:gd name="connsiteY40" fmla="*/ 73976 h 494683"/>
                <a:gd name="connsiteX41" fmla="*/ 37091 w 413466"/>
                <a:gd name="connsiteY41" fmla="*/ 88584 h 494683"/>
                <a:gd name="connsiteX42" fmla="*/ 43697 w 413466"/>
                <a:gd name="connsiteY42" fmla="*/ 97730 h 494683"/>
                <a:gd name="connsiteX43" fmla="*/ 52207 w 413466"/>
                <a:gd name="connsiteY43" fmla="*/ 117800 h 494683"/>
                <a:gd name="connsiteX44" fmla="*/ 53096 w 413466"/>
                <a:gd name="connsiteY44" fmla="*/ 129232 h 494683"/>
                <a:gd name="connsiteX45" fmla="*/ 53731 w 413466"/>
                <a:gd name="connsiteY45" fmla="*/ 141427 h 494683"/>
                <a:gd name="connsiteX46" fmla="*/ 46745 w 413466"/>
                <a:gd name="connsiteY46" fmla="*/ 162259 h 494683"/>
                <a:gd name="connsiteX47" fmla="*/ 32518 w 413466"/>
                <a:gd name="connsiteY47" fmla="*/ 186266 h 494683"/>
                <a:gd name="connsiteX48" fmla="*/ 15116 w 413466"/>
                <a:gd name="connsiteY48" fmla="*/ 211418 h 494683"/>
                <a:gd name="connsiteX49" fmla="*/ 6605 w 413466"/>
                <a:gd name="connsiteY49" fmla="*/ 228566 h 494683"/>
                <a:gd name="connsiteX50" fmla="*/ 0 w 413466"/>
                <a:gd name="connsiteY50" fmla="*/ 240760 h 494683"/>
                <a:gd name="connsiteX51" fmla="*/ 0 w 413466"/>
                <a:gd name="connsiteY51" fmla="*/ 240760 h 494683"/>
                <a:gd name="connsiteX52" fmla="*/ 1143 w 413466"/>
                <a:gd name="connsiteY52" fmla="*/ 253336 h 494683"/>
                <a:gd name="connsiteX53" fmla="*/ 15878 w 413466"/>
                <a:gd name="connsiteY53" fmla="*/ 256765 h 494683"/>
                <a:gd name="connsiteX54" fmla="*/ 38615 w 413466"/>
                <a:gd name="connsiteY54" fmla="*/ 246095 h 494683"/>
                <a:gd name="connsiteX55" fmla="*/ 46872 w 413466"/>
                <a:gd name="connsiteY55" fmla="*/ 261465 h 494683"/>
                <a:gd name="connsiteX56" fmla="*/ 31883 w 413466"/>
                <a:gd name="connsiteY56" fmla="*/ 264768 h 494683"/>
                <a:gd name="connsiteX57" fmla="*/ 24135 w 413466"/>
                <a:gd name="connsiteY57" fmla="*/ 273660 h 494683"/>
                <a:gd name="connsiteX58" fmla="*/ 6605 w 413466"/>
                <a:gd name="connsiteY58" fmla="*/ 273914 h 494683"/>
                <a:gd name="connsiteX59" fmla="*/ 1651 w 413466"/>
                <a:gd name="connsiteY59" fmla="*/ 289919 h 494683"/>
                <a:gd name="connsiteX60" fmla="*/ 2540 w 413466"/>
                <a:gd name="connsiteY60" fmla="*/ 300843 h 494683"/>
                <a:gd name="connsiteX61" fmla="*/ 199429 w 413466"/>
                <a:gd name="connsiteY61" fmla="*/ 417706 h 494683"/>
                <a:gd name="connsiteX62" fmla="*/ 201081 w 413466"/>
                <a:gd name="connsiteY62" fmla="*/ 429519 h 494683"/>
                <a:gd name="connsiteX63" fmla="*/ 202732 w 413466"/>
                <a:gd name="connsiteY63" fmla="*/ 439554 h 494683"/>
                <a:gd name="connsiteX64" fmla="*/ 278947 w 413466"/>
                <a:gd name="connsiteY64" fmla="*/ 494683 h 494683"/>
                <a:gd name="connsiteX65" fmla="*/ 280344 w 413466"/>
                <a:gd name="connsiteY65" fmla="*/ 493794 h 494683"/>
                <a:gd name="connsiteX66" fmla="*/ 294698 w 413466"/>
                <a:gd name="connsiteY66" fmla="*/ 482997 h 494683"/>
                <a:gd name="connsiteX67" fmla="*/ 300160 w 413466"/>
                <a:gd name="connsiteY67" fmla="*/ 463435 h 494683"/>
                <a:gd name="connsiteX68" fmla="*/ 307274 w 413466"/>
                <a:gd name="connsiteY68" fmla="*/ 453400 h 494683"/>
                <a:gd name="connsiteX69" fmla="*/ 309941 w 413466"/>
                <a:gd name="connsiteY69" fmla="*/ 438792 h 494683"/>
                <a:gd name="connsiteX70" fmla="*/ 317055 w 413466"/>
                <a:gd name="connsiteY70" fmla="*/ 428757 h 494683"/>
                <a:gd name="connsiteX71" fmla="*/ 327217 w 413466"/>
                <a:gd name="connsiteY71" fmla="*/ 419357 h 494683"/>
                <a:gd name="connsiteX72" fmla="*/ 330773 w 413466"/>
                <a:gd name="connsiteY72" fmla="*/ 400430 h 494683"/>
                <a:gd name="connsiteX73" fmla="*/ 340808 w 413466"/>
                <a:gd name="connsiteY73" fmla="*/ 387728 h 494683"/>
                <a:gd name="connsiteX74" fmla="*/ 349319 w 413466"/>
                <a:gd name="connsiteY74" fmla="*/ 382266 h 494683"/>
                <a:gd name="connsiteX75" fmla="*/ 360878 w 413466"/>
                <a:gd name="connsiteY75" fmla="*/ 365245 h 494683"/>
                <a:gd name="connsiteX76" fmla="*/ 366086 w 413466"/>
                <a:gd name="connsiteY76" fmla="*/ 354829 h 494683"/>
                <a:gd name="connsiteX77" fmla="*/ 380059 w 413466"/>
                <a:gd name="connsiteY77" fmla="*/ 350637 h 494683"/>
                <a:gd name="connsiteX78" fmla="*/ 395047 w 413466"/>
                <a:gd name="connsiteY78" fmla="*/ 342126 h 494683"/>
                <a:gd name="connsiteX79" fmla="*/ 400256 w 413466"/>
                <a:gd name="connsiteY79" fmla="*/ 334632 h 494683"/>
                <a:gd name="connsiteX80" fmla="*/ 391999 w 413466"/>
                <a:gd name="connsiteY80" fmla="*/ 323453 h 494683"/>
                <a:gd name="connsiteX81" fmla="*/ 373834 w 413466"/>
                <a:gd name="connsiteY81" fmla="*/ 297922 h 49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13466" h="494683">
                  <a:moveTo>
                    <a:pt x="373834" y="297922"/>
                  </a:moveTo>
                  <a:cubicBezTo>
                    <a:pt x="372310" y="295127"/>
                    <a:pt x="371548" y="265784"/>
                    <a:pt x="371040" y="230598"/>
                  </a:cubicBezTo>
                  <a:cubicBezTo>
                    <a:pt x="370277" y="176486"/>
                    <a:pt x="370405" y="108019"/>
                    <a:pt x="370913" y="103700"/>
                  </a:cubicBezTo>
                  <a:cubicBezTo>
                    <a:pt x="371421" y="100016"/>
                    <a:pt x="371802" y="96968"/>
                    <a:pt x="373072" y="93792"/>
                  </a:cubicBezTo>
                  <a:cubicBezTo>
                    <a:pt x="374342" y="90617"/>
                    <a:pt x="376502" y="87441"/>
                    <a:pt x="380567" y="83503"/>
                  </a:cubicBezTo>
                  <a:cubicBezTo>
                    <a:pt x="383996" y="80201"/>
                    <a:pt x="392253" y="68896"/>
                    <a:pt x="400129" y="57971"/>
                  </a:cubicBezTo>
                  <a:cubicBezTo>
                    <a:pt x="404956" y="51239"/>
                    <a:pt x="409783" y="44760"/>
                    <a:pt x="413466" y="39934"/>
                  </a:cubicBezTo>
                  <a:cubicBezTo>
                    <a:pt x="408259" y="38663"/>
                    <a:pt x="400256" y="37012"/>
                    <a:pt x="390348" y="36123"/>
                  </a:cubicBezTo>
                  <a:cubicBezTo>
                    <a:pt x="378154" y="35107"/>
                    <a:pt x="373327" y="31296"/>
                    <a:pt x="369515" y="28374"/>
                  </a:cubicBezTo>
                  <a:cubicBezTo>
                    <a:pt x="367865" y="27104"/>
                    <a:pt x="366467" y="26088"/>
                    <a:pt x="364943" y="25834"/>
                  </a:cubicBezTo>
                  <a:cubicBezTo>
                    <a:pt x="361894" y="25580"/>
                    <a:pt x="359226" y="25834"/>
                    <a:pt x="356559" y="26723"/>
                  </a:cubicBezTo>
                  <a:cubicBezTo>
                    <a:pt x="353637" y="27612"/>
                    <a:pt x="350462" y="29137"/>
                    <a:pt x="346778" y="31042"/>
                  </a:cubicBezTo>
                  <a:cubicBezTo>
                    <a:pt x="343602" y="32693"/>
                    <a:pt x="340300" y="34090"/>
                    <a:pt x="336616" y="35488"/>
                  </a:cubicBezTo>
                  <a:cubicBezTo>
                    <a:pt x="331408" y="37520"/>
                    <a:pt x="325692" y="39807"/>
                    <a:pt x="319341" y="43744"/>
                  </a:cubicBezTo>
                  <a:cubicBezTo>
                    <a:pt x="314387" y="46793"/>
                    <a:pt x="310703" y="50985"/>
                    <a:pt x="307401" y="54796"/>
                  </a:cubicBezTo>
                  <a:cubicBezTo>
                    <a:pt x="303589" y="59114"/>
                    <a:pt x="300160" y="62925"/>
                    <a:pt x="295587" y="64703"/>
                  </a:cubicBezTo>
                  <a:cubicBezTo>
                    <a:pt x="290252" y="66736"/>
                    <a:pt x="287458" y="65974"/>
                    <a:pt x="283647" y="64957"/>
                  </a:cubicBezTo>
                  <a:cubicBezTo>
                    <a:pt x="281360" y="64322"/>
                    <a:pt x="278693" y="63687"/>
                    <a:pt x="274374" y="63687"/>
                  </a:cubicBezTo>
                  <a:cubicBezTo>
                    <a:pt x="268912" y="63687"/>
                    <a:pt x="261544" y="63433"/>
                    <a:pt x="252653" y="62163"/>
                  </a:cubicBezTo>
                  <a:cubicBezTo>
                    <a:pt x="243761" y="61020"/>
                    <a:pt x="233218" y="58860"/>
                    <a:pt x="221023" y="55430"/>
                  </a:cubicBezTo>
                  <a:cubicBezTo>
                    <a:pt x="205526" y="50985"/>
                    <a:pt x="202351" y="47936"/>
                    <a:pt x="198159" y="43744"/>
                  </a:cubicBezTo>
                  <a:cubicBezTo>
                    <a:pt x="195872" y="41458"/>
                    <a:pt x="193078" y="38790"/>
                    <a:pt x="186854" y="35234"/>
                  </a:cubicBezTo>
                  <a:cubicBezTo>
                    <a:pt x="183170" y="33074"/>
                    <a:pt x="179740" y="30915"/>
                    <a:pt x="176311" y="28882"/>
                  </a:cubicBezTo>
                  <a:cubicBezTo>
                    <a:pt x="163354" y="21007"/>
                    <a:pt x="151286" y="13766"/>
                    <a:pt x="143030" y="11480"/>
                  </a:cubicBezTo>
                  <a:cubicBezTo>
                    <a:pt x="139220" y="10464"/>
                    <a:pt x="134138" y="10464"/>
                    <a:pt x="129057" y="10591"/>
                  </a:cubicBezTo>
                  <a:cubicBezTo>
                    <a:pt x="120166" y="10718"/>
                    <a:pt x="111274" y="10845"/>
                    <a:pt x="106193" y="5002"/>
                  </a:cubicBezTo>
                  <a:cubicBezTo>
                    <a:pt x="101493" y="-333"/>
                    <a:pt x="95649" y="-79"/>
                    <a:pt x="91712" y="48"/>
                  </a:cubicBezTo>
                  <a:cubicBezTo>
                    <a:pt x="90822" y="48"/>
                    <a:pt x="90060" y="48"/>
                    <a:pt x="89680" y="48"/>
                  </a:cubicBezTo>
                  <a:cubicBezTo>
                    <a:pt x="88410" y="48"/>
                    <a:pt x="86250" y="302"/>
                    <a:pt x="83709" y="556"/>
                  </a:cubicBezTo>
                  <a:cubicBezTo>
                    <a:pt x="78374" y="1191"/>
                    <a:pt x="71007" y="2080"/>
                    <a:pt x="62496" y="1699"/>
                  </a:cubicBezTo>
                  <a:cubicBezTo>
                    <a:pt x="60591" y="1699"/>
                    <a:pt x="58685" y="1572"/>
                    <a:pt x="56653" y="1445"/>
                  </a:cubicBezTo>
                  <a:cubicBezTo>
                    <a:pt x="43697" y="810"/>
                    <a:pt x="24389" y="-79"/>
                    <a:pt x="17530" y="4620"/>
                  </a:cubicBezTo>
                  <a:cubicBezTo>
                    <a:pt x="12321" y="8178"/>
                    <a:pt x="6224" y="14656"/>
                    <a:pt x="889" y="20753"/>
                  </a:cubicBezTo>
                  <a:cubicBezTo>
                    <a:pt x="1524" y="21515"/>
                    <a:pt x="2032" y="22150"/>
                    <a:pt x="2540" y="22658"/>
                  </a:cubicBezTo>
                  <a:cubicBezTo>
                    <a:pt x="4446" y="24818"/>
                    <a:pt x="5843" y="26342"/>
                    <a:pt x="8384" y="32947"/>
                  </a:cubicBezTo>
                  <a:cubicBezTo>
                    <a:pt x="10924" y="39934"/>
                    <a:pt x="14608" y="42347"/>
                    <a:pt x="19308" y="45523"/>
                  </a:cubicBezTo>
                  <a:lnTo>
                    <a:pt x="19308" y="45523"/>
                  </a:lnTo>
                  <a:lnTo>
                    <a:pt x="20578" y="46412"/>
                  </a:lnTo>
                  <a:cubicBezTo>
                    <a:pt x="20578" y="46412"/>
                    <a:pt x="21721" y="47174"/>
                    <a:pt x="22356" y="47555"/>
                  </a:cubicBezTo>
                  <a:cubicBezTo>
                    <a:pt x="28200" y="51366"/>
                    <a:pt x="30994" y="53144"/>
                    <a:pt x="31375" y="65847"/>
                  </a:cubicBezTo>
                  <a:cubicBezTo>
                    <a:pt x="31502" y="69658"/>
                    <a:pt x="31248" y="72071"/>
                    <a:pt x="30994" y="73976"/>
                  </a:cubicBezTo>
                  <a:cubicBezTo>
                    <a:pt x="30486" y="77533"/>
                    <a:pt x="30359" y="78803"/>
                    <a:pt x="37091" y="88584"/>
                  </a:cubicBezTo>
                  <a:cubicBezTo>
                    <a:pt x="39759" y="92395"/>
                    <a:pt x="41918" y="95317"/>
                    <a:pt x="43697" y="97730"/>
                  </a:cubicBezTo>
                  <a:cubicBezTo>
                    <a:pt x="49666" y="105733"/>
                    <a:pt x="52080" y="109035"/>
                    <a:pt x="52207" y="117800"/>
                  </a:cubicBezTo>
                  <a:cubicBezTo>
                    <a:pt x="52207" y="122373"/>
                    <a:pt x="52715" y="125930"/>
                    <a:pt x="53096" y="129232"/>
                  </a:cubicBezTo>
                  <a:cubicBezTo>
                    <a:pt x="53478" y="133170"/>
                    <a:pt x="53858" y="136600"/>
                    <a:pt x="53731" y="141427"/>
                  </a:cubicBezTo>
                  <a:cubicBezTo>
                    <a:pt x="53731" y="145999"/>
                    <a:pt x="50683" y="154002"/>
                    <a:pt x="46745" y="162259"/>
                  </a:cubicBezTo>
                  <a:cubicBezTo>
                    <a:pt x="42553" y="171150"/>
                    <a:pt x="36964" y="180550"/>
                    <a:pt x="32518" y="186266"/>
                  </a:cubicBezTo>
                  <a:cubicBezTo>
                    <a:pt x="27819" y="192364"/>
                    <a:pt x="20832" y="202145"/>
                    <a:pt x="15116" y="211418"/>
                  </a:cubicBezTo>
                  <a:cubicBezTo>
                    <a:pt x="11178" y="217896"/>
                    <a:pt x="7875" y="224120"/>
                    <a:pt x="6605" y="228566"/>
                  </a:cubicBezTo>
                  <a:cubicBezTo>
                    <a:pt x="5081" y="234155"/>
                    <a:pt x="2540" y="237458"/>
                    <a:pt x="0" y="240760"/>
                  </a:cubicBezTo>
                  <a:lnTo>
                    <a:pt x="0" y="240760"/>
                  </a:lnTo>
                  <a:cubicBezTo>
                    <a:pt x="1778" y="243428"/>
                    <a:pt x="-254" y="248000"/>
                    <a:pt x="1143" y="253336"/>
                  </a:cubicBezTo>
                  <a:cubicBezTo>
                    <a:pt x="3048" y="260957"/>
                    <a:pt x="8892" y="260068"/>
                    <a:pt x="15878" y="256765"/>
                  </a:cubicBezTo>
                  <a:cubicBezTo>
                    <a:pt x="22864" y="253463"/>
                    <a:pt x="33915" y="248509"/>
                    <a:pt x="38615" y="246095"/>
                  </a:cubicBezTo>
                  <a:cubicBezTo>
                    <a:pt x="43442" y="243682"/>
                    <a:pt x="49286" y="253082"/>
                    <a:pt x="46872" y="261465"/>
                  </a:cubicBezTo>
                  <a:cubicBezTo>
                    <a:pt x="44459" y="269976"/>
                    <a:pt x="40394" y="261211"/>
                    <a:pt x="31883" y="264768"/>
                  </a:cubicBezTo>
                  <a:cubicBezTo>
                    <a:pt x="23373" y="268197"/>
                    <a:pt x="32264" y="271754"/>
                    <a:pt x="24135" y="273660"/>
                  </a:cubicBezTo>
                  <a:cubicBezTo>
                    <a:pt x="15878" y="275565"/>
                    <a:pt x="12703" y="272389"/>
                    <a:pt x="6605" y="273914"/>
                  </a:cubicBezTo>
                  <a:cubicBezTo>
                    <a:pt x="508" y="275438"/>
                    <a:pt x="127" y="282425"/>
                    <a:pt x="1651" y="289919"/>
                  </a:cubicBezTo>
                  <a:cubicBezTo>
                    <a:pt x="2540" y="294492"/>
                    <a:pt x="3302" y="297922"/>
                    <a:pt x="2540" y="300843"/>
                  </a:cubicBezTo>
                  <a:cubicBezTo>
                    <a:pt x="40902" y="322183"/>
                    <a:pt x="196381" y="409450"/>
                    <a:pt x="199429" y="417706"/>
                  </a:cubicBezTo>
                  <a:cubicBezTo>
                    <a:pt x="201081" y="422152"/>
                    <a:pt x="201081" y="425835"/>
                    <a:pt x="201081" y="429519"/>
                  </a:cubicBezTo>
                  <a:cubicBezTo>
                    <a:pt x="201081" y="432822"/>
                    <a:pt x="201081" y="436124"/>
                    <a:pt x="202732" y="439554"/>
                  </a:cubicBezTo>
                  <a:cubicBezTo>
                    <a:pt x="205399" y="444889"/>
                    <a:pt x="254939" y="478551"/>
                    <a:pt x="278947" y="494683"/>
                  </a:cubicBezTo>
                  <a:cubicBezTo>
                    <a:pt x="279328" y="494429"/>
                    <a:pt x="279836" y="494048"/>
                    <a:pt x="280344" y="493794"/>
                  </a:cubicBezTo>
                  <a:cubicBezTo>
                    <a:pt x="288093" y="488967"/>
                    <a:pt x="289490" y="489602"/>
                    <a:pt x="294698" y="482997"/>
                  </a:cubicBezTo>
                  <a:cubicBezTo>
                    <a:pt x="299906" y="476519"/>
                    <a:pt x="296985" y="469913"/>
                    <a:pt x="300160" y="463435"/>
                  </a:cubicBezTo>
                  <a:cubicBezTo>
                    <a:pt x="303463" y="456957"/>
                    <a:pt x="304733" y="458862"/>
                    <a:pt x="307274" y="453400"/>
                  </a:cubicBezTo>
                  <a:cubicBezTo>
                    <a:pt x="309941" y="447811"/>
                    <a:pt x="309306" y="443365"/>
                    <a:pt x="309941" y="438792"/>
                  </a:cubicBezTo>
                  <a:cubicBezTo>
                    <a:pt x="310576" y="434219"/>
                    <a:pt x="311211" y="432568"/>
                    <a:pt x="317055" y="428757"/>
                  </a:cubicBezTo>
                  <a:cubicBezTo>
                    <a:pt x="322897" y="424819"/>
                    <a:pt x="324168" y="427741"/>
                    <a:pt x="327217" y="419357"/>
                  </a:cubicBezTo>
                  <a:cubicBezTo>
                    <a:pt x="330138" y="410974"/>
                    <a:pt x="328868" y="405004"/>
                    <a:pt x="330773" y="400430"/>
                  </a:cubicBezTo>
                  <a:cubicBezTo>
                    <a:pt x="332806" y="395858"/>
                    <a:pt x="336997" y="388998"/>
                    <a:pt x="340808" y="387728"/>
                  </a:cubicBezTo>
                  <a:cubicBezTo>
                    <a:pt x="344746" y="386458"/>
                    <a:pt x="345000" y="385188"/>
                    <a:pt x="349319" y="382266"/>
                  </a:cubicBezTo>
                  <a:cubicBezTo>
                    <a:pt x="353511" y="379344"/>
                    <a:pt x="357956" y="370072"/>
                    <a:pt x="360878" y="365245"/>
                  </a:cubicBezTo>
                  <a:cubicBezTo>
                    <a:pt x="363800" y="360418"/>
                    <a:pt x="361513" y="358131"/>
                    <a:pt x="366086" y="354829"/>
                  </a:cubicBezTo>
                  <a:cubicBezTo>
                    <a:pt x="370659" y="351526"/>
                    <a:pt x="375867" y="351272"/>
                    <a:pt x="380059" y="350637"/>
                  </a:cubicBezTo>
                  <a:cubicBezTo>
                    <a:pt x="384251" y="350002"/>
                    <a:pt x="389205" y="348732"/>
                    <a:pt x="395047" y="342126"/>
                  </a:cubicBezTo>
                  <a:cubicBezTo>
                    <a:pt x="397461" y="339459"/>
                    <a:pt x="398985" y="337045"/>
                    <a:pt x="400256" y="334632"/>
                  </a:cubicBezTo>
                  <a:cubicBezTo>
                    <a:pt x="397970" y="331456"/>
                    <a:pt x="395047" y="327518"/>
                    <a:pt x="391999" y="323453"/>
                  </a:cubicBezTo>
                  <a:cubicBezTo>
                    <a:pt x="384123" y="312910"/>
                    <a:pt x="375613" y="301224"/>
                    <a:pt x="373834" y="297922"/>
                  </a:cubicBezTo>
                </a:path>
              </a:pathLst>
            </a:custGeom>
            <a:solidFill>
              <a:srgbClr val="00B5AD"/>
            </a:solidFill>
            <a:ln w="12700" cap="flat">
              <a:noFill/>
              <a:prstDash val="solid"/>
              <a:miter/>
            </a:ln>
          </p:spPr>
          <p:txBody>
            <a:bodyPr rtlCol="0" anchor="ctr"/>
            <a:lstStyle/>
            <a:p>
              <a:endParaRPr lang="en-GB"/>
            </a:p>
          </p:txBody>
        </p:sp>
        <p:sp>
          <p:nvSpPr>
            <p:cNvPr id="1516" name="Freeform: Shape 1515">
              <a:extLst>
                <a:ext uri="{FF2B5EF4-FFF2-40B4-BE49-F238E27FC236}">
                  <a16:creationId xmlns:a16="http://schemas.microsoft.com/office/drawing/2014/main" id="{9D4BA4BA-DBE5-A2DF-493B-BF5673118D6F}"/>
                </a:ext>
              </a:extLst>
            </p:cNvPr>
            <p:cNvSpPr/>
            <p:nvPr/>
          </p:nvSpPr>
          <p:spPr>
            <a:xfrm>
              <a:off x="6941859" y="2551511"/>
              <a:ext cx="552431" cy="345069"/>
            </a:xfrm>
            <a:custGeom>
              <a:avLst/>
              <a:gdLst>
                <a:gd name="connsiteX0" fmla="*/ 551797 w 552431"/>
                <a:gd name="connsiteY0" fmla="*/ 126517 h 345069"/>
                <a:gd name="connsiteX1" fmla="*/ 494381 w 552431"/>
                <a:gd name="connsiteY1" fmla="*/ 0 h 345069"/>
                <a:gd name="connsiteX2" fmla="*/ 401272 w 552431"/>
                <a:gd name="connsiteY2" fmla="*/ 12829 h 345069"/>
                <a:gd name="connsiteX3" fmla="*/ 341316 w 552431"/>
                <a:gd name="connsiteY3" fmla="*/ 20832 h 345069"/>
                <a:gd name="connsiteX4" fmla="*/ 320357 w 552431"/>
                <a:gd name="connsiteY4" fmla="*/ 30105 h 345069"/>
                <a:gd name="connsiteX5" fmla="*/ 291014 w 552431"/>
                <a:gd name="connsiteY5" fmla="*/ 47634 h 345069"/>
                <a:gd name="connsiteX6" fmla="*/ 273992 w 552431"/>
                <a:gd name="connsiteY6" fmla="*/ 73039 h 345069"/>
                <a:gd name="connsiteX7" fmla="*/ 254304 w 552431"/>
                <a:gd name="connsiteY7" fmla="*/ 101747 h 345069"/>
                <a:gd name="connsiteX8" fmla="*/ 232963 w 552431"/>
                <a:gd name="connsiteY8" fmla="*/ 108606 h 345069"/>
                <a:gd name="connsiteX9" fmla="*/ 228391 w 552431"/>
                <a:gd name="connsiteY9" fmla="*/ 108606 h 345069"/>
                <a:gd name="connsiteX10" fmla="*/ 210480 w 552431"/>
                <a:gd name="connsiteY10" fmla="*/ 98063 h 345069"/>
                <a:gd name="connsiteX11" fmla="*/ 206416 w 552431"/>
                <a:gd name="connsiteY11" fmla="*/ 93745 h 345069"/>
                <a:gd name="connsiteX12" fmla="*/ 166657 w 552431"/>
                <a:gd name="connsiteY12" fmla="*/ 89680 h 345069"/>
                <a:gd name="connsiteX13" fmla="*/ 125627 w 552431"/>
                <a:gd name="connsiteY13" fmla="*/ 87393 h 345069"/>
                <a:gd name="connsiteX14" fmla="*/ 92093 w 552431"/>
                <a:gd name="connsiteY14" fmla="*/ 90315 h 345069"/>
                <a:gd name="connsiteX15" fmla="*/ 64655 w 552431"/>
                <a:gd name="connsiteY15" fmla="*/ 92601 h 345069"/>
                <a:gd name="connsiteX16" fmla="*/ 46999 w 552431"/>
                <a:gd name="connsiteY16" fmla="*/ 87647 h 345069"/>
                <a:gd name="connsiteX17" fmla="*/ 35185 w 552431"/>
                <a:gd name="connsiteY17" fmla="*/ 84599 h 345069"/>
                <a:gd name="connsiteX18" fmla="*/ 26421 w 552431"/>
                <a:gd name="connsiteY18" fmla="*/ 100096 h 345069"/>
                <a:gd name="connsiteX19" fmla="*/ 26167 w 552431"/>
                <a:gd name="connsiteY19" fmla="*/ 101239 h 345069"/>
                <a:gd name="connsiteX20" fmla="*/ 25913 w 552431"/>
                <a:gd name="connsiteY20" fmla="*/ 116482 h 345069"/>
                <a:gd name="connsiteX21" fmla="*/ 25659 w 552431"/>
                <a:gd name="connsiteY21" fmla="*/ 127914 h 345069"/>
                <a:gd name="connsiteX22" fmla="*/ 0 w 552431"/>
                <a:gd name="connsiteY22" fmla="*/ 146079 h 345069"/>
                <a:gd name="connsiteX23" fmla="*/ 1016 w 552431"/>
                <a:gd name="connsiteY23" fmla="*/ 156368 h 345069"/>
                <a:gd name="connsiteX24" fmla="*/ 1905 w 552431"/>
                <a:gd name="connsiteY24" fmla="*/ 193205 h 345069"/>
                <a:gd name="connsiteX25" fmla="*/ 2286 w 552431"/>
                <a:gd name="connsiteY25" fmla="*/ 211878 h 345069"/>
                <a:gd name="connsiteX26" fmla="*/ 8129 w 552431"/>
                <a:gd name="connsiteY26" fmla="*/ 233599 h 345069"/>
                <a:gd name="connsiteX27" fmla="*/ 14862 w 552431"/>
                <a:gd name="connsiteY27" fmla="*/ 264339 h 345069"/>
                <a:gd name="connsiteX28" fmla="*/ 28581 w 552431"/>
                <a:gd name="connsiteY28" fmla="*/ 288601 h 345069"/>
                <a:gd name="connsiteX29" fmla="*/ 24261 w 552431"/>
                <a:gd name="connsiteY29" fmla="*/ 310957 h 345069"/>
                <a:gd name="connsiteX30" fmla="*/ 33153 w 552431"/>
                <a:gd name="connsiteY30" fmla="*/ 333949 h 345069"/>
                <a:gd name="connsiteX31" fmla="*/ 50048 w 552431"/>
                <a:gd name="connsiteY31" fmla="*/ 341062 h 345069"/>
                <a:gd name="connsiteX32" fmla="*/ 80788 w 552431"/>
                <a:gd name="connsiteY32" fmla="*/ 345000 h 345069"/>
                <a:gd name="connsiteX33" fmla="*/ 100095 w 552431"/>
                <a:gd name="connsiteY33" fmla="*/ 338268 h 345069"/>
                <a:gd name="connsiteX34" fmla="*/ 116100 w 552431"/>
                <a:gd name="connsiteY34" fmla="*/ 336489 h 345069"/>
                <a:gd name="connsiteX35" fmla="*/ 143030 w 552431"/>
                <a:gd name="connsiteY35" fmla="*/ 316038 h 345069"/>
                <a:gd name="connsiteX36" fmla="*/ 172754 w 552431"/>
                <a:gd name="connsiteY36" fmla="*/ 302193 h 345069"/>
                <a:gd name="connsiteX37" fmla="*/ 208829 w 552431"/>
                <a:gd name="connsiteY37" fmla="*/ 296476 h 345069"/>
                <a:gd name="connsiteX38" fmla="*/ 238680 w 552431"/>
                <a:gd name="connsiteY38" fmla="*/ 290760 h 345069"/>
                <a:gd name="connsiteX39" fmla="*/ 269292 w 552431"/>
                <a:gd name="connsiteY39" fmla="*/ 273231 h 345069"/>
                <a:gd name="connsiteX40" fmla="*/ 296857 w 552431"/>
                <a:gd name="connsiteY40" fmla="*/ 268277 h 345069"/>
                <a:gd name="connsiteX41" fmla="*/ 320102 w 552431"/>
                <a:gd name="connsiteY41" fmla="*/ 264212 h 345069"/>
                <a:gd name="connsiteX42" fmla="*/ 344872 w 552431"/>
                <a:gd name="connsiteY42" fmla="*/ 239061 h 345069"/>
                <a:gd name="connsiteX43" fmla="*/ 387299 w 552431"/>
                <a:gd name="connsiteY43" fmla="*/ 224580 h 345069"/>
                <a:gd name="connsiteX44" fmla="*/ 432011 w 552431"/>
                <a:gd name="connsiteY44" fmla="*/ 211751 h 345069"/>
                <a:gd name="connsiteX45" fmla="*/ 499843 w 552431"/>
                <a:gd name="connsiteY45" fmla="*/ 185838 h 345069"/>
                <a:gd name="connsiteX46" fmla="*/ 506194 w 552431"/>
                <a:gd name="connsiteY46" fmla="*/ 174151 h 345069"/>
                <a:gd name="connsiteX47" fmla="*/ 507338 w 552431"/>
                <a:gd name="connsiteY47" fmla="*/ 159797 h 345069"/>
                <a:gd name="connsiteX48" fmla="*/ 519532 w 552431"/>
                <a:gd name="connsiteY48" fmla="*/ 141633 h 345069"/>
                <a:gd name="connsiteX49" fmla="*/ 533886 w 552431"/>
                <a:gd name="connsiteY49" fmla="*/ 134266 h 345069"/>
                <a:gd name="connsiteX50" fmla="*/ 552432 w 552431"/>
                <a:gd name="connsiteY50" fmla="*/ 126644 h 34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2431" h="345069">
                  <a:moveTo>
                    <a:pt x="551797" y="126517"/>
                  </a:moveTo>
                  <a:lnTo>
                    <a:pt x="494381" y="0"/>
                  </a:lnTo>
                  <a:cubicBezTo>
                    <a:pt x="479646" y="3049"/>
                    <a:pt x="437728" y="8257"/>
                    <a:pt x="401272" y="12829"/>
                  </a:cubicBezTo>
                  <a:cubicBezTo>
                    <a:pt x="372056" y="16513"/>
                    <a:pt x="346270" y="19689"/>
                    <a:pt x="341316" y="20832"/>
                  </a:cubicBezTo>
                  <a:cubicBezTo>
                    <a:pt x="336489" y="21975"/>
                    <a:pt x="328614" y="25659"/>
                    <a:pt x="320357" y="30105"/>
                  </a:cubicBezTo>
                  <a:cubicBezTo>
                    <a:pt x="308162" y="36583"/>
                    <a:pt x="295460" y="44332"/>
                    <a:pt x="291014" y="47634"/>
                  </a:cubicBezTo>
                  <a:cubicBezTo>
                    <a:pt x="287711" y="50048"/>
                    <a:pt x="280852" y="61480"/>
                    <a:pt x="273992" y="73039"/>
                  </a:cubicBezTo>
                  <a:cubicBezTo>
                    <a:pt x="266625" y="85361"/>
                    <a:pt x="259131" y="97809"/>
                    <a:pt x="254304" y="101747"/>
                  </a:cubicBezTo>
                  <a:cubicBezTo>
                    <a:pt x="245666" y="108606"/>
                    <a:pt x="245031" y="108606"/>
                    <a:pt x="232963" y="108606"/>
                  </a:cubicBezTo>
                  <a:lnTo>
                    <a:pt x="228391" y="108606"/>
                  </a:lnTo>
                  <a:cubicBezTo>
                    <a:pt x="217085" y="108606"/>
                    <a:pt x="213529" y="103017"/>
                    <a:pt x="210480" y="98063"/>
                  </a:cubicBezTo>
                  <a:cubicBezTo>
                    <a:pt x="209210" y="96031"/>
                    <a:pt x="208066" y="94126"/>
                    <a:pt x="206416" y="93745"/>
                  </a:cubicBezTo>
                  <a:cubicBezTo>
                    <a:pt x="202478" y="92855"/>
                    <a:pt x="184948" y="91077"/>
                    <a:pt x="166657" y="89680"/>
                  </a:cubicBezTo>
                  <a:cubicBezTo>
                    <a:pt x="150651" y="88409"/>
                    <a:pt x="134138" y="87393"/>
                    <a:pt x="125627" y="87393"/>
                  </a:cubicBezTo>
                  <a:cubicBezTo>
                    <a:pt x="116355" y="87393"/>
                    <a:pt x="103779" y="88918"/>
                    <a:pt x="92093" y="90315"/>
                  </a:cubicBezTo>
                  <a:cubicBezTo>
                    <a:pt x="81041" y="91585"/>
                    <a:pt x="70879" y="92855"/>
                    <a:pt x="64655" y="92601"/>
                  </a:cubicBezTo>
                  <a:cubicBezTo>
                    <a:pt x="58177" y="92347"/>
                    <a:pt x="52334" y="89934"/>
                    <a:pt x="46999" y="87647"/>
                  </a:cubicBezTo>
                  <a:cubicBezTo>
                    <a:pt x="42045" y="85615"/>
                    <a:pt x="37726" y="83709"/>
                    <a:pt x="35185" y="84599"/>
                  </a:cubicBezTo>
                  <a:cubicBezTo>
                    <a:pt x="29851" y="86504"/>
                    <a:pt x="28834" y="90188"/>
                    <a:pt x="26421" y="100096"/>
                  </a:cubicBezTo>
                  <a:lnTo>
                    <a:pt x="26167" y="101239"/>
                  </a:lnTo>
                  <a:cubicBezTo>
                    <a:pt x="24643" y="107336"/>
                    <a:pt x="25278" y="112163"/>
                    <a:pt x="25913" y="116482"/>
                  </a:cubicBezTo>
                  <a:cubicBezTo>
                    <a:pt x="26421" y="120547"/>
                    <a:pt x="26929" y="124103"/>
                    <a:pt x="25659" y="127914"/>
                  </a:cubicBezTo>
                  <a:cubicBezTo>
                    <a:pt x="23880" y="133757"/>
                    <a:pt x="10797" y="140617"/>
                    <a:pt x="0" y="146079"/>
                  </a:cubicBezTo>
                  <a:cubicBezTo>
                    <a:pt x="381" y="148873"/>
                    <a:pt x="762" y="152049"/>
                    <a:pt x="1016" y="156368"/>
                  </a:cubicBezTo>
                  <a:cubicBezTo>
                    <a:pt x="1905" y="170214"/>
                    <a:pt x="2286" y="189394"/>
                    <a:pt x="1905" y="193205"/>
                  </a:cubicBezTo>
                  <a:cubicBezTo>
                    <a:pt x="1524" y="197143"/>
                    <a:pt x="635" y="203748"/>
                    <a:pt x="2286" y="211878"/>
                  </a:cubicBezTo>
                  <a:cubicBezTo>
                    <a:pt x="4064" y="219880"/>
                    <a:pt x="4446" y="224072"/>
                    <a:pt x="8129" y="233599"/>
                  </a:cubicBezTo>
                  <a:cubicBezTo>
                    <a:pt x="11813" y="243126"/>
                    <a:pt x="14480" y="256082"/>
                    <a:pt x="14862" y="264339"/>
                  </a:cubicBezTo>
                  <a:cubicBezTo>
                    <a:pt x="15242" y="272596"/>
                    <a:pt x="26802" y="278185"/>
                    <a:pt x="28581" y="288601"/>
                  </a:cubicBezTo>
                  <a:cubicBezTo>
                    <a:pt x="30358" y="299017"/>
                    <a:pt x="26802" y="298128"/>
                    <a:pt x="24261" y="310957"/>
                  </a:cubicBezTo>
                  <a:cubicBezTo>
                    <a:pt x="21721" y="323787"/>
                    <a:pt x="29851" y="324803"/>
                    <a:pt x="33153" y="333949"/>
                  </a:cubicBezTo>
                  <a:cubicBezTo>
                    <a:pt x="36456" y="343094"/>
                    <a:pt x="40012" y="339538"/>
                    <a:pt x="50048" y="341062"/>
                  </a:cubicBezTo>
                  <a:cubicBezTo>
                    <a:pt x="60083" y="342586"/>
                    <a:pt x="69737" y="344492"/>
                    <a:pt x="80788" y="345000"/>
                  </a:cubicBezTo>
                  <a:cubicBezTo>
                    <a:pt x="91839" y="345508"/>
                    <a:pt x="90060" y="343222"/>
                    <a:pt x="100095" y="338268"/>
                  </a:cubicBezTo>
                  <a:cubicBezTo>
                    <a:pt x="110130" y="333314"/>
                    <a:pt x="106573" y="338522"/>
                    <a:pt x="116100" y="336489"/>
                  </a:cubicBezTo>
                  <a:cubicBezTo>
                    <a:pt x="125627" y="334584"/>
                    <a:pt x="131725" y="325819"/>
                    <a:pt x="143030" y="316038"/>
                  </a:cubicBezTo>
                  <a:cubicBezTo>
                    <a:pt x="154335" y="306257"/>
                    <a:pt x="159670" y="303844"/>
                    <a:pt x="172754" y="302193"/>
                  </a:cubicBezTo>
                  <a:cubicBezTo>
                    <a:pt x="185837" y="300414"/>
                    <a:pt x="191807" y="298763"/>
                    <a:pt x="208829" y="296476"/>
                  </a:cubicBezTo>
                  <a:cubicBezTo>
                    <a:pt x="225723" y="294317"/>
                    <a:pt x="231059" y="293936"/>
                    <a:pt x="238680" y="290760"/>
                  </a:cubicBezTo>
                  <a:cubicBezTo>
                    <a:pt x="246301" y="287458"/>
                    <a:pt x="259893" y="281614"/>
                    <a:pt x="269292" y="273231"/>
                  </a:cubicBezTo>
                  <a:cubicBezTo>
                    <a:pt x="278566" y="264720"/>
                    <a:pt x="283011" y="266498"/>
                    <a:pt x="296857" y="268277"/>
                  </a:cubicBezTo>
                  <a:cubicBezTo>
                    <a:pt x="310703" y="270055"/>
                    <a:pt x="314387" y="268912"/>
                    <a:pt x="320102" y="264212"/>
                  </a:cubicBezTo>
                  <a:cubicBezTo>
                    <a:pt x="325819" y="259385"/>
                    <a:pt x="336362" y="243888"/>
                    <a:pt x="344872" y="239061"/>
                  </a:cubicBezTo>
                  <a:cubicBezTo>
                    <a:pt x="353383" y="234234"/>
                    <a:pt x="374977" y="228899"/>
                    <a:pt x="387299" y="224580"/>
                  </a:cubicBezTo>
                  <a:cubicBezTo>
                    <a:pt x="399620" y="220261"/>
                    <a:pt x="411815" y="216832"/>
                    <a:pt x="432011" y="211751"/>
                  </a:cubicBezTo>
                  <a:cubicBezTo>
                    <a:pt x="452209" y="206797"/>
                    <a:pt x="495016" y="189267"/>
                    <a:pt x="499843" y="185838"/>
                  </a:cubicBezTo>
                  <a:cubicBezTo>
                    <a:pt x="504670" y="182408"/>
                    <a:pt x="506321" y="179994"/>
                    <a:pt x="506194" y="174151"/>
                  </a:cubicBezTo>
                  <a:cubicBezTo>
                    <a:pt x="505940" y="168308"/>
                    <a:pt x="504924" y="163481"/>
                    <a:pt x="507338" y="159797"/>
                  </a:cubicBezTo>
                  <a:cubicBezTo>
                    <a:pt x="509751" y="156114"/>
                    <a:pt x="515721" y="147603"/>
                    <a:pt x="519532" y="141633"/>
                  </a:cubicBezTo>
                  <a:cubicBezTo>
                    <a:pt x="523216" y="135536"/>
                    <a:pt x="527789" y="135155"/>
                    <a:pt x="533886" y="134266"/>
                  </a:cubicBezTo>
                  <a:cubicBezTo>
                    <a:pt x="538078" y="133630"/>
                    <a:pt x="545826" y="130328"/>
                    <a:pt x="552432" y="126644"/>
                  </a:cubicBezTo>
                </a:path>
              </a:pathLst>
            </a:custGeom>
            <a:solidFill>
              <a:srgbClr val="00B5AD"/>
            </a:solidFill>
            <a:ln w="12700" cap="flat">
              <a:noFill/>
              <a:prstDash val="solid"/>
              <a:miter/>
            </a:ln>
          </p:spPr>
          <p:txBody>
            <a:bodyPr rtlCol="0" anchor="ctr"/>
            <a:lstStyle/>
            <a:p>
              <a:endParaRPr lang="en-GB"/>
            </a:p>
          </p:txBody>
        </p:sp>
        <p:sp>
          <p:nvSpPr>
            <p:cNvPr id="1517" name="Freeform: Shape 1516">
              <a:extLst>
                <a:ext uri="{FF2B5EF4-FFF2-40B4-BE49-F238E27FC236}">
                  <a16:creationId xmlns:a16="http://schemas.microsoft.com/office/drawing/2014/main" id="{ED26F60B-C42E-E238-F0CF-9A826E15B3DB}"/>
                </a:ext>
              </a:extLst>
            </p:cNvPr>
            <p:cNvSpPr/>
            <p:nvPr/>
          </p:nvSpPr>
          <p:spPr>
            <a:xfrm>
              <a:off x="9378320" y="2128894"/>
              <a:ext cx="235936" cy="293686"/>
            </a:xfrm>
            <a:custGeom>
              <a:avLst/>
              <a:gdLst>
                <a:gd name="connsiteX0" fmla="*/ 221029 w 235936"/>
                <a:gd name="connsiteY0" fmla="*/ 281746 h 293686"/>
                <a:gd name="connsiteX1" fmla="*/ 228524 w 235936"/>
                <a:gd name="connsiteY1" fmla="*/ 281746 h 293686"/>
                <a:gd name="connsiteX2" fmla="*/ 231573 w 235936"/>
                <a:gd name="connsiteY2" fmla="*/ 282381 h 293686"/>
                <a:gd name="connsiteX3" fmla="*/ 235002 w 235936"/>
                <a:gd name="connsiteY3" fmla="*/ 280984 h 293686"/>
                <a:gd name="connsiteX4" fmla="*/ 235383 w 235936"/>
                <a:gd name="connsiteY4" fmla="*/ 280476 h 293686"/>
                <a:gd name="connsiteX5" fmla="*/ 235383 w 235936"/>
                <a:gd name="connsiteY5" fmla="*/ 280476 h 293686"/>
                <a:gd name="connsiteX6" fmla="*/ 235891 w 235936"/>
                <a:gd name="connsiteY6" fmla="*/ 272981 h 293686"/>
                <a:gd name="connsiteX7" fmla="*/ 233986 w 235936"/>
                <a:gd name="connsiteY7" fmla="*/ 258627 h 293686"/>
                <a:gd name="connsiteX8" fmla="*/ 233732 w 235936"/>
                <a:gd name="connsiteY8" fmla="*/ 244274 h 293686"/>
                <a:gd name="connsiteX9" fmla="*/ 234494 w 235936"/>
                <a:gd name="connsiteY9" fmla="*/ 237541 h 293686"/>
                <a:gd name="connsiteX10" fmla="*/ 233605 w 235936"/>
                <a:gd name="connsiteY10" fmla="*/ 227379 h 293686"/>
                <a:gd name="connsiteX11" fmla="*/ 228778 w 235936"/>
                <a:gd name="connsiteY11" fmla="*/ 211628 h 293686"/>
                <a:gd name="connsiteX12" fmla="*/ 223824 w 235936"/>
                <a:gd name="connsiteY12" fmla="*/ 196258 h 293686"/>
                <a:gd name="connsiteX13" fmla="*/ 221156 w 235936"/>
                <a:gd name="connsiteY13" fmla="*/ 184953 h 293686"/>
                <a:gd name="connsiteX14" fmla="*/ 219251 w 235936"/>
                <a:gd name="connsiteY14" fmla="*/ 173394 h 293686"/>
                <a:gd name="connsiteX15" fmla="*/ 218743 w 235936"/>
                <a:gd name="connsiteY15" fmla="*/ 162851 h 293686"/>
                <a:gd name="connsiteX16" fmla="*/ 217346 w 235936"/>
                <a:gd name="connsiteY16" fmla="*/ 156626 h 293686"/>
                <a:gd name="connsiteX17" fmla="*/ 213154 w 235936"/>
                <a:gd name="connsiteY17" fmla="*/ 154975 h 293686"/>
                <a:gd name="connsiteX18" fmla="*/ 209216 w 235936"/>
                <a:gd name="connsiteY18" fmla="*/ 155102 h 293686"/>
                <a:gd name="connsiteX19" fmla="*/ 209216 w 235936"/>
                <a:gd name="connsiteY19" fmla="*/ 155102 h 293686"/>
                <a:gd name="connsiteX20" fmla="*/ 208073 w 235936"/>
                <a:gd name="connsiteY20" fmla="*/ 156881 h 293686"/>
                <a:gd name="connsiteX21" fmla="*/ 206422 w 235936"/>
                <a:gd name="connsiteY21" fmla="*/ 163359 h 293686"/>
                <a:gd name="connsiteX22" fmla="*/ 202103 w 235936"/>
                <a:gd name="connsiteY22" fmla="*/ 179364 h 293686"/>
                <a:gd name="connsiteX23" fmla="*/ 200706 w 235936"/>
                <a:gd name="connsiteY23" fmla="*/ 182921 h 293686"/>
                <a:gd name="connsiteX24" fmla="*/ 193719 w 235936"/>
                <a:gd name="connsiteY24" fmla="*/ 193718 h 293686"/>
                <a:gd name="connsiteX25" fmla="*/ 183938 w 235936"/>
                <a:gd name="connsiteY25" fmla="*/ 194226 h 293686"/>
                <a:gd name="connsiteX26" fmla="*/ 174919 w 235936"/>
                <a:gd name="connsiteY26" fmla="*/ 189399 h 293686"/>
                <a:gd name="connsiteX27" fmla="*/ 162979 w 235936"/>
                <a:gd name="connsiteY27" fmla="*/ 173140 h 293686"/>
                <a:gd name="connsiteX28" fmla="*/ 161327 w 235936"/>
                <a:gd name="connsiteY28" fmla="*/ 169837 h 293686"/>
                <a:gd name="connsiteX29" fmla="*/ 158787 w 235936"/>
                <a:gd name="connsiteY29" fmla="*/ 158405 h 293686"/>
                <a:gd name="connsiteX30" fmla="*/ 159676 w 235936"/>
                <a:gd name="connsiteY30" fmla="*/ 146337 h 293686"/>
                <a:gd name="connsiteX31" fmla="*/ 169076 w 235936"/>
                <a:gd name="connsiteY31" fmla="*/ 130332 h 293686"/>
                <a:gd name="connsiteX32" fmla="*/ 169076 w 235936"/>
                <a:gd name="connsiteY32" fmla="*/ 130332 h 293686"/>
                <a:gd name="connsiteX33" fmla="*/ 169076 w 235936"/>
                <a:gd name="connsiteY33" fmla="*/ 130332 h 293686"/>
                <a:gd name="connsiteX34" fmla="*/ 177205 w 235936"/>
                <a:gd name="connsiteY34" fmla="*/ 125632 h 293686"/>
                <a:gd name="connsiteX35" fmla="*/ 186479 w 235936"/>
                <a:gd name="connsiteY35" fmla="*/ 124362 h 293686"/>
                <a:gd name="connsiteX36" fmla="*/ 187876 w 235936"/>
                <a:gd name="connsiteY36" fmla="*/ 124362 h 293686"/>
                <a:gd name="connsiteX37" fmla="*/ 194354 w 235936"/>
                <a:gd name="connsiteY37" fmla="*/ 121949 h 293686"/>
                <a:gd name="connsiteX38" fmla="*/ 196641 w 235936"/>
                <a:gd name="connsiteY38" fmla="*/ 118773 h 293686"/>
                <a:gd name="connsiteX39" fmla="*/ 201468 w 235936"/>
                <a:gd name="connsiteY39" fmla="*/ 112803 h 293686"/>
                <a:gd name="connsiteX40" fmla="*/ 207057 w 235936"/>
                <a:gd name="connsiteY40" fmla="*/ 107595 h 293686"/>
                <a:gd name="connsiteX41" fmla="*/ 211249 w 235936"/>
                <a:gd name="connsiteY41" fmla="*/ 102768 h 293686"/>
                <a:gd name="connsiteX42" fmla="*/ 213535 w 235936"/>
                <a:gd name="connsiteY42" fmla="*/ 96163 h 293686"/>
                <a:gd name="connsiteX43" fmla="*/ 217854 w 235936"/>
                <a:gd name="connsiteY43" fmla="*/ 91082 h 293686"/>
                <a:gd name="connsiteX44" fmla="*/ 221284 w 235936"/>
                <a:gd name="connsiteY44" fmla="*/ 88922 h 293686"/>
                <a:gd name="connsiteX45" fmla="*/ 224713 w 235936"/>
                <a:gd name="connsiteY45" fmla="*/ 85746 h 293686"/>
                <a:gd name="connsiteX46" fmla="*/ 221919 w 235936"/>
                <a:gd name="connsiteY46" fmla="*/ 81047 h 293686"/>
                <a:gd name="connsiteX47" fmla="*/ 221156 w 235936"/>
                <a:gd name="connsiteY47" fmla="*/ 80539 h 293686"/>
                <a:gd name="connsiteX48" fmla="*/ 221156 w 235936"/>
                <a:gd name="connsiteY48" fmla="*/ 80539 h 293686"/>
                <a:gd name="connsiteX49" fmla="*/ 219378 w 235936"/>
                <a:gd name="connsiteY49" fmla="*/ 79141 h 293686"/>
                <a:gd name="connsiteX50" fmla="*/ 202610 w 235936"/>
                <a:gd name="connsiteY50" fmla="*/ 72790 h 293686"/>
                <a:gd name="connsiteX51" fmla="*/ 192957 w 235936"/>
                <a:gd name="connsiteY51" fmla="*/ 73552 h 293686"/>
                <a:gd name="connsiteX52" fmla="*/ 184192 w 235936"/>
                <a:gd name="connsiteY52" fmla="*/ 75204 h 293686"/>
                <a:gd name="connsiteX53" fmla="*/ 172125 w 235936"/>
                <a:gd name="connsiteY53" fmla="*/ 74060 h 293686"/>
                <a:gd name="connsiteX54" fmla="*/ 169076 w 235936"/>
                <a:gd name="connsiteY54" fmla="*/ 73425 h 293686"/>
                <a:gd name="connsiteX55" fmla="*/ 160312 w 235936"/>
                <a:gd name="connsiteY55" fmla="*/ 73933 h 293686"/>
                <a:gd name="connsiteX56" fmla="*/ 148752 w 235936"/>
                <a:gd name="connsiteY56" fmla="*/ 74822 h 293686"/>
                <a:gd name="connsiteX57" fmla="*/ 121315 w 235936"/>
                <a:gd name="connsiteY57" fmla="*/ 73044 h 293686"/>
                <a:gd name="connsiteX58" fmla="*/ 114837 w 235936"/>
                <a:gd name="connsiteY58" fmla="*/ 71774 h 293686"/>
                <a:gd name="connsiteX59" fmla="*/ 102007 w 235936"/>
                <a:gd name="connsiteY59" fmla="*/ 70122 h 293686"/>
                <a:gd name="connsiteX60" fmla="*/ 93751 w 235936"/>
                <a:gd name="connsiteY60" fmla="*/ 67963 h 293686"/>
                <a:gd name="connsiteX61" fmla="*/ 86764 w 235936"/>
                <a:gd name="connsiteY61" fmla="*/ 63263 h 293686"/>
                <a:gd name="connsiteX62" fmla="*/ 82826 w 235936"/>
                <a:gd name="connsiteY62" fmla="*/ 54753 h 293686"/>
                <a:gd name="connsiteX63" fmla="*/ 84097 w 235936"/>
                <a:gd name="connsiteY63" fmla="*/ 39763 h 293686"/>
                <a:gd name="connsiteX64" fmla="*/ 85621 w 235936"/>
                <a:gd name="connsiteY64" fmla="*/ 27442 h 293686"/>
                <a:gd name="connsiteX65" fmla="*/ 85621 w 235936"/>
                <a:gd name="connsiteY65" fmla="*/ 22869 h 293686"/>
                <a:gd name="connsiteX66" fmla="*/ 84732 w 235936"/>
                <a:gd name="connsiteY66" fmla="*/ 16772 h 293686"/>
                <a:gd name="connsiteX67" fmla="*/ 84732 w 235936"/>
                <a:gd name="connsiteY67" fmla="*/ 16772 h 293686"/>
                <a:gd name="connsiteX68" fmla="*/ 84732 w 235936"/>
                <a:gd name="connsiteY68" fmla="*/ 16518 h 293686"/>
                <a:gd name="connsiteX69" fmla="*/ 84732 w 235936"/>
                <a:gd name="connsiteY69" fmla="*/ 16518 h 293686"/>
                <a:gd name="connsiteX70" fmla="*/ 83207 w 235936"/>
                <a:gd name="connsiteY70" fmla="*/ 15629 h 293686"/>
                <a:gd name="connsiteX71" fmla="*/ 81556 w 235936"/>
                <a:gd name="connsiteY71" fmla="*/ 15629 h 293686"/>
                <a:gd name="connsiteX72" fmla="*/ 80540 w 235936"/>
                <a:gd name="connsiteY72" fmla="*/ 17153 h 293686"/>
                <a:gd name="connsiteX73" fmla="*/ 70251 w 235936"/>
                <a:gd name="connsiteY73" fmla="*/ 24647 h 293686"/>
                <a:gd name="connsiteX74" fmla="*/ 61994 w 235936"/>
                <a:gd name="connsiteY74" fmla="*/ 22869 h 293686"/>
                <a:gd name="connsiteX75" fmla="*/ 55516 w 235936"/>
                <a:gd name="connsiteY75" fmla="*/ 16645 h 293686"/>
                <a:gd name="connsiteX76" fmla="*/ 51705 w 235936"/>
                <a:gd name="connsiteY76" fmla="*/ 10421 h 293686"/>
                <a:gd name="connsiteX77" fmla="*/ 51705 w 235936"/>
                <a:gd name="connsiteY77" fmla="*/ 10421 h 293686"/>
                <a:gd name="connsiteX78" fmla="*/ 49927 w 235936"/>
                <a:gd name="connsiteY78" fmla="*/ 7372 h 293686"/>
                <a:gd name="connsiteX79" fmla="*/ 49673 w 235936"/>
                <a:gd name="connsiteY79" fmla="*/ 7118 h 293686"/>
                <a:gd name="connsiteX80" fmla="*/ 47894 w 235936"/>
                <a:gd name="connsiteY80" fmla="*/ 6229 h 293686"/>
                <a:gd name="connsiteX81" fmla="*/ 46497 w 235936"/>
                <a:gd name="connsiteY81" fmla="*/ 6737 h 293686"/>
                <a:gd name="connsiteX82" fmla="*/ 46497 w 235936"/>
                <a:gd name="connsiteY82" fmla="*/ 6737 h 293686"/>
                <a:gd name="connsiteX83" fmla="*/ 46497 w 235936"/>
                <a:gd name="connsiteY83" fmla="*/ 6737 h 293686"/>
                <a:gd name="connsiteX84" fmla="*/ 45735 w 235936"/>
                <a:gd name="connsiteY84" fmla="*/ 7753 h 293686"/>
                <a:gd name="connsiteX85" fmla="*/ 36462 w 235936"/>
                <a:gd name="connsiteY85" fmla="*/ 10929 h 293686"/>
                <a:gd name="connsiteX86" fmla="*/ 27698 w 235936"/>
                <a:gd name="connsiteY86" fmla="*/ 4959 h 293686"/>
                <a:gd name="connsiteX87" fmla="*/ 20711 w 235936"/>
                <a:gd name="connsiteY87" fmla="*/ 5 h 293686"/>
                <a:gd name="connsiteX88" fmla="*/ 18551 w 235936"/>
                <a:gd name="connsiteY88" fmla="*/ 3434 h 293686"/>
                <a:gd name="connsiteX89" fmla="*/ 18298 w 235936"/>
                <a:gd name="connsiteY89" fmla="*/ 4705 h 293686"/>
                <a:gd name="connsiteX90" fmla="*/ 10295 w 235936"/>
                <a:gd name="connsiteY90" fmla="*/ 14104 h 293686"/>
                <a:gd name="connsiteX91" fmla="*/ 10168 w 235936"/>
                <a:gd name="connsiteY91" fmla="*/ 14104 h 293686"/>
                <a:gd name="connsiteX92" fmla="*/ 6484 w 235936"/>
                <a:gd name="connsiteY92" fmla="*/ 17915 h 293686"/>
                <a:gd name="connsiteX93" fmla="*/ 3944 w 235936"/>
                <a:gd name="connsiteY93" fmla="*/ 22234 h 293686"/>
                <a:gd name="connsiteX94" fmla="*/ 3944 w 235936"/>
                <a:gd name="connsiteY94" fmla="*/ 22234 h 293686"/>
                <a:gd name="connsiteX95" fmla="*/ 3944 w 235936"/>
                <a:gd name="connsiteY95" fmla="*/ 22361 h 293686"/>
                <a:gd name="connsiteX96" fmla="*/ 3944 w 235936"/>
                <a:gd name="connsiteY96" fmla="*/ 25918 h 293686"/>
                <a:gd name="connsiteX97" fmla="*/ 7500 w 235936"/>
                <a:gd name="connsiteY97" fmla="*/ 29348 h 293686"/>
                <a:gd name="connsiteX98" fmla="*/ 7500 w 235936"/>
                <a:gd name="connsiteY98" fmla="*/ 29348 h 293686"/>
                <a:gd name="connsiteX99" fmla="*/ 7882 w 235936"/>
                <a:gd name="connsiteY99" fmla="*/ 29348 h 293686"/>
                <a:gd name="connsiteX100" fmla="*/ 17536 w 235936"/>
                <a:gd name="connsiteY100" fmla="*/ 39509 h 293686"/>
                <a:gd name="connsiteX101" fmla="*/ 19568 w 235936"/>
                <a:gd name="connsiteY101" fmla="*/ 43701 h 293686"/>
                <a:gd name="connsiteX102" fmla="*/ 29222 w 235936"/>
                <a:gd name="connsiteY102" fmla="*/ 47893 h 293686"/>
                <a:gd name="connsiteX103" fmla="*/ 31762 w 235936"/>
                <a:gd name="connsiteY103" fmla="*/ 48274 h 293686"/>
                <a:gd name="connsiteX104" fmla="*/ 31762 w 235936"/>
                <a:gd name="connsiteY104" fmla="*/ 48274 h 293686"/>
                <a:gd name="connsiteX105" fmla="*/ 41924 w 235936"/>
                <a:gd name="connsiteY105" fmla="*/ 54371 h 293686"/>
                <a:gd name="connsiteX106" fmla="*/ 44084 w 235936"/>
                <a:gd name="connsiteY106" fmla="*/ 56531 h 293686"/>
                <a:gd name="connsiteX107" fmla="*/ 47513 w 235936"/>
                <a:gd name="connsiteY107" fmla="*/ 61739 h 293686"/>
                <a:gd name="connsiteX108" fmla="*/ 47641 w 235936"/>
                <a:gd name="connsiteY108" fmla="*/ 65295 h 293686"/>
                <a:gd name="connsiteX109" fmla="*/ 46116 w 235936"/>
                <a:gd name="connsiteY109" fmla="*/ 68852 h 293686"/>
                <a:gd name="connsiteX110" fmla="*/ 41035 w 235936"/>
                <a:gd name="connsiteY110" fmla="*/ 72155 h 293686"/>
                <a:gd name="connsiteX111" fmla="*/ 31762 w 235936"/>
                <a:gd name="connsiteY111" fmla="*/ 72790 h 293686"/>
                <a:gd name="connsiteX112" fmla="*/ 21092 w 235936"/>
                <a:gd name="connsiteY112" fmla="*/ 73806 h 293686"/>
                <a:gd name="connsiteX113" fmla="*/ 19186 w 235936"/>
                <a:gd name="connsiteY113" fmla="*/ 75712 h 293686"/>
                <a:gd name="connsiteX114" fmla="*/ 14106 w 235936"/>
                <a:gd name="connsiteY114" fmla="*/ 84222 h 293686"/>
                <a:gd name="connsiteX115" fmla="*/ 4706 w 235936"/>
                <a:gd name="connsiteY115" fmla="*/ 90319 h 293686"/>
                <a:gd name="connsiteX116" fmla="*/ 768 w 235936"/>
                <a:gd name="connsiteY116" fmla="*/ 93114 h 293686"/>
                <a:gd name="connsiteX117" fmla="*/ 768 w 235936"/>
                <a:gd name="connsiteY117" fmla="*/ 93114 h 293686"/>
                <a:gd name="connsiteX118" fmla="*/ 7627 w 235936"/>
                <a:gd name="connsiteY118" fmla="*/ 104800 h 293686"/>
                <a:gd name="connsiteX119" fmla="*/ 9787 w 235936"/>
                <a:gd name="connsiteY119" fmla="*/ 106960 h 293686"/>
                <a:gd name="connsiteX120" fmla="*/ 9787 w 235936"/>
                <a:gd name="connsiteY120" fmla="*/ 106960 h 293686"/>
                <a:gd name="connsiteX121" fmla="*/ 24013 w 235936"/>
                <a:gd name="connsiteY121" fmla="*/ 115089 h 293686"/>
                <a:gd name="connsiteX122" fmla="*/ 32143 w 235936"/>
                <a:gd name="connsiteY122" fmla="*/ 119027 h 293686"/>
                <a:gd name="connsiteX123" fmla="*/ 33667 w 235936"/>
                <a:gd name="connsiteY123" fmla="*/ 134905 h 293686"/>
                <a:gd name="connsiteX124" fmla="*/ 33667 w 235936"/>
                <a:gd name="connsiteY124" fmla="*/ 134905 h 293686"/>
                <a:gd name="connsiteX125" fmla="*/ 32270 w 235936"/>
                <a:gd name="connsiteY125" fmla="*/ 138843 h 293686"/>
                <a:gd name="connsiteX126" fmla="*/ 29349 w 235936"/>
                <a:gd name="connsiteY126" fmla="*/ 149767 h 293686"/>
                <a:gd name="connsiteX127" fmla="*/ 29857 w 235936"/>
                <a:gd name="connsiteY127" fmla="*/ 156626 h 293686"/>
                <a:gd name="connsiteX128" fmla="*/ 32525 w 235936"/>
                <a:gd name="connsiteY128" fmla="*/ 159929 h 293686"/>
                <a:gd name="connsiteX129" fmla="*/ 38114 w 235936"/>
                <a:gd name="connsiteY129" fmla="*/ 171361 h 293686"/>
                <a:gd name="connsiteX130" fmla="*/ 42941 w 235936"/>
                <a:gd name="connsiteY130" fmla="*/ 182159 h 293686"/>
                <a:gd name="connsiteX131" fmla="*/ 44973 w 235936"/>
                <a:gd name="connsiteY131" fmla="*/ 184826 h 293686"/>
                <a:gd name="connsiteX132" fmla="*/ 46751 w 235936"/>
                <a:gd name="connsiteY132" fmla="*/ 194734 h 293686"/>
                <a:gd name="connsiteX133" fmla="*/ 46497 w 235936"/>
                <a:gd name="connsiteY133" fmla="*/ 206420 h 293686"/>
                <a:gd name="connsiteX134" fmla="*/ 48656 w 235936"/>
                <a:gd name="connsiteY134" fmla="*/ 224077 h 293686"/>
                <a:gd name="connsiteX135" fmla="*/ 51324 w 235936"/>
                <a:gd name="connsiteY135" fmla="*/ 241479 h 293686"/>
                <a:gd name="connsiteX136" fmla="*/ 54245 w 235936"/>
                <a:gd name="connsiteY136" fmla="*/ 262692 h 293686"/>
                <a:gd name="connsiteX137" fmla="*/ 54627 w 235936"/>
                <a:gd name="connsiteY137" fmla="*/ 266122 h 293686"/>
                <a:gd name="connsiteX138" fmla="*/ 55007 w 235936"/>
                <a:gd name="connsiteY138" fmla="*/ 265741 h 293686"/>
                <a:gd name="connsiteX139" fmla="*/ 61486 w 235936"/>
                <a:gd name="connsiteY139" fmla="*/ 256214 h 293686"/>
                <a:gd name="connsiteX140" fmla="*/ 70123 w 235936"/>
                <a:gd name="connsiteY140" fmla="*/ 256722 h 293686"/>
                <a:gd name="connsiteX141" fmla="*/ 69489 w 235936"/>
                <a:gd name="connsiteY141" fmla="*/ 238304 h 293686"/>
                <a:gd name="connsiteX142" fmla="*/ 77491 w 235936"/>
                <a:gd name="connsiteY142" fmla="*/ 235890 h 293686"/>
                <a:gd name="connsiteX143" fmla="*/ 78761 w 235936"/>
                <a:gd name="connsiteY143" fmla="*/ 247322 h 293686"/>
                <a:gd name="connsiteX144" fmla="*/ 82064 w 235936"/>
                <a:gd name="connsiteY144" fmla="*/ 255579 h 293686"/>
                <a:gd name="connsiteX145" fmla="*/ 94004 w 235936"/>
                <a:gd name="connsiteY145" fmla="*/ 250371 h 293686"/>
                <a:gd name="connsiteX146" fmla="*/ 91337 w 235936"/>
                <a:gd name="connsiteY146" fmla="*/ 233477 h 293686"/>
                <a:gd name="connsiteX147" fmla="*/ 97434 w 235936"/>
                <a:gd name="connsiteY147" fmla="*/ 231698 h 293686"/>
                <a:gd name="connsiteX148" fmla="*/ 104802 w 235936"/>
                <a:gd name="connsiteY148" fmla="*/ 238431 h 293686"/>
                <a:gd name="connsiteX149" fmla="*/ 108231 w 235936"/>
                <a:gd name="connsiteY149" fmla="*/ 244909 h 293686"/>
                <a:gd name="connsiteX150" fmla="*/ 112169 w 235936"/>
                <a:gd name="connsiteY150" fmla="*/ 253166 h 293686"/>
                <a:gd name="connsiteX151" fmla="*/ 120426 w 235936"/>
                <a:gd name="connsiteY151" fmla="*/ 243385 h 293686"/>
                <a:gd name="connsiteX152" fmla="*/ 123474 w 235936"/>
                <a:gd name="connsiteY152" fmla="*/ 234493 h 293686"/>
                <a:gd name="connsiteX153" fmla="*/ 131985 w 235936"/>
                <a:gd name="connsiteY153" fmla="*/ 236017 h 293686"/>
                <a:gd name="connsiteX154" fmla="*/ 137447 w 235936"/>
                <a:gd name="connsiteY154" fmla="*/ 241606 h 293686"/>
                <a:gd name="connsiteX155" fmla="*/ 143544 w 235936"/>
                <a:gd name="connsiteY155" fmla="*/ 234874 h 293686"/>
                <a:gd name="connsiteX156" fmla="*/ 144434 w 235936"/>
                <a:gd name="connsiteY156" fmla="*/ 219631 h 293686"/>
                <a:gd name="connsiteX157" fmla="*/ 133763 w 235936"/>
                <a:gd name="connsiteY157" fmla="*/ 212899 h 293686"/>
                <a:gd name="connsiteX158" fmla="*/ 124618 w 235936"/>
                <a:gd name="connsiteY158" fmla="*/ 212390 h 293686"/>
                <a:gd name="connsiteX159" fmla="*/ 120044 w 235936"/>
                <a:gd name="connsiteY159" fmla="*/ 206547 h 293686"/>
                <a:gd name="connsiteX160" fmla="*/ 124871 w 235936"/>
                <a:gd name="connsiteY160" fmla="*/ 199180 h 293686"/>
                <a:gd name="connsiteX161" fmla="*/ 121823 w 235936"/>
                <a:gd name="connsiteY161" fmla="*/ 190923 h 293686"/>
                <a:gd name="connsiteX162" fmla="*/ 124491 w 235936"/>
                <a:gd name="connsiteY162" fmla="*/ 183556 h 293686"/>
                <a:gd name="connsiteX163" fmla="*/ 125760 w 235936"/>
                <a:gd name="connsiteY163" fmla="*/ 176569 h 293686"/>
                <a:gd name="connsiteX164" fmla="*/ 117504 w 235936"/>
                <a:gd name="connsiteY164" fmla="*/ 168059 h 293686"/>
                <a:gd name="connsiteX165" fmla="*/ 114455 w 235936"/>
                <a:gd name="connsiteY165" fmla="*/ 158532 h 293686"/>
                <a:gd name="connsiteX166" fmla="*/ 120933 w 235936"/>
                <a:gd name="connsiteY166" fmla="*/ 144686 h 293686"/>
                <a:gd name="connsiteX167" fmla="*/ 126142 w 235936"/>
                <a:gd name="connsiteY167" fmla="*/ 149513 h 293686"/>
                <a:gd name="connsiteX168" fmla="*/ 136812 w 235936"/>
                <a:gd name="connsiteY168" fmla="*/ 158659 h 293686"/>
                <a:gd name="connsiteX169" fmla="*/ 137447 w 235936"/>
                <a:gd name="connsiteY169" fmla="*/ 168186 h 293686"/>
                <a:gd name="connsiteX170" fmla="*/ 133763 w 235936"/>
                <a:gd name="connsiteY170" fmla="*/ 178856 h 293686"/>
                <a:gd name="connsiteX171" fmla="*/ 133763 w 235936"/>
                <a:gd name="connsiteY171" fmla="*/ 189653 h 293686"/>
                <a:gd name="connsiteX172" fmla="*/ 141511 w 235936"/>
                <a:gd name="connsiteY172" fmla="*/ 200577 h 293686"/>
                <a:gd name="connsiteX173" fmla="*/ 155865 w 235936"/>
                <a:gd name="connsiteY173" fmla="*/ 206039 h 293686"/>
                <a:gd name="connsiteX174" fmla="*/ 167171 w 235936"/>
                <a:gd name="connsiteY174" fmla="*/ 202991 h 293686"/>
                <a:gd name="connsiteX175" fmla="*/ 176698 w 235936"/>
                <a:gd name="connsiteY175" fmla="*/ 201085 h 293686"/>
                <a:gd name="connsiteX176" fmla="*/ 182287 w 235936"/>
                <a:gd name="connsiteY176" fmla="*/ 207183 h 293686"/>
                <a:gd name="connsiteX177" fmla="*/ 185970 w 235936"/>
                <a:gd name="connsiteY177" fmla="*/ 222552 h 293686"/>
                <a:gd name="connsiteX178" fmla="*/ 191179 w 235936"/>
                <a:gd name="connsiteY178" fmla="*/ 226871 h 293686"/>
                <a:gd name="connsiteX179" fmla="*/ 197911 w 235936"/>
                <a:gd name="connsiteY179" fmla="*/ 232714 h 293686"/>
                <a:gd name="connsiteX180" fmla="*/ 198800 w 235936"/>
                <a:gd name="connsiteY180" fmla="*/ 245671 h 293686"/>
                <a:gd name="connsiteX181" fmla="*/ 199435 w 235936"/>
                <a:gd name="connsiteY181" fmla="*/ 256976 h 293686"/>
                <a:gd name="connsiteX182" fmla="*/ 203373 w 235936"/>
                <a:gd name="connsiteY182" fmla="*/ 269044 h 293686"/>
                <a:gd name="connsiteX183" fmla="*/ 206040 w 235936"/>
                <a:gd name="connsiteY183" fmla="*/ 283779 h 293686"/>
                <a:gd name="connsiteX184" fmla="*/ 210613 w 235936"/>
                <a:gd name="connsiteY184" fmla="*/ 293687 h 293686"/>
                <a:gd name="connsiteX185" fmla="*/ 221411 w 235936"/>
                <a:gd name="connsiteY185" fmla="*/ 281111 h 29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35936" h="293686">
                  <a:moveTo>
                    <a:pt x="221029" y="281746"/>
                  </a:moveTo>
                  <a:cubicBezTo>
                    <a:pt x="224713" y="280730"/>
                    <a:pt x="226111" y="281111"/>
                    <a:pt x="228524" y="281746"/>
                  </a:cubicBezTo>
                  <a:cubicBezTo>
                    <a:pt x="229286" y="281873"/>
                    <a:pt x="230175" y="282127"/>
                    <a:pt x="231573" y="282381"/>
                  </a:cubicBezTo>
                  <a:cubicBezTo>
                    <a:pt x="233732" y="282635"/>
                    <a:pt x="234113" y="282254"/>
                    <a:pt x="235002" y="280984"/>
                  </a:cubicBezTo>
                  <a:lnTo>
                    <a:pt x="235383" y="280476"/>
                  </a:lnTo>
                  <a:lnTo>
                    <a:pt x="235383" y="280476"/>
                  </a:lnTo>
                  <a:cubicBezTo>
                    <a:pt x="235891" y="279714"/>
                    <a:pt x="236018" y="276792"/>
                    <a:pt x="235891" y="272981"/>
                  </a:cubicBezTo>
                  <a:cubicBezTo>
                    <a:pt x="235765" y="268408"/>
                    <a:pt x="235129" y="263073"/>
                    <a:pt x="233986" y="258627"/>
                  </a:cubicBezTo>
                  <a:cubicBezTo>
                    <a:pt x="232462" y="252149"/>
                    <a:pt x="233097" y="248466"/>
                    <a:pt x="233732" y="244274"/>
                  </a:cubicBezTo>
                  <a:cubicBezTo>
                    <a:pt x="234113" y="242241"/>
                    <a:pt x="234367" y="240082"/>
                    <a:pt x="234494" y="237541"/>
                  </a:cubicBezTo>
                  <a:cubicBezTo>
                    <a:pt x="234494" y="233858"/>
                    <a:pt x="234494" y="230936"/>
                    <a:pt x="233605" y="227379"/>
                  </a:cubicBezTo>
                  <a:cubicBezTo>
                    <a:pt x="232715" y="223696"/>
                    <a:pt x="231318" y="218996"/>
                    <a:pt x="228778" y="211628"/>
                  </a:cubicBezTo>
                  <a:cubicBezTo>
                    <a:pt x="226238" y="204261"/>
                    <a:pt x="224840" y="199942"/>
                    <a:pt x="223824" y="196258"/>
                  </a:cubicBezTo>
                  <a:cubicBezTo>
                    <a:pt x="222808" y="192575"/>
                    <a:pt x="222173" y="189653"/>
                    <a:pt x="221156" y="184953"/>
                  </a:cubicBezTo>
                  <a:cubicBezTo>
                    <a:pt x="220140" y="180253"/>
                    <a:pt x="219632" y="176696"/>
                    <a:pt x="219251" y="173394"/>
                  </a:cubicBezTo>
                  <a:cubicBezTo>
                    <a:pt x="218870" y="170091"/>
                    <a:pt x="218870" y="167043"/>
                    <a:pt x="218743" y="162851"/>
                  </a:cubicBezTo>
                  <a:cubicBezTo>
                    <a:pt x="218743" y="159675"/>
                    <a:pt x="218235" y="157643"/>
                    <a:pt x="217346" y="156626"/>
                  </a:cubicBezTo>
                  <a:cubicBezTo>
                    <a:pt x="216584" y="155737"/>
                    <a:pt x="215187" y="155229"/>
                    <a:pt x="213154" y="154975"/>
                  </a:cubicBezTo>
                  <a:cubicBezTo>
                    <a:pt x="210995" y="154721"/>
                    <a:pt x="209724" y="154721"/>
                    <a:pt x="209216" y="155102"/>
                  </a:cubicBezTo>
                  <a:lnTo>
                    <a:pt x="209216" y="155102"/>
                  </a:lnTo>
                  <a:cubicBezTo>
                    <a:pt x="209216" y="155102"/>
                    <a:pt x="208454" y="155864"/>
                    <a:pt x="208073" y="156881"/>
                  </a:cubicBezTo>
                  <a:cubicBezTo>
                    <a:pt x="207565" y="157897"/>
                    <a:pt x="207057" y="160310"/>
                    <a:pt x="206422" y="163359"/>
                  </a:cubicBezTo>
                  <a:cubicBezTo>
                    <a:pt x="205405" y="168059"/>
                    <a:pt x="204135" y="174029"/>
                    <a:pt x="202103" y="179364"/>
                  </a:cubicBezTo>
                  <a:cubicBezTo>
                    <a:pt x="201722" y="180380"/>
                    <a:pt x="201213" y="181650"/>
                    <a:pt x="200706" y="182921"/>
                  </a:cubicBezTo>
                  <a:cubicBezTo>
                    <a:pt x="198165" y="189399"/>
                    <a:pt x="197530" y="191177"/>
                    <a:pt x="193719" y="193718"/>
                  </a:cubicBezTo>
                  <a:cubicBezTo>
                    <a:pt x="190924" y="195623"/>
                    <a:pt x="187622" y="195496"/>
                    <a:pt x="183938" y="194226"/>
                  </a:cubicBezTo>
                  <a:cubicBezTo>
                    <a:pt x="181143" y="193210"/>
                    <a:pt x="177968" y="191431"/>
                    <a:pt x="174919" y="189399"/>
                  </a:cubicBezTo>
                  <a:cubicBezTo>
                    <a:pt x="169330" y="185842"/>
                    <a:pt x="165901" y="178856"/>
                    <a:pt x="162979" y="173140"/>
                  </a:cubicBezTo>
                  <a:cubicBezTo>
                    <a:pt x="162471" y="171997"/>
                    <a:pt x="161836" y="170980"/>
                    <a:pt x="161327" y="169837"/>
                  </a:cubicBezTo>
                  <a:cubicBezTo>
                    <a:pt x="159550" y="166407"/>
                    <a:pt x="158787" y="162597"/>
                    <a:pt x="158787" y="158405"/>
                  </a:cubicBezTo>
                  <a:cubicBezTo>
                    <a:pt x="158787" y="154594"/>
                    <a:pt x="159168" y="150529"/>
                    <a:pt x="159676" y="146337"/>
                  </a:cubicBezTo>
                  <a:cubicBezTo>
                    <a:pt x="160947" y="137065"/>
                    <a:pt x="162979" y="135413"/>
                    <a:pt x="169076" y="130332"/>
                  </a:cubicBezTo>
                  <a:lnTo>
                    <a:pt x="169076" y="130332"/>
                  </a:lnTo>
                  <a:cubicBezTo>
                    <a:pt x="169076" y="130332"/>
                    <a:pt x="169076" y="130332"/>
                    <a:pt x="169076" y="130332"/>
                  </a:cubicBezTo>
                  <a:cubicBezTo>
                    <a:pt x="171743" y="128046"/>
                    <a:pt x="174538" y="126522"/>
                    <a:pt x="177205" y="125632"/>
                  </a:cubicBezTo>
                  <a:cubicBezTo>
                    <a:pt x="180635" y="124489"/>
                    <a:pt x="183811" y="124235"/>
                    <a:pt x="186479" y="124362"/>
                  </a:cubicBezTo>
                  <a:cubicBezTo>
                    <a:pt x="187114" y="124362"/>
                    <a:pt x="187494" y="124362"/>
                    <a:pt x="187876" y="124362"/>
                  </a:cubicBezTo>
                  <a:cubicBezTo>
                    <a:pt x="190289" y="124616"/>
                    <a:pt x="192321" y="124743"/>
                    <a:pt x="194354" y="121949"/>
                  </a:cubicBezTo>
                  <a:cubicBezTo>
                    <a:pt x="195497" y="120424"/>
                    <a:pt x="196133" y="119535"/>
                    <a:pt x="196641" y="118773"/>
                  </a:cubicBezTo>
                  <a:cubicBezTo>
                    <a:pt x="197783" y="117122"/>
                    <a:pt x="198165" y="116487"/>
                    <a:pt x="201468" y="112803"/>
                  </a:cubicBezTo>
                  <a:cubicBezTo>
                    <a:pt x="203500" y="110516"/>
                    <a:pt x="205405" y="108992"/>
                    <a:pt x="207057" y="107595"/>
                  </a:cubicBezTo>
                  <a:cubicBezTo>
                    <a:pt x="209089" y="105816"/>
                    <a:pt x="210740" y="104419"/>
                    <a:pt x="211249" y="102768"/>
                  </a:cubicBezTo>
                  <a:cubicBezTo>
                    <a:pt x="211884" y="100227"/>
                    <a:pt x="212519" y="98068"/>
                    <a:pt x="213535" y="96163"/>
                  </a:cubicBezTo>
                  <a:cubicBezTo>
                    <a:pt x="214551" y="94130"/>
                    <a:pt x="215949" y="92479"/>
                    <a:pt x="217854" y="91082"/>
                  </a:cubicBezTo>
                  <a:cubicBezTo>
                    <a:pt x="218997" y="90192"/>
                    <a:pt x="220140" y="89557"/>
                    <a:pt x="221284" y="88922"/>
                  </a:cubicBezTo>
                  <a:cubicBezTo>
                    <a:pt x="222935" y="88033"/>
                    <a:pt x="224459" y="87144"/>
                    <a:pt x="224713" y="85746"/>
                  </a:cubicBezTo>
                  <a:cubicBezTo>
                    <a:pt x="225094" y="83460"/>
                    <a:pt x="224713" y="83206"/>
                    <a:pt x="221919" y="81047"/>
                  </a:cubicBezTo>
                  <a:lnTo>
                    <a:pt x="221156" y="80539"/>
                  </a:lnTo>
                  <a:lnTo>
                    <a:pt x="221156" y="80539"/>
                  </a:lnTo>
                  <a:cubicBezTo>
                    <a:pt x="221156" y="80539"/>
                    <a:pt x="220140" y="79649"/>
                    <a:pt x="219378" y="79141"/>
                  </a:cubicBezTo>
                  <a:cubicBezTo>
                    <a:pt x="215694" y="76220"/>
                    <a:pt x="212137" y="73425"/>
                    <a:pt x="202610" y="72790"/>
                  </a:cubicBezTo>
                  <a:cubicBezTo>
                    <a:pt x="196386" y="72282"/>
                    <a:pt x="194862" y="72790"/>
                    <a:pt x="192957" y="73552"/>
                  </a:cubicBezTo>
                  <a:cubicBezTo>
                    <a:pt x="191179" y="74187"/>
                    <a:pt x="189019" y="74949"/>
                    <a:pt x="184192" y="75204"/>
                  </a:cubicBezTo>
                  <a:cubicBezTo>
                    <a:pt x="177205" y="75712"/>
                    <a:pt x="174411" y="74822"/>
                    <a:pt x="172125" y="74060"/>
                  </a:cubicBezTo>
                  <a:cubicBezTo>
                    <a:pt x="171109" y="73806"/>
                    <a:pt x="170346" y="73425"/>
                    <a:pt x="169076" y="73425"/>
                  </a:cubicBezTo>
                  <a:cubicBezTo>
                    <a:pt x="166154" y="73425"/>
                    <a:pt x="165012" y="73425"/>
                    <a:pt x="160312" y="73933"/>
                  </a:cubicBezTo>
                  <a:cubicBezTo>
                    <a:pt x="157898" y="74060"/>
                    <a:pt x="154468" y="74441"/>
                    <a:pt x="148752" y="74822"/>
                  </a:cubicBezTo>
                  <a:cubicBezTo>
                    <a:pt x="135160" y="75839"/>
                    <a:pt x="131222" y="74949"/>
                    <a:pt x="121315" y="73044"/>
                  </a:cubicBezTo>
                  <a:cubicBezTo>
                    <a:pt x="119029" y="72536"/>
                    <a:pt x="116615" y="72028"/>
                    <a:pt x="114837" y="71774"/>
                  </a:cubicBezTo>
                  <a:cubicBezTo>
                    <a:pt x="108104" y="70503"/>
                    <a:pt x="104420" y="70249"/>
                    <a:pt x="102007" y="70122"/>
                  </a:cubicBezTo>
                  <a:cubicBezTo>
                    <a:pt x="98577" y="69868"/>
                    <a:pt x="97053" y="69741"/>
                    <a:pt x="93751" y="67963"/>
                  </a:cubicBezTo>
                  <a:cubicBezTo>
                    <a:pt x="90829" y="66439"/>
                    <a:pt x="88542" y="65168"/>
                    <a:pt x="86764" y="63263"/>
                  </a:cubicBezTo>
                  <a:cubicBezTo>
                    <a:pt x="84732" y="61231"/>
                    <a:pt x="83461" y="58690"/>
                    <a:pt x="82826" y="54753"/>
                  </a:cubicBezTo>
                  <a:cubicBezTo>
                    <a:pt x="82191" y="50815"/>
                    <a:pt x="83080" y="45353"/>
                    <a:pt x="84097" y="39763"/>
                  </a:cubicBezTo>
                  <a:cubicBezTo>
                    <a:pt x="84859" y="35572"/>
                    <a:pt x="85621" y="31126"/>
                    <a:pt x="85621" y="27442"/>
                  </a:cubicBezTo>
                  <a:cubicBezTo>
                    <a:pt x="85621" y="26553"/>
                    <a:pt x="85621" y="24520"/>
                    <a:pt x="85621" y="22869"/>
                  </a:cubicBezTo>
                  <a:cubicBezTo>
                    <a:pt x="85621" y="19312"/>
                    <a:pt x="85621" y="18804"/>
                    <a:pt x="84732" y="16772"/>
                  </a:cubicBezTo>
                  <a:lnTo>
                    <a:pt x="84732" y="16772"/>
                  </a:lnTo>
                  <a:cubicBezTo>
                    <a:pt x="84732" y="16772"/>
                    <a:pt x="84732" y="16518"/>
                    <a:pt x="84732" y="16518"/>
                  </a:cubicBezTo>
                  <a:lnTo>
                    <a:pt x="84732" y="16518"/>
                  </a:lnTo>
                  <a:cubicBezTo>
                    <a:pt x="84732" y="16518"/>
                    <a:pt x="83842" y="15756"/>
                    <a:pt x="83207" y="15629"/>
                  </a:cubicBezTo>
                  <a:cubicBezTo>
                    <a:pt x="82572" y="15502"/>
                    <a:pt x="81937" y="15502"/>
                    <a:pt x="81556" y="15629"/>
                  </a:cubicBezTo>
                  <a:cubicBezTo>
                    <a:pt x="81556" y="15629"/>
                    <a:pt x="81048" y="16391"/>
                    <a:pt x="80540" y="17153"/>
                  </a:cubicBezTo>
                  <a:cubicBezTo>
                    <a:pt x="78508" y="20202"/>
                    <a:pt x="75713" y="24394"/>
                    <a:pt x="70251" y="24647"/>
                  </a:cubicBezTo>
                  <a:cubicBezTo>
                    <a:pt x="66948" y="24775"/>
                    <a:pt x="64407" y="24266"/>
                    <a:pt x="61994" y="22869"/>
                  </a:cubicBezTo>
                  <a:cubicBezTo>
                    <a:pt x="59707" y="21599"/>
                    <a:pt x="57802" y="19567"/>
                    <a:pt x="55516" y="16645"/>
                  </a:cubicBezTo>
                  <a:cubicBezTo>
                    <a:pt x="53103" y="13596"/>
                    <a:pt x="52340" y="11945"/>
                    <a:pt x="51705" y="10421"/>
                  </a:cubicBezTo>
                  <a:lnTo>
                    <a:pt x="51705" y="10421"/>
                  </a:lnTo>
                  <a:cubicBezTo>
                    <a:pt x="51324" y="9404"/>
                    <a:pt x="50943" y="8642"/>
                    <a:pt x="49927" y="7372"/>
                  </a:cubicBezTo>
                  <a:cubicBezTo>
                    <a:pt x="49927" y="7372"/>
                    <a:pt x="49800" y="7245"/>
                    <a:pt x="49673" y="7118"/>
                  </a:cubicBezTo>
                  <a:cubicBezTo>
                    <a:pt x="49038" y="6483"/>
                    <a:pt x="48403" y="6229"/>
                    <a:pt x="47894" y="6229"/>
                  </a:cubicBezTo>
                  <a:cubicBezTo>
                    <a:pt x="47386" y="6229"/>
                    <a:pt x="46878" y="6356"/>
                    <a:pt x="46497" y="6737"/>
                  </a:cubicBezTo>
                  <a:lnTo>
                    <a:pt x="46497" y="6737"/>
                  </a:lnTo>
                  <a:cubicBezTo>
                    <a:pt x="46497" y="6737"/>
                    <a:pt x="46497" y="6737"/>
                    <a:pt x="46497" y="6737"/>
                  </a:cubicBezTo>
                  <a:cubicBezTo>
                    <a:pt x="46243" y="6991"/>
                    <a:pt x="45989" y="7372"/>
                    <a:pt x="45735" y="7753"/>
                  </a:cubicBezTo>
                  <a:cubicBezTo>
                    <a:pt x="43956" y="10294"/>
                    <a:pt x="42432" y="12580"/>
                    <a:pt x="36462" y="10929"/>
                  </a:cubicBezTo>
                  <a:cubicBezTo>
                    <a:pt x="33540" y="10167"/>
                    <a:pt x="30619" y="7626"/>
                    <a:pt x="27698" y="4959"/>
                  </a:cubicBezTo>
                  <a:cubicBezTo>
                    <a:pt x="24903" y="2418"/>
                    <a:pt x="22108" y="-122"/>
                    <a:pt x="20711" y="5"/>
                  </a:cubicBezTo>
                  <a:cubicBezTo>
                    <a:pt x="19186" y="5"/>
                    <a:pt x="18806" y="1910"/>
                    <a:pt x="18551" y="3434"/>
                  </a:cubicBezTo>
                  <a:cubicBezTo>
                    <a:pt x="18551" y="3815"/>
                    <a:pt x="18424" y="4324"/>
                    <a:pt x="18298" y="4705"/>
                  </a:cubicBezTo>
                  <a:cubicBezTo>
                    <a:pt x="17409" y="8769"/>
                    <a:pt x="14868" y="10548"/>
                    <a:pt x="10295" y="14104"/>
                  </a:cubicBezTo>
                  <a:lnTo>
                    <a:pt x="10168" y="14104"/>
                  </a:lnTo>
                  <a:cubicBezTo>
                    <a:pt x="8644" y="15375"/>
                    <a:pt x="7500" y="16645"/>
                    <a:pt x="6484" y="17915"/>
                  </a:cubicBezTo>
                  <a:cubicBezTo>
                    <a:pt x="5214" y="19567"/>
                    <a:pt x="4452" y="21091"/>
                    <a:pt x="3944" y="22234"/>
                  </a:cubicBezTo>
                  <a:lnTo>
                    <a:pt x="3944" y="22234"/>
                  </a:lnTo>
                  <a:cubicBezTo>
                    <a:pt x="3944" y="22234"/>
                    <a:pt x="3944" y="22361"/>
                    <a:pt x="3944" y="22361"/>
                  </a:cubicBezTo>
                  <a:cubicBezTo>
                    <a:pt x="3690" y="23123"/>
                    <a:pt x="3435" y="24520"/>
                    <a:pt x="3944" y="25918"/>
                  </a:cubicBezTo>
                  <a:cubicBezTo>
                    <a:pt x="4325" y="27188"/>
                    <a:pt x="5341" y="28458"/>
                    <a:pt x="7500" y="29348"/>
                  </a:cubicBezTo>
                  <a:lnTo>
                    <a:pt x="7500" y="29348"/>
                  </a:lnTo>
                  <a:cubicBezTo>
                    <a:pt x="7500" y="29348"/>
                    <a:pt x="7882" y="29348"/>
                    <a:pt x="7882" y="29348"/>
                  </a:cubicBezTo>
                  <a:cubicBezTo>
                    <a:pt x="14360" y="31634"/>
                    <a:pt x="15884" y="35318"/>
                    <a:pt x="17536" y="39509"/>
                  </a:cubicBezTo>
                  <a:cubicBezTo>
                    <a:pt x="18171" y="40907"/>
                    <a:pt x="18679" y="42431"/>
                    <a:pt x="19568" y="43701"/>
                  </a:cubicBezTo>
                  <a:cubicBezTo>
                    <a:pt x="21727" y="46750"/>
                    <a:pt x="24903" y="47258"/>
                    <a:pt x="29222" y="47893"/>
                  </a:cubicBezTo>
                  <a:cubicBezTo>
                    <a:pt x="29857" y="47893"/>
                    <a:pt x="30365" y="48020"/>
                    <a:pt x="31762" y="48274"/>
                  </a:cubicBezTo>
                  <a:lnTo>
                    <a:pt x="31762" y="48274"/>
                  </a:lnTo>
                  <a:cubicBezTo>
                    <a:pt x="37478" y="49163"/>
                    <a:pt x="39765" y="51831"/>
                    <a:pt x="41924" y="54371"/>
                  </a:cubicBezTo>
                  <a:cubicBezTo>
                    <a:pt x="42559" y="55134"/>
                    <a:pt x="43321" y="55896"/>
                    <a:pt x="44084" y="56531"/>
                  </a:cubicBezTo>
                  <a:cubicBezTo>
                    <a:pt x="45862" y="57801"/>
                    <a:pt x="47005" y="59706"/>
                    <a:pt x="47513" y="61739"/>
                  </a:cubicBezTo>
                  <a:cubicBezTo>
                    <a:pt x="47767" y="62882"/>
                    <a:pt x="47894" y="64152"/>
                    <a:pt x="47641" y="65295"/>
                  </a:cubicBezTo>
                  <a:cubicBezTo>
                    <a:pt x="47386" y="66566"/>
                    <a:pt x="47005" y="67836"/>
                    <a:pt x="46116" y="68852"/>
                  </a:cubicBezTo>
                  <a:cubicBezTo>
                    <a:pt x="44973" y="70377"/>
                    <a:pt x="43321" y="71520"/>
                    <a:pt x="41035" y="72155"/>
                  </a:cubicBezTo>
                  <a:cubicBezTo>
                    <a:pt x="38367" y="72790"/>
                    <a:pt x="35192" y="72790"/>
                    <a:pt x="31762" y="72790"/>
                  </a:cubicBezTo>
                  <a:cubicBezTo>
                    <a:pt x="27951" y="72790"/>
                    <a:pt x="23760" y="72790"/>
                    <a:pt x="21092" y="73806"/>
                  </a:cubicBezTo>
                  <a:cubicBezTo>
                    <a:pt x="19568" y="74441"/>
                    <a:pt x="19441" y="74949"/>
                    <a:pt x="19186" y="75712"/>
                  </a:cubicBezTo>
                  <a:cubicBezTo>
                    <a:pt x="18551" y="77617"/>
                    <a:pt x="17789" y="80284"/>
                    <a:pt x="14106" y="84222"/>
                  </a:cubicBezTo>
                  <a:cubicBezTo>
                    <a:pt x="10168" y="88541"/>
                    <a:pt x="7246" y="89557"/>
                    <a:pt x="4706" y="90319"/>
                  </a:cubicBezTo>
                  <a:cubicBezTo>
                    <a:pt x="3308" y="90828"/>
                    <a:pt x="2038" y="91209"/>
                    <a:pt x="768" y="93114"/>
                  </a:cubicBezTo>
                  <a:lnTo>
                    <a:pt x="768" y="93114"/>
                  </a:lnTo>
                  <a:cubicBezTo>
                    <a:pt x="-1265" y="96163"/>
                    <a:pt x="641" y="97941"/>
                    <a:pt x="7627" y="104800"/>
                  </a:cubicBezTo>
                  <a:lnTo>
                    <a:pt x="9787" y="106960"/>
                  </a:lnTo>
                  <a:lnTo>
                    <a:pt x="9787" y="106960"/>
                  </a:lnTo>
                  <a:cubicBezTo>
                    <a:pt x="15503" y="112549"/>
                    <a:pt x="20203" y="113946"/>
                    <a:pt x="24013" y="115089"/>
                  </a:cubicBezTo>
                  <a:cubicBezTo>
                    <a:pt x="27063" y="115978"/>
                    <a:pt x="29730" y="116741"/>
                    <a:pt x="32143" y="119027"/>
                  </a:cubicBezTo>
                  <a:cubicBezTo>
                    <a:pt x="37605" y="124235"/>
                    <a:pt x="36335" y="127538"/>
                    <a:pt x="33667" y="134905"/>
                  </a:cubicBezTo>
                  <a:lnTo>
                    <a:pt x="33667" y="134905"/>
                  </a:lnTo>
                  <a:cubicBezTo>
                    <a:pt x="33160" y="136175"/>
                    <a:pt x="32651" y="137700"/>
                    <a:pt x="32270" y="138843"/>
                  </a:cubicBezTo>
                  <a:cubicBezTo>
                    <a:pt x="30873" y="143035"/>
                    <a:pt x="29857" y="146718"/>
                    <a:pt x="29349" y="149767"/>
                  </a:cubicBezTo>
                  <a:cubicBezTo>
                    <a:pt x="28967" y="152562"/>
                    <a:pt x="29095" y="154848"/>
                    <a:pt x="29857" y="156626"/>
                  </a:cubicBezTo>
                  <a:cubicBezTo>
                    <a:pt x="30365" y="157770"/>
                    <a:pt x="31381" y="158913"/>
                    <a:pt x="32525" y="159929"/>
                  </a:cubicBezTo>
                  <a:cubicBezTo>
                    <a:pt x="35319" y="162597"/>
                    <a:pt x="38114" y="165391"/>
                    <a:pt x="38114" y="171361"/>
                  </a:cubicBezTo>
                  <a:cubicBezTo>
                    <a:pt x="38114" y="176188"/>
                    <a:pt x="40400" y="178983"/>
                    <a:pt x="42941" y="182159"/>
                  </a:cubicBezTo>
                  <a:cubicBezTo>
                    <a:pt x="43576" y="183048"/>
                    <a:pt x="44211" y="183810"/>
                    <a:pt x="44973" y="184826"/>
                  </a:cubicBezTo>
                  <a:cubicBezTo>
                    <a:pt x="47767" y="188637"/>
                    <a:pt x="47386" y="190796"/>
                    <a:pt x="46751" y="194734"/>
                  </a:cubicBezTo>
                  <a:cubicBezTo>
                    <a:pt x="46370" y="197147"/>
                    <a:pt x="45735" y="200577"/>
                    <a:pt x="46497" y="206420"/>
                  </a:cubicBezTo>
                  <a:cubicBezTo>
                    <a:pt x="47259" y="213280"/>
                    <a:pt x="47894" y="218869"/>
                    <a:pt x="48656" y="224077"/>
                  </a:cubicBezTo>
                  <a:cubicBezTo>
                    <a:pt x="49418" y="229412"/>
                    <a:pt x="50180" y="234874"/>
                    <a:pt x="51324" y="241479"/>
                  </a:cubicBezTo>
                  <a:cubicBezTo>
                    <a:pt x="52468" y="248338"/>
                    <a:pt x="53483" y="256087"/>
                    <a:pt x="54245" y="262692"/>
                  </a:cubicBezTo>
                  <a:cubicBezTo>
                    <a:pt x="54372" y="263836"/>
                    <a:pt x="54500" y="264979"/>
                    <a:pt x="54627" y="266122"/>
                  </a:cubicBezTo>
                  <a:cubicBezTo>
                    <a:pt x="54754" y="266122"/>
                    <a:pt x="54880" y="265868"/>
                    <a:pt x="55007" y="265741"/>
                  </a:cubicBezTo>
                  <a:cubicBezTo>
                    <a:pt x="58056" y="262692"/>
                    <a:pt x="58056" y="258755"/>
                    <a:pt x="61486" y="256214"/>
                  </a:cubicBezTo>
                  <a:cubicBezTo>
                    <a:pt x="64916" y="253674"/>
                    <a:pt x="68219" y="259263"/>
                    <a:pt x="70123" y="256722"/>
                  </a:cubicBezTo>
                  <a:cubicBezTo>
                    <a:pt x="72029" y="254055"/>
                    <a:pt x="67329" y="243893"/>
                    <a:pt x="69489" y="238304"/>
                  </a:cubicBezTo>
                  <a:cubicBezTo>
                    <a:pt x="71648" y="232714"/>
                    <a:pt x="74697" y="234366"/>
                    <a:pt x="77491" y="235890"/>
                  </a:cubicBezTo>
                  <a:cubicBezTo>
                    <a:pt x="80285" y="237414"/>
                    <a:pt x="79015" y="242622"/>
                    <a:pt x="78761" y="247322"/>
                  </a:cubicBezTo>
                  <a:cubicBezTo>
                    <a:pt x="78508" y="252149"/>
                    <a:pt x="79143" y="252276"/>
                    <a:pt x="82064" y="255579"/>
                  </a:cubicBezTo>
                  <a:cubicBezTo>
                    <a:pt x="84859" y="258882"/>
                    <a:pt x="91591" y="254436"/>
                    <a:pt x="94004" y="250371"/>
                  </a:cubicBezTo>
                  <a:cubicBezTo>
                    <a:pt x="96418" y="246306"/>
                    <a:pt x="92099" y="239574"/>
                    <a:pt x="91337" y="233477"/>
                  </a:cubicBezTo>
                  <a:cubicBezTo>
                    <a:pt x="90701" y="227379"/>
                    <a:pt x="96163" y="230047"/>
                    <a:pt x="97434" y="231698"/>
                  </a:cubicBezTo>
                  <a:cubicBezTo>
                    <a:pt x="98704" y="233477"/>
                    <a:pt x="99975" y="236525"/>
                    <a:pt x="104802" y="238431"/>
                  </a:cubicBezTo>
                  <a:cubicBezTo>
                    <a:pt x="109629" y="240336"/>
                    <a:pt x="109120" y="241225"/>
                    <a:pt x="108231" y="244909"/>
                  </a:cubicBezTo>
                  <a:cubicBezTo>
                    <a:pt x="107342" y="248593"/>
                    <a:pt x="106453" y="252022"/>
                    <a:pt x="112169" y="253166"/>
                  </a:cubicBezTo>
                  <a:cubicBezTo>
                    <a:pt x="117758" y="254309"/>
                    <a:pt x="116742" y="247703"/>
                    <a:pt x="120426" y="243385"/>
                  </a:cubicBezTo>
                  <a:cubicBezTo>
                    <a:pt x="124109" y="239066"/>
                    <a:pt x="122839" y="237160"/>
                    <a:pt x="123474" y="234493"/>
                  </a:cubicBezTo>
                  <a:cubicBezTo>
                    <a:pt x="124109" y="231825"/>
                    <a:pt x="128936" y="231825"/>
                    <a:pt x="131985" y="236017"/>
                  </a:cubicBezTo>
                  <a:cubicBezTo>
                    <a:pt x="135034" y="240082"/>
                    <a:pt x="135669" y="241860"/>
                    <a:pt x="137447" y="241606"/>
                  </a:cubicBezTo>
                  <a:cubicBezTo>
                    <a:pt x="139225" y="241352"/>
                    <a:pt x="142655" y="238558"/>
                    <a:pt x="143544" y="234874"/>
                  </a:cubicBezTo>
                  <a:cubicBezTo>
                    <a:pt x="144434" y="231190"/>
                    <a:pt x="145323" y="224077"/>
                    <a:pt x="144434" y="219631"/>
                  </a:cubicBezTo>
                  <a:cubicBezTo>
                    <a:pt x="143544" y="215312"/>
                    <a:pt x="138336" y="211628"/>
                    <a:pt x="133763" y="212899"/>
                  </a:cubicBezTo>
                  <a:cubicBezTo>
                    <a:pt x="129190" y="214169"/>
                    <a:pt x="129698" y="212899"/>
                    <a:pt x="124618" y="212390"/>
                  </a:cubicBezTo>
                  <a:cubicBezTo>
                    <a:pt x="119664" y="212009"/>
                    <a:pt x="120044" y="209342"/>
                    <a:pt x="120044" y="206547"/>
                  </a:cubicBezTo>
                  <a:cubicBezTo>
                    <a:pt x="120044" y="203753"/>
                    <a:pt x="122204" y="201720"/>
                    <a:pt x="124871" y="199180"/>
                  </a:cubicBezTo>
                  <a:cubicBezTo>
                    <a:pt x="127412" y="196512"/>
                    <a:pt x="124236" y="196131"/>
                    <a:pt x="121823" y="190923"/>
                  </a:cubicBezTo>
                  <a:cubicBezTo>
                    <a:pt x="119409" y="185715"/>
                    <a:pt x="121568" y="186350"/>
                    <a:pt x="124491" y="183556"/>
                  </a:cubicBezTo>
                  <a:cubicBezTo>
                    <a:pt x="127285" y="180761"/>
                    <a:pt x="126650" y="179237"/>
                    <a:pt x="125760" y="176569"/>
                  </a:cubicBezTo>
                  <a:cubicBezTo>
                    <a:pt x="124871" y="173902"/>
                    <a:pt x="120299" y="171615"/>
                    <a:pt x="117504" y="168059"/>
                  </a:cubicBezTo>
                  <a:cubicBezTo>
                    <a:pt x="114709" y="164629"/>
                    <a:pt x="113567" y="161326"/>
                    <a:pt x="114455" y="158532"/>
                  </a:cubicBezTo>
                  <a:cubicBezTo>
                    <a:pt x="115344" y="155737"/>
                    <a:pt x="117250" y="147862"/>
                    <a:pt x="120933" y="144686"/>
                  </a:cubicBezTo>
                  <a:cubicBezTo>
                    <a:pt x="124618" y="141383"/>
                    <a:pt x="124236" y="145575"/>
                    <a:pt x="126142" y="149513"/>
                  </a:cubicBezTo>
                  <a:cubicBezTo>
                    <a:pt x="128047" y="153451"/>
                    <a:pt x="130969" y="155102"/>
                    <a:pt x="136812" y="158659"/>
                  </a:cubicBezTo>
                  <a:cubicBezTo>
                    <a:pt x="142655" y="162089"/>
                    <a:pt x="138972" y="164883"/>
                    <a:pt x="137447" y="168186"/>
                  </a:cubicBezTo>
                  <a:cubicBezTo>
                    <a:pt x="135922" y="171488"/>
                    <a:pt x="136177" y="174283"/>
                    <a:pt x="133763" y="178856"/>
                  </a:cubicBezTo>
                  <a:cubicBezTo>
                    <a:pt x="131350" y="183429"/>
                    <a:pt x="133763" y="185080"/>
                    <a:pt x="133763" y="189653"/>
                  </a:cubicBezTo>
                  <a:cubicBezTo>
                    <a:pt x="133763" y="194226"/>
                    <a:pt x="136177" y="197402"/>
                    <a:pt x="141511" y="200577"/>
                  </a:cubicBezTo>
                  <a:cubicBezTo>
                    <a:pt x="146847" y="203753"/>
                    <a:pt x="148498" y="204007"/>
                    <a:pt x="155865" y="206039"/>
                  </a:cubicBezTo>
                  <a:cubicBezTo>
                    <a:pt x="163233" y="207945"/>
                    <a:pt x="162979" y="206039"/>
                    <a:pt x="167171" y="202991"/>
                  </a:cubicBezTo>
                  <a:cubicBezTo>
                    <a:pt x="171236" y="199942"/>
                    <a:pt x="171743" y="201212"/>
                    <a:pt x="176698" y="201085"/>
                  </a:cubicBezTo>
                  <a:cubicBezTo>
                    <a:pt x="181652" y="200831"/>
                    <a:pt x="182287" y="202356"/>
                    <a:pt x="182287" y="207183"/>
                  </a:cubicBezTo>
                  <a:cubicBezTo>
                    <a:pt x="182287" y="212009"/>
                    <a:pt x="185081" y="219250"/>
                    <a:pt x="185970" y="222552"/>
                  </a:cubicBezTo>
                  <a:cubicBezTo>
                    <a:pt x="186859" y="225855"/>
                    <a:pt x="189908" y="224331"/>
                    <a:pt x="191179" y="226871"/>
                  </a:cubicBezTo>
                  <a:cubicBezTo>
                    <a:pt x="192449" y="229412"/>
                    <a:pt x="194481" y="228777"/>
                    <a:pt x="197911" y="232714"/>
                  </a:cubicBezTo>
                  <a:cubicBezTo>
                    <a:pt x="201341" y="236652"/>
                    <a:pt x="199054" y="239701"/>
                    <a:pt x="198800" y="245671"/>
                  </a:cubicBezTo>
                  <a:cubicBezTo>
                    <a:pt x="198546" y="251768"/>
                    <a:pt x="198800" y="249101"/>
                    <a:pt x="199435" y="256976"/>
                  </a:cubicBezTo>
                  <a:cubicBezTo>
                    <a:pt x="200071" y="264725"/>
                    <a:pt x="201595" y="261295"/>
                    <a:pt x="203373" y="269044"/>
                  </a:cubicBezTo>
                  <a:cubicBezTo>
                    <a:pt x="205151" y="276792"/>
                    <a:pt x="203373" y="276792"/>
                    <a:pt x="206040" y="283779"/>
                  </a:cubicBezTo>
                  <a:cubicBezTo>
                    <a:pt x="208581" y="290638"/>
                    <a:pt x="209597" y="290765"/>
                    <a:pt x="210613" y="293687"/>
                  </a:cubicBezTo>
                  <a:cubicBezTo>
                    <a:pt x="213789" y="288478"/>
                    <a:pt x="218235" y="282127"/>
                    <a:pt x="221411" y="281111"/>
                  </a:cubicBezTo>
                </a:path>
              </a:pathLst>
            </a:custGeom>
            <a:solidFill>
              <a:schemeClr val="bg2"/>
            </a:solidFill>
            <a:ln w="12700" cap="flat">
              <a:noFill/>
              <a:prstDash val="solid"/>
              <a:miter/>
            </a:ln>
          </p:spPr>
          <p:txBody>
            <a:bodyPr rtlCol="0" anchor="ctr"/>
            <a:lstStyle/>
            <a:p>
              <a:endParaRPr lang="en-GB"/>
            </a:p>
          </p:txBody>
        </p:sp>
        <p:sp>
          <p:nvSpPr>
            <p:cNvPr id="1518" name="Freeform: Shape 1517">
              <a:extLst>
                <a:ext uri="{FF2B5EF4-FFF2-40B4-BE49-F238E27FC236}">
                  <a16:creationId xmlns:a16="http://schemas.microsoft.com/office/drawing/2014/main" id="{0A420B7C-74E9-D64B-7408-7E4CC0D08A04}"/>
                </a:ext>
              </a:extLst>
            </p:cNvPr>
            <p:cNvSpPr/>
            <p:nvPr/>
          </p:nvSpPr>
          <p:spPr>
            <a:xfrm>
              <a:off x="5909459" y="2920137"/>
              <a:ext cx="655135" cy="464149"/>
            </a:xfrm>
            <a:custGeom>
              <a:avLst/>
              <a:gdLst>
                <a:gd name="connsiteX0" fmla="*/ 575618 w 655135"/>
                <a:gd name="connsiteY0" fmla="*/ 409528 h 464149"/>
                <a:gd name="connsiteX1" fmla="*/ 619060 w 655135"/>
                <a:gd name="connsiteY1" fmla="*/ 405083 h 464149"/>
                <a:gd name="connsiteX2" fmla="*/ 624776 w 655135"/>
                <a:gd name="connsiteY2" fmla="*/ 405337 h 464149"/>
                <a:gd name="connsiteX3" fmla="*/ 645100 w 655135"/>
                <a:gd name="connsiteY3" fmla="*/ 404194 h 464149"/>
                <a:gd name="connsiteX4" fmla="*/ 651833 w 655135"/>
                <a:gd name="connsiteY4" fmla="*/ 403558 h 464149"/>
                <a:gd name="connsiteX5" fmla="*/ 653611 w 655135"/>
                <a:gd name="connsiteY5" fmla="*/ 403558 h 464149"/>
                <a:gd name="connsiteX6" fmla="*/ 653738 w 655135"/>
                <a:gd name="connsiteY6" fmla="*/ 403558 h 464149"/>
                <a:gd name="connsiteX7" fmla="*/ 655136 w 655135"/>
                <a:gd name="connsiteY7" fmla="*/ 385013 h 464149"/>
                <a:gd name="connsiteX8" fmla="*/ 652722 w 655135"/>
                <a:gd name="connsiteY8" fmla="*/ 374724 h 464149"/>
                <a:gd name="connsiteX9" fmla="*/ 648403 w 655135"/>
                <a:gd name="connsiteY9" fmla="*/ 371294 h 464149"/>
                <a:gd name="connsiteX10" fmla="*/ 636844 w 655135"/>
                <a:gd name="connsiteY10" fmla="*/ 366340 h 464149"/>
                <a:gd name="connsiteX11" fmla="*/ 626936 w 655135"/>
                <a:gd name="connsiteY11" fmla="*/ 360624 h 464149"/>
                <a:gd name="connsiteX12" fmla="*/ 614487 w 655135"/>
                <a:gd name="connsiteY12" fmla="*/ 345762 h 464149"/>
                <a:gd name="connsiteX13" fmla="*/ 611947 w 655135"/>
                <a:gd name="connsiteY13" fmla="*/ 338903 h 464149"/>
                <a:gd name="connsiteX14" fmla="*/ 605596 w 655135"/>
                <a:gd name="connsiteY14" fmla="*/ 321627 h 464149"/>
                <a:gd name="connsiteX15" fmla="*/ 603944 w 655135"/>
                <a:gd name="connsiteY15" fmla="*/ 316165 h 464149"/>
                <a:gd name="connsiteX16" fmla="*/ 599371 w 655135"/>
                <a:gd name="connsiteY16" fmla="*/ 306892 h 464149"/>
                <a:gd name="connsiteX17" fmla="*/ 587431 w 655135"/>
                <a:gd name="connsiteY17" fmla="*/ 294317 h 464149"/>
                <a:gd name="connsiteX18" fmla="*/ 562661 w 655135"/>
                <a:gd name="connsiteY18" fmla="*/ 268277 h 464149"/>
                <a:gd name="connsiteX19" fmla="*/ 545640 w 655135"/>
                <a:gd name="connsiteY19" fmla="*/ 250112 h 464149"/>
                <a:gd name="connsiteX20" fmla="*/ 534843 w 655135"/>
                <a:gd name="connsiteY20" fmla="*/ 244650 h 464149"/>
                <a:gd name="connsiteX21" fmla="*/ 534843 w 655135"/>
                <a:gd name="connsiteY21" fmla="*/ 244650 h 464149"/>
                <a:gd name="connsiteX22" fmla="*/ 526332 w 655135"/>
                <a:gd name="connsiteY22" fmla="*/ 241983 h 464149"/>
                <a:gd name="connsiteX23" fmla="*/ 514392 w 655135"/>
                <a:gd name="connsiteY23" fmla="*/ 236266 h 464149"/>
                <a:gd name="connsiteX24" fmla="*/ 508294 w 655135"/>
                <a:gd name="connsiteY24" fmla="*/ 228645 h 464149"/>
                <a:gd name="connsiteX25" fmla="*/ 509057 w 655135"/>
                <a:gd name="connsiteY25" fmla="*/ 220261 h 464149"/>
                <a:gd name="connsiteX26" fmla="*/ 512105 w 655135"/>
                <a:gd name="connsiteY26" fmla="*/ 211624 h 464149"/>
                <a:gd name="connsiteX27" fmla="*/ 518965 w 655135"/>
                <a:gd name="connsiteY27" fmla="*/ 203240 h 464149"/>
                <a:gd name="connsiteX28" fmla="*/ 531159 w 655135"/>
                <a:gd name="connsiteY28" fmla="*/ 200064 h 464149"/>
                <a:gd name="connsiteX29" fmla="*/ 552372 w 655135"/>
                <a:gd name="connsiteY29" fmla="*/ 198667 h 464149"/>
                <a:gd name="connsiteX30" fmla="*/ 560121 w 655135"/>
                <a:gd name="connsiteY30" fmla="*/ 197397 h 464149"/>
                <a:gd name="connsiteX31" fmla="*/ 560121 w 655135"/>
                <a:gd name="connsiteY31" fmla="*/ 197397 h 464149"/>
                <a:gd name="connsiteX32" fmla="*/ 562026 w 655135"/>
                <a:gd name="connsiteY32" fmla="*/ 191300 h 464149"/>
                <a:gd name="connsiteX33" fmla="*/ 562661 w 655135"/>
                <a:gd name="connsiteY33" fmla="*/ 179486 h 464149"/>
                <a:gd name="connsiteX34" fmla="*/ 562915 w 655135"/>
                <a:gd name="connsiteY34" fmla="*/ 150398 h 464149"/>
                <a:gd name="connsiteX35" fmla="*/ 562915 w 655135"/>
                <a:gd name="connsiteY35" fmla="*/ 145571 h 464149"/>
                <a:gd name="connsiteX36" fmla="*/ 563042 w 655135"/>
                <a:gd name="connsiteY36" fmla="*/ 144681 h 464149"/>
                <a:gd name="connsiteX37" fmla="*/ 557580 w 655135"/>
                <a:gd name="connsiteY37" fmla="*/ 138203 h 464149"/>
                <a:gd name="connsiteX38" fmla="*/ 555421 w 655135"/>
                <a:gd name="connsiteY38" fmla="*/ 127025 h 464149"/>
                <a:gd name="connsiteX39" fmla="*/ 554786 w 655135"/>
                <a:gd name="connsiteY39" fmla="*/ 113560 h 464149"/>
                <a:gd name="connsiteX40" fmla="*/ 551991 w 655135"/>
                <a:gd name="connsiteY40" fmla="*/ 104796 h 464149"/>
                <a:gd name="connsiteX41" fmla="*/ 538907 w 655135"/>
                <a:gd name="connsiteY41" fmla="*/ 94253 h 464149"/>
                <a:gd name="connsiteX42" fmla="*/ 530778 w 655135"/>
                <a:gd name="connsiteY42" fmla="*/ 88663 h 464149"/>
                <a:gd name="connsiteX43" fmla="*/ 527983 w 655135"/>
                <a:gd name="connsiteY43" fmla="*/ 86631 h 464149"/>
                <a:gd name="connsiteX44" fmla="*/ 519346 w 655135"/>
                <a:gd name="connsiteY44" fmla="*/ 77485 h 464149"/>
                <a:gd name="connsiteX45" fmla="*/ 514900 w 655135"/>
                <a:gd name="connsiteY45" fmla="*/ 59067 h 464149"/>
                <a:gd name="connsiteX46" fmla="*/ 513376 w 655135"/>
                <a:gd name="connsiteY46" fmla="*/ 49413 h 464149"/>
                <a:gd name="connsiteX47" fmla="*/ 511343 w 655135"/>
                <a:gd name="connsiteY47" fmla="*/ 35694 h 464149"/>
                <a:gd name="connsiteX48" fmla="*/ 512486 w 655135"/>
                <a:gd name="connsiteY48" fmla="*/ 21721 h 464149"/>
                <a:gd name="connsiteX49" fmla="*/ 516424 w 655135"/>
                <a:gd name="connsiteY49" fmla="*/ 11813 h 464149"/>
                <a:gd name="connsiteX50" fmla="*/ 518965 w 655135"/>
                <a:gd name="connsiteY50" fmla="*/ 2286 h 464149"/>
                <a:gd name="connsiteX51" fmla="*/ 518965 w 655135"/>
                <a:gd name="connsiteY51" fmla="*/ 2286 h 464149"/>
                <a:gd name="connsiteX52" fmla="*/ 508675 w 655135"/>
                <a:gd name="connsiteY52" fmla="*/ 0 h 464149"/>
                <a:gd name="connsiteX53" fmla="*/ 500165 w 655135"/>
                <a:gd name="connsiteY53" fmla="*/ 1397 h 464149"/>
                <a:gd name="connsiteX54" fmla="*/ 500165 w 655135"/>
                <a:gd name="connsiteY54" fmla="*/ 1397 h 464149"/>
                <a:gd name="connsiteX55" fmla="*/ 499403 w 655135"/>
                <a:gd name="connsiteY55" fmla="*/ 5589 h 464149"/>
                <a:gd name="connsiteX56" fmla="*/ 498514 w 655135"/>
                <a:gd name="connsiteY56" fmla="*/ 11432 h 464149"/>
                <a:gd name="connsiteX57" fmla="*/ 491908 w 655135"/>
                <a:gd name="connsiteY57" fmla="*/ 16894 h 464149"/>
                <a:gd name="connsiteX58" fmla="*/ 481365 w 655135"/>
                <a:gd name="connsiteY58" fmla="*/ 18546 h 464149"/>
                <a:gd name="connsiteX59" fmla="*/ 473490 w 655135"/>
                <a:gd name="connsiteY59" fmla="*/ 19689 h 464149"/>
                <a:gd name="connsiteX60" fmla="*/ 472855 w 655135"/>
                <a:gd name="connsiteY60" fmla="*/ 21721 h 464149"/>
                <a:gd name="connsiteX61" fmla="*/ 475268 w 655135"/>
                <a:gd name="connsiteY61" fmla="*/ 26929 h 464149"/>
                <a:gd name="connsiteX62" fmla="*/ 478444 w 655135"/>
                <a:gd name="connsiteY62" fmla="*/ 34805 h 464149"/>
                <a:gd name="connsiteX63" fmla="*/ 478444 w 655135"/>
                <a:gd name="connsiteY63" fmla="*/ 38997 h 464149"/>
                <a:gd name="connsiteX64" fmla="*/ 479460 w 655135"/>
                <a:gd name="connsiteY64" fmla="*/ 54748 h 464149"/>
                <a:gd name="connsiteX65" fmla="*/ 473743 w 655135"/>
                <a:gd name="connsiteY65" fmla="*/ 71007 h 464149"/>
                <a:gd name="connsiteX66" fmla="*/ 469933 w 655135"/>
                <a:gd name="connsiteY66" fmla="*/ 75072 h 464149"/>
                <a:gd name="connsiteX67" fmla="*/ 454563 w 655135"/>
                <a:gd name="connsiteY67" fmla="*/ 92728 h 464149"/>
                <a:gd name="connsiteX68" fmla="*/ 448720 w 655135"/>
                <a:gd name="connsiteY68" fmla="*/ 99588 h 464149"/>
                <a:gd name="connsiteX69" fmla="*/ 432588 w 655135"/>
                <a:gd name="connsiteY69" fmla="*/ 116482 h 464149"/>
                <a:gd name="connsiteX70" fmla="*/ 414804 w 655135"/>
                <a:gd name="connsiteY70" fmla="*/ 134011 h 464149"/>
                <a:gd name="connsiteX71" fmla="*/ 399942 w 655135"/>
                <a:gd name="connsiteY71" fmla="*/ 138838 h 464149"/>
                <a:gd name="connsiteX72" fmla="*/ 382159 w 655135"/>
                <a:gd name="connsiteY72" fmla="*/ 134519 h 464149"/>
                <a:gd name="connsiteX73" fmla="*/ 363867 w 655135"/>
                <a:gd name="connsiteY73" fmla="*/ 122579 h 464149"/>
                <a:gd name="connsiteX74" fmla="*/ 347100 w 655135"/>
                <a:gd name="connsiteY74" fmla="*/ 112290 h 464149"/>
                <a:gd name="connsiteX75" fmla="*/ 335667 w 655135"/>
                <a:gd name="connsiteY75" fmla="*/ 114831 h 464149"/>
                <a:gd name="connsiteX76" fmla="*/ 327411 w 655135"/>
                <a:gd name="connsiteY76" fmla="*/ 119912 h 464149"/>
                <a:gd name="connsiteX77" fmla="*/ 321949 w 655135"/>
                <a:gd name="connsiteY77" fmla="*/ 126390 h 464149"/>
                <a:gd name="connsiteX78" fmla="*/ 316487 w 655135"/>
                <a:gd name="connsiteY78" fmla="*/ 135409 h 464149"/>
                <a:gd name="connsiteX79" fmla="*/ 301752 w 655135"/>
                <a:gd name="connsiteY79" fmla="*/ 138076 h 464149"/>
                <a:gd name="connsiteX80" fmla="*/ 292733 w 655135"/>
                <a:gd name="connsiteY80" fmla="*/ 138076 h 464149"/>
                <a:gd name="connsiteX81" fmla="*/ 284350 w 655135"/>
                <a:gd name="connsiteY81" fmla="*/ 146206 h 464149"/>
                <a:gd name="connsiteX82" fmla="*/ 274314 w 655135"/>
                <a:gd name="connsiteY82" fmla="*/ 156622 h 464149"/>
                <a:gd name="connsiteX83" fmla="*/ 251450 w 655135"/>
                <a:gd name="connsiteY83" fmla="*/ 157384 h 464149"/>
                <a:gd name="connsiteX84" fmla="*/ 249037 w 655135"/>
                <a:gd name="connsiteY84" fmla="*/ 156876 h 464149"/>
                <a:gd name="connsiteX85" fmla="*/ 236842 w 655135"/>
                <a:gd name="connsiteY85" fmla="*/ 148238 h 464149"/>
                <a:gd name="connsiteX86" fmla="*/ 233666 w 655135"/>
                <a:gd name="connsiteY86" fmla="*/ 144046 h 464149"/>
                <a:gd name="connsiteX87" fmla="*/ 220710 w 655135"/>
                <a:gd name="connsiteY87" fmla="*/ 140744 h 464149"/>
                <a:gd name="connsiteX88" fmla="*/ 203308 w 655135"/>
                <a:gd name="connsiteY88" fmla="*/ 141379 h 464149"/>
                <a:gd name="connsiteX89" fmla="*/ 175616 w 655135"/>
                <a:gd name="connsiteY89" fmla="*/ 148365 h 464149"/>
                <a:gd name="connsiteX90" fmla="*/ 172822 w 655135"/>
                <a:gd name="connsiteY90" fmla="*/ 149254 h 464149"/>
                <a:gd name="connsiteX91" fmla="*/ 172822 w 655135"/>
                <a:gd name="connsiteY91" fmla="*/ 149254 h 464149"/>
                <a:gd name="connsiteX92" fmla="*/ 147924 w 655135"/>
                <a:gd name="connsiteY92" fmla="*/ 145952 h 464149"/>
                <a:gd name="connsiteX93" fmla="*/ 147924 w 655135"/>
                <a:gd name="connsiteY93" fmla="*/ 145952 h 464149"/>
                <a:gd name="connsiteX94" fmla="*/ 147036 w 655135"/>
                <a:gd name="connsiteY94" fmla="*/ 145571 h 464149"/>
                <a:gd name="connsiteX95" fmla="*/ 141065 w 655135"/>
                <a:gd name="connsiteY95" fmla="*/ 136425 h 464149"/>
                <a:gd name="connsiteX96" fmla="*/ 137635 w 655135"/>
                <a:gd name="connsiteY96" fmla="*/ 124738 h 464149"/>
                <a:gd name="connsiteX97" fmla="*/ 131792 w 655135"/>
                <a:gd name="connsiteY97" fmla="*/ 116355 h 464149"/>
                <a:gd name="connsiteX98" fmla="*/ 127346 w 655135"/>
                <a:gd name="connsiteY98" fmla="*/ 110893 h 464149"/>
                <a:gd name="connsiteX99" fmla="*/ 126330 w 655135"/>
                <a:gd name="connsiteY99" fmla="*/ 107844 h 464149"/>
                <a:gd name="connsiteX100" fmla="*/ 126330 w 655135"/>
                <a:gd name="connsiteY100" fmla="*/ 107844 h 464149"/>
                <a:gd name="connsiteX101" fmla="*/ 118328 w 655135"/>
                <a:gd name="connsiteY101" fmla="*/ 99715 h 464149"/>
                <a:gd name="connsiteX102" fmla="*/ 115152 w 655135"/>
                <a:gd name="connsiteY102" fmla="*/ 99969 h 464149"/>
                <a:gd name="connsiteX103" fmla="*/ 88223 w 655135"/>
                <a:gd name="connsiteY103" fmla="*/ 107463 h 464149"/>
                <a:gd name="connsiteX104" fmla="*/ 81745 w 655135"/>
                <a:gd name="connsiteY104" fmla="*/ 116863 h 464149"/>
                <a:gd name="connsiteX105" fmla="*/ 77553 w 655135"/>
                <a:gd name="connsiteY105" fmla="*/ 126771 h 464149"/>
                <a:gd name="connsiteX106" fmla="*/ 58880 w 655135"/>
                <a:gd name="connsiteY106" fmla="*/ 131979 h 464149"/>
                <a:gd name="connsiteX107" fmla="*/ 51513 w 655135"/>
                <a:gd name="connsiteY107" fmla="*/ 131598 h 464149"/>
                <a:gd name="connsiteX108" fmla="*/ 39572 w 655135"/>
                <a:gd name="connsiteY108" fmla="*/ 133249 h 464149"/>
                <a:gd name="connsiteX109" fmla="*/ 28521 w 655135"/>
                <a:gd name="connsiteY109" fmla="*/ 138965 h 464149"/>
                <a:gd name="connsiteX110" fmla="*/ 11500 w 655135"/>
                <a:gd name="connsiteY110" fmla="*/ 140998 h 464149"/>
                <a:gd name="connsiteX111" fmla="*/ 10102 w 655135"/>
                <a:gd name="connsiteY111" fmla="*/ 140617 h 464149"/>
                <a:gd name="connsiteX112" fmla="*/ 9340 w 655135"/>
                <a:gd name="connsiteY112" fmla="*/ 149000 h 464149"/>
                <a:gd name="connsiteX113" fmla="*/ 8959 w 655135"/>
                <a:gd name="connsiteY113" fmla="*/ 154335 h 464149"/>
                <a:gd name="connsiteX114" fmla="*/ 1973 w 655135"/>
                <a:gd name="connsiteY114" fmla="*/ 165768 h 464149"/>
                <a:gd name="connsiteX115" fmla="*/ 575 w 655135"/>
                <a:gd name="connsiteY115" fmla="*/ 167292 h 464149"/>
                <a:gd name="connsiteX116" fmla="*/ 575 w 655135"/>
                <a:gd name="connsiteY116" fmla="*/ 167292 h 464149"/>
                <a:gd name="connsiteX117" fmla="*/ 575 w 655135"/>
                <a:gd name="connsiteY117" fmla="*/ 174405 h 464149"/>
                <a:gd name="connsiteX118" fmla="*/ 1084 w 655135"/>
                <a:gd name="connsiteY118" fmla="*/ 178089 h 464149"/>
                <a:gd name="connsiteX119" fmla="*/ 1465 w 655135"/>
                <a:gd name="connsiteY119" fmla="*/ 181773 h 464149"/>
                <a:gd name="connsiteX120" fmla="*/ 3751 w 655135"/>
                <a:gd name="connsiteY120" fmla="*/ 187743 h 464149"/>
                <a:gd name="connsiteX121" fmla="*/ 14548 w 655135"/>
                <a:gd name="connsiteY121" fmla="*/ 187743 h 464149"/>
                <a:gd name="connsiteX122" fmla="*/ 29410 w 655135"/>
                <a:gd name="connsiteY122" fmla="*/ 188124 h 464149"/>
                <a:gd name="connsiteX123" fmla="*/ 37032 w 655135"/>
                <a:gd name="connsiteY123" fmla="*/ 193205 h 464149"/>
                <a:gd name="connsiteX124" fmla="*/ 39953 w 655135"/>
                <a:gd name="connsiteY124" fmla="*/ 200700 h 464149"/>
                <a:gd name="connsiteX125" fmla="*/ 39953 w 655135"/>
                <a:gd name="connsiteY125" fmla="*/ 205654 h 464149"/>
                <a:gd name="connsiteX126" fmla="*/ 45416 w 655135"/>
                <a:gd name="connsiteY126" fmla="*/ 209718 h 464149"/>
                <a:gd name="connsiteX127" fmla="*/ 62183 w 655135"/>
                <a:gd name="connsiteY127" fmla="*/ 213529 h 464149"/>
                <a:gd name="connsiteX128" fmla="*/ 71583 w 655135"/>
                <a:gd name="connsiteY128" fmla="*/ 215688 h 464149"/>
                <a:gd name="connsiteX129" fmla="*/ 80093 w 655135"/>
                <a:gd name="connsiteY129" fmla="*/ 221404 h 464149"/>
                <a:gd name="connsiteX130" fmla="*/ 90128 w 655135"/>
                <a:gd name="connsiteY130" fmla="*/ 232075 h 464149"/>
                <a:gd name="connsiteX131" fmla="*/ 93431 w 655135"/>
                <a:gd name="connsiteY131" fmla="*/ 241602 h 464149"/>
                <a:gd name="connsiteX132" fmla="*/ 99782 w 655135"/>
                <a:gd name="connsiteY132" fmla="*/ 249858 h 464149"/>
                <a:gd name="connsiteX133" fmla="*/ 128998 w 655135"/>
                <a:gd name="connsiteY133" fmla="*/ 273739 h 464149"/>
                <a:gd name="connsiteX134" fmla="*/ 150465 w 655135"/>
                <a:gd name="connsiteY134" fmla="*/ 294317 h 464149"/>
                <a:gd name="connsiteX135" fmla="*/ 156562 w 655135"/>
                <a:gd name="connsiteY135" fmla="*/ 313117 h 464149"/>
                <a:gd name="connsiteX136" fmla="*/ 156816 w 655135"/>
                <a:gd name="connsiteY136" fmla="*/ 319087 h 464149"/>
                <a:gd name="connsiteX137" fmla="*/ 165200 w 655135"/>
                <a:gd name="connsiteY137" fmla="*/ 326708 h 464149"/>
                <a:gd name="connsiteX138" fmla="*/ 178410 w 655135"/>
                <a:gd name="connsiteY138" fmla="*/ 334965 h 464149"/>
                <a:gd name="connsiteX139" fmla="*/ 188827 w 655135"/>
                <a:gd name="connsiteY139" fmla="*/ 341824 h 464149"/>
                <a:gd name="connsiteX140" fmla="*/ 201275 w 655135"/>
                <a:gd name="connsiteY140" fmla="*/ 356178 h 464149"/>
                <a:gd name="connsiteX141" fmla="*/ 200767 w 655135"/>
                <a:gd name="connsiteY141" fmla="*/ 365451 h 464149"/>
                <a:gd name="connsiteX142" fmla="*/ 203053 w 655135"/>
                <a:gd name="connsiteY142" fmla="*/ 374470 h 464149"/>
                <a:gd name="connsiteX143" fmla="*/ 213215 w 655135"/>
                <a:gd name="connsiteY143" fmla="*/ 384632 h 464149"/>
                <a:gd name="connsiteX144" fmla="*/ 221472 w 655135"/>
                <a:gd name="connsiteY144" fmla="*/ 391745 h 464149"/>
                <a:gd name="connsiteX145" fmla="*/ 225918 w 655135"/>
                <a:gd name="connsiteY145" fmla="*/ 401907 h 464149"/>
                <a:gd name="connsiteX146" fmla="*/ 228839 w 655135"/>
                <a:gd name="connsiteY146" fmla="*/ 407369 h 464149"/>
                <a:gd name="connsiteX147" fmla="*/ 246369 w 655135"/>
                <a:gd name="connsiteY147" fmla="*/ 418929 h 464149"/>
                <a:gd name="connsiteX148" fmla="*/ 256277 w 655135"/>
                <a:gd name="connsiteY148" fmla="*/ 422612 h 464149"/>
                <a:gd name="connsiteX149" fmla="*/ 260850 w 655135"/>
                <a:gd name="connsiteY149" fmla="*/ 420834 h 464149"/>
                <a:gd name="connsiteX150" fmla="*/ 272155 w 655135"/>
                <a:gd name="connsiteY150" fmla="*/ 417150 h 464149"/>
                <a:gd name="connsiteX151" fmla="*/ 286763 w 655135"/>
                <a:gd name="connsiteY151" fmla="*/ 418420 h 464149"/>
                <a:gd name="connsiteX152" fmla="*/ 295908 w 655135"/>
                <a:gd name="connsiteY152" fmla="*/ 419817 h 464149"/>
                <a:gd name="connsiteX153" fmla="*/ 311660 w 655135"/>
                <a:gd name="connsiteY153" fmla="*/ 413721 h 464149"/>
                <a:gd name="connsiteX154" fmla="*/ 317884 w 655135"/>
                <a:gd name="connsiteY154" fmla="*/ 410672 h 464149"/>
                <a:gd name="connsiteX155" fmla="*/ 318519 w 655135"/>
                <a:gd name="connsiteY155" fmla="*/ 410672 h 464149"/>
                <a:gd name="connsiteX156" fmla="*/ 335413 w 655135"/>
                <a:gd name="connsiteY156" fmla="*/ 409910 h 464149"/>
                <a:gd name="connsiteX157" fmla="*/ 339859 w 655135"/>
                <a:gd name="connsiteY157" fmla="*/ 417785 h 464149"/>
                <a:gd name="connsiteX158" fmla="*/ 340749 w 655135"/>
                <a:gd name="connsiteY158" fmla="*/ 424136 h 464149"/>
                <a:gd name="connsiteX159" fmla="*/ 342273 w 655135"/>
                <a:gd name="connsiteY159" fmla="*/ 427947 h 464149"/>
                <a:gd name="connsiteX160" fmla="*/ 357389 w 655135"/>
                <a:gd name="connsiteY160" fmla="*/ 437728 h 464149"/>
                <a:gd name="connsiteX161" fmla="*/ 374410 w 655135"/>
                <a:gd name="connsiteY161" fmla="*/ 443444 h 464149"/>
                <a:gd name="connsiteX162" fmla="*/ 380253 w 655135"/>
                <a:gd name="connsiteY162" fmla="*/ 448144 h 464149"/>
                <a:gd name="connsiteX163" fmla="*/ 379872 w 655135"/>
                <a:gd name="connsiteY163" fmla="*/ 454368 h 464149"/>
                <a:gd name="connsiteX164" fmla="*/ 381650 w 655135"/>
                <a:gd name="connsiteY164" fmla="*/ 459831 h 464149"/>
                <a:gd name="connsiteX165" fmla="*/ 389018 w 655135"/>
                <a:gd name="connsiteY165" fmla="*/ 463768 h 464149"/>
                <a:gd name="connsiteX166" fmla="*/ 390542 w 655135"/>
                <a:gd name="connsiteY166" fmla="*/ 464149 h 464149"/>
                <a:gd name="connsiteX167" fmla="*/ 405277 w 655135"/>
                <a:gd name="connsiteY167" fmla="*/ 452082 h 464149"/>
                <a:gd name="connsiteX168" fmla="*/ 416201 w 655135"/>
                <a:gd name="connsiteY168" fmla="*/ 455130 h 464149"/>
                <a:gd name="connsiteX169" fmla="*/ 424839 w 655135"/>
                <a:gd name="connsiteY169" fmla="*/ 458814 h 464149"/>
                <a:gd name="connsiteX170" fmla="*/ 433350 w 655135"/>
                <a:gd name="connsiteY170" fmla="*/ 455130 h 464149"/>
                <a:gd name="connsiteX171" fmla="*/ 441860 w 655135"/>
                <a:gd name="connsiteY171" fmla="*/ 450304 h 464149"/>
                <a:gd name="connsiteX172" fmla="*/ 452784 w 655135"/>
                <a:gd name="connsiteY172" fmla="*/ 457163 h 464149"/>
                <a:gd name="connsiteX173" fmla="*/ 459263 w 655135"/>
                <a:gd name="connsiteY173" fmla="*/ 462752 h 464149"/>
                <a:gd name="connsiteX174" fmla="*/ 467774 w 655135"/>
                <a:gd name="connsiteY174" fmla="*/ 458941 h 464149"/>
                <a:gd name="connsiteX175" fmla="*/ 478063 w 655135"/>
                <a:gd name="connsiteY175" fmla="*/ 452463 h 464149"/>
                <a:gd name="connsiteX176" fmla="*/ 493179 w 655135"/>
                <a:gd name="connsiteY176" fmla="*/ 447636 h 464149"/>
                <a:gd name="connsiteX177" fmla="*/ 506516 w 655135"/>
                <a:gd name="connsiteY177" fmla="*/ 446620 h 464149"/>
                <a:gd name="connsiteX178" fmla="*/ 517567 w 655135"/>
                <a:gd name="connsiteY178" fmla="*/ 448779 h 464149"/>
                <a:gd name="connsiteX179" fmla="*/ 517567 w 655135"/>
                <a:gd name="connsiteY179" fmla="*/ 448779 h 464149"/>
                <a:gd name="connsiteX180" fmla="*/ 531159 w 655135"/>
                <a:gd name="connsiteY180" fmla="*/ 451193 h 464149"/>
                <a:gd name="connsiteX181" fmla="*/ 547164 w 655135"/>
                <a:gd name="connsiteY181" fmla="*/ 438617 h 464149"/>
                <a:gd name="connsiteX182" fmla="*/ 548308 w 655135"/>
                <a:gd name="connsiteY182" fmla="*/ 437220 h 464149"/>
                <a:gd name="connsiteX183" fmla="*/ 549705 w 655135"/>
                <a:gd name="connsiteY183" fmla="*/ 435569 h 464149"/>
                <a:gd name="connsiteX184" fmla="*/ 575618 w 655135"/>
                <a:gd name="connsiteY184" fmla="*/ 409021 h 46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55135" h="464149">
                  <a:moveTo>
                    <a:pt x="575618" y="409528"/>
                  </a:moveTo>
                  <a:cubicBezTo>
                    <a:pt x="584509" y="403432"/>
                    <a:pt x="605088" y="404448"/>
                    <a:pt x="619060" y="405083"/>
                  </a:cubicBezTo>
                  <a:cubicBezTo>
                    <a:pt x="621219" y="405083"/>
                    <a:pt x="623252" y="405337"/>
                    <a:pt x="624776" y="405337"/>
                  </a:cubicBezTo>
                  <a:cubicBezTo>
                    <a:pt x="632779" y="405591"/>
                    <a:pt x="639892" y="404701"/>
                    <a:pt x="645100" y="404194"/>
                  </a:cubicBezTo>
                  <a:cubicBezTo>
                    <a:pt x="647895" y="403813"/>
                    <a:pt x="650181" y="403558"/>
                    <a:pt x="651833" y="403558"/>
                  </a:cubicBezTo>
                  <a:cubicBezTo>
                    <a:pt x="652595" y="403558"/>
                    <a:pt x="653103" y="403558"/>
                    <a:pt x="653611" y="403558"/>
                  </a:cubicBezTo>
                  <a:lnTo>
                    <a:pt x="653738" y="403558"/>
                  </a:lnTo>
                  <a:cubicBezTo>
                    <a:pt x="654119" y="399494"/>
                    <a:pt x="655136" y="388823"/>
                    <a:pt x="655136" y="385013"/>
                  </a:cubicBezTo>
                  <a:cubicBezTo>
                    <a:pt x="655136" y="382472"/>
                    <a:pt x="654627" y="378027"/>
                    <a:pt x="652722" y="374724"/>
                  </a:cubicBezTo>
                  <a:cubicBezTo>
                    <a:pt x="651706" y="372945"/>
                    <a:pt x="650309" y="371548"/>
                    <a:pt x="648403" y="371294"/>
                  </a:cubicBezTo>
                  <a:cubicBezTo>
                    <a:pt x="643068" y="370405"/>
                    <a:pt x="640655" y="368881"/>
                    <a:pt x="636844" y="366340"/>
                  </a:cubicBezTo>
                  <a:cubicBezTo>
                    <a:pt x="634558" y="364816"/>
                    <a:pt x="631635" y="362911"/>
                    <a:pt x="626936" y="360624"/>
                  </a:cubicBezTo>
                  <a:cubicBezTo>
                    <a:pt x="617282" y="355797"/>
                    <a:pt x="616139" y="351478"/>
                    <a:pt x="614487" y="345762"/>
                  </a:cubicBezTo>
                  <a:cubicBezTo>
                    <a:pt x="613980" y="343730"/>
                    <a:pt x="613344" y="341443"/>
                    <a:pt x="611947" y="338903"/>
                  </a:cubicBezTo>
                  <a:cubicBezTo>
                    <a:pt x="608517" y="332297"/>
                    <a:pt x="606993" y="326454"/>
                    <a:pt x="605596" y="321627"/>
                  </a:cubicBezTo>
                  <a:cubicBezTo>
                    <a:pt x="605088" y="319595"/>
                    <a:pt x="604579" y="317817"/>
                    <a:pt x="603944" y="316165"/>
                  </a:cubicBezTo>
                  <a:cubicBezTo>
                    <a:pt x="603055" y="313625"/>
                    <a:pt x="601785" y="310449"/>
                    <a:pt x="599371" y="306892"/>
                  </a:cubicBezTo>
                  <a:cubicBezTo>
                    <a:pt x="596958" y="303209"/>
                    <a:pt x="593274" y="299017"/>
                    <a:pt x="587431" y="294317"/>
                  </a:cubicBezTo>
                  <a:cubicBezTo>
                    <a:pt x="580572" y="288601"/>
                    <a:pt x="571172" y="277931"/>
                    <a:pt x="562661" y="268277"/>
                  </a:cubicBezTo>
                  <a:cubicBezTo>
                    <a:pt x="555675" y="260274"/>
                    <a:pt x="549196" y="253034"/>
                    <a:pt x="545640" y="250112"/>
                  </a:cubicBezTo>
                  <a:cubicBezTo>
                    <a:pt x="540813" y="246175"/>
                    <a:pt x="538272" y="245539"/>
                    <a:pt x="534843" y="244650"/>
                  </a:cubicBezTo>
                  <a:lnTo>
                    <a:pt x="534843" y="244650"/>
                  </a:lnTo>
                  <a:cubicBezTo>
                    <a:pt x="532683" y="244142"/>
                    <a:pt x="530016" y="243380"/>
                    <a:pt x="526332" y="241983"/>
                  </a:cubicBezTo>
                  <a:cubicBezTo>
                    <a:pt x="521378" y="239950"/>
                    <a:pt x="517313" y="238045"/>
                    <a:pt x="514392" y="236266"/>
                  </a:cubicBezTo>
                  <a:cubicBezTo>
                    <a:pt x="510708" y="233980"/>
                    <a:pt x="508675" y="231440"/>
                    <a:pt x="508294" y="228645"/>
                  </a:cubicBezTo>
                  <a:cubicBezTo>
                    <a:pt x="508040" y="226486"/>
                    <a:pt x="508294" y="223564"/>
                    <a:pt x="509057" y="220261"/>
                  </a:cubicBezTo>
                  <a:cubicBezTo>
                    <a:pt x="509692" y="217594"/>
                    <a:pt x="510708" y="214672"/>
                    <a:pt x="512105" y="211624"/>
                  </a:cubicBezTo>
                  <a:cubicBezTo>
                    <a:pt x="513883" y="208067"/>
                    <a:pt x="515916" y="205272"/>
                    <a:pt x="518965" y="203240"/>
                  </a:cubicBezTo>
                  <a:cubicBezTo>
                    <a:pt x="522013" y="201208"/>
                    <a:pt x="525824" y="200064"/>
                    <a:pt x="531159" y="200064"/>
                  </a:cubicBezTo>
                  <a:cubicBezTo>
                    <a:pt x="536494" y="200064"/>
                    <a:pt x="545386" y="199556"/>
                    <a:pt x="552372" y="198667"/>
                  </a:cubicBezTo>
                  <a:cubicBezTo>
                    <a:pt x="556818" y="198032"/>
                    <a:pt x="560121" y="197651"/>
                    <a:pt x="560121" y="197397"/>
                  </a:cubicBezTo>
                  <a:lnTo>
                    <a:pt x="560121" y="197397"/>
                  </a:lnTo>
                  <a:cubicBezTo>
                    <a:pt x="560756" y="196381"/>
                    <a:pt x="561518" y="194475"/>
                    <a:pt x="562026" y="191300"/>
                  </a:cubicBezTo>
                  <a:cubicBezTo>
                    <a:pt x="562534" y="188378"/>
                    <a:pt x="562661" y="184440"/>
                    <a:pt x="562661" y="179486"/>
                  </a:cubicBezTo>
                  <a:cubicBezTo>
                    <a:pt x="562534" y="169705"/>
                    <a:pt x="562661" y="159416"/>
                    <a:pt x="562915" y="150398"/>
                  </a:cubicBezTo>
                  <a:lnTo>
                    <a:pt x="562915" y="145571"/>
                  </a:lnTo>
                  <a:cubicBezTo>
                    <a:pt x="562915" y="145571"/>
                    <a:pt x="563042" y="144681"/>
                    <a:pt x="563042" y="144681"/>
                  </a:cubicBezTo>
                  <a:cubicBezTo>
                    <a:pt x="561010" y="143157"/>
                    <a:pt x="558978" y="140998"/>
                    <a:pt x="557580" y="138203"/>
                  </a:cubicBezTo>
                  <a:cubicBezTo>
                    <a:pt x="556056" y="135282"/>
                    <a:pt x="555167" y="131471"/>
                    <a:pt x="555421" y="127025"/>
                  </a:cubicBezTo>
                  <a:cubicBezTo>
                    <a:pt x="555675" y="122579"/>
                    <a:pt x="555421" y="117752"/>
                    <a:pt x="554786" y="113560"/>
                  </a:cubicBezTo>
                  <a:cubicBezTo>
                    <a:pt x="554278" y="110131"/>
                    <a:pt x="553388" y="107082"/>
                    <a:pt x="551991" y="104796"/>
                  </a:cubicBezTo>
                  <a:cubicBezTo>
                    <a:pt x="549959" y="101493"/>
                    <a:pt x="544497" y="97936"/>
                    <a:pt x="538907" y="94253"/>
                  </a:cubicBezTo>
                  <a:cubicBezTo>
                    <a:pt x="536113" y="92347"/>
                    <a:pt x="533318" y="90569"/>
                    <a:pt x="530778" y="88663"/>
                  </a:cubicBezTo>
                  <a:lnTo>
                    <a:pt x="527983" y="86631"/>
                  </a:lnTo>
                  <a:cubicBezTo>
                    <a:pt x="522521" y="82566"/>
                    <a:pt x="522394" y="82566"/>
                    <a:pt x="519346" y="77485"/>
                  </a:cubicBezTo>
                  <a:cubicBezTo>
                    <a:pt x="516805" y="73420"/>
                    <a:pt x="515916" y="66307"/>
                    <a:pt x="514900" y="59067"/>
                  </a:cubicBezTo>
                  <a:cubicBezTo>
                    <a:pt x="514519" y="55764"/>
                    <a:pt x="514011" y="52461"/>
                    <a:pt x="513376" y="49413"/>
                  </a:cubicBezTo>
                  <a:cubicBezTo>
                    <a:pt x="512359" y="44586"/>
                    <a:pt x="511597" y="40140"/>
                    <a:pt x="511343" y="35694"/>
                  </a:cubicBezTo>
                  <a:cubicBezTo>
                    <a:pt x="511089" y="31121"/>
                    <a:pt x="511343" y="26675"/>
                    <a:pt x="512486" y="21721"/>
                  </a:cubicBezTo>
                  <a:cubicBezTo>
                    <a:pt x="513376" y="18292"/>
                    <a:pt x="514900" y="14989"/>
                    <a:pt x="516424" y="11813"/>
                  </a:cubicBezTo>
                  <a:cubicBezTo>
                    <a:pt x="518457" y="7494"/>
                    <a:pt x="520235" y="3557"/>
                    <a:pt x="518965" y="2286"/>
                  </a:cubicBezTo>
                  <a:lnTo>
                    <a:pt x="518965" y="2286"/>
                  </a:lnTo>
                  <a:cubicBezTo>
                    <a:pt x="517186" y="635"/>
                    <a:pt x="512867" y="0"/>
                    <a:pt x="508675" y="0"/>
                  </a:cubicBezTo>
                  <a:cubicBezTo>
                    <a:pt x="504611" y="0"/>
                    <a:pt x="501054" y="508"/>
                    <a:pt x="500165" y="1397"/>
                  </a:cubicBezTo>
                  <a:lnTo>
                    <a:pt x="500165" y="1397"/>
                  </a:lnTo>
                  <a:cubicBezTo>
                    <a:pt x="499403" y="2414"/>
                    <a:pt x="499403" y="4065"/>
                    <a:pt x="499403" y="5589"/>
                  </a:cubicBezTo>
                  <a:cubicBezTo>
                    <a:pt x="499403" y="7494"/>
                    <a:pt x="499403" y="9400"/>
                    <a:pt x="498514" y="11432"/>
                  </a:cubicBezTo>
                  <a:cubicBezTo>
                    <a:pt x="497370" y="14100"/>
                    <a:pt x="495338" y="15878"/>
                    <a:pt x="491908" y="16894"/>
                  </a:cubicBezTo>
                  <a:cubicBezTo>
                    <a:pt x="489241" y="17783"/>
                    <a:pt x="485811" y="18292"/>
                    <a:pt x="481365" y="18546"/>
                  </a:cubicBezTo>
                  <a:cubicBezTo>
                    <a:pt x="477554" y="18800"/>
                    <a:pt x="474887" y="19054"/>
                    <a:pt x="473490" y="19689"/>
                  </a:cubicBezTo>
                  <a:cubicBezTo>
                    <a:pt x="472981" y="19943"/>
                    <a:pt x="472727" y="20578"/>
                    <a:pt x="472855" y="21721"/>
                  </a:cubicBezTo>
                  <a:cubicBezTo>
                    <a:pt x="472855" y="23627"/>
                    <a:pt x="474125" y="25278"/>
                    <a:pt x="475268" y="26929"/>
                  </a:cubicBezTo>
                  <a:cubicBezTo>
                    <a:pt x="476919" y="29216"/>
                    <a:pt x="478444" y="31502"/>
                    <a:pt x="478444" y="34805"/>
                  </a:cubicBezTo>
                  <a:cubicBezTo>
                    <a:pt x="478444" y="36075"/>
                    <a:pt x="478444" y="37472"/>
                    <a:pt x="478444" y="38997"/>
                  </a:cubicBezTo>
                  <a:cubicBezTo>
                    <a:pt x="478444" y="43443"/>
                    <a:pt x="478189" y="49032"/>
                    <a:pt x="479460" y="54748"/>
                  </a:cubicBezTo>
                  <a:cubicBezTo>
                    <a:pt x="481238" y="63131"/>
                    <a:pt x="480476" y="64021"/>
                    <a:pt x="473743" y="71007"/>
                  </a:cubicBezTo>
                  <a:cubicBezTo>
                    <a:pt x="472727" y="72150"/>
                    <a:pt x="471457" y="73420"/>
                    <a:pt x="469933" y="75072"/>
                  </a:cubicBezTo>
                  <a:cubicBezTo>
                    <a:pt x="463709" y="81931"/>
                    <a:pt x="458882" y="87647"/>
                    <a:pt x="454563" y="92728"/>
                  </a:cubicBezTo>
                  <a:cubicBezTo>
                    <a:pt x="452277" y="95396"/>
                    <a:pt x="450244" y="97809"/>
                    <a:pt x="448720" y="99588"/>
                  </a:cubicBezTo>
                  <a:cubicBezTo>
                    <a:pt x="445925" y="102890"/>
                    <a:pt x="439320" y="109623"/>
                    <a:pt x="432588" y="116482"/>
                  </a:cubicBezTo>
                  <a:cubicBezTo>
                    <a:pt x="425601" y="123468"/>
                    <a:pt x="418361" y="130709"/>
                    <a:pt x="414804" y="134011"/>
                  </a:cubicBezTo>
                  <a:cubicBezTo>
                    <a:pt x="410485" y="137822"/>
                    <a:pt x="405658" y="139092"/>
                    <a:pt x="399942" y="138838"/>
                  </a:cubicBezTo>
                  <a:cubicBezTo>
                    <a:pt x="394734" y="138584"/>
                    <a:pt x="388891" y="136806"/>
                    <a:pt x="382159" y="134519"/>
                  </a:cubicBezTo>
                  <a:cubicBezTo>
                    <a:pt x="375426" y="132233"/>
                    <a:pt x="369583" y="127406"/>
                    <a:pt x="363867" y="122579"/>
                  </a:cubicBezTo>
                  <a:cubicBezTo>
                    <a:pt x="358024" y="117752"/>
                    <a:pt x="352435" y="112925"/>
                    <a:pt x="347100" y="112290"/>
                  </a:cubicBezTo>
                  <a:cubicBezTo>
                    <a:pt x="340367" y="111401"/>
                    <a:pt x="338843" y="112544"/>
                    <a:pt x="335667" y="114831"/>
                  </a:cubicBezTo>
                  <a:cubicBezTo>
                    <a:pt x="333762" y="116228"/>
                    <a:pt x="331349" y="118006"/>
                    <a:pt x="327411" y="119912"/>
                  </a:cubicBezTo>
                  <a:cubicBezTo>
                    <a:pt x="322711" y="122325"/>
                    <a:pt x="322330" y="124485"/>
                    <a:pt x="321949" y="126390"/>
                  </a:cubicBezTo>
                  <a:cubicBezTo>
                    <a:pt x="321441" y="129439"/>
                    <a:pt x="320932" y="132360"/>
                    <a:pt x="316487" y="135409"/>
                  </a:cubicBezTo>
                  <a:cubicBezTo>
                    <a:pt x="311152" y="139219"/>
                    <a:pt x="306706" y="138584"/>
                    <a:pt x="301752" y="138076"/>
                  </a:cubicBezTo>
                  <a:cubicBezTo>
                    <a:pt x="298957" y="137695"/>
                    <a:pt x="295908" y="137314"/>
                    <a:pt x="292733" y="138076"/>
                  </a:cubicBezTo>
                  <a:cubicBezTo>
                    <a:pt x="289176" y="138965"/>
                    <a:pt x="286763" y="142649"/>
                    <a:pt x="284350" y="146206"/>
                  </a:cubicBezTo>
                  <a:cubicBezTo>
                    <a:pt x="281682" y="150271"/>
                    <a:pt x="279014" y="154462"/>
                    <a:pt x="274314" y="156622"/>
                  </a:cubicBezTo>
                  <a:cubicBezTo>
                    <a:pt x="265804" y="160687"/>
                    <a:pt x="259071" y="159162"/>
                    <a:pt x="251450" y="157384"/>
                  </a:cubicBezTo>
                  <a:cubicBezTo>
                    <a:pt x="251069" y="157384"/>
                    <a:pt x="250561" y="157130"/>
                    <a:pt x="249037" y="156876"/>
                  </a:cubicBezTo>
                  <a:cubicBezTo>
                    <a:pt x="241923" y="155352"/>
                    <a:pt x="239891" y="152430"/>
                    <a:pt x="236842" y="148238"/>
                  </a:cubicBezTo>
                  <a:cubicBezTo>
                    <a:pt x="235953" y="146968"/>
                    <a:pt x="234937" y="145571"/>
                    <a:pt x="233666" y="144046"/>
                  </a:cubicBezTo>
                  <a:cubicBezTo>
                    <a:pt x="231761" y="141887"/>
                    <a:pt x="226553" y="140998"/>
                    <a:pt x="220710" y="140744"/>
                  </a:cubicBezTo>
                  <a:cubicBezTo>
                    <a:pt x="214359" y="140490"/>
                    <a:pt x="207499" y="140998"/>
                    <a:pt x="203308" y="141379"/>
                  </a:cubicBezTo>
                  <a:cubicBezTo>
                    <a:pt x="195940" y="142141"/>
                    <a:pt x="185270" y="145444"/>
                    <a:pt x="175616" y="148365"/>
                  </a:cubicBezTo>
                  <a:lnTo>
                    <a:pt x="172822" y="149254"/>
                  </a:lnTo>
                  <a:lnTo>
                    <a:pt x="172822" y="149254"/>
                  </a:lnTo>
                  <a:cubicBezTo>
                    <a:pt x="161389" y="152811"/>
                    <a:pt x="154276" y="149254"/>
                    <a:pt x="147924" y="145952"/>
                  </a:cubicBezTo>
                  <a:lnTo>
                    <a:pt x="147924" y="145952"/>
                  </a:lnTo>
                  <a:cubicBezTo>
                    <a:pt x="147924" y="145952"/>
                    <a:pt x="147036" y="145571"/>
                    <a:pt x="147036" y="145571"/>
                  </a:cubicBezTo>
                  <a:cubicBezTo>
                    <a:pt x="142081" y="143157"/>
                    <a:pt x="141700" y="140871"/>
                    <a:pt x="141065" y="136425"/>
                  </a:cubicBezTo>
                  <a:cubicBezTo>
                    <a:pt x="140684" y="133884"/>
                    <a:pt x="140049" y="130328"/>
                    <a:pt x="137635" y="124738"/>
                  </a:cubicBezTo>
                  <a:cubicBezTo>
                    <a:pt x="134714" y="118006"/>
                    <a:pt x="133063" y="117117"/>
                    <a:pt x="131792" y="116355"/>
                  </a:cubicBezTo>
                  <a:cubicBezTo>
                    <a:pt x="130014" y="115339"/>
                    <a:pt x="128617" y="114577"/>
                    <a:pt x="127346" y="110893"/>
                  </a:cubicBezTo>
                  <a:cubicBezTo>
                    <a:pt x="126965" y="109877"/>
                    <a:pt x="126711" y="108860"/>
                    <a:pt x="126330" y="107844"/>
                  </a:cubicBezTo>
                  <a:lnTo>
                    <a:pt x="126330" y="107844"/>
                  </a:lnTo>
                  <a:cubicBezTo>
                    <a:pt x="125060" y="103652"/>
                    <a:pt x="123790" y="99333"/>
                    <a:pt x="118328" y="99715"/>
                  </a:cubicBezTo>
                  <a:cubicBezTo>
                    <a:pt x="116041" y="99969"/>
                    <a:pt x="115533" y="99969"/>
                    <a:pt x="115152" y="99969"/>
                  </a:cubicBezTo>
                  <a:cubicBezTo>
                    <a:pt x="106768" y="100604"/>
                    <a:pt x="98258" y="101366"/>
                    <a:pt x="88223" y="107463"/>
                  </a:cubicBezTo>
                  <a:cubicBezTo>
                    <a:pt x="82507" y="110893"/>
                    <a:pt x="82126" y="113941"/>
                    <a:pt x="81745" y="116863"/>
                  </a:cubicBezTo>
                  <a:cubicBezTo>
                    <a:pt x="81363" y="120039"/>
                    <a:pt x="80982" y="123214"/>
                    <a:pt x="77553" y="126771"/>
                  </a:cubicBezTo>
                  <a:cubicBezTo>
                    <a:pt x="71709" y="132995"/>
                    <a:pt x="66375" y="132487"/>
                    <a:pt x="58880" y="131979"/>
                  </a:cubicBezTo>
                  <a:cubicBezTo>
                    <a:pt x="56721" y="131852"/>
                    <a:pt x="54307" y="131598"/>
                    <a:pt x="51513" y="131598"/>
                  </a:cubicBezTo>
                  <a:cubicBezTo>
                    <a:pt x="46432" y="131598"/>
                    <a:pt x="42875" y="132106"/>
                    <a:pt x="39572" y="133249"/>
                  </a:cubicBezTo>
                  <a:cubicBezTo>
                    <a:pt x="36143" y="134392"/>
                    <a:pt x="32840" y="136298"/>
                    <a:pt x="28521" y="138965"/>
                  </a:cubicBezTo>
                  <a:cubicBezTo>
                    <a:pt x="20899" y="143665"/>
                    <a:pt x="16072" y="142268"/>
                    <a:pt x="11500" y="140998"/>
                  </a:cubicBezTo>
                  <a:cubicBezTo>
                    <a:pt x="10992" y="140998"/>
                    <a:pt x="10484" y="140744"/>
                    <a:pt x="10102" y="140617"/>
                  </a:cubicBezTo>
                  <a:cubicBezTo>
                    <a:pt x="9848" y="143792"/>
                    <a:pt x="9594" y="146587"/>
                    <a:pt x="9340" y="149000"/>
                  </a:cubicBezTo>
                  <a:cubicBezTo>
                    <a:pt x="9086" y="151033"/>
                    <a:pt x="8959" y="152811"/>
                    <a:pt x="8959" y="154335"/>
                  </a:cubicBezTo>
                  <a:cubicBezTo>
                    <a:pt x="8705" y="159035"/>
                    <a:pt x="4895" y="162846"/>
                    <a:pt x="1973" y="165768"/>
                  </a:cubicBezTo>
                  <a:cubicBezTo>
                    <a:pt x="1465" y="166276"/>
                    <a:pt x="957" y="166784"/>
                    <a:pt x="575" y="167292"/>
                  </a:cubicBezTo>
                  <a:lnTo>
                    <a:pt x="575" y="167292"/>
                  </a:lnTo>
                  <a:cubicBezTo>
                    <a:pt x="-314" y="168181"/>
                    <a:pt x="-60" y="170341"/>
                    <a:pt x="575" y="174405"/>
                  </a:cubicBezTo>
                  <a:cubicBezTo>
                    <a:pt x="703" y="175676"/>
                    <a:pt x="957" y="177073"/>
                    <a:pt x="1084" y="178089"/>
                  </a:cubicBezTo>
                  <a:cubicBezTo>
                    <a:pt x="1211" y="179486"/>
                    <a:pt x="1338" y="180757"/>
                    <a:pt x="1465" y="181773"/>
                  </a:cubicBezTo>
                  <a:cubicBezTo>
                    <a:pt x="1719" y="185329"/>
                    <a:pt x="1973" y="187489"/>
                    <a:pt x="3751" y="187743"/>
                  </a:cubicBezTo>
                  <a:cubicBezTo>
                    <a:pt x="6038" y="187997"/>
                    <a:pt x="10229" y="187997"/>
                    <a:pt x="14548" y="187743"/>
                  </a:cubicBezTo>
                  <a:cubicBezTo>
                    <a:pt x="20137" y="187616"/>
                    <a:pt x="26108" y="187489"/>
                    <a:pt x="29410" y="188124"/>
                  </a:cubicBezTo>
                  <a:cubicBezTo>
                    <a:pt x="33094" y="188886"/>
                    <a:pt x="35380" y="190792"/>
                    <a:pt x="37032" y="193205"/>
                  </a:cubicBezTo>
                  <a:cubicBezTo>
                    <a:pt x="38556" y="195365"/>
                    <a:pt x="39191" y="197905"/>
                    <a:pt x="39953" y="200700"/>
                  </a:cubicBezTo>
                  <a:cubicBezTo>
                    <a:pt x="40461" y="202732"/>
                    <a:pt x="40207" y="204256"/>
                    <a:pt x="39953" y="205654"/>
                  </a:cubicBezTo>
                  <a:cubicBezTo>
                    <a:pt x="39826" y="206924"/>
                    <a:pt x="39699" y="207940"/>
                    <a:pt x="45416" y="209718"/>
                  </a:cubicBezTo>
                  <a:cubicBezTo>
                    <a:pt x="51894" y="211624"/>
                    <a:pt x="57610" y="212767"/>
                    <a:pt x="62183" y="213529"/>
                  </a:cubicBezTo>
                  <a:cubicBezTo>
                    <a:pt x="66120" y="214291"/>
                    <a:pt x="69296" y="214799"/>
                    <a:pt x="71583" y="215688"/>
                  </a:cubicBezTo>
                  <a:cubicBezTo>
                    <a:pt x="74123" y="216705"/>
                    <a:pt x="77045" y="218610"/>
                    <a:pt x="80093" y="221404"/>
                  </a:cubicBezTo>
                  <a:cubicBezTo>
                    <a:pt x="83142" y="224199"/>
                    <a:pt x="86572" y="227883"/>
                    <a:pt x="90128" y="232075"/>
                  </a:cubicBezTo>
                  <a:cubicBezTo>
                    <a:pt x="93685" y="236394"/>
                    <a:pt x="93558" y="239061"/>
                    <a:pt x="93431" y="241602"/>
                  </a:cubicBezTo>
                  <a:cubicBezTo>
                    <a:pt x="93431" y="243380"/>
                    <a:pt x="93304" y="245158"/>
                    <a:pt x="99782" y="249858"/>
                  </a:cubicBezTo>
                  <a:cubicBezTo>
                    <a:pt x="107150" y="255193"/>
                    <a:pt x="118582" y="264593"/>
                    <a:pt x="128998" y="273739"/>
                  </a:cubicBezTo>
                  <a:cubicBezTo>
                    <a:pt x="138271" y="281741"/>
                    <a:pt x="146654" y="289617"/>
                    <a:pt x="150465" y="294317"/>
                  </a:cubicBezTo>
                  <a:cubicBezTo>
                    <a:pt x="156943" y="302065"/>
                    <a:pt x="156689" y="307527"/>
                    <a:pt x="156562" y="313117"/>
                  </a:cubicBezTo>
                  <a:cubicBezTo>
                    <a:pt x="156562" y="315022"/>
                    <a:pt x="156562" y="317054"/>
                    <a:pt x="156816" y="319087"/>
                  </a:cubicBezTo>
                  <a:cubicBezTo>
                    <a:pt x="157325" y="322390"/>
                    <a:pt x="160246" y="323914"/>
                    <a:pt x="165200" y="326708"/>
                  </a:cubicBezTo>
                  <a:cubicBezTo>
                    <a:pt x="168757" y="328614"/>
                    <a:pt x="173076" y="331027"/>
                    <a:pt x="178410" y="334965"/>
                  </a:cubicBezTo>
                  <a:cubicBezTo>
                    <a:pt x="182475" y="337887"/>
                    <a:pt x="186032" y="340046"/>
                    <a:pt x="188827" y="341824"/>
                  </a:cubicBezTo>
                  <a:cubicBezTo>
                    <a:pt x="195940" y="346143"/>
                    <a:pt x="199624" y="348429"/>
                    <a:pt x="201275" y="356178"/>
                  </a:cubicBezTo>
                  <a:cubicBezTo>
                    <a:pt x="202164" y="360624"/>
                    <a:pt x="201529" y="363164"/>
                    <a:pt x="200767" y="365451"/>
                  </a:cubicBezTo>
                  <a:cubicBezTo>
                    <a:pt x="200132" y="367483"/>
                    <a:pt x="199624" y="369262"/>
                    <a:pt x="203053" y="374470"/>
                  </a:cubicBezTo>
                  <a:cubicBezTo>
                    <a:pt x="206864" y="380313"/>
                    <a:pt x="210040" y="382472"/>
                    <a:pt x="213215" y="384632"/>
                  </a:cubicBezTo>
                  <a:cubicBezTo>
                    <a:pt x="215883" y="386410"/>
                    <a:pt x="218550" y="388188"/>
                    <a:pt x="221472" y="391745"/>
                  </a:cubicBezTo>
                  <a:cubicBezTo>
                    <a:pt x="225029" y="396064"/>
                    <a:pt x="225537" y="399112"/>
                    <a:pt x="225918" y="401907"/>
                  </a:cubicBezTo>
                  <a:cubicBezTo>
                    <a:pt x="226172" y="403685"/>
                    <a:pt x="226426" y="405337"/>
                    <a:pt x="228839" y="407369"/>
                  </a:cubicBezTo>
                  <a:cubicBezTo>
                    <a:pt x="232396" y="410418"/>
                    <a:pt x="239764" y="415372"/>
                    <a:pt x="246369" y="418929"/>
                  </a:cubicBezTo>
                  <a:cubicBezTo>
                    <a:pt x="250688" y="421215"/>
                    <a:pt x="254499" y="422866"/>
                    <a:pt x="256277" y="422612"/>
                  </a:cubicBezTo>
                  <a:cubicBezTo>
                    <a:pt x="258182" y="422358"/>
                    <a:pt x="259452" y="421596"/>
                    <a:pt x="260850" y="420834"/>
                  </a:cubicBezTo>
                  <a:cubicBezTo>
                    <a:pt x="263390" y="419436"/>
                    <a:pt x="266058" y="417785"/>
                    <a:pt x="272155" y="417150"/>
                  </a:cubicBezTo>
                  <a:cubicBezTo>
                    <a:pt x="278125" y="416642"/>
                    <a:pt x="282317" y="417531"/>
                    <a:pt x="286763" y="418420"/>
                  </a:cubicBezTo>
                  <a:cubicBezTo>
                    <a:pt x="289557" y="419055"/>
                    <a:pt x="292479" y="419691"/>
                    <a:pt x="295908" y="419817"/>
                  </a:cubicBezTo>
                  <a:cubicBezTo>
                    <a:pt x="300990" y="420072"/>
                    <a:pt x="307214" y="416388"/>
                    <a:pt x="311660" y="413721"/>
                  </a:cubicBezTo>
                  <a:cubicBezTo>
                    <a:pt x="314200" y="412196"/>
                    <a:pt x="316233" y="411053"/>
                    <a:pt x="317884" y="410672"/>
                  </a:cubicBezTo>
                  <a:lnTo>
                    <a:pt x="318519" y="410672"/>
                  </a:lnTo>
                  <a:cubicBezTo>
                    <a:pt x="322330" y="409783"/>
                    <a:pt x="330078" y="408131"/>
                    <a:pt x="335413" y="409910"/>
                  </a:cubicBezTo>
                  <a:cubicBezTo>
                    <a:pt x="340622" y="411561"/>
                    <a:pt x="340367" y="413974"/>
                    <a:pt x="339859" y="417785"/>
                  </a:cubicBezTo>
                  <a:cubicBezTo>
                    <a:pt x="339732" y="419310"/>
                    <a:pt x="339478" y="421469"/>
                    <a:pt x="340749" y="424136"/>
                  </a:cubicBezTo>
                  <a:cubicBezTo>
                    <a:pt x="341511" y="425661"/>
                    <a:pt x="341892" y="426931"/>
                    <a:pt x="342273" y="427947"/>
                  </a:cubicBezTo>
                  <a:cubicBezTo>
                    <a:pt x="343162" y="430615"/>
                    <a:pt x="343289" y="430996"/>
                    <a:pt x="357389" y="437728"/>
                  </a:cubicBezTo>
                  <a:cubicBezTo>
                    <a:pt x="367551" y="442555"/>
                    <a:pt x="372123" y="443190"/>
                    <a:pt x="374410" y="443444"/>
                  </a:cubicBezTo>
                  <a:cubicBezTo>
                    <a:pt x="378221" y="443953"/>
                    <a:pt x="379110" y="444079"/>
                    <a:pt x="380253" y="448144"/>
                  </a:cubicBezTo>
                  <a:cubicBezTo>
                    <a:pt x="381015" y="450685"/>
                    <a:pt x="380507" y="452590"/>
                    <a:pt x="379872" y="454368"/>
                  </a:cubicBezTo>
                  <a:cubicBezTo>
                    <a:pt x="379364" y="455766"/>
                    <a:pt x="378983" y="457290"/>
                    <a:pt x="381650" y="459831"/>
                  </a:cubicBezTo>
                  <a:cubicBezTo>
                    <a:pt x="384445" y="462498"/>
                    <a:pt x="386986" y="463133"/>
                    <a:pt x="389018" y="463768"/>
                  </a:cubicBezTo>
                  <a:cubicBezTo>
                    <a:pt x="389526" y="463895"/>
                    <a:pt x="390034" y="464022"/>
                    <a:pt x="390542" y="464149"/>
                  </a:cubicBezTo>
                  <a:cubicBezTo>
                    <a:pt x="394099" y="460338"/>
                    <a:pt x="400450" y="453606"/>
                    <a:pt x="405277" y="452082"/>
                  </a:cubicBezTo>
                  <a:cubicBezTo>
                    <a:pt x="409342" y="450812"/>
                    <a:pt x="412518" y="452844"/>
                    <a:pt x="416201" y="455130"/>
                  </a:cubicBezTo>
                  <a:cubicBezTo>
                    <a:pt x="418742" y="456655"/>
                    <a:pt x="421664" y="458433"/>
                    <a:pt x="424839" y="458814"/>
                  </a:cubicBezTo>
                  <a:cubicBezTo>
                    <a:pt x="428142" y="459322"/>
                    <a:pt x="430809" y="457163"/>
                    <a:pt x="433350" y="455130"/>
                  </a:cubicBezTo>
                  <a:cubicBezTo>
                    <a:pt x="435890" y="453098"/>
                    <a:pt x="438431" y="451066"/>
                    <a:pt x="441860" y="450304"/>
                  </a:cubicBezTo>
                  <a:cubicBezTo>
                    <a:pt x="447195" y="449287"/>
                    <a:pt x="449863" y="452971"/>
                    <a:pt x="452784" y="457163"/>
                  </a:cubicBezTo>
                  <a:cubicBezTo>
                    <a:pt x="454690" y="459831"/>
                    <a:pt x="456722" y="462625"/>
                    <a:pt x="459263" y="462752"/>
                  </a:cubicBezTo>
                  <a:cubicBezTo>
                    <a:pt x="462692" y="462879"/>
                    <a:pt x="464979" y="461101"/>
                    <a:pt x="467774" y="458941"/>
                  </a:cubicBezTo>
                  <a:cubicBezTo>
                    <a:pt x="470441" y="456782"/>
                    <a:pt x="473362" y="454495"/>
                    <a:pt x="478063" y="452463"/>
                  </a:cubicBezTo>
                  <a:cubicBezTo>
                    <a:pt x="483270" y="450177"/>
                    <a:pt x="488352" y="448652"/>
                    <a:pt x="493179" y="447636"/>
                  </a:cubicBezTo>
                  <a:cubicBezTo>
                    <a:pt x="498005" y="446620"/>
                    <a:pt x="502578" y="446239"/>
                    <a:pt x="506516" y="446620"/>
                  </a:cubicBezTo>
                  <a:cubicBezTo>
                    <a:pt x="509946" y="446874"/>
                    <a:pt x="513757" y="447890"/>
                    <a:pt x="517567" y="448779"/>
                  </a:cubicBezTo>
                  <a:lnTo>
                    <a:pt x="517567" y="448779"/>
                  </a:lnTo>
                  <a:cubicBezTo>
                    <a:pt x="522394" y="449922"/>
                    <a:pt x="527348" y="451193"/>
                    <a:pt x="531159" y="451193"/>
                  </a:cubicBezTo>
                  <a:cubicBezTo>
                    <a:pt x="536748" y="451193"/>
                    <a:pt x="542210" y="444460"/>
                    <a:pt x="547164" y="438617"/>
                  </a:cubicBezTo>
                  <a:lnTo>
                    <a:pt x="548308" y="437220"/>
                  </a:lnTo>
                  <a:lnTo>
                    <a:pt x="549705" y="435569"/>
                  </a:lnTo>
                  <a:cubicBezTo>
                    <a:pt x="555802" y="428201"/>
                    <a:pt x="566726" y="415118"/>
                    <a:pt x="575618" y="409021"/>
                  </a:cubicBezTo>
                </a:path>
              </a:pathLst>
            </a:custGeom>
            <a:solidFill>
              <a:srgbClr val="00B5AD"/>
            </a:solidFill>
            <a:ln w="12700" cap="flat">
              <a:noFill/>
              <a:prstDash val="solid"/>
              <a:miter/>
            </a:ln>
          </p:spPr>
          <p:txBody>
            <a:bodyPr rtlCol="0" anchor="ctr"/>
            <a:lstStyle/>
            <a:p>
              <a:endParaRPr lang="en-GB"/>
            </a:p>
          </p:txBody>
        </p:sp>
        <p:sp>
          <p:nvSpPr>
            <p:cNvPr id="1519" name="Freeform: Shape 1518">
              <a:extLst>
                <a:ext uri="{FF2B5EF4-FFF2-40B4-BE49-F238E27FC236}">
                  <a16:creationId xmlns:a16="http://schemas.microsoft.com/office/drawing/2014/main" id="{1C8AB011-88ED-BCF5-F488-C5348277F4F4}"/>
                </a:ext>
              </a:extLst>
            </p:cNvPr>
            <p:cNvSpPr/>
            <p:nvPr/>
          </p:nvSpPr>
          <p:spPr>
            <a:xfrm>
              <a:off x="5374920" y="2301989"/>
              <a:ext cx="555184" cy="864378"/>
            </a:xfrm>
            <a:custGeom>
              <a:avLst/>
              <a:gdLst>
                <a:gd name="connsiteX0" fmla="*/ 16980 w 555184"/>
                <a:gd name="connsiteY0" fmla="*/ 554509 h 864378"/>
                <a:gd name="connsiteX1" fmla="*/ 22950 w 555184"/>
                <a:gd name="connsiteY1" fmla="*/ 561749 h 864378"/>
                <a:gd name="connsiteX2" fmla="*/ 29174 w 555184"/>
                <a:gd name="connsiteY2" fmla="*/ 569498 h 864378"/>
                <a:gd name="connsiteX3" fmla="*/ 31334 w 555184"/>
                <a:gd name="connsiteY3" fmla="*/ 568609 h 864378"/>
                <a:gd name="connsiteX4" fmla="*/ 47212 w 555184"/>
                <a:gd name="connsiteY4" fmla="*/ 569244 h 864378"/>
                <a:gd name="connsiteX5" fmla="*/ 64487 w 555184"/>
                <a:gd name="connsiteY5" fmla="*/ 580041 h 864378"/>
                <a:gd name="connsiteX6" fmla="*/ 73379 w 555184"/>
                <a:gd name="connsiteY6" fmla="*/ 597316 h 864378"/>
                <a:gd name="connsiteX7" fmla="*/ 74268 w 555184"/>
                <a:gd name="connsiteY7" fmla="*/ 603795 h 864378"/>
                <a:gd name="connsiteX8" fmla="*/ 80492 w 555184"/>
                <a:gd name="connsiteY8" fmla="*/ 621324 h 864378"/>
                <a:gd name="connsiteX9" fmla="*/ 86462 w 555184"/>
                <a:gd name="connsiteY9" fmla="*/ 632629 h 864378"/>
                <a:gd name="connsiteX10" fmla="*/ 89384 w 555184"/>
                <a:gd name="connsiteY10" fmla="*/ 652699 h 864378"/>
                <a:gd name="connsiteX11" fmla="*/ 86208 w 555184"/>
                <a:gd name="connsiteY11" fmla="*/ 665148 h 864378"/>
                <a:gd name="connsiteX12" fmla="*/ 84811 w 555184"/>
                <a:gd name="connsiteY12" fmla="*/ 680518 h 864378"/>
                <a:gd name="connsiteX13" fmla="*/ 86335 w 555184"/>
                <a:gd name="connsiteY13" fmla="*/ 687504 h 864378"/>
                <a:gd name="connsiteX14" fmla="*/ 99292 w 555184"/>
                <a:gd name="connsiteY14" fmla="*/ 718752 h 864378"/>
                <a:gd name="connsiteX15" fmla="*/ 110470 w 555184"/>
                <a:gd name="connsiteY15" fmla="*/ 734884 h 864378"/>
                <a:gd name="connsiteX16" fmla="*/ 110724 w 555184"/>
                <a:gd name="connsiteY16" fmla="*/ 738949 h 864378"/>
                <a:gd name="connsiteX17" fmla="*/ 108692 w 555184"/>
                <a:gd name="connsiteY17" fmla="*/ 742633 h 864378"/>
                <a:gd name="connsiteX18" fmla="*/ 105262 w 555184"/>
                <a:gd name="connsiteY18" fmla="*/ 744538 h 864378"/>
                <a:gd name="connsiteX19" fmla="*/ 80619 w 555184"/>
                <a:gd name="connsiteY19" fmla="*/ 748984 h 864378"/>
                <a:gd name="connsiteX20" fmla="*/ 62709 w 555184"/>
                <a:gd name="connsiteY20" fmla="*/ 747460 h 864378"/>
                <a:gd name="connsiteX21" fmla="*/ 48228 w 555184"/>
                <a:gd name="connsiteY21" fmla="*/ 743649 h 864378"/>
                <a:gd name="connsiteX22" fmla="*/ 39463 w 555184"/>
                <a:gd name="connsiteY22" fmla="*/ 744792 h 864378"/>
                <a:gd name="connsiteX23" fmla="*/ 32985 w 555184"/>
                <a:gd name="connsiteY23" fmla="*/ 750254 h 864378"/>
                <a:gd name="connsiteX24" fmla="*/ 31460 w 555184"/>
                <a:gd name="connsiteY24" fmla="*/ 755335 h 864378"/>
                <a:gd name="connsiteX25" fmla="*/ 38066 w 555184"/>
                <a:gd name="connsiteY25" fmla="*/ 766514 h 864378"/>
                <a:gd name="connsiteX26" fmla="*/ 51403 w 555184"/>
                <a:gd name="connsiteY26" fmla="*/ 780232 h 864378"/>
                <a:gd name="connsiteX27" fmla="*/ 67282 w 555184"/>
                <a:gd name="connsiteY27" fmla="*/ 795094 h 864378"/>
                <a:gd name="connsiteX28" fmla="*/ 88749 w 555184"/>
                <a:gd name="connsiteY28" fmla="*/ 820753 h 864378"/>
                <a:gd name="connsiteX29" fmla="*/ 109708 w 555184"/>
                <a:gd name="connsiteY29" fmla="*/ 863561 h 864378"/>
                <a:gd name="connsiteX30" fmla="*/ 119235 w 555184"/>
                <a:gd name="connsiteY30" fmla="*/ 862672 h 864378"/>
                <a:gd name="connsiteX31" fmla="*/ 136002 w 555184"/>
                <a:gd name="connsiteY31" fmla="*/ 860893 h 864378"/>
                <a:gd name="connsiteX32" fmla="*/ 149594 w 555184"/>
                <a:gd name="connsiteY32" fmla="*/ 856955 h 864378"/>
                <a:gd name="connsiteX33" fmla="*/ 155818 w 555184"/>
                <a:gd name="connsiteY33" fmla="*/ 854669 h 864378"/>
                <a:gd name="connsiteX34" fmla="*/ 166361 w 555184"/>
                <a:gd name="connsiteY34" fmla="*/ 859623 h 864378"/>
                <a:gd name="connsiteX35" fmla="*/ 172331 w 555184"/>
                <a:gd name="connsiteY35" fmla="*/ 864196 h 864378"/>
                <a:gd name="connsiteX36" fmla="*/ 188717 w 555184"/>
                <a:gd name="connsiteY36" fmla="*/ 857337 h 864378"/>
                <a:gd name="connsiteX37" fmla="*/ 192147 w 555184"/>
                <a:gd name="connsiteY37" fmla="*/ 855050 h 864378"/>
                <a:gd name="connsiteX38" fmla="*/ 204342 w 555184"/>
                <a:gd name="connsiteY38" fmla="*/ 848572 h 864378"/>
                <a:gd name="connsiteX39" fmla="*/ 222633 w 555184"/>
                <a:gd name="connsiteY39" fmla="*/ 842856 h 864378"/>
                <a:gd name="connsiteX40" fmla="*/ 245752 w 555184"/>
                <a:gd name="connsiteY40" fmla="*/ 841077 h 864378"/>
                <a:gd name="connsiteX41" fmla="*/ 260614 w 555184"/>
                <a:gd name="connsiteY41" fmla="*/ 840315 h 864378"/>
                <a:gd name="connsiteX42" fmla="*/ 278143 w 555184"/>
                <a:gd name="connsiteY42" fmla="*/ 826088 h 864378"/>
                <a:gd name="connsiteX43" fmla="*/ 283351 w 555184"/>
                <a:gd name="connsiteY43" fmla="*/ 819610 h 864378"/>
                <a:gd name="connsiteX44" fmla="*/ 286273 w 555184"/>
                <a:gd name="connsiteY44" fmla="*/ 808051 h 864378"/>
                <a:gd name="connsiteX45" fmla="*/ 285129 w 555184"/>
                <a:gd name="connsiteY45" fmla="*/ 804240 h 864378"/>
                <a:gd name="connsiteX46" fmla="*/ 284748 w 555184"/>
                <a:gd name="connsiteY46" fmla="*/ 800556 h 864378"/>
                <a:gd name="connsiteX47" fmla="*/ 286908 w 555184"/>
                <a:gd name="connsiteY47" fmla="*/ 793189 h 864378"/>
                <a:gd name="connsiteX48" fmla="*/ 293894 w 555184"/>
                <a:gd name="connsiteY48" fmla="*/ 788870 h 864378"/>
                <a:gd name="connsiteX49" fmla="*/ 297197 w 555184"/>
                <a:gd name="connsiteY49" fmla="*/ 788489 h 864378"/>
                <a:gd name="connsiteX50" fmla="*/ 329080 w 555184"/>
                <a:gd name="connsiteY50" fmla="*/ 786965 h 864378"/>
                <a:gd name="connsiteX51" fmla="*/ 351945 w 555184"/>
                <a:gd name="connsiteY51" fmla="*/ 784678 h 864378"/>
                <a:gd name="connsiteX52" fmla="*/ 379636 w 555184"/>
                <a:gd name="connsiteY52" fmla="*/ 769054 h 864378"/>
                <a:gd name="connsiteX53" fmla="*/ 379636 w 555184"/>
                <a:gd name="connsiteY53" fmla="*/ 769054 h 864378"/>
                <a:gd name="connsiteX54" fmla="*/ 380271 w 555184"/>
                <a:gd name="connsiteY54" fmla="*/ 768546 h 864378"/>
                <a:gd name="connsiteX55" fmla="*/ 404660 w 555184"/>
                <a:gd name="connsiteY55" fmla="*/ 743776 h 864378"/>
                <a:gd name="connsiteX56" fmla="*/ 430573 w 555184"/>
                <a:gd name="connsiteY56" fmla="*/ 715577 h 864378"/>
                <a:gd name="connsiteX57" fmla="*/ 431208 w 555184"/>
                <a:gd name="connsiteY57" fmla="*/ 712020 h 864378"/>
                <a:gd name="connsiteX58" fmla="*/ 435908 w 555184"/>
                <a:gd name="connsiteY58" fmla="*/ 700715 h 864378"/>
                <a:gd name="connsiteX59" fmla="*/ 447467 w 555184"/>
                <a:gd name="connsiteY59" fmla="*/ 693220 h 864378"/>
                <a:gd name="connsiteX60" fmla="*/ 465124 w 555184"/>
                <a:gd name="connsiteY60" fmla="*/ 684837 h 864378"/>
                <a:gd name="connsiteX61" fmla="*/ 497261 w 555184"/>
                <a:gd name="connsiteY61" fmla="*/ 683439 h 864378"/>
                <a:gd name="connsiteX62" fmla="*/ 497515 w 555184"/>
                <a:gd name="connsiteY62" fmla="*/ 680772 h 864378"/>
                <a:gd name="connsiteX63" fmla="*/ 498277 w 555184"/>
                <a:gd name="connsiteY63" fmla="*/ 676961 h 864378"/>
                <a:gd name="connsiteX64" fmla="*/ 496626 w 555184"/>
                <a:gd name="connsiteY64" fmla="*/ 666164 h 864378"/>
                <a:gd name="connsiteX65" fmla="*/ 487988 w 555184"/>
                <a:gd name="connsiteY65" fmla="*/ 660067 h 864378"/>
                <a:gd name="connsiteX66" fmla="*/ 480240 w 555184"/>
                <a:gd name="connsiteY66" fmla="*/ 652445 h 864378"/>
                <a:gd name="connsiteX67" fmla="*/ 480875 w 555184"/>
                <a:gd name="connsiteY67" fmla="*/ 643680 h 864378"/>
                <a:gd name="connsiteX68" fmla="*/ 481510 w 555184"/>
                <a:gd name="connsiteY68" fmla="*/ 629708 h 864378"/>
                <a:gd name="connsiteX69" fmla="*/ 478461 w 555184"/>
                <a:gd name="connsiteY69" fmla="*/ 626913 h 864378"/>
                <a:gd name="connsiteX70" fmla="*/ 472999 w 555184"/>
                <a:gd name="connsiteY70" fmla="*/ 623102 h 864378"/>
                <a:gd name="connsiteX71" fmla="*/ 468172 w 555184"/>
                <a:gd name="connsiteY71" fmla="*/ 606208 h 864378"/>
                <a:gd name="connsiteX72" fmla="*/ 468172 w 555184"/>
                <a:gd name="connsiteY72" fmla="*/ 603540 h 864378"/>
                <a:gd name="connsiteX73" fmla="*/ 466902 w 555184"/>
                <a:gd name="connsiteY73" fmla="*/ 598841 h 864378"/>
                <a:gd name="connsiteX74" fmla="*/ 461313 w 555184"/>
                <a:gd name="connsiteY74" fmla="*/ 596173 h 864378"/>
                <a:gd name="connsiteX75" fmla="*/ 452930 w 555184"/>
                <a:gd name="connsiteY75" fmla="*/ 596808 h 864378"/>
                <a:gd name="connsiteX76" fmla="*/ 452930 w 555184"/>
                <a:gd name="connsiteY76" fmla="*/ 596808 h 864378"/>
                <a:gd name="connsiteX77" fmla="*/ 446324 w 555184"/>
                <a:gd name="connsiteY77" fmla="*/ 597189 h 864378"/>
                <a:gd name="connsiteX78" fmla="*/ 440862 w 555184"/>
                <a:gd name="connsiteY78" fmla="*/ 591092 h 864378"/>
                <a:gd name="connsiteX79" fmla="*/ 440481 w 555184"/>
                <a:gd name="connsiteY79" fmla="*/ 582708 h 864378"/>
                <a:gd name="connsiteX80" fmla="*/ 448229 w 555184"/>
                <a:gd name="connsiteY80" fmla="*/ 571149 h 864378"/>
                <a:gd name="connsiteX81" fmla="*/ 451786 w 555184"/>
                <a:gd name="connsiteY81" fmla="*/ 566830 h 864378"/>
                <a:gd name="connsiteX82" fmla="*/ 457248 w 555184"/>
                <a:gd name="connsiteY82" fmla="*/ 561622 h 864378"/>
                <a:gd name="connsiteX83" fmla="*/ 463981 w 555184"/>
                <a:gd name="connsiteY83" fmla="*/ 554382 h 864378"/>
                <a:gd name="connsiteX84" fmla="*/ 458899 w 555184"/>
                <a:gd name="connsiteY84" fmla="*/ 543712 h 864378"/>
                <a:gd name="connsiteX85" fmla="*/ 454708 w 555184"/>
                <a:gd name="connsiteY85" fmla="*/ 536471 h 864378"/>
                <a:gd name="connsiteX86" fmla="*/ 461694 w 555184"/>
                <a:gd name="connsiteY86" fmla="*/ 519704 h 864378"/>
                <a:gd name="connsiteX87" fmla="*/ 462329 w 555184"/>
                <a:gd name="connsiteY87" fmla="*/ 519196 h 864378"/>
                <a:gd name="connsiteX88" fmla="*/ 470332 w 555184"/>
                <a:gd name="connsiteY88" fmla="*/ 515385 h 864378"/>
                <a:gd name="connsiteX89" fmla="*/ 474905 w 555184"/>
                <a:gd name="connsiteY89" fmla="*/ 511193 h 864378"/>
                <a:gd name="connsiteX90" fmla="*/ 471348 w 555184"/>
                <a:gd name="connsiteY90" fmla="*/ 498618 h 864378"/>
                <a:gd name="connsiteX91" fmla="*/ 468808 w 555184"/>
                <a:gd name="connsiteY91" fmla="*/ 487313 h 864378"/>
                <a:gd name="connsiteX92" fmla="*/ 479478 w 555184"/>
                <a:gd name="connsiteY92" fmla="*/ 480961 h 864378"/>
                <a:gd name="connsiteX93" fmla="*/ 488750 w 555184"/>
                <a:gd name="connsiteY93" fmla="*/ 477024 h 864378"/>
                <a:gd name="connsiteX94" fmla="*/ 492815 w 555184"/>
                <a:gd name="connsiteY94" fmla="*/ 458478 h 864378"/>
                <a:gd name="connsiteX95" fmla="*/ 495229 w 555184"/>
                <a:gd name="connsiteY95" fmla="*/ 443489 h 864378"/>
                <a:gd name="connsiteX96" fmla="*/ 502723 w 555184"/>
                <a:gd name="connsiteY96" fmla="*/ 430914 h 864378"/>
                <a:gd name="connsiteX97" fmla="*/ 515426 w 555184"/>
                <a:gd name="connsiteY97" fmla="*/ 423165 h 864378"/>
                <a:gd name="connsiteX98" fmla="*/ 527239 w 555184"/>
                <a:gd name="connsiteY98" fmla="*/ 423546 h 864378"/>
                <a:gd name="connsiteX99" fmla="*/ 548198 w 555184"/>
                <a:gd name="connsiteY99" fmla="*/ 424308 h 864378"/>
                <a:gd name="connsiteX100" fmla="*/ 555185 w 555184"/>
                <a:gd name="connsiteY100" fmla="*/ 420879 h 864378"/>
                <a:gd name="connsiteX101" fmla="*/ 555057 w 555184"/>
                <a:gd name="connsiteY101" fmla="*/ 418338 h 864378"/>
                <a:gd name="connsiteX102" fmla="*/ 554804 w 555184"/>
                <a:gd name="connsiteY102" fmla="*/ 415290 h 864378"/>
                <a:gd name="connsiteX103" fmla="*/ 553914 w 555184"/>
                <a:gd name="connsiteY103" fmla="*/ 277086 h 864378"/>
                <a:gd name="connsiteX104" fmla="*/ 554168 w 555184"/>
                <a:gd name="connsiteY104" fmla="*/ 216495 h 864378"/>
                <a:gd name="connsiteX105" fmla="*/ 145275 w 555184"/>
                <a:gd name="connsiteY105" fmla="*/ 5634 h 864378"/>
                <a:gd name="connsiteX106" fmla="*/ 127110 w 555184"/>
                <a:gd name="connsiteY106" fmla="*/ 1569 h 864378"/>
                <a:gd name="connsiteX107" fmla="*/ 121902 w 555184"/>
                <a:gd name="connsiteY107" fmla="*/ 4237 h 864378"/>
                <a:gd name="connsiteX108" fmla="*/ 97641 w 555184"/>
                <a:gd name="connsiteY108" fmla="*/ 16177 h 864378"/>
                <a:gd name="connsiteX109" fmla="*/ 83033 w 555184"/>
                <a:gd name="connsiteY109" fmla="*/ 23417 h 864378"/>
                <a:gd name="connsiteX110" fmla="*/ 88622 w 555184"/>
                <a:gd name="connsiteY110" fmla="*/ 44249 h 864378"/>
                <a:gd name="connsiteX111" fmla="*/ 89511 w 555184"/>
                <a:gd name="connsiteY111" fmla="*/ 65717 h 864378"/>
                <a:gd name="connsiteX112" fmla="*/ 89765 w 555184"/>
                <a:gd name="connsiteY112" fmla="*/ 76641 h 864378"/>
                <a:gd name="connsiteX113" fmla="*/ 90019 w 555184"/>
                <a:gd name="connsiteY113" fmla="*/ 85151 h 864378"/>
                <a:gd name="connsiteX114" fmla="*/ 91416 w 555184"/>
                <a:gd name="connsiteY114" fmla="*/ 105857 h 864378"/>
                <a:gd name="connsiteX115" fmla="*/ 100308 w 555184"/>
                <a:gd name="connsiteY115" fmla="*/ 118559 h 864378"/>
                <a:gd name="connsiteX116" fmla="*/ 108819 w 555184"/>
                <a:gd name="connsiteY116" fmla="*/ 130626 h 864378"/>
                <a:gd name="connsiteX117" fmla="*/ 109962 w 555184"/>
                <a:gd name="connsiteY117" fmla="*/ 138629 h 864378"/>
                <a:gd name="connsiteX118" fmla="*/ 111486 w 555184"/>
                <a:gd name="connsiteY118" fmla="*/ 148664 h 864378"/>
                <a:gd name="connsiteX119" fmla="*/ 120505 w 555184"/>
                <a:gd name="connsiteY119" fmla="*/ 159969 h 864378"/>
                <a:gd name="connsiteX120" fmla="*/ 129651 w 555184"/>
                <a:gd name="connsiteY120" fmla="*/ 174450 h 864378"/>
                <a:gd name="connsiteX121" fmla="*/ 125586 w 555184"/>
                <a:gd name="connsiteY121" fmla="*/ 186009 h 864378"/>
                <a:gd name="connsiteX122" fmla="*/ 121140 w 555184"/>
                <a:gd name="connsiteY122" fmla="*/ 194266 h 864378"/>
                <a:gd name="connsiteX123" fmla="*/ 118092 w 555184"/>
                <a:gd name="connsiteY123" fmla="*/ 214209 h 864378"/>
                <a:gd name="connsiteX124" fmla="*/ 117583 w 555184"/>
                <a:gd name="connsiteY124" fmla="*/ 223482 h 864378"/>
                <a:gd name="connsiteX125" fmla="*/ 112502 w 555184"/>
                <a:gd name="connsiteY125" fmla="*/ 267940 h 864378"/>
                <a:gd name="connsiteX126" fmla="*/ 110724 w 555184"/>
                <a:gd name="connsiteY126" fmla="*/ 284327 h 864378"/>
                <a:gd name="connsiteX127" fmla="*/ 108184 w 555184"/>
                <a:gd name="connsiteY127" fmla="*/ 320783 h 864378"/>
                <a:gd name="connsiteX128" fmla="*/ 107675 w 555184"/>
                <a:gd name="connsiteY128" fmla="*/ 345807 h 864378"/>
                <a:gd name="connsiteX129" fmla="*/ 104627 w 555184"/>
                <a:gd name="connsiteY129" fmla="*/ 360796 h 864378"/>
                <a:gd name="connsiteX130" fmla="*/ 95227 w 555184"/>
                <a:gd name="connsiteY130" fmla="*/ 374642 h 864378"/>
                <a:gd name="connsiteX131" fmla="*/ 72617 w 555184"/>
                <a:gd name="connsiteY131" fmla="*/ 398268 h 864378"/>
                <a:gd name="connsiteX132" fmla="*/ 49752 w 555184"/>
                <a:gd name="connsiteY132" fmla="*/ 423927 h 864378"/>
                <a:gd name="connsiteX133" fmla="*/ 30063 w 555184"/>
                <a:gd name="connsiteY133" fmla="*/ 453524 h 864378"/>
                <a:gd name="connsiteX134" fmla="*/ 21426 w 555184"/>
                <a:gd name="connsiteY134" fmla="*/ 466862 h 864378"/>
                <a:gd name="connsiteX135" fmla="*/ 12788 w 555184"/>
                <a:gd name="connsiteY135" fmla="*/ 478548 h 864378"/>
                <a:gd name="connsiteX136" fmla="*/ 4404 w 555184"/>
                <a:gd name="connsiteY136" fmla="*/ 492394 h 864378"/>
                <a:gd name="connsiteX137" fmla="*/ 3007 w 555184"/>
                <a:gd name="connsiteY137" fmla="*/ 494807 h 864378"/>
                <a:gd name="connsiteX138" fmla="*/ 3642 w 555184"/>
                <a:gd name="connsiteY138" fmla="*/ 525928 h 864378"/>
                <a:gd name="connsiteX139" fmla="*/ 16853 w 555184"/>
                <a:gd name="connsiteY139" fmla="*/ 554636 h 86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55184" h="864378">
                  <a:moveTo>
                    <a:pt x="16980" y="554509"/>
                  </a:moveTo>
                  <a:cubicBezTo>
                    <a:pt x="18631" y="556414"/>
                    <a:pt x="20663" y="558828"/>
                    <a:pt x="22950" y="561749"/>
                  </a:cubicBezTo>
                  <a:cubicBezTo>
                    <a:pt x="26252" y="565941"/>
                    <a:pt x="28158" y="568228"/>
                    <a:pt x="29174" y="569498"/>
                  </a:cubicBezTo>
                  <a:cubicBezTo>
                    <a:pt x="30063" y="569371"/>
                    <a:pt x="30698" y="568990"/>
                    <a:pt x="31334" y="568609"/>
                  </a:cubicBezTo>
                  <a:cubicBezTo>
                    <a:pt x="34255" y="567211"/>
                    <a:pt x="36796" y="565814"/>
                    <a:pt x="47212" y="569244"/>
                  </a:cubicBezTo>
                  <a:cubicBezTo>
                    <a:pt x="54452" y="571657"/>
                    <a:pt x="60168" y="575341"/>
                    <a:pt x="64487" y="580041"/>
                  </a:cubicBezTo>
                  <a:cubicBezTo>
                    <a:pt x="69314" y="585122"/>
                    <a:pt x="72236" y="591092"/>
                    <a:pt x="73379" y="597316"/>
                  </a:cubicBezTo>
                  <a:cubicBezTo>
                    <a:pt x="73887" y="600365"/>
                    <a:pt x="74141" y="602270"/>
                    <a:pt x="74268" y="603795"/>
                  </a:cubicBezTo>
                  <a:cubicBezTo>
                    <a:pt x="74649" y="607478"/>
                    <a:pt x="74776" y="608876"/>
                    <a:pt x="80492" y="621324"/>
                  </a:cubicBezTo>
                  <a:cubicBezTo>
                    <a:pt x="82906" y="626659"/>
                    <a:pt x="84938" y="629962"/>
                    <a:pt x="86462" y="632629"/>
                  </a:cubicBezTo>
                  <a:cubicBezTo>
                    <a:pt x="90400" y="639362"/>
                    <a:pt x="91671" y="641394"/>
                    <a:pt x="89384" y="652699"/>
                  </a:cubicBezTo>
                  <a:cubicBezTo>
                    <a:pt x="88368" y="657907"/>
                    <a:pt x="87225" y="661718"/>
                    <a:pt x="86208" y="665148"/>
                  </a:cubicBezTo>
                  <a:cubicBezTo>
                    <a:pt x="84430" y="670864"/>
                    <a:pt x="83287" y="674802"/>
                    <a:pt x="84811" y="680518"/>
                  </a:cubicBezTo>
                  <a:cubicBezTo>
                    <a:pt x="85319" y="682677"/>
                    <a:pt x="85827" y="684964"/>
                    <a:pt x="86335" y="687504"/>
                  </a:cubicBezTo>
                  <a:cubicBezTo>
                    <a:pt x="88241" y="697158"/>
                    <a:pt x="90781" y="709606"/>
                    <a:pt x="99292" y="718752"/>
                  </a:cubicBezTo>
                  <a:cubicBezTo>
                    <a:pt x="105770" y="725739"/>
                    <a:pt x="109327" y="731074"/>
                    <a:pt x="110470" y="734884"/>
                  </a:cubicBezTo>
                  <a:cubicBezTo>
                    <a:pt x="110851" y="736409"/>
                    <a:pt x="110978" y="737806"/>
                    <a:pt x="110724" y="738949"/>
                  </a:cubicBezTo>
                  <a:cubicBezTo>
                    <a:pt x="110470" y="740474"/>
                    <a:pt x="109835" y="741744"/>
                    <a:pt x="108692" y="742633"/>
                  </a:cubicBezTo>
                  <a:cubicBezTo>
                    <a:pt x="107803" y="743522"/>
                    <a:pt x="106659" y="744157"/>
                    <a:pt x="105262" y="744538"/>
                  </a:cubicBezTo>
                  <a:cubicBezTo>
                    <a:pt x="101705" y="745555"/>
                    <a:pt x="91162" y="748222"/>
                    <a:pt x="80619" y="748984"/>
                  </a:cubicBezTo>
                  <a:cubicBezTo>
                    <a:pt x="74141" y="749492"/>
                    <a:pt x="67790" y="749238"/>
                    <a:pt x="62709" y="747460"/>
                  </a:cubicBezTo>
                  <a:cubicBezTo>
                    <a:pt x="56865" y="745428"/>
                    <a:pt x="52166" y="744030"/>
                    <a:pt x="48228" y="743649"/>
                  </a:cubicBezTo>
                  <a:cubicBezTo>
                    <a:pt x="44671" y="743268"/>
                    <a:pt x="41749" y="743649"/>
                    <a:pt x="39463" y="744792"/>
                  </a:cubicBezTo>
                  <a:cubicBezTo>
                    <a:pt x="36923" y="746063"/>
                    <a:pt x="34509" y="748095"/>
                    <a:pt x="32985" y="750254"/>
                  </a:cubicBezTo>
                  <a:cubicBezTo>
                    <a:pt x="31841" y="751906"/>
                    <a:pt x="31206" y="753684"/>
                    <a:pt x="31460" y="755335"/>
                  </a:cubicBezTo>
                  <a:cubicBezTo>
                    <a:pt x="31841" y="757622"/>
                    <a:pt x="34382" y="761814"/>
                    <a:pt x="38066" y="766514"/>
                  </a:cubicBezTo>
                  <a:cubicBezTo>
                    <a:pt x="41749" y="771214"/>
                    <a:pt x="46576" y="776168"/>
                    <a:pt x="51403" y="780232"/>
                  </a:cubicBezTo>
                  <a:cubicBezTo>
                    <a:pt x="56865" y="784678"/>
                    <a:pt x="61565" y="788997"/>
                    <a:pt x="67282" y="795094"/>
                  </a:cubicBezTo>
                  <a:cubicBezTo>
                    <a:pt x="72871" y="801192"/>
                    <a:pt x="79476" y="809067"/>
                    <a:pt x="88749" y="820753"/>
                  </a:cubicBezTo>
                  <a:cubicBezTo>
                    <a:pt x="103484" y="839299"/>
                    <a:pt x="108311" y="856701"/>
                    <a:pt x="109708" y="863561"/>
                  </a:cubicBezTo>
                  <a:cubicBezTo>
                    <a:pt x="112375" y="863307"/>
                    <a:pt x="115678" y="862926"/>
                    <a:pt x="119235" y="862672"/>
                  </a:cubicBezTo>
                  <a:cubicBezTo>
                    <a:pt x="124570" y="862163"/>
                    <a:pt x="130667" y="861655"/>
                    <a:pt x="136002" y="860893"/>
                  </a:cubicBezTo>
                  <a:cubicBezTo>
                    <a:pt x="142862" y="859877"/>
                    <a:pt x="146418" y="858353"/>
                    <a:pt x="149594" y="856955"/>
                  </a:cubicBezTo>
                  <a:cubicBezTo>
                    <a:pt x="151499" y="856066"/>
                    <a:pt x="153404" y="855304"/>
                    <a:pt x="155818" y="854669"/>
                  </a:cubicBezTo>
                  <a:cubicBezTo>
                    <a:pt x="160899" y="853272"/>
                    <a:pt x="163440" y="856193"/>
                    <a:pt x="166361" y="859623"/>
                  </a:cubicBezTo>
                  <a:cubicBezTo>
                    <a:pt x="168012" y="861528"/>
                    <a:pt x="169791" y="863561"/>
                    <a:pt x="172331" y="864196"/>
                  </a:cubicBezTo>
                  <a:cubicBezTo>
                    <a:pt x="177158" y="865339"/>
                    <a:pt x="183636" y="860893"/>
                    <a:pt x="188717" y="857337"/>
                  </a:cubicBezTo>
                  <a:cubicBezTo>
                    <a:pt x="190115" y="856447"/>
                    <a:pt x="191258" y="855558"/>
                    <a:pt x="192147" y="855050"/>
                  </a:cubicBezTo>
                  <a:cubicBezTo>
                    <a:pt x="195069" y="853145"/>
                    <a:pt x="199261" y="850858"/>
                    <a:pt x="204342" y="848572"/>
                  </a:cubicBezTo>
                  <a:cubicBezTo>
                    <a:pt x="209423" y="846285"/>
                    <a:pt x="215647" y="844126"/>
                    <a:pt x="222633" y="842856"/>
                  </a:cubicBezTo>
                  <a:cubicBezTo>
                    <a:pt x="230509" y="841331"/>
                    <a:pt x="238384" y="841204"/>
                    <a:pt x="245752" y="841077"/>
                  </a:cubicBezTo>
                  <a:cubicBezTo>
                    <a:pt x="250960" y="841077"/>
                    <a:pt x="256041" y="840823"/>
                    <a:pt x="260614" y="840315"/>
                  </a:cubicBezTo>
                  <a:cubicBezTo>
                    <a:pt x="267727" y="839299"/>
                    <a:pt x="272935" y="832694"/>
                    <a:pt x="278143" y="826088"/>
                  </a:cubicBezTo>
                  <a:cubicBezTo>
                    <a:pt x="279921" y="823929"/>
                    <a:pt x="281573" y="821643"/>
                    <a:pt x="283351" y="819610"/>
                  </a:cubicBezTo>
                  <a:cubicBezTo>
                    <a:pt x="288305" y="814021"/>
                    <a:pt x="287289" y="811226"/>
                    <a:pt x="286273" y="808051"/>
                  </a:cubicBezTo>
                  <a:cubicBezTo>
                    <a:pt x="285891" y="806908"/>
                    <a:pt x="285510" y="805637"/>
                    <a:pt x="285129" y="804240"/>
                  </a:cubicBezTo>
                  <a:cubicBezTo>
                    <a:pt x="284875" y="802970"/>
                    <a:pt x="284748" y="801700"/>
                    <a:pt x="284748" y="800556"/>
                  </a:cubicBezTo>
                  <a:cubicBezTo>
                    <a:pt x="284748" y="797762"/>
                    <a:pt x="285510" y="795221"/>
                    <a:pt x="286908" y="793189"/>
                  </a:cubicBezTo>
                  <a:cubicBezTo>
                    <a:pt x="288432" y="791029"/>
                    <a:pt x="290718" y="789505"/>
                    <a:pt x="293894" y="788870"/>
                  </a:cubicBezTo>
                  <a:cubicBezTo>
                    <a:pt x="294911" y="788616"/>
                    <a:pt x="296054" y="788489"/>
                    <a:pt x="297197" y="788489"/>
                  </a:cubicBezTo>
                  <a:cubicBezTo>
                    <a:pt x="301516" y="788489"/>
                    <a:pt x="315742" y="787854"/>
                    <a:pt x="329080" y="786965"/>
                  </a:cubicBezTo>
                  <a:cubicBezTo>
                    <a:pt x="338226" y="786329"/>
                    <a:pt x="346864" y="785567"/>
                    <a:pt x="351945" y="784678"/>
                  </a:cubicBezTo>
                  <a:cubicBezTo>
                    <a:pt x="363250" y="782773"/>
                    <a:pt x="373285" y="774262"/>
                    <a:pt x="379636" y="769054"/>
                  </a:cubicBezTo>
                  <a:lnTo>
                    <a:pt x="379636" y="769054"/>
                  </a:lnTo>
                  <a:lnTo>
                    <a:pt x="380271" y="768546"/>
                  </a:lnTo>
                  <a:cubicBezTo>
                    <a:pt x="383193" y="766133"/>
                    <a:pt x="393863" y="755208"/>
                    <a:pt x="404660" y="743776"/>
                  </a:cubicBezTo>
                  <a:cubicBezTo>
                    <a:pt x="416854" y="730947"/>
                    <a:pt x="429049" y="717736"/>
                    <a:pt x="430573" y="715577"/>
                  </a:cubicBezTo>
                  <a:cubicBezTo>
                    <a:pt x="431208" y="714687"/>
                    <a:pt x="431208" y="713417"/>
                    <a:pt x="431208" y="712020"/>
                  </a:cubicBezTo>
                  <a:cubicBezTo>
                    <a:pt x="431208" y="708590"/>
                    <a:pt x="431208" y="704907"/>
                    <a:pt x="435908" y="700715"/>
                  </a:cubicBezTo>
                  <a:cubicBezTo>
                    <a:pt x="438576" y="698428"/>
                    <a:pt x="442895" y="695761"/>
                    <a:pt x="447467" y="693220"/>
                  </a:cubicBezTo>
                  <a:cubicBezTo>
                    <a:pt x="454327" y="689536"/>
                    <a:pt x="462075" y="686107"/>
                    <a:pt x="465124" y="684837"/>
                  </a:cubicBezTo>
                  <a:cubicBezTo>
                    <a:pt x="469697" y="683058"/>
                    <a:pt x="489513" y="683312"/>
                    <a:pt x="497261" y="683439"/>
                  </a:cubicBezTo>
                  <a:cubicBezTo>
                    <a:pt x="497261" y="682550"/>
                    <a:pt x="497261" y="681661"/>
                    <a:pt x="497515" y="680772"/>
                  </a:cubicBezTo>
                  <a:cubicBezTo>
                    <a:pt x="497769" y="679247"/>
                    <a:pt x="498023" y="678104"/>
                    <a:pt x="498277" y="676961"/>
                  </a:cubicBezTo>
                  <a:cubicBezTo>
                    <a:pt x="499167" y="673150"/>
                    <a:pt x="499802" y="670102"/>
                    <a:pt x="496626" y="666164"/>
                  </a:cubicBezTo>
                  <a:cubicBezTo>
                    <a:pt x="494467" y="663496"/>
                    <a:pt x="490910" y="661591"/>
                    <a:pt x="487988" y="660067"/>
                  </a:cubicBezTo>
                  <a:cubicBezTo>
                    <a:pt x="483923" y="657907"/>
                    <a:pt x="480621" y="656129"/>
                    <a:pt x="480240" y="652445"/>
                  </a:cubicBezTo>
                  <a:cubicBezTo>
                    <a:pt x="479986" y="650667"/>
                    <a:pt x="480494" y="647364"/>
                    <a:pt x="480875" y="643680"/>
                  </a:cubicBezTo>
                  <a:cubicBezTo>
                    <a:pt x="481510" y="638091"/>
                    <a:pt x="482399" y="631359"/>
                    <a:pt x="481510" y="629708"/>
                  </a:cubicBezTo>
                  <a:cubicBezTo>
                    <a:pt x="480748" y="628183"/>
                    <a:pt x="479732" y="627675"/>
                    <a:pt x="478461" y="626913"/>
                  </a:cubicBezTo>
                  <a:cubicBezTo>
                    <a:pt x="476937" y="626024"/>
                    <a:pt x="475159" y="625008"/>
                    <a:pt x="472999" y="623102"/>
                  </a:cubicBezTo>
                  <a:cubicBezTo>
                    <a:pt x="467791" y="618530"/>
                    <a:pt x="468045" y="611924"/>
                    <a:pt x="468172" y="606208"/>
                  </a:cubicBezTo>
                  <a:cubicBezTo>
                    <a:pt x="468172" y="605446"/>
                    <a:pt x="468172" y="604684"/>
                    <a:pt x="468172" y="603540"/>
                  </a:cubicBezTo>
                  <a:cubicBezTo>
                    <a:pt x="468172" y="601508"/>
                    <a:pt x="467791" y="599984"/>
                    <a:pt x="466902" y="598841"/>
                  </a:cubicBezTo>
                  <a:cubicBezTo>
                    <a:pt x="465886" y="597697"/>
                    <a:pt x="464235" y="596808"/>
                    <a:pt x="461313" y="596173"/>
                  </a:cubicBezTo>
                  <a:cubicBezTo>
                    <a:pt x="457883" y="595411"/>
                    <a:pt x="455089" y="596173"/>
                    <a:pt x="452930" y="596808"/>
                  </a:cubicBezTo>
                  <a:lnTo>
                    <a:pt x="452930" y="596808"/>
                  </a:lnTo>
                  <a:cubicBezTo>
                    <a:pt x="450516" y="597443"/>
                    <a:pt x="448610" y="597952"/>
                    <a:pt x="446324" y="597189"/>
                  </a:cubicBezTo>
                  <a:cubicBezTo>
                    <a:pt x="443784" y="596300"/>
                    <a:pt x="441878" y="594014"/>
                    <a:pt x="440862" y="591092"/>
                  </a:cubicBezTo>
                  <a:cubicBezTo>
                    <a:pt x="439973" y="588679"/>
                    <a:pt x="439719" y="585630"/>
                    <a:pt x="440481" y="582708"/>
                  </a:cubicBezTo>
                  <a:cubicBezTo>
                    <a:pt x="441497" y="578898"/>
                    <a:pt x="445181" y="574706"/>
                    <a:pt x="448229" y="571149"/>
                  </a:cubicBezTo>
                  <a:cubicBezTo>
                    <a:pt x="449754" y="569371"/>
                    <a:pt x="451151" y="567846"/>
                    <a:pt x="451786" y="566830"/>
                  </a:cubicBezTo>
                  <a:cubicBezTo>
                    <a:pt x="452930" y="565052"/>
                    <a:pt x="454962" y="563401"/>
                    <a:pt x="457248" y="561622"/>
                  </a:cubicBezTo>
                  <a:cubicBezTo>
                    <a:pt x="460297" y="559336"/>
                    <a:pt x="463854" y="556541"/>
                    <a:pt x="463981" y="554382"/>
                  </a:cubicBezTo>
                  <a:cubicBezTo>
                    <a:pt x="464108" y="551714"/>
                    <a:pt x="461440" y="547523"/>
                    <a:pt x="458899" y="543712"/>
                  </a:cubicBezTo>
                  <a:cubicBezTo>
                    <a:pt x="457248" y="541171"/>
                    <a:pt x="455724" y="538758"/>
                    <a:pt x="454708" y="536471"/>
                  </a:cubicBezTo>
                  <a:cubicBezTo>
                    <a:pt x="451405" y="528723"/>
                    <a:pt x="455470" y="525166"/>
                    <a:pt x="461694" y="519704"/>
                  </a:cubicBezTo>
                  <a:lnTo>
                    <a:pt x="462329" y="519196"/>
                  </a:lnTo>
                  <a:cubicBezTo>
                    <a:pt x="464997" y="516910"/>
                    <a:pt x="467791" y="516147"/>
                    <a:pt x="470332" y="515385"/>
                  </a:cubicBezTo>
                  <a:cubicBezTo>
                    <a:pt x="472618" y="514750"/>
                    <a:pt x="474651" y="514242"/>
                    <a:pt x="474905" y="511193"/>
                  </a:cubicBezTo>
                  <a:cubicBezTo>
                    <a:pt x="475286" y="507383"/>
                    <a:pt x="473127" y="502683"/>
                    <a:pt x="471348" y="498618"/>
                  </a:cubicBezTo>
                  <a:cubicBezTo>
                    <a:pt x="469316" y="494172"/>
                    <a:pt x="467664" y="490488"/>
                    <a:pt x="468808" y="487313"/>
                  </a:cubicBezTo>
                  <a:cubicBezTo>
                    <a:pt x="470205" y="483629"/>
                    <a:pt x="474524" y="482359"/>
                    <a:pt x="479478" y="480961"/>
                  </a:cubicBezTo>
                  <a:cubicBezTo>
                    <a:pt x="483035" y="479945"/>
                    <a:pt x="486845" y="478802"/>
                    <a:pt x="488750" y="477024"/>
                  </a:cubicBezTo>
                  <a:cubicBezTo>
                    <a:pt x="491037" y="474737"/>
                    <a:pt x="491926" y="466481"/>
                    <a:pt x="492815" y="458478"/>
                  </a:cubicBezTo>
                  <a:cubicBezTo>
                    <a:pt x="493450" y="453016"/>
                    <a:pt x="494086" y="447554"/>
                    <a:pt x="495229" y="443489"/>
                  </a:cubicBezTo>
                  <a:cubicBezTo>
                    <a:pt x="496626" y="438535"/>
                    <a:pt x="499420" y="434216"/>
                    <a:pt x="502723" y="430914"/>
                  </a:cubicBezTo>
                  <a:cubicBezTo>
                    <a:pt x="507042" y="426341"/>
                    <a:pt x="512377" y="423546"/>
                    <a:pt x="515426" y="423165"/>
                  </a:cubicBezTo>
                  <a:cubicBezTo>
                    <a:pt x="517585" y="422911"/>
                    <a:pt x="521904" y="423165"/>
                    <a:pt x="527239" y="423546"/>
                  </a:cubicBezTo>
                  <a:cubicBezTo>
                    <a:pt x="533463" y="423927"/>
                    <a:pt x="541339" y="424435"/>
                    <a:pt x="548198" y="424308"/>
                  </a:cubicBezTo>
                  <a:cubicBezTo>
                    <a:pt x="554295" y="424308"/>
                    <a:pt x="555185" y="422784"/>
                    <a:pt x="555185" y="420879"/>
                  </a:cubicBezTo>
                  <a:cubicBezTo>
                    <a:pt x="555185" y="420117"/>
                    <a:pt x="555185" y="419227"/>
                    <a:pt x="555057" y="418338"/>
                  </a:cubicBezTo>
                  <a:cubicBezTo>
                    <a:pt x="555057" y="417322"/>
                    <a:pt x="554804" y="416306"/>
                    <a:pt x="554804" y="415290"/>
                  </a:cubicBezTo>
                  <a:cubicBezTo>
                    <a:pt x="554676" y="411098"/>
                    <a:pt x="554041" y="335518"/>
                    <a:pt x="553914" y="277086"/>
                  </a:cubicBezTo>
                  <a:cubicBezTo>
                    <a:pt x="553914" y="250665"/>
                    <a:pt x="553914" y="227674"/>
                    <a:pt x="554168" y="216495"/>
                  </a:cubicBezTo>
                  <a:cubicBezTo>
                    <a:pt x="515934" y="196807"/>
                    <a:pt x="162677" y="15034"/>
                    <a:pt x="145275" y="5634"/>
                  </a:cubicBezTo>
                  <a:cubicBezTo>
                    <a:pt x="132192" y="-1353"/>
                    <a:pt x="131048" y="-717"/>
                    <a:pt x="127110" y="1569"/>
                  </a:cubicBezTo>
                  <a:cubicBezTo>
                    <a:pt x="125713" y="2331"/>
                    <a:pt x="124189" y="3220"/>
                    <a:pt x="121902" y="4237"/>
                  </a:cubicBezTo>
                  <a:cubicBezTo>
                    <a:pt x="118345" y="5888"/>
                    <a:pt x="108819" y="10588"/>
                    <a:pt x="97641" y="16177"/>
                  </a:cubicBezTo>
                  <a:cubicBezTo>
                    <a:pt x="92940" y="18463"/>
                    <a:pt x="87987" y="21004"/>
                    <a:pt x="83033" y="23417"/>
                  </a:cubicBezTo>
                  <a:cubicBezTo>
                    <a:pt x="84684" y="27609"/>
                    <a:pt x="87733" y="36628"/>
                    <a:pt x="88622" y="44249"/>
                  </a:cubicBezTo>
                  <a:cubicBezTo>
                    <a:pt x="89384" y="50728"/>
                    <a:pt x="89511" y="58476"/>
                    <a:pt x="89511" y="65717"/>
                  </a:cubicBezTo>
                  <a:cubicBezTo>
                    <a:pt x="89511" y="69527"/>
                    <a:pt x="89638" y="73338"/>
                    <a:pt x="89765" y="76641"/>
                  </a:cubicBezTo>
                  <a:cubicBezTo>
                    <a:pt x="89765" y="79181"/>
                    <a:pt x="89892" y="82103"/>
                    <a:pt x="90019" y="85151"/>
                  </a:cubicBezTo>
                  <a:cubicBezTo>
                    <a:pt x="90146" y="92392"/>
                    <a:pt x="90400" y="100394"/>
                    <a:pt x="91416" y="105857"/>
                  </a:cubicBezTo>
                  <a:cubicBezTo>
                    <a:pt x="92052" y="109286"/>
                    <a:pt x="96370" y="114113"/>
                    <a:pt x="100308" y="118559"/>
                  </a:cubicBezTo>
                  <a:cubicBezTo>
                    <a:pt x="104119" y="122878"/>
                    <a:pt x="107803" y="126943"/>
                    <a:pt x="108819" y="130626"/>
                  </a:cubicBezTo>
                  <a:cubicBezTo>
                    <a:pt x="109835" y="134056"/>
                    <a:pt x="109835" y="136216"/>
                    <a:pt x="109962" y="138629"/>
                  </a:cubicBezTo>
                  <a:cubicBezTo>
                    <a:pt x="109962" y="141043"/>
                    <a:pt x="109962" y="143710"/>
                    <a:pt x="111486" y="148664"/>
                  </a:cubicBezTo>
                  <a:cubicBezTo>
                    <a:pt x="112630" y="152475"/>
                    <a:pt x="116694" y="156286"/>
                    <a:pt x="120505" y="159969"/>
                  </a:cubicBezTo>
                  <a:cubicBezTo>
                    <a:pt x="125459" y="164669"/>
                    <a:pt x="130159" y="168988"/>
                    <a:pt x="129651" y="174450"/>
                  </a:cubicBezTo>
                  <a:cubicBezTo>
                    <a:pt x="129143" y="179912"/>
                    <a:pt x="127872" y="182072"/>
                    <a:pt x="125586" y="186009"/>
                  </a:cubicBezTo>
                  <a:cubicBezTo>
                    <a:pt x="124443" y="188042"/>
                    <a:pt x="122919" y="190582"/>
                    <a:pt x="121140" y="194266"/>
                  </a:cubicBezTo>
                  <a:cubicBezTo>
                    <a:pt x="117964" y="200744"/>
                    <a:pt x="118092" y="208112"/>
                    <a:pt x="118092" y="214209"/>
                  </a:cubicBezTo>
                  <a:cubicBezTo>
                    <a:pt x="118092" y="217639"/>
                    <a:pt x="118092" y="220687"/>
                    <a:pt x="117583" y="223482"/>
                  </a:cubicBezTo>
                  <a:cubicBezTo>
                    <a:pt x="116694" y="228436"/>
                    <a:pt x="114281" y="250792"/>
                    <a:pt x="112502" y="267940"/>
                  </a:cubicBezTo>
                  <a:cubicBezTo>
                    <a:pt x="111740" y="274800"/>
                    <a:pt x="111105" y="280770"/>
                    <a:pt x="110724" y="284327"/>
                  </a:cubicBezTo>
                  <a:cubicBezTo>
                    <a:pt x="109962" y="291567"/>
                    <a:pt x="108819" y="307064"/>
                    <a:pt x="108184" y="320783"/>
                  </a:cubicBezTo>
                  <a:cubicBezTo>
                    <a:pt x="107675" y="332215"/>
                    <a:pt x="107294" y="342504"/>
                    <a:pt x="107675" y="345807"/>
                  </a:cubicBezTo>
                  <a:cubicBezTo>
                    <a:pt x="108184" y="349999"/>
                    <a:pt x="106913" y="355588"/>
                    <a:pt x="104627" y="360796"/>
                  </a:cubicBezTo>
                  <a:cubicBezTo>
                    <a:pt x="102341" y="366004"/>
                    <a:pt x="99038" y="371085"/>
                    <a:pt x="95227" y="374642"/>
                  </a:cubicBezTo>
                  <a:cubicBezTo>
                    <a:pt x="91797" y="377944"/>
                    <a:pt x="82398" y="387598"/>
                    <a:pt x="72617" y="398268"/>
                  </a:cubicBezTo>
                  <a:cubicBezTo>
                    <a:pt x="64106" y="407414"/>
                    <a:pt x="55341" y="417195"/>
                    <a:pt x="49752" y="423927"/>
                  </a:cubicBezTo>
                  <a:cubicBezTo>
                    <a:pt x="42639" y="432438"/>
                    <a:pt x="35398" y="444505"/>
                    <a:pt x="30063" y="453524"/>
                  </a:cubicBezTo>
                  <a:cubicBezTo>
                    <a:pt x="26252" y="459748"/>
                    <a:pt x="23331" y="464829"/>
                    <a:pt x="21426" y="466862"/>
                  </a:cubicBezTo>
                  <a:cubicBezTo>
                    <a:pt x="19393" y="469021"/>
                    <a:pt x="16090" y="473594"/>
                    <a:pt x="12788" y="478548"/>
                  </a:cubicBezTo>
                  <a:cubicBezTo>
                    <a:pt x="9358" y="483629"/>
                    <a:pt x="6055" y="488964"/>
                    <a:pt x="4404" y="492394"/>
                  </a:cubicBezTo>
                  <a:cubicBezTo>
                    <a:pt x="3896" y="493410"/>
                    <a:pt x="3515" y="494172"/>
                    <a:pt x="3007" y="494807"/>
                  </a:cubicBezTo>
                  <a:cubicBezTo>
                    <a:pt x="212" y="499888"/>
                    <a:pt x="-2328" y="504334"/>
                    <a:pt x="3642" y="525928"/>
                  </a:cubicBezTo>
                  <a:cubicBezTo>
                    <a:pt x="9104" y="545617"/>
                    <a:pt x="11136" y="548031"/>
                    <a:pt x="16853" y="554636"/>
                  </a:cubicBezTo>
                </a:path>
              </a:pathLst>
            </a:custGeom>
            <a:solidFill>
              <a:srgbClr val="00B5AD"/>
            </a:solidFill>
            <a:ln w="12700" cap="flat">
              <a:noFill/>
              <a:prstDash val="solid"/>
              <a:miter/>
            </a:ln>
          </p:spPr>
          <p:txBody>
            <a:bodyPr rtlCol="0" anchor="ctr"/>
            <a:lstStyle/>
            <a:p>
              <a:endParaRPr lang="en-GB"/>
            </a:p>
          </p:txBody>
        </p:sp>
        <p:sp>
          <p:nvSpPr>
            <p:cNvPr id="1520" name="Freeform: Shape 1519">
              <a:extLst>
                <a:ext uri="{FF2B5EF4-FFF2-40B4-BE49-F238E27FC236}">
                  <a16:creationId xmlns:a16="http://schemas.microsoft.com/office/drawing/2014/main" id="{61BAFFCA-D80D-149E-8D95-D29BA0A9FC44}"/>
                </a:ext>
              </a:extLst>
            </p:cNvPr>
            <p:cNvSpPr/>
            <p:nvPr/>
          </p:nvSpPr>
          <p:spPr>
            <a:xfrm>
              <a:off x="3941472" y="3044398"/>
              <a:ext cx="135427" cy="161037"/>
            </a:xfrm>
            <a:custGeom>
              <a:avLst/>
              <a:gdLst>
                <a:gd name="connsiteX0" fmla="*/ 112220 w 135427"/>
                <a:gd name="connsiteY0" fmla="*/ 129662 h 161037"/>
                <a:gd name="connsiteX1" fmla="*/ 112220 w 135427"/>
                <a:gd name="connsiteY1" fmla="*/ 129662 h 161037"/>
                <a:gd name="connsiteX2" fmla="*/ 113109 w 135427"/>
                <a:gd name="connsiteY2" fmla="*/ 128773 h 161037"/>
                <a:gd name="connsiteX3" fmla="*/ 130892 w 135427"/>
                <a:gd name="connsiteY3" fmla="*/ 105527 h 161037"/>
                <a:gd name="connsiteX4" fmla="*/ 132544 w 135427"/>
                <a:gd name="connsiteY4" fmla="*/ 92190 h 161037"/>
                <a:gd name="connsiteX5" fmla="*/ 135338 w 135427"/>
                <a:gd name="connsiteY5" fmla="*/ 67801 h 161037"/>
                <a:gd name="connsiteX6" fmla="*/ 130003 w 135427"/>
                <a:gd name="connsiteY6" fmla="*/ 49255 h 161037"/>
                <a:gd name="connsiteX7" fmla="*/ 126192 w 135427"/>
                <a:gd name="connsiteY7" fmla="*/ 44428 h 161037"/>
                <a:gd name="connsiteX8" fmla="*/ 121365 w 135427"/>
                <a:gd name="connsiteY8" fmla="*/ 38331 h 161037"/>
                <a:gd name="connsiteX9" fmla="*/ 110314 w 135427"/>
                <a:gd name="connsiteY9" fmla="*/ 19786 h 161037"/>
                <a:gd name="connsiteX10" fmla="*/ 105996 w 135427"/>
                <a:gd name="connsiteY10" fmla="*/ 10386 h 161037"/>
                <a:gd name="connsiteX11" fmla="*/ 103836 w 135427"/>
                <a:gd name="connsiteY11" fmla="*/ 6067 h 161037"/>
                <a:gd name="connsiteX12" fmla="*/ 99517 w 135427"/>
                <a:gd name="connsiteY12" fmla="*/ 3018 h 161037"/>
                <a:gd name="connsiteX13" fmla="*/ 99517 w 135427"/>
                <a:gd name="connsiteY13" fmla="*/ 3018 h 161037"/>
                <a:gd name="connsiteX14" fmla="*/ 97739 w 135427"/>
                <a:gd name="connsiteY14" fmla="*/ 2002 h 161037"/>
                <a:gd name="connsiteX15" fmla="*/ 97739 w 135427"/>
                <a:gd name="connsiteY15" fmla="*/ 2002 h 161037"/>
                <a:gd name="connsiteX16" fmla="*/ 87958 w 135427"/>
                <a:gd name="connsiteY16" fmla="*/ 1240 h 161037"/>
                <a:gd name="connsiteX17" fmla="*/ 74874 w 135427"/>
                <a:gd name="connsiteY17" fmla="*/ 5178 h 161037"/>
                <a:gd name="connsiteX18" fmla="*/ 51248 w 135427"/>
                <a:gd name="connsiteY18" fmla="*/ 7083 h 161037"/>
                <a:gd name="connsiteX19" fmla="*/ 44007 w 135427"/>
                <a:gd name="connsiteY19" fmla="*/ 6702 h 161037"/>
                <a:gd name="connsiteX20" fmla="*/ 33337 w 135427"/>
                <a:gd name="connsiteY20" fmla="*/ 12418 h 161037"/>
                <a:gd name="connsiteX21" fmla="*/ 29781 w 135427"/>
                <a:gd name="connsiteY21" fmla="*/ 16610 h 161037"/>
                <a:gd name="connsiteX22" fmla="*/ 22413 w 135427"/>
                <a:gd name="connsiteY22" fmla="*/ 25629 h 161037"/>
                <a:gd name="connsiteX23" fmla="*/ 15935 w 135427"/>
                <a:gd name="connsiteY23" fmla="*/ 38585 h 161037"/>
                <a:gd name="connsiteX24" fmla="*/ 4248 w 135427"/>
                <a:gd name="connsiteY24" fmla="*/ 50399 h 161037"/>
                <a:gd name="connsiteX25" fmla="*/ 3740 w 135427"/>
                <a:gd name="connsiteY25" fmla="*/ 52050 h 161037"/>
                <a:gd name="connsiteX26" fmla="*/ 311 w 135427"/>
                <a:gd name="connsiteY26" fmla="*/ 61958 h 161037"/>
                <a:gd name="connsiteX27" fmla="*/ 4502 w 135427"/>
                <a:gd name="connsiteY27" fmla="*/ 67674 h 161037"/>
                <a:gd name="connsiteX28" fmla="*/ 13902 w 135427"/>
                <a:gd name="connsiteY28" fmla="*/ 68309 h 161037"/>
                <a:gd name="connsiteX29" fmla="*/ 8567 w 135427"/>
                <a:gd name="connsiteY29" fmla="*/ 77201 h 161037"/>
                <a:gd name="connsiteX30" fmla="*/ 3232 w 135427"/>
                <a:gd name="connsiteY30" fmla="*/ 84695 h 161037"/>
                <a:gd name="connsiteX31" fmla="*/ 10727 w 135427"/>
                <a:gd name="connsiteY31" fmla="*/ 95238 h 161037"/>
                <a:gd name="connsiteX32" fmla="*/ 13394 w 135427"/>
                <a:gd name="connsiteY32" fmla="*/ 106925 h 161037"/>
                <a:gd name="connsiteX33" fmla="*/ 15553 w 135427"/>
                <a:gd name="connsiteY33" fmla="*/ 112895 h 161037"/>
                <a:gd name="connsiteX34" fmla="*/ 24318 w 135427"/>
                <a:gd name="connsiteY34" fmla="*/ 114038 h 161037"/>
                <a:gd name="connsiteX35" fmla="*/ 31305 w 135427"/>
                <a:gd name="connsiteY35" fmla="*/ 116579 h 161037"/>
                <a:gd name="connsiteX36" fmla="*/ 36005 w 135427"/>
                <a:gd name="connsiteY36" fmla="*/ 122422 h 161037"/>
                <a:gd name="connsiteX37" fmla="*/ 41975 w 135427"/>
                <a:gd name="connsiteY37" fmla="*/ 123692 h 161037"/>
                <a:gd name="connsiteX38" fmla="*/ 39688 w 135427"/>
                <a:gd name="connsiteY38" fmla="*/ 131313 h 161037"/>
                <a:gd name="connsiteX39" fmla="*/ 32321 w 135427"/>
                <a:gd name="connsiteY39" fmla="*/ 129154 h 161037"/>
                <a:gd name="connsiteX40" fmla="*/ 17713 w 135427"/>
                <a:gd name="connsiteY40" fmla="*/ 124200 h 161037"/>
                <a:gd name="connsiteX41" fmla="*/ 28129 w 135427"/>
                <a:gd name="connsiteY41" fmla="*/ 132838 h 161037"/>
                <a:gd name="connsiteX42" fmla="*/ 44769 w 135427"/>
                <a:gd name="connsiteY42" fmla="*/ 140459 h 161037"/>
                <a:gd name="connsiteX43" fmla="*/ 64458 w 135427"/>
                <a:gd name="connsiteY43" fmla="*/ 148335 h 161037"/>
                <a:gd name="connsiteX44" fmla="*/ 81860 w 135427"/>
                <a:gd name="connsiteY44" fmla="*/ 161037 h 161037"/>
                <a:gd name="connsiteX45" fmla="*/ 112220 w 135427"/>
                <a:gd name="connsiteY45" fmla="*/ 129408 h 16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427" h="161037">
                  <a:moveTo>
                    <a:pt x="112220" y="129662"/>
                  </a:moveTo>
                  <a:lnTo>
                    <a:pt x="112220" y="129662"/>
                  </a:lnTo>
                  <a:lnTo>
                    <a:pt x="113109" y="128773"/>
                  </a:lnTo>
                  <a:cubicBezTo>
                    <a:pt x="122255" y="119881"/>
                    <a:pt x="130765" y="111498"/>
                    <a:pt x="130892" y="105527"/>
                  </a:cubicBezTo>
                  <a:cubicBezTo>
                    <a:pt x="130892" y="101971"/>
                    <a:pt x="131654" y="97525"/>
                    <a:pt x="132544" y="92190"/>
                  </a:cubicBezTo>
                  <a:cubicBezTo>
                    <a:pt x="133560" y="85076"/>
                    <a:pt x="134957" y="76439"/>
                    <a:pt x="135338" y="67801"/>
                  </a:cubicBezTo>
                  <a:cubicBezTo>
                    <a:pt x="135846" y="56369"/>
                    <a:pt x="134195" y="54463"/>
                    <a:pt x="130003" y="49255"/>
                  </a:cubicBezTo>
                  <a:cubicBezTo>
                    <a:pt x="128860" y="47858"/>
                    <a:pt x="127590" y="46334"/>
                    <a:pt x="126192" y="44428"/>
                  </a:cubicBezTo>
                  <a:cubicBezTo>
                    <a:pt x="124160" y="41634"/>
                    <a:pt x="122636" y="39855"/>
                    <a:pt x="121365" y="38331"/>
                  </a:cubicBezTo>
                  <a:cubicBezTo>
                    <a:pt x="117936" y="34266"/>
                    <a:pt x="116285" y="32234"/>
                    <a:pt x="110314" y="19786"/>
                  </a:cubicBezTo>
                  <a:cubicBezTo>
                    <a:pt x="108282" y="15594"/>
                    <a:pt x="107012" y="12545"/>
                    <a:pt x="105996" y="10386"/>
                  </a:cubicBezTo>
                  <a:cubicBezTo>
                    <a:pt x="104979" y="8099"/>
                    <a:pt x="104471" y="6829"/>
                    <a:pt x="103836" y="6067"/>
                  </a:cubicBezTo>
                  <a:cubicBezTo>
                    <a:pt x="103201" y="5178"/>
                    <a:pt x="102185" y="4543"/>
                    <a:pt x="99517" y="3018"/>
                  </a:cubicBezTo>
                  <a:lnTo>
                    <a:pt x="99517" y="3018"/>
                  </a:lnTo>
                  <a:cubicBezTo>
                    <a:pt x="99517" y="3018"/>
                    <a:pt x="97739" y="2002"/>
                    <a:pt x="97739" y="2002"/>
                  </a:cubicBezTo>
                  <a:lnTo>
                    <a:pt x="97739" y="2002"/>
                  </a:lnTo>
                  <a:cubicBezTo>
                    <a:pt x="93039" y="-792"/>
                    <a:pt x="91768" y="-284"/>
                    <a:pt x="87958" y="1240"/>
                  </a:cubicBezTo>
                  <a:cubicBezTo>
                    <a:pt x="85036" y="2383"/>
                    <a:pt x="81098" y="3907"/>
                    <a:pt x="74874" y="5178"/>
                  </a:cubicBezTo>
                  <a:cubicBezTo>
                    <a:pt x="62299" y="7972"/>
                    <a:pt x="57091" y="7591"/>
                    <a:pt x="51248" y="7083"/>
                  </a:cubicBezTo>
                  <a:cubicBezTo>
                    <a:pt x="49088" y="6956"/>
                    <a:pt x="46802" y="6702"/>
                    <a:pt x="44007" y="6702"/>
                  </a:cubicBezTo>
                  <a:cubicBezTo>
                    <a:pt x="37783" y="6702"/>
                    <a:pt x="35751" y="9242"/>
                    <a:pt x="33337" y="12418"/>
                  </a:cubicBezTo>
                  <a:cubicBezTo>
                    <a:pt x="32321" y="13688"/>
                    <a:pt x="31305" y="15086"/>
                    <a:pt x="29781" y="16610"/>
                  </a:cubicBezTo>
                  <a:cubicBezTo>
                    <a:pt x="27240" y="19278"/>
                    <a:pt x="24699" y="22199"/>
                    <a:pt x="22413" y="25629"/>
                  </a:cubicBezTo>
                  <a:cubicBezTo>
                    <a:pt x="20127" y="29185"/>
                    <a:pt x="17967" y="33250"/>
                    <a:pt x="15935" y="38585"/>
                  </a:cubicBezTo>
                  <a:cubicBezTo>
                    <a:pt x="13267" y="45826"/>
                    <a:pt x="9202" y="48747"/>
                    <a:pt x="4248" y="50399"/>
                  </a:cubicBezTo>
                  <a:cubicBezTo>
                    <a:pt x="4248" y="50907"/>
                    <a:pt x="4248" y="51415"/>
                    <a:pt x="3740" y="52050"/>
                  </a:cubicBezTo>
                  <a:cubicBezTo>
                    <a:pt x="1962" y="54463"/>
                    <a:pt x="-960" y="58655"/>
                    <a:pt x="311" y="61958"/>
                  </a:cubicBezTo>
                  <a:cubicBezTo>
                    <a:pt x="1581" y="65260"/>
                    <a:pt x="-579" y="66658"/>
                    <a:pt x="4502" y="67674"/>
                  </a:cubicBezTo>
                  <a:cubicBezTo>
                    <a:pt x="9584" y="68690"/>
                    <a:pt x="13521" y="65896"/>
                    <a:pt x="13902" y="68309"/>
                  </a:cubicBezTo>
                  <a:cubicBezTo>
                    <a:pt x="14410" y="70722"/>
                    <a:pt x="10981" y="74787"/>
                    <a:pt x="8567" y="77201"/>
                  </a:cubicBezTo>
                  <a:cubicBezTo>
                    <a:pt x="6154" y="79614"/>
                    <a:pt x="1581" y="80631"/>
                    <a:pt x="3232" y="84695"/>
                  </a:cubicBezTo>
                  <a:cubicBezTo>
                    <a:pt x="4883" y="88760"/>
                    <a:pt x="8821" y="92952"/>
                    <a:pt x="10727" y="95238"/>
                  </a:cubicBezTo>
                  <a:cubicBezTo>
                    <a:pt x="12632" y="97525"/>
                    <a:pt x="13394" y="103495"/>
                    <a:pt x="13394" y="106925"/>
                  </a:cubicBezTo>
                  <a:cubicBezTo>
                    <a:pt x="13394" y="110354"/>
                    <a:pt x="12124" y="111752"/>
                    <a:pt x="15553" y="112895"/>
                  </a:cubicBezTo>
                  <a:cubicBezTo>
                    <a:pt x="18983" y="114038"/>
                    <a:pt x="22032" y="114165"/>
                    <a:pt x="24318" y="114038"/>
                  </a:cubicBezTo>
                  <a:cubicBezTo>
                    <a:pt x="26605" y="113911"/>
                    <a:pt x="29526" y="114165"/>
                    <a:pt x="31305" y="116579"/>
                  </a:cubicBezTo>
                  <a:cubicBezTo>
                    <a:pt x="33083" y="118992"/>
                    <a:pt x="32956" y="122295"/>
                    <a:pt x="36005" y="122422"/>
                  </a:cubicBezTo>
                  <a:cubicBezTo>
                    <a:pt x="39053" y="122549"/>
                    <a:pt x="41594" y="120135"/>
                    <a:pt x="41975" y="123692"/>
                  </a:cubicBezTo>
                  <a:cubicBezTo>
                    <a:pt x="42483" y="127249"/>
                    <a:pt x="41467" y="130424"/>
                    <a:pt x="39688" y="131313"/>
                  </a:cubicBezTo>
                  <a:cubicBezTo>
                    <a:pt x="37910" y="132330"/>
                    <a:pt x="34861" y="130678"/>
                    <a:pt x="32321" y="129154"/>
                  </a:cubicBezTo>
                  <a:cubicBezTo>
                    <a:pt x="29907" y="127630"/>
                    <a:pt x="16697" y="120898"/>
                    <a:pt x="17713" y="124200"/>
                  </a:cubicBezTo>
                  <a:cubicBezTo>
                    <a:pt x="18729" y="127630"/>
                    <a:pt x="23429" y="128900"/>
                    <a:pt x="28129" y="132838"/>
                  </a:cubicBezTo>
                  <a:cubicBezTo>
                    <a:pt x="32829" y="136776"/>
                    <a:pt x="40958" y="138554"/>
                    <a:pt x="44769" y="140459"/>
                  </a:cubicBezTo>
                  <a:cubicBezTo>
                    <a:pt x="48453" y="142365"/>
                    <a:pt x="44642" y="134997"/>
                    <a:pt x="64458" y="148335"/>
                  </a:cubicBezTo>
                  <a:cubicBezTo>
                    <a:pt x="73604" y="154432"/>
                    <a:pt x="78558" y="158243"/>
                    <a:pt x="81860" y="161037"/>
                  </a:cubicBezTo>
                  <a:cubicBezTo>
                    <a:pt x="90371" y="152019"/>
                    <a:pt x="105360" y="136140"/>
                    <a:pt x="112220" y="129408"/>
                  </a:cubicBezTo>
                </a:path>
              </a:pathLst>
            </a:custGeom>
            <a:solidFill>
              <a:srgbClr val="00B5AD"/>
            </a:solidFill>
            <a:ln w="12700" cap="flat">
              <a:noFill/>
              <a:prstDash val="solid"/>
              <a:miter/>
            </a:ln>
          </p:spPr>
          <p:txBody>
            <a:bodyPr rtlCol="0" anchor="ctr"/>
            <a:lstStyle/>
            <a:p>
              <a:endParaRPr lang="en-GB"/>
            </a:p>
          </p:txBody>
        </p:sp>
        <p:sp>
          <p:nvSpPr>
            <p:cNvPr id="1521" name="Freeform: Shape 1520">
              <a:extLst>
                <a:ext uri="{FF2B5EF4-FFF2-40B4-BE49-F238E27FC236}">
                  <a16:creationId xmlns:a16="http://schemas.microsoft.com/office/drawing/2014/main" id="{DD261955-529A-C291-5DC7-35CD0A2F6871}"/>
                </a:ext>
              </a:extLst>
            </p:cNvPr>
            <p:cNvSpPr/>
            <p:nvPr/>
          </p:nvSpPr>
          <p:spPr>
            <a:xfrm>
              <a:off x="4661082" y="2293015"/>
              <a:ext cx="837014" cy="645413"/>
            </a:xfrm>
            <a:custGeom>
              <a:avLst/>
              <a:gdLst>
                <a:gd name="connsiteX0" fmla="*/ 712145 w 837014"/>
                <a:gd name="connsiteY0" fmla="*/ 498065 h 645413"/>
                <a:gd name="connsiteX1" fmla="*/ 721037 w 837014"/>
                <a:gd name="connsiteY1" fmla="*/ 483457 h 645413"/>
                <a:gd name="connsiteX2" fmla="*/ 730437 w 837014"/>
                <a:gd name="connsiteY2" fmla="*/ 470882 h 645413"/>
                <a:gd name="connsiteX3" fmla="*/ 738185 w 837014"/>
                <a:gd name="connsiteY3" fmla="*/ 458687 h 645413"/>
                <a:gd name="connsiteX4" fmla="*/ 758637 w 837014"/>
                <a:gd name="connsiteY4" fmla="*/ 428201 h 645413"/>
                <a:gd name="connsiteX5" fmla="*/ 781755 w 837014"/>
                <a:gd name="connsiteY5" fmla="*/ 402288 h 645413"/>
                <a:gd name="connsiteX6" fmla="*/ 804747 w 837014"/>
                <a:gd name="connsiteY6" fmla="*/ 378280 h 645413"/>
                <a:gd name="connsiteX7" fmla="*/ 812495 w 837014"/>
                <a:gd name="connsiteY7" fmla="*/ 366721 h 645413"/>
                <a:gd name="connsiteX8" fmla="*/ 815036 w 837014"/>
                <a:gd name="connsiteY8" fmla="*/ 355289 h 645413"/>
                <a:gd name="connsiteX9" fmla="*/ 815544 w 837014"/>
                <a:gd name="connsiteY9" fmla="*/ 329249 h 645413"/>
                <a:gd name="connsiteX10" fmla="*/ 818084 w 837014"/>
                <a:gd name="connsiteY10" fmla="*/ 292284 h 645413"/>
                <a:gd name="connsiteX11" fmla="*/ 819862 w 837014"/>
                <a:gd name="connsiteY11" fmla="*/ 275898 h 645413"/>
                <a:gd name="connsiteX12" fmla="*/ 825070 w 837014"/>
                <a:gd name="connsiteY12" fmla="*/ 230931 h 645413"/>
                <a:gd name="connsiteX13" fmla="*/ 825452 w 837014"/>
                <a:gd name="connsiteY13" fmla="*/ 222929 h 645413"/>
                <a:gd name="connsiteX14" fmla="*/ 829135 w 837014"/>
                <a:gd name="connsiteY14" fmla="*/ 200064 h 645413"/>
                <a:gd name="connsiteX15" fmla="*/ 833835 w 837014"/>
                <a:gd name="connsiteY15" fmla="*/ 191300 h 645413"/>
                <a:gd name="connsiteX16" fmla="*/ 837011 w 837014"/>
                <a:gd name="connsiteY16" fmla="*/ 182662 h 645413"/>
                <a:gd name="connsiteX17" fmla="*/ 830025 w 837014"/>
                <a:gd name="connsiteY17" fmla="*/ 173770 h 645413"/>
                <a:gd name="connsiteX18" fmla="*/ 819100 w 837014"/>
                <a:gd name="connsiteY18" fmla="*/ 159416 h 645413"/>
                <a:gd name="connsiteX19" fmla="*/ 817322 w 837014"/>
                <a:gd name="connsiteY19" fmla="*/ 147603 h 645413"/>
                <a:gd name="connsiteX20" fmla="*/ 816433 w 837014"/>
                <a:gd name="connsiteY20" fmla="*/ 141379 h 645413"/>
                <a:gd name="connsiteX21" fmla="*/ 809320 w 837014"/>
                <a:gd name="connsiteY21" fmla="*/ 131979 h 645413"/>
                <a:gd name="connsiteX22" fmla="*/ 798777 w 837014"/>
                <a:gd name="connsiteY22" fmla="*/ 115847 h 645413"/>
                <a:gd name="connsiteX23" fmla="*/ 797252 w 837014"/>
                <a:gd name="connsiteY23" fmla="*/ 93998 h 645413"/>
                <a:gd name="connsiteX24" fmla="*/ 796998 w 837014"/>
                <a:gd name="connsiteY24" fmla="*/ 85615 h 645413"/>
                <a:gd name="connsiteX25" fmla="*/ 796744 w 837014"/>
                <a:gd name="connsiteY25" fmla="*/ 74436 h 645413"/>
                <a:gd name="connsiteX26" fmla="*/ 795855 w 837014"/>
                <a:gd name="connsiteY26" fmla="*/ 53604 h 645413"/>
                <a:gd name="connsiteX27" fmla="*/ 790901 w 837014"/>
                <a:gd name="connsiteY27" fmla="*/ 35059 h 645413"/>
                <a:gd name="connsiteX28" fmla="*/ 760415 w 837014"/>
                <a:gd name="connsiteY28" fmla="*/ 49286 h 645413"/>
                <a:gd name="connsiteX29" fmla="*/ 740091 w 837014"/>
                <a:gd name="connsiteY29" fmla="*/ 43061 h 645413"/>
                <a:gd name="connsiteX30" fmla="*/ 736407 w 837014"/>
                <a:gd name="connsiteY30" fmla="*/ 39124 h 645413"/>
                <a:gd name="connsiteX31" fmla="*/ 720148 w 837014"/>
                <a:gd name="connsiteY31" fmla="*/ 26294 h 645413"/>
                <a:gd name="connsiteX32" fmla="*/ 701729 w 837014"/>
                <a:gd name="connsiteY32" fmla="*/ 17910 h 645413"/>
                <a:gd name="connsiteX33" fmla="*/ 674038 w 837014"/>
                <a:gd name="connsiteY33" fmla="*/ 11940 h 645413"/>
                <a:gd name="connsiteX34" fmla="*/ 634787 w 837014"/>
                <a:gd name="connsiteY34" fmla="*/ 2922 h 645413"/>
                <a:gd name="connsiteX35" fmla="*/ 628436 w 837014"/>
                <a:gd name="connsiteY35" fmla="*/ 0 h 645413"/>
                <a:gd name="connsiteX36" fmla="*/ 395218 w 837014"/>
                <a:gd name="connsiteY36" fmla="*/ 145189 h 645413"/>
                <a:gd name="connsiteX37" fmla="*/ 363208 w 837014"/>
                <a:gd name="connsiteY37" fmla="*/ 171484 h 645413"/>
                <a:gd name="connsiteX38" fmla="*/ 311890 w 837014"/>
                <a:gd name="connsiteY38" fmla="*/ 218102 h 645413"/>
                <a:gd name="connsiteX39" fmla="*/ 279752 w 837014"/>
                <a:gd name="connsiteY39" fmla="*/ 232710 h 645413"/>
                <a:gd name="connsiteX40" fmla="*/ 216113 w 837014"/>
                <a:gd name="connsiteY40" fmla="*/ 249858 h 645413"/>
                <a:gd name="connsiteX41" fmla="*/ 216113 w 837014"/>
                <a:gd name="connsiteY41" fmla="*/ 332805 h 645413"/>
                <a:gd name="connsiteX42" fmla="*/ 214334 w 837014"/>
                <a:gd name="connsiteY42" fmla="*/ 364308 h 645413"/>
                <a:gd name="connsiteX43" fmla="*/ 209635 w 837014"/>
                <a:gd name="connsiteY43" fmla="*/ 407623 h 645413"/>
                <a:gd name="connsiteX44" fmla="*/ 198075 w 837014"/>
                <a:gd name="connsiteY44" fmla="*/ 430742 h 645413"/>
                <a:gd name="connsiteX45" fmla="*/ 175846 w 837014"/>
                <a:gd name="connsiteY45" fmla="*/ 455258 h 645413"/>
                <a:gd name="connsiteX46" fmla="*/ 160222 w 837014"/>
                <a:gd name="connsiteY46" fmla="*/ 458814 h 645413"/>
                <a:gd name="connsiteX47" fmla="*/ 150568 w 837014"/>
                <a:gd name="connsiteY47" fmla="*/ 458814 h 645413"/>
                <a:gd name="connsiteX48" fmla="*/ 103060 w 837014"/>
                <a:gd name="connsiteY48" fmla="*/ 459830 h 645413"/>
                <a:gd name="connsiteX49" fmla="*/ 70034 w 837014"/>
                <a:gd name="connsiteY49" fmla="*/ 460338 h 645413"/>
                <a:gd name="connsiteX50" fmla="*/ 49583 w 837014"/>
                <a:gd name="connsiteY50" fmla="*/ 463006 h 645413"/>
                <a:gd name="connsiteX51" fmla="*/ 30402 w 837014"/>
                <a:gd name="connsiteY51" fmla="*/ 468214 h 645413"/>
                <a:gd name="connsiteX52" fmla="*/ 7538 w 837014"/>
                <a:gd name="connsiteY52" fmla="*/ 478376 h 645413"/>
                <a:gd name="connsiteX53" fmla="*/ 7538 w 837014"/>
                <a:gd name="connsiteY53" fmla="*/ 478376 h 645413"/>
                <a:gd name="connsiteX54" fmla="*/ 297 w 837014"/>
                <a:gd name="connsiteY54" fmla="*/ 483838 h 645413"/>
                <a:gd name="connsiteX55" fmla="*/ 805 w 837014"/>
                <a:gd name="connsiteY55" fmla="*/ 495398 h 645413"/>
                <a:gd name="connsiteX56" fmla="*/ 4235 w 837014"/>
                <a:gd name="connsiteY56" fmla="*/ 504924 h 645413"/>
                <a:gd name="connsiteX57" fmla="*/ 6521 w 837014"/>
                <a:gd name="connsiteY57" fmla="*/ 508100 h 645413"/>
                <a:gd name="connsiteX58" fmla="*/ 14397 w 837014"/>
                <a:gd name="connsiteY58" fmla="*/ 523978 h 645413"/>
                <a:gd name="connsiteX59" fmla="*/ 16556 w 837014"/>
                <a:gd name="connsiteY59" fmla="*/ 531854 h 645413"/>
                <a:gd name="connsiteX60" fmla="*/ 21637 w 837014"/>
                <a:gd name="connsiteY60" fmla="*/ 542778 h 645413"/>
                <a:gd name="connsiteX61" fmla="*/ 28370 w 837014"/>
                <a:gd name="connsiteY61" fmla="*/ 544937 h 645413"/>
                <a:gd name="connsiteX62" fmla="*/ 39929 w 837014"/>
                <a:gd name="connsiteY62" fmla="*/ 549002 h 645413"/>
                <a:gd name="connsiteX63" fmla="*/ 48313 w 837014"/>
                <a:gd name="connsiteY63" fmla="*/ 557131 h 645413"/>
                <a:gd name="connsiteX64" fmla="*/ 46407 w 837014"/>
                <a:gd name="connsiteY64" fmla="*/ 568437 h 645413"/>
                <a:gd name="connsiteX65" fmla="*/ 43105 w 837014"/>
                <a:gd name="connsiteY65" fmla="*/ 572121 h 645413"/>
                <a:gd name="connsiteX66" fmla="*/ 45137 w 837014"/>
                <a:gd name="connsiteY66" fmla="*/ 577710 h 645413"/>
                <a:gd name="connsiteX67" fmla="*/ 55045 w 837014"/>
                <a:gd name="connsiteY67" fmla="*/ 586601 h 645413"/>
                <a:gd name="connsiteX68" fmla="*/ 62032 w 837014"/>
                <a:gd name="connsiteY68" fmla="*/ 590793 h 645413"/>
                <a:gd name="connsiteX69" fmla="*/ 66858 w 837014"/>
                <a:gd name="connsiteY69" fmla="*/ 593969 h 645413"/>
                <a:gd name="connsiteX70" fmla="*/ 80069 w 837014"/>
                <a:gd name="connsiteY70" fmla="*/ 598542 h 645413"/>
                <a:gd name="connsiteX71" fmla="*/ 92263 w 837014"/>
                <a:gd name="connsiteY71" fmla="*/ 598034 h 645413"/>
                <a:gd name="connsiteX72" fmla="*/ 99250 w 837014"/>
                <a:gd name="connsiteY72" fmla="*/ 597653 h 645413"/>
                <a:gd name="connsiteX73" fmla="*/ 106998 w 837014"/>
                <a:gd name="connsiteY73" fmla="*/ 602988 h 645413"/>
                <a:gd name="connsiteX74" fmla="*/ 109158 w 837014"/>
                <a:gd name="connsiteY74" fmla="*/ 612896 h 645413"/>
                <a:gd name="connsiteX75" fmla="*/ 105601 w 837014"/>
                <a:gd name="connsiteY75" fmla="*/ 620771 h 645413"/>
                <a:gd name="connsiteX76" fmla="*/ 104458 w 837014"/>
                <a:gd name="connsiteY76" fmla="*/ 626233 h 645413"/>
                <a:gd name="connsiteX77" fmla="*/ 104712 w 837014"/>
                <a:gd name="connsiteY77" fmla="*/ 626741 h 645413"/>
                <a:gd name="connsiteX78" fmla="*/ 115636 w 837014"/>
                <a:gd name="connsiteY78" fmla="*/ 621533 h 645413"/>
                <a:gd name="connsiteX79" fmla="*/ 126052 w 837014"/>
                <a:gd name="connsiteY79" fmla="*/ 616579 h 645413"/>
                <a:gd name="connsiteX80" fmla="*/ 143709 w 837014"/>
                <a:gd name="connsiteY80" fmla="*/ 619247 h 645413"/>
                <a:gd name="connsiteX81" fmla="*/ 146249 w 837014"/>
                <a:gd name="connsiteY81" fmla="*/ 621660 h 645413"/>
                <a:gd name="connsiteX82" fmla="*/ 146249 w 837014"/>
                <a:gd name="connsiteY82" fmla="*/ 621660 h 645413"/>
                <a:gd name="connsiteX83" fmla="*/ 175465 w 837014"/>
                <a:gd name="connsiteY83" fmla="*/ 645414 h 645413"/>
                <a:gd name="connsiteX84" fmla="*/ 176227 w 837014"/>
                <a:gd name="connsiteY84" fmla="*/ 641603 h 645413"/>
                <a:gd name="connsiteX85" fmla="*/ 179149 w 837014"/>
                <a:gd name="connsiteY85" fmla="*/ 625471 h 645413"/>
                <a:gd name="connsiteX86" fmla="*/ 186516 w 837014"/>
                <a:gd name="connsiteY86" fmla="*/ 599177 h 645413"/>
                <a:gd name="connsiteX87" fmla="*/ 195789 w 837014"/>
                <a:gd name="connsiteY87" fmla="*/ 586474 h 645413"/>
                <a:gd name="connsiteX88" fmla="*/ 202775 w 837014"/>
                <a:gd name="connsiteY88" fmla="*/ 574026 h 645413"/>
                <a:gd name="connsiteX89" fmla="*/ 203664 w 837014"/>
                <a:gd name="connsiteY89" fmla="*/ 565769 h 645413"/>
                <a:gd name="connsiteX90" fmla="*/ 217510 w 837014"/>
                <a:gd name="connsiteY90" fmla="*/ 547732 h 645413"/>
                <a:gd name="connsiteX91" fmla="*/ 243042 w 837014"/>
                <a:gd name="connsiteY91" fmla="*/ 537062 h 645413"/>
                <a:gd name="connsiteX92" fmla="*/ 272512 w 837014"/>
                <a:gd name="connsiteY92" fmla="*/ 533378 h 645413"/>
                <a:gd name="connsiteX93" fmla="*/ 284071 w 837014"/>
                <a:gd name="connsiteY93" fmla="*/ 533251 h 645413"/>
                <a:gd name="connsiteX94" fmla="*/ 317733 w 837014"/>
                <a:gd name="connsiteY94" fmla="*/ 540110 h 645413"/>
                <a:gd name="connsiteX95" fmla="*/ 340724 w 837014"/>
                <a:gd name="connsiteY95" fmla="*/ 560180 h 645413"/>
                <a:gd name="connsiteX96" fmla="*/ 355205 w 837014"/>
                <a:gd name="connsiteY96" fmla="*/ 573137 h 645413"/>
                <a:gd name="connsiteX97" fmla="*/ 367654 w 837014"/>
                <a:gd name="connsiteY97" fmla="*/ 575677 h 645413"/>
                <a:gd name="connsiteX98" fmla="*/ 385691 w 837014"/>
                <a:gd name="connsiteY98" fmla="*/ 569453 h 645413"/>
                <a:gd name="connsiteX99" fmla="*/ 408810 w 837014"/>
                <a:gd name="connsiteY99" fmla="*/ 565515 h 645413"/>
                <a:gd name="connsiteX100" fmla="*/ 433325 w 837014"/>
                <a:gd name="connsiteY100" fmla="*/ 571104 h 645413"/>
                <a:gd name="connsiteX101" fmla="*/ 440439 w 837014"/>
                <a:gd name="connsiteY101" fmla="*/ 574915 h 645413"/>
                <a:gd name="connsiteX102" fmla="*/ 467114 w 837014"/>
                <a:gd name="connsiteY102" fmla="*/ 585077 h 645413"/>
                <a:gd name="connsiteX103" fmla="*/ 474736 w 837014"/>
                <a:gd name="connsiteY103" fmla="*/ 586601 h 645413"/>
                <a:gd name="connsiteX104" fmla="*/ 501284 w 837014"/>
                <a:gd name="connsiteY104" fmla="*/ 586601 h 645413"/>
                <a:gd name="connsiteX105" fmla="*/ 520719 w 837014"/>
                <a:gd name="connsiteY105" fmla="*/ 576185 h 645413"/>
                <a:gd name="connsiteX106" fmla="*/ 546759 w 837014"/>
                <a:gd name="connsiteY106" fmla="*/ 563102 h 645413"/>
                <a:gd name="connsiteX107" fmla="*/ 579277 w 837014"/>
                <a:gd name="connsiteY107" fmla="*/ 558275 h 645413"/>
                <a:gd name="connsiteX108" fmla="*/ 604682 w 837014"/>
                <a:gd name="connsiteY108" fmla="*/ 559799 h 645413"/>
                <a:gd name="connsiteX109" fmla="*/ 622466 w 837014"/>
                <a:gd name="connsiteY109" fmla="*/ 567167 h 645413"/>
                <a:gd name="connsiteX110" fmla="*/ 643298 w 837014"/>
                <a:gd name="connsiteY110" fmla="*/ 574407 h 645413"/>
                <a:gd name="connsiteX111" fmla="*/ 654603 w 837014"/>
                <a:gd name="connsiteY111" fmla="*/ 570596 h 645413"/>
                <a:gd name="connsiteX112" fmla="*/ 670100 w 837014"/>
                <a:gd name="connsiteY112" fmla="*/ 559291 h 645413"/>
                <a:gd name="connsiteX113" fmla="*/ 694362 w 837014"/>
                <a:gd name="connsiteY113" fmla="*/ 546970 h 645413"/>
                <a:gd name="connsiteX114" fmla="*/ 713289 w 837014"/>
                <a:gd name="connsiteY114" fmla="*/ 543667 h 645413"/>
                <a:gd name="connsiteX115" fmla="*/ 711383 w 837014"/>
                <a:gd name="connsiteY115" fmla="*/ 536808 h 645413"/>
                <a:gd name="connsiteX116" fmla="*/ 711383 w 837014"/>
                <a:gd name="connsiteY116" fmla="*/ 500478 h 645413"/>
                <a:gd name="connsiteX117" fmla="*/ 712527 w 837014"/>
                <a:gd name="connsiteY117" fmla="*/ 498319 h 64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837014" h="645413">
                  <a:moveTo>
                    <a:pt x="712145" y="498065"/>
                  </a:moveTo>
                  <a:cubicBezTo>
                    <a:pt x="714051" y="494381"/>
                    <a:pt x="717480" y="488792"/>
                    <a:pt x="721037" y="483457"/>
                  </a:cubicBezTo>
                  <a:cubicBezTo>
                    <a:pt x="724594" y="478249"/>
                    <a:pt x="728150" y="473295"/>
                    <a:pt x="730437" y="470882"/>
                  </a:cubicBezTo>
                  <a:cubicBezTo>
                    <a:pt x="731834" y="469357"/>
                    <a:pt x="734629" y="464657"/>
                    <a:pt x="738185" y="458687"/>
                  </a:cubicBezTo>
                  <a:cubicBezTo>
                    <a:pt x="743775" y="449287"/>
                    <a:pt x="751142" y="437093"/>
                    <a:pt x="758637" y="428201"/>
                  </a:cubicBezTo>
                  <a:cubicBezTo>
                    <a:pt x="764353" y="421469"/>
                    <a:pt x="773117" y="411561"/>
                    <a:pt x="781755" y="402288"/>
                  </a:cubicBezTo>
                  <a:cubicBezTo>
                    <a:pt x="791536" y="391618"/>
                    <a:pt x="801063" y="381710"/>
                    <a:pt x="804747" y="378280"/>
                  </a:cubicBezTo>
                  <a:cubicBezTo>
                    <a:pt x="807795" y="375486"/>
                    <a:pt x="810590" y="371167"/>
                    <a:pt x="812495" y="366721"/>
                  </a:cubicBezTo>
                  <a:cubicBezTo>
                    <a:pt x="814274" y="362529"/>
                    <a:pt x="815417" y="358337"/>
                    <a:pt x="815036" y="355289"/>
                  </a:cubicBezTo>
                  <a:cubicBezTo>
                    <a:pt x="814655" y="351732"/>
                    <a:pt x="815036" y="341062"/>
                    <a:pt x="815544" y="329249"/>
                  </a:cubicBezTo>
                  <a:cubicBezTo>
                    <a:pt x="816179" y="315276"/>
                    <a:pt x="817322" y="299652"/>
                    <a:pt x="818084" y="292284"/>
                  </a:cubicBezTo>
                  <a:cubicBezTo>
                    <a:pt x="818592" y="288220"/>
                    <a:pt x="819100" y="282503"/>
                    <a:pt x="819862" y="275898"/>
                  </a:cubicBezTo>
                  <a:cubicBezTo>
                    <a:pt x="821641" y="258750"/>
                    <a:pt x="824054" y="236266"/>
                    <a:pt x="825070" y="230931"/>
                  </a:cubicBezTo>
                  <a:cubicBezTo>
                    <a:pt x="825452" y="228899"/>
                    <a:pt x="825452" y="225977"/>
                    <a:pt x="825452" y="222929"/>
                  </a:cubicBezTo>
                  <a:cubicBezTo>
                    <a:pt x="825452" y="216069"/>
                    <a:pt x="825452" y="207940"/>
                    <a:pt x="829135" y="200064"/>
                  </a:cubicBezTo>
                  <a:cubicBezTo>
                    <a:pt x="831168" y="195873"/>
                    <a:pt x="832692" y="193332"/>
                    <a:pt x="833835" y="191300"/>
                  </a:cubicBezTo>
                  <a:cubicBezTo>
                    <a:pt x="835741" y="188251"/>
                    <a:pt x="836630" y="186600"/>
                    <a:pt x="837011" y="182662"/>
                  </a:cubicBezTo>
                  <a:cubicBezTo>
                    <a:pt x="837138" y="180502"/>
                    <a:pt x="833708" y="177327"/>
                    <a:pt x="830025" y="173770"/>
                  </a:cubicBezTo>
                  <a:cubicBezTo>
                    <a:pt x="825579" y="169578"/>
                    <a:pt x="820752" y="165133"/>
                    <a:pt x="819100" y="159416"/>
                  </a:cubicBezTo>
                  <a:cubicBezTo>
                    <a:pt x="817449" y="153700"/>
                    <a:pt x="817322" y="150525"/>
                    <a:pt x="817322" y="147603"/>
                  </a:cubicBezTo>
                  <a:cubicBezTo>
                    <a:pt x="817322" y="145698"/>
                    <a:pt x="817322" y="143919"/>
                    <a:pt x="816433" y="141379"/>
                  </a:cubicBezTo>
                  <a:cubicBezTo>
                    <a:pt x="815798" y="139219"/>
                    <a:pt x="812622" y="135663"/>
                    <a:pt x="809320" y="131979"/>
                  </a:cubicBezTo>
                  <a:cubicBezTo>
                    <a:pt x="804747" y="126771"/>
                    <a:pt x="799793" y="121309"/>
                    <a:pt x="798777" y="115847"/>
                  </a:cubicBezTo>
                  <a:cubicBezTo>
                    <a:pt x="797633" y="109877"/>
                    <a:pt x="797506" y="101620"/>
                    <a:pt x="797252" y="93998"/>
                  </a:cubicBezTo>
                  <a:cubicBezTo>
                    <a:pt x="797252" y="91077"/>
                    <a:pt x="797125" y="88282"/>
                    <a:pt x="796998" y="85615"/>
                  </a:cubicBezTo>
                  <a:cubicBezTo>
                    <a:pt x="796871" y="82439"/>
                    <a:pt x="796744" y="78501"/>
                    <a:pt x="796744" y="74436"/>
                  </a:cubicBezTo>
                  <a:cubicBezTo>
                    <a:pt x="796744" y="67450"/>
                    <a:pt x="796490" y="59829"/>
                    <a:pt x="795855" y="53604"/>
                  </a:cubicBezTo>
                  <a:cubicBezTo>
                    <a:pt x="795093" y="46999"/>
                    <a:pt x="792425" y="39251"/>
                    <a:pt x="790901" y="35059"/>
                  </a:cubicBezTo>
                  <a:cubicBezTo>
                    <a:pt x="777309" y="41791"/>
                    <a:pt x="764861" y="47634"/>
                    <a:pt x="760415" y="49286"/>
                  </a:cubicBezTo>
                  <a:cubicBezTo>
                    <a:pt x="749491" y="52969"/>
                    <a:pt x="748602" y="52080"/>
                    <a:pt x="740091" y="43061"/>
                  </a:cubicBezTo>
                  <a:cubicBezTo>
                    <a:pt x="738948" y="41791"/>
                    <a:pt x="737677" y="40521"/>
                    <a:pt x="736407" y="39124"/>
                  </a:cubicBezTo>
                  <a:cubicBezTo>
                    <a:pt x="731199" y="33789"/>
                    <a:pt x="725864" y="29724"/>
                    <a:pt x="720148" y="26294"/>
                  </a:cubicBezTo>
                  <a:cubicBezTo>
                    <a:pt x="714432" y="22991"/>
                    <a:pt x="708334" y="20324"/>
                    <a:pt x="701729" y="17910"/>
                  </a:cubicBezTo>
                  <a:cubicBezTo>
                    <a:pt x="695886" y="15751"/>
                    <a:pt x="685343" y="13846"/>
                    <a:pt x="674038" y="11940"/>
                  </a:cubicBezTo>
                  <a:cubicBezTo>
                    <a:pt x="660065" y="9527"/>
                    <a:pt x="644949" y="6859"/>
                    <a:pt x="634787" y="2922"/>
                  </a:cubicBezTo>
                  <a:cubicBezTo>
                    <a:pt x="632374" y="2032"/>
                    <a:pt x="630214" y="1016"/>
                    <a:pt x="628436" y="0"/>
                  </a:cubicBezTo>
                  <a:cubicBezTo>
                    <a:pt x="609001" y="12067"/>
                    <a:pt x="412239" y="133630"/>
                    <a:pt x="395218" y="145189"/>
                  </a:cubicBezTo>
                  <a:cubicBezTo>
                    <a:pt x="388486" y="149762"/>
                    <a:pt x="376291" y="160051"/>
                    <a:pt x="363208" y="171484"/>
                  </a:cubicBezTo>
                  <a:cubicBezTo>
                    <a:pt x="342375" y="189775"/>
                    <a:pt x="319130" y="211242"/>
                    <a:pt x="311890" y="218102"/>
                  </a:cubicBezTo>
                  <a:cubicBezTo>
                    <a:pt x="307063" y="222675"/>
                    <a:pt x="294487" y="227883"/>
                    <a:pt x="279752" y="232710"/>
                  </a:cubicBezTo>
                  <a:cubicBezTo>
                    <a:pt x="255618" y="240585"/>
                    <a:pt x="225386" y="247826"/>
                    <a:pt x="216113" y="249858"/>
                  </a:cubicBezTo>
                  <a:cubicBezTo>
                    <a:pt x="216113" y="261163"/>
                    <a:pt x="215859" y="317563"/>
                    <a:pt x="216113" y="332805"/>
                  </a:cubicBezTo>
                  <a:cubicBezTo>
                    <a:pt x="216113" y="340046"/>
                    <a:pt x="215478" y="351986"/>
                    <a:pt x="214334" y="364308"/>
                  </a:cubicBezTo>
                  <a:cubicBezTo>
                    <a:pt x="212810" y="381456"/>
                    <a:pt x="210778" y="399748"/>
                    <a:pt x="209635" y="407623"/>
                  </a:cubicBezTo>
                  <a:cubicBezTo>
                    <a:pt x="208745" y="413974"/>
                    <a:pt x="203918" y="422612"/>
                    <a:pt x="198075" y="430742"/>
                  </a:cubicBezTo>
                  <a:cubicBezTo>
                    <a:pt x="190454" y="441539"/>
                    <a:pt x="180673" y="451828"/>
                    <a:pt x="175846" y="455258"/>
                  </a:cubicBezTo>
                  <a:cubicBezTo>
                    <a:pt x="169749" y="459576"/>
                    <a:pt x="165684" y="459195"/>
                    <a:pt x="160222" y="458814"/>
                  </a:cubicBezTo>
                  <a:cubicBezTo>
                    <a:pt x="157554" y="458560"/>
                    <a:pt x="154506" y="458306"/>
                    <a:pt x="150568" y="458814"/>
                  </a:cubicBezTo>
                  <a:cubicBezTo>
                    <a:pt x="143709" y="459449"/>
                    <a:pt x="122495" y="459576"/>
                    <a:pt x="103060" y="459830"/>
                  </a:cubicBezTo>
                  <a:cubicBezTo>
                    <a:pt x="88834" y="459830"/>
                    <a:pt x="75496" y="459957"/>
                    <a:pt x="70034" y="460338"/>
                  </a:cubicBezTo>
                  <a:cubicBezTo>
                    <a:pt x="63810" y="460593"/>
                    <a:pt x="56569" y="461609"/>
                    <a:pt x="49583" y="463006"/>
                  </a:cubicBezTo>
                  <a:cubicBezTo>
                    <a:pt x="42597" y="464403"/>
                    <a:pt x="35864" y="466182"/>
                    <a:pt x="30402" y="468214"/>
                  </a:cubicBezTo>
                  <a:cubicBezTo>
                    <a:pt x="23797" y="470627"/>
                    <a:pt x="14270" y="474438"/>
                    <a:pt x="7538" y="478376"/>
                  </a:cubicBezTo>
                  <a:lnTo>
                    <a:pt x="7538" y="478376"/>
                  </a:lnTo>
                  <a:cubicBezTo>
                    <a:pt x="3473" y="480663"/>
                    <a:pt x="551" y="482695"/>
                    <a:pt x="297" y="483838"/>
                  </a:cubicBezTo>
                  <a:cubicBezTo>
                    <a:pt x="-211" y="486506"/>
                    <a:pt x="-84" y="490952"/>
                    <a:pt x="805" y="495398"/>
                  </a:cubicBezTo>
                  <a:cubicBezTo>
                    <a:pt x="1440" y="499081"/>
                    <a:pt x="2584" y="502638"/>
                    <a:pt x="4235" y="504924"/>
                  </a:cubicBezTo>
                  <a:cubicBezTo>
                    <a:pt x="4870" y="505813"/>
                    <a:pt x="5759" y="507084"/>
                    <a:pt x="6521" y="508100"/>
                  </a:cubicBezTo>
                  <a:cubicBezTo>
                    <a:pt x="9443" y="512165"/>
                    <a:pt x="11603" y="515213"/>
                    <a:pt x="14397" y="523978"/>
                  </a:cubicBezTo>
                  <a:cubicBezTo>
                    <a:pt x="15413" y="527027"/>
                    <a:pt x="16048" y="529567"/>
                    <a:pt x="16556" y="531854"/>
                  </a:cubicBezTo>
                  <a:cubicBezTo>
                    <a:pt x="17827" y="536935"/>
                    <a:pt x="18716" y="540237"/>
                    <a:pt x="21637" y="542778"/>
                  </a:cubicBezTo>
                  <a:cubicBezTo>
                    <a:pt x="23416" y="544302"/>
                    <a:pt x="25829" y="544556"/>
                    <a:pt x="28370" y="544937"/>
                  </a:cubicBezTo>
                  <a:cubicBezTo>
                    <a:pt x="32053" y="545445"/>
                    <a:pt x="35864" y="545826"/>
                    <a:pt x="39929" y="549002"/>
                  </a:cubicBezTo>
                  <a:cubicBezTo>
                    <a:pt x="43486" y="551670"/>
                    <a:pt x="46661" y="554337"/>
                    <a:pt x="48313" y="557131"/>
                  </a:cubicBezTo>
                  <a:cubicBezTo>
                    <a:pt x="50599" y="560942"/>
                    <a:pt x="50599" y="564753"/>
                    <a:pt x="46407" y="568437"/>
                  </a:cubicBezTo>
                  <a:cubicBezTo>
                    <a:pt x="44375" y="570215"/>
                    <a:pt x="43232" y="571231"/>
                    <a:pt x="43105" y="572121"/>
                  </a:cubicBezTo>
                  <a:cubicBezTo>
                    <a:pt x="42978" y="573137"/>
                    <a:pt x="43613" y="574788"/>
                    <a:pt x="45137" y="577710"/>
                  </a:cubicBezTo>
                  <a:cubicBezTo>
                    <a:pt x="47551" y="582283"/>
                    <a:pt x="50091" y="583807"/>
                    <a:pt x="55045" y="586601"/>
                  </a:cubicBezTo>
                  <a:cubicBezTo>
                    <a:pt x="56950" y="587745"/>
                    <a:pt x="59237" y="589015"/>
                    <a:pt x="62032" y="590793"/>
                  </a:cubicBezTo>
                  <a:cubicBezTo>
                    <a:pt x="64191" y="592191"/>
                    <a:pt x="65588" y="593080"/>
                    <a:pt x="66858" y="593969"/>
                  </a:cubicBezTo>
                  <a:cubicBezTo>
                    <a:pt x="71685" y="597144"/>
                    <a:pt x="72447" y="597780"/>
                    <a:pt x="80069" y="598542"/>
                  </a:cubicBezTo>
                  <a:cubicBezTo>
                    <a:pt x="85658" y="599177"/>
                    <a:pt x="89342" y="598542"/>
                    <a:pt x="92263" y="598034"/>
                  </a:cubicBezTo>
                  <a:cubicBezTo>
                    <a:pt x="94804" y="597653"/>
                    <a:pt x="96836" y="597271"/>
                    <a:pt x="99250" y="597653"/>
                  </a:cubicBezTo>
                  <a:cubicBezTo>
                    <a:pt x="102552" y="598161"/>
                    <a:pt x="105220" y="600066"/>
                    <a:pt x="106998" y="602988"/>
                  </a:cubicBezTo>
                  <a:cubicBezTo>
                    <a:pt x="108522" y="605655"/>
                    <a:pt x="109285" y="609085"/>
                    <a:pt x="109158" y="612896"/>
                  </a:cubicBezTo>
                  <a:cubicBezTo>
                    <a:pt x="109031" y="616706"/>
                    <a:pt x="107252" y="618739"/>
                    <a:pt x="105601" y="620771"/>
                  </a:cubicBezTo>
                  <a:cubicBezTo>
                    <a:pt x="104458" y="622168"/>
                    <a:pt x="103315" y="623439"/>
                    <a:pt x="104458" y="626233"/>
                  </a:cubicBezTo>
                  <a:lnTo>
                    <a:pt x="104712" y="626741"/>
                  </a:lnTo>
                  <a:cubicBezTo>
                    <a:pt x="108141" y="624836"/>
                    <a:pt x="111825" y="623185"/>
                    <a:pt x="115636" y="621533"/>
                  </a:cubicBezTo>
                  <a:cubicBezTo>
                    <a:pt x="118939" y="620009"/>
                    <a:pt x="122495" y="618485"/>
                    <a:pt x="126052" y="616579"/>
                  </a:cubicBezTo>
                  <a:cubicBezTo>
                    <a:pt x="135706" y="611498"/>
                    <a:pt x="137866" y="613658"/>
                    <a:pt x="143709" y="619247"/>
                  </a:cubicBezTo>
                  <a:cubicBezTo>
                    <a:pt x="144471" y="619882"/>
                    <a:pt x="145233" y="620644"/>
                    <a:pt x="146249" y="621660"/>
                  </a:cubicBezTo>
                  <a:lnTo>
                    <a:pt x="146249" y="621660"/>
                  </a:lnTo>
                  <a:cubicBezTo>
                    <a:pt x="151203" y="626106"/>
                    <a:pt x="167716" y="639317"/>
                    <a:pt x="175465" y="645414"/>
                  </a:cubicBezTo>
                  <a:cubicBezTo>
                    <a:pt x="175719" y="644271"/>
                    <a:pt x="175973" y="643001"/>
                    <a:pt x="176227" y="641603"/>
                  </a:cubicBezTo>
                  <a:cubicBezTo>
                    <a:pt x="177624" y="634744"/>
                    <a:pt x="178386" y="629790"/>
                    <a:pt x="179149" y="625471"/>
                  </a:cubicBezTo>
                  <a:cubicBezTo>
                    <a:pt x="180800" y="615055"/>
                    <a:pt x="181816" y="608958"/>
                    <a:pt x="186516" y="599177"/>
                  </a:cubicBezTo>
                  <a:cubicBezTo>
                    <a:pt x="189564" y="592699"/>
                    <a:pt x="192867" y="589523"/>
                    <a:pt x="195789" y="586474"/>
                  </a:cubicBezTo>
                  <a:cubicBezTo>
                    <a:pt x="198837" y="583426"/>
                    <a:pt x="201505" y="580758"/>
                    <a:pt x="202775" y="574026"/>
                  </a:cubicBezTo>
                  <a:cubicBezTo>
                    <a:pt x="203410" y="570596"/>
                    <a:pt x="203537" y="567929"/>
                    <a:pt x="203664" y="565769"/>
                  </a:cubicBezTo>
                  <a:cubicBezTo>
                    <a:pt x="203918" y="558148"/>
                    <a:pt x="204045" y="555353"/>
                    <a:pt x="217510" y="547732"/>
                  </a:cubicBezTo>
                  <a:cubicBezTo>
                    <a:pt x="225767" y="543032"/>
                    <a:pt x="234023" y="539475"/>
                    <a:pt x="243042" y="537062"/>
                  </a:cubicBezTo>
                  <a:cubicBezTo>
                    <a:pt x="252061" y="534648"/>
                    <a:pt x="261588" y="533378"/>
                    <a:pt x="272512" y="533378"/>
                  </a:cubicBezTo>
                  <a:cubicBezTo>
                    <a:pt x="277212" y="533378"/>
                    <a:pt x="280895" y="533378"/>
                    <a:pt x="284071" y="533251"/>
                  </a:cubicBezTo>
                  <a:cubicBezTo>
                    <a:pt x="298171" y="532870"/>
                    <a:pt x="306555" y="532616"/>
                    <a:pt x="317733" y="540110"/>
                  </a:cubicBezTo>
                  <a:cubicBezTo>
                    <a:pt x="325354" y="545191"/>
                    <a:pt x="333357" y="553067"/>
                    <a:pt x="340724" y="560180"/>
                  </a:cubicBezTo>
                  <a:cubicBezTo>
                    <a:pt x="346186" y="565515"/>
                    <a:pt x="351140" y="570342"/>
                    <a:pt x="355205" y="573137"/>
                  </a:cubicBezTo>
                  <a:cubicBezTo>
                    <a:pt x="358508" y="575550"/>
                    <a:pt x="363081" y="576185"/>
                    <a:pt x="367654" y="575677"/>
                  </a:cubicBezTo>
                  <a:cubicBezTo>
                    <a:pt x="374259" y="575042"/>
                    <a:pt x="380991" y="572248"/>
                    <a:pt x="385691" y="569453"/>
                  </a:cubicBezTo>
                  <a:cubicBezTo>
                    <a:pt x="390645" y="566404"/>
                    <a:pt x="399537" y="565134"/>
                    <a:pt x="408810" y="565515"/>
                  </a:cubicBezTo>
                  <a:cubicBezTo>
                    <a:pt x="417574" y="565896"/>
                    <a:pt x="426720" y="567675"/>
                    <a:pt x="433325" y="571104"/>
                  </a:cubicBezTo>
                  <a:cubicBezTo>
                    <a:pt x="435739" y="572375"/>
                    <a:pt x="438152" y="573645"/>
                    <a:pt x="440439" y="574915"/>
                  </a:cubicBezTo>
                  <a:cubicBezTo>
                    <a:pt x="448569" y="579361"/>
                    <a:pt x="454920" y="582791"/>
                    <a:pt x="467114" y="585077"/>
                  </a:cubicBezTo>
                  <a:cubicBezTo>
                    <a:pt x="469909" y="585585"/>
                    <a:pt x="472449" y="586093"/>
                    <a:pt x="474736" y="586601"/>
                  </a:cubicBezTo>
                  <a:cubicBezTo>
                    <a:pt x="485152" y="588761"/>
                    <a:pt x="491376" y="590031"/>
                    <a:pt x="501284" y="586601"/>
                  </a:cubicBezTo>
                  <a:cubicBezTo>
                    <a:pt x="506873" y="584569"/>
                    <a:pt x="513732" y="580377"/>
                    <a:pt x="520719" y="576185"/>
                  </a:cubicBezTo>
                  <a:cubicBezTo>
                    <a:pt x="529611" y="570723"/>
                    <a:pt x="538883" y="565134"/>
                    <a:pt x="546759" y="563102"/>
                  </a:cubicBezTo>
                  <a:cubicBezTo>
                    <a:pt x="554507" y="561069"/>
                    <a:pt x="567210" y="559037"/>
                    <a:pt x="579277" y="558275"/>
                  </a:cubicBezTo>
                  <a:cubicBezTo>
                    <a:pt x="588804" y="557767"/>
                    <a:pt x="597950" y="558021"/>
                    <a:pt x="604682" y="559799"/>
                  </a:cubicBezTo>
                  <a:cubicBezTo>
                    <a:pt x="611034" y="561577"/>
                    <a:pt x="616877" y="564372"/>
                    <a:pt x="622466" y="567167"/>
                  </a:cubicBezTo>
                  <a:cubicBezTo>
                    <a:pt x="629706" y="570723"/>
                    <a:pt x="636565" y="574153"/>
                    <a:pt x="643298" y="574407"/>
                  </a:cubicBezTo>
                  <a:cubicBezTo>
                    <a:pt x="649776" y="574661"/>
                    <a:pt x="650919" y="573645"/>
                    <a:pt x="654603" y="570596"/>
                  </a:cubicBezTo>
                  <a:cubicBezTo>
                    <a:pt x="657524" y="568056"/>
                    <a:pt x="661717" y="564499"/>
                    <a:pt x="670100" y="559291"/>
                  </a:cubicBezTo>
                  <a:cubicBezTo>
                    <a:pt x="680516" y="552813"/>
                    <a:pt x="687630" y="549129"/>
                    <a:pt x="694362" y="546970"/>
                  </a:cubicBezTo>
                  <a:cubicBezTo>
                    <a:pt x="700586" y="544937"/>
                    <a:pt x="706175" y="544175"/>
                    <a:pt x="713289" y="543667"/>
                  </a:cubicBezTo>
                  <a:cubicBezTo>
                    <a:pt x="712654" y="541635"/>
                    <a:pt x="712018" y="539348"/>
                    <a:pt x="711383" y="536808"/>
                  </a:cubicBezTo>
                  <a:cubicBezTo>
                    <a:pt x="704651" y="512419"/>
                    <a:pt x="707827" y="506830"/>
                    <a:pt x="711383" y="500478"/>
                  </a:cubicBezTo>
                  <a:cubicBezTo>
                    <a:pt x="711764" y="499716"/>
                    <a:pt x="712272" y="498954"/>
                    <a:pt x="712527" y="498319"/>
                  </a:cubicBezTo>
                </a:path>
              </a:pathLst>
            </a:custGeom>
            <a:solidFill>
              <a:srgbClr val="00B5AD"/>
            </a:solidFill>
            <a:ln w="12700" cap="flat">
              <a:noFill/>
              <a:prstDash val="solid"/>
              <a:miter/>
            </a:ln>
          </p:spPr>
          <p:txBody>
            <a:bodyPr rtlCol="0" anchor="ctr"/>
            <a:lstStyle/>
            <a:p>
              <a:endParaRPr lang="en-GB"/>
            </a:p>
          </p:txBody>
        </p:sp>
        <p:sp>
          <p:nvSpPr>
            <p:cNvPr id="1522" name="Freeform: Shape 1521">
              <a:extLst>
                <a:ext uri="{FF2B5EF4-FFF2-40B4-BE49-F238E27FC236}">
                  <a16:creationId xmlns:a16="http://schemas.microsoft.com/office/drawing/2014/main" id="{A9081B4A-7897-D1D7-D0AA-C75A7E5C77F5}"/>
                </a:ext>
              </a:extLst>
            </p:cNvPr>
            <p:cNvSpPr/>
            <p:nvPr/>
          </p:nvSpPr>
          <p:spPr>
            <a:xfrm>
              <a:off x="6557989" y="1484628"/>
              <a:ext cx="363037" cy="291279"/>
            </a:xfrm>
            <a:custGeom>
              <a:avLst/>
              <a:gdLst>
                <a:gd name="connsiteX0" fmla="*/ 41537 w 363037"/>
                <a:gd name="connsiteY0" fmla="*/ 73675 h 291279"/>
                <a:gd name="connsiteX1" fmla="*/ 24516 w 363037"/>
                <a:gd name="connsiteY1" fmla="*/ 86885 h 291279"/>
                <a:gd name="connsiteX2" fmla="*/ 12448 w 363037"/>
                <a:gd name="connsiteY2" fmla="*/ 85869 h 291279"/>
                <a:gd name="connsiteX3" fmla="*/ 10797 w 363037"/>
                <a:gd name="connsiteY3" fmla="*/ 86504 h 291279"/>
                <a:gd name="connsiteX4" fmla="*/ 7113 w 363037"/>
                <a:gd name="connsiteY4" fmla="*/ 100223 h 291279"/>
                <a:gd name="connsiteX5" fmla="*/ 15624 w 363037"/>
                <a:gd name="connsiteY5" fmla="*/ 115339 h 291279"/>
                <a:gd name="connsiteX6" fmla="*/ 15624 w 363037"/>
                <a:gd name="connsiteY6" fmla="*/ 136425 h 291279"/>
                <a:gd name="connsiteX7" fmla="*/ 14989 w 363037"/>
                <a:gd name="connsiteY7" fmla="*/ 153065 h 291279"/>
                <a:gd name="connsiteX8" fmla="*/ 28073 w 363037"/>
                <a:gd name="connsiteY8" fmla="*/ 154081 h 291279"/>
                <a:gd name="connsiteX9" fmla="*/ 31376 w 363037"/>
                <a:gd name="connsiteY9" fmla="*/ 154971 h 291279"/>
                <a:gd name="connsiteX10" fmla="*/ 46618 w 363037"/>
                <a:gd name="connsiteY10" fmla="*/ 170340 h 291279"/>
                <a:gd name="connsiteX11" fmla="*/ 50175 w 363037"/>
                <a:gd name="connsiteY11" fmla="*/ 186092 h 291279"/>
                <a:gd name="connsiteX12" fmla="*/ 41410 w 363037"/>
                <a:gd name="connsiteY12" fmla="*/ 197524 h 291279"/>
                <a:gd name="connsiteX13" fmla="*/ 30994 w 363037"/>
                <a:gd name="connsiteY13" fmla="*/ 203748 h 291279"/>
                <a:gd name="connsiteX14" fmla="*/ 27564 w 363037"/>
                <a:gd name="connsiteY14" fmla="*/ 208702 h 291279"/>
                <a:gd name="connsiteX15" fmla="*/ 28073 w 363037"/>
                <a:gd name="connsiteY15" fmla="*/ 211497 h 291279"/>
                <a:gd name="connsiteX16" fmla="*/ 22611 w 363037"/>
                <a:gd name="connsiteY16" fmla="*/ 226867 h 291279"/>
                <a:gd name="connsiteX17" fmla="*/ 15624 w 363037"/>
                <a:gd name="connsiteY17" fmla="*/ 232583 h 291279"/>
                <a:gd name="connsiteX18" fmla="*/ 4827 w 363037"/>
                <a:gd name="connsiteY18" fmla="*/ 243634 h 291279"/>
                <a:gd name="connsiteX19" fmla="*/ 0 w 363037"/>
                <a:gd name="connsiteY19" fmla="*/ 247572 h 291279"/>
                <a:gd name="connsiteX20" fmla="*/ 381 w 363037"/>
                <a:gd name="connsiteY20" fmla="*/ 265482 h 291279"/>
                <a:gd name="connsiteX21" fmla="*/ 24389 w 363037"/>
                <a:gd name="connsiteY21" fmla="*/ 280852 h 291279"/>
                <a:gd name="connsiteX22" fmla="*/ 39759 w 363037"/>
                <a:gd name="connsiteY22" fmla="*/ 287458 h 291279"/>
                <a:gd name="connsiteX23" fmla="*/ 61988 w 363037"/>
                <a:gd name="connsiteY23" fmla="*/ 291268 h 291279"/>
                <a:gd name="connsiteX24" fmla="*/ 85107 w 363037"/>
                <a:gd name="connsiteY24" fmla="*/ 281233 h 291279"/>
                <a:gd name="connsiteX25" fmla="*/ 95523 w 363037"/>
                <a:gd name="connsiteY25" fmla="*/ 275263 h 291279"/>
                <a:gd name="connsiteX26" fmla="*/ 120166 w 363037"/>
                <a:gd name="connsiteY26" fmla="*/ 259258 h 291279"/>
                <a:gd name="connsiteX27" fmla="*/ 146206 w 363037"/>
                <a:gd name="connsiteY27" fmla="*/ 242745 h 291279"/>
                <a:gd name="connsiteX28" fmla="*/ 166402 w 363037"/>
                <a:gd name="connsiteY28" fmla="*/ 235758 h 291279"/>
                <a:gd name="connsiteX29" fmla="*/ 168816 w 363037"/>
                <a:gd name="connsiteY29" fmla="*/ 235250 h 291279"/>
                <a:gd name="connsiteX30" fmla="*/ 182662 w 363037"/>
                <a:gd name="connsiteY30" fmla="*/ 222929 h 291279"/>
                <a:gd name="connsiteX31" fmla="*/ 218737 w 363037"/>
                <a:gd name="connsiteY31" fmla="*/ 202351 h 291279"/>
                <a:gd name="connsiteX32" fmla="*/ 249858 w 363037"/>
                <a:gd name="connsiteY32" fmla="*/ 185330 h 291279"/>
                <a:gd name="connsiteX33" fmla="*/ 257098 w 363037"/>
                <a:gd name="connsiteY33" fmla="*/ 180503 h 291279"/>
                <a:gd name="connsiteX34" fmla="*/ 270690 w 363037"/>
                <a:gd name="connsiteY34" fmla="*/ 172881 h 291279"/>
                <a:gd name="connsiteX35" fmla="*/ 270690 w 363037"/>
                <a:gd name="connsiteY35" fmla="*/ 172881 h 291279"/>
                <a:gd name="connsiteX36" fmla="*/ 270690 w 363037"/>
                <a:gd name="connsiteY36" fmla="*/ 172881 h 291279"/>
                <a:gd name="connsiteX37" fmla="*/ 286696 w 363037"/>
                <a:gd name="connsiteY37" fmla="*/ 164879 h 291279"/>
                <a:gd name="connsiteX38" fmla="*/ 291395 w 363037"/>
                <a:gd name="connsiteY38" fmla="*/ 158527 h 291279"/>
                <a:gd name="connsiteX39" fmla="*/ 295079 w 363037"/>
                <a:gd name="connsiteY39" fmla="*/ 148873 h 291279"/>
                <a:gd name="connsiteX40" fmla="*/ 296095 w 363037"/>
                <a:gd name="connsiteY40" fmla="*/ 135155 h 291279"/>
                <a:gd name="connsiteX41" fmla="*/ 296603 w 363037"/>
                <a:gd name="connsiteY41" fmla="*/ 122198 h 291279"/>
                <a:gd name="connsiteX42" fmla="*/ 299652 w 363037"/>
                <a:gd name="connsiteY42" fmla="*/ 112671 h 291279"/>
                <a:gd name="connsiteX43" fmla="*/ 301812 w 363037"/>
                <a:gd name="connsiteY43" fmla="*/ 104923 h 291279"/>
                <a:gd name="connsiteX44" fmla="*/ 300668 w 363037"/>
                <a:gd name="connsiteY44" fmla="*/ 81550 h 291279"/>
                <a:gd name="connsiteX45" fmla="*/ 299652 w 363037"/>
                <a:gd name="connsiteY45" fmla="*/ 62115 h 291279"/>
                <a:gd name="connsiteX46" fmla="*/ 299652 w 363037"/>
                <a:gd name="connsiteY46" fmla="*/ 61607 h 291279"/>
                <a:gd name="connsiteX47" fmla="*/ 308417 w 363037"/>
                <a:gd name="connsiteY47" fmla="*/ 41537 h 291279"/>
                <a:gd name="connsiteX48" fmla="*/ 323152 w 363037"/>
                <a:gd name="connsiteY48" fmla="*/ 36583 h 291279"/>
                <a:gd name="connsiteX49" fmla="*/ 330265 w 363037"/>
                <a:gd name="connsiteY49" fmla="*/ 35440 h 291279"/>
                <a:gd name="connsiteX50" fmla="*/ 356432 w 363037"/>
                <a:gd name="connsiteY50" fmla="*/ 10416 h 291279"/>
                <a:gd name="connsiteX51" fmla="*/ 363038 w 363037"/>
                <a:gd name="connsiteY51" fmla="*/ 3557 h 291279"/>
                <a:gd name="connsiteX52" fmla="*/ 348049 w 363037"/>
                <a:gd name="connsiteY52" fmla="*/ 0 h 291279"/>
                <a:gd name="connsiteX53" fmla="*/ 336362 w 363037"/>
                <a:gd name="connsiteY53" fmla="*/ 3176 h 291279"/>
                <a:gd name="connsiteX54" fmla="*/ 324676 w 363037"/>
                <a:gd name="connsiteY54" fmla="*/ 7113 h 291279"/>
                <a:gd name="connsiteX55" fmla="*/ 303971 w 363037"/>
                <a:gd name="connsiteY55" fmla="*/ 8257 h 291279"/>
                <a:gd name="connsiteX56" fmla="*/ 270182 w 363037"/>
                <a:gd name="connsiteY56" fmla="*/ 10924 h 291279"/>
                <a:gd name="connsiteX57" fmla="*/ 247191 w 363037"/>
                <a:gd name="connsiteY57" fmla="*/ 19435 h 291279"/>
                <a:gd name="connsiteX58" fmla="*/ 206923 w 363037"/>
                <a:gd name="connsiteY58" fmla="*/ 33408 h 291279"/>
                <a:gd name="connsiteX59" fmla="*/ 160687 w 363037"/>
                <a:gd name="connsiteY59" fmla="*/ 26929 h 291279"/>
                <a:gd name="connsiteX60" fmla="*/ 158908 w 363037"/>
                <a:gd name="connsiteY60" fmla="*/ 26294 h 291279"/>
                <a:gd name="connsiteX61" fmla="*/ 140744 w 363037"/>
                <a:gd name="connsiteY61" fmla="*/ 22483 h 291279"/>
                <a:gd name="connsiteX62" fmla="*/ 123469 w 363037"/>
                <a:gd name="connsiteY62" fmla="*/ 24516 h 291279"/>
                <a:gd name="connsiteX63" fmla="*/ 115339 w 363037"/>
                <a:gd name="connsiteY63" fmla="*/ 28073 h 291279"/>
                <a:gd name="connsiteX64" fmla="*/ 78629 w 363037"/>
                <a:gd name="connsiteY64" fmla="*/ 39378 h 291279"/>
                <a:gd name="connsiteX65" fmla="*/ 65291 w 363037"/>
                <a:gd name="connsiteY65" fmla="*/ 34043 h 291279"/>
                <a:gd name="connsiteX66" fmla="*/ 55256 w 363037"/>
                <a:gd name="connsiteY66" fmla="*/ 31502 h 291279"/>
                <a:gd name="connsiteX67" fmla="*/ 52461 w 363037"/>
                <a:gd name="connsiteY67" fmla="*/ 46872 h 291279"/>
                <a:gd name="connsiteX68" fmla="*/ 51826 w 363037"/>
                <a:gd name="connsiteY68" fmla="*/ 57415 h 291279"/>
                <a:gd name="connsiteX69" fmla="*/ 41029 w 363037"/>
                <a:gd name="connsiteY69" fmla="*/ 73166 h 2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63037" h="291279">
                  <a:moveTo>
                    <a:pt x="41537" y="73675"/>
                  </a:moveTo>
                  <a:cubicBezTo>
                    <a:pt x="35567" y="79899"/>
                    <a:pt x="28326" y="85615"/>
                    <a:pt x="24516" y="86885"/>
                  </a:cubicBezTo>
                  <a:cubicBezTo>
                    <a:pt x="20197" y="88409"/>
                    <a:pt x="16386" y="87647"/>
                    <a:pt x="12448" y="85869"/>
                  </a:cubicBezTo>
                  <a:cubicBezTo>
                    <a:pt x="11940" y="85869"/>
                    <a:pt x="11433" y="85996"/>
                    <a:pt x="10797" y="86504"/>
                  </a:cubicBezTo>
                  <a:cubicBezTo>
                    <a:pt x="8003" y="88409"/>
                    <a:pt x="5589" y="92601"/>
                    <a:pt x="7113" y="100223"/>
                  </a:cubicBezTo>
                  <a:cubicBezTo>
                    <a:pt x="8638" y="107844"/>
                    <a:pt x="13592" y="109750"/>
                    <a:pt x="15624" y="115339"/>
                  </a:cubicBezTo>
                  <a:cubicBezTo>
                    <a:pt x="17530" y="121055"/>
                    <a:pt x="15878" y="127660"/>
                    <a:pt x="15624" y="136425"/>
                  </a:cubicBezTo>
                  <a:cubicBezTo>
                    <a:pt x="15624" y="140744"/>
                    <a:pt x="15370" y="147222"/>
                    <a:pt x="14989" y="153065"/>
                  </a:cubicBezTo>
                  <a:cubicBezTo>
                    <a:pt x="18927" y="152684"/>
                    <a:pt x="23246" y="152684"/>
                    <a:pt x="28073" y="154081"/>
                  </a:cubicBezTo>
                  <a:cubicBezTo>
                    <a:pt x="29216" y="154462"/>
                    <a:pt x="30359" y="154716"/>
                    <a:pt x="31376" y="154971"/>
                  </a:cubicBezTo>
                  <a:cubicBezTo>
                    <a:pt x="38997" y="156876"/>
                    <a:pt x="42300" y="157765"/>
                    <a:pt x="46618" y="170340"/>
                  </a:cubicBezTo>
                  <a:cubicBezTo>
                    <a:pt x="48904" y="176946"/>
                    <a:pt x="50429" y="181900"/>
                    <a:pt x="50175" y="186092"/>
                  </a:cubicBezTo>
                  <a:cubicBezTo>
                    <a:pt x="49794" y="190919"/>
                    <a:pt x="47380" y="194475"/>
                    <a:pt x="41410" y="197524"/>
                  </a:cubicBezTo>
                  <a:cubicBezTo>
                    <a:pt x="36965" y="199810"/>
                    <a:pt x="33535" y="201843"/>
                    <a:pt x="30994" y="203748"/>
                  </a:cubicBezTo>
                  <a:cubicBezTo>
                    <a:pt x="28962" y="205400"/>
                    <a:pt x="27819" y="206924"/>
                    <a:pt x="27564" y="208702"/>
                  </a:cubicBezTo>
                  <a:cubicBezTo>
                    <a:pt x="27438" y="209464"/>
                    <a:pt x="27819" y="210480"/>
                    <a:pt x="28073" y="211497"/>
                  </a:cubicBezTo>
                  <a:cubicBezTo>
                    <a:pt x="29597" y="215689"/>
                    <a:pt x="30994" y="219880"/>
                    <a:pt x="22611" y="226867"/>
                  </a:cubicBezTo>
                  <a:cubicBezTo>
                    <a:pt x="19689" y="229407"/>
                    <a:pt x="17530" y="231058"/>
                    <a:pt x="15624" y="232583"/>
                  </a:cubicBezTo>
                  <a:cubicBezTo>
                    <a:pt x="10543" y="236521"/>
                    <a:pt x="7113" y="239188"/>
                    <a:pt x="4827" y="243634"/>
                  </a:cubicBezTo>
                  <a:cubicBezTo>
                    <a:pt x="4065" y="245158"/>
                    <a:pt x="2286" y="246555"/>
                    <a:pt x="0" y="247572"/>
                  </a:cubicBezTo>
                  <a:cubicBezTo>
                    <a:pt x="0" y="251256"/>
                    <a:pt x="254" y="257988"/>
                    <a:pt x="381" y="265482"/>
                  </a:cubicBezTo>
                  <a:cubicBezTo>
                    <a:pt x="2159" y="266499"/>
                    <a:pt x="14227" y="273739"/>
                    <a:pt x="24389" y="280852"/>
                  </a:cubicBezTo>
                  <a:cubicBezTo>
                    <a:pt x="28453" y="283647"/>
                    <a:pt x="34043" y="285806"/>
                    <a:pt x="39759" y="287458"/>
                  </a:cubicBezTo>
                  <a:cubicBezTo>
                    <a:pt x="48524" y="289871"/>
                    <a:pt x="57416" y="291014"/>
                    <a:pt x="61988" y="291268"/>
                  </a:cubicBezTo>
                  <a:cubicBezTo>
                    <a:pt x="67323" y="291522"/>
                    <a:pt x="74183" y="287585"/>
                    <a:pt x="85107" y="281233"/>
                  </a:cubicBezTo>
                  <a:cubicBezTo>
                    <a:pt x="88283" y="279328"/>
                    <a:pt x="91839" y="277296"/>
                    <a:pt x="95523" y="275263"/>
                  </a:cubicBezTo>
                  <a:cubicBezTo>
                    <a:pt x="103906" y="270563"/>
                    <a:pt x="112163" y="264847"/>
                    <a:pt x="120166" y="259258"/>
                  </a:cubicBezTo>
                  <a:cubicBezTo>
                    <a:pt x="129311" y="252907"/>
                    <a:pt x="137949" y="246810"/>
                    <a:pt x="146206" y="242745"/>
                  </a:cubicBezTo>
                  <a:cubicBezTo>
                    <a:pt x="156876" y="237410"/>
                    <a:pt x="162211" y="236393"/>
                    <a:pt x="166402" y="235758"/>
                  </a:cubicBezTo>
                  <a:cubicBezTo>
                    <a:pt x="167292" y="235631"/>
                    <a:pt x="168054" y="235504"/>
                    <a:pt x="168816" y="235250"/>
                  </a:cubicBezTo>
                  <a:cubicBezTo>
                    <a:pt x="169070" y="232202"/>
                    <a:pt x="171103" y="230169"/>
                    <a:pt x="182662" y="222929"/>
                  </a:cubicBezTo>
                  <a:cubicBezTo>
                    <a:pt x="189648" y="218610"/>
                    <a:pt x="204510" y="210226"/>
                    <a:pt x="218737" y="202351"/>
                  </a:cubicBezTo>
                  <a:cubicBezTo>
                    <a:pt x="232075" y="194983"/>
                    <a:pt x="245920" y="187489"/>
                    <a:pt x="249858" y="185330"/>
                  </a:cubicBezTo>
                  <a:cubicBezTo>
                    <a:pt x="252653" y="183805"/>
                    <a:pt x="254812" y="182154"/>
                    <a:pt x="257098" y="180503"/>
                  </a:cubicBezTo>
                  <a:cubicBezTo>
                    <a:pt x="260909" y="177581"/>
                    <a:pt x="264720" y="174786"/>
                    <a:pt x="270690" y="172881"/>
                  </a:cubicBezTo>
                  <a:lnTo>
                    <a:pt x="270690" y="172881"/>
                  </a:lnTo>
                  <a:cubicBezTo>
                    <a:pt x="270690" y="172881"/>
                    <a:pt x="270690" y="172881"/>
                    <a:pt x="270690" y="172881"/>
                  </a:cubicBezTo>
                  <a:cubicBezTo>
                    <a:pt x="278947" y="170214"/>
                    <a:pt x="282758" y="169070"/>
                    <a:pt x="286696" y="164879"/>
                  </a:cubicBezTo>
                  <a:cubicBezTo>
                    <a:pt x="288728" y="162719"/>
                    <a:pt x="290252" y="160814"/>
                    <a:pt x="291395" y="158527"/>
                  </a:cubicBezTo>
                  <a:cubicBezTo>
                    <a:pt x="292665" y="156114"/>
                    <a:pt x="293682" y="153192"/>
                    <a:pt x="295079" y="148873"/>
                  </a:cubicBezTo>
                  <a:cubicBezTo>
                    <a:pt x="296477" y="144427"/>
                    <a:pt x="296222" y="139855"/>
                    <a:pt x="296095" y="135155"/>
                  </a:cubicBezTo>
                  <a:cubicBezTo>
                    <a:pt x="295968" y="130963"/>
                    <a:pt x="295841" y="126771"/>
                    <a:pt x="296603" y="122198"/>
                  </a:cubicBezTo>
                  <a:cubicBezTo>
                    <a:pt x="297492" y="117117"/>
                    <a:pt x="298636" y="114831"/>
                    <a:pt x="299652" y="112671"/>
                  </a:cubicBezTo>
                  <a:cubicBezTo>
                    <a:pt x="300542" y="110893"/>
                    <a:pt x="301304" y="109114"/>
                    <a:pt x="301812" y="104923"/>
                  </a:cubicBezTo>
                  <a:cubicBezTo>
                    <a:pt x="302319" y="100223"/>
                    <a:pt x="301557" y="90569"/>
                    <a:pt x="300668" y="81550"/>
                  </a:cubicBezTo>
                  <a:cubicBezTo>
                    <a:pt x="300033" y="73675"/>
                    <a:pt x="299398" y="66053"/>
                    <a:pt x="299652" y="62115"/>
                  </a:cubicBezTo>
                  <a:lnTo>
                    <a:pt x="299652" y="61607"/>
                  </a:lnTo>
                  <a:cubicBezTo>
                    <a:pt x="300414" y="52969"/>
                    <a:pt x="300795" y="48142"/>
                    <a:pt x="308417" y="41537"/>
                  </a:cubicBezTo>
                  <a:cubicBezTo>
                    <a:pt x="313370" y="37218"/>
                    <a:pt x="318325" y="36837"/>
                    <a:pt x="323152" y="36583"/>
                  </a:cubicBezTo>
                  <a:cubicBezTo>
                    <a:pt x="325692" y="36456"/>
                    <a:pt x="328106" y="36329"/>
                    <a:pt x="330265" y="35440"/>
                  </a:cubicBezTo>
                  <a:cubicBezTo>
                    <a:pt x="333441" y="34297"/>
                    <a:pt x="345381" y="21848"/>
                    <a:pt x="356432" y="10416"/>
                  </a:cubicBezTo>
                  <a:cubicBezTo>
                    <a:pt x="358718" y="8003"/>
                    <a:pt x="360878" y="5716"/>
                    <a:pt x="363038" y="3557"/>
                  </a:cubicBezTo>
                  <a:cubicBezTo>
                    <a:pt x="358846" y="2032"/>
                    <a:pt x="352494" y="0"/>
                    <a:pt x="348049" y="0"/>
                  </a:cubicBezTo>
                  <a:cubicBezTo>
                    <a:pt x="344237" y="0"/>
                    <a:pt x="340427" y="1524"/>
                    <a:pt x="336362" y="3176"/>
                  </a:cubicBezTo>
                  <a:cubicBezTo>
                    <a:pt x="332933" y="4573"/>
                    <a:pt x="329122" y="6097"/>
                    <a:pt x="324676" y="7113"/>
                  </a:cubicBezTo>
                  <a:cubicBezTo>
                    <a:pt x="320230" y="8130"/>
                    <a:pt x="312608" y="8130"/>
                    <a:pt x="303971" y="8257"/>
                  </a:cubicBezTo>
                  <a:cubicBezTo>
                    <a:pt x="292158" y="8384"/>
                    <a:pt x="278439" y="8511"/>
                    <a:pt x="270182" y="10924"/>
                  </a:cubicBezTo>
                  <a:cubicBezTo>
                    <a:pt x="264339" y="12575"/>
                    <a:pt x="256083" y="15878"/>
                    <a:pt x="247191" y="19435"/>
                  </a:cubicBezTo>
                  <a:cubicBezTo>
                    <a:pt x="233472" y="24897"/>
                    <a:pt x="218229" y="30994"/>
                    <a:pt x="206923" y="33408"/>
                  </a:cubicBezTo>
                  <a:cubicBezTo>
                    <a:pt x="188124" y="37345"/>
                    <a:pt x="176438" y="32899"/>
                    <a:pt x="160687" y="26929"/>
                  </a:cubicBezTo>
                  <a:lnTo>
                    <a:pt x="158908" y="26294"/>
                  </a:lnTo>
                  <a:cubicBezTo>
                    <a:pt x="152430" y="23881"/>
                    <a:pt x="146333" y="22737"/>
                    <a:pt x="140744" y="22483"/>
                  </a:cubicBezTo>
                  <a:cubicBezTo>
                    <a:pt x="133249" y="22102"/>
                    <a:pt x="127152" y="23246"/>
                    <a:pt x="123469" y="24516"/>
                  </a:cubicBezTo>
                  <a:cubicBezTo>
                    <a:pt x="121817" y="25024"/>
                    <a:pt x="118895" y="26421"/>
                    <a:pt x="115339" y="28073"/>
                  </a:cubicBezTo>
                  <a:cubicBezTo>
                    <a:pt x="104541" y="33281"/>
                    <a:pt x="88028" y="41029"/>
                    <a:pt x="78629" y="39378"/>
                  </a:cubicBezTo>
                  <a:cubicBezTo>
                    <a:pt x="73547" y="38489"/>
                    <a:pt x="69229" y="36202"/>
                    <a:pt x="65291" y="34043"/>
                  </a:cubicBezTo>
                  <a:cubicBezTo>
                    <a:pt x="60972" y="31756"/>
                    <a:pt x="57288" y="29851"/>
                    <a:pt x="55256" y="31502"/>
                  </a:cubicBezTo>
                  <a:cubicBezTo>
                    <a:pt x="52334" y="34170"/>
                    <a:pt x="52334" y="40775"/>
                    <a:pt x="52461" y="46872"/>
                  </a:cubicBezTo>
                  <a:cubicBezTo>
                    <a:pt x="52461" y="50683"/>
                    <a:pt x="52461" y="54367"/>
                    <a:pt x="51826" y="57415"/>
                  </a:cubicBezTo>
                  <a:cubicBezTo>
                    <a:pt x="50810" y="61607"/>
                    <a:pt x="46364" y="67704"/>
                    <a:pt x="41029" y="73166"/>
                  </a:cubicBezTo>
                </a:path>
              </a:pathLst>
            </a:custGeom>
            <a:solidFill>
              <a:srgbClr val="00B5AD"/>
            </a:solidFill>
            <a:ln w="12700" cap="flat">
              <a:noFill/>
              <a:prstDash val="solid"/>
              <a:miter/>
            </a:ln>
          </p:spPr>
          <p:txBody>
            <a:bodyPr rtlCol="0" anchor="ctr"/>
            <a:lstStyle/>
            <a:p>
              <a:endParaRPr lang="en-GB"/>
            </a:p>
          </p:txBody>
        </p:sp>
        <p:sp>
          <p:nvSpPr>
            <p:cNvPr id="1523" name="Freeform: Shape 1522">
              <a:extLst>
                <a:ext uri="{FF2B5EF4-FFF2-40B4-BE49-F238E27FC236}">
                  <a16:creationId xmlns:a16="http://schemas.microsoft.com/office/drawing/2014/main" id="{85BD8267-296B-13D6-D9CD-FD47D36EE75E}"/>
                </a:ext>
              </a:extLst>
            </p:cNvPr>
            <p:cNvSpPr/>
            <p:nvPr/>
          </p:nvSpPr>
          <p:spPr>
            <a:xfrm>
              <a:off x="5822412" y="2318039"/>
              <a:ext cx="891564" cy="754391"/>
            </a:xfrm>
            <a:custGeom>
              <a:avLst/>
              <a:gdLst>
                <a:gd name="connsiteX0" fmla="*/ 804934 w 891564"/>
                <a:gd name="connsiteY0" fmla="*/ 63004 h 754391"/>
                <a:gd name="connsiteX1" fmla="*/ 779147 w 891564"/>
                <a:gd name="connsiteY1" fmla="*/ 42935 h 754391"/>
                <a:gd name="connsiteX2" fmla="*/ 757807 w 891564"/>
                <a:gd name="connsiteY2" fmla="*/ 24262 h 754391"/>
                <a:gd name="connsiteX3" fmla="*/ 745486 w 891564"/>
                <a:gd name="connsiteY3" fmla="*/ 9908 h 754391"/>
                <a:gd name="connsiteX4" fmla="*/ 740405 w 891564"/>
                <a:gd name="connsiteY4" fmla="*/ 0 h 754391"/>
                <a:gd name="connsiteX5" fmla="*/ 738753 w 891564"/>
                <a:gd name="connsiteY5" fmla="*/ 635 h 754391"/>
                <a:gd name="connsiteX6" fmla="*/ 707505 w 891564"/>
                <a:gd name="connsiteY6" fmla="*/ 14735 h 754391"/>
                <a:gd name="connsiteX7" fmla="*/ 703567 w 891564"/>
                <a:gd name="connsiteY7" fmla="*/ 24643 h 754391"/>
                <a:gd name="connsiteX8" fmla="*/ 692770 w 891564"/>
                <a:gd name="connsiteY8" fmla="*/ 44205 h 754391"/>
                <a:gd name="connsiteX9" fmla="*/ 671303 w 891564"/>
                <a:gd name="connsiteY9" fmla="*/ 50429 h 754391"/>
                <a:gd name="connsiteX10" fmla="*/ 661776 w 891564"/>
                <a:gd name="connsiteY10" fmla="*/ 52461 h 754391"/>
                <a:gd name="connsiteX11" fmla="*/ 659617 w 891564"/>
                <a:gd name="connsiteY11" fmla="*/ 58940 h 754391"/>
                <a:gd name="connsiteX12" fmla="*/ 652377 w 891564"/>
                <a:gd name="connsiteY12" fmla="*/ 73421 h 754391"/>
                <a:gd name="connsiteX13" fmla="*/ 650344 w 891564"/>
                <a:gd name="connsiteY13" fmla="*/ 74691 h 754391"/>
                <a:gd name="connsiteX14" fmla="*/ 623288 w 891564"/>
                <a:gd name="connsiteY14" fmla="*/ 78120 h 754391"/>
                <a:gd name="connsiteX15" fmla="*/ 611601 w 891564"/>
                <a:gd name="connsiteY15" fmla="*/ 68213 h 754391"/>
                <a:gd name="connsiteX16" fmla="*/ 603726 w 891564"/>
                <a:gd name="connsiteY16" fmla="*/ 63259 h 754391"/>
                <a:gd name="connsiteX17" fmla="*/ 568286 w 891564"/>
                <a:gd name="connsiteY17" fmla="*/ 63259 h 754391"/>
                <a:gd name="connsiteX18" fmla="*/ 519508 w 891564"/>
                <a:gd name="connsiteY18" fmla="*/ 63004 h 754391"/>
                <a:gd name="connsiteX19" fmla="*/ 510998 w 891564"/>
                <a:gd name="connsiteY19" fmla="*/ 55637 h 754391"/>
                <a:gd name="connsiteX20" fmla="*/ 507441 w 891564"/>
                <a:gd name="connsiteY20" fmla="*/ 51699 h 754391"/>
                <a:gd name="connsiteX21" fmla="*/ 500454 w 891564"/>
                <a:gd name="connsiteY21" fmla="*/ 53605 h 754391"/>
                <a:gd name="connsiteX22" fmla="*/ 490292 w 891564"/>
                <a:gd name="connsiteY22" fmla="*/ 57034 h 754391"/>
                <a:gd name="connsiteX23" fmla="*/ 168665 w 891564"/>
                <a:gd name="connsiteY23" fmla="*/ 60972 h 754391"/>
                <a:gd name="connsiteX24" fmla="*/ 169046 w 891564"/>
                <a:gd name="connsiteY24" fmla="*/ 154971 h 754391"/>
                <a:gd name="connsiteX25" fmla="*/ 169427 w 891564"/>
                <a:gd name="connsiteY25" fmla="*/ 160179 h 754391"/>
                <a:gd name="connsiteX26" fmla="*/ 169808 w 891564"/>
                <a:gd name="connsiteY26" fmla="*/ 164751 h 754391"/>
                <a:gd name="connsiteX27" fmla="*/ 155709 w 891564"/>
                <a:gd name="connsiteY27" fmla="*/ 178343 h 754391"/>
                <a:gd name="connsiteX28" fmla="*/ 139449 w 891564"/>
                <a:gd name="connsiteY28" fmla="*/ 178343 h 754391"/>
                <a:gd name="connsiteX29" fmla="*/ 139449 w 891564"/>
                <a:gd name="connsiteY29" fmla="*/ 178343 h 754391"/>
                <a:gd name="connsiteX30" fmla="*/ 124080 w 891564"/>
                <a:gd name="connsiteY30" fmla="*/ 178724 h 754391"/>
                <a:gd name="connsiteX31" fmla="*/ 123317 w 891564"/>
                <a:gd name="connsiteY31" fmla="*/ 178724 h 754391"/>
                <a:gd name="connsiteX32" fmla="*/ 114426 w 891564"/>
                <a:gd name="connsiteY32" fmla="*/ 194221 h 754391"/>
                <a:gd name="connsiteX33" fmla="*/ 113917 w 891564"/>
                <a:gd name="connsiteY33" fmla="*/ 260528 h 754391"/>
                <a:gd name="connsiteX34" fmla="*/ 114807 w 891564"/>
                <a:gd name="connsiteY34" fmla="*/ 398478 h 754391"/>
                <a:gd name="connsiteX35" fmla="*/ 114934 w 891564"/>
                <a:gd name="connsiteY35" fmla="*/ 401145 h 754391"/>
                <a:gd name="connsiteX36" fmla="*/ 115188 w 891564"/>
                <a:gd name="connsiteY36" fmla="*/ 404194 h 754391"/>
                <a:gd name="connsiteX37" fmla="*/ 101469 w 891564"/>
                <a:gd name="connsiteY37" fmla="*/ 414737 h 754391"/>
                <a:gd name="connsiteX38" fmla="*/ 79875 w 891564"/>
                <a:gd name="connsiteY38" fmla="*/ 413975 h 754391"/>
                <a:gd name="connsiteX39" fmla="*/ 69205 w 891564"/>
                <a:gd name="connsiteY39" fmla="*/ 413594 h 754391"/>
                <a:gd name="connsiteX40" fmla="*/ 60821 w 891564"/>
                <a:gd name="connsiteY40" fmla="*/ 419183 h 754391"/>
                <a:gd name="connsiteX41" fmla="*/ 55105 w 891564"/>
                <a:gd name="connsiteY41" fmla="*/ 428837 h 754391"/>
                <a:gd name="connsiteX42" fmla="*/ 52945 w 891564"/>
                <a:gd name="connsiteY42" fmla="*/ 442809 h 754391"/>
                <a:gd name="connsiteX43" fmla="*/ 46848 w 891564"/>
                <a:gd name="connsiteY43" fmla="*/ 465547 h 754391"/>
                <a:gd name="connsiteX44" fmla="*/ 34654 w 891564"/>
                <a:gd name="connsiteY44" fmla="*/ 471263 h 754391"/>
                <a:gd name="connsiteX45" fmla="*/ 28557 w 891564"/>
                <a:gd name="connsiteY45" fmla="*/ 473422 h 754391"/>
                <a:gd name="connsiteX46" fmla="*/ 30843 w 891564"/>
                <a:gd name="connsiteY46" fmla="*/ 479519 h 754391"/>
                <a:gd name="connsiteX47" fmla="*/ 35035 w 891564"/>
                <a:gd name="connsiteY47" fmla="*/ 495525 h 754391"/>
                <a:gd name="connsiteX48" fmla="*/ 25381 w 891564"/>
                <a:gd name="connsiteY48" fmla="*/ 505687 h 754391"/>
                <a:gd name="connsiteX49" fmla="*/ 20046 w 891564"/>
                <a:gd name="connsiteY49" fmla="*/ 508100 h 754391"/>
                <a:gd name="connsiteX50" fmla="*/ 19411 w 891564"/>
                <a:gd name="connsiteY50" fmla="*/ 508608 h 754391"/>
                <a:gd name="connsiteX51" fmla="*/ 14203 w 891564"/>
                <a:gd name="connsiteY51" fmla="*/ 517500 h 754391"/>
                <a:gd name="connsiteX52" fmla="*/ 17886 w 891564"/>
                <a:gd name="connsiteY52" fmla="*/ 523597 h 754391"/>
                <a:gd name="connsiteX53" fmla="*/ 24111 w 891564"/>
                <a:gd name="connsiteY53" fmla="*/ 538332 h 754391"/>
                <a:gd name="connsiteX54" fmla="*/ 14584 w 891564"/>
                <a:gd name="connsiteY54" fmla="*/ 550780 h 754391"/>
                <a:gd name="connsiteX55" fmla="*/ 10773 w 891564"/>
                <a:gd name="connsiteY55" fmla="*/ 554083 h 754391"/>
                <a:gd name="connsiteX56" fmla="*/ 6581 w 891564"/>
                <a:gd name="connsiteY56" fmla="*/ 559291 h 754391"/>
                <a:gd name="connsiteX57" fmla="*/ 230 w 891564"/>
                <a:gd name="connsiteY57" fmla="*/ 568056 h 754391"/>
                <a:gd name="connsiteX58" fmla="*/ 357 w 891564"/>
                <a:gd name="connsiteY58" fmla="*/ 572375 h 754391"/>
                <a:gd name="connsiteX59" fmla="*/ 1754 w 891564"/>
                <a:gd name="connsiteY59" fmla="*/ 574280 h 754391"/>
                <a:gd name="connsiteX60" fmla="*/ 4168 w 891564"/>
                <a:gd name="connsiteY60" fmla="*/ 573772 h 754391"/>
                <a:gd name="connsiteX61" fmla="*/ 4168 w 891564"/>
                <a:gd name="connsiteY61" fmla="*/ 573772 h 754391"/>
                <a:gd name="connsiteX62" fmla="*/ 15854 w 891564"/>
                <a:gd name="connsiteY62" fmla="*/ 573010 h 754391"/>
                <a:gd name="connsiteX63" fmla="*/ 25381 w 891564"/>
                <a:gd name="connsiteY63" fmla="*/ 578091 h 754391"/>
                <a:gd name="connsiteX64" fmla="*/ 28175 w 891564"/>
                <a:gd name="connsiteY64" fmla="*/ 587110 h 754391"/>
                <a:gd name="connsiteX65" fmla="*/ 28175 w 891564"/>
                <a:gd name="connsiteY65" fmla="*/ 590031 h 754391"/>
                <a:gd name="connsiteX66" fmla="*/ 30589 w 891564"/>
                <a:gd name="connsiteY66" fmla="*/ 601590 h 754391"/>
                <a:gd name="connsiteX67" fmla="*/ 34908 w 891564"/>
                <a:gd name="connsiteY67" fmla="*/ 604639 h 754391"/>
                <a:gd name="connsiteX68" fmla="*/ 40751 w 891564"/>
                <a:gd name="connsiteY68" fmla="*/ 610228 h 754391"/>
                <a:gd name="connsiteX69" fmla="*/ 40751 w 891564"/>
                <a:gd name="connsiteY69" fmla="*/ 628266 h 754391"/>
                <a:gd name="connsiteX70" fmla="*/ 40116 w 891564"/>
                <a:gd name="connsiteY70" fmla="*/ 635379 h 754391"/>
                <a:gd name="connsiteX71" fmla="*/ 44308 w 891564"/>
                <a:gd name="connsiteY71" fmla="*/ 637666 h 754391"/>
                <a:gd name="connsiteX72" fmla="*/ 54978 w 891564"/>
                <a:gd name="connsiteY72" fmla="*/ 645541 h 754391"/>
                <a:gd name="connsiteX73" fmla="*/ 58026 w 891564"/>
                <a:gd name="connsiteY73" fmla="*/ 662181 h 754391"/>
                <a:gd name="connsiteX74" fmla="*/ 57264 w 891564"/>
                <a:gd name="connsiteY74" fmla="*/ 665611 h 754391"/>
                <a:gd name="connsiteX75" fmla="*/ 61837 w 891564"/>
                <a:gd name="connsiteY75" fmla="*/ 677552 h 754391"/>
                <a:gd name="connsiteX76" fmla="*/ 62600 w 891564"/>
                <a:gd name="connsiteY76" fmla="*/ 678568 h 754391"/>
                <a:gd name="connsiteX77" fmla="*/ 62600 w 891564"/>
                <a:gd name="connsiteY77" fmla="*/ 678568 h 754391"/>
                <a:gd name="connsiteX78" fmla="*/ 63107 w 891564"/>
                <a:gd name="connsiteY78" fmla="*/ 679330 h 754391"/>
                <a:gd name="connsiteX79" fmla="*/ 89148 w 891564"/>
                <a:gd name="connsiteY79" fmla="*/ 714897 h 754391"/>
                <a:gd name="connsiteX80" fmla="*/ 95626 w 891564"/>
                <a:gd name="connsiteY80" fmla="*/ 725059 h 754391"/>
                <a:gd name="connsiteX81" fmla="*/ 98039 w 891564"/>
                <a:gd name="connsiteY81" fmla="*/ 736110 h 754391"/>
                <a:gd name="connsiteX82" fmla="*/ 101088 w 891564"/>
                <a:gd name="connsiteY82" fmla="*/ 736872 h 754391"/>
                <a:gd name="connsiteX83" fmla="*/ 112647 w 891564"/>
                <a:gd name="connsiteY83" fmla="*/ 735602 h 754391"/>
                <a:gd name="connsiteX84" fmla="*/ 125096 w 891564"/>
                <a:gd name="connsiteY84" fmla="*/ 729251 h 754391"/>
                <a:gd name="connsiteX85" fmla="*/ 139196 w 891564"/>
                <a:gd name="connsiteY85" fmla="*/ 727218 h 754391"/>
                <a:gd name="connsiteX86" fmla="*/ 147071 w 891564"/>
                <a:gd name="connsiteY86" fmla="*/ 727599 h 754391"/>
                <a:gd name="connsiteX87" fmla="*/ 160155 w 891564"/>
                <a:gd name="connsiteY87" fmla="*/ 724678 h 754391"/>
                <a:gd name="connsiteX88" fmla="*/ 162441 w 891564"/>
                <a:gd name="connsiteY88" fmla="*/ 718581 h 754391"/>
                <a:gd name="connsiteX89" fmla="*/ 172095 w 891564"/>
                <a:gd name="connsiteY89" fmla="*/ 704100 h 754391"/>
                <a:gd name="connsiteX90" fmla="*/ 202073 w 891564"/>
                <a:gd name="connsiteY90" fmla="*/ 695589 h 754391"/>
                <a:gd name="connsiteX91" fmla="*/ 205248 w 891564"/>
                <a:gd name="connsiteY91" fmla="*/ 695335 h 754391"/>
                <a:gd name="connsiteX92" fmla="*/ 220491 w 891564"/>
                <a:gd name="connsiteY92" fmla="*/ 708292 h 754391"/>
                <a:gd name="connsiteX93" fmla="*/ 221381 w 891564"/>
                <a:gd name="connsiteY93" fmla="*/ 711086 h 754391"/>
                <a:gd name="connsiteX94" fmla="*/ 222778 w 891564"/>
                <a:gd name="connsiteY94" fmla="*/ 712864 h 754391"/>
                <a:gd name="connsiteX95" fmla="*/ 231543 w 891564"/>
                <a:gd name="connsiteY95" fmla="*/ 724424 h 754391"/>
                <a:gd name="connsiteX96" fmla="*/ 235480 w 891564"/>
                <a:gd name="connsiteY96" fmla="*/ 737761 h 754391"/>
                <a:gd name="connsiteX97" fmla="*/ 237767 w 891564"/>
                <a:gd name="connsiteY97" fmla="*/ 741826 h 754391"/>
                <a:gd name="connsiteX98" fmla="*/ 238656 w 891564"/>
                <a:gd name="connsiteY98" fmla="*/ 742207 h 754391"/>
                <a:gd name="connsiteX99" fmla="*/ 238656 w 891564"/>
                <a:gd name="connsiteY99" fmla="*/ 742207 h 754391"/>
                <a:gd name="connsiteX100" fmla="*/ 258472 w 891564"/>
                <a:gd name="connsiteY100" fmla="*/ 745002 h 754391"/>
                <a:gd name="connsiteX101" fmla="*/ 261266 w 891564"/>
                <a:gd name="connsiteY101" fmla="*/ 744113 h 754391"/>
                <a:gd name="connsiteX102" fmla="*/ 290355 w 891564"/>
                <a:gd name="connsiteY102" fmla="*/ 736872 h 754391"/>
                <a:gd name="connsiteX103" fmla="*/ 308774 w 891564"/>
                <a:gd name="connsiteY103" fmla="*/ 736110 h 754391"/>
                <a:gd name="connsiteX104" fmla="*/ 326684 w 891564"/>
                <a:gd name="connsiteY104" fmla="*/ 741826 h 754391"/>
                <a:gd name="connsiteX105" fmla="*/ 330241 w 891564"/>
                <a:gd name="connsiteY105" fmla="*/ 746526 h 754391"/>
                <a:gd name="connsiteX106" fmla="*/ 338244 w 891564"/>
                <a:gd name="connsiteY106" fmla="*/ 752369 h 754391"/>
                <a:gd name="connsiteX107" fmla="*/ 340657 w 891564"/>
                <a:gd name="connsiteY107" fmla="*/ 752877 h 754391"/>
                <a:gd name="connsiteX108" fmla="*/ 358949 w 891564"/>
                <a:gd name="connsiteY108" fmla="*/ 752623 h 754391"/>
                <a:gd name="connsiteX109" fmla="*/ 366189 w 891564"/>
                <a:gd name="connsiteY109" fmla="*/ 744748 h 754391"/>
                <a:gd name="connsiteX110" fmla="*/ 378765 w 891564"/>
                <a:gd name="connsiteY110" fmla="*/ 733569 h 754391"/>
                <a:gd name="connsiteX111" fmla="*/ 390197 w 891564"/>
                <a:gd name="connsiteY111" fmla="*/ 733315 h 754391"/>
                <a:gd name="connsiteX112" fmla="*/ 400105 w 891564"/>
                <a:gd name="connsiteY112" fmla="*/ 731918 h 754391"/>
                <a:gd name="connsiteX113" fmla="*/ 402645 w 891564"/>
                <a:gd name="connsiteY113" fmla="*/ 727345 h 754391"/>
                <a:gd name="connsiteX114" fmla="*/ 411791 w 891564"/>
                <a:gd name="connsiteY114" fmla="*/ 715786 h 754391"/>
                <a:gd name="connsiteX115" fmla="*/ 419158 w 891564"/>
                <a:gd name="connsiteY115" fmla="*/ 711213 h 754391"/>
                <a:gd name="connsiteX116" fmla="*/ 435545 w 891564"/>
                <a:gd name="connsiteY116" fmla="*/ 707402 h 754391"/>
                <a:gd name="connsiteX117" fmla="*/ 455996 w 891564"/>
                <a:gd name="connsiteY117" fmla="*/ 719216 h 754391"/>
                <a:gd name="connsiteX118" fmla="*/ 472001 w 891564"/>
                <a:gd name="connsiteY118" fmla="*/ 729886 h 754391"/>
                <a:gd name="connsiteX119" fmla="*/ 488006 w 891564"/>
                <a:gd name="connsiteY119" fmla="*/ 733824 h 754391"/>
                <a:gd name="connsiteX120" fmla="*/ 497787 w 891564"/>
                <a:gd name="connsiteY120" fmla="*/ 730902 h 754391"/>
                <a:gd name="connsiteX121" fmla="*/ 515316 w 891564"/>
                <a:gd name="connsiteY121" fmla="*/ 713754 h 754391"/>
                <a:gd name="connsiteX122" fmla="*/ 531195 w 891564"/>
                <a:gd name="connsiteY122" fmla="*/ 697113 h 754391"/>
                <a:gd name="connsiteX123" fmla="*/ 537038 w 891564"/>
                <a:gd name="connsiteY123" fmla="*/ 690254 h 754391"/>
                <a:gd name="connsiteX124" fmla="*/ 552535 w 891564"/>
                <a:gd name="connsiteY124" fmla="*/ 672343 h 754391"/>
                <a:gd name="connsiteX125" fmla="*/ 556472 w 891564"/>
                <a:gd name="connsiteY125" fmla="*/ 668152 h 754391"/>
                <a:gd name="connsiteX126" fmla="*/ 560410 w 891564"/>
                <a:gd name="connsiteY126" fmla="*/ 658117 h 754391"/>
                <a:gd name="connsiteX127" fmla="*/ 559267 w 891564"/>
                <a:gd name="connsiteY127" fmla="*/ 640841 h 754391"/>
                <a:gd name="connsiteX128" fmla="*/ 559267 w 891564"/>
                <a:gd name="connsiteY128" fmla="*/ 636903 h 754391"/>
                <a:gd name="connsiteX129" fmla="*/ 557235 w 891564"/>
                <a:gd name="connsiteY129" fmla="*/ 632839 h 754391"/>
                <a:gd name="connsiteX130" fmla="*/ 553678 w 891564"/>
                <a:gd name="connsiteY130" fmla="*/ 624074 h 754391"/>
                <a:gd name="connsiteX131" fmla="*/ 558251 w 891564"/>
                <a:gd name="connsiteY131" fmla="*/ 615436 h 754391"/>
                <a:gd name="connsiteX132" fmla="*/ 568794 w 891564"/>
                <a:gd name="connsiteY132" fmla="*/ 613658 h 754391"/>
                <a:gd name="connsiteX133" fmla="*/ 577686 w 891564"/>
                <a:gd name="connsiteY133" fmla="*/ 612388 h 754391"/>
                <a:gd name="connsiteX134" fmla="*/ 579972 w 891564"/>
                <a:gd name="connsiteY134" fmla="*/ 610736 h 754391"/>
                <a:gd name="connsiteX135" fmla="*/ 580353 w 891564"/>
                <a:gd name="connsiteY135" fmla="*/ 607561 h 754391"/>
                <a:gd name="connsiteX136" fmla="*/ 582894 w 891564"/>
                <a:gd name="connsiteY136" fmla="*/ 598923 h 754391"/>
                <a:gd name="connsiteX137" fmla="*/ 582894 w 891564"/>
                <a:gd name="connsiteY137" fmla="*/ 598923 h 754391"/>
                <a:gd name="connsiteX138" fmla="*/ 582894 w 891564"/>
                <a:gd name="connsiteY138" fmla="*/ 598796 h 754391"/>
                <a:gd name="connsiteX139" fmla="*/ 582894 w 891564"/>
                <a:gd name="connsiteY139" fmla="*/ 598796 h 754391"/>
                <a:gd name="connsiteX140" fmla="*/ 596486 w 891564"/>
                <a:gd name="connsiteY140" fmla="*/ 595239 h 754391"/>
                <a:gd name="connsiteX141" fmla="*/ 611220 w 891564"/>
                <a:gd name="connsiteY141" fmla="*/ 599177 h 754391"/>
                <a:gd name="connsiteX142" fmla="*/ 611220 w 891564"/>
                <a:gd name="connsiteY142" fmla="*/ 599177 h 754391"/>
                <a:gd name="connsiteX143" fmla="*/ 611601 w 891564"/>
                <a:gd name="connsiteY143" fmla="*/ 599558 h 754391"/>
                <a:gd name="connsiteX144" fmla="*/ 610458 w 891564"/>
                <a:gd name="connsiteY144" fmla="*/ 616834 h 754391"/>
                <a:gd name="connsiteX145" fmla="*/ 607028 w 891564"/>
                <a:gd name="connsiteY145" fmla="*/ 625471 h 754391"/>
                <a:gd name="connsiteX146" fmla="*/ 606012 w 891564"/>
                <a:gd name="connsiteY146" fmla="*/ 637285 h 754391"/>
                <a:gd name="connsiteX147" fmla="*/ 608045 w 891564"/>
                <a:gd name="connsiteY147" fmla="*/ 650114 h 754391"/>
                <a:gd name="connsiteX148" fmla="*/ 609569 w 891564"/>
                <a:gd name="connsiteY148" fmla="*/ 660149 h 754391"/>
                <a:gd name="connsiteX149" fmla="*/ 612999 w 891564"/>
                <a:gd name="connsiteY149" fmla="*/ 675900 h 754391"/>
                <a:gd name="connsiteX150" fmla="*/ 619858 w 891564"/>
                <a:gd name="connsiteY150" fmla="*/ 683141 h 754391"/>
                <a:gd name="connsiteX151" fmla="*/ 622653 w 891564"/>
                <a:gd name="connsiteY151" fmla="*/ 685173 h 754391"/>
                <a:gd name="connsiteX152" fmla="*/ 630401 w 891564"/>
                <a:gd name="connsiteY152" fmla="*/ 690508 h 754391"/>
                <a:gd name="connsiteX153" fmla="*/ 645644 w 891564"/>
                <a:gd name="connsiteY153" fmla="*/ 703338 h 754391"/>
                <a:gd name="connsiteX154" fmla="*/ 649328 w 891564"/>
                <a:gd name="connsiteY154" fmla="*/ 714643 h 754391"/>
                <a:gd name="connsiteX155" fmla="*/ 649963 w 891564"/>
                <a:gd name="connsiteY155" fmla="*/ 729505 h 754391"/>
                <a:gd name="connsiteX156" fmla="*/ 651360 w 891564"/>
                <a:gd name="connsiteY156" fmla="*/ 737253 h 754391"/>
                <a:gd name="connsiteX157" fmla="*/ 651995 w 891564"/>
                <a:gd name="connsiteY157" fmla="*/ 738396 h 754391"/>
                <a:gd name="connsiteX158" fmla="*/ 654790 w 891564"/>
                <a:gd name="connsiteY158" fmla="*/ 732172 h 754391"/>
                <a:gd name="connsiteX159" fmla="*/ 657330 w 891564"/>
                <a:gd name="connsiteY159" fmla="*/ 726964 h 754391"/>
                <a:gd name="connsiteX160" fmla="*/ 660379 w 891564"/>
                <a:gd name="connsiteY160" fmla="*/ 717691 h 754391"/>
                <a:gd name="connsiteX161" fmla="*/ 660633 w 891564"/>
                <a:gd name="connsiteY161" fmla="*/ 706005 h 754391"/>
                <a:gd name="connsiteX162" fmla="*/ 666222 w 891564"/>
                <a:gd name="connsiteY162" fmla="*/ 684030 h 754391"/>
                <a:gd name="connsiteX163" fmla="*/ 666603 w 891564"/>
                <a:gd name="connsiteY163" fmla="*/ 683395 h 754391"/>
                <a:gd name="connsiteX164" fmla="*/ 675368 w 891564"/>
                <a:gd name="connsiteY164" fmla="*/ 677424 h 754391"/>
                <a:gd name="connsiteX165" fmla="*/ 687436 w 891564"/>
                <a:gd name="connsiteY165" fmla="*/ 677805 h 754391"/>
                <a:gd name="connsiteX166" fmla="*/ 694167 w 891564"/>
                <a:gd name="connsiteY166" fmla="*/ 677805 h 754391"/>
                <a:gd name="connsiteX167" fmla="*/ 698614 w 891564"/>
                <a:gd name="connsiteY167" fmla="*/ 674503 h 754391"/>
                <a:gd name="connsiteX168" fmla="*/ 701027 w 891564"/>
                <a:gd name="connsiteY168" fmla="*/ 659260 h 754391"/>
                <a:gd name="connsiteX169" fmla="*/ 701916 w 891564"/>
                <a:gd name="connsiteY169" fmla="*/ 644906 h 754391"/>
                <a:gd name="connsiteX170" fmla="*/ 707379 w 891564"/>
                <a:gd name="connsiteY170" fmla="*/ 624201 h 754391"/>
                <a:gd name="connsiteX171" fmla="*/ 710046 w 891564"/>
                <a:gd name="connsiteY171" fmla="*/ 619374 h 754391"/>
                <a:gd name="connsiteX172" fmla="*/ 717032 w 891564"/>
                <a:gd name="connsiteY172" fmla="*/ 609212 h 754391"/>
                <a:gd name="connsiteX173" fmla="*/ 724272 w 891564"/>
                <a:gd name="connsiteY173" fmla="*/ 597907 h 754391"/>
                <a:gd name="connsiteX174" fmla="*/ 729608 w 891564"/>
                <a:gd name="connsiteY174" fmla="*/ 584569 h 754391"/>
                <a:gd name="connsiteX175" fmla="*/ 737991 w 891564"/>
                <a:gd name="connsiteY175" fmla="*/ 575932 h 754391"/>
                <a:gd name="connsiteX176" fmla="*/ 746629 w 891564"/>
                <a:gd name="connsiteY176" fmla="*/ 574534 h 754391"/>
                <a:gd name="connsiteX177" fmla="*/ 761491 w 891564"/>
                <a:gd name="connsiteY177" fmla="*/ 569580 h 754391"/>
                <a:gd name="connsiteX178" fmla="*/ 772288 w 891564"/>
                <a:gd name="connsiteY178" fmla="*/ 535792 h 754391"/>
                <a:gd name="connsiteX179" fmla="*/ 782450 w 891564"/>
                <a:gd name="connsiteY179" fmla="*/ 498446 h 754391"/>
                <a:gd name="connsiteX180" fmla="*/ 780164 w 891564"/>
                <a:gd name="connsiteY180" fmla="*/ 469103 h 754391"/>
                <a:gd name="connsiteX181" fmla="*/ 779656 w 891564"/>
                <a:gd name="connsiteY181" fmla="*/ 466055 h 754391"/>
                <a:gd name="connsiteX182" fmla="*/ 780544 w 891564"/>
                <a:gd name="connsiteY182" fmla="*/ 440396 h 754391"/>
                <a:gd name="connsiteX183" fmla="*/ 782323 w 891564"/>
                <a:gd name="connsiteY183" fmla="*/ 433409 h 754391"/>
                <a:gd name="connsiteX184" fmla="*/ 788166 w 891564"/>
                <a:gd name="connsiteY184" fmla="*/ 411688 h 754391"/>
                <a:gd name="connsiteX185" fmla="*/ 796296 w 891564"/>
                <a:gd name="connsiteY185" fmla="*/ 388697 h 754391"/>
                <a:gd name="connsiteX186" fmla="*/ 800742 w 891564"/>
                <a:gd name="connsiteY186" fmla="*/ 375486 h 754391"/>
                <a:gd name="connsiteX187" fmla="*/ 801249 w 891564"/>
                <a:gd name="connsiteY187" fmla="*/ 362656 h 754391"/>
                <a:gd name="connsiteX188" fmla="*/ 803028 w 891564"/>
                <a:gd name="connsiteY188" fmla="*/ 346651 h 754391"/>
                <a:gd name="connsiteX189" fmla="*/ 810014 w 891564"/>
                <a:gd name="connsiteY189" fmla="*/ 334965 h 754391"/>
                <a:gd name="connsiteX190" fmla="*/ 823479 w 891564"/>
                <a:gd name="connsiteY190" fmla="*/ 332806 h 754391"/>
                <a:gd name="connsiteX191" fmla="*/ 835039 w 891564"/>
                <a:gd name="connsiteY191" fmla="*/ 331662 h 754391"/>
                <a:gd name="connsiteX192" fmla="*/ 844184 w 891564"/>
                <a:gd name="connsiteY192" fmla="*/ 323914 h 754391"/>
                <a:gd name="connsiteX193" fmla="*/ 855617 w 891564"/>
                <a:gd name="connsiteY193" fmla="*/ 311338 h 754391"/>
                <a:gd name="connsiteX194" fmla="*/ 869335 w 891564"/>
                <a:gd name="connsiteY194" fmla="*/ 304987 h 754391"/>
                <a:gd name="connsiteX195" fmla="*/ 878354 w 891564"/>
                <a:gd name="connsiteY195" fmla="*/ 301684 h 754391"/>
                <a:gd name="connsiteX196" fmla="*/ 887500 w 891564"/>
                <a:gd name="connsiteY196" fmla="*/ 288474 h 754391"/>
                <a:gd name="connsiteX197" fmla="*/ 891565 w 891564"/>
                <a:gd name="connsiteY197" fmla="*/ 281996 h 754391"/>
                <a:gd name="connsiteX198" fmla="*/ 879878 w 891564"/>
                <a:gd name="connsiteY198" fmla="*/ 270944 h 754391"/>
                <a:gd name="connsiteX199" fmla="*/ 838341 w 891564"/>
                <a:gd name="connsiteY199" fmla="*/ 238934 h 754391"/>
                <a:gd name="connsiteX200" fmla="*/ 829449 w 891564"/>
                <a:gd name="connsiteY200" fmla="*/ 217721 h 754391"/>
                <a:gd name="connsiteX201" fmla="*/ 826019 w 891564"/>
                <a:gd name="connsiteY201" fmla="*/ 195873 h 754391"/>
                <a:gd name="connsiteX202" fmla="*/ 824241 w 891564"/>
                <a:gd name="connsiteY202" fmla="*/ 169324 h 754391"/>
                <a:gd name="connsiteX203" fmla="*/ 820939 w 891564"/>
                <a:gd name="connsiteY203" fmla="*/ 136425 h 754391"/>
                <a:gd name="connsiteX204" fmla="*/ 818525 w 891564"/>
                <a:gd name="connsiteY204" fmla="*/ 117371 h 754391"/>
                <a:gd name="connsiteX205" fmla="*/ 821320 w 891564"/>
                <a:gd name="connsiteY205" fmla="*/ 112290 h 754391"/>
                <a:gd name="connsiteX206" fmla="*/ 826909 w 891564"/>
                <a:gd name="connsiteY206" fmla="*/ 111147 h 754391"/>
                <a:gd name="connsiteX207" fmla="*/ 821827 w 891564"/>
                <a:gd name="connsiteY207" fmla="*/ 102509 h 754391"/>
                <a:gd name="connsiteX208" fmla="*/ 810650 w 891564"/>
                <a:gd name="connsiteY208" fmla="*/ 92474 h 754391"/>
                <a:gd name="connsiteX209" fmla="*/ 806458 w 891564"/>
                <a:gd name="connsiteY209" fmla="*/ 78629 h 754391"/>
                <a:gd name="connsiteX210" fmla="*/ 805441 w 891564"/>
                <a:gd name="connsiteY210" fmla="*/ 62369 h 7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91564" h="754391">
                  <a:moveTo>
                    <a:pt x="804934" y="63004"/>
                  </a:moveTo>
                  <a:cubicBezTo>
                    <a:pt x="802647" y="59448"/>
                    <a:pt x="787277" y="48016"/>
                    <a:pt x="779147" y="42935"/>
                  </a:cubicBezTo>
                  <a:cubicBezTo>
                    <a:pt x="771017" y="37854"/>
                    <a:pt x="760983" y="29089"/>
                    <a:pt x="757807" y="24262"/>
                  </a:cubicBezTo>
                  <a:cubicBezTo>
                    <a:pt x="754759" y="19308"/>
                    <a:pt x="747391" y="18419"/>
                    <a:pt x="745486" y="9908"/>
                  </a:cubicBezTo>
                  <a:cubicBezTo>
                    <a:pt x="744470" y="5462"/>
                    <a:pt x="742437" y="2922"/>
                    <a:pt x="740405" y="0"/>
                  </a:cubicBezTo>
                  <a:lnTo>
                    <a:pt x="738753" y="635"/>
                  </a:lnTo>
                  <a:cubicBezTo>
                    <a:pt x="727829" y="4827"/>
                    <a:pt x="711316" y="11178"/>
                    <a:pt x="707505" y="14735"/>
                  </a:cubicBezTo>
                  <a:cubicBezTo>
                    <a:pt x="705600" y="16386"/>
                    <a:pt x="704711" y="20324"/>
                    <a:pt x="703567" y="24643"/>
                  </a:cubicBezTo>
                  <a:cubicBezTo>
                    <a:pt x="701789" y="31756"/>
                    <a:pt x="699757" y="39505"/>
                    <a:pt x="692770" y="44205"/>
                  </a:cubicBezTo>
                  <a:cubicBezTo>
                    <a:pt x="686165" y="48524"/>
                    <a:pt x="678035" y="49667"/>
                    <a:pt x="671303" y="50429"/>
                  </a:cubicBezTo>
                  <a:cubicBezTo>
                    <a:pt x="667111" y="50937"/>
                    <a:pt x="663428" y="51445"/>
                    <a:pt x="661776" y="52461"/>
                  </a:cubicBezTo>
                  <a:cubicBezTo>
                    <a:pt x="660506" y="53224"/>
                    <a:pt x="660125" y="56018"/>
                    <a:pt x="659617" y="58940"/>
                  </a:cubicBezTo>
                  <a:cubicBezTo>
                    <a:pt x="658855" y="64275"/>
                    <a:pt x="657966" y="69991"/>
                    <a:pt x="652377" y="73421"/>
                  </a:cubicBezTo>
                  <a:cubicBezTo>
                    <a:pt x="651614" y="73929"/>
                    <a:pt x="650979" y="74310"/>
                    <a:pt x="650344" y="74691"/>
                  </a:cubicBezTo>
                  <a:cubicBezTo>
                    <a:pt x="642722" y="79518"/>
                    <a:pt x="636117" y="83582"/>
                    <a:pt x="623288" y="78120"/>
                  </a:cubicBezTo>
                  <a:cubicBezTo>
                    <a:pt x="616555" y="75326"/>
                    <a:pt x="613888" y="71515"/>
                    <a:pt x="611601" y="68213"/>
                  </a:cubicBezTo>
                  <a:cubicBezTo>
                    <a:pt x="609823" y="65672"/>
                    <a:pt x="608172" y="63386"/>
                    <a:pt x="603726" y="63259"/>
                  </a:cubicBezTo>
                  <a:cubicBezTo>
                    <a:pt x="598772" y="63131"/>
                    <a:pt x="584037" y="63259"/>
                    <a:pt x="568286" y="63259"/>
                  </a:cubicBezTo>
                  <a:cubicBezTo>
                    <a:pt x="546692" y="63259"/>
                    <a:pt x="523192" y="63513"/>
                    <a:pt x="519508" y="63004"/>
                  </a:cubicBezTo>
                  <a:cubicBezTo>
                    <a:pt x="514935" y="62369"/>
                    <a:pt x="512903" y="58940"/>
                    <a:pt x="510998" y="55637"/>
                  </a:cubicBezTo>
                  <a:cubicBezTo>
                    <a:pt x="509854" y="53732"/>
                    <a:pt x="508838" y="51826"/>
                    <a:pt x="507441" y="51699"/>
                  </a:cubicBezTo>
                  <a:cubicBezTo>
                    <a:pt x="504900" y="51572"/>
                    <a:pt x="502868" y="52461"/>
                    <a:pt x="500454" y="53605"/>
                  </a:cubicBezTo>
                  <a:cubicBezTo>
                    <a:pt x="497787" y="54875"/>
                    <a:pt x="494738" y="56272"/>
                    <a:pt x="490292" y="57034"/>
                  </a:cubicBezTo>
                  <a:cubicBezTo>
                    <a:pt x="481909" y="58559"/>
                    <a:pt x="200548" y="60718"/>
                    <a:pt x="168665" y="60972"/>
                  </a:cubicBezTo>
                  <a:lnTo>
                    <a:pt x="169046" y="154971"/>
                  </a:lnTo>
                  <a:cubicBezTo>
                    <a:pt x="169046" y="156749"/>
                    <a:pt x="169173" y="158400"/>
                    <a:pt x="169427" y="160179"/>
                  </a:cubicBezTo>
                  <a:cubicBezTo>
                    <a:pt x="169554" y="161703"/>
                    <a:pt x="169681" y="163227"/>
                    <a:pt x="169808" y="164751"/>
                  </a:cubicBezTo>
                  <a:cubicBezTo>
                    <a:pt x="170063" y="172119"/>
                    <a:pt x="168030" y="177962"/>
                    <a:pt x="155709" y="178343"/>
                  </a:cubicBezTo>
                  <a:cubicBezTo>
                    <a:pt x="149485" y="178470"/>
                    <a:pt x="144149" y="178343"/>
                    <a:pt x="139449" y="178343"/>
                  </a:cubicBezTo>
                  <a:lnTo>
                    <a:pt x="139449" y="178343"/>
                  </a:lnTo>
                  <a:cubicBezTo>
                    <a:pt x="133225" y="178216"/>
                    <a:pt x="128271" y="178089"/>
                    <a:pt x="124080" y="178724"/>
                  </a:cubicBezTo>
                  <a:lnTo>
                    <a:pt x="123317" y="178724"/>
                  </a:lnTo>
                  <a:cubicBezTo>
                    <a:pt x="117855" y="179740"/>
                    <a:pt x="115442" y="180122"/>
                    <a:pt x="114426" y="194221"/>
                  </a:cubicBezTo>
                  <a:cubicBezTo>
                    <a:pt x="113917" y="200446"/>
                    <a:pt x="113791" y="227756"/>
                    <a:pt x="113917" y="260528"/>
                  </a:cubicBezTo>
                  <a:cubicBezTo>
                    <a:pt x="113917" y="318833"/>
                    <a:pt x="114679" y="394286"/>
                    <a:pt x="114807" y="398478"/>
                  </a:cubicBezTo>
                  <a:cubicBezTo>
                    <a:pt x="114807" y="399367"/>
                    <a:pt x="114807" y="400256"/>
                    <a:pt x="114934" y="401145"/>
                  </a:cubicBezTo>
                  <a:cubicBezTo>
                    <a:pt x="114934" y="402161"/>
                    <a:pt x="115188" y="403177"/>
                    <a:pt x="115188" y="404194"/>
                  </a:cubicBezTo>
                  <a:cubicBezTo>
                    <a:pt x="115188" y="410164"/>
                    <a:pt x="113410" y="414483"/>
                    <a:pt x="101469" y="414737"/>
                  </a:cubicBezTo>
                  <a:cubicBezTo>
                    <a:pt x="94101" y="414737"/>
                    <a:pt x="86226" y="414356"/>
                    <a:pt x="79875" y="413975"/>
                  </a:cubicBezTo>
                  <a:cubicBezTo>
                    <a:pt x="74794" y="413721"/>
                    <a:pt x="70729" y="413466"/>
                    <a:pt x="69205" y="413594"/>
                  </a:cubicBezTo>
                  <a:cubicBezTo>
                    <a:pt x="67553" y="413721"/>
                    <a:pt x="64124" y="415880"/>
                    <a:pt x="60821" y="419183"/>
                  </a:cubicBezTo>
                  <a:cubicBezTo>
                    <a:pt x="58280" y="421850"/>
                    <a:pt x="56121" y="425153"/>
                    <a:pt x="55105" y="428837"/>
                  </a:cubicBezTo>
                  <a:cubicBezTo>
                    <a:pt x="54089" y="432393"/>
                    <a:pt x="53580" y="437601"/>
                    <a:pt x="52945" y="442809"/>
                  </a:cubicBezTo>
                  <a:cubicBezTo>
                    <a:pt x="51929" y="452082"/>
                    <a:pt x="50786" y="461609"/>
                    <a:pt x="46848" y="465547"/>
                  </a:cubicBezTo>
                  <a:cubicBezTo>
                    <a:pt x="43800" y="468595"/>
                    <a:pt x="38973" y="469993"/>
                    <a:pt x="34654" y="471263"/>
                  </a:cubicBezTo>
                  <a:cubicBezTo>
                    <a:pt x="31478" y="472152"/>
                    <a:pt x="28811" y="472914"/>
                    <a:pt x="28557" y="473422"/>
                  </a:cubicBezTo>
                  <a:cubicBezTo>
                    <a:pt x="28430" y="474057"/>
                    <a:pt x="29573" y="476471"/>
                    <a:pt x="30843" y="479519"/>
                  </a:cubicBezTo>
                  <a:cubicBezTo>
                    <a:pt x="33002" y="484346"/>
                    <a:pt x="35543" y="489936"/>
                    <a:pt x="35035" y="495525"/>
                  </a:cubicBezTo>
                  <a:cubicBezTo>
                    <a:pt x="34273" y="503273"/>
                    <a:pt x="30208" y="504416"/>
                    <a:pt x="25381" y="505687"/>
                  </a:cubicBezTo>
                  <a:cubicBezTo>
                    <a:pt x="23603" y="506195"/>
                    <a:pt x="21570" y="506703"/>
                    <a:pt x="20046" y="508100"/>
                  </a:cubicBezTo>
                  <a:lnTo>
                    <a:pt x="19411" y="508608"/>
                  </a:lnTo>
                  <a:cubicBezTo>
                    <a:pt x="15473" y="512038"/>
                    <a:pt x="12806" y="514324"/>
                    <a:pt x="14203" y="517500"/>
                  </a:cubicBezTo>
                  <a:cubicBezTo>
                    <a:pt x="14965" y="519151"/>
                    <a:pt x="16362" y="521311"/>
                    <a:pt x="17886" y="523597"/>
                  </a:cubicBezTo>
                  <a:cubicBezTo>
                    <a:pt x="20935" y="528297"/>
                    <a:pt x="24365" y="533378"/>
                    <a:pt x="24111" y="538332"/>
                  </a:cubicBezTo>
                  <a:cubicBezTo>
                    <a:pt x="23857" y="543794"/>
                    <a:pt x="18776" y="547605"/>
                    <a:pt x="14584" y="550780"/>
                  </a:cubicBezTo>
                  <a:cubicBezTo>
                    <a:pt x="12806" y="552178"/>
                    <a:pt x="11154" y="553321"/>
                    <a:pt x="10773" y="554083"/>
                  </a:cubicBezTo>
                  <a:cubicBezTo>
                    <a:pt x="9884" y="555607"/>
                    <a:pt x="8232" y="557386"/>
                    <a:pt x="6581" y="559291"/>
                  </a:cubicBezTo>
                  <a:cubicBezTo>
                    <a:pt x="3914" y="562340"/>
                    <a:pt x="865" y="565896"/>
                    <a:pt x="230" y="568056"/>
                  </a:cubicBezTo>
                  <a:cubicBezTo>
                    <a:pt x="-151" y="569580"/>
                    <a:pt x="-24" y="571105"/>
                    <a:pt x="357" y="572375"/>
                  </a:cubicBezTo>
                  <a:cubicBezTo>
                    <a:pt x="738" y="573391"/>
                    <a:pt x="1246" y="574153"/>
                    <a:pt x="1754" y="574280"/>
                  </a:cubicBezTo>
                  <a:cubicBezTo>
                    <a:pt x="2008" y="574280"/>
                    <a:pt x="2898" y="574153"/>
                    <a:pt x="4168" y="573772"/>
                  </a:cubicBezTo>
                  <a:lnTo>
                    <a:pt x="4168" y="573772"/>
                  </a:lnTo>
                  <a:cubicBezTo>
                    <a:pt x="7089" y="573010"/>
                    <a:pt x="10773" y="571994"/>
                    <a:pt x="15854" y="573010"/>
                  </a:cubicBezTo>
                  <a:cubicBezTo>
                    <a:pt x="20427" y="574026"/>
                    <a:pt x="23348" y="575677"/>
                    <a:pt x="25381" y="578091"/>
                  </a:cubicBezTo>
                  <a:cubicBezTo>
                    <a:pt x="27413" y="580631"/>
                    <a:pt x="28175" y="583553"/>
                    <a:pt x="28175" y="587110"/>
                  </a:cubicBezTo>
                  <a:cubicBezTo>
                    <a:pt x="28175" y="587745"/>
                    <a:pt x="28175" y="588888"/>
                    <a:pt x="28175" y="590031"/>
                  </a:cubicBezTo>
                  <a:cubicBezTo>
                    <a:pt x="28049" y="594223"/>
                    <a:pt x="27922" y="599050"/>
                    <a:pt x="30589" y="601590"/>
                  </a:cubicBezTo>
                  <a:cubicBezTo>
                    <a:pt x="32367" y="603115"/>
                    <a:pt x="33765" y="603877"/>
                    <a:pt x="34908" y="604639"/>
                  </a:cubicBezTo>
                  <a:cubicBezTo>
                    <a:pt x="37195" y="605909"/>
                    <a:pt x="38973" y="606926"/>
                    <a:pt x="40751" y="610228"/>
                  </a:cubicBezTo>
                  <a:cubicBezTo>
                    <a:pt x="42656" y="613785"/>
                    <a:pt x="41640" y="621788"/>
                    <a:pt x="40751" y="628266"/>
                  </a:cubicBezTo>
                  <a:cubicBezTo>
                    <a:pt x="40370" y="631568"/>
                    <a:pt x="39989" y="634363"/>
                    <a:pt x="40116" y="635379"/>
                  </a:cubicBezTo>
                  <a:cubicBezTo>
                    <a:pt x="40116" y="635379"/>
                    <a:pt x="42021" y="636522"/>
                    <a:pt x="44308" y="637666"/>
                  </a:cubicBezTo>
                  <a:cubicBezTo>
                    <a:pt x="47737" y="639571"/>
                    <a:pt x="51929" y="641730"/>
                    <a:pt x="54978" y="645541"/>
                  </a:cubicBezTo>
                  <a:cubicBezTo>
                    <a:pt x="60186" y="652019"/>
                    <a:pt x="59297" y="656465"/>
                    <a:pt x="58026" y="662181"/>
                  </a:cubicBezTo>
                  <a:cubicBezTo>
                    <a:pt x="57772" y="663325"/>
                    <a:pt x="57518" y="664595"/>
                    <a:pt x="57264" y="665611"/>
                  </a:cubicBezTo>
                  <a:cubicBezTo>
                    <a:pt x="56502" y="670311"/>
                    <a:pt x="59424" y="674376"/>
                    <a:pt x="61837" y="677552"/>
                  </a:cubicBezTo>
                  <a:lnTo>
                    <a:pt x="62600" y="678568"/>
                  </a:lnTo>
                  <a:lnTo>
                    <a:pt x="62600" y="678568"/>
                  </a:lnTo>
                  <a:cubicBezTo>
                    <a:pt x="62600" y="678568"/>
                    <a:pt x="63107" y="679330"/>
                    <a:pt x="63107" y="679330"/>
                  </a:cubicBezTo>
                  <a:cubicBezTo>
                    <a:pt x="67172" y="684919"/>
                    <a:pt x="84447" y="708927"/>
                    <a:pt x="89148" y="714897"/>
                  </a:cubicBezTo>
                  <a:cubicBezTo>
                    <a:pt x="91815" y="718326"/>
                    <a:pt x="94101" y="721502"/>
                    <a:pt x="95626" y="725059"/>
                  </a:cubicBezTo>
                  <a:cubicBezTo>
                    <a:pt x="97150" y="728362"/>
                    <a:pt x="98039" y="731918"/>
                    <a:pt x="98039" y="736110"/>
                  </a:cubicBezTo>
                  <a:cubicBezTo>
                    <a:pt x="99056" y="736364"/>
                    <a:pt x="100072" y="736618"/>
                    <a:pt x="101088" y="736872"/>
                  </a:cubicBezTo>
                  <a:cubicBezTo>
                    <a:pt x="104264" y="737761"/>
                    <a:pt x="107693" y="738651"/>
                    <a:pt x="112647" y="735602"/>
                  </a:cubicBezTo>
                  <a:cubicBezTo>
                    <a:pt x="117474" y="732680"/>
                    <a:pt x="121031" y="730648"/>
                    <a:pt x="125096" y="729251"/>
                  </a:cubicBezTo>
                  <a:cubicBezTo>
                    <a:pt x="129160" y="727853"/>
                    <a:pt x="133352" y="727218"/>
                    <a:pt x="139196" y="727218"/>
                  </a:cubicBezTo>
                  <a:cubicBezTo>
                    <a:pt x="142117" y="727218"/>
                    <a:pt x="144658" y="727472"/>
                    <a:pt x="147071" y="727599"/>
                  </a:cubicBezTo>
                  <a:cubicBezTo>
                    <a:pt x="152660" y="728107"/>
                    <a:pt x="156598" y="728362"/>
                    <a:pt x="160155" y="724678"/>
                  </a:cubicBezTo>
                  <a:cubicBezTo>
                    <a:pt x="161933" y="722772"/>
                    <a:pt x="162187" y="720740"/>
                    <a:pt x="162441" y="718581"/>
                  </a:cubicBezTo>
                  <a:cubicBezTo>
                    <a:pt x="162949" y="714008"/>
                    <a:pt x="163584" y="709308"/>
                    <a:pt x="172095" y="704100"/>
                  </a:cubicBezTo>
                  <a:cubicBezTo>
                    <a:pt x="183654" y="697113"/>
                    <a:pt x="192927" y="696351"/>
                    <a:pt x="202073" y="695589"/>
                  </a:cubicBezTo>
                  <a:lnTo>
                    <a:pt x="205248" y="695335"/>
                  </a:lnTo>
                  <a:cubicBezTo>
                    <a:pt x="216299" y="694319"/>
                    <a:pt x="218459" y="701432"/>
                    <a:pt x="220491" y="708292"/>
                  </a:cubicBezTo>
                  <a:cubicBezTo>
                    <a:pt x="220745" y="709308"/>
                    <a:pt x="221126" y="710197"/>
                    <a:pt x="221381" y="711086"/>
                  </a:cubicBezTo>
                  <a:cubicBezTo>
                    <a:pt x="221889" y="712356"/>
                    <a:pt x="222270" y="712610"/>
                    <a:pt x="222778" y="712864"/>
                  </a:cubicBezTo>
                  <a:cubicBezTo>
                    <a:pt x="224810" y="714008"/>
                    <a:pt x="227605" y="715659"/>
                    <a:pt x="231543" y="724424"/>
                  </a:cubicBezTo>
                  <a:cubicBezTo>
                    <a:pt x="234337" y="730775"/>
                    <a:pt x="234972" y="734840"/>
                    <a:pt x="235480" y="737761"/>
                  </a:cubicBezTo>
                  <a:cubicBezTo>
                    <a:pt x="235861" y="739921"/>
                    <a:pt x="235989" y="740937"/>
                    <a:pt x="237767" y="741826"/>
                  </a:cubicBezTo>
                  <a:lnTo>
                    <a:pt x="238656" y="742207"/>
                  </a:lnTo>
                  <a:lnTo>
                    <a:pt x="238656" y="742207"/>
                  </a:lnTo>
                  <a:cubicBezTo>
                    <a:pt x="243864" y="744875"/>
                    <a:pt x="249580" y="747669"/>
                    <a:pt x="258472" y="745002"/>
                  </a:cubicBezTo>
                  <a:lnTo>
                    <a:pt x="261266" y="744113"/>
                  </a:lnTo>
                  <a:cubicBezTo>
                    <a:pt x="271301" y="741064"/>
                    <a:pt x="282225" y="737634"/>
                    <a:pt x="290355" y="736872"/>
                  </a:cubicBezTo>
                  <a:cubicBezTo>
                    <a:pt x="294674" y="736364"/>
                    <a:pt x="301915" y="735856"/>
                    <a:pt x="308774" y="736110"/>
                  </a:cubicBezTo>
                  <a:cubicBezTo>
                    <a:pt x="316141" y="736491"/>
                    <a:pt x="323255" y="737888"/>
                    <a:pt x="326684" y="741826"/>
                  </a:cubicBezTo>
                  <a:cubicBezTo>
                    <a:pt x="328208" y="743604"/>
                    <a:pt x="329352" y="745129"/>
                    <a:pt x="330241" y="746526"/>
                  </a:cubicBezTo>
                  <a:cubicBezTo>
                    <a:pt x="332273" y="749448"/>
                    <a:pt x="333671" y="751353"/>
                    <a:pt x="338244" y="752369"/>
                  </a:cubicBezTo>
                  <a:lnTo>
                    <a:pt x="340657" y="752877"/>
                  </a:lnTo>
                  <a:cubicBezTo>
                    <a:pt x="347008" y="754275"/>
                    <a:pt x="352725" y="755545"/>
                    <a:pt x="358949" y="752623"/>
                  </a:cubicBezTo>
                  <a:cubicBezTo>
                    <a:pt x="361870" y="751226"/>
                    <a:pt x="364030" y="747923"/>
                    <a:pt x="366189" y="744748"/>
                  </a:cubicBezTo>
                  <a:cubicBezTo>
                    <a:pt x="369365" y="739921"/>
                    <a:pt x="372540" y="735094"/>
                    <a:pt x="378765" y="733569"/>
                  </a:cubicBezTo>
                  <a:cubicBezTo>
                    <a:pt x="383210" y="732553"/>
                    <a:pt x="386767" y="732934"/>
                    <a:pt x="390197" y="733315"/>
                  </a:cubicBezTo>
                  <a:cubicBezTo>
                    <a:pt x="393753" y="733697"/>
                    <a:pt x="396929" y="734078"/>
                    <a:pt x="400105" y="731918"/>
                  </a:cubicBezTo>
                  <a:cubicBezTo>
                    <a:pt x="402137" y="730394"/>
                    <a:pt x="402391" y="728870"/>
                    <a:pt x="402645" y="727345"/>
                  </a:cubicBezTo>
                  <a:cubicBezTo>
                    <a:pt x="403280" y="723661"/>
                    <a:pt x="403916" y="719851"/>
                    <a:pt x="411791" y="715786"/>
                  </a:cubicBezTo>
                  <a:cubicBezTo>
                    <a:pt x="415221" y="714008"/>
                    <a:pt x="417380" y="712483"/>
                    <a:pt x="419158" y="711213"/>
                  </a:cubicBezTo>
                  <a:cubicBezTo>
                    <a:pt x="423858" y="707910"/>
                    <a:pt x="426018" y="706259"/>
                    <a:pt x="435545" y="707402"/>
                  </a:cubicBezTo>
                  <a:cubicBezTo>
                    <a:pt x="442912" y="708292"/>
                    <a:pt x="449263" y="713627"/>
                    <a:pt x="455996" y="719216"/>
                  </a:cubicBezTo>
                  <a:cubicBezTo>
                    <a:pt x="461204" y="723535"/>
                    <a:pt x="466539" y="728107"/>
                    <a:pt x="472001" y="729886"/>
                  </a:cubicBezTo>
                  <a:cubicBezTo>
                    <a:pt x="478225" y="731918"/>
                    <a:pt x="483560" y="733569"/>
                    <a:pt x="488006" y="733824"/>
                  </a:cubicBezTo>
                  <a:cubicBezTo>
                    <a:pt x="491944" y="734078"/>
                    <a:pt x="495119" y="733315"/>
                    <a:pt x="497787" y="730902"/>
                  </a:cubicBezTo>
                  <a:cubicBezTo>
                    <a:pt x="501217" y="727726"/>
                    <a:pt x="508330" y="720740"/>
                    <a:pt x="515316" y="713754"/>
                  </a:cubicBezTo>
                  <a:cubicBezTo>
                    <a:pt x="522049" y="707021"/>
                    <a:pt x="528400" y="700289"/>
                    <a:pt x="531195" y="697113"/>
                  </a:cubicBezTo>
                  <a:cubicBezTo>
                    <a:pt x="533354" y="694700"/>
                    <a:pt x="535132" y="692540"/>
                    <a:pt x="537038" y="690254"/>
                  </a:cubicBezTo>
                  <a:cubicBezTo>
                    <a:pt x="541484" y="684919"/>
                    <a:pt x="546564" y="678949"/>
                    <a:pt x="552535" y="672343"/>
                  </a:cubicBezTo>
                  <a:cubicBezTo>
                    <a:pt x="553932" y="670819"/>
                    <a:pt x="555329" y="669422"/>
                    <a:pt x="556472" y="668152"/>
                  </a:cubicBezTo>
                  <a:cubicBezTo>
                    <a:pt x="560918" y="663452"/>
                    <a:pt x="561427" y="662944"/>
                    <a:pt x="560410" y="658117"/>
                  </a:cubicBezTo>
                  <a:cubicBezTo>
                    <a:pt x="559013" y="651765"/>
                    <a:pt x="559140" y="645668"/>
                    <a:pt x="559267" y="640841"/>
                  </a:cubicBezTo>
                  <a:cubicBezTo>
                    <a:pt x="559267" y="639317"/>
                    <a:pt x="559267" y="638047"/>
                    <a:pt x="559267" y="636903"/>
                  </a:cubicBezTo>
                  <a:cubicBezTo>
                    <a:pt x="559267" y="635633"/>
                    <a:pt x="558251" y="634236"/>
                    <a:pt x="557235" y="632839"/>
                  </a:cubicBezTo>
                  <a:cubicBezTo>
                    <a:pt x="555584" y="630425"/>
                    <a:pt x="553805" y="627885"/>
                    <a:pt x="553678" y="624074"/>
                  </a:cubicBezTo>
                  <a:cubicBezTo>
                    <a:pt x="553424" y="619628"/>
                    <a:pt x="554821" y="617088"/>
                    <a:pt x="558251" y="615436"/>
                  </a:cubicBezTo>
                  <a:cubicBezTo>
                    <a:pt x="560791" y="614166"/>
                    <a:pt x="564094" y="613912"/>
                    <a:pt x="568794" y="613658"/>
                  </a:cubicBezTo>
                  <a:cubicBezTo>
                    <a:pt x="572732" y="613404"/>
                    <a:pt x="575653" y="613023"/>
                    <a:pt x="577686" y="612388"/>
                  </a:cubicBezTo>
                  <a:cubicBezTo>
                    <a:pt x="578956" y="611880"/>
                    <a:pt x="579718" y="611498"/>
                    <a:pt x="579972" y="610736"/>
                  </a:cubicBezTo>
                  <a:cubicBezTo>
                    <a:pt x="580226" y="609974"/>
                    <a:pt x="580226" y="608704"/>
                    <a:pt x="580353" y="607561"/>
                  </a:cubicBezTo>
                  <a:cubicBezTo>
                    <a:pt x="580353" y="604639"/>
                    <a:pt x="580353" y="601718"/>
                    <a:pt x="582894" y="598923"/>
                  </a:cubicBezTo>
                  <a:lnTo>
                    <a:pt x="582894" y="598923"/>
                  </a:lnTo>
                  <a:cubicBezTo>
                    <a:pt x="582894" y="598923"/>
                    <a:pt x="582894" y="598796"/>
                    <a:pt x="582894" y="598796"/>
                  </a:cubicBezTo>
                  <a:lnTo>
                    <a:pt x="582894" y="598796"/>
                  </a:lnTo>
                  <a:cubicBezTo>
                    <a:pt x="585053" y="596510"/>
                    <a:pt x="590769" y="595239"/>
                    <a:pt x="596486" y="595239"/>
                  </a:cubicBezTo>
                  <a:cubicBezTo>
                    <a:pt x="602074" y="595239"/>
                    <a:pt x="608172" y="596510"/>
                    <a:pt x="611220" y="599177"/>
                  </a:cubicBezTo>
                  <a:lnTo>
                    <a:pt x="611220" y="599177"/>
                  </a:lnTo>
                  <a:cubicBezTo>
                    <a:pt x="611220" y="599177"/>
                    <a:pt x="611474" y="599431"/>
                    <a:pt x="611601" y="599558"/>
                  </a:cubicBezTo>
                  <a:cubicBezTo>
                    <a:pt x="616428" y="604258"/>
                    <a:pt x="613634" y="610228"/>
                    <a:pt x="610458" y="616834"/>
                  </a:cubicBezTo>
                  <a:cubicBezTo>
                    <a:pt x="609061" y="619628"/>
                    <a:pt x="607791" y="622677"/>
                    <a:pt x="607028" y="625471"/>
                  </a:cubicBezTo>
                  <a:cubicBezTo>
                    <a:pt x="606012" y="629536"/>
                    <a:pt x="605758" y="633474"/>
                    <a:pt x="606012" y="637285"/>
                  </a:cubicBezTo>
                  <a:cubicBezTo>
                    <a:pt x="606266" y="641222"/>
                    <a:pt x="607156" y="645414"/>
                    <a:pt x="608045" y="650114"/>
                  </a:cubicBezTo>
                  <a:cubicBezTo>
                    <a:pt x="608680" y="653163"/>
                    <a:pt x="609061" y="656719"/>
                    <a:pt x="609569" y="660149"/>
                  </a:cubicBezTo>
                  <a:cubicBezTo>
                    <a:pt x="610458" y="666754"/>
                    <a:pt x="611347" y="673106"/>
                    <a:pt x="612999" y="675900"/>
                  </a:cubicBezTo>
                  <a:cubicBezTo>
                    <a:pt x="615412" y="679711"/>
                    <a:pt x="615412" y="679711"/>
                    <a:pt x="619858" y="683141"/>
                  </a:cubicBezTo>
                  <a:cubicBezTo>
                    <a:pt x="620493" y="683522"/>
                    <a:pt x="621128" y="684030"/>
                    <a:pt x="622653" y="685173"/>
                  </a:cubicBezTo>
                  <a:cubicBezTo>
                    <a:pt x="625066" y="686951"/>
                    <a:pt x="627734" y="688730"/>
                    <a:pt x="630401" y="690508"/>
                  </a:cubicBezTo>
                  <a:cubicBezTo>
                    <a:pt x="636625" y="694700"/>
                    <a:pt x="642850" y="698638"/>
                    <a:pt x="645644" y="703338"/>
                  </a:cubicBezTo>
                  <a:cubicBezTo>
                    <a:pt x="647422" y="706386"/>
                    <a:pt x="648693" y="710324"/>
                    <a:pt x="649328" y="714643"/>
                  </a:cubicBezTo>
                  <a:cubicBezTo>
                    <a:pt x="650090" y="719343"/>
                    <a:pt x="650217" y="724678"/>
                    <a:pt x="649963" y="729505"/>
                  </a:cubicBezTo>
                  <a:cubicBezTo>
                    <a:pt x="649836" y="732680"/>
                    <a:pt x="650471" y="735221"/>
                    <a:pt x="651360" y="737253"/>
                  </a:cubicBezTo>
                  <a:cubicBezTo>
                    <a:pt x="651614" y="737634"/>
                    <a:pt x="651741" y="738015"/>
                    <a:pt x="651995" y="738396"/>
                  </a:cubicBezTo>
                  <a:cubicBezTo>
                    <a:pt x="652758" y="736110"/>
                    <a:pt x="653774" y="734205"/>
                    <a:pt x="654790" y="732172"/>
                  </a:cubicBezTo>
                  <a:cubicBezTo>
                    <a:pt x="655679" y="730648"/>
                    <a:pt x="656441" y="728996"/>
                    <a:pt x="657330" y="726964"/>
                  </a:cubicBezTo>
                  <a:cubicBezTo>
                    <a:pt x="658728" y="723535"/>
                    <a:pt x="659871" y="720740"/>
                    <a:pt x="660379" y="717691"/>
                  </a:cubicBezTo>
                  <a:cubicBezTo>
                    <a:pt x="661014" y="714643"/>
                    <a:pt x="661141" y="711213"/>
                    <a:pt x="660633" y="706005"/>
                  </a:cubicBezTo>
                  <a:cubicBezTo>
                    <a:pt x="659744" y="694192"/>
                    <a:pt x="662538" y="689746"/>
                    <a:pt x="666222" y="684030"/>
                  </a:cubicBezTo>
                  <a:lnTo>
                    <a:pt x="666603" y="683395"/>
                  </a:lnTo>
                  <a:cubicBezTo>
                    <a:pt x="668636" y="680092"/>
                    <a:pt x="671938" y="678314"/>
                    <a:pt x="675368" y="677424"/>
                  </a:cubicBezTo>
                  <a:cubicBezTo>
                    <a:pt x="679433" y="676535"/>
                    <a:pt x="683878" y="676789"/>
                    <a:pt x="687436" y="677805"/>
                  </a:cubicBezTo>
                  <a:cubicBezTo>
                    <a:pt x="689849" y="678441"/>
                    <a:pt x="692135" y="678568"/>
                    <a:pt x="694167" y="677805"/>
                  </a:cubicBezTo>
                  <a:cubicBezTo>
                    <a:pt x="695946" y="677297"/>
                    <a:pt x="697470" y="676281"/>
                    <a:pt x="698614" y="674503"/>
                  </a:cubicBezTo>
                  <a:cubicBezTo>
                    <a:pt x="700392" y="671835"/>
                    <a:pt x="700646" y="667135"/>
                    <a:pt x="701027" y="659260"/>
                  </a:cubicBezTo>
                  <a:cubicBezTo>
                    <a:pt x="701154" y="655195"/>
                    <a:pt x="701408" y="650368"/>
                    <a:pt x="701916" y="644906"/>
                  </a:cubicBezTo>
                  <a:cubicBezTo>
                    <a:pt x="703059" y="631187"/>
                    <a:pt x="704838" y="628393"/>
                    <a:pt x="707379" y="624201"/>
                  </a:cubicBezTo>
                  <a:cubicBezTo>
                    <a:pt x="708141" y="622931"/>
                    <a:pt x="709030" y="621533"/>
                    <a:pt x="710046" y="619374"/>
                  </a:cubicBezTo>
                  <a:cubicBezTo>
                    <a:pt x="711951" y="615182"/>
                    <a:pt x="714492" y="612261"/>
                    <a:pt x="717032" y="609212"/>
                  </a:cubicBezTo>
                  <a:cubicBezTo>
                    <a:pt x="719700" y="606036"/>
                    <a:pt x="722495" y="602861"/>
                    <a:pt x="724272" y="597907"/>
                  </a:cubicBezTo>
                  <a:cubicBezTo>
                    <a:pt x="726051" y="592826"/>
                    <a:pt x="727702" y="588253"/>
                    <a:pt x="729608" y="584569"/>
                  </a:cubicBezTo>
                  <a:cubicBezTo>
                    <a:pt x="731767" y="580377"/>
                    <a:pt x="734435" y="577329"/>
                    <a:pt x="737991" y="575932"/>
                  </a:cubicBezTo>
                  <a:cubicBezTo>
                    <a:pt x="740150" y="575042"/>
                    <a:pt x="743199" y="574788"/>
                    <a:pt x="746629" y="574534"/>
                  </a:cubicBezTo>
                  <a:cubicBezTo>
                    <a:pt x="752472" y="574026"/>
                    <a:pt x="759840" y="573391"/>
                    <a:pt x="761491" y="569580"/>
                  </a:cubicBezTo>
                  <a:cubicBezTo>
                    <a:pt x="763269" y="565643"/>
                    <a:pt x="767842" y="550908"/>
                    <a:pt x="772288" y="535792"/>
                  </a:cubicBezTo>
                  <a:cubicBezTo>
                    <a:pt x="776988" y="519659"/>
                    <a:pt x="781561" y="503273"/>
                    <a:pt x="782450" y="498446"/>
                  </a:cubicBezTo>
                  <a:cubicBezTo>
                    <a:pt x="783974" y="490062"/>
                    <a:pt x="782704" y="483457"/>
                    <a:pt x="780164" y="469103"/>
                  </a:cubicBezTo>
                  <a:lnTo>
                    <a:pt x="779656" y="466055"/>
                  </a:lnTo>
                  <a:cubicBezTo>
                    <a:pt x="777242" y="452463"/>
                    <a:pt x="778639" y="447382"/>
                    <a:pt x="780544" y="440396"/>
                  </a:cubicBezTo>
                  <a:cubicBezTo>
                    <a:pt x="781053" y="438363"/>
                    <a:pt x="781688" y="436204"/>
                    <a:pt x="782323" y="433409"/>
                  </a:cubicBezTo>
                  <a:cubicBezTo>
                    <a:pt x="783466" y="427566"/>
                    <a:pt x="785753" y="419691"/>
                    <a:pt x="788166" y="411688"/>
                  </a:cubicBezTo>
                  <a:cubicBezTo>
                    <a:pt x="790707" y="403432"/>
                    <a:pt x="793628" y="395048"/>
                    <a:pt x="796296" y="388697"/>
                  </a:cubicBezTo>
                  <a:cubicBezTo>
                    <a:pt x="798710" y="382726"/>
                    <a:pt x="800107" y="379043"/>
                    <a:pt x="800742" y="375486"/>
                  </a:cubicBezTo>
                  <a:cubicBezTo>
                    <a:pt x="801377" y="371929"/>
                    <a:pt x="801504" y="368373"/>
                    <a:pt x="801249" y="362656"/>
                  </a:cubicBezTo>
                  <a:cubicBezTo>
                    <a:pt x="800996" y="356559"/>
                    <a:pt x="801758" y="351097"/>
                    <a:pt x="803028" y="346651"/>
                  </a:cubicBezTo>
                  <a:cubicBezTo>
                    <a:pt x="804552" y="341570"/>
                    <a:pt x="806966" y="337632"/>
                    <a:pt x="810014" y="334965"/>
                  </a:cubicBezTo>
                  <a:cubicBezTo>
                    <a:pt x="813444" y="332043"/>
                    <a:pt x="818271" y="332425"/>
                    <a:pt x="823479" y="332806"/>
                  </a:cubicBezTo>
                  <a:cubicBezTo>
                    <a:pt x="827671" y="333060"/>
                    <a:pt x="832244" y="333441"/>
                    <a:pt x="835039" y="331662"/>
                  </a:cubicBezTo>
                  <a:cubicBezTo>
                    <a:pt x="837706" y="330011"/>
                    <a:pt x="841008" y="327089"/>
                    <a:pt x="844184" y="323914"/>
                  </a:cubicBezTo>
                  <a:cubicBezTo>
                    <a:pt x="849138" y="319087"/>
                    <a:pt x="853711" y="313752"/>
                    <a:pt x="855617" y="311338"/>
                  </a:cubicBezTo>
                  <a:cubicBezTo>
                    <a:pt x="858030" y="308163"/>
                    <a:pt x="863746" y="306638"/>
                    <a:pt x="869335" y="304987"/>
                  </a:cubicBezTo>
                  <a:cubicBezTo>
                    <a:pt x="873273" y="303844"/>
                    <a:pt x="877084" y="302828"/>
                    <a:pt x="878354" y="301684"/>
                  </a:cubicBezTo>
                  <a:cubicBezTo>
                    <a:pt x="880259" y="300160"/>
                    <a:pt x="883816" y="294444"/>
                    <a:pt x="887500" y="288474"/>
                  </a:cubicBezTo>
                  <a:cubicBezTo>
                    <a:pt x="888897" y="286314"/>
                    <a:pt x="890167" y="284155"/>
                    <a:pt x="891565" y="281996"/>
                  </a:cubicBezTo>
                  <a:cubicBezTo>
                    <a:pt x="887627" y="277042"/>
                    <a:pt x="885721" y="275390"/>
                    <a:pt x="879878" y="270944"/>
                  </a:cubicBezTo>
                  <a:cubicBezTo>
                    <a:pt x="873400" y="266118"/>
                    <a:pt x="843422" y="245793"/>
                    <a:pt x="838341" y="238934"/>
                  </a:cubicBezTo>
                  <a:cubicBezTo>
                    <a:pt x="833260" y="232075"/>
                    <a:pt x="831736" y="230423"/>
                    <a:pt x="829449" y="217721"/>
                  </a:cubicBezTo>
                  <a:cubicBezTo>
                    <a:pt x="827163" y="205018"/>
                    <a:pt x="827925" y="208067"/>
                    <a:pt x="826019" y="195873"/>
                  </a:cubicBezTo>
                  <a:cubicBezTo>
                    <a:pt x="824115" y="183678"/>
                    <a:pt x="823098" y="179613"/>
                    <a:pt x="824241" y="169324"/>
                  </a:cubicBezTo>
                  <a:cubicBezTo>
                    <a:pt x="825385" y="159035"/>
                    <a:pt x="822717" y="144428"/>
                    <a:pt x="820939" y="136425"/>
                  </a:cubicBezTo>
                  <a:cubicBezTo>
                    <a:pt x="819160" y="128422"/>
                    <a:pt x="818017" y="120293"/>
                    <a:pt x="818525" y="117371"/>
                  </a:cubicBezTo>
                  <a:cubicBezTo>
                    <a:pt x="819033" y="114450"/>
                    <a:pt x="818906" y="112290"/>
                    <a:pt x="821320" y="112290"/>
                  </a:cubicBezTo>
                  <a:cubicBezTo>
                    <a:pt x="823733" y="112290"/>
                    <a:pt x="826401" y="113306"/>
                    <a:pt x="826909" y="111147"/>
                  </a:cubicBezTo>
                  <a:cubicBezTo>
                    <a:pt x="827417" y="108987"/>
                    <a:pt x="825892" y="106701"/>
                    <a:pt x="821827" y="102509"/>
                  </a:cubicBezTo>
                  <a:cubicBezTo>
                    <a:pt x="817763" y="98317"/>
                    <a:pt x="812936" y="97936"/>
                    <a:pt x="810650" y="92474"/>
                  </a:cubicBezTo>
                  <a:cubicBezTo>
                    <a:pt x="808363" y="87012"/>
                    <a:pt x="806585" y="86504"/>
                    <a:pt x="806458" y="78629"/>
                  </a:cubicBezTo>
                  <a:cubicBezTo>
                    <a:pt x="806331" y="70880"/>
                    <a:pt x="807728" y="65926"/>
                    <a:pt x="805441" y="62369"/>
                  </a:cubicBezTo>
                </a:path>
              </a:pathLst>
            </a:custGeom>
            <a:solidFill>
              <a:srgbClr val="00B5AD"/>
            </a:solidFill>
            <a:ln w="12700" cap="flat">
              <a:noFill/>
              <a:prstDash val="solid"/>
              <a:miter/>
            </a:ln>
          </p:spPr>
          <p:txBody>
            <a:bodyPr rtlCol="0" anchor="ctr"/>
            <a:lstStyle/>
            <a:p>
              <a:endParaRPr lang="en-GB"/>
            </a:p>
          </p:txBody>
        </p:sp>
        <p:sp>
          <p:nvSpPr>
            <p:cNvPr id="1524" name="Freeform: Shape 1523">
              <a:extLst>
                <a:ext uri="{FF2B5EF4-FFF2-40B4-BE49-F238E27FC236}">
                  <a16:creationId xmlns:a16="http://schemas.microsoft.com/office/drawing/2014/main" id="{F7FB01BA-E681-D003-2839-13AA1F150A49}"/>
                </a:ext>
              </a:extLst>
            </p:cNvPr>
            <p:cNvSpPr/>
            <p:nvPr/>
          </p:nvSpPr>
          <p:spPr>
            <a:xfrm>
              <a:off x="6205241" y="3706460"/>
              <a:ext cx="93744" cy="104630"/>
            </a:xfrm>
            <a:custGeom>
              <a:avLst/>
              <a:gdLst>
                <a:gd name="connsiteX0" fmla="*/ 80153 w 93744"/>
                <a:gd name="connsiteY0" fmla="*/ 4027 h 104630"/>
                <a:gd name="connsiteX1" fmla="*/ 68593 w 93744"/>
                <a:gd name="connsiteY1" fmla="*/ 343 h 104630"/>
                <a:gd name="connsiteX2" fmla="*/ 59956 w 93744"/>
                <a:gd name="connsiteY2" fmla="*/ 724 h 104630"/>
                <a:gd name="connsiteX3" fmla="*/ 49031 w 93744"/>
                <a:gd name="connsiteY3" fmla="*/ 6186 h 104630"/>
                <a:gd name="connsiteX4" fmla="*/ 42553 w 93744"/>
                <a:gd name="connsiteY4" fmla="*/ 13808 h 104630"/>
                <a:gd name="connsiteX5" fmla="*/ 34043 w 93744"/>
                <a:gd name="connsiteY5" fmla="*/ 23208 h 104630"/>
                <a:gd name="connsiteX6" fmla="*/ 15243 w 93744"/>
                <a:gd name="connsiteY6" fmla="*/ 20159 h 104630"/>
                <a:gd name="connsiteX7" fmla="*/ 9527 w 93744"/>
                <a:gd name="connsiteY7" fmla="*/ 15840 h 104630"/>
                <a:gd name="connsiteX8" fmla="*/ 0 w 93744"/>
                <a:gd name="connsiteY8" fmla="*/ 9870 h 104630"/>
                <a:gd name="connsiteX9" fmla="*/ 1524 w 93744"/>
                <a:gd name="connsiteY9" fmla="*/ 14443 h 104630"/>
                <a:gd name="connsiteX10" fmla="*/ 9273 w 93744"/>
                <a:gd name="connsiteY10" fmla="*/ 30321 h 104630"/>
                <a:gd name="connsiteX11" fmla="*/ 11432 w 93744"/>
                <a:gd name="connsiteY11" fmla="*/ 40229 h 104630"/>
                <a:gd name="connsiteX12" fmla="*/ 14354 w 93744"/>
                <a:gd name="connsiteY12" fmla="*/ 67540 h 104630"/>
                <a:gd name="connsiteX13" fmla="*/ 16259 w 93744"/>
                <a:gd name="connsiteY13" fmla="*/ 77067 h 104630"/>
                <a:gd name="connsiteX14" fmla="*/ 32772 w 93744"/>
                <a:gd name="connsiteY14" fmla="*/ 100820 h 104630"/>
                <a:gd name="connsiteX15" fmla="*/ 33662 w 93744"/>
                <a:gd name="connsiteY15" fmla="*/ 104631 h 104630"/>
                <a:gd name="connsiteX16" fmla="*/ 37599 w 93744"/>
                <a:gd name="connsiteY16" fmla="*/ 102344 h 104630"/>
                <a:gd name="connsiteX17" fmla="*/ 42172 w 93744"/>
                <a:gd name="connsiteY17" fmla="*/ 99169 h 104630"/>
                <a:gd name="connsiteX18" fmla="*/ 62242 w 93744"/>
                <a:gd name="connsiteY18" fmla="*/ 81513 h 104630"/>
                <a:gd name="connsiteX19" fmla="*/ 65799 w 93744"/>
                <a:gd name="connsiteY19" fmla="*/ 74399 h 104630"/>
                <a:gd name="connsiteX20" fmla="*/ 76723 w 93744"/>
                <a:gd name="connsiteY20" fmla="*/ 57251 h 104630"/>
                <a:gd name="connsiteX21" fmla="*/ 87393 w 93744"/>
                <a:gd name="connsiteY21" fmla="*/ 47343 h 104630"/>
                <a:gd name="connsiteX22" fmla="*/ 93745 w 93744"/>
                <a:gd name="connsiteY22" fmla="*/ 39721 h 104630"/>
                <a:gd name="connsiteX23" fmla="*/ 86123 w 93744"/>
                <a:gd name="connsiteY23" fmla="*/ 34386 h 104630"/>
                <a:gd name="connsiteX24" fmla="*/ 79772 w 93744"/>
                <a:gd name="connsiteY24" fmla="*/ 31338 h 104630"/>
                <a:gd name="connsiteX25" fmla="*/ 74564 w 93744"/>
                <a:gd name="connsiteY25" fmla="*/ 22446 h 104630"/>
                <a:gd name="connsiteX26" fmla="*/ 76342 w 93744"/>
                <a:gd name="connsiteY26" fmla="*/ 11649 h 104630"/>
                <a:gd name="connsiteX27" fmla="*/ 80153 w 93744"/>
                <a:gd name="connsiteY27" fmla="*/ 3773 h 10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744" h="104630">
                  <a:moveTo>
                    <a:pt x="80153" y="4027"/>
                  </a:moveTo>
                  <a:cubicBezTo>
                    <a:pt x="77104" y="2757"/>
                    <a:pt x="72531" y="979"/>
                    <a:pt x="68593" y="343"/>
                  </a:cubicBezTo>
                  <a:cubicBezTo>
                    <a:pt x="65672" y="-165"/>
                    <a:pt x="62877" y="-165"/>
                    <a:pt x="59956" y="724"/>
                  </a:cubicBezTo>
                  <a:cubicBezTo>
                    <a:pt x="56780" y="1614"/>
                    <a:pt x="53224" y="3392"/>
                    <a:pt x="49031" y="6186"/>
                  </a:cubicBezTo>
                  <a:cubicBezTo>
                    <a:pt x="45221" y="8600"/>
                    <a:pt x="43951" y="11268"/>
                    <a:pt x="42553" y="13808"/>
                  </a:cubicBezTo>
                  <a:cubicBezTo>
                    <a:pt x="40902" y="17111"/>
                    <a:pt x="39251" y="20286"/>
                    <a:pt x="34043" y="23208"/>
                  </a:cubicBezTo>
                  <a:cubicBezTo>
                    <a:pt x="25405" y="28035"/>
                    <a:pt x="22483" y="25876"/>
                    <a:pt x="15243" y="20159"/>
                  </a:cubicBezTo>
                  <a:cubicBezTo>
                    <a:pt x="13592" y="18889"/>
                    <a:pt x="11686" y="17365"/>
                    <a:pt x="9527" y="15840"/>
                  </a:cubicBezTo>
                  <a:cubicBezTo>
                    <a:pt x="3811" y="11903"/>
                    <a:pt x="1651" y="10632"/>
                    <a:pt x="0" y="9870"/>
                  </a:cubicBezTo>
                  <a:cubicBezTo>
                    <a:pt x="381" y="11268"/>
                    <a:pt x="889" y="12792"/>
                    <a:pt x="1524" y="14443"/>
                  </a:cubicBezTo>
                  <a:cubicBezTo>
                    <a:pt x="3938" y="21049"/>
                    <a:pt x="7494" y="28035"/>
                    <a:pt x="9273" y="30321"/>
                  </a:cubicBezTo>
                  <a:cubicBezTo>
                    <a:pt x="11432" y="33116"/>
                    <a:pt x="11432" y="35656"/>
                    <a:pt x="11432" y="40229"/>
                  </a:cubicBezTo>
                  <a:cubicBezTo>
                    <a:pt x="11432" y="45183"/>
                    <a:pt x="11432" y="53059"/>
                    <a:pt x="14354" y="67540"/>
                  </a:cubicBezTo>
                  <a:cubicBezTo>
                    <a:pt x="14989" y="70843"/>
                    <a:pt x="15624" y="74018"/>
                    <a:pt x="16259" y="77067"/>
                  </a:cubicBezTo>
                  <a:cubicBezTo>
                    <a:pt x="25151" y="78972"/>
                    <a:pt x="30232" y="90150"/>
                    <a:pt x="32772" y="100820"/>
                  </a:cubicBezTo>
                  <a:cubicBezTo>
                    <a:pt x="33153" y="102091"/>
                    <a:pt x="33408" y="103361"/>
                    <a:pt x="33662" y="104631"/>
                  </a:cubicBezTo>
                  <a:cubicBezTo>
                    <a:pt x="35186" y="103869"/>
                    <a:pt x="36456" y="103107"/>
                    <a:pt x="37599" y="102344"/>
                  </a:cubicBezTo>
                  <a:cubicBezTo>
                    <a:pt x="38870" y="101328"/>
                    <a:pt x="40394" y="100312"/>
                    <a:pt x="42172" y="99169"/>
                  </a:cubicBezTo>
                  <a:cubicBezTo>
                    <a:pt x="48778" y="94596"/>
                    <a:pt x="58685" y="87991"/>
                    <a:pt x="62242" y="81513"/>
                  </a:cubicBezTo>
                  <a:cubicBezTo>
                    <a:pt x="63766" y="78718"/>
                    <a:pt x="64783" y="76558"/>
                    <a:pt x="65799" y="74399"/>
                  </a:cubicBezTo>
                  <a:cubicBezTo>
                    <a:pt x="68085" y="69318"/>
                    <a:pt x="70245" y="64745"/>
                    <a:pt x="76723" y="57251"/>
                  </a:cubicBezTo>
                  <a:cubicBezTo>
                    <a:pt x="80534" y="52805"/>
                    <a:pt x="84218" y="49883"/>
                    <a:pt x="87393" y="47343"/>
                  </a:cubicBezTo>
                  <a:cubicBezTo>
                    <a:pt x="91077" y="44294"/>
                    <a:pt x="93745" y="42262"/>
                    <a:pt x="93745" y="39721"/>
                  </a:cubicBezTo>
                  <a:cubicBezTo>
                    <a:pt x="93745" y="37435"/>
                    <a:pt x="89807" y="35783"/>
                    <a:pt x="86123" y="34386"/>
                  </a:cubicBezTo>
                  <a:cubicBezTo>
                    <a:pt x="83837" y="33370"/>
                    <a:pt x="81550" y="32481"/>
                    <a:pt x="79772" y="31338"/>
                  </a:cubicBezTo>
                  <a:cubicBezTo>
                    <a:pt x="76596" y="29051"/>
                    <a:pt x="74945" y="26129"/>
                    <a:pt x="74564" y="22446"/>
                  </a:cubicBezTo>
                  <a:cubicBezTo>
                    <a:pt x="74183" y="19270"/>
                    <a:pt x="74818" y="15587"/>
                    <a:pt x="76342" y="11649"/>
                  </a:cubicBezTo>
                  <a:cubicBezTo>
                    <a:pt x="77358" y="8981"/>
                    <a:pt x="78629" y="6314"/>
                    <a:pt x="80153" y="3773"/>
                  </a:cubicBezTo>
                </a:path>
              </a:pathLst>
            </a:custGeom>
            <a:solidFill>
              <a:srgbClr val="00B5AD"/>
            </a:solidFill>
            <a:ln w="12700" cap="flat">
              <a:noFill/>
              <a:prstDash val="solid"/>
              <a:miter/>
            </a:ln>
          </p:spPr>
          <p:txBody>
            <a:bodyPr rtlCol="0" anchor="ctr"/>
            <a:lstStyle/>
            <a:p>
              <a:endParaRPr lang="en-GB"/>
            </a:p>
          </p:txBody>
        </p:sp>
        <p:sp>
          <p:nvSpPr>
            <p:cNvPr id="1525" name="Freeform: Shape 1524">
              <a:extLst>
                <a:ext uri="{FF2B5EF4-FFF2-40B4-BE49-F238E27FC236}">
                  <a16:creationId xmlns:a16="http://schemas.microsoft.com/office/drawing/2014/main" id="{CE637BDA-071A-77CD-56EA-D51587ED7EB8}"/>
                </a:ext>
              </a:extLst>
            </p:cNvPr>
            <p:cNvSpPr/>
            <p:nvPr/>
          </p:nvSpPr>
          <p:spPr>
            <a:xfrm>
              <a:off x="5308953" y="3295909"/>
              <a:ext cx="1012516" cy="1006492"/>
            </a:xfrm>
            <a:custGeom>
              <a:avLst/>
              <a:gdLst>
                <a:gd name="connsiteX0" fmla="*/ 533124 w 1012516"/>
                <a:gd name="connsiteY0" fmla="*/ 862722 h 1006492"/>
                <a:gd name="connsiteX1" fmla="*/ 530456 w 1012516"/>
                <a:gd name="connsiteY1" fmla="*/ 866660 h 1006492"/>
                <a:gd name="connsiteX2" fmla="*/ 531726 w 1012516"/>
                <a:gd name="connsiteY2" fmla="*/ 871741 h 1006492"/>
                <a:gd name="connsiteX3" fmla="*/ 533759 w 1012516"/>
                <a:gd name="connsiteY3" fmla="*/ 879870 h 1006492"/>
                <a:gd name="connsiteX4" fmla="*/ 536300 w 1012516"/>
                <a:gd name="connsiteY4" fmla="*/ 880759 h 1006492"/>
                <a:gd name="connsiteX5" fmla="*/ 543540 w 1012516"/>
                <a:gd name="connsiteY5" fmla="*/ 880124 h 1006492"/>
                <a:gd name="connsiteX6" fmla="*/ 568564 w 1012516"/>
                <a:gd name="connsiteY6" fmla="*/ 876949 h 1006492"/>
                <a:gd name="connsiteX7" fmla="*/ 576821 w 1012516"/>
                <a:gd name="connsiteY7" fmla="*/ 876187 h 1006492"/>
                <a:gd name="connsiteX8" fmla="*/ 606036 w 1012516"/>
                <a:gd name="connsiteY8" fmla="*/ 875171 h 1006492"/>
                <a:gd name="connsiteX9" fmla="*/ 613531 w 1012516"/>
                <a:gd name="connsiteY9" fmla="*/ 875171 h 1006492"/>
                <a:gd name="connsiteX10" fmla="*/ 618104 w 1012516"/>
                <a:gd name="connsiteY10" fmla="*/ 872249 h 1006492"/>
                <a:gd name="connsiteX11" fmla="*/ 625979 w 1012516"/>
                <a:gd name="connsiteY11" fmla="*/ 868057 h 1006492"/>
                <a:gd name="connsiteX12" fmla="*/ 639063 w 1012516"/>
                <a:gd name="connsiteY12" fmla="*/ 872122 h 1006492"/>
                <a:gd name="connsiteX13" fmla="*/ 649479 w 1012516"/>
                <a:gd name="connsiteY13" fmla="*/ 880252 h 1006492"/>
                <a:gd name="connsiteX14" fmla="*/ 652400 w 1012516"/>
                <a:gd name="connsiteY14" fmla="*/ 892446 h 1006492"/>
                <a:gd name="connsiteX15" fmla="*/ 652146 w 1012516"/>
                <a:gd name="connsiteY15" fmla="*/ 893462 h 1006492"/>
                <a:gd name="connsiteX16" fmla="*/ 668787 w 1012516"/>
                <a:gd name="connsiteY16" fmla="*/ 890413 h 1006492"/>
                <a:gd name="connsiteX17" fmla="*/ 672724 w 1012516"/>
                <a:gd name="connsiteY17" fmla="*/ 889397 h 1006492"/>
                <a:gd name="connsiteX18" fmla="*/ 683903 w 1012516"/>
                <a:gd name="connsiteY18" fmla="*/ 885332 h 1006492"/>
                <a:gd name="connsiteX19" fmla="*/ 692413 w 1012516"/>
                <a:gd name="connsiteY19" fmla="*/ 883173 h 1006492"/>
                <a:gd name="connsiteX20" fmla="*/ 701305 w 1012516"/>
                <a:gd name="connsiteY20" fmla="*/ 896256 h 1006492"/>
                <a:gd name="connsiteX21" fmla="*/ 701559 w 1012516"/>
                <a:gd name="connsiteY21" fmla="*/ 899432 h 1006492"/>
                <a:gd name="connsiteX22" fmla="*/ 704862 w 1012516"/>
                <a:gd name="connsiteY22" fmla="*/ 907308 h 1006492"/>
                <a:gd name="connsiteX23" fmla="*/ 710959 w 1012516"/>
                <a:gd name="connsiteY23" fmla="*/ 912643 h 1006492"/>
                <a:gd name="connsiteX24" fmla="*/ 728742 w 1012516"/>
                <a:gd name="connsiteY24" fmla="*/ 916708 h 1006492"/>
                <a:gd name="connsiteX25" fmla="*/ 759990 w 1012516"/>
                <a:gd name="connsiteY25" fmla="*/ 922297 h 1006492"/>
                <a:gd name="connsiteX26" fmla="*/ 772820 w 1012516"/>
                <a:gd name="connsiteY26" fmla="*/ 922805 h 1006492"/>
                <a:gd name="connsiteX27" fmla="*/ 780442 w 1012516"/>
                <a:gd name="connsiteY27" fmla="*/ 919121 h 1006492"/>
                <a:gd name="connsiteX28" fmla="*/ 783490 w 1012516"/>
                <a:gd name="connsiteY28" fmla="*/ 913405 h 1006492"/>
                <a:gd name="connsiteX29" fmla="*/ 793398 w 1012516"/>
                <a:gd name="connsiteY29" fmla="*/ 904259 h 1006492"/>
                <a:gd name="connsiteX30" fmla="*/ 804449 w 1012516"/>
                <a:gd name="connsiteY30" fmla="*/ 910356 h 1006492"/>
                <a:gd name="connsiteX31" fmla="*/ 813849 w 1012516"/>
                <a:gd name="connsiteY31" fmla="*/ 923694 h 1006492"/>
                <a:gd name="connsiteX32" fmla="*/ 821344 w 1012516"/>
                <a:gd name="connsiteY32" fmla="*/ 935634 h 1006492"/>
                <a:gd name="connsiteX33" fmla="*/ 833157 w 1012516"/>
                <a:gd name="connsiteY33" fmla="*/ 943764 h 1006492"/>
                <a:gd name="connsiteX34" fmla="*/ 847384 w 1012516"/>
                <a:gd name="connsiteY34" fmla="*/ 947702 h 1006492"/>
                <a:gd name="connsiteX35" fmla="*/ 866946 w 1012516"/>
                <a:gd name="connsiteY35" fmla="*/ 955704 h 1006492"/>
                <a:gd name="connsiteX36" fmla="*/ 880664 w 1012516"/>
                <a:gd name="connsiteY36" fmla="*/ 972471 h 1006492"/>
                <a:gd name="connsiteX37" fmla="*/ 899083 w 1012516"/>
                <a:gd name="connsiteY37" fmla="*/ 996098 h 1006492"/>
                <a:gd name="connsiteX38" fmla="*/ 900734 w 1012516"/>
                <a:gd name="connsiteY38" fmla="*/ 998512 h 1006492"/>
                <a:gd name="connsiteX39" fmla="*/ 909372 w 1012516"/>
                <a:gd name="connsiteY39" fmla="*/ 1006387 h 1006492"/>
                <a:gd name="connsiteX40" fmla="*/ 912167 w 1012516"/>
                <a:gd name="connsiteY40" fmla="*/ 1005371 h 1006492"/>
                <a:gd name="connsiteX41" fmla="*/ 934650 w 1012516"/>
                <a:gd name="connsiteY41" fmla="*/ 993939 h 1006492"/>
                <a:gd name="connsiteX42" fmla="*/ 934904 w 1012516"/>
                <a:gd name="connsiteY42" fmla="*/ 976791 h 1006492"/>
                <a:gd name="connsiteX43" fmla="*/ 935158 w 1012516"/>
                <a:gd name="connsiteY43" fmla="*/ 951767 h 1006492"/>
                <a:gd name="connsiteX44" fmla="*/ 932998 w 1012516"/>
                <a:gd name="connsiteY44" fmla="*/ 941859 h 1006492"/>
                <a:gd name="connsiteX45" fmla="*/ 929569 w 1012516"/>
                <a:gd name="connsiteY45" fmla="*/ 939572 h 1006492"/>
                <a:gd name="connsiteX46" fmla="*/ 925377 w 1012516"/>
                <a:gd name="connsiteY46" fmla="*/ 942240 h 1006492"/>
                <a:gd name="connsiteX47" fmla="*/ 919153 w 1012516"/>
                <a:gd name="connsiteY47" fmla="*/ 951893 h 1006492"/>
                <a:gd name="connsiteX48" fmla="*/ 900353 w 1012516"/>
                <a:gd name="connsiteY48" fmla="*/ 955958 h 1006492"/>
                <a:gd name="connsiteX49" fmla="*/ 896797 w 1012516"/>
                <a:gd name="connsiteY49" fmla="*/ 954815 h 1006492"/>
                <a:gd name="connsiteX50" fmla="*/ 886380 w 1012516"/>
                <a:gd name="connsiteY50" fmla="*/ 943637 h 1006492"/>
                <a:gd name="connsiteX51" fmla="*/ 881426 w 1012516"/>
                <a:gd name="connsiteY51" fmla="*/ 934745 h 1006492"/>
                <a:gd name="connsiteX52" fmla="*/ 873551 w 1012516"/>
                <a:gd name="connsiteY52" fmla="*/ 928140 h 1006492"/>
                <a:gd name="connsiteX53" fmla="*/ 865167 w 1012516"/>
                <a:gd name="connsiteY53" fmla="*/ 921916 h 1006492"/>
                <a:gd name="connsiteX54" fmla="*/ 859070 w 1012516"/>
                <a:gd name="connsiteY54" fmla="*/ 910737 h 1006492"/>
                <a:gd name="connsiteX55" fmla="*/ 857038 w 1012516"/>
                <a:gd name="connsiteY55" fmla="*/ 897527 h 1006492"/>
                <a:gd name="connsiteX56" fmla="*/ 863389 w 1012516"/>
                <a:gd name="connsiteY56" fmla="*/ 874916 h 1006492"/>
                <a:gd name="connsiteX57" fmla="*/ 871392 w 1012516"/>
                <a:gd name="connsiteY57" fmla="*/ 847606 h 1006492"/>
                <a:gd name="connsiteX58" fmla="*/ 869232 w 1012516"/>
                <a:gd name="connsiteY58" fmla="*/ 834395 h 1006492"/>
                <a:gd name="connsiteX59" fmla="*/ 866946 w 1012516"/>
                <a:gd name="connsiteY59" fmla="*/ 826393 h 1006492"/>
                <a:gd name="connsiteX60" fmla="*/ 869486 w 1012516"/>
                <a:gd name="connsiteY60" fmla="*/ 816612 h 1006492"/>
                <a:gd name="connsiteX61" fmla="*/ 872154 w 1012516"/>
                <a:gd name="connsiteY61" fmla="*/ 802258 h 1006492"/>
                <a:gd name="connsiteX62" fmla="*/ 867200 w 1012516"/>
                <a:gd name="connsiteY62" fmla="*/ 790064 h 1006492"/>
                <a:gd name="connsiteX63" fmla="*/ 863516 w 1012516"/>
                <a:gd name="connsiteY63" fmla="*/ 776472 h 1006492"/>
                <a:gd name="connsiteX64" fmla="*/ 875583 w 1012516"/>
                <a:gd name="connsiteY64" fmla="*/ 763007 h 1006492"/>
                <a:gd name="connsiteX65" fmla="*/ 887905 w 1012516"/>
                <a:gd name="connsiteY65" fmla="*/ 750178 h 1006492"/>
                <a:gd name="connsiteX66" fmla="*/ 889175 w 1012516"/>
                <a:gd name="connsiteY66" fmla="*/ 743700 h 1006492"/>
                <a:gd name="connsiteX67" fmla="*/ 896288 w 1012516"/>
                <a:gd name="connsiteY67" fmla="*/ 733411 h 1006492"/>
                <a:gd name="connsiteX68" fmla="*/ 951671 w 1012516"/>
                <a:gd name="connsiteY68" fmla="*/ 723884 h 1006492"/>
                <a:gd name="connsiteX69" fmla="*/ 966406 w 1012516"/>
                <a:gd name="connsiteY69" fmla="*/ 721597 h 1006492"/>
                <a:gd name="connsiteX70" fmla="*/ 965644 w 1012516"/>
                <a:gd name="connsiteY70" fmla="*/ 709784 h 1006492"/>
                <a:gd name="connsiteX71" fmla="*/ 953958 w 1012516"/>
                <a:gd name="connsiteY71" fmla="*/ 678536 h 1006492"/>
                <a:gd name="connsiteX72" fmla="*/ 932236 w 1012516"/>
                <a:gd name="connsiteY72" fmla="*/ 658593 h 1006492"/>
                <a:gd name="connsiteX73" fmla="*/ 916231 w 1012516"/>
                <a:gd name="connsiteY73" fmla="*/ 632172 h 1006492"/>
                <a:gd name="connsiteX74" fmla="*/ 908864 w 1012516"/>
                <a:gd name="connsiteY74" fmla="*/ 620485 h 1006492"/>
                <a:gd name="connsiteX75" fmla="*/ 901496 w 1012516"/>
                <a:gd name="connsiteY75" fmla="*/ 599145 h 1006492"/>
                <a:gd name="connsiteX76" fmla="*/ 904037 w 1012516"/>
                <a:gd name="connsiteY76" fmla="*/ 580981 h 1006492"/>
                <a:gd name="connsiteX77" fmla="*/ 896288 w 1012516"/>
                <a:gd name="connsiteY77" fmla="*/ 561038 h 1006492"/>
                <a:gd name="connsiteX78" fmla="*/ 900607 w 1012516"/>
                <a:gd name="connsiteY78" fmla="*/ 534998 h 1006492"/>
                <a:gd name="connsiteX79" fmla="*/ 898829 w 1012516"/>
                <a:gd name="connsiteY79" fmla="*/ 508957 h 1006492"/>
                <a:gd name="connsiteX80" fmla="*/ 902766 w 1012516"/>
                <a:gd name="connsiteY80" fmla="*/ 489395 h 1006492"/>
                <a:gd name="connsiteX81" fmla="*/ 906196 w 1012516"/>
                <a:gd name="connsiteY81" fmla="*/ 488125 h 1006492"/>
                <a:gd name="connsiteX82" fmla="*/ 904418 w 1012516"/>
                <a:gd name="connsiteY82" fmla="*/ 479615 h 1006492"/>
                <a:gd name="connsiteX83" fmla="*/ 901369 w 1012516"/>
                <a:gd name="connsiteY83" fmla="*/ 450907 h 1006492"/>
                <a:gd name="connsiteX84" fmla="*/ 900607 w 1012516"/>
                <a:gd name="connsiteY84" fmla="*/ 445064 h 1006492"/>
                <a:gd name="connsiteX85" fmla="*/ 891970 w 1012516"/>
                <a:gd name="connsiteY85" fmla="*/ 427280 h 1006492"/>
                <a:gd name="connsiteX86" fmla="*/ 889429 w 1012516"/>
                <a:gd name="connsiteY86" fmla="*/ 413054 h 1006492"/>
                <a:gd name="connsiteX87" fmla="*/ 897559 w 1012516"/>
                <a:gd name="connsiteY87" fmla="*/ 401621 h 1006492"/>
                <a:gd name="connsiteX88" fmla="*/ 900861 w 1012516"/>
                <a:gd name="connsiteY88" fmla="*/ 398319 h 1006492"/>
                <a:gd name="connsiteX89" fmla="*/ 900861 w 1012516"/>
                <a:gd name="connsiteY89" fmla="*/ 397048 h 1006492"/>
                <a:gd name="connsiteX90" fmla="*/ 900861 w 1012516"/>
                <a:gd name="connsiteY90" fmla="*/ 397048 h 1006492"/>
                <a:gd name="connsiteX91" fmla="*/ 906069 w 1012516"/>
                <a:gd name="connsiteY91" fmla="*/ 370373 h 1006492"/>
                <a:gd name="connsiteX92" fmla="*/ 912929 w 1012516"/>
                <a:gd name="connsiteY92" fmla="*/ 362370 h 1006492"/>
                <a:gd name="connsiteX93" fmla="*/ 919915 w 1012516"/>
                <a:gd name="connsiteY93" fmla="*/ 352971 h 1006492"/>
                <a:gd name="connsiteX94" fmla="*/ 920423 w 1012516"/>
                <a:gd name="connsiteY94" fmla="*/ 342936 h 1006492"/>
                <a:gd name="connsiteX95" fmla="*/ 920423 w 1012516"/>
                <a:gd name="connsiteY95" fmla="*/ 333028 h 1006492"/>
                <a:gd name="connsiteX96" fmla="*/ 924869 w 1012516"/>
                <a:gd name="connsiteY96" fmla="*/ 308385 h 1006492"/>
                <a:gd name="connsiteX97" fmla="*/ 929950 w 1012516"/>
                <a:gd name="connsiteY97" fmla="*/ 281202 h 1006492"/>
                <a:gd name="connsiteX98" fmla="*/ 934523 w 1012516"/>
                <a:gd name="connsiteY98" fmla="*/ 262148 h 1006492"/>
                <a:gd name="connsiteX99" fmla="*/ 942652 w 1012516"/>
                <a:gd name="connsiteY99" fmla="*/ 240300 h 1006492"/>
                <a:gd name="connsiteX100" fmla="*/ 949258 w 1012516"/>
                <a:gd name="connsiteY100" fmla="*/ 230773 h 1006492"/>
                <a:gd name="connsiteX101" fmla="*/ 960690 w 1012516"/>
                <a:gd name="connsiteY101" fmla="*/ 219213 h 1006492"/>
                <a:gd name="connsiteX102" fmla="*/ 974917 w 1012516"/>
                <a:gd name="connsiteY102" fmla="*/ 205622 h 1006492"/>
                <a:gd name="connsiteX103" fmla="*/ 993462 w 1012516"/>
                <a:gd name="connsiteY103" fmla="*/ 187965 h 1006492"/>
                <a:gd name="connsiteX104" fmla="*/ 1005530 w 1012516"/>
                <a:gd name="connsiteY104" fmla="*/ 174627 h 1006492"/>
                <a:gd name="connsiteX105" fmla="*/ 1012516 w 1012516"/>
                <a:gd name="connsiteY105" fmla="*/ 164974 h 1006492"/>
                <a:gd name="connsiteX106" fmla="*/ 1011119 w 1012516"/>
                <a:gd name="connsiteY106" fmla="*/ 163703 h 1006492"/>
                <a:gd name="connsiteX107" fmla="*/ 1002989 w 1012516"/>
                <a:gd name="connsiteY107" fmla="*/ 157987 h 1006492"/>
                <a:gd name="connsiteX108" fmla="*/ 996257 w 1012516"/>
                <a:gd name="connsiteY108" fmla="*/ 154177 h 1006492"/>
                <a:gd name="connsiteX109" fmla="*/ 984825 w 1012516"/>
                <a:gd name="connsiteY109" fmla="*/ 143379 h 1006492"/>
                <a:gd name="connsiteX110" fmla="*/ 985079 w 1012516"/>
                <a:gd name="connsiteY110" fmla="*/ 121912 h 1006492"/>
                <a:gd name="connsiteX111" fmla="*/ 985460 w 1012516"/>
                <a:gd name="connsiteY111" fmla="*/ 112004 h 1006492"/>
                <a:gd name="connsiteX112" fmla="*/ 988890 w 1012516"/>
                <a:gd name="connsiteY112" fmla="*/ 101715 h 1006492"/>
                <a:gd name="connsiteX113" fmla="*/ 990922 w 1012516"/>
                <a:gd name="connsiteY113" fmla="*/ 96253 h 1006492"/>
                <a:gd name="connsiteX114" fmla="*/ 988635 w 1012516"/>
                <a:gd name="connsiteY114" fmla="*/ 95237 h 1006492"/>
                <a:gd name="connsiteX115" fmla="*/ 978346 w 1012516"/>
                <a:gd name="connsiteY115" fmla="*/ 89775 h 1006492"/>
                <a:gd name="connsiteX116" fmla="*/ 974663 w 1012516"/>
                <a:gd name="connsiteY116" fmla="*/ 77199 h 1006492"/>
                <a:gd name="connsiteX117" fmla="*/ 975044 w 1012516"/>
                <a:gd name="connsiteY117" fmla="*/ 74913 h 1006492"/>
                <a:gd name="connsiteX118" fmla="*/ 975044 w 1012516"/>
                <a:gd name="connsiteY118" fmla="*/ 75167 h 1006492"/>
                <a:gd name="connsiteX119" fmla="*/ 955990 w 1012516"/>
                <a:gd name="connsiteY119" fmla="*/ 68816 h 1006492"/>
                <a:gd name="connsiteX120" fmla="*/ 937190 w 1012516"/>
                <a:gd name="connsiteY120" fmla="*/ 54970 h 1006492"/>
                <a:gd name="connsiteX121" fmla="*/ 935920 w 1012516"/>
                <a:gd name="connsiteY121" fmla="*/ 51921 h 1006492"/>
                <a:gd name="connsiteX122" fmla="*/ 934396 w 1012516"/>
                <a:gd name="connsiteY122" fmla="*/ 41887 h 1006492"/>
                <a:gd name="connsiteX123" fmla="*/ 934650 w 1012516"/>
                <a:gd name="connsiteY123" fmla="*/ 41378 h 1006492"/>
                <a:gd name="connsiteX124" fmla="*/ 921185 w 1012516"/>
                <a:gd name="connsiteY124" fmla="*/ 42268 h 1006492"/>
                <a:gd name="connsiteX125" fmla="*/ 920550 w 1012516"/>
                <a:gd name="connsiteY125" fmla="*/ 42268 h 1006492"/>
                <a:gd name="connsiteX126" fmla="*/ 916485 w 1012516"/>
                <a:gd name="connsiteY126" fmla="*/ 44554 h 1006492"/>
                <a:gd name="connsiteX127" fmla="*/ 896923 w 1012516"/>
                <a:gd name="connsiteY127" fmla="*/ 51540 h 1006492"/>
                <a:gd name="connsiteX128" fmla="*/ 886762 w 1012516"/>
                <a:gd name="connsiteY128" fmla="*/ 50016 h 1006492"/>
                <a:gd name="connsiteX129" fmla="*/ 874186 w 1012516"/>
                <a:gd name="connsiteY129" fmla="*/ 48873 h 1006492"/>
                <a:gd name="connsiteX130" fmla="*/ 865802 w 1012516"/>
                <a:gd name="connsiteY130" fmla="*/ 51540 h 1006492"/>
                <a:gd name="connsiteX131" fmla="*/ 858689 w 1012516"/>
                <a:gd name="connsiteY131" fmla="*/ 54208 h 1006492"/>
                <a:gd name="connsiteX132" fmla="*/ 844589 w 1012516"/>
                <a:gd name="connsiteY132" fmla="*/ 49762 h 1006492"/>
                <a:gd name="connsiteX133" fmla="*/ 825916 w 1012516"/>
                <a:gd name="connsiteY133" fmla="*/ 37313 h 1006492"/>
                <a:gd name="connsiteX134" fmla="*/ 820582 w 1012516"/>
                <a:gd name="connsiteY134" fmla="*/ 27660 h 1006492"/>
                <a:gd name="connsiteX135" fmla="*/ 817660 w 1012516"/>
                <a:gd name="connsiteY135" fmla="*/ 20800 h 1006492"/>
                <a:gd name="connsiteX136" fmla="*/ 810928 w 1012516"/>
                <a:gd name="connsiteY136" fmla="*/ 15084 h 1006492"/>
                <a:gd name="connsiteX137" fmla="*/ 800258 w 1012516"/>
                <a:gd name="connsiteY137" fmla="*/ 5049 h 1006492"/>
                <a:gd name="connsiteX138" fmla="*/ 789333 w 1012516"/>
                <a:gd name="connsiteY138" fmla="*/ 8098 h 1006492"/>
                <a:gd name="connsiteX139" fmla="*/ 789333 w 1012516"/>
                <a:gd name="connsiteY139" fmla="*/ 8098 h 1006492"/>
                <a:gd name="connsiteX140" fmla="*/ 775615 w 1012516"/>
                <a:gd name="connsiteY140" fmla="*/ 9622 h 1006492"/>
                <a:gd name="connsiteX141" fmla="*/ 770660 w 1012516"/>
                <a:gd name="connsiteY141" fmla="*/ 11527 h 1006492"/>
                <a:gd name="connsiteX142" fmla="*/ 770660 w 1012516"/>
                <a:gd name="connsiteY142" fmla="*/ 11527 h 1006492"/>
                <a:gd name="connsiteX143" fmla="*/ 756815 w 1012516"/>
                <a:gd name="connsiteY143" fmla="*/ 13687 h 1006492"/>
                <a:gd name="connsiteX144" fmla="*/ 745255 w 1012516"/>
                <a:gd name="connsiteY144" fmla="*/ 8860 h 1006492"/>
                <a:gd name="connsiteX145" fmla="*/ 738396 w 1012516"/>
                <a:gd name="connsiteY145" fmla="*/ 5811 h 1006492"/>
                <a:gd name="connsiteX146" fmla="*/ 731918 w 1012516"/>
                <a:gd name="connsiteY146" fmla="*/ 6574 h 1006492"/>
                <a:gd name="connsiteX147" fmla="*/ 720740 w 1012516"/>
                <a:gd name="connsiteY147" fmla="*/ 6574 h 1006492"/>
                <a:gd name="connsiteX148" fmla="*/ 714389 w 1012516"/>
                <a:gd name="connsiteY148" fmla="*/ 3779 h 1006492"/>
                <a:gd name="connsiteX149" fmla="*/ 701432 w 1012516"/>
                <a:gd name="connsiteY149" fmla="*/ 476 h 1006492"/>
                <a:gd name="connsiteX150" fmla="*/ 696478 w 1012516"/>
                <a:gd name="connsiteY150" fmla="*/ 7462 h 1006492"/>
                <a:gd name="connsiteX151" fmla="*/ 690381 w 1012516"/>
                <a:gd name="connsiteY151" fmla="*/ 16354 h 1006492"/>
                <a:gd name="connsiteX152" fmla="*/ 679076 w 1012516"/>
                <a:gd name="connsiteY152" fmla="*/ 21309 h 1006492"/>
                <a:gd name="connsiteX153" fmla="*/ 664087 w 1012516"/>
                <a:gd name="connsiteY153" fmla="*/ 22325 h 1006492"/>
                <a:gd name="connsiteX154" fmla="*/ 651003 w 1012516"/>
                <a:gd name="connsiteY154" fmla="*/ 17625 h 1006492"/>
                <a:gd name="connsiteX155" fmla="*/ 644144 w 1012516"/>
                <a:gd name="connsiteY155" fmla="*/ 15465 h 1006492"/>
                <a:gd name="connsiteX156" fmla="*/ 644144 w 1012516"/>
                <a:gd name="connsiteY156" fmla="*/ 15465 h 1006492"/>
                <a:gd name="connsiteX157" fmla="*/ 628012 w 1012516"/>
                <a:gd name="connsiteY157" fmla="*/ 23595 h 1006492"/>
                <a:gd name="connsiteX158" fmla="*/ 590539 w 1012516"/>
                <a:gd name="connsiteY158" fmla="*/ 39092 h 1006492"/>
                <a:gd name="connsiteX159" fmla="*/ 574280 w 1012516"/>
                <a:gd name="connsiteY159" fmla="*/ 31724 h 1006492"/>
                <a:gd name="connsiteX160" fmla="*/ 569453 w 1012516"/>
                <a:gd name="connsiteY160" fmla="*/ 28803 h 1006492"/>
                <a:gd name="connsiteX161" fmla="*/ 561196 w 1012516"/>
                <a:gd name="connsiteY161" fmla="*/ 35662 h 1006492"/>
                <a:gd name="connsiteX162" fmla="*/ 558910 w 1012516"/>
                <a:gd name="connsiteY162" fmla="*/ 38711 h 1006492"/>
                <a:gd name="connsiteX163" fmla="*/ 554464 w 1012516"/>
                <a:gd name="connsiteY163" fmla="*/ 45443 h 1006492"/>
                <a:gd name="connsiteX164" fmla="*/ 542015 w 1012516"/>
                <a:gd name="connsiteY164" fmla="*/ 60051 h 1006492"/>
                <a:gd name="connsiteX165" fmla="*/ 502511 w 1012516"/>
                <a:gd name="connsiteY165" fmla="*/ 58527 h 1006492"/>
                <a:gd name="connsiteX166" fmla="*/ 500351 w 1012516"/>
                <a:gd name="connsiteY166" fmla="*/ 58272 h 1006492"/>
                <a:gd name="connsiteX167" fmla="*/ 472279 w 1012516"/>
                <a:gd name="connsiteY167" fmla="*/ 53573 h 1006492"/>
                <a:gd name="connsiteX168" fmla="*/ 448652 w 1012516"/>
                <a:gd name="connsiteY168" fmla="*/ 46714 h 1006492"/>
                <a:gd name="connsiteX169" fmla="*/ 421342 w 1012516"/>
                <a:gd name="connsiteY169" fmla="*/ 29184 h 1006492"/>
                <a:gd name="connsiteX170" fmla="*/ 417531 w 1012516"/>
                <a:gd name="connsiteY170" fmla="*/ 25500 h 1006492"/>
                <a:gd name="connsiteX171" fmla="*/ 402161 w 1012516"/>
                <a:gd name="connsiteY171" fmla="*/ 15465 h 1006492"/>
                <a:gd name="connsiteX172" fmla="*/ 385013 w 1012516"/>
                <a:gd name="connsiteY172" fmla="*/ 11908 h 1006492"/>
                <a:gd name="connsiteX173" fmla="*/ 361640 w 1012516"/>
                <a:gd name="connsiteY173" fmla="*/ 25246 h 1006492"/>
                <a:gd name="connsiteX174" fmla="*/ 361640 w 1012516"/>
                <a:gd name="connsiteY174" fmla="*/ 25246 h 1006492"/>
                <a:gd name="connsiteX175" fmla="*/ 361259 w 1012516"/>
                <a:gd name="connsiteY175" fmla="*/ 25500 h 1006492"/>
                <a:gd name="connsiteX176" fmla="*/ 352494 w 1012516"/>
                <a:gd name="connsiteY176" fmla="*/ 37949 h 1006492"/>
                <a:gd name="connsiteX177" fmla="*/ 344746 w 1012516"/>
                <a:gd name="connsiteY177" fmla="*/ 48365 h 1006492"/>
                <a:gd name="connsiteX178" fmla="*/ 340173 w 1012516"/>
                <a:gd name="connsiteY178" fmla="*/ 51667 h 1006492"/>
                <a:gd name="connsiteX179" fmla="*/ 338394 w 1012516"/>
                <a:gd name="connsiteY179" fmla="*/ 55351 h 1006492"/>
                <a:gd name="connsiteX180" fmla="*/ 339411 w 1012516"/>
                <a:gd name="connsiteY180" fmla="*/ 69705 h 1006492"/>
                <a:gd name="connsiteX181" fmla="*/ 340554 w 1012516"/>
                <a:gd name="connsiteY181" fmla="*/ 85202 h 1006492"/>
                <a:gd name="connsiteX182" fmla="*/ 340554 w 1012516"/>
                <a:gd name="connsiteY182" fmla="*/ 87742 h 1006492"/>
                <a:gd name="connsiteX183" fmla="*/ 336616 w 1012516"/>
                <a:gd name="connsiteY183" fmla="*/ 122929 h 1006492"/>
                <a:gd name="connsiteX184" fmla="*/ 325057 w 1012516"/>
                <a:gd name="connsiteY184" fmla="*/ 144014 h 1006492"/>
                <a:gd name="connsiteX185" fmla="*/ 311846 w 1012516"/>
                <a:gd name="connsiteY185" fmla="*/ 168022 h 1006492"/>
                <a:gd name="connsiteX186" fmla="*/ 307527 w 1012516"/>
                <a:gd name="connsiteY186" fmla="*/ 188092 h 1006492"/>
                <a:gd name="connsiteX187" fmla="*/ 302955 w 1012516"/>
                <a:gd name="connsiteY187" fmla="*/ 212735 h 1006492"/>
                <a:gd name="connsiteX188" fmla="*/ 291141 w 1012516"/>
                <a:gd name="connsiteY188" fmla="*/ 241824 h 1006492"/>
                <a:gd name="connsiteX189" fmla="*/ 270182 w 1012516"/>
                <a:gd name="connsiteY189" fmla="*/ 270277 h 1006492"/>
                <a:gd name="connsiteX190" fmla="*/ 240458 w 1012516"/>
                <a:gd name="connsiteY190" fmla="*/ 308385 h 1006492"/>
                <a:gd name="connsiteX191" fmla="*/ 216705 w 1012516"/>
                <a:gd name="connsiteY191" fmla="*/ 349795 h 1006492"/>
                <a:gd name="connsiteX192" fmla="*/ 209591 w 1012516"/>
                <a:gd name="connsiteY192" fmla="*/ 402510 h 1006492"/>
                <a:gd name="connsiteX193" fmla="*/ 209591 w 1012516"/>
                <a:gd name="connsiteY193" fmla="*/ 406194 h 1006492"/>
                <a:gd name="connsiteX194" fmla="*/ 209972 w 1012516"/>
                <a:gd name="connsiteY194" fmla="*/ 435410 h 1006492"/>
                <a:gd name="connsiteX195" fmla="*/ 210226 w 1012516"/>
                <a:gd name="connsiteY195" fmla="*/ 458274 h 1006492"/>
                <a:gd name="connsiteX196" fmla="*/ 207559 w 1012516"/>
                <a:gd name="connsiteY196" fmla="*/ 473390 h 1006492"/>
                <a:gd name="connsiteX197" fmla="*/ 197524 w 1012516"/>
                <a:gd name="connsiteY197" fmla="*/ 487871 h 1006492"/>
                <a:gd name="connsiteX198" fmla="*/ 180756 w 1012516"/>
                <a:gd name="connsiteY198" fmla="*/ 501844 h 1006492"/>
                <a:gd name="connsiteX199" fmla="*/ 171992 w 1012516"/>
                <a:gd name="connsiteY199" fmla="*/ 507687 h 1006492"/>
                <a:gd name="connsiteX200" fmla="*/ 153446 w 1012516"/>
                <a:gd name="connsiteY200" fmla="*/ 521660 h 1006492"/>
                <a:gd name="connsiteX201" fmla="*/ 149889 w 1012516"/>
                <a:gd name="connsiteY201" fmla="*/ 524708 h 1006492"/>
                <a:gd name="connsiteX202" fmla="*/ 140235 w 1012516"/>
                <a:gd name="connsiteY202" fmla="*/ 534108 h 1006492"/>
                <a:gd name="connsiteX203" fmla="*/ 120801 w 1012516"/>
                <a:gd name="connsiteY203" fmla="*/ 548462 h 1006492"/>
                <a:gd name="connsiteX204" fmla="*/ 110258 w 1012516"/>
                <a:gd name="connsiteY204" fmla="*/ 535506 h 1006492"/>
                <a:gd name="connsiteX205" fmla="*/ 110258 w 1012516"/>
                <a:gd name="connsiteY205" fmla="*/ 535124 h 1006492"/>
                <a:gd name="connsiteX206" fmla="*/ 110004 w 1012516"/>
                <a:gd name="connsiteY206" fmla="*/ 530044 h 1006492"/>
                <a:gd name="connsiteX207" fmla="*/ 108098 w 1012516"/>
                <a:gd name="connsiteY207" fmla="*/ 517722 h 1006492"/>
                <a:gd name="connsiteX208" fmla="*/ 100223 w 1012516"/>
                <a:gd name="connsiteY208" fmla="*/ 520389 h 1006492"/>
                <a:gd name="connsiteX209" fmla="*/ 91458 w 1012516"/>
                <a:gd name="connsiteY209" fmla="*/ 524327 h 1006492"/>
                <a:gd name="connsiteX210" fmla="*/ 81169 w 1012516"/>
                <a:gd name="connsiteY210" fmla="*/ 525471 h 1006492"/>
                <a:gd name="connsiteX211" fmla="*/ 77104 w 1012516"/>
                <a:gd name="connsiteY211" fmla="*/ 525344 h 1006492"/>
                <a:gd name="connsiteX212" fmla="*/ 73928 w 1012516"/>
                <a:gd name="connsiteY212" fmla="*/ 528773 h 1006492"/>
                <a:gd name="connsiteX213" fmla="*/ 71515 w 1012516"/>
                <a:gd name="connsiteY213" fmla="*/ 535124 h 1006492"/>
                <a:gd name="connsiteX214" fmla="*/ 63258 w 1012516"/>
                <a:gd name="connsiteY214" fmla="*/ 543762 h 1006492"/>
                <a:gd name="connsiteX215" fmla="*/ 49540 w 1012516"/>
                <a:gd name="connsiteY215" fmla="*/ 540586 h 1006492"/>
                <a:gd name="connsiteX216" fmla="*/ 40267 w 1012516"/>
                <a:gd name="connsiteY216" fmla="*/ 533600 h 1006492"/>
                <a:gd name="connsiteX217" fmla="*/ 34678 w 1012516"/>
                <a:gd name="connsiteY217" fmla="*/ 538554 h 1006492"/>
                <a:gd name="connsiteX218" fmla="*/ 23754 w 1012516"/>
                <a:gd name="connsiteY218" fmla="*/ 545287 h 1006492"/>
                <a:gd name="connsiteX219" fmla="*/ 16894 w 1012516"/>
                <a:gd name="connsiteY219" fmla="*/ 550240 h 1006492"/>
                <a:gd name="connsiteX220" fmla="*/ 13084 w 1012516"/>
                <a:gd name="connsiteY220" fmla="*/ 559640 h 1006492"/>
                <a:gd name="connsiteX221" fmla="*/ 11432 w 1012516"/>
                <a:gd name="connsiteY221" fmla="*/ 572597 h 1006492"/>
                <a:gd name="connsiteX222" fmla="*/ 7748 w 1012516"/>
                <a:gd name="connsiteY222" fmla="*/ 588221 h 1006492"/>
                <a:gd name="connsiteX223" fmla="*/ 2159 w 1012516"/>
                <a:gd name="connsiteY223" fmla="*/ 592413 h 1006492"/>
                <a:gd name="connsiteX224" fmla="*/ 6732 w 1012516"/>
                <a:gd name="connsiteY224" fmla="*/ 596097 h 1006492"/>
                <a:gd name="connsiteX225" fmla="*/ 3683 w 1012516"/>
                <a:gd name="connsiteY225" fmla="*/ 606005 h 1006492"/>
                <a:gd name="connsiteX226" fmla="*/ 127 w 1012516"/>
                <a:gd name="connsiteY226" fmla="*/ 607656 h 1006492"/>
                <a:gd name="connsiteX227" fmla="*/ 0 w 1012516"/>
                <a:gd name="connsiteY227" fmla="*/ 610577 h 1006492"/>
                <a:gd name="connsiteX228" fmla="*/ 10543 w 1012516"/>
                <a:gd name="connsiteY228" fmla="*/ 604226 h 1006492"/>
                <a:gd name="connsiteX229" fmla="*/ 32391 w 1012516"/>
                <a:gd name="connsiteY229" fmla="*/ 596351 h 1006492"/>
                <a:gd name="connsiteX230" fmla="*/ 55891 w 1012516"/>
                <a:gd name="connsiteY230" fmla="*/ 592794 h 1006492"/>
                <a:gd name="connsiteX231" fmla="*/ 85869 w 1012516"/>
                <a:gd name="connsiteY231" fmla="*/ 592667 h 1006492"/>
                <a:gd name="connsiteX232" fmla="*/ 115085 w 1012516"/>
                <a:gd name="connsiteY232" fmla="*/ 592794 h 1006492"/>
                <a:gd name="connsiteX233" fmla="*/ 168816 w 1012516"/>
                <a:gd name="connsiteY233" fmla="*/ 592794 h 1006492"/>
                <a:gd name="connsiteX234" fmla="*/ 196762 w 1012516"/>
                <a:gd name="connsiteY234" fmla="*/ 592794 h 1006492"/>
                <a:gd name="connsiteX235" fmla="*/ 221023 w 1012516"/>
                <a:gd name="connsiteY235" fmla="*/ 594445 h 1006492"/>
                <a:gd name="connsiteX236" fmla="*/ 231821 w 1012516"/>
                <a:gd name="connsiteY236" fmla="*/ 600669 h 1006492"/>
                <a:gd name="connsiteX237" fmla="*/ 240204 w 1012516"/>
                <a:gd name="connsiteY237" fmla="*/ 625312 h 1006492"/>
                <a:gd name="connsiteX238" fmla="*/ 244015 w 1012516"/>
                <a:gd name="connsiteY238" fmla="*/ 642334 h 1006492"/>
                <a:gd name="connsiteX239" fmla="*/ 253288 w 1012516"/>
                <a:gd name="connsiteY239" fmla="*/ 663801 h 1006492"/>
                <a:gd name="connsiteX240" fmla="*/ 266117 w 1012516"/>
                <a:gd name="connsiteY240" fmla="*/ 685522 h 1006492"/>
                <a:gd name="connsiteX241" fmla="*/ 272468 w 1012516"/>
                <a:gd name="connsiteY241" fmla="*/ 694795 h 1006492"/>
                <a:gd name="connsiteX242" fmla="*/ 287712 w 1012516"/>
                <a:gd name="connsiteY242" fmla="*/ 714611 h 1006492"/>
                <a:gd name="connsiteX243" fmla="*/ 298128 w 1012516"/>
                <a:gd name="connsiteY243" fmla="*/ 716135 h 1006492"/>
                <a:gd name="connsiteX244" fmla="*/ 309941 w 1012516"/>
                <a:gd name="connsiteY244" fmla="*/ 716135 h 1006492"/>
                <a:gd name="connsiteX245" fmla="*/ 322771 w 1012516"/>
                <a:gd name="connsiteY245" fmla="*/ 711689 h 1006492"/>
                <a:gd name="connsiteX246" fmla="*/ 340300 w 1012516"/>
                <a:gd name="connsiteY246" fmla="*/ 706354 h 1006492"/>
                <a:gd name="connsiteX247" fmla="*/ 358337 w 1012516"/>
                <a:gd name="connsiteY247" fmla="*/ 707625 h 1006492"/>
                <a:gd name="connsiteX248" fmla="*/ 368245 w 1012516"/>
                <a:gd name="connsiteY248" fmla="*/ 708514 h 1006492"/>
                <a:gd name="connsiteX249" fmla="*/ 374088 w 1012516"/>
                <a:gd name="connsiteY249" fmla="*/ 706863 h 1006492"/>
                <a:gd name="connsiteX250" fmla="*/ 377137 w 1012516"/>
                <a:gd name="connsiteY250" fmla="*/ 699749 h 1006492"/>
                <a:gd name="connsiteX251" fmla="*/ 380440 w 1012516"/>
                <a:gd name="connsiteY251" fmla="*/ 683363 h 1006492"/>
                <a:gd name="connsiteX252" fmla="*/ 382091 w 1012516"/>
                <a:gd name="connsiteY252" fmla="*/ 670787 h 1006492"/>
                <a:gd name="connsiteX253" fmla="*/ 386283 w 1012516"/>
                <a:gd name="connsiteY253" fmla="*/ 658847 h 1006492"/>
                <a:gd name="connsiteX254" fmla="*/ 395810 w 1012516"/>
                <a:gd name="connsiteY254" fmla="*/ 653512 h 1006492"/>
                <a:gd name="connsiteX255" fmla="*/ 425153 w 1012516"/>
                <a:gd name="connsiteY255" fmla="*/ 651607 h 1006492"/>
                <a:gd name="connsiteX256" fmla="*/ 432266 w 1012516"/>
                <a:gd name="connsiteY256" fmla="*/ 651352 h 1006492"/>
                <a:gd name="connsiteX257" fmla="*/ 443063 w 1012516"/>
                <a:gd name="connsiteY257" fmla="*/ 654274 h 1006492"/>
                <a:gd name="connsiteX258" fmla="*/ 445858 w 1012516"/>
                <a:gd name="connsiteY258" fmla="*/ 660879 h 1006492"/>
                <a:gd name="connsiteX259" fmla="*/ 445858 w 1012516"/>
                <a:gd name="connsiteY259" fmla="*/ 663801 h 1006492"/>
                <a:gd name="connsiteX260" fmla="*/ 446747 w 1012516"/>
                <a:gd name="connsiteY260" fmla="*/ 669517 h 1006492"/>
                <a:gd name="connsiteX261" fmla="*/ 457798 w 1012516"/>
                <a:gd name="connsiteY261" fmla="*/ 669644 h 1006492"/>
                <a:gd name="connsiteX262" fmla="*/ 467960 w 1012516"/>
                <a:gd name="connsiteY262" fmla="*/ 669136 h 1006492"/>
                <a:gd name="connsiteX263" fmla="*/ 477995 w 1012516"/>
                <a:gd name="connsiteY263" fmla="*/ 668628 h 1006492"/>
                <a:gd name="connsiteX264" fmla="*/ 507592 w 1012516"/>
                <a:gd name="connsiteY264" fmla="*/ 670914 h 1006492"/>
                <a:gd name="connsiteX265" fmla="*/ 512419 w 1012516"/>
                <a:gd name="connsiteY265" fmla="*/ 691492 h 1006492"/>
                <a:gd name="connsiteX266" fmla="*/ 512165 w 1012516"/>
                <a:gd name="connsiteY266" fmla="*/ 695049 h 1006492"/>
                <a:gd name="connsiteX267" fmla="*/ 511021 w 1012516"/>
                <a:gd name="connsiteY267" fmla="*/ 703814 h 1006492"/>
                <a:gd name="connsiteX268" fmla="*/ 510259 w 1012516"/>
                <a:gd name="connsiteY268" fmla="*/ 711816 h 1006492"/>
                <a:gd name="connsiteX269" fmla="*/ 513308 w 1012516"/>
                <a:gd name="connsiteY269" fmla="*/ 720835 h 1006492"/>
                <a:gd name="connsiteX270" fmla="*/ 517373 w 1012516"/>
                <a:gd name="connsiteY270" fmla="*/ 732649 h 1006492"/>
                <a:gd name="connsiteX271" fmla="*/ 515594 w 1012516"/>
                <a:gd name="connsiteY271" fmla="*/ 756656 h 1006492"/>
                <a:gd name="connsiteX272" fmla="*/ 513562 w 1012516"/>
                <a:gd name="connsiteY272" fmla="*/ 784856 h 1006492"/>
                <a:gd name="connsiteX273" fmla="*/ 513562 w 1012516"/>
                <a:gd name="connsiteY273" fmla="*/ 786126 h 1006492"/>
                <a:gd name="connsiteX274" fmla="*/ 518262 w 1012516"/>
                <a:gd name="connsiteY274" fmla="*/ 800861 h 1006492"/>
                <a:gd name="connsiteX275" fmla="*/ 519786 w 1012516"/>
                <a:gd name="connsiteY275" fmla="*/ 802512 h 1006492"/>
                <a:gd name="connsiteX276" fmla="*/ 531092 w 1012516"/>
                <a:gd name="connsiteY276" fmla="*/ 817247 h 1006492"/>
                <a:gd name="connsiteX277" fmla="*/ 536172 w 1012516"/>
                <a:gd name="connsiteY277" fmla="*/ 835793 h 1006492"/>
                <a:gd name="connsiteX278" fmla="*/ 538459 w 1012516"/>
                <a:gd name="connsiteY278" fmla="*/ 853449 h 1006492"/>
                <a:gd name="connsiteX279" fmla="*/ 534267 w 1012516"/>
                <a:gd name="connsiteY279" fmla="*/ 862214 h 100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012516" h="1006492">
                  <a:moveTo>
                    <a:pt x="533124" y="862722"/>
                  </a:moveTo>
                  <a:cubicBezTo>
                    <a:pt x="531726" y="864881"/>
                    <a:pt x="530329" y="866533"/>
                    <a:pt x="530456" y="866660"/>
                  </a:cubicBezTo>
                  <a:cubicBezTo>
                    <a:pt x="530837" y="867803"/>
                    <a:pt x="531218" y="869708"/>
                    <a:pt x="531726" y="871741"/>
                  </a:cubicBezTo>
                  <a:cubicBezTo>
                    <a:pt x="532362" y="874790"/>
                    <a:pt x="533124" y="878346"/>
                    <a:pt x="533759" y="879870"/>
                  </a:cubicBezTo>
                  <a:cubicBezTo>
                    <a:pt x="533886" y="880252"/>
                    <a:pt x="534902" y="880505"/>
                    <a:pt x="536300" y="880759"/>
                  </a:cubicBezTo>
                  <a:cubicBezTo>
                    <a:pt x="538459" y="881014"/>
                    <a:pt x="541127" y="880759"/>
                    <a:pt x="543540" y="880124"/>
                  </a:cubicBezTo>
                  <a:cubicBezTo>
                    <a:pt x="548494" y="878600"/>
                    <a:pt x="557259" y="877838"/>
                    <a:pt x="568564" y="876949"/>
                  </a:cubicBezTo>
                  <a:cubicBezTo>
                    <a:pt x="571104" y="876695"/>
                    <a:pt x="573772" y="876568"/>
                    <a:pt x="576821" y="876187"/>
                  </a:cubicBezTo>
                  <a:cubicBezTo>
                    <a:pt x="587745" y="875297"/>
                    <a:pt x="598288" y="875171"/>
                    <a:pt x="606036" y="875171"/>
                  </a:cubicBezTo>
                  <a:cubicBezTo>
                    <a:pt x="608958" y="875171"/>
                    <a:pt x="611498" y="875171"/>
                    <a:pt x="613531" y="875171"/>
                  </a:cubicBezTo>
                  <a:cubicBezTo>
                    <a:pt x="615690" y="875171"/>
                    <a:pt x="616960" y="873646"/>
                    <a:pt x="618104" y="872249"/>
                  </a:cubicBezTo>
                  <a:cubicBezTo>
                    <a:pt x="620136" y="869835"/>
                    <a:pt x="621914" y="867676"/>
                    <a:pt x="625979" y="868057"/>
                  </a:cubicBezTo>
                  <a:cubicBezTo>
                    <a:pt x="629155" y="868311"/>
                    <a:pt x="634109" y="869581"/>
                    <a:pt x="639063" y="872122"/>
                  </a:cubicBezTo>
                  <a:cubicBezTo>
                    <a:pt x="642747" y="874027"/>
                    <a:pt x="646430" y="876695"/>
                    <a:pt x="649479" y="880252"/>
                  </a:cubicBezTo>
                  <a:cubicBezTo>
                    <a:pt x="654814" y="886476"/>
                    <a:pt x="653543" y="889651"/>
                    <a:pt x="652400" y="892446"/>
                  </a:cubicBezTo>
                  <a:cubicBezTo>
                    <a:pt x="652273" y="892827"/>
                    <a:pt x="652019" y="893208"/>
                    <a:pt x="652146" y="893462"/>
                  </a:cubicBezTo>
                  <a:cubicBezTo>
                    <a:pt x="652781" y="894732"/>
                    <a:pt x="659768" y="892827"/>
                    <a:pt x="668787" y="890413"/>
                  </a:cubicBezTo>
                  <a:cubicBezTo>
                    <a:pt x="669803" y="890159"/>
                    <a:pt x="670692" y="889905"/>
                    <a:pt x="672724" y="889397"/>
                  </a:cubicBezTo>
                  <a:cubicBezTo>
                    <a:pt x="678441" y="887873"/>
                    <a:pt x="681616" y="886476"/>
                    <a:pt x="683903" y="885332"/>
                  </a:cubicBezTo>
                  <a:cubicBezTo>
                    <a:pt x="686951" y="883935"/>
                    <a:pt x="688730" y="883046"/>
                    <a:pt x="692413" y="883173"/>
                  </a:cubicBezTo>
                  <a:cubicBezTo>
                    <a:pt x="700035" y="883427"/>
                    <a:pt x="700543" y="888762"/>
                    <a:pt x="701305" y="896256"/>
                  </a:cubicBezTo>
                  <a:cubicBezTo>
                    <a:pt x="701305" y="897146"/>
                    <a:pt x="701432" y="898035"/>
                    <a:pt x="701559" y="899432"/>
                  </a:cubicBezTo>
                  <a:cubicBezTo>
                    <a:pt x="701940" y="902227"/>
                    <a:pt x="703083" y="905021"/>
                    <a:pt x="704862" y="907308"/>
                  </a:cubicBezTo>
                  <a:cubicBezTo>
                    <a:pt x="706767" y="909975"/>
                    <a:pt x="709053" y="911881"/>
                    <a:pt x="710959" y="912643"/>
                  </a:cubicBezTo>
                  <a:cubicBezTo>
                    <a:pt x="712737" y="913405"/>
                    <a:pt x="720105" y="914929"/>
                    <a:pt x="728742" y="916708"/>
                  </a:cubicBezTo>
                  <a:cubicBezTo>
                    <a:pt x="740683" y="919121"/>
                    <a:pt x="754782" y="921535"/>
                    <a:pt x="759990" y="922297"/>
                  </a:cubicBezTo>
                  <a:cubicBezTo>
                    <a:pt x="764309" y="922932"/>
                    <a:pt x="768882" y="923313"/>
                    <a:pt x="772820" y="922805"/>
                  </a:cubicBezTo>
                  <a:cubicBezTo>
                    <a:pt x="776250" y="922424"/>
                    <a:pt x="779044" y="921280"/>
                    <a:pt x="780442" y="919121"/>
                  </a:cubicBezTo>
                  <a:cubicBezTo>
                    <a:pt x="781712" y="917216"/>
                    <a:pt x="782601" y="915310"/>
                    <a:pt x="783490" y="913405"/>
                  </a:cubicBezTo>
                  <a:cubicBezTo>
                    <a:pt x="785904" y="908324"/>
                    <a:pt x="787809" y="904259"/>
                    <a:pt x="793398" y="904259"/>
                  </a:cubicBezTo>
                  <a:cubicBezTo>
                    <a:pt x="796828" y="904259"/>
                    <a:pt x="800765" y="906546"/>
                    <a:pt x="804449" y="910356"/>
                  </a:cubicBezTo>
                  <a:cubicBezTo>
                    <a:pt x="807879" y="913786"/>
                    <a:pt x="811181" y="918613"/>
                    <a:pt x="813849" y="923694"/>
                  </a:cubicBezTo>
                  <a:cubicBezTo>
                    <a:pt x="816136" y="928267"/>
                    <a:pt x="818295" y="932205"/>
                    <a:pt x="821344" y="935634"/>
                  </a:cubicBezTo>
                  <a:cubicBezTo>
                    <a:pt x="824265" y="938937"/>
                    <a:pt x="827949" y="941604"/>
                    <a:pt x="833157" y="943764"/>
                  </a:cubicBezTo>
                  <a:cubicBezTo>
                    <a:pt x="837476" y="945542"/>
                    <a:pt x="842557" y="946685"/>
                    <a:pt x="847384" y="947702"/>
                  </a:cubicBezTo>
                  <a:cubicBezTo>
                    <a:pt x="855386" y="949480"/>
                    <a:pt x="862754" y="951131"/>
                    <a:pt x="866946" y="955704"/>
                  </a:cubicBezTo>
                  <a:cubicBezTo>
                    <a:pt x="869486" y="958499"/>
                    <a:pt x="874948" y="965231"/>
                    <a:pt x="880664" y="972471"/>
                  </a:cubicBezTo>
                  <a:cubicBezTo>
                    <a:pt x="888540" y="982379"/>
                    <a:pt x="897051" y="993304"/>
                    <a:pt x="899083" y="996098"/>
                  </a:cubicBezTo>
                  <a:cubicBezTo>
                    <a:pt x="899464" y="996606"/>
                    <a:pt x="900099" y="997495"/>
                    <a:pt x="900734" y="998512"/>
                  </a:cubicBezTo>
                  <a:cubicBezTo>
                    <a:pt x="903402" y="1002322"/>
                    <a:pt x="906705" y="1007277"/>
                    <a:pt x="909372" y="1006387"/>
                  </a:cubicBezTo>
                  <a:cubicBezTo>
                    <a:pt x="910388" y="1006006"/>
                    <a:pt x="911277" y="1005752"/>
                    <a:pt x="912167" y="1005371"/>
                  </a:cubicBezTo>
                  <a:cubicBezTo>
                    <a:pt x="919534" y="1002703"/>
                    <a:pt x="934777" y="997369"/>
                    <a:pt x="934650" y="993939"/>
                  </a:cubicBezTo>
                  <a:cubicBezTo>
                    <a:pt x="934396" y="990890"/>
                    <a:pt x="934650" y="984158"/>
                    <a:pt x="934904" y="976791"/>
                  </a:cubicBezTo>
                  <a:cubicBezTo>
                    <a:pt x="935158" y="967772"/>
                    <a:pt x="935539" y="957737"/>
                    <a:pt x="935158" y="951767"/>
                  </a:cubicBezTo>
                  <a:cubicBezTo>
                    <a:pt x="934904" y="946940"/>
                    <a:pt x="934142" y="943764"/>
                    <a:pt x="932998" y="941859"/>
                  </a:cubicBezTo>
                  <a:cubicBezTo>
                    <a:pt x="932110" y="940461"/>
                    <a:pt x="930966" y="939826"/>
                    <a:pt x="929569" y="939572"/>
                  </a:cubicBezTo>
                  <a:cubicBezTo>
                    <a:pt x="928553" y="939445"/>
                    <a:pt x="927028" y="940461"/>
                    <a:pt x="925377" y="942240"/>
                  </a:cubicBezTo>
                  <a:cubicBezTo>
                    <a:pt x="922837" y="944780"/>
                    <a:pt x="920550" y="948337"/>
                    <a:pt x="919153" y="951893"/>
                  </a:cubicBezTo>
                  <a:cubicBezTo>
                    <a:pt x="915469" y="960913"/>
                    <a:pt x="907593" y="958245"/>
                    <a:pt x="900353" y="955958"/>
                  </a:cubicBezTo>
                  <a:cubicBezTo>
                    <a:pt x="899210" y="955577"/>
                    <a:pt x="898067" y="955196"/>
                    <a:pt x="896797" y="954815"/>
                  </a:cubicBezTo>
                  <a:cubicBezTo>
                    <a:pt x="891080" y="953291"/>
                    <a:pt x="889175" y="949226"/>
                    <a:pt x="886380" y="943637"/>
                  </a:cubicBezTo>
                  <a:cubicBezTo>
                    <a:pt x="885110" y="940969"/>
                    <a:pt x="883586" y="938048"/>
                    <a:pt x="881426" y="934745"/>
                  </a:cubicBezTo>
                  <a:cubicBezTo>
                    <a:pt x="878378" y="930299"/>
                    <a:pt x="875964" y="929156"/>
                    <a:pt x="873551" y="928140"/>
                  </a:cubicBezTo>
                  <a:cubicBezTo>
                    <a:pt x="870883" y="926870"/>
                    <a:pt x="868216" y="925726"/>
                    <a:pt x="865167" y="921916"/>
                  </a:cubicBezTo>
                  <a:cubicBezTo>
                    <a:pt x="862246" y="918359"/>
                    <a:pt x="860340" y="914548"/>
                    <a:pt x="859070" y="910737"/>
                  </a:cubicBezTo>
                  <a:cubicBezTo>
                    <a:pt x="857546" y="906164"/>
                    <a:pt x="857038" y="901719"/>
                    <a:pt x="857038" y="897527"/>
                  </a:cubicBezTo>
                  <a:cubicBezTo>
                    <a:pt x="857038" y="893335"/>
                    <a:pt x="860086" y="884698"/>
                    <a:pt x="863389" y="874916"/>
                  </a:cubicBezTo>
                  <a:cubicBezTo>
                    <a:pt x="866819" y="864881"/>
                    <a:pt x="870502" y="853957"/>
                    <a:pt x="871392" y="847606"/>
                  </a:cubicBezTo>
                  <a:cubicBezTo>
                    <a:pt x="872280" y="840620"/>
                    <a:pt x="870629" y="837190"/>
                    <a:pt x="869232" y="834395"/>
                  </a:cubicBezTo>
                  <a:cubicBezTo>
                    <a:pt x="868089" y="831982"/>
                    <a:pt x="866946" y="829695"/>
                    <a:pt x="866946" y="826393"/>
                  </a:cubicBezTo>
                  <a:cubicBezTo>
                    <a:pt x="866946" y="823090"/>
                    <a:pt x="868089" y="820041"/>
                    <a:pt x="869486" y="816612"/>
                  </a:cubicBezTo>
                  <a:cubicBezTo>
                    <a:pt x="871137" y="812420"/>
                    <a:pt x="873043" y="807466"/>
                    <a:pt x="872154" y="802258"/>
                  </a:cubicBezTo>
                  <a:cubicBezTo>
                    <a:pt x="871392" y="797812"/>
                    <a:pt x="869232" y="793748"/>
                    <a:pt x="867200" y="790064"/>
                  </a:cubicBezTo>
                  <a:cubicBezTo>
                    <a:pt x="864532" y="784983"/>
                    <a:pt x="862246" y="780791"/>
                    <a:pt x="863516" y="776472"/>
                  </a:cubicBezTo>
                  <a:cubicBezTo>
                    <a:pt x="864659" y="772788"/>
                    <a:pt x="869994" y="768088"/>
                    <a:pt x="875583" y="763007"/>
                  </a:cubicBezTo>
                  <a:cubicBezTo>
                    <a:pt x="880918" y="758180"/>
                    <a:pt x="886634" y="753227"/>
                    <a:pt x="887905" y="750178"/>
                  </a:cubicBezTo>
                  <a:cubicBezTo>
                    <a:pt x="888921" y="747891"/>
                    <a:pt x="889048" y="745605"/>
                    <a:pt x="889175" y="743700"/>
                  </a:cubicBezTo>
                  <a:cubicBezTo>
                    <a:pt x="889556" y="738746"/>
                    <a:pt x="889937" y="735189"/>
                    <a:pt x="896288" y="733411"/>
                  </a:cubicBezTo>
                  <a:cubicBezTo>
                    <a:pt x="900099" y="732394"/>
                    <a:pt x="927790" y="727567"/>
                    <a:pt x="951671" y="723884"/>
                  </a:cubicBezTo>
                  <a:cubicBezTo>
                    <a:pt x="956752" y="722995"/>
                    <a:pt x="961833" y="722360"/>
                    <a:pt x="966406" y="721597"/>
                  </a:cubicBezTo>
                  <a:cubicBezTo>
                    <a:pt x="966406" y="717786"/>
                    <a:pt x="966279" y="713849"/>
                    <a:pt x="965644" y="709784"/>
                  </a:cubicBezTo>
                  <a:cubicBezTo>
                    <a:pt x="963866" y="696319"/>
                    <a:pt x="962214" y="698987"/>
                    <a:pt x="953958" y="678536"/>
                  </a:cubicBezTo>
                  <a:cubicBezTo>
                    <a:pt x="945701" y="658212"/>
                    <a:pt x="944812" y="669898"/>
                    <a:pt x="932236" y="658593"/>
                  </a:cubicBezTo>
                  <a:cubicBezTo>
                    <a:pt x="919661" y="647288"/>
                    <a:pt x="918772" y="644747"/>
                    <a:pt x="916231" y="632172"/>
                  </a:cubicBezTo>
                  <a:cubicBezTo>
                    <a:pt x="913564" y="619596"/>
                    <a:pt x="912801" y="625693"/>
                    <a:pt x="908864" y="620485"/>
                  </a:cubicBezTo>
                  <a:cubicBezTo>
                    <a:pt x="904926" y="615277"/>
                    <a:pt x="902766" y="608799"/>
                    <a:pt x="901496" y="599145"/>
                  </a:cubicBezTo>
                  <a:cubicBezTo>
                    <a:pt x="900226" y="589618"/>
                    <a:pt x="903656" y="590889"/>
                    <a:pt x="904037" y="580981"/>
                  </a:cubicBezTo>
                  <a:cubicBezTo>
                    <a:pt x="904418" y="570946"/>
                    <a:pt x="900988" y="573232"/>
                    <a:pt x="896288" y="561038"/>
                  </a:cubicBezTo>
                  <a:cubicBezTo>
                    <a:pt x="891461" y="548843"/>
                    <a:pt x="896288" y="550240"/>
                    <a:pt x="900607" y="534998"/>
                  </a:cubicBezTo>
                  <a:cubicBezTo>
                    <a:pt x="904926" y="519882"/>
                    <a:pt x="902766" y="523311"/>
                    <a:pt x="898829" y="508957"/>
                  </a:cubicBezTo>
                  <a:cubicBezTo>
                    <a:pt x="894891" y="494603"/>
                    <a:pt x="899210" y="496001"/>
                    <a:pt x="902766" y="489395"/>
                  </a:cubicBezTo>
                  <a:cubicBezTo>
                    <a:pt x="903910" y="488888"/>
                    <a:pt x="905053" y="488379"/>
                    <a:pt x="906196" y="488125"/>
                  </a:cubicBezTo>
                  <a:cubicBezTo>
                    <a:pt x="905688" y="485458"/>
                    <a:pt x="905053" y="482536"/>
                    <a:pt x="904418" y="479615"/>
                  </a:cubicBezTo>
                  <a:cubicBezTo>
                    <a:pt x="901242" y="464499"/>
                    <a:pt x="901369" y="456115"/>
                    <a:pt x="901369" y="450907"/>
                  </a:cubicBezTo>
                  <a:cubicBezTo>
                    <a:pt x="901369" y="447731"/>
                    <a:pt x="901369" y="446080"/>
                    <a:pt x="900607" y="445064"/>
                  </a:cubicBezTo>
                  <a:cubicBezTo>
                    <a:pt x="898575" y="442269"/>
                    <a:pt x="894510" y="434648"/>
                    <a:pt x="891970" y="427280"/>
                  </a:cubicBezTo>
                  <a:cubicBezTo>
                    <a:pt x="889937" y="421818"/>
                    <a:pt x="888794" y="416483"/>
                    <a:pt x="889429" y="413054"/>
                  </a:cubicBezTo>
                  <a:cubicBezTo>
                    <a:pt x="890318" y="408227"/>
                    <a:pt x="894256" y="404670"/>
                    <a:pt x="897559" y="401621"/>
                  </a:cubicBezTo>
                  <a:cubicBezTo>
                    <a:pt x="899337" y="399970"/>
                    <a:pt x="900861" y="398573"/>
                    <a:pt x="900861" y="398319"/>
                  </a:cubicBezTo>
                  <a:lnTo>
                    <a:pt x="900861" y="397048"/>
                  </a:lnTo>
                  <a:lnTo>
                    <a:pt x="900861" y="397048"/>
                  </a:lnTo>
                  <a:cubicBezTo>
                    <a:pt x="901115" y="391586"/>
                    <a:pt x="901878" y="377105"/>
                    <a:pt x="906069" y="370373"/>
                  </a:cubicBezTo>
                  <a:cubicBezTo>
                    <a:pt x="907848" y="367452"/>
                    <a:pt x="910388" y="364911"/>
                    <a:pt x="912929" y="362370"/>
                  </a:cubicBezTo>
                  <a:cubicBezTo>
                    <a:pt x="916104" y="359195"/>
                    <a:pt x="919153" y="356019"/>
                    <a:pt x="919915" y="352971"/>
                  </a:cubicBezTo>
                  <a:cubicBezTo>
                    <a:pt x="920804" y="349668"/>
                    <a:pt x="920550" y="346492"/>
                    <a:pt x="920423" y="342936"/>
                  </a:cubicBezTo>
                  <a:cubicBezTo>
                    <a:pt x="920296" y="340014"/>
                    <a:pt x="920042" y="336839"/>
                    <a:pt x="920423" y="333028"/>
                  </a:cubicBezTo>
                  <a:cubicBezTo>
                    <a:pt x="920804" y="328328"/>
                    <a:pt x="922709" y="318801"/>
                    <a:pt x="924869" y="308385"/>
                  </a:cubicBezTo>
                  <a:cubicBezTo>
                    <a:pt x="926774" y="298985"/>
                    <a:pt x="928807" y="289077"/>
                    <a:pt x="929950" y="281202"/>
                  </a:cubicBezTo>
                  <a:cubicBezTo>
                    <a:pt x="930839" y="274977"/>
                    <a:pt x="932617" y="268245"/>
                    <a:pt x="934523" y="262148"/>
                  </a:cubicBezTo>
                  <a:cubicBezTo>
                    <a:pt x="937698" y="251986"/>
                    <a:pt x="941255" y="243221"/>
                    <a:pt x="942652" y="240300"/>
                  </a:cubicBezTo>
                  <a:cubicBezTo>
                    <a:pt x="943796" y="237632"/>
                    <a:pt x="946082" y="234456"/>
                    <a:pt x="949258" y="230773"/>
                  </a:cubicBezTo>
                  <a:cubicBezTo>
                    <a:pt x="952306" y="227343"/>
                    <a:pt x="956117" y="223405"/>
                    <a:pt x="960690" y="219213"/>
                  </a:cubicBezTo>
                  <a:cubicBezTo>
                    <a:pt x="964501" y="215529"/>
                    <a:pt x="969709" y="210702"/>
                    <a:pt x="974917" y="205622"/>
                  </a:cubicBezTo>
                  <a:cubicBezTo>
                    <a:pt x="982030" y="198762"/>
                    <a:pt x="989271" y="191776"/>
                    <a:pt x="993462" y="187965"/>
                  </a:cubicBezTo>
                  <a:cubicBezTo>
                    <a:pt x="996892" y="184790"/>
                    <a:pt x="1001592" y="179582"/>
                    <a:pt x="1005530" y="174627"/>
                  </a:cubicBezTo>
                  <a:cubicBezTo>
                    <a:pt x="1009341" y="169928"/>
                    <a:pt x="1012389" y="165863"/>
                    <a:pt x="1012516" y="164974"/>
                  </a:cubicBezTo>
                  <a:cubicBezTo>
                    <a:pt x="1012516" y="164974"/>
                    <a:pt x="1012008" y="164466"/>
                    <a:pt x="1011119" y="163703"/>
                  </a:cubicBezTo>
                  <a:cubicBezTo>
                    <a:pt x="1009341" y="162179"/>
                    <a:pt x="1006546" y="160401"/>
                    <a:pt x="1002989" y="157987"/>
                  </a:cubicBezTo>
                  <a:cubicBezTo>
                    <a:pt x="1000830" y="156590"/>
                    <a:pt x="998417" y="155320"/>
                    <a:pt x="996257" y="154177"/>
                  </a:cubicBezTo>
                  <a:cubicBezTo>
                    <a:pt x="990414" y="151128"/>
                    <a:pt x="985714" y="148460"/>
                    <a:pt x="984825" y="143379"/>
                  </a:cubicBezTo>
                  <a:cubicBezTo>
                    <a:pt x="984189" y="139823"/>
                    <a:pt x="984698" y="130042"/>
                    <a:pt x="985079" y="121912"/>
                  </a:cubicBezTo>
                  <a:cubicBezTo>
                    <a:pt x="985206" y="117847"/>
                    <a:pt x="985460" y="114291"/>
                    <a:pt x="985460" y="112004"/>
                  </a:cubicBezTo>
                  <a:cubicBezTo>
                    <a:pt x="985460" y="108194"/>
                    <a:pt x="987238" y="104764"/>
                    <a:pt x="988890" y="101715"/>
                  </a:cubicBezTo>
                  <a:cubicBezTo>
                    <a:pt x="990160" y="99429"/>
                    <a:pt x="991303" y="97142"/>
                    <a:pt x="990922" y="96253"/>
                  </a:cubicBezTo>
                  <a:cubicBezTo>
                    <a:pt x="990795" y="95745"/>
                    <a:pt x="989906" y="95491"/>
                    <a:pt x="988635" y="95237"/>
                  </a:cubicBezTo>
                  <a:cubicBezTo>
                    <a:pt x="985968" y="94475"/>
                    <a:pt x="982411" y="93459"/>
                    <a:pt x="978346" y="89775"/>
                  </a:cubicBezTo>
                  <a:cubicBezTo>
                    <a:pt x="972376" y="84186"/>
                    <a:pt x="973519" y="80629"/>
                    <a:pt x="974663" y="77199"/>
                  </a:cubicBezTo>
                  <a:cubicBezTo>
                    <a:pt x="974917" y="76310"/>
                    <a:pt x="975171" y="75548"/>
                    <a:pt x="975044" y="74913"/>
                  </a:cubicBezTo>
                  <a:cubicBezTo>
                    <a:pt x="975044" y="74659"/>
                    <a:pt x="975044" y="75167"/>
                    <a:pt x="975044" y="75167"/>
                  </a:cubicBezTo>
                  <a:cubicBezTo>
                    <a:pt x="972376" y="74786"/>
                    <a:pt x="967041" y="74151"/>
                    <a:pt x="955990" y="68816"/>
                  </a:cubicBezTo>
                  <a:cubicBezTo>
                    <a:pt x="939350" y="60813"/>
                    <a:pt x="938969" y="60051"/>
                    <a:pt x="937190" y="54970"/>
                  </a:cubicBezTo>
                  <a:cubicBezTo>
                    <a:pt x="936936" y="54208"/>
                    <a:pt x="936555" y="53192"/>
                    <a:pt x="935920" y="51921"/>
                  </a:cubicBezTo>
                  <a:cubicBezTo>
                    <a:pt x="933761" y="47476"/>
                    <a:pt x="934142" y="44300"/>
                    <a:pt x="934396" y="41887"/>
                  </a:cubicBezTo>
                  <a:cubicBezTo>
                    <a:pt x="934396" y="41505"/>
                    <a:pt x="934904" y="41378"/>
                    <a:pt x="934650" y="41378"/>
                  </a:cubicBezTo>
                  <a:cubicBezTo>
                    <a:pt x="930966" y="40235"/>
                    <a:pt x="924361" y="41505"/>
                    <a:pt x="921185" y="42268"/>
                  </a:cubicBezTo>
                  <a:lnTo>
                    <a:pt x="920550" y="42268"/>
                  </a:lnTo>
                  <a:cubicBezTo>
                    <a:pt x="920550" y="42268"/>
                    <a:pt x="918518" y="43411"/>
                    <a:pt x="916485" y="44554"/>
                  </a:cubicBezTo>
                  <a:cubicBezTo>
                    <a:pt x="911404" y="47602"/>
                    <a:pt x="903910" y="51921"/>
                    <a:pt x="896923" y="51540"/>
                  </a:cubicBezTo>
                  <a:cubicBezTo>
                    <a:pt x="892986" y="51413"/>
                    <a:pt x="889810" y="50651"/>
                    <a:pt x="886762" y="50016"/>
                  </a:cubicBezTo>
                  <a:cubicBezTo>
                    <a:pt x="882951" y="49254"/>
                    <a:pt x="879140" y="48492"/>
                    <a:pt x="874186" y="48873"/>
                  </a:cubicBezTo>
                  <a:cubicBezTo>
                    <a:pt x="869740" y="49254"/>
                    <a:pt x="867708" y="50524"/>
                    <a:pt x="865802" y="51540"/>
                  </a:cubicBezTo>
                  <a:cubicBezTo>
                    <a:pt x="863897" y="52684"/>
                    <a:pt x="861991" y="53827"/>
                    <a:pt x="858689" y="54208"/>
                  </a:cubicBezTo>
                  <a:cubicBezTo>
                    <a:pt x="855386" y="54716"/>
                    <a:pt x="850051" y="52684"/>
                    <a:pt x="844589" y="49762"/>
                  </a:cubicBezTo>
                  <a:cubicBezTo>
                    <a:pt x="837603" y="46078"/>
                    <a:pt x="829854" y="40616"/>
                    <a:pt x="825916" y="37313"/>
                  </a:cubicBezTo>
                  <a:cubicBezTo>
                    <a:pt x="821598" y="33630"/>
                    <a:pt x="821089" y="30835"/>
                    <a:pt x="820582" y="27660"/>
                  </a:cubicBezTo>
                  <a:cubicBezTo>
                    <a:pt x="820327" y="25754"/>
                    <a:pt x="819946" y="23595"/>
                    <a:pt x="817660" y="20800"/>
                  </a:cubicBezTo>
                  <a:cubicBezTo>
                    <a:pt x="815500" y="18133"/>
                    <a:pt x="813214" y="16608"/>
                    <a:pt x="810928" y="15084"/>
                  </a:cubicBezTo>
                  <a:cubicBezTo>
                    <a:pt x="807625" y="12798"/>
                    <a:pt x="804195" y="10511"/>
                    <a:pt x="800258" y="5049"/>
                  </a:cubicBezTo>
                  <a:cubicBezTo>
                    <a:pt x="797844" y="6193"/>
                    <a:pt x="792890" y="8352"/>
                    <a:pt x="789333" y="8098"/>
                  </a:cubicBezTo>
                  <a:lnTo>
                    <a:pt x="789333" y="8098"/>
                  </a:lnTo>
                  <a:cubicBezTo>
                    <a:pt x="785523" y="7844"/>
                    <a:pt x="782093" y="7717"/>
                    <a:pt x="775615" y="9622"/>
                  </a:cubicBezTo>
                  <a:cubicBezTo>
                    <a:pt x="773582" y="10257"/>
                    <a:pt x="772058" y="10892"/>
                    <a:pt x="770660" y="11527"/>
                  </a:cubicBezTo>
                  <a:lnTo>
                    <a:pt x="770660" y="11527"/>
                  </a:lnTo>
                  <a:cubicBezTo>
                    <a:pt x="766850" y="13179"/>
                    <a:pt x="764055" y="14576"/>
                    <a:pt x="756815" y="13687"/>
                  </a:cubicBezTo>
                  <a:cubicBezTo>
                    <a:pt x="751226" y="13052"/>
                    <a:pt x="748177" y="10892"/>
                    <a:pt x="745255" y="8860"/>
                  </a:cubicBezTo>
                  <a:cubicBezTo>
                    <a:pt x="743223" y="7462"/>
                    <a:pt x="741318" y="6193"/>
                    <a:pt x="738396" y="5811"/>
                  </a:cubicBezTo>
                  <a:cubicBezTo>
                    <a:pt x="735729" y="5557"/>
                    <a:pt x="733696" y="6065"/>
                    <a:pt x="731918" y="6574"/>
                  </a:cubicBezTo>
                  <a:cubicBezTo>
                    <a:pt x="728742" y="7462"/>
                    <a:pt x="725694" y="8352"/>
                    <a:pt x="720740" y="6574"/>
                  </a:cubicBezTo>
                  <a:cubicBezTo>
                    <a:pt x="718707" y="5811"/>
                    <a:pt x="716548" y="4795"/>
                    <a:pt x="714389" y="3779"/>
                  </a:cubicBezTo>
                  <a:cubicBezTo>
                    <a:pt x="709435" y="1366"/>
                    <a:pt x="704100" y="-1048"/>
                    <a:pt x="701432" y="476"/>
                  </a:cubicBezTo>
                  <a:cubicBezTo>
                    <a:pt x="699273" y="1619"/>
                    <a:pt x="697875" y="4541"/>
                    <a:pt x="696478" y="7462"/>
                  </a:cubicBezTo>
                  <a:cubicBezTo>
                    <a:pt x="694954" y="10765"/>
                    <a:pt x="693302" y="13941"/>
                    <a:pt x="690381" y="16354"/>
                  </a:cubicBezTo>
                  <a:cubicBezTo>
                    <a:pt x="687459" y="18768"/>
                    <a:pt x="683648" y="20419"/>
                    <a:pt x="679076" y="21309"/>
                  </a:cubicBezTo>
                  <a:cubicBezTo>
                    <a:pt x="674757" y="22197"/>
                    <a:pt x="669803" y="22452"/>
                    <a:pt x="664087" y="22325"/>
                  </a:cubicBezTo>
                  <a:cubicBezTo>
                    <a:pt x="657735" y="22197"/>
                    <a:pt x="654179" y="19784"/>
                    <a:pt x="651003" y="17625"/>
                  </a:cubicBezTo>
                  <a:cubicBezTo>
                    <a:pt x="648844" y="16100"/>
                    <a:pt x="646938" y="14830"/>
                    <a:pt x="644144" y="15465"/>
                  </a:cubicBezTo>
                  <a:lnTo>
                    <a:pt x="644144" y="15465"/>
                  </a:lnTo>
                  <a:cubicBezTo>
                    <a:pt x="641476" y="16100"/>
                    <a:pt x="635252" y="19530"/>
                    <a:pt x="628012" y="23595"/>
                  </a:cubicBezTo>
                  <a:cubicBezTo>
                    <a:pt x="615055" y="30835"/>
                    <a:pt x="599050" y="39600"/>
                    <a:pt x="590539" y="39092"/>
                  </a:cubicBezTo>
                  <a:cubicBezTo>
                    <a:pt x="582664" y="38584"/>
                    <a:pt x="577964" y="34900"/>
                    <a:pt x="574280" y="31724"/>
                  </a:cubicBezTo>
                  <a:cubicBezTo>
                    <a:pt x="572248" y="30200"/>
                    <a:pt x="570596" y="28803"/>
                    <a:pt x="569453" y="28803"/>
                  </a:cubicBezTo>
                  <a:cubicBezTo>
                    <a:pt x="566404" y="28930"/>
                    <a:pt x="563991" y="32105"/>
                    <a:pt x="561196" y="35662"/>
                  </a:cubicBezTo>
                  <a:cubicBezTo>
                    <a:pt x="560434" y="36551"/>
                    <a:pt x="559799" y="37568"/>
                    <a:pt x="558910" y="38711"/>
                  </a:cubicBezTo>
                  <a:cubicBezTo>
                    <a:pt x="557640" y="40235"/>
                    <a:pt x="556115" y="42776"/>
                    <a:pt x="554464" y="45443"/>
                  </a:cubicBezTo>
                  <a:cubicBezTo>
                    <a:pt x="550907" y="51413"/>
                    <a:pt x="546843" y="58146"/>
                    <a:pt x="542015" y="60051"/>
                  </a:cubicBezTo>
                  <a:cubicBezTo>
                    <a:pt x="535791" y="62592"/>
                    <a:pt x="523216" y="61067"/>
                    <a:pt x="502511" y="58527"/>
                  </a:cubicBezTo>
                  <a:lnTo>
                    <a:pt x="500351" y="58272"/>
                  </a:lnTo>
                  <a:cubicBezTo>
                    <a:pt x="489554" y="57003"/>
                    <a:pt x="480535" y="55478"/>
                    <a:pt x="472279" y="53573"/>
                  </a:cubicBezTo>
                  <a:cubicBezTo>
                    <a:pt x="464022" y="51667"/>
                    <a:pt x="456401" y="49508"/>
                    <a:pt x="448652" y="46714"/>
                  </a:cubicBezTo>
                  <a:cubicBezTo>
                    <a:pt x="434299" y="41632"/>
                    <a:pt x="431123" y="38584"/>
                    <a:pt x="421342" y="29184"/>
                  </a:cubicBezTo>
                  <a:cubicBezTo>
                    <a:pt x="420199" y="28168"/>
                    <a:pt x="419055" y="27024"/>
                    <a:pt x="417531" y="25500"/>
                  </a:cubicBezTo>
                  <a:cubicBezTo>
                    <a:pt x="412577" y="20800"/>
                    <a:pt x="407242" y="17625"/>
                    <a:pt x="402161" y="15465"/>
                  </a:cubicBezTo>
                  <a:cubicBezTo>
                    <a:pt x="395175" y="12544"/>
                    <a:pt x="388951" y="11782"/>
                    <a:pt x="385013" y="11908"/>
                  </a:cubicBezTo>
                  <a:cubicBezTo>
                    <a:pt x="378915" y="12036"/>
                    <a:pt x="367610" y="20546"/>
                    <a:pt x="361640" y="25246"/>
                  </a:cubicBezTo>
                  <a:lnTo>
                    <a:pt x="361640" y="25246"/>
                  </a:lnTo>
                  <a:cubicBezTo>
                    <a:pt x="361640" y="25246"/>
                    <a:pt x="361259" y="25500"/>
                    <a:pt x="361259" y="25500"/>
                  </a:cubicBezTo>
                  <a:cubicBezTo>
                    <a:pt x="358465" y="27660"/>
                    <a:pt x="355289" y="33122"/>
                    <a:pt x="352494" y="37949"/>
                  </a:cubicBezTo>
                  <a:cubicBezTo>
                    <a:pt x="349700" y="42776"/>
                    <a:pt x="347286" y="46967"/>
                    <a:pt x="344746" y="48365"/>
                  </a:cubicBezTo>
                  <a:cubicBezTo>
                    <a:pt x="343221" y="49254"/>
                    <a:pt x="341443" y="50270"/>
                    <a:pt x="340173" y="51667"/>
                  </a:cubicBezTo>
                  <a:cubicBezTo>
                    <a:pt x="339157" y="52684"/>
                    <a:pt x="338394" y="53954"/>
                    <a:pt x="338394" y="55351"/>
                  </a:cubicBezTo>
                  <a:cubicBezTo>
                    <a:pt x="338394" y="57510"/>
                    <a:pt x="338903" y="63608"/>
                    <a:pt x="339411" y="69705"/>
                  </a:cubicBezTo>
                  <a:cubicBezTo>
                    <a:pt x="339919" y="76183"/>
                    <a:pt x="340554" y="82661"/>
                    <a:pt x="340554" y="85202"/>
                  </a:cubicBezTo>
                  <a:cubicBezTo>
                    <a:pt x="340554" y="86345"/>
                    <a:pt x="340554" y="86980"/>
                    <a:pt x="340554" y="87742"/>
                  </a:cubicBezTo>
                  <a:cubicBezTo>
                    <a:pt x="340681" y="95491"/>
                    <a:pt x="341062" y="112766"/>
                    <a:pt x="336616" y="122929"/>
                  </a:cubicBezTo>
                  <a:cubicBezTo>
                    <a:pt x="334330" y="128263"/>
                    <a:pt x="329757" y="136012"/>
                    <a:pt x="325057" y="144014"/>
                  </a:cubicBezTo>
                  <a:cubicBezTo>
                    <a:pt x="320103" y="152398"/>
                    <a:pt x="315022" y="161163"/>
                    <a:pt x="311846" y="168022"/>
                  </a:cubicBezTo>
                  <a:cubicBezTo>
                    <a:pt x="308925" y="174501"/>
                    <a:pt x="308290" y="180979"/>
                    <a:pt x="307527" y="188092"/>
                  </a:cubicBezTo>
                  <a:cubicBezTo>
                    <a:pt x="306765" y="195333"/>
                    <a:pt x="306003" y="203208"/>
                    <a:pt x="302955" y="212735"/>
                  </a:cubicBezTo>
                  <a:cubicBezTo>
                    <a:pt x="299906" y="222516"/>
                    <a:pt x="296222" y="232297"/>
                    <a:pt x="291141" y="241824"/>
                  </a:cubicBezTo>
                  <a:cubicBezTo>
                    <a:pt x="285933" y="251605"/>
                    <a:pt x="279328" y="261131"/>
                    <a:pt x="270182" y="270277"/>
                  </a:cubicBezTo>
                  <a:cubicBezTo>
                    <a:pt x="261544" y="278915"/>
                    <a:pt x="250493" y="293396"/>
                    <a:pt x="240458" y="308385"/>
                  </a:cubicBezTo>
                  <a:cubicBezTo>
                    <a:pt x="230042" y="323882"/>
                    <a:pt x="220896" y="339633"/>
                    <a:pt x="216705" y="349795"/>
                  </a:cubicBezTo>
                  <a:cubicBezTo>
                    <a:pt x="209337" y="367833"/>
                    <a:pt x="209464" y="388792"/>
                    <a:pt x="209591" y="402510"/>
                  </a:cubicBezTo>
                  <a:cubicBezTo>
                    <a:pt x="209591" y="405305"/>
                    <a:pt x="209591" y="404162"/>
                    <a:pt x="209591" y="406194"/>
                  </a:cubicBezTo>
                  <a:cubicBezTo>
                    <a:pt x="209591" y="414451"/>
                    <a:pt x="209718" y="425248"/>
                    <a:pt x="209972" y="435410"/>
                  </a:cubicBezTo>
                  <a:cubicBezTo>
                    <a:pt x="210099" y="445064"/>
                    <a:pt x="210226" y="454082"/>
                    <a:pt x="210226" y="458274"/>
                  </a:cubicBezTo>
                  <a:cubicBezTo>
                    <a:pt x="210226" y="463990"/>
                    <a:pt x="209591" y="468691"/>
                    <a:pt x="207559" y="473390"/>
                  </a:cubicBezTo>
                  <a:cubicBezTo>
                    <a:pt x="205654" y="477963"/>
                    <a:pt x="202478" y="482409"/>
                    <a:pt x="197524" y="487871"/>
                  </a:cubicBezTo>
                  <a:cubicBezTo>
                    <a:pt x="190538" y="495620"/>
                    <a:pt x="187108" y="497906"/>
                    <a:pt x="180756" y="501844"/>
                  </a:cubicBezTo>
                  <a:cubicBezTo>
                    <a:pt x="178470" y="503241"/>
                    <a:pt x="175803" y="505020"/>
                    <a:pt x="171992" y="507687"/>
                  </a:cubicBezTo>
                  <a:cubicBezTo>
                    <a:pt x="161195" y="515181"/>
                    <a:pt x="159162" y="516833"/>
                    <a:pt x="153446" y="521660"/>
                  </a:cubicBezTo>
                  <a:lnTo>
                    <a:pt x="149889" y="524708"/>
                  </a:lnTo>
                  <a:cubicBezTo>
                    <a:pt x="146968" y="527122"/>
                    <a:pt x="143538" y="530679"/>
                    <a:pt x="140235" y="534108"/>
                  </a:cubicBezTo>
                  <a:cubicBezTo>
                    <a:pt x="133249" y="541349"/>
                    <a:pt x="126390" y="548462"/>
                    <a:pt x="120801" y="548462"/>
                  </a:cubicBezTo>
                  <a:cubicBezTo>
                    <a:pt x="111528" y="548462"/>
                    <a:pt x="111020" y="544016"/>
                    <a:pt x="110258" y="535506"/>
                  </a:cubicBezTo>
                  <a:lnTo>
                    <a:pt x="110258" y="535124"/>
                  </a:lnTo>
                  <a:cubicBezTo>
                    <a:pt x="110130" y="533600"/>
                    <a:pt x="110004" y="531949"/>
                    <a:pt x="110004" y="530044"/>
                  </a:cubicBezTo>
                  <a:cubicBezTo>
                    <a:pt x="109749" y="524582"/>
                    <a:pt x="109495" y="517722"/>
                    <a:pt x="108098" y="517722"/>
                  </a:cubicBezTo>
                  <a:cubicBezTo>
                    <a:pt x="105303" y="517722"/>
                    <a:pt x="103144" y="518865"/>
                    <a:pt x="100223" y="520389"/>
                  </a:cubicBezTo>
                  <a:cubicBezTo>
                    <a:pt x="97936" y="521660"/>
                    <a:pt x="95142" y="523057"/>
                    <a:pt x="91458" y="524327"/>
                  </a:cubicBezTo>
                  <a:cubicBezTo>
                    <a:pt x="85361" y="526487"/>
                    <a:pt x="83455" y="525979"/>
                    <a:pt x="81169" y="525471"/>
                  </a:cubicBezTo>
                  <a:cubicBezTo>
                    <a:pt x="80280" y="525344"/>
                    <a:pt x="79263" y="525089"/>
                    <a:pt x="77104" y="525344"/>
                  </a:cubicBezTo>
                  <a:cubicBezTo>
                    <a:pt x="74818" y="525598"/>
                    <a:pt x="74436" y="526868"/>
                    <a:pt x="73928" y="528773"/>
                  </a:cubicBezTo>
                  <a:cubicBezTo>
                    <a:pt x="73420" y="530552"/>
                    <a:pt x="72785" y="532584"/>
                    <a:pt x="71515" y="535124"/>
                  </a:cubicBezTo>
                  <a:cubicBezTo>
                    <a:pt x="69356" y="539316"/>
                    <a:pt x="66942" y="542492"/>
                    <a:pt x="63258" y="543762"/>
                  </a:cubicBezTo>
                  <a:cubicBezTo>
                    <a:pt x="59575" y="545032"/>
                    <a:pt x="55256" y="544270"/>
                    <a:pt x="49540" y="540586"/>
                  </a:cubicBezTo>
                  <a:cubicBezTo>
                    <a:pt x="46745" y="538808"/>
                    <a:pt x="43569" y="536141"/>
                    <a:pt x="40267" y="533600"/>
                  </a:cubicBezTo>
                  <a:cubicBezTo>
                    <a:pt x="38742" y="535124"/>
                    <a:pt x="36837" y="536903"/>
                    <a:pt x="34678" y="538554"/>
                  </a:cubicBezTo>
                  <a:cubicBezTo>
                    <a:pt x="31502" y="541095"/>
                    <a:pt x="27564" y="543635"/>
                    <a:pt x="23754" y="545287"/>
                  </a:cubicBezTo>
                  <a:cubicBezTo>
                    <a:pt x="20324" y="546811"/>
                    <a:pt x="18292" y="548335"/>
                    <a:pt x="16894" y="550240"/>
                  </a:cubicBezTo>
                  <a:cubicBezTo>
                    <a:pt x="15370" y="552273"/>
                    <a:pt x="14354" y="555195"/>
                    <a:pt x="13084" y="559640"/>
                  </a:cubicBezTo>
                  <a:cubicBezTo>
                    <a:pt x="11940" y="563451"/>
                    <a:pt x="11686" y="568278"/>
                    <a:pt x="11432" y="572597"/>
                  </a:cubicBezTo>
                  <a:cubicBezTo>
                    <a:pt x="11051" y="579075"/>
                    <a:pt x="10797" y="584918"/>
                    <a:pt x="7748" y="588221"/>
                  </a:cubicBezTo>
                  <a:cubicBezTo>
                    <a:pt x="5716" y="590508"/>
                    <a:pt x="3938" y="591651"/>
                    <a:pt x="2159" y="592413"/>
                  </a:cubicBezTo>
                  <a:cubicBezTo>
                    <a:pt x="4700" y="593556"/>
                    <a:pt x="6224" y="593175"/>
                    <a:pt x="6732" y="596097"/>
                  </a:cubicBezTo>
                  <a:cubicBezTo>
                    <a:pt x="7240" y="599907"/>
                    <a:pt x="4954" y="605243"/>
                    <a:pt x="3683" y="606005"/>
                  </a:cubicBezTo>
                  <a:cubicBezTo>
                    <a:pt x="2414" y="606894"/>
                    <a:pt x="381" y="602956"/>
                    <a:pt x="127" y="607656"/>
                  </a:cubicBezTo>
                  <a:cubicBezTo>
                    <a:pt x="127" y="608672"/>
                    <a:pt x="0" y="609561"/>
                    <a:pt x="0" y="610577"/>
                  </a:cubicBezTo>
                  <a:cubicBezTo>
                    <a:pt x="4065" y="608291"/>
                    <a:pt x="8384" y="605750"/>
                    <a:pt x="10543" y="604226"/>
                  </a:cubicBezTo>
                  <a:cubicBezTo>
                    <a:pt x="13591" y="602067"/>
                    <a:pt x="22483" y="598764"/>
                    <a:pt x="32391" y="596351"/>
                  </a:cubicBezTo>
                  <a:cubicBezTo>
                    <a:pt x="40140" y="594445"/>
                    <a:pt x="48650" y="592921"/>
                    <a:pt x="55891" y="592794"/>
                  </a:cubicBezTo>
                  <a:cubicBezTo>
                    <a:pt x="64401" y="592794"/>
                    <a:pt x="75453" y="592667"/>
                    <a:pt x="85869" y="592667"/>
                  </a:cubicBezTo>
                  <a:cubicBezTo>
                    <a:pt x="96285" y="592667"/>
                    <a:pt x="107209" y="592667"/>
                    <a:pt x="115085" y="592794"/>
                  </a:cubicBezTo>
                  <a:cubicBezTo>
                    <a:pt x="124865" y="592921"/>
                    <a:pt x="147603" y="592794"/>
                    <a:pt x="168816" y="592794"/>
                  </a:cubicBezTo>
                  <a:cubicBezTo>
                    <a:pt x="182027" y="592794"/>
                    <a:pt x="194602" y="592794"/>
                    <a:pt x="196762" y="592794"/>
                  </a:cubicBezTo>
                  <a:cubicBezTo>
                    <a:pt x="209337" y="592794"/>
                    <a:pt x="216324" y="593302"/>
                    <a:pt x="221023" y="594445"/>
                  </a:cubicBezTo>
                  <a:cubicBezTo>
                    <a:pt x="226232" y="595716"/>
                    <a:pt x="228518" y="597748"/>
                    <a:pt x="231821" y="600669"/>
                  </a:cubicBezTo>
                  <a:cubicBezTo>
                    <a:pt x="236393" y="604734"/>
                    <a:pt x="238172" y="614642"/>
                    <a:pt x="240204" y="625312"/>
                  </a:cubicBezTo>
                  <a:cubicBezTo>
                    <a:pt x="241220" y="631155"/>
                    <a:pt x="242364" y="637253"/>
                    <a:pt x="244015" y="642334"/>
                  </a:cubicBezTo>
                  <a:cubicBezTo>
                    <a:pt x="245920" y="648558"/>
                    <a:pt x="249477" y="656306"/>
                    <a:pt x="253288" y="663801"/>
                  </a:cubicBezTo>
                  <a:cubicBezTo>
                    <a:pt x="257733" y="672566"/>
                    <a:pt x="262688" y="680949"/>
                    <a:pt x="266117" y="685522"/>
                  </a:cubicBezTo>
                  <a:cubicBezTo>
                    <a:pt x="267896" y="687936"/>
                    <a:pt x="270055" y="691238"/>
                    <a:pt x="272468" y="694795"/>
                  </a:cubicBezTo>
                  <a:cubicBezTo>
                    <a:pt x="278312" y="703560"/>
                    <a:pt x="285298" y="713976"/>
                    <a:pt x="287712" y="714611"/>
                  </a:cubicBezTo>
                  <a:cubicBezTo>
                    <a:pt x="290125" y="715246"/>
                    <a:pt x="293936" y="715881"/>
                    <a:pt x="298128" y="716135"/>
                  </a:cubicBezTo>
                  <a:cubicBezTo>
                    <a:pt x="301811" y="716389"/>
                    <a:pt x="305876" y="716389"/>
                    <a:pt x="309941" y="716135"/>
                  </a:cubicBezTo>
                  <a:cubicBezTo>
                    <a:pt x="313498" y="715881"/>
                    <a:pt x="318070" y="713849"/>
                    <a:pt x="322771" y="711689"/>
                  </a:cubicBezTo>
                  <a:cubicBezTo>
                    <a:pt x="328614" y="709022"/>
                    <a:pt x="334711" y="706354"/>
                    <a:pt x="340300" y="706354"/>
                  </a:cubicBezTo>
                  <a:cubicBezTo>
                    <a:pt x="345889" y="706354"/>
                    <a:pt x="352494" y="706989"/>
                    <a:pt x="358337" y="707625"/>
                  </a:cubicBezTo>
                  <a:cubicBezTo>
                    <a:pt x="361894" y="708006"/>
                    <a:pt x="365324" y="708387"/>
                    <a:pt x="368245" y="708514"/>
                  </a:cubicBezTo>
                  <a:cubicBezTo>
                    <a:pt x="371040" y="708641"/>
                    <a:pt x="372945" y="708006"/>
                    <a:pt x="374088" y="706863"/>
                  </a:cubicBezTo>
                  <a:cubicBezTo>
                    <a:pt x="375486" y="705338"/>
                    <a:pt x="376502" y="702924"/>
                    <a:pt x="377137" y="699749"/>
                  </a:cubicBezTo>
                  <a:cubicBezTo>
                    <a:pt x="378153" y="695430"/>
                    <a:pt x="379424" y="689460"/>
                    <a:pt x="380440" y="683363"/>
                  </a:cubicBezTo>
                  <a:cubicBezTo>
                    <a:pt x="381202" y="678917"/>
                    <a:pt x="381837" y="674471"/>
                    <a:pt x="382091" y="670787"/>
                  </a:cubicBezTo>
                  <a:cubicBezTo>
                    <a:pt x="382472" y="665579"/>
                    <a:pt x="383996" y="661641"/>
                    <a:pt x="386283" y="658847"/>
                  </a:cubicBezTo>
                  <a:cubicBezTo>
                    <a:pt x="388697" y="655925"/>
                    <a:pt x="391999" y="654147"/>
                    <a:pt x="395810" y="653512"/>
                  </a:cubicBezTo>
                  <a:cubicBezTo>
                    <a:pt x="400764" y="652623"/>
                    <a:pt x="414864" y="651988"/>
                    <a:pt x="425153" y="651607"/>
                  </a:cubicBezTo>
                  <a:cubicBezTo>
                    <a:pt x="427820" y="651607"/>
                    <a:pt x="430234" y="651352"/>
                    <a:pt x="432266" y="651352"/>
                  </a:cubicBezTo>
                  <a:cubicBezTo>
                    <a:pt x="437855" y="651098"/>
                    <a:pt x="441031" y="652369"/>
                    <a:pt x="443063" y="654274"/>
                  </a:cubicBezTo>
                  <a:cubicBezTo>
                    <a:pt x="445350" y="656306"/>
                    <a:pt x="445731" y="658847"/>
                    <a:pt x="445858" y="660879"/>
                  </a:cubicBezTo>
                  <a:cubicBezTo>
                    <a:pt x="445858" y="661768"/>
                    <a:pt x="445858" y="662785"/>
                    <a:pt x="445858" y="663801"/>
                  </a:cubicBezTo>
                  <a:cubicBezTo>
                    <a:pt x="445731" y="665833"/>
                    <a:pt x="445604" y="668501"/>
                    <a:pt x="446747" y="669517"/>
                  </a:cubicBezTo>
                  <a:cubicBezTo>
                    <a:pt x="448017" y="670533"/>
                    <a:pt x="452463" y="670152"/>
                    <a:pt x="457798" y="669644"/>
                  </a:cubicBezTo>
                  <a:cubicBezTo>
                    <a:pt x="460973" y="669390"/>
                    <a:pt x="464403" y="669136"/>
                    <a:pt x="467960" y="669136"/>
                  </a:cubicBezTo>
                  <a:cubicBezTo>
                    <a:pt x="470627" y="669136"/>
                    <a:pt x="474184" y="668882"/>
                    <a:pt x="477995" y="668628"/>
                  </a:cubicBezTo>
                  <a:cubicBezTo>
                    <a:pt x="489173" y="667866"/>
                    <a:pt x="502765" y="667104"/>
                    <a:pt x="507592" y="670914"/>
                  </a:cubicBezTo>
                  <a:cubicBezTo>
                    <a:pt x="513562" y="675614"/>
                    <a:pt x="512927" y="683363"/>
                    <a:pt x="512419" y="691492"/>
                  </a:cubicBezTo>
                  <a:cubicBezTo>
                    <a:pt x="512419" y="692763"/>
                    <a:pt x="512292" y="694033"/>
                    <a:pt x="512165" y="695049"/>
                  </a:cubicBezTo>
                  <a:cubicBezTo>
                    <a:pt x="511911" y="699241"/>
                    <a:pt x="511530" y="701527"/>
                    <a:pt x="511021" y="703814"/>
                  </a:cubicBezTo>
                  <a:cubicBezTo>
                    <a:pt x="510640" y="705973"/>
                    <a:pt x="510259" y="707879"/>
                    <a:pt x="510259" y="711816"/>
                  </a:cubicBezTo>
                  <a:cubicBezTo>
                    <a:pt x="510259" y="715119"/>
                    <a:pt x="511783" y="717914"/>
                    <a:pt x="513308" y="720835"/>
                  </a:cubicBezTo>
                  <a:cubicBezTo>
                    <a:pt x="515213" y="724392"/>
                    <a:pt x="517119" y="727948"/>
                    <a:pt x="517373" y="732649"/>
                  </a:cubicBezTo>
                  <a:cubicBezTo>
                    <a:pt x="517627" y="736713"/>
                    <a:pt x="516610" y="746367"/>
                    <a:pt x="515594" y="756656"/>
                  </a:cubicBezTo>
                  <a:cubicBezTo>
                    <a:pt x="514451" y="767961"/>
                    <a:pt x="513308" y="779902"/>
                    <a:pt x="513562" y="784856"/>
                  </a:cubicBezTo>
                  <a:lnTo>
                    <a:pt x="513562" y="786126"/>
                  </a:lnTo>
                  <a:cubicBezTo>
                    <a:pt x="514197" y="794001"/>
                    <a:pt x="514324" y="796796"/>
                    <a:pt x="518262" y="800861"/>
                  </a:cubicBezTo>
                  <a:lnTo>
                    <a:pt x="519786" y="802512"/>
                  </a:lnTo>
                  <a:cubicBezTo>
                    <a:pt x="524359" y="807212"/>
                    <a:pt x="528297" y="811277"/>
                    <a:pt x="531092" y="817247"/>
                  </a:cubicBezTo>
                  <a:cubicBezTo>
                    <a:pt x="532616" y="820550"/>
                    <a:pt x="534648" y="828298"/>
                    <a:pt x="536172" y="835793"/>
                  </a:cubicBezTo>
                  <a:cubicBezTo>
                    <a:pt x="537697" y="843414"/>
                    <a:pt x="538840" y="850909"/>
                    <a:pt x="538459" y="853449"/>
                  </a:cubicBezTo>
                  <a:cubicBezTo>
                    <a:pt x="538078" y="856244"/>
                    <a:pt x="536045" y="859293"/>
                    <a:pt x="534267" y="862214"/>
                  </a:cubicBezTo>
                </a:path>
              </a:pathLst>
            </a:custGeom>
            <a:solidFill>
              <a:srgbClr val="00B5AD"/>
            </a:solidFill>
            <a:ln w="12700" cap="flat">
              <a:noFill/>
              <a:prstDash val="solid"/>
              <a:miter/>
            </a:ln>
          </p:spPr>
          <p:txBody>
            <a:bodyPr rtlCol="0" anchor="ctr"/>
            <a:lstStyle/>
            <a:p>
              <a:endParaRPr lang="en-GB"/>
            </a:p>
          </p:txBody>
        </p:sp>
        <p:sp>
          <p:nvSpPr>
            <p:cNvPr id="1526" name="Freeform: Shape 1525">
              <a:extLst>
                <a:ext uri="{FF2B5EF4-FFF2-40B4-BE49-F238E27FC236}">
                  <a16:creationId xmlns:a16="http://schemas.microsoft.com/office/drawing/2014/main" id="{CD9D32A1-E51F-80EE-BF11-D49A3ABCA358}"/>
                </a:ext>
              </a:extLst>
            </p:cNvPr>
            <p:cNvSpPr/>
            <p:nvPr/>
          </p:nvSpPr>
          <p:spPr>
            <a:xfrm>
              <a:off x="6425077" y="2783204"/>
              <a:ext cx="785059" cy="606589"/>
            </a:xfrm>
            <a:custGeom>
              <a:avLst/>
              <a:gdLst>
                <a:gd name="connsiteX0" fmla="*/ 511701 w 785059"/>
                <a:gd name="connsiteY0" fmla="*/ 199937 h 606589"/>
                <a:gd name="connsiteX1" fmla="*/ 496458 w 785059"/>
                <a:gd name="connsiteY1" fmla="*/ 203621 h 606589"/>
                <a:gd name="connsiteX2" fmla="*/ 488328 w 785059"/>
                <a:gd name="connsiteY2" fmla="*/ 206162 h 606589"/>
                <a:gd name="connsiteX3" fmla="*/ 475880 w 785059"/>
                <a:gd name="connsiteY3" fmla="*/ 208321 h 606589"/>
                <a:gd name="connsiteX4" fmla="*/ 465464 w 785059"/>
                <a:gd name="connsiteY4" fmla="*/ 203240 h 606589"/>
                <a:gd name="connsiteX5" fmla="*/ 465464 w 785059"/>
                <a:gd name="connsiteY5" fmla="*/ 203240 h 606589"/>
                <a:gd name="connsiteX6" fmla="*/ 461018 w 785059"/>
                <a:gd name="connsiteY6" fmla="*/ 194729 h 606589"/>
                <a:gd name="connsiteX7" fmla="*/ 460002 w 785059"/>
                <a:gd name="connsiteY7" fmla="*/ 181900 h 606589"/>
                <a:gd name="connsiteX8" fmla="*/ 462288 w 785059"/>
                <a:gd name="connsiteY8" fmla="*/ 167165 h 606589"/>
                <a:gd name="connsiteX9" fmla="*/ 468004 w 785059"/>
                <a:gd name="connsiteY9" fmla="*/ 155860 h 606589"/>
                <a:gd name="connsiteX10" fmla="*/ 475499 w 785059"/>
                <a:gd name="connsiteY10" fmla="*/ 145825 h 606589"/>
                <a:gd name="connsiteX11" fmla="*/ 484645 w 785059"/>
                <a:gd name="connsiteY11" fmla="*/ 133757 h 606589"/>
                <a:gd name="connsiteX12" fmla="*/ 493282 w 785059"/>
                <a:gd name="connsiteY12" fmla="*/ 121944 h 606589"/>
                <a:gd name="connsiteX13" fmla="*/ 484645 w 785059"/>
                <a:gd name="connsiteY13" fmla="*/ 113433 h 606589"/>
                <a:gd name="connsiteX14" fmla="*/ 465845 w 785059"/>
                <a:gd name="connsiteY14" fmla="*/ 92982 h 606589"/>
                <a:gd name="connsiteX15" fmla="*/ 462542 w 785059"/>
                <a:gd name="connsiteY15" fmla="*/ 89044 h 606589"/>
                <a:gd name="connsiteX16" fmla="*/ 430659 w 785059"/>
                <a:gd name="connsiteY16" fmla="*/ 52588 h 606589"/>
                <a:gd name="connsiteX17" fmla="*/ 425197 w 785059"/>
                <a:gd name="connsiteY17" fmla="*/ 46745 h 606589"/>
                <a:gd name="connsiteX18" fmla="*/ 407922 w 785059"/>
                <a:gd name="connsiteY18" fmla="*/ 31248 h 606589"/>
                <a:gd name="connsiteX19" fmla="*/ 403475 w 785059"/>
                <a:gd name="connsiteY19" fmla="*/ 29089 h 606589"/>
                <a:gd name="connsiteX20" fmla="*/ 390138 w 785059"/>
                <a:gd name="connsiteY20" fmla="*/ 21086 h 606589"/>
                <a:gd name="connsiteX21" fmla="*/ 380865 w 785059"/>
                <a:gd name="connsiteY21" fmla="*/ 15624 h 606589"/>
                <a:gd name="connsiteX22" fmla="*/ 372990 w 785059"/>
                <a:gd name="connsiteY22" fmla="*/ 14608 h 606589"/>
                <a:gd name="connsiteX23" fmla="*/ 363336 w 785059"/>
                <a:gd name="connsiteY23" fmla="*/ 16132 h 606589"/>
                <a:gd name="connsiteX24" fmla="*/ 353682 w 785059"/>
                <a:gd name="connsiteY24" fmla="*/ 12956 h 606589"/>
                <a:gd name="connsiteX25" fmla="*/ 348220 w 785059"/>
                <a:gd name="connsiteY25" fmla="*/ 11940 h 606589"/>
                <a:gd name="connsiteX26" fmla="*/ 339074 w 785059"/>
                <a:gd name="connsiteY26" fmla="*/ 14989 h 606589"/>
                <a:gd name="connsiteX27" fmla="*/ 339074 w 785059"/>
                <a:gd name="connsiteY27" fmla="*/ 14989 h 606589"/>
                <a:gd name="connsiteX28" fmla="*/ 338947 w 785059"/>
                <a:gd name="connsiteY28" fmla="*/ 15116 h 606589"/>
                <a:gd name="connsiteX29" fmla="*/ 338947 w 785059"/>
                <a:gd name="connsiteY29" fmla="*/ 15116 h 606589"/>
                <a:gd name="connsiteX30" fmla="*/ 329166 w 785059"/>
                <a:gd name="connsiteY30" fmla="*/ 15370 h 606589"/>
                <a:gd name="connsiteX31" fmla="*/ 322815 w 785059"/>
                <a:gd name="connsiteY31" fmla="*/ 10162 h 606589"/>
                <a:gd name="connsiteX32" fmla="*/ 322815 w 785059"/>
                <a:gd name="connsiteY32" fmla="*/ 10162 h 606589"/>
                <a:gd name="connsiteX33" fmla="*/ 322815 w 785059"/>
                <a:gd name="connsiteY33" fmla="*/ 10035 h 606589"/>
                <a:gd name="connsiteX34" fmla="*/ 322815 w 785059"/>
                <a:gd name="connsiteY34" fmla="*/ 10035 h 606589"/>
                <a:gd name="connsiteX35" fmla="*/ 320909 w 785059"/>
                <a:gd name="connsiteY35" fmla="*/ 8384 h 606589"/>
                <a:gd name="connsiteX36" fmla="*/ 318750 w 785059"/>
                <a:gd name="connsiteY36" fmla="*/ 8130 h 606589"/>
                <a:gd name="connsiteX37" fmla="*/ 315574 w 785059"/>
                <a:gd name="connsiteY37" fmla="*/ 9273 h 606589"/>
                <a:gd name="connsiteX38" fmla="*/ 282294 w 785059"/>
                <a:gd name="connsiteY38" fmla="*/ 17275 h 606589"/>
                <a:gd name="connsiteX39" fmla="*/ 269210 w 785059"/>
                <a:gd name="connsiteY39" fmla="*/ 4827 h 606589"/>
                <a:gd name="connsiteX40" fmla="*/ 267051 w 785059"/>
                <a:gd name="connsiteY40" fmla="*/ 1397 h 606589"/>
                <a:gd name="connsiteX41" fmla="*/ 261334 w 785059"/>
                <a:gd name="connsiteY41" fmla="*/ 0 h 606589"/>
                <a:gd name="connsiteX42" fmla="*/ 255619 w 785059"/>
                <a:gd name="connsiteY42" fmla="*/ 1524 h 606589"/>
                <a:gd name="connsiteX43" fmla="*/ 248505 w 785059"/>
                <a:gd name="connsiteY43" fmla="*/ 12829 h 606589"/>
                <a:gd name="connsiteX44" fmla="*/ 245076 w 785059"/>
                <a:gd name="connsiteY44" fmla="*/ 18927 h 606589"/>
                <a:gd name="connsiteX45" fmla="*/ 243679 w 785059"/>
                <a:gd name="connsiteY45" fmla="*/ 20578 h 606589"/>
                <a:gd name="connsiteX46" fmla="*/ 237327 w 785059"/>
                <a:gd name="connsiteY46" fmla="*/ 23881 h 606589"/>
                <a:gd name="connsiteX47" fmla="*/ 229960 w 785059"/>
                <a:gd name="connsiteY47" fmla="*/ 22356 h 606589"/>
                <a:gd name="connsiteX48" fmla="*/ 229960 w 785059"/>
                <a:gd name="connsiteY48" fmla="*/ 22356 h 606589"/>
                <a:gd name="connsiteX49" fmla="*/ 228689 w 785059"/>
                <a:gd name="connsiteY49" fmla="*/ 21340 h 606589"/>
                <a:gd name="connsiteX50" fmla="*/ 228435 w 785059"/>
                <a:gd name="connsiteY50" fmla="*/ 21086 h 606589"/>
                <a:gd name="connsiteX51" fmla="*/ 226275 w 785059"/>
                <a:gd name="connsiteY51" fmla="*/ 20451 h 606589"/>
                <a:gd name="connsiteX52" fmla="*/ 222338 w 785059"/>
                <a:gd name="connsiteY52" fmla="*/ 22991 h 606589"/>
                <a:gd name="connsiteX53" fmla="*/ 221195 w 785059"/>
                <a:gd name="connsiteY53" fmla="*/ 24262 h 606589"/>
                <a:gd name="connsiteX54" fmla="*/ 202014 w 785059"/>
                <a:gd name="connsiteY54" fmla="*/ 29216 h 606589"/>
                <a:gd name="connsiteX55" fmla="*/ 196552 w 785059"/>
                <a:gd name="connsiteY55" fmla="*/ 29089 h 606589"/>
                <a:gd name="connsiteX56" fmla="*/ 187279 w 785059"/>
                <a:gd name="connsiteY56" fmla="*/ 29089 h 606589"/>
                <a:gd name="connsiteX57" fmla="*/ 186517 w 785059"/>
                <a:gd name="connsiteY57" fmla="*/ 34805 h 606589"/>
                <a:gd name="connsiteX58" fmla="*/ 176228 w 785059"/>
                <a:gd name="connsiteY58" fmla="*/ 72912 h 606589"/>
                <a:gd name="connsiteX59" fmla="*/ 165176 w 785059"/>
                <a:gd name="connsiteY59" fmla="*/ 107590 h 606589"/>
                <a:gd name="connsiteX60" fmla="*/ 144472 w 785059"/>
                <a:gd name="connsiteY60" fmla="*/ 116736 h 606589"/>
                <a:gd name="connsiteX61" fmla="*/ 137867 w 785059"/>
                <a:gd name="connsiteY61" fmla="*/ 117625 h 606589"/>
                <a:gd name="connsiteX62" fmla="*/ 133040 w 785059"/>
                <a:gd name="connsiteY62" fmla="*/ 123087 h 606589"/>
                <a:gd name="connsiteX63" fmla="*/ 128085 w 785059"/>
                <a:gd name="connsiteY63" fmla="*/ 135536 h 606589"/>
                <a:gd name="connsiteX64" fmla="*/ 119702 w 785059"/>
                <a:gd name="connsiteY64" fmla="*/ 149000 h 606589"/>
                <a:gd name="connsiteX65" fmla="*/ 113731 w 785059"/>
                <a:gd name="connsiteY65" fmla="*/ 157511 h 606589"/>
                <a:gd name="connsiteX66" fmla="*/ 110810 w 785059"/>
                <a:gd name="connsiteY66" fmla="*/ 162973 h 606589"/>
                <a:gd name="connsiteX67" fmla="*/ 106365 w 785059"/>
                <a:gd name="connsiteY67" fmla="*/ 180757 h 606589"/>
                <a:gd name="connsiteX68" fmla="*/ 105475 w 785059"/>
                <a:gd name="connsiteY68" fmla="*/ 194729 h 606589"/>
                <a:gd name="connsiteX69" fmla="*/ 101791 w 785059"/>
                <a:gd name="connsiteY69" fmla="*/ 213656 h 606589"/>
                <a:gd name="connsiteX70" fmla="*/ 93662 w 785059"/>
                <a:gd name="connsiteY70" fmla="*/ 219626 h 606589"/>
                <a:gd name="connsiteX71" fmla="*/ 83119 w 785059"/>
                <a:gd name="connsiteY71" fmla="*/ 219626 h 606589"/>
                <a:gd name="connsiteX72" fmla="*/ 74354 w 785059"/>
                <a:gd name="connsiteY72" fmla="*/ 219372 h 606589"/>
                <a:gd name="connsiteX73" fmla="*/ 69781 w 785059"/>
                <a:gd name="connsiteY73" fmla="*/ 222294 h 606589"/>
                <a:gd name="connsiteX74" fmla="*/ 69400 w 785059"/>
                <a:gd name="connsiteY74" fmla="*/ 222929 h 606589"/>
                <a:gd name="connsiteX75" fmla="*/ 64954 w 785059"/>
                <a:gd name="connsiteY75" fmla="*/ 240585 h 606589"/>
                <a:gd name="connsiteX76" fmla="*/ 64573 w 785059"/>
                <a:gd name="connsiteY76" fmla="*/ 254177 h 606589"/>
                <a:gd name="connsiteX77" fmla="*/ 61016 w 785059"/>
                <a:gd name="connsiteY77" fmla="*/ 264720 h 606589"/>
                <a:gd name="connsiteX78" fmla="*/ 58222 w 785059"/>
                <a:gd name="connsiteY78" fmla="*/ 270436 h 606589"/>
                <a:gd name="connsiteX79" fmla="*/ 54792 w 785059"/>
                <a:gd name="connsiteY79" fmla="*/ 283012 h 606589"/>
                <a:gd name="connsiteX80" fmla="*/ 54792 w 785059"/>
                <a:gd name="connsiteY80" fmla="*/ 287839 h 606589"/>
                <a:gd name="connsiteX81" fmla="*/ 54411 w 785059"/>
                <a:gd name="connsiteY81" fmla="*/ 316673 h 606589"/>
                <a:gd name="connsiteX82" fmla="*/ 53776 w 785059"/>
                <a:gd name="connsiteY82" fmla="*/ 329630 h 606589"/>
                <a:gd name="connsiteX83" fmla="*/ 50854 w 785059"/>
                <a:gd name="connsiteY83" fmla="*/ 338522 h 606589"/>
                <a:gd name="connsiteX84" fmla="*/ 38152 w 785059"/>
                <a:gd name="connsiteY84" fmla="*/ 342840 h 606589"/>
                <a:gd name="connsiteX85" fmla="*/ 16050 w 785059"/>
                <a:gd name="connsiteY85" fmla="*/ 344365 h 606589"/>
                <a:gd name="connsiteX86" fmla="*/ 7666 w 785059"/>
                <a:gd name="connsiteY86" fmla="*/ 346270 h 606589"/>
                <a:gd name="connsiteX87" fmla="*/ 3220 w 785059"/>
                <a:gd name="connsiteY87" fmla="*/ 351859 h 606589"/>
                <a:gd name="connsiteX88" fmla="*/ 679 w 785059"/>
                <a:gd name="connsiteY88" fmla="*/ 358973 h 606589"/>
                <a:gd name="connsiteX89" fmla="*/ 44 w 785059"/>
                <a:gd name="connsiteY89" fmla="*/ 365197 h 606589"/>
                <a:gd name="connsiteX90" fmla="*/ 2966 w 785059"/>
                <a:gd name="connsiteY90" fmla="*/ 367610 h 606589"/>
                <a:gd name="connsiteX91" fmla="*/ 13763 w 785059"/>
                <a:gd name="connsiteY91" fmla="*/ 372818 h 606589"/>
                <a:gd name="connsiteX92" fmla="*/ 21384 w 785059"/>
                <a:gd name="connsiteY92" fmla="*/ 375232 h 606589"/>
                <a:gd name="connsiteX93" fmla="*/ 34849 w 785059"/>
                <a:gd name="connsiteY93" fmla="*/ 381964 h 606589"/>
                <a:gd name="connsiteX94" fmla="*/ 52632 w 785059"/>
                <a:gd name="connsiteY94" fmla="*/ 400891 h 606589"/>
                <a:gd name="connsiteX95" fmla="*/ 76640 w 785059"/>
                <a:gd name="connsiteY95" fmla="*/ 426169 h 606589"/>
                <a:gd name="connsiteX96" fmla="*/ 89851 w 785059"/>
                <a:gd name="connsiteY96" fmla="*/ 440269 h 606589"/>
                <a:gd name="connsiteX97" fmla="*/ 95186 w 785059"/>
                <a:gd name="connsiteY97" fmla="*/ 451193 h 606589"/>
                <a:gd name="connsiteX98" fmla="*/ 96964 w 785059"/>
                <a:gd name="connsiteY98" fmla="*/ 457036 h 606589"/>
                <a:gd name="connsiteX99" fmla="*/ 102807 w 785059"/>
                <a:gd name="connsiteY99" fmla="*/ 473041 h 606589"/>
                <a:gd name="connsiteX100" fmla="*/ 105856 w 785059"/>
                <a:gd name="connsiteY100" fmla="*/ 481298 h 606589"/>
                <a:gd name="connsiteX101" fmla="*/ 114621 w 785059"/>
                <a:gd name="connsiteY101" fmla="*/ 491714 h 606589"/>
                <a:gd name="connsiteX102" fmla="*/ 125291 w 785059"/>
                <a:gd name="connsiteY102" fmla="*/ 497811 h 606589"/>
                <a:gd name="connsiteX103" fmla="*/ 134309 w 785059"/>
                <a:gd name="connsiteY103" fmla="*/ 501749 h 606589"/>
                <a:gd name="connsiteX104" fmla="*/ 143456 w 785059"/>
                <a:gd name="connsiteY104" fmla="*/ 508735 h 606589"/>
                <a:gd name="connsiteX105" fmla="*/ 146758 w 785059"/>
                <a:gd name="connsiteY105" fmla="*/ 522327 h 606589"/>
                <a:gd name="connsiteX106" fmla="*/ 145234 w 785059"/>
                <a:gd name="connsiteY106" fmla="*/ 540999 h 606589"/>
                <a:gd name="connsiteX107" fmla="*/ 158063 w 785059"/>
                <a:gd name="connsiteY107" fmla="*/ 548113 h 606589"/>
                <a:gd name="connsiteX108" fmla="*/ 175720 w 785059"/>
                <a:gd name="connsiteY108" fmla="*/ 551288 h 606589"/>
                <a:gd name="connsiteX109" fmla="*/ 191598 w 785059"/>
                <a:gd name="connsiteY109" fmla="*/ 552432 h 606589"/>
                <a:gd name="connsiteX110" fmla="*/ 226657 w 785059"/>
                <a:gd name="connsiteY110" fmla="*/ 570596 h 606589"/>
                <a:gd name="connsiteX111" fmla="*/ 237073 w 785059"/>
                <a:gd name="connsiteY111" fmla="*/ 576821 h 606589"/>
                <a:gd name="connsiteX112" fmla="*/ 249648 w 785059"/>
                <a:gd name="connsiteY112" fmla="*/ 586347 h 606589"/>
                <a:gd name="connsiteX113" fmla="*/ 269591 w 785059"/>
                <a:gd name="connsiteY113" fmla="*/ 596382 h 606589"/>
                <a:gd name="connsiteX114" fmla="*/ 300204 w 785059"/>
                <a:gd name="connsiteY114" fmla="*/ 602988 h 606589"/>
                <a:gd name="connsiteX115" fmla="*/ 321036 w 785059"/>
                <a:gd name="connsiteY115" fmla="*/ 604385 h 606589"/>
                <a:gd name="connsiteX116" fmla="*/ 332087 w 785059"/>
                <a:gd name="connsiteY116" fmla="*/ 605909 h 606589"/>
                <a:gd name="connsiteX117" fmla="*/ 339836 w 785059"/>
                <a:gd name="connsiteY117" fmla="*/ 605909 h 606589"/>
                <a:gd name="connsiteX118" fmla="*/ 348982 w 785059"/>
                <a:gd name="connsiteY118" fmla="*/ 597907 h 606589"/>
                <a:gd name="connsiteX119" fmla="*/ 362447 w 785059"/>
                <a:gd name="connsiteY119" fmla="*/ 585585 h 606589"/>
                <a:gd name="connsiteX120" fmla="*/ 380738 w 785059"/>
                <a:gd name="connsiteY120" fmla="*/ 576821 h 606589"/>
                <a:gd name="connsiteX121" fmla="*/ 390138 w 785059"/>
                <a:gd name="connsiteY121" fmla="*/ 572629 h 606589"/>
                <a:gd name="connsiteX122" fmla="*/ 401189 w 785059"/>
                <a:gd name="connsiteY122" fmla="*/ 567802 h 606589"/>
                <a:gd name="connsiteX123" fmla="*/ 412240 w 785059"/>
                <a:gd name="connsiteY123" fmla="*/ 566658 h 606589"/>
                <a:gd name="connsiteX124" fmla="*/ 420497 w 785059"/>
                <a:gd name="connsiteY124" fmla="*/ 570596 h 606589"/>
                <a:gd name="connsiteX125" fmla="*/ 437645 w 785059"/>
                <a:gd name="connsiteY125" fmla="*/ 576947 h 606589"/>
                <a:gd name="connsiteX126" fmla="*/ 465083 w 785059"/>
                <a:gd name="connsiteY126" fmla="*/ 581774 h 606589"/>
                <a:gd name="connsiteX127" fmla="*/ 465083 w 785059"/>
                <a:gd name="connsiteY127" fmla="*/ 581774 h 606589"/>
                <a:gd name="connsiteX128" fmla="*/ 469021 w 785059"/>
                <a:gd name="connsiteY128" fmla="*/ 577583 h 606589"/>
                <a:gd name="connsiteX129" fmla="*/ 490361 w 785059"/>
                <a:gd name="connsiteY129" fmla="*/ 564499 h 606589"/>
                <a:gd name="connsiteX130" fmla="*/ 498744 w 785059"/>
                <a:gd name="connsiteY130" fmla="*/ 564499 h 606589"/>
                <a:gd name="connsiteX131" fmla="*/ 518560 w 785059"/>
                <a:gd name="connsiteY131" fmla="*/ 561577 h 606589"/>
                <a:gd name="connsiteX132" fmla="*/ 528976 w 785059"/>
                <a:gd name="connsiteY132" fmla="*/ 554337 h 606589"/>
                <a:gd name="connsiteX133" fmla="*/ 553111 w 785059"/>
                <a:gd name="connsiteY133" fmla="*/ 538332 h 606589"/>
                <a:gd name="connsiteX134" fmla="*/ 573689 w 785059"/>
                <a:gd name="connsiteY134" fmla="*/ 530583 h 606589"/>
                <a:gd name="connsiteX135" fmla="*/ 593251 w 785059"/>
                <a:gd name="connsiteY135" fmla="*/ 528424 h 606589"/>
                <a:gd name="connsiteX136" fmla="*/ 598332 w 785059"/>
                <a:gd name="connsiteY136" fmla="*/ 528424 h 606589"/>
                <a:gd name="connsiteX137" fmla="*/ 639615 w 785059"/>
                <a:gd name="connsiteY137" fmla="*/ 520040 h 606589"/>
                <a:gd name="connsiteX138" fmla="*/ 697412 w 785059"/>
                <a:gd name="connsiteY138" fmla="*/ 460974 h 606589"/>
                <a:gd name="connsiteX139" fmla="*/ 720276 w 785059"/>
                <a:gd name="connsiteY139" fmla="*/ 436966 h 606589"/>
                <a:gd name="connsiteX140" fmla="*/ 720530 w 785059"/>
                <a:gd name="connsiteY140" fmla="*/ 436712 h 606589"/>
                <a:gd name="connsiteX141" fmla="*/ 783281 w 785059"/>
                <a:gd name="connsiteY141" fmla="*/ 374343 h 606589"/>
                <a:gd name="connsiteX142" fmla="*/ 785059 w 785059"/>
                <a:gd name="connsiteY142" fmla="*/ 371929 h 606589"/>
                <a:gd name="connsiteX143" fmla="*/ 785059 w 785059"/>
                <a:gd name="connsiteY143" fmla="*/ 371548 h 606589"/>
                <a:gd name="connsiteX144" fmla="*/ 784297 w 785059"/>
                <a:gd name="connsiteY144" fmla="*/ 370913 h 606589"/>
                <a:gd name="connsiteX145" fmla="*/ 779597 w 785059"/>
                <a:gd name="connsiteY145" fmla="*/ 370024 h 606589"/>
                <a:gd name="connsiteX146" fmla="*/ 759145 w 785059"/>
                <a:gd name="connsiteY146" fmla="*/ 369643 h 606589"/>
                <a:gd name="connsiteX147" fmla="*/ 743140 w 785059"/>
                <a:gd name="connsiteY147" fmla="*/ 368881 h 606589"/>
                <a:gd name="connsiteX148" fmla="*/ 690806 w 785059"/>
                <a:gd name="connsiteY148" fmla="*/ 351224 h 606589"/>
                <a:gd name="connsiteX149" fmla="*/ 664893 w 785059"/>
                <a:gd name="connsiteY149" fmla="*/ 341824 h 606589"/>
                <a:gd name="connsiteX150" fmla="*/ 633772 w 785059"/>
                <a:gd name="connsiteY150" fmla="*/ 332551 h 606589"/>
                <a:gd name="connsiteX151" fmla="*/ 590075 w 785059"/>
                <a:gd name="connsiteY151" fmla="*/ 318833 h 606589"/>
                <a:gd name="connsiteX152" fmla="*/ 590075 w 785059"/>
                <a:gd name="connsiteY152" fmla="*/ 318833 h 606589"/>
                <a:gd name="connsiteX153" fmla="*/ 558065 w 785059"/>
                <a:gd name="connsiteY153" fmla="*/ 295079 h 606589"/>
                <a:gd name="connsiteX154" fmla="*/ 549046 w 785059"/>
                <a:gd name="connsiteY154" fmla="*/ 287457 h 606589"/>
                <a:gd name="connsiteX155" fmla="*/ 532406 w 785059"/>
                <a:gd name="connsiteY155" fmla="*/ 268150 h 606589"/>
                <a:gd name="connsiteX156" fmla="*/ 515131 w 785059"/>
                <a:gd name="connsiteY156" fmla="*/ 239823 h 606589"/>
                <a:gd name="connsiteX157" fmla="*/ 512082 w 785059"/>
                <a:gd name="connsiteY157" fmla="*/ 234361 h 606589"/>
                <a:gd name="connsiteX158" fmla="*/ 509669 w 785059"/>
                <a:gd name="connsiteY158" fmla="*/ 224707 h 606589"/>
                <a:gd name="connsiteX159" fmla="*/ 520593 w 785059"/>
                <a:gd name="connsiteY159" fmla="*/ 203113 h 606589"/>
                <a:gd name="connsiteX160" fmla="*/ 511828 w 785059"/>
                <a:gd name="connsiteY160" fmla="*/ 200191 h 6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785059" h="606589">
                  <a:moveTo>
                    <a:pt x="511701" y="199937"/>
                  </a:moveTo>
                  <a:cubicBezTo>
                    <a:pt x="507001" y="200064"/>
                    <a:pt x="501920" y="201843"/>
                    <a:pt x="496458" y="203621"/>
                  </a:cubicBezTo>
                  <a:cubicBezTo>
                    <a:pt x="493791" y="204510"/>
                    <a:pt x="491250" y="205399"/>
                    <a:pt x="488328" y="206162"/>
                  </a:cubicBezTo>
                  <a:cubicBezTo>
                    <a:pt x="483755" y="207432"/>
                    <a:pt x="479563" y="208321"/>
                    <a:pt x="475880" y="208321"/>
                  </a:cubicBezTo>
                  <a:cubicBezTo>
                    <a:pt x="471561" y="208321"/>
                    <a:pt x="467877" y="206797"/>
                    <a:pt x="465464" y="203240"/>
                  </a:cubicBezTo>
                  <a:lnTo>
                    <a:pt x="465464" y="203240"/>
                  </a:lnTo>
                  <a:cubicBezTo>
                    <a:pt x="463432" y="200445"/>
                    <a:pt x="461907" y="198032"/>
                    <a:pt x="461018" y="194729"/>
                  </a:cubicBezTo>
                  <a:cubicBezTo>
                    <a:pt x="460002" y="191554"/>
                    <a:pt x="459621" y="187616"/>
                    <a:pt x="460002" y="181900"/>
                  </a:cubicBezTo>
                  <a:cubicBezTo>
                    <a:pt x="460256" y="176311"/>
                    <a:pt x="461018" y="171484"/>
                    <a:pt x="462288" y="167165"/>
                  </a:cubicBezTo>
                  <a:cubicBezTo>
                    <a:pt x="463685" y="162719"/>
                    <a:pt x="465464" y="159035"/>
                    <a:pt x="468004" y="155860"/>
                  </a:cubicBezTo>
                  <a:cubicBezTo>
                    <a:pt x="469783" y="153573"/>
                    <a:pt x="472704" y="149762"/>
                    <a:pt x="475499" y="145825"/>
                  </a:cubicBezTo>
                  <a:cubicBezTo>
                    <a:pt x="479183" y="140871"/>
                    <a:pt x="482866" y="135790"/>
                    <a:pt x="484645" y="133757"/>
                  </a:cubicBezTo>
                  <a:cubicBezTo>
                    <a:pt x="486804" y="131344"/>
                    <a:pt x="491123" y="124993"/>
                    <a:pt x="493282" y="121944"/>
                  </a:cubicBezTo>
                  <a:cubicBezTo>
                    <a:pt x="490742" y="119658"/>
                    <a:pt x="487820" y="116736"/>
                    <a:pt x="484645" y="113433"/>
                  </a:cubicBezTo>
                  <a:cubicBezTo>
                    <a:pt x="478421" y="107082"/>
                    <a:pt x="471307" y="99206"/>
                    <a:pt x="465845" y="92982"/>
                  </a:cubicBezTo>
                  <a:lnTo>
                    <a:pt x="462542" y="89044"/>
                  </a:lnTo>
                  <a:cubicBezTo>
                    <a:pt x="452253" y="76850"/>
                    <a:pt x="436375" y="58304"/>
                    <a:pt x="430659" y="52588"/>
                  </a:cubicBezTo>
                  <a:cubicBezTo>
                    <a:pt x="429008" y="50937"/>
                    <a:pt x="427229" y="48905"/>
                    <a:pt x="425197" y="46745"/>
                  </a:cubicBezTo>
                  <a:cubicBezTo>
                    <a:pt x="419989" y="40902"/>
                    <a:pt x="413764" y="34170"/>
                    <a:pt x="407922" y="31248"/>
                  </a:cubicBezTo>
                  <a:cubicBezTo>
                    <a:pt x="406398" y="30486"/>
                    <a:pt x="404873" y="29851"/>
                    <a:pt x="403475" y="29089"/>
                  </a:cubicBezTo>
                  <a:cubicBezTo>
                    <a:pt x="397124" y="26167"/>
                    <a:pt x="393441" y="24389"/>
                    <a:pt x="390138" y="21086"/>
                  </a:cubicBezTo>
                  <a:cubicBezTo>
                    <a:pt x="388359" y="19308"/>
                    <a:pt x="384803" y="17021"/>
                    <a:pt x="380865" y="15624"/>
                  </a:cubicBezTo>
                  <a:cubicBezTo>
                    <a:pt x="378070" y="14608"/>
                    <a:pt x="375276" y="14100"/>
                    <a:pt x="372990" y="14608"/>
                  </a:cubicBezTo>
                  <a:cubicBezTo>
                    <a:pt x="369306" y="15497"/>
                    <a:pt x="366384" y="16132"/>
                    <a:pt x="363336" y="16132"/>
                  </a:cubicBezTo>
                  <a:cubicBezTo>
                    <a:pt x="360033" y="16132"/>
                    <a:pt x="356985" y="15243"/>
                    <a:pt x="353682" y="12956"/>
                  </a:cubicBezTo>
                  <a:cubicBezTo>
                    <a:pt x="352158" y="11940"/>
                    <a:pt x="350252" y="11686"/>
                    <a:pt x="348220" y="11940"/>
                  </a:cubicBezTo>
                  <a:cubicBezTo>
                    <a:pt x="344917" y="12194"/>
                    <a:pt x="341487" y="13719"/>
                    <a:pt x="339074" y="14989"/>
                  </a:cubicBezTo>
                  <a:lnTo>
                    <a:pt x="339074" y="14989"/>
                  </a:lnTo>
                  <a:cubicBezTo>
                    <a:pt x="339074" y="14989"/>
                    <a:pt x="338947" y="15116"/>
                    <a:pt x="338947" y="15116"/>
                  </a:cubicBezTo>
                  <a:lnTo>
                    <a:pt x="338947" y="15116"/>
                  </a:lnTo>
                  <a:cubicBezTo>
                    <a:pt x="335645" y="16767"/>
                    <a:pt x="332087" y="16513"/>
                    <a:pt x="329166" y="15370"/>
                  </a:cubicBezTo>
                  <a:cubicBezTo>
                    <a:pt x="326245" y="14227"/>
                    <a:pt x="323831" y="12194"/>
                    <a:pt x="322815" y="10162"/>
                  </a:cubicBezTo>
                  <a:lnTo>
                    <a:pt x="322815" y="10162"/>
                  </a:lnTo>
                  <a:cubicBezTo>
                    <a:pt x="322815" y="10162"/>
                    <a:pt x="322815" y="10035"/>
                    <a:pt x="322815" y="10035"/>
                  </a:cubicBezTo>
                  <a:lnTo>
                    <a:pt x="322815" y="10035"/>
                  </a:lnTo>
                  <a:cubicBezTo>
                    <a:pt x="322433" y="9400"/>
                    <a:pt x="321798" y="8765"/>
                    <a:pt x="320909" y="8384"/>
                  </a:cubicBezTo>
                  <a:cubicBezTo>
                    <a:pt x="320147" y="8002"/>
                    <a:pt x="319385" y="7875"/>
                    <a:pt x="318750" y="8130"/>
                  </a:cubicBezTo>
                  <a:cubicBezTo>
                    <a:pt x="318242" y="8130"/>
                    <a:pt x="317226" y="8638"/>
                    <a:pt x="315574" y="9273"/>
                  </a:cubicBezTo>
                  <a:cubicBezTo>
                    <a:pt x="307699" y="12321"/>
                    <a:pt x="290169" y="19054"/>
                    <a:pt x="282294" y="17275"/>
                  </a:cubicBezTo>
                  <a:cubicBezTo>
                    <a:pt x="275181" y="15624"/>
                    <a:pt x="271751" y="9527"/>
                    <a:pt x="269210" y="4827"/>
                  </a:cubicBezTo>
                  <a:cubicBezTo>
                    <a:pt x="268321" y="3176"/>
                    <a:pt x="267432" y="1778"/>
                    <a:pt x="267051" y="1397"/>
                  </a:cubicBezTo>
                  <a:cubicBezTo>
                    <a:pt x="266034" y="508"/>
                    <a:pt x="263748" y="0"/>
                    <a:pt x="261334" y="0"/>
                  </a:cubicBezTo>
                  <a:cubicBezTo>
                    <a:pt x="259175" y="0"/>
                    <a:pt x="257016" y="508"/>
                    <a:pt x="255619" y="1524"/>
                  </a:cubicBezTo>
                  <a:cubicBezTo>
                    <a:pt x="253205" y="3303"/>
                    <a:pt x="250665" y="8511"/>
                    <a:pt x="248505" y="12829"/>
                  </a:cubicBezTo>
                  <a:cubicBezTo>
                    <a:pt x="247235" y="15370"/>
                    <a:pt x="246092" y="17529"/>
                    <a:pt x="245076" y="18927"/>
                  </a:cubicBezTo>
                  <a:cubicBezTo>
                    <a:pt x="244567" y="19562"/>
                    <a:pt x="244186" y="20070"/>
                    <a:pt x="243679" y="20578"/>
                  </a:cubicBezTo>
                  <a:cubicBezTo>
                    <a:pt x="241900" y="22356"/>
                    <a:pt x="239741" y="23500"/>
                    <a:pt x="237327" y="23881"/>
                  </a:cubicBezTo>
                  <a:cubicBezTo>
                    <a:pt x="234787" y="24389"/>
                    <a:pt x="232246" y="23881"/>
                    <a:pt x="229960" y="22356"/>
                  </a:cubicBezTo>
                  <a:lnTo>
                    <a:pt x="229960" y="22356"/>
                  </a:lnTo>
                  <a:cubicBezTo>
                    <a:pt x="229960" y="22356"/>
                    <a:pt x="229070" y="21594"/>
                    <a:pt x="228689" y="21340"/>
                  </a:cubicBezTo>
                  <a:cubicBezTo>
                    <a:pt x="228563" y="21213"/>
                    <a:pt x="228435" y="21086"/>
                    <a:pt x="228435" y="21086"/>
                  </a:cubicBezTo>
                  <a:cubicBezTo>
                    <a:pt x="227800" y="20578"/>
                    <a:pt x="227038" y="20324"/>
                    <a:pt x="226275" y="20451"/>
                  </a:cubicBezTo>
                  <a:cubicBezTo>
                    <a:pt x="225133" y="20705"/>
                    <a:pt x="223863" y="21467"/>
                    <a:pt x="222338" y="22991"/>
                  </a:cubicBezTo>
                  <a:cubicBezTo>
                    <a:pt x="221957" y="23373"/>
                    <a:pt x="221576" y="23881"/>
                    <a:pt x="221195" y="24262"/>
                  </a:cubicBezTo>
                  <a:cubicBezTo>
                    <a:pt x="216368" y="29978"/>
                    <a:pt x="209509" y="29597"/>
                    <a:pt x="202014" y="29216"/>
                  </a:cubicBezTo>
                  <a:cubicBezTo>
                    <a:pt x="200235" y="29216"/>
                    <a:pt x="198584" y="29089"/>
                    <a:pt x="196552" y="29089"/>
                  </a:cubicBezTo>
                  <a:lnTo>
                    <a:pt x="187279" y="29089"/>
                  </a:lnTo>
                  <a:cubicBezTo>
                    <a:pt x="187152" y="30994"/>
                    <a:pt x="186898" y="32772"/>
                    <a:pt x="186517" y="34805"/>
                  </a:cubicBezTo>
                  <a:cubicBezTo>
                    <a:pt x="185628" y="39886"/>
                    <a:pt x="180928" y="56653"/>
                    <a:pt x="176228" y="72912"/>
                  </a:cubicBezTo>
                  <a:cubicBezTo>
                    <a:pt x="171655" y="88282"/>
                    <a:pt x="166955" y="103271"/>
                    <a:pt x="165176" y="107590"/>
                  </a:cubicBezTo>
                  <a:cubicBezTo>
                    <a:pt x="161874" y="115339"/>
                    <a:pt x="152220" y="116101"/>
                    <a:pt x="144472" y="116736"/>
                  </a:cubicBezTo>
                  <a:cubicBezTo>
                    <a:pt x="141677" y="116990"/>
                    <a:pt x="139136" y="117244"/>
                    <a:pt x="137867" y="117625"/>
                  </a:cubicBezTo>
                  <a:cubicBezTo>
                    <a:pt x="136088" y="118387"/>
                    <a:pt x="134437" y="120293"/>
                    <a:pt x="133040" y="123087"/>
                  </a:cubicBezTo>
                  <a:cubicBezTo>
                    <a:pt x="131388" y="126263"/>
                    <a:pt x="129864" y="130709"/>
                    <a:pt x="128085" y="135536"/>
                  </a:cubicBezTo>
                  <a:cubicBezTo>
                    <a:pt x="125926" y="141633"/>
                    <a:pt x="122751" y="145317"/>
                    <a:pt x="119702" y="149000"/>
                  </a:cubicBezTo>
                  <a:cubicBezTo>
                    <a:pt x="117416" y="151541"/>
                    <a:pt x="115256" y="154081"/>
                    <a:pt x="113731" y="157511"/>
                  </a:cubicBezTo>
                  <a:cubicBezTo>
                    <a:pt x="112716" y="159924"/>
                    <a:pt x="111699" y="161576"/>
                    <a:pt x="110810" y="162973"/>
                  </a:cubicBezTo>
                  <a:cubicBezTo>
                    <a:pt x="108777" y="166403"/>
                    <a:pt x="107380" y="168562"/>
                    <a:pt x="106365" y="180757"/>
                  </a:cubicBezTo>
                  <a:cubicBezTo>
                    <a:pt x="105856" y="186473"/>
                    <a:pt x="105729" y="190919"/>
                    <a:pt x="105475" y="194729"/>
                  </a:cubicBezTo>
                  <a:cubicBezTo>
                    <a:pt x="105094" y="203875"/>
                    <a:pt x="104840" y="209337"/>
                    <a:pt x="101791" y="213656"/>
                  </a:cubicBezTo>
                  <a:cubicBezTo>
                    <a:pt x="99632" y="216705"/>
                    <a:pt x="96838" y="218610"/>
                    <a:pt x="93662" y="219626"/>
                  </a:cubicBezTo>
                  <a:cubicBezTo>
                    <a:pt x="90232" y="220642"/>
                    <a:pt x="86675" y="220515"/>
                    <a:pt x="83119" y="219626"/>
                  </a:cubicBezTo>
                  <a:cubicBezTo>
                    <a:pt x="80451" y="218864"/>
                    <a:pt x="77275" y="218610"/>
                    <a:pt x="74354" y="219372"/>
                  </a:cubicBezTo>
                  <a:cubicBezTo>
                    <a:pt x="72448" y="219880"/>
                    <a:pt x="70797" y="220769"/>
                    <a:pt x="69781" y="222294"/>
                  </a:cubicBezTo>
                  <a:lnTo>
                    <a:pt x="69400" y="222929"/>
                  </a:lnTo>
                  <a:cubicBezTo>
                    <a:pt x="66479" y="227502"/>
                    <a:pt x="64192" y="231059"/>
                    <a:pt x="64954" y="240585"/>
                  </a:cubicBezTo>
                  <a:cubicBezTo>
                    <a:pt x="65462" y="246428"/>
                    <a:pt x="65208" y="250493"/>
                    <a:pt x="64573" y="254177"/>
                  </a:cubicBezTo>
                  <a:cubicBezTo>
                    <a:pt x="63811" y="257734"/>
                    <a:pt x="62668" y="260782"/>
                    <a:pt x="61016" y="264720"/>
                  </a:cubicBezTo>
                  <a:cubicBezTo>
                    <a:pt x="60000" y="267006"/>
                    <a:pt x="59111" y="268785"/>
                    <a:pt x="58222" y="270436"/>
                  </a:cubicBezTo>
                  <a:cubicBezTo>
                    <a:pt x="56443" y="273866"/>
                    <a:pt x="54919" y="276787"/>
                    <a:pt x="54792" y="283012"/>
                  </a:cubicBezTo>
                  <a:lnTo>
                    <a:pt x="54792" y="287839"/>
                  </a:lnTo>
                  <a:cubicBezTo>
                    <a:pt x="54538" y="296730"/>
                    <a:pt x="54284" y="307019"/>
                    <a:pt x="54411" y="316673"/>
                  </a:cubicBezTo>
                  <a:cubicBezTo>
                    <a:pt x="54411" y="322135"/>
                    <a:pt x="54284" y="326327"/>
                    <a:pt x="53776" y="329630"/>
                  </a:cubicBezTo>
                  <a:cubicBezTo>
                    <a:pt x="53141" y="333949"/>
                    <a:pt x="51997" y="336743"/>
                    <a:pt x="50854" y="338522"/>
                  </a:cubicBezTo>
                  <a:cubicBezTo>
                    <a:pt x="49457" y="340554"/>
                    <a:pt x="44376" y="341951"/>
                    <a:pt x="38152" y="342840"/>
                  </a:cubicBezTo>
                  <a:cubicBezTo>
                    <a:pt x="30784" y="343857"/>
                    <a:pt x="21384" y="344365"/>
                    <a:pt x="16050" y="344365"/>
                  </a:cubicBezTo>
                  <a:cubicBezTo>
                    <a:pt x="12111" y="344365"/>
                    <a:pt x="9571" y="345000"/>
                    <a:pt x="7666" y="346270"/>
                  </a:cubicBezTo>
                  <a:cubicBezTo>
                    <a:pt x="5760" y="347540"/>
                    <a:pt x="4490" y="349446"/>
                    <a:pt x="3220" y="351859"/>
                  </a:cubicBezTo>
                  <a:cubicBezTo>
                    <a:pt x="1950" y="354273"/>
                    <a:pt x="1187" y="356813"/>
                    <a:pt x="679" y="358973"/>
                  </a:cubicBezTo>
                  <a:cubicBezTo>
                    <a:pt x="44" y="361513"/>
                    <a:pt x="-83" y="363672"/>
                    <a:pt x="44" y="365197"/>
                  </a:cubicBezTo>
                  <a:cubicBezTo>
                    <a:pt x="44" y="365705"/>
                    <a:pt x="1060" y="366467"/>
                    <a:pt x="2966" y="367610"/>
                  </a:cubicBezTo>
                  <a:cubicBezTo>
                    <a:pt x="5506" y="369262"/>
                    <a:pt x="9190" y="370913"/>
                    <a:pt x="13763" y="372818"/>
                  </a:cubicBezTo>
                  <a:cubicBezTo>
                    <a:pt x="16938" y="374089"/>
                    <a:pt x="19225" y="374724"/>
                    <a:pt x="21384" y="375232"/>
                  </a:cubicBezTo>
                  <a:cubicBezTo>
                    <a:pt x="25703" y="376248"/>
                    <a:pt x="28879" y="377137"/>
                    <a:pt x="34849" y="381964"/>
                  </a:cubicBezTo>
                  <a:cubicBezTo>
                    <a:pt x="38914" y="385394"/>
                    <a:pt x="45519" y="392761"/>
                    <a:pt x="52632" y="400891"/>
                  </a:cubicBezTo>
                  <a:cubicBezTo>
                    <a:pt x="61016" y="410418"/>
                    <a:pt x="70289" y="420961"/>
                    <a:pt x="76640" y="426169"/>
                  </a:cubicBezTo>
                  <a:cubicBezTo>
                    <a:pt x="82992" y="431377"/>
                    <a:pt x="87057" y="436077"/>
                    <a:pt x="89851" y="440269"/>
                  </a:cubicBezTo>
                  <a:cubicBezTo>
                    <a:pt x="92646" y="444460"/>
                    <a:pt x="94170" y="448144"/>
                    <a:pt x="95186" y="451193"/>
                  </a:cubicBezTo>
                  <a:cubicBezTo>
                    <a:pt x="95821" y="452971"/>
                    <a:pt x="96329" y="455003"/>
                    <a:pt x="96964" y="457036"/>
                  </a:cubicBezTo>
                  <a:cubicBezTo>
                    <a:pt x="98235" y="461609"/>
                    <a:pt x="99632" y="467071"/>
                    <a:pt x="102807" y="473041"/>
                  </a:cubicBezTo>
                  <a:cubicBezTo>
                    <a:pt x="104459" y="476217"/>
                    <a:pt x="105221" y="478884"/>
                    <a:pt x="105856" y="481298"/>
                  </a:cubicBezTo>
                  <a:cubicBezTo>
                    <a:pt x="106872" y="485235"/>
                    <a:pt x="107762" y="488284"/>
                    <a:pt x="114621" y="491714"/>
                  </a:cubicBezTo>
                  <a:cubicBezTo>
                    <a:pt x="119702" y="494254"/>
                    <a:pt x="122878" y="496287"/>
                    <a:pt x="125291" y="497811"/>
                  </a:cubicBezTo>
                  <a:cubicBezTo>
                    <a:pt x="128340" y="499843"/>
                    <a:pt x="130372" y="501113"/>
                    <a:pt x="134309" y="501749"/>
                  </a:cubicBezTo>
                  <a:cubicBezTo>
                    <a:pt x="138629" y="502511"/>
                    <a:pt x="141550" y="505178"/>
                    <a:pt x="143456" y="508735"/>
                  </a:cubicBezTo>
                  <a:cubicBezTo>
                    <a:pt x="145996" y="513308"/>
                    <a:pt x="146758" y="519151"/>
                    <a:pt x="146758" y="522327"/>
                  </a:cubicBezTo>
                  <a:cubicBezTo>
                    <a:pt x="146758" y="526137"/>
                    <a:pt x="145742" y="536554"/>
                    <a:pt x="145234" y="540999"/>
                  </a:cubicBezTo>
                  <a:cubicBezTo>
                    <a:pt x="149298" y="541634"/>
                    <a:pt x="153872" y="543413"/>
                    <a:pt x="158063" y="548113"/>
                  </a:cubicBezTo>
                  <a:cubicBezTo>
                    <a:pt x="161112" y="551542"/>
                    <a:pt x="168352" y="551416"/>
                    <a:pt x="175720" y="551288"/>
                  </a:cubicBezTo>
                  <a:cubicBezTo>
                    <a:pt x="181182" y="551288"/>
                    <a:pt x="186771" y="551161"/>
                    <a:pt x="191598" y="552432"/>
                  </a:cubicBezTo>
                  <a:cubicBezTo>
                    <a:pt x="200870" y="554972"/>
                    <a:pt x="213319" y="562467"/>
                    <a:pt x="226657" y="570596"/>
                  </a:cubicBezTo>
                  <a:cubicBezTo>
                    <a:pt x="230214" y="572756"/>
                    <a:pt x="233770" y="574915"/>
                    <a:pt x="237073" y="576821"/>
                  </a:cubicBezTo>
                  <a:cubicBezTo>
                    <a:pt x="243932" y="580885"/>
                    <a:pt x="246981" y="583807"/>
                    <a:pt x="249648" y="586347"/>
                  </a:cubicBezTo>
                  <a:cubicBezTo>
                    <a:pt x="253205" y="589777"/>
                    <a:pt x="255872" y="592318"/>
                    <a:pt x="269591" y="596382"/>
                  </a:cubicBezTo>
                  <a:cubicBezTo>
                    <a:pt x="281277" y="599812"/>
                    <a:pt x="291566" y="601845"/>
                    <a:pt x="300204" y="602988"/>
                  </a:cubicBezTo>
                  <a:cubicBezTo>
                    <a:pt x="308715" y="604131"/>
                    <a:pt x="315702" y="604385"/>
                    <a:pt x="321036" y="604385"/>
                  </a:cubicBezTo>
                  <a:cubicBezTo>
                    <a:pt x="326371" y="604385"/>
                    <a:pt x="329420" y="605274"/>
                    <a:pt x="332087" y="605909"/>
                  </a:cubicBezTo>
                  <a:cubicBezTo>
                    <a:pt x="334628" y="606544"/>
                    <a:pt x="336534" y="607053"/>
                    <a:pt x="339836" y="605909"/>
                  </a:cubicBezTo>
                  <a:cubicBezTo>
                    <a:pt x="342885" y="604766"/>
                    <a:pt x="345679" y="601590"/>
                    <a:pt x="348982" y="597907"/>
                  </a:cubicBezTo>
                  <a:cubicBezTo>
                    <a:pt x="352665" y="593842"/>
                    <a:pt x="356730" y="589142"/>
                    <a:pt x="362447" y="585585"/>
                  </a:cubicBezTo>
                  <a:cubicBezTo>
                    <a:pt x="369306" y="581393"/>
                    <a:pt x="375276" y="578980"/>
                    <a:pt x="380738" y="576821"/>
                  </a:cubicBezTo>
                  <a:cubicBezTo>
                    <a:pt x="384041" y="575550"/>
                    <a:pt x="387217" y="574280"/>
                    <a:pt x="390138" y="572629"/>
                  </a:cubicBezTo>
                  <a:cubicBezTo>
                    <a:pt x="394203" y="570469"/>
                    <a:pt x="397633" y="568818"/>
                    <a:pt x="401189" y="567802"/>
                  </a:cubicBezTo>
                  <a:cubicBezTo>
                    <a:pt x="404746" y="566658"/>
                    <a:pt x="408302" y="566277"/>
                    <a:pt x="412240" y="566658"/>
                  </a:cubicBezTo>
                  <a:cubicBezTo>
                    <a:pt x="415924" y="567039"/>
                    <a:pt x="417957" y="568564"/>
                    <a:pt x="420497" y="570596"/>
                  </a:cubicBezTo>
                  <a:cubicBezTo>
                    <a:pt x="423546" y="573010"/>
                    <a:pt x="427483" y="576058"/>
                    <a:pt x="437645" y="576947"/>
                  </a:cubicBezTo>
                  <a:cubicBezTo>
                    <a:pt x="450221" y="577964"/>
                    <a:pt x="460129" y="580377"/>
                    <a:pt x="465083" y="581774"/>
                  </a:cubicBezTo>
                  <a:lnTo>
                    <a:pt x="465083" y="581774"/>
                  </a:lnTo>
                  <a:cubicBezTo>
                    <a:pt x="466353" y="580504"/>
                    <a:pt x="467623" y="579107"/>
                    <a:pt x="469021" y="577583"/>
                  </a:cubicBezTo>
                  <a:cubicBezTo>
                    <a:pt x="474483" y="571613"/>
                    <a:pt x="480580" y="564880"/>
                    <a:pt x="490361" y="564499"/>
                  </a:cubicBezTo>
                  <a:cubicBezTo>
                    <a:pt x="493155" y="564499"/>
                    <a:pt x="495950" y="564499"/>
                    <a:pt x="498744" y="564499"/>
                  </a:cubicBezTo>
                  <a:cubicBezTo>
                    <a:pt x="506239" y="564626"/>
                    <a:pt x="513480" y="564753"/>
                    <a:pt x="518560" y="561577"/>
                  </a:cubicBezTo>
                  <a:cubicBezTo>
                    <a:pt x="521482" y="559799"/>
                    <a:pt x="524911" y="557131"/>
                    <a:pt x="528976" y="554337"/>
                  </a:cubicBezTo>
                  <a:cubicBezTo>
                    <a:pt x="535962" y="549129"/>
                    <a:pt x="544219" y="543032"/>
                    <a:pt x="553111" y="538332"/>
                  </a:cubicBezTo>
                  <a:cubicBezTo>
                    <a:pt x="560225" y="534521"/>
                    <a:pt x="566957" y="532108"/>
                    <a:pt x="573689" y="530583"/>
                  </a:cubicBezTo>
                  <a:cubicBezTo>
                    <a:pt x="580295" y="529059"/>
                    <a:pt x="586772" y="528551"/>
                    <a:pt x="593251" y="528424"/>
                  </a:cubicBezTo>
                  <a:cubicBezTo>
                    <a:pt x="594775" y="528424"/>
                    <a:pt x="596554" y="528424"/>
                    <a:pt x="598332" y="528424"/>
                  </a:cubicBezTo>
                  <a:cubicBezTo>
                    <a:pt x="610780" y="528424"/>
                    <a:pt x="628945" y="528424"/>
                    <a:pt x="639615" y="520040"/>
                  </a:cubicBezTo>
                  <a:cubicBezTo>
                    <a:pt x="648380" y="513054"/>
                    <a:pt x="676326" y="483457"/>
                    <a:pt x="697412" y="460974"/>
                  </a:cubicBezTo>
                  <a:cubicBezTo>
                    <a:pt x="707573" y="450177"/>
                    <a:pt x="716211" y="441031"/>
                    <a:pt x="720276" y="436966"/>
                  </a:cubicBezTo>
                  <a:lnTo>
                    <a:pt x="720530" y="436712"/>
                  </a:lnTo>
                  <a:cubicBezTo>
                    <a:pt x="733740" y="423501"/>
                    <a:pt x="777056" y="380186"/>
                    <a:pt x="783281" y="374343"/>
                  </a:cubicBezTo>
                  <a:cubicBezTo>
                    <a:pt x="784297" y="373453"/>
                    <a:pt x="784932" y="372564"/>
                    <a:pt x="785059" y="371929"/>
                  </a:cubicBezTo>
                  <a:cubicBezTo>
                    <a:pt x="785059" y="371802"/>
                    <a:pt x="785059" y="371675"/>
                    <a:pt x="785059" y="371548"/>
                  </a:cubicBezTo>
                  <a:cubicBezTo>
                    <a:pt x="785059" y="371421"/>
                    <a:pt x="784678" y="371167"/>
                    <a:pt x="784297" y="370913"/>
                  </a:cubicBezTo>
                  <a:cubicBezTo>
                    <a:pt x="783281" y="370405"/>
                    <a:pt x="781629" y="370024"/>
                    <a:pt x="779597" y="370024"/>
                  </a:cubicBezTo>
                  <a:cubicBezTo>
                    <a:pt x="775278" y="370024"/>
                    <a:pt x="767148" y="369897"/>
                    <a:pt x="759145" y="369643"/>
                  </a:cubicBezTo>
                  <a:cubicBezTo>
                    <a:pt x="752794" y="369516"/>
                    <a:pt x="746824" y="369262"/>
                    <a:pt x="743140" y="368881"/>
                  </a:cubicBezTo>
                  <a:cubicBezTo>
                    <a:pt x="737043" y="368373"/>
                    <a:pt x="712146" y="359100"/>
                    <a:pt x="690806" y="351224"/>
                  </a:cubicBezTo>
                  <a:cubicBezTo>
                    <a:pt x="680390" y="347413"/>
                    <a:pt x="670863" y="343857"/>
                    <a:pt x="664893" y="341824"/>
                  </a:cubicBezTo>
                  <a:cubicBezTo>
                    <a:pt x="657780" y="339411"/>
                    <a:pt x="646094" y="336108"/>
                    <a:pt x="633772" y="332551"/>
                  </a:cubicBezTo>
                  <a:cubicBezTo>
                    <a:pt x="615735" y="327470"/>
                    <a:pt x="596935" y="322135"/>
                    <a:pt x="590075" y="318833"/>
                  </a:cubicBezTo>
                  <a:lnTo>
                    <a:pt x="590075" y="318833"/>
                  </a:lnTo>
                  <a:cubicBezTo>
                    <a:pt x="581183" y="314641"/>
                    <a:pt x="568862" y="304098"/>
                    <a:pt x="558065" y="295079"/>
                  </a:cubicBezTo>
                  <a:cubicBezTo>
                    <a:pt x="555143" y="292666"/>
                    <a:pt x="552476" y="290252"/>
                    <a:pt x="549046" y="287457"/>
                  </a:cubicBezTo>
                  <a:cubicBezTo>
                    <a:pt x="543965" y="283266"/>
                    <a:pt x="537995" y="276025"/>
                    <a:pt x="532406" y="268150"/>
                  </a:cubicBezTo>
                  <a:cubicBezTo>
                    <a:pt x="524531" y="257098"/>
                    <a:pt x="517417" y="244904"/>
                    <a:pt x="515131" y="239823"/>
                  </a:cubicBezTo>
                  <a:cubicBezTo>
                    <a:pt x="513733" y="236902"/>
                    <a:pt x="512845" y="235504"/>
                    <a:pt x="512082" y="234361"/>
                  </a:cubicBezTo>
                  <a:cubicBezTo>
                    <a:pt x="510304" y="231693"/>
                    <a:pt x="509669" y="230677"/>
                    <a:pt x="509669" y="224707"/>
                  </a:cubicBezTo>
                  <a:cubicBezTo>
                    <a:pt x="509669" y="221023"/>
                    <a:pt x="514495" y="212513"/>
                    <a:pt x="520593" y="203113"/>
                  </a:cubicBezTo>
                  <a:cubicBezTo>
                    <a:pt x="518814" y="201589"/>
                    <a:pt x="516401" y="200064"/>
                    <a:pt x="511828" y="200191"/>
                  </a:cubicBezTo>
                </a:path>
              </a:pathLst>
            </a:custGeom>
            <a:solidFill>
              <a:srgbClr val="00B5AD"/>
            </a:solidFill>
            <a:ln w="12700" cap="flat">
              <a:noFill/>
              <a:prstDash val="solid"/>
              <a:miter/>
            </a:ln>
          </p:spPr>
          <p:txBody>
            <a:bodyPr rtlCol="0" anchor="ctr"/>
            <a:lstStyle/>
            <a:p>
              <a:endParaRPr lang="en-GB"/>
            </a:p>
          </p:txBody>
        </p:sp>
        <p:sp>
          <p:nvSpPr>
            <p:cNvPr id="1527" name="Freeform: Shape 1526">
              <a:extLst>
                <a:ext uri="{FF2B5EF4-FFF2-40B4-BE49-F238E27FC236}">
                  <a16:creationId xmlns:a16="http://schemas.microsoft.com/office/drawing/2014/main" id="{B2A4EAF1-1A04-EC71-86A5-54CFC049C8A7}"/>
                </a:ext>
              </a:extLst>
            </p:cNvPr>
            <p:cNvSpPr/>
            <p:nvPr/>
          </p:nvSpPr>
          <p:spPr>
            <a:xfrm>
              <a:off x="4355405" y="2764120"/>
              <a:ext cx="413564" cy="295110"/>
            </a:xfrm>
            <a:custGeom>
              <a:avLst/>
              <a:gdLst>
                <a:gd name="connsiteX0" fmla="*/ 143128 w 413564"/>
                <a:gd name="connsiteY0" fmla="*/ 221436 h 295110"/>
                <a:gd name="connsiteX1" fmla="*/ 156085 w 413564"/>
                <a:gd name="connsiteY1" fmla="*/ 220673 h 295110"/>
                <a:gd name="connsiteX2" fmla="*/ 172217 w 413564"/>
                <a:gd name="connsiteY2" fmla="*/ 221309 h 295110"/>
                <a:gd name="connsiteX3" fmla="*/ 188984 w 413564"/>
                <a:gd name="connsiteY3" fmla="*/ 221309 h 295110"/>
                <a:gd name="connsiteX4" fmla="*/ 223916 w 413564"/>
                <a:gd name="connsiteY4" fmla="*/ 221309 h 295110"/>
                <a:gd name="connsiteX5" fmla="*/ 241191 w 413564"/>
                <a:gd name="connsiteY5" fmla="*/ 221436 h 295110"/>
                <a:gd name="connsiteX6" fmla="*/ 260372 w 413564"/>
                <a:gd name="connsiteY6" fmla="*/ 219276 h 295110"/>
                <a:gd name="connsiteX7" fmla="*/ 264691 w 413564"/>
                <a:gd name="connsiteY7" fmla="*/ 216355 h 295110"/>
                <a:gd name="connsiteX8" fmla="*/ 280061 w 413564"/>
                <a:gd name="connsiteY8" fmla="*/ 213179 h 295110"/>
                <a:gd name="connsiteX9" fmla="*/ 290985 w 413564"/>
                <a:gd name="connsiteY9" fmla="*/ 212925 h 295110"/>
                <a:gd name="connsiteX10" fmla="*/ 313342 w 413564"/>
                <a:gd name="connsiteY10" fmla="*/ 215593 h 295110"/>
                <a:gd name="connsiteX11" fmla="*/ 339128 w 413564"/>
                <a:gd name="connsiteY11" fmla="*/ 221182 h 295110"/>
                <a:gd name="connsiteX12" fmla="*/ 342685 w 413564"/>
                <a:gd name="connsiteY12" fmla="*/ 216355 h 295110"/>
                <a:gd name="connsiteX13" fmla="*/ 358436 w 413564"/>
                <a:gd name="connsiteY13" fmla="*/ 198825 h 295110"/>
                <a:gd name="connsiteX14" fmla="*/ 381681 w 413564"/>
                <a:gd name="connsiteY14" fmla="*/ 193998 h 295110"/>
                <a:gd name="connsiteX15" fmla="*/ 390192 w 413564"/>
                <a:gd name="connsiteY15" fmla="*/ 193744 h 295110"/>
                <a:gd name="connsiteX16" fmla="*/ 396670 w 413564"/>
                <a:gd name="connsiteY16" fmla="*/ 193490 h 295110"/>
                <a:gd name="connsiteX17" fmla="*/ 403529 w 413564"/>
                <a:gd name="connsiteY17" fmla="*/ 189425 h 295110"/>
                <a:gd name="connsiteX18" fmla="*/ 409373 w 413564"/>
                <a:gd name="connsiteY18" fmla="*/ 182566 h 295110"/>
                <a:gd name="connsiteX19" fmla="*/ 413564 w 413564"/>
                <a:gd name="connsiteY19" fmla="*/ 176342 h 295110"/>
                <a:gd name="connsiteX20" fmla="*/ 409246 w 413564"/>
                <a:gd name="connsiteY20" fmla="*/ 167450 h 295110"/>
                <a:gd name="connsiteX21" fmla="*/ 403656 w 413564"/>
                <a:gd name="connsiteY21" fmla="*/ 157288 h 295110"/>
                <a:gd name="connsiteX22" fmla="*/ 405943 w 413564"/>
                <a:gd name="connsiteY22" fmla="*/ 144713 h 295110"/>
                <a:gd name="connsiteX23" fmla="*/ 407848 w 413564"/>
                <a:gd name="connsiteY23" fmla="*/ 141029 h 295110"/>
                <a:gd name="connsiteX24" fmla="*/ 406578 w 413564"/>
                <a:gd name="connsiteY24" fmla="*/ 134805 h 295110"/>
                <a:gd name="connsiteX25" fmla="*/ 403910 w 413564"/>
                <a:gd name="connsiteY25" fmla="*/ 132772 h 295110"/>
                <a:gd name="connsiteX26" fmla="*/ 398957 w 413564"/>
                <a:gd name="connsiteY26" fmla="*/ 133153 h 295110"/>
                <a:gd name="connsiteX27" fmla="*/ 384857 w 413564"/>
                <a:gd name="connsiteY27" fmla="*/ 133661 h 295110"/>
                <a:gd name="connsiteX28" fmla="*/ 368471 w 413564"/>
                <a:gd name="connsiteY28" fmla="*/ 127945 h 295110"/>
                <a:gd name="connsiteX29" fmla="*/ 363770 w 413564"/>
                <a:gd name="connsiteY29" fmla="*/ 124897 h 295110"/>
                <a:gd name="connsiteX30" fmla="*/ 357038 w 413564"/>
                <a:gd name="connsiteY30" fmla="*/ 120832 h 295110"/>
                <a:gd name="connsiteX31" fmla="*/ 344463 w 413564"/>
                <a:gd name="connsiteY31" fmla="*/ 109272 h 295110"/>
                <a:gd name="connsiteX32" fmla="*/ 341668 w 413564"/>
                <a:gd name="connsiteY32" fmla="*/ 99238 h 295110"/>
                <a:gd name="connsiteX33" fmla="*/ 347130 w 413564"/>
                <a:gd name="connsiteY33" fmla="*/ 91489 h 295110"/>
                <a:gd name="connsiteX34" fmla="*/ 347638 w 413564"/>
                <a:gd name="connsiteY34" fmla="*/ 88949 h 295110"/>
                <a:gd name="connsiteX35" fmla="*/ 341033 w 413564"/>
                <a:gd name="connsiteY35" fmla="*/ 82724 h 295110"/>
                <a:gd name="connsiteX36" fmla="*/ 332903 w 413564"/>
                <a:gd name="connsiteY36" fmla="*/ 80057 h 295110"/>
                <a:gd name="connsiteX37" fmla="*/ 322487 w 413564"/>
                <a:gd name="connsiteY37" fmla="*/ 76246 h 295110"/>
                <a:gd name="connsiteX38" fmla="*/ 315247 w 413564"/>
                <a:gd name="connsiteY38" fmla="*/ 61765 h 295110"/>
                <a:gd name="connsiteX39" fmla="*/ 313215 w 413564"/>
                <a:gd name="connsiteY39" fmla="*/ 54271 h 295110"/>
                <a:gd name="connsiteX40" fmla="*/ 306355 w 413564"/>
                <a:gd name="connsiteY40" fmla="*/ 40425 h 295110"/>
                <a:gd name="connsiteX41" fmla="*/ 303942 w 413564"/>
                <a:gd name="connsiteY41" fmla="*/ 36995 h 295110"/>
                <a:gd name="connsiteX42" fmla="*/ 299496 w 413564"/>
                <a:gd name="connsiteY42" fmla="*/ 24801 h 295110"/>
                <a:gd name="connsiteX43" fmla="*/ 298861 w 413564"/>
                <a:gd name="connsiteY43" fmla="*/ 12353 h 295110"/>
                <a:gd name="connsiteX44" fmla="*/ 259102 w 413564"/>
                <a:gd name="connsiteY44" fmla="*/ 31 h 295110"/>
                <a:gd name="connsiteX45" fmla="*/ 249575 w 413564"/>
                <a:gd name="connsiteY45" fmla="*/ 4096 h 295110"/>
                <a:gd name="connsiteX46" fmla="*/ 241065 w 413564"/>
                <a:gd name="connsiteY46" fmla="*/ 12225 h 295110"/>
                <a:gd name="connsiteX47" fmla="*/ 224805 w 413564"/>
                <a:gd name="connsiteY47" fmla="*/ 23404 h 295110"/>
                <a:gd name="connsiteX48" fmla="*/ 206895 w 413564"/>
                <a:gd name="connsiteY48" fmla="*/ 29882 h 295110"/>
                <a:gd name="connsiteX49" fmla="*/ 191143 w 413564"/>
                <a:gd name="connsiteY49" fmla="*/ 37122 h 295110"/>
                <a:gd name="connsiteX50" fmla="*/ 188476 w 413564"/>
                <a:gd name="connsiteY50" fmla="*/ 39282 h 295110"/>
                <a:gd name="connsiteX51" fmla="*/ 184919 w 413564"/>
                <a:gd name="connsiteY51" fmla="*/ 42838 h 295110"/>
                <a:gd name="connsiteX52" fmla="*/ 175011 w 413564"/>
                <a:gd name="connsiteY52" fmla="*/ 49952 h 295110"/>
                <a:gd name="connsiteX53" fmla="*/ 163706 w 413564"/>
                <a:gd name="connsiteY53" fmla="*/ 49571 h 295110"/>
                <a:gd name="connsiteX54" fmla="*/ 151512 w 413564"/>
                <a:gd name="connsiteY54" fmla="*/ 49825 h 295110"/>
                <a:gd name="connsiteX55" fmla="*/ 144271 w 413564"/>
                <a:gd name="connsiteY55" fmla="*/ 60622 h 295110"/>
                <a:gd name="connsiteX56" fmla="*/ 132966 w 413564"/>
                <a:gd name="connsiteY56" fmla="*/ 75992 h 295110"/>
                <a:gd name="connsiteX57" fmla="*/ 123947 w 413564"/>
                <a:gd name="connsiteY57" fmla="*/ 79041 h 295110"/>
                <a:gd name="connsiteX58" fmla="*/ 120264 w 413564"/>
                <a:gd name="connsiteY58" fmla="*/ 80438 h 295110"/>
                <a:gd name="connsiteX59" fmla="*/ 118866 w 413564"/>
                <a:gd name="connsiteY59" fmla="*/ 87170 h 295110"/>
                <a:gd name="connsiteX60" fmla="*/ 118612 w 413564"/>
                <a:gd name="connsiteY60" fmla="*/ 95046 h 295110"/>
                <a:gd name="connsiteX61" fmla="*/ 118612 w 413564"/>
                <a:gd name="connsiteY61" fmla="*/ 95681 h 295110"/>
                <a:gd name="connsiteX62" fmla="*/ 110991 w 413564"/>
                <a:gd name="connsiteY62" fmla="*/ 104318 h 295110"/>
                <a:gd name="connsiteX63" fmla="*/ 97145 w 413564"/>
                <a:gd name="connsiteY63" fmla="*/ 104573 h 295110"/>
                <a:gd name="connsiteX64" fmla="*/ 94859 w 413564"/>
                <a:gd name="connsiteY64" fmla="*/ 104065 h 295110"/>
                <a:gd name="connsiteX65" fmla="*/ 81394 w 413564"/>
                <a:gd name="connsiteY65" fmla="*/ 96570 h 295110"/>
                <a:gd name="connsiteX66" fmla="*/ 76948 w 413564"/>
                <a:gd name="connsiteY66" fmla="*/ 94284 h 295110"/>
                <a:gd name="connsiteX67" fmla="*/ 71486 w 413564"/>
                <a:gd name="connsiteY67" fmla="*/ 98475 h 295110"/>
                <a:gd name="connsiteX68" fmla="*/ 67802 w 413564"/>
                <a:gd name="connsiteY68" fmla="*/ 106478 h 295110"/>
                <a:gd name="connsiteX69" fmla="*/ 67802 w 413564"/>
                <a:gd name="connsiteY69" fmla="*/ 114354 h 295110"/>
                <a:gd name="connsiteX70" fmla="*/ 67421 w 413564"/>
                <a:gd name="connsiteY70" fmla="*/ 124643 h 295110"/>
                <a:gd name="connsiteX71" fmla="*/ 57767 w 413564"/>
                <a:gd name="connsiteY71" fmla="*/ 130486 h 295110"/>
                <a:gd name="connsiteX72" fmla="*/ 55100 w 413564"/>
                <a:gd name="connsiteY72" fmla="*/ 130994 h 295110"/>
                <a:gd name="connsiteX73" fmla="*/ 54719 w 413564"/>
                <a:gd name="connsiteY73" fmla="*/ 139378 h 295110"/>
                <a:gd name="connsiteX74" fmla="*/ 55227 w 413564"/>
                <a:gd name="connsiteY74" fmla="*/ 146491 h 295110"/>
                <a:gd name="connsiteX75" fmla="*/ 45827 w 413564"/>
                <a:gd name="connsiteY75" fmla="*/ 161734 h 295110"/>
                <a:gd name="connsiteX76" fmla="*/ 44176 w 413564"/>
                <a:gd name="connsiteY76" fmla="*/ 163258 h 295110"/>
                <a:gd name="connsiteX77" fmla="*/ 34776 w 413564"/>
                <a:gd name="connsiteY77" fmla="*/ 168720 h 295110"/>
                <a:gd name="connsiteX78" fmla="*/ 23090 w 413564"/>
                <a:gd name="connsiteY78" fmla="*/ 172277 h 295110"/>
                <a:gd name="connsiteX79" fmla="*/ 20676 w 413564"/>
                <a:gd name="connsiteY79" fmla="*/ 172912 h 295110"/>
                <a:gd name="connsiteX80" fmla="*/ 20676 w 413564"/>
                <a:gd name="connsiteY80" fmla="*/ 172912 h 295110"/>
                <a:gd name="connsiteX81" fmla="*/ 10133 w 413564"/>
                <a:gd name="connsiteY81" fmla="*/ 182693 h 295110"/>
                <a:gd name="connsiteX82" fmla="*/ 11149 w 413564"/>
                <a:gd name="connsiteY82" fmla="*/ 193744 h 295110"/>
                <a:gd name="connsiteX83" fmla="*/ 11530 w 413564"/>
                <a:gd name="connsiteY83" fmla="*/ 209749 h 295110"/>
                <a:gd name="connsiteX84" fmla="*/ 4163 w 413564"/>
                <a:gd name="connsiteY84" fmla="*/ 221054 h 295110"/>
                <a:gd name="connsiteX85" fmla="*/ 1241 w 413564"/>
                <a:gd name="connsiteY85" fmla="*/ 223976 h 295110"/>
                <a:gd name="connsiteX86" fmla="*/ 479 w 413564"/>
                <a:gd name="connsiteY86" fmla="*/ 242522 h 295110"/>
                <a:gd name="connsiteX87" fmla="*/ 860 w 413564"/>
                <a:gd name="connsiteY87" fmla="*/ 249254 h 295110"/>
                <a:gd name="connsiteX88" fmla="*/ 8482 w 413564"/>
                <a:gd name="connsiteY88" fmla="*/ 252176 h 295110"/>
                <a:gd name="connsiteX89" fmla="*/ 12927 w 413564"/>
                <a:gd name="connsiteY89" fmla="*/ 254970 h 295110"/>
                <a:gd name="connsiteX90" fmla="*/ 23597 w 413564"/>
                <a:gd name="connsiteY90" fmla="*/ 267546 h 295110"/>
                <a:gd name="connsiteX91" fmla="*/ 28171 w 413564"/>
                <a:gd name="connsiteY91" fmla="*/ 277581 h 295110"/>
                <a:gd name="connsiteX92" fmla="*/ 37062 w 413564"/>
                <a:gd name="connsiteY92" fmla="*/ 284186 h 295110"/>
                <a:gd name="connsiteX93" fmla="*/ 47859 w 413564"/>
                <a:gd name="connsiteY93" fmla="*/ 289521 h 295110"/>
                <a:gd name="connsiteX94" fmla="*/ 54719 w 413564"/>
                <a:gd name="connsiteY94" fmla="*/ 291045 h 295110"/>
                <a:gd name="connsiteX95" fmla="*/ 60689 w 413564"/>
                <a:gd name="connsiteY95" fmla="*/ 286981 h 295110"/>
                <a:gd name="connsiteX96" fmla="*/ 77202 w 413564"/>
                <a:gd name="connsiteY96" fmla="*/ 277962 h 295110"/>
                <a:gd name="connsiteX97" fmla="*/ 82664 w 413564"/>
                <a:gd name="connsiteY97" fmla="*/ 277200 h 295110"/>
                <a:gd name="connsiteX98" fmla="*/ 105529 w 413564"/>
                <a:gd name="connsiteY98" fmla="*/ 276692 h 295110"/>
                <a:gd name="connsiteX99" fmla="*/ 124201 w 413564"/>
                <a:gd name="connsiteY99" fmla="*/ 283805 h 295110"/>
                <a:gd name="connsiteX100" fmla="*/ 136904 w 413564"/>
                <a:gd name="connsiteY100" fmla="*/ 295110 h 295110"/>
                <a:gd name="connsiteX101" fmla="*/ 137666 w 413564"/>
                <a:gd name="connsiteY101" fmla="*/ 288505 h 295110"/>
                <a:gd name="connsiteX102" fmla="*/ 137793 w 413564"/>
                <a:gd name="connsiteY102" fmla="*/ 273389 h 295110"/>
                <a:gd name="connsiteX103" fmla="*/ 135125 w 413564"/>
                <a:gd name="connsiteY103" fmla="*/ 260559 h 295110"/>
                <a:gd name="connsiteX104" fmla="*/ 131950 w 413564"/>
                <a:gd name="connsiteY104" fmla="*/ 244173 h 295110"/>
                <a:gd name="connsiteX105" fmla="*/ 133728 w 413564"/>
                <a:gd name="connsiteY105" fmla="*/ 229692 h 295110"/>
                <a:gd name="connsiteX106" fmla="*/ 142747 w 413564"/>
                <a:gd name="connsiteY106" fmla="*/ 221309 h 29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3564" h="295110">
                  <a:moveTo>
                    <a:pt x="143128" y="221436"/>
                  </a:moveTo>
                  <a:cubicBezTo>
                    <a:pt x="147447" y="220165"/>
                    <a:pt x="150369" y="220292"/>
                    <a:pt x="156085" y="220673"/>
                  </a:cubicBezTo>
                  <a:cubicBezTo>
                    <a:pt x="159768" y="220928"/>
                    <a:pt x="164722" y="221309"/>
                    <a:pt x="172217" y="221309"/>
                  </a:cubicBezTo>
                  <a:cubicBezTo>
                    <a:pt x="176790" y="221309"/>
                    <a:pt x="183014" y="221309"/>
                    <a:pt x="188984" y="221309"/>
                  </a:cubicBezTo>
                  <a:cubicBezTo>
                    <a:pt x="199400" y="221309"/>
                    <a:pt x="209435" y="221436"/>
                    <a:pt x="223916" y="221309"/>
                  </a:cubicBezTo>
                  <a:cubicBezTo>
                    <a:pt x="231157" y="221182"/>
                    <a:pt x="236619" y="221309"/>
                    <a:pt x="241191" y="221436"/>
                  </a:cubicBezTo>
                  <a:cubicBezTo>
                    <a:pt x="250210" y="221690"/>
                    <a:pt x="255037" y="221817"/>
                    <a:pt x="260372" y="219276"/>
                  </a:cubicBezTo>
                  <a:cubicBezTo>
                    <a:pt x="262913" y="218006"/>
                    <a:pt x="263929" y="217117"/>
                    <a:pt x="264691" y="216355"/>
                  </a:cubicBezTo>
                  <a:cubicBezTo>
                    <a:pt x="267232" y="214068"/>
                    <a:pt x="268121" y="213179"/>
                    <a:pt x="280061" y="213179"/>
                  </a:cubicBezTo>
                  <a:cubicBezTo>
                    <a:pt x="284761" y="213179"/>
                    <a:pt x="288064" y="213052"/>
                    <a:pt x="290985" y="212925"/>
                  </a:cubicBezTo>
                  <a:cubicBezTo>
                    <a:pt x="299369" y="212544"/>
                    <a:pt x="304196" y="212290"/>
                    <a:pt x="313342" y="215593"/>
                  </a:cubicBezTo>
                  <a:cubicBezTo>
                    <a:pt x="322106" y="218641"/>
                    <a:pt x="334174" y="220546"/>
                    <a:pt x="339128" y="221182"/>
                  </a:cubicBezTo>
                  <a:cubicBezTo>
                    <a:pt x="340271" y="219530"/>
                    <a:pt x="341414" y="217879"/>
                    <a:pt x="342685" y="216355"/>
                  </a:cubicBezTo>
                  <a:cubicBezTo>
                    <a:pt x="348147" y="209114"/>
                    <a:pt x="354625" y="201874"/>
                    <a:pt x="358436" y="198825"/>
                  </a:cubicBezTo>
                  <a:cubicBezTo>
                    <a:pt x="364152" y="194252"/>
                    <a:pt x="373043" y="194125"/>
                    <a:pt x="381681" y="193998"/>
                  </a:cubicBezTo>
                  <a:cubicBezTo>
                    <a:pt x="384603" y="193998"/>
                    <a:pt x="387397" y="193998"/>
                    <a:pt x="390192" y="193744"/>
                  </a:cubicBezTo>
                  <a:cubicBezTo>
                    <a:pt x="392859" y="193490"/>
                    <a:pt x="394892" y="193490"/>
                    <a:pt x="396670" y="193490"/>
                  </a:cubicBezTo>
                  <a:cubicBezTo>
                    <a:pt x="399719" y="193490"/>
                    <a:pt x="400608" y="193490"/>
                    <a:pt x="403529" y="189425"/>
                  </a:cubicBezTo>
                  <a:cubicBezTo>
                    <a:pt x="405689" y="186504"/>
                    <a:pt x="407594" y="184471"/>
                    <a:pt x="409373" y="182566"/>
                  </a:cubicBezTo>
                  <a:cubicBezTo>
                    <a:pt x="411786" y="180025"/>
                    <a:pt x="413437" y="178247"/>
                    <a:pt x="413564" y="176342"/>
                  </a:cubicBezTo>
                  <a:cubicBezTo>
                    <a:pt x="413564" y="174563"/>
                    <a:pt x="411532" y="171261"/>
                    <a:pt x="409246" y="167450"/>
                  </a:cubicBezTo>
                  <a:cubicBezTo>
                    <a:pt x="407340" y="164274"/>
                    <a:pt x="405181" y="160845"/>
                    <a:pt x="403656" y="157288"/>
                  </a:cubicBezTo>
                  <a:cubicBezTo>
                    <a:pt x="400989" y="150683"/>
                    <a:pt x="403402" y="147761"/>
                    <a:pt x="405943" y="144713"/>
                  </a:cubicBezTo>
                  <a:cubicBezTo>
                    <a:pt x="406959" y="143569"/>
                    <a:pt x="407848" y="142426"/>
                    <a:pt x="407848" y="141029"/>
                  </a:cubicBezTo>
                  <a:cubicBezTo>
                    <a:pt x="407848" y="138488"/>
                    <a:pt x="407467" y="136329"/>
                    <a:pt x="406578" y="134805"/>
                  </a:cubicBezTo>
                  <a:cubicBezTo>
                    <a:pt x="405943" y="133661"/>
                    <a:pt x="405053" y="133026"/>
                    <a:pt x="403910" y="132772"/>
                  </a:cubicBezTo>
                  <a:cubicBezTo>
                    <a:pt x="402513" y="132518"/>
                    <a:pt x="400989" y="132772"/>
                    <a:pt x="398957" y="133153"/>
                  </a:cubicBezTo>
                  <a:cubicBezTo>
                    <a:pt x="395654" y="133661"/>
                    <a:pt x="391462" y="134424"/>
                    <a:pt x="384857" y="133661"/>
                  </a:cubicBezTo>
                  <a:cubicBezTo>
                    <a:pt x="375584" y="132772"/>
                    <a:pt x="374568" y="132010"/>
                    <a:pt x="368471" y="127945"/>
                  </a:cubicBezTo>
                  <a:cubicBezTo>
                    <a:pt x="367200" y="127056"/>
                    <a:pt x="365549" y="126040"/>
                    <a:pt x="363770" y="124897"/>
                  </a:cubicBezTo>
                  <a:cubicBezTo>
                    <a:pt x="361103" y="123245"/>
                    <a:pt x="358944" y="121975"/>
                    <a:pt x="357038" y="120832"/>
                  </a:cubicBezTo>
                  <a:cubicBezTo>
                    <a:pt x="351068" y="117402"/>
                    <a:pt x="347892" y="115497"/>
                    <a:pt x="344463" y="109272"/>
                  </a:cubicBezTo>
                  <a:cubicBezTo>
                    <a:pt x="342176" y="104827"/>
                    <a:pt x="341160" y="102032"/>
                    <a:pt x="341668" y="99238"/>
                  </a:cubicBezTo>
                  <a:cubicBezTo>
                    <a:pt x="342176" y="96316"/>
                    <a:pt x="343955" y="94411"/>
                    <a:pt x="347130" y="91489"/>
                  </a:cubicBezTo>
                  <a:cubicBezTo>
                    <a:pt x="348147" y="90600"/>
                    <a:pt x="348147" y="89838"/>
                    <a:pt x="347638" y="88949"/>
                  </a:cubicBezTo>
                  <a:cubicBezTo>
                    <a:pt x="346495" y="87043"/>
                    <a:pt x="343955" y="85011"/>
                    <a:pt x="341033" y="82724"/>
                  </a:cubicBezTo>
                  <a:cubicBezTo>
                    <a:pt x="338493" y="80819"/>
                    <a:pt x="335571" y="80438"/>
                    <a:pt x="332903" y="80057"/>
                  </a:cubicBezTo>
                  <a:cubicBezTo>
                    <a:pt x="329220" y="79549"/>
                    <a:pt x="325790" y="79168"/>
                    <a:pt x="322487" y="76246"/>
                  </a:cubicBezTo>
                  <a:cubicBezTo>
                    <a:pt x="317915" y="72308"/>
                    <a:pt x="316899" y="68116"/>
                    <a:pt x="315247" y="61765"/>
                  </a:cubicBezTo>
                  <a:cubicBezTo>
                    <a:pt x="314739" y="59606"/>
                    <a:pt x="314104" y="57065"/>
                    <a:pt x="313215" y="54271"/>
                  </a:cubicBezTo>
                  <a:cubicBezTo>
                    <a:pt x="310801" y="46522"/>
                    <a:pt x="308896" y="43982"/>
                    <a:pt x="306355" y="40425"/>
                  </a:cubicBezTo>
                  <a:cubicBezTo>
                    <a:pt x="305720" y="39536"/>
                    <a:pt x="304958" y="38520"/>
                    <a:pt x="303942" y="36995"/>
                  </a:cubicBezTo>
                  <a:cubicBezTo>
                    <a:pt x="301782" y="33820"/>
                    <a:pt x="300258" y="29247"/>
                    <a:pt x="299496" y="24801"/>
                  </a:cubicBezTo>
                  <a:cubicBezTo>
                    <a:pt x="298734" y="20355"/>
                    <a:pt x="298480" y="15782"/>
                    <a:pt x="298861" y="12353"/>
                  </a:cubicBezTo>
                  <a:cubicBezTo>
                    <a:pt x="290477" y="8669"/>
                    <a:pt x="267994" y="-604"/>
                    <a:pt x="259102" y="31"/>
                  </a:cubicBezTo>
                  <a:cubicBezTo>
                    <a:pt x="252751" y="539"/>
                    <a:pt x="251861" y="1428"/>
                    <a:pt x="249575" y="4096"/>
                  </a:cubicBezTo>
                  <a:cubicBezTo>
                    <a:pt x="247797" y="6001"/>
                    <a:pt x="245510" y="8669"/>
                    <a:pt x="241065" y="12225"/>
                  </a:cubicBezTo>
                  <a:cubicBezTo>
                    <a:pt x="234967" y="17306"/>
                    <a:pt x="230140" y="20736"/>
                    <a:pt x="224805" y="23404"/>
                  </a:cubicBezTo>
                  <a:cubicBezTo>
                    <a:pt x="219597" y="26071"/>
                    <a:pt x="214262" y="27977"/>
                    <a:pt x="206895" y="29882"/>
                  </a:cubicBezTo>
                  <a:cubicBezTo>
                    <a:pt x="196479" y="32549"/>
                    <a:pt x="193684" y="34963"/>
                    <a:pt x="191143" y="37122"/>
                  </a:cubicBezTo>
                  <a:cubicBezTo>
                    <a:pt x="190255" y="37758"/>
                    <a:pt x="189492" y="38520"/>
                    <a:pt x="188476" y="39282"/>
                  </a:cubicBezTo>
                  <a:cubicBezTo>
                    <a:pt x="187206" y="40171"/>
                    <a:pt x="186063" y="41568"/>
                    <a:pt x="184919" y="42838"/>
                  </a:cubicBezTo>
                  <a:cubicBezTo>
                    <a:pt x="182379" y="45760"/>
                    <a:pt x="179838" y="48682"/>
                    <a:pt x="175011" y="49952"/>
                  </a:cubicBezTo>
                  <a:cubicBezTo>
                    <a:pt x="171836" y="50714"/>
                    <a:pt x="167898" y="50206"/>
                    <a:pt x="163706" y="49571"/>
                  </a:cubicBezTo>
                  <a:cubicBezTo>
                    <a:pt x="158879" y="48936"/>
                    <a:pt x="153671" y="48173"/>
                    <a:pt x="151512" y="49825"/>
                  </a:cubicBezTo>
                  <a:cubicBezTo>
                    <a:pt x="149479" y="51349"/>
                    <a:pt x="146939" y="55922"/>
                    <a:pt x="144271" y="60622"/>
                  </a:cubicBezTo>
                  <a:cubicBezTo>
                    <a:pt x="140842" y="66719"/>
                    <a:pt x="137285" y="73197"/>
                    <a:pt x="132966" y="75992"/>
                  </a:cubicBezTo>
                  <a:cubicBezTo>
                    <a:pt x="128774" y="78660"/>
                    <a:pt x="126234" y="78913"/>
                    <a:pt x="123947" y="79041"/>
                  </a:cubicBezTo>
                  <a:cubicBezTo>
                    <a:pt x="122677" y="79041"/>
                    <a:pt x="121661" y="79295"/>
                    <a:pt x="120264" y="80438"/>
                  </a:cubicBezTo>
                  <a:cubicBezTo>
                    <a:pt x="118612" y="81835"/>
                    <a:pt x="118739" y="84249"/>
                    <a:pt x="118866" y="87170"/>
                  </a:cubicBezTo>
                  <a:cubicBezTo>
                    <a:pt x="118866" y="89584"/>
                    <a:pt x="119120" y="92124"/>
                    <a:pt x="118612" y="95046"/>
                  </a:cubicBezTo>
                  <a:lnTo>
                    <a:pt x="118612" y="95681"/>
                  </a:lnTo>
                  <a:cubicBezTo>
                    <a:pt x="117469" y="99873"/>
                    <a:pt x="115056" y="102794"/>
                    <a:pt x="110991" y="104318"/>
                  </a:cubicBezTo>
                  <a:cubicBezTo>
                    <a:pt x="107561" y="105589"/>
                    <a:pt x="102988" y="105716"/>
                    <a:pt x="97145" y="104573"/>
                  </a:cubicBezTo>
                  <a:cubicBezTo>
                    <a:pt x="96383" y="104446"/>
                    <a:pt x="95621" y="104318"/>
                    <a:pt x="94859" y="104065"/>
                  </a:cubicBezTo>
                  <a:cubicBezTo>
                    <a:pt x="88253" y="102540"/>
                    <a:pt x="84443" y="99111"/>
                    <a:pt x="81394" y="96570"/>
                  </a:cubicBezTo>
                  <a:cubicBezTo>
                    <a:pt x="79489" y="94919"/>
                    <a:pt x="78091" y="93775"/>
                    <a:pt x="76948" y="94284"/>
                  </a:cubicBezTo>
                  <a:cubicBezTo>
                    <a:pt x="74407" y="95554"/>
                    <a:pt x="72756" y="96824"/>
                    <a:pt x="71486" y="98475"/>
                  </a:cubicBezTo>
                  <a:cubicBezTo>
                    <a:pt x="70089" y="100381"/>
                    <a:pt x="69073" y="102794"/>
                    <a:pt x="67802" y="106478"/>
                  </a:cubicBezTo>
                  <a:cubicBezTo>
                    <a:pt x="66659" y="109527"/>
                    <a:pt x="67167" y="111940"/>
                    <a:pt x="67802" y="114354"/>
                  </a:cubicBezTo>
                  <a:cubicBezTo>
                    <a:pt x="68437" y="117529"/>
                    <a:pt x="69073" y="120451"/>
                    <a:pt x="67421" y="124643"/>
                  </a:cubicBezTo>
                  <a:cubicBezTo>
                    <a:pt x="65135" y="130359"/>
                    <a:pt x="61324" y="130486"/>
                    <a:pt x="57767" y="130486"/>
                  </a:cubicBezTo>
                  <a:cubicBezTo>
                    <a:pt x="56624" y="130486"/>
                    <a:pt x="55481" y="130486"/>
                    <a:pt x="55100" y="130994"/>
                  </a:cubicBezTo>
                  <a:cubicBezTo>
                    <a:pt x="53957" y="132518"/>
                    <a:pt x="54338" y="135948"/>
                    <a:pt x="54719" y="139378"/>
                  </a:cubicBezTo>
                  <a:cubicBezTo>
                    <a:pt x="54973" y="141664"/>
                    <a:pt x="55354" y="144077"/>
                    <a:pt x="55227" y="146491"/>
                  </a:cubicBezTo>
                  <a:cubicBezTo>
                    <a:pt x="54973" y="153350"/>
                    <a:pt x="50019" y="157923"/>
                    <a:pt x="45827" y="161734"/>
                  </a:cubicBezTo>
                  <a:cubicBezTo>
                    <a:pt x="45319" y="162115"/>
                    <a:pt x="44938" y="162623"/>
                    <a:pt x="44176" y="163258"/>
                  </a:cubicBezTo>
                  <a:cubicBezTo>
                    <a:pt x="41889" y="165417"/>
                    <a:pt x="38587" y="167196"/>
                    <a:pt x="34776" y="168720"/>
                  </a:cubicBezTo>
                  <a:cubicBezTo>
                    <a:pt x="31092" y="170118"/>
                    <a:pt x="27027" y="171388"/>
                    <a:pt x="23090" y="172277"/>
                  </a:cubicBezTo>
                  <a:cubicBezTo>
                    <a:pt x="22200" y="172531"/>
                    <a:pt x="21438" y="172658"/>
                    <a:pt x="20676" y="172912"/>
                  </a:cubicBezTo>
                  <a:lnTo>
                    <a:pt x="20676" y="172912"/>
                  </a:lnTo>
                  <a:cubicBezTo>
                    <a:pt x="15341" y="174182"/>
                    <a:pt x="11149" y="175072"/>
                    <a:pt x="10133" y="182693"/>
                  </a:cubicBezTo>
                  <a:cubicBezTo>
                    <a:pt x="9498" y="187139"/>
                    <a:pt x="10387" y="190441"/>
                    <a:pt x="11149" y="193744"/>
                  </a:cubicBezTo>
                  <a:cubicBezTo>
                    <a:pt x="12292" y="198317"/>
                    <a:pt x="13436" y="202890"/>
                    <a:pt x="11530" y="209749"/>
                  </a:cubicBezTo>
                  <a:cubicBezTo>
                    <a:pt x="9371" y="217879"/>
                    <a:pt x="6830" y="219403"/>
                    <a:pt x="4163" y="221054"/>
                  </a:cubicBezTo>
                  <a:cubicBezTo>
                    <a:pt x="3147" y="221690"/>
                    <a:pt x="2131" y="222325"/>
                    <a:pt x="1241" y="223976"/>
                  </a:cubicBezTo>
                  <a:cubicBezTo>
                    <a:pt x="-537" y="227152"/>
                    <a:pt x="-29" y="235281"/>
                    <a:pt x="479" y="242522"/>
                  </a:cubicBezTo>
                  <a:cubicBezTo>
                    <a:pt x="606" y="244935"/>
                    <a:pt x="733" y="247095"/>
                    <a:pt x="860" y="249254"/>
                  </a:cubicBezTo>
                  <a:cubicBezTo>
                    <a:pt x="3782" y="249762"/>
                    <a:pt x="6449" y="250651"/>
                    <a:pt x="8482" y="252176"/>
                  </a:cubicBezTo>
                  <a:cubicBezTo>
                    <a:pt x="10006" y="253319"/>
                    <a:pt x="11530" y="254208"/>
                    <a:pt x="12927" y="254970"/>
                  </a:cubicBezTo>
                  <a:cubicBezTo>
                    <a:pt x="17373" y="257384"/>
                    <a:pt x="21057" y="259289"/>
                    <a:pt x="23597" y="267546"/>
                  </a:cubicBezTo>
                  <a:cubicBezTo>
                    <a:pt x="24995" y="271992"/>
                    <a:pt x="26265" y="275167"/>
                    <a:pt x="28171" y="277581"/>
                  </a:cubicBezTo>
                  <a:cubicBezTo>
                    <a:pt x="30076" y="279994"/>
                    <a:pt x="32870" y="282027"/>
                    <a:pt x="37062" y="284186"/>
                  </a:cubicBezTo>
                  <a:cubicBezTo>
                    <a:pt x="41635" y="286599"/>
                    <a:pt x="45065" y="288378"/>
                    <a:pt x="47859" y="289521"/>
                  </a:cubicBezTo>
                  <a:cubicBezTo>
                    <a:pt x="50400" y="290537"/>
                    <a:pt x="52559" y="291045"/>
                    <a:pt x="54719" y="291045"/>
                  </a:cubicBezTo>
                  <a:cubicBezTo>
                    <a:pt x="55735" y="291045"/>
                    <a:pt x="58021" y="289140"/>
                    <a:pt x="60689" y="286981"/>
                  </a:cubicBezTo>
                  <a:cubicBezTo>
                    <a:pt x="65135" y="283297"/>
                    <a:pt x="70470" y="278851"/>
                    <a:pt x="77202" y="277962"/>
                  </a:cubicBezTo>
                  <a:cubicBezTo>
                    <a:pt x="78727" y="277708"/>
                    <a:pt x="80759" y="277454"/>
                    <a:pt x="82664" y="277200"/>
                  </a:cubicBezTo>
                  <a:cubicBezTo>
                    <a:pt x="89651" y="276183"/>
                    <a:pt x="94732" y="275421"/>
                    <a:pt x="105529" y="276692"/>
                  </a:cubicBezTo>
                  <a:cubicBezTo>
                    <a:pt x="112642" y="277581"/>
                    <a:pt x="118866" y="280248"/>
                    <a:pt x="124201" y="283805"/>
                  </a:cubicBezTo>
                  <a:cubicBezTo>
                    <a:pt x="129156" y="287107"/>
                    <a:pt x="133347" y="291172"/>
                    <a:pt x="136904" y="295110"/>
                  </a:cubicBezTo>
                  <a:cubicBezTo>
                    <a:pt x="137158" y="293078"/>
                    <a:pt x="137412" y="290791"/>
                    <a:pt x="137666" y="288505"/>
                  </a:cubicBezTo>
                  <a:cubicBezTo>
                    <a:pt x="138174" y="283297"/>
                    <a:pt x="138174" y="277708"/>
                    <a:pt x="137793" y="273389"/>
                  </a:cubicBezTo>
                  <a:cubicBezTo>
                    <a:pt x="137412" y="269324"/>
                    <a:pt x="136269" y="265132"/>
                    <a:pt x="135125" y="260559"/>
                  </a:cubicBezTo>
                  <a:cubicBezTo>
                    <a:pt x="133855" y="255351"/>
                    <a:pt x="132458" y="250016"/>
                    <a:pt x="131950" y="244173"/>
                  </a:cubicBezTo>
                  <a:cubicBezTo>
                    <a:pt x="131442" y="238457"/>
                    <a:pt x="132077" y="233503"/>
                    <a:pt x="133728" y="229692"/>
                  </a:cubicBezTo>
                  <a:cubicBezTo>
                    <a:pt x="135634" y="225500"/>
                    <a:pt x="138682" y="222579"/>
                    <a:pt x="142747" y="221309"/>
                  </a:cubicBezTo>
                </a:path>
              </a:pathLst>
            </a:custGeom>
            <a:solidFill>
              <a:srgbClr val="00B5AD"/>
            </a:solidFill>
            <a:ln w="12700" cap="flat">
              <a:noFill/>
              <a:prstDash val="solid"/>
              <a:miter/>
            </a:ln>
          </p:spPr>
          <p:txBody>
            <a:bodyPr rtlCol="0" anchor="ctr"/>
            <a:lstStyle/>
            <a:p>
              <a:endParaRPr lang="en-GB"/>
            </a:p>
          </p:txBody>
        </p:sp>
        <p:sp>
          <p:nvSpPr>
            <p:cNvPr id="1528" name="Freeform: Shape 1527">
              <a:extLst>
                <a:ext uri="{FF2B5EF4-FFF2-40B4-BE49-F238E27FC236}">
                  <a16:creationId xmlns:a16="http://schemas.microsoft.com/office/drawing/2014/main" id="{C398079B-56A0-97E6-888D-CD9B9690AFD1}"/>
                </a:ext>
              </a:extLst>
            </p:cNvPr>
            <p:cNvSpPr/>
            <p:nvPr/>
          </p:nvSpPr>
          <p:spPr>
            <a:xfrm>
              <a:off x="4028795" y="3122436"/>
              <a:ext cx="217096" cy="217519"/>
            </a:xfrm>
            <a:custGeom>
              <a:avLst/>
              <a:gdLst>
                <a:gd name="connsiteX0" fmla="*/ 214545 w 217096"/>
                <a:gd name="connsiteY0" fmla="*/ 175982 h 217519"/>
                <a:gd name="connsiteX1" fmla="*/ 217086 w 217096"/>
                <a:gd name="connsiteY1" fmla="*/ 158071 h 217519"/>
                <a:gd name="connsiteX2" fmla="*/ 212132 w 217096"/>
                <a:gd name="connsiteY2" fmla="*/ 145242 h 217519"/>
                <a:gd name="connsiteX3" fmla="*/ 207559 w 217096"/>
                <a:gd name="connsiteY3" fmla="*/ 136350 h 217519"/>
                <a:gd name="connsiteX4" fmla="*/ 196253 w 217096"/>
                <a:gd name="connsiteY4" fmla="*/ 127331 h 217519"/>
                <a:gd name="connsiteX5" fmla="*/ 179232 w 217096"/>
                <a:gd name="connsiteY5" fmla="*/ 122504 h 217519"/>
                <a:gd name="connsiteX6" fmla="*/ 166149 w 217096"/>
                <a:gd name="connsiteY6" fmla="*/ 117805 h 217519"/>
                <a:gd name="connsiteX7" fmla="*/ 162211 w 217096"/>
                <a:gd name="connsiteY7" fmla="*/ 115264 h 217519"/>
                <a:gd name="connsiteX8" fmla="*/ 162211 w 217096"/>
                <a:gd name="connsiteY8" fmla="*/ 115264 h 217519"/>
                <a:gd name="connsiteX9" fmla="*/ 159289 w 217096"/>
                <a:gd name="connsiteY9" fmla="*/ 113359 h 217519"/>
                <a:gd name="connsiteX10" fmla="*/ 159289 w 217096"/>
                <a:gd name="connsiteY10" fmla="*/ 113359 h 217519"/>
                <a:gd name="connsiteX11" fmla="*/ 160178 w 217096"/>
                <a:gd name="connsiteY11" fmla="*/ 96464 h 217519"/>
                <a:gd name="connsiteX12" fmla="*/ 163354 w 217096"/>
                <a:gd name="connsiteY12" fmla="*/ 92145 h 217519"/>
                <a:gd name="connsiteX13" fmla="*/ 168181 w 217096"/>
                <a:gd name="connsiteY13" fmla="*/ 79951 h 217519"/>
                <a:gd name="connsiteX14" fmla="*/ 165259 w 217096"/>
                <a:gd name="connsiteY14" fmla="*/ 63057 h 217519"/>
                <a:gd name="connsiteX15" fmla="*/ 160305 w 217096"/>
                <a:gd name="connsiteY15" fmla="*/ 50862 h 217519"/>
                <a:gd name="connsiteX16" fmla="*/ 157892 w 217096"/>
                <a:gd name="connsiteY16" fmla="*/ 50735 h 217519"/>
                <a:gd name="connsiteX17" fmla="*/ 148365 w 217096"/>
                <a:gd name="connsiteY17" fmla="*/ 61659 h 217519"/>
                <a:gd name="connsiteX18" fmla="*/ 141633 w 217096"/>
                <a:gd name="connsiteY18" fmla="*/ 68646 h 217519"/>
                <a:gd name="connsiteX19" fmla="*/ 132995 w 217096"/>
                <a:gd name="connsiteY19" fmla="*/ 72838 h 217519"/>
                <a:gd name="connsiteX20" fmla="*/ 125246 w 217096"/>
                <a:gd name="connsiteY20" fmla="*/ 70932 h 217519"/>
                <a:gd name="connsiteX21" fmla="*/ 123468 w 217096"/>
                <a:gd name="connsiteY21" fmla="*/ 69154 h 217519"/>
                <a:gd name="connsiteX22" fmla="*/ 118387 w 217096"/>
                <a:gd name="connsiteY22" fmla="*/ 65597 h 217519"/>
                <a:gd name="connsiteX23" fmla="*/ 113179 w 217096"/>
                <a:gd name="connsiteY23" fmla="*/ 63692 h 217519"/>
                <a:gd name="connsiteX24" fmla="*/ 106320 w 217096"/>
                <a:gd name="connsiteY24" fmla="*/ 42225 h 217519"/>
                <a:gd name="connsiteX25" fmla="*/ 107082 w 217096"/>
                <a:gd name="connsiteY25" fmla="*/ 33587 h 217519"/>
                <a:gd name="connsiteX26" fmla="*/ 105050 w 217096"/>
                <a:gd name="connsiteY26" fmla="*/ 20122 h 217519"/>
                <a:gd name="connsiteX27" fmla="*/ 99333 w 217096"/>
                <a:gd name="connsiteY27" fmla="*/ 6658 h 217519"/>
                <a:gd name="connsiteX28" fmla="*/ 96920 w 217096"/>
                <a:gd name="connsiteY28" fmla="*/ 1958 h 217519"/>
                <a:gd name="connsiteX29" fmla="*/ 96920 w 217096"/>
                <a:gd name="connsiteY29" fmla="*/ 1958 h 217519"/>
                <a:gd name="connsiteX30" fmla="*/ 91077 w 217096"/>
                <a:gd name="connsiteY30" fmla="*/ 1196 h 217519"/>
                <a:gd name="connsiteX31" fmla="*/ 85107 w 217096"/>
                <a:gd name="connsiteY31" fmla="*/ 3863 h 217519"/>
                <a:gd name="connsiteX32" fmla="*/ 70626 w 217096"/>
                <a:gd name="connsiteY32" fmla="*/ 7547 h 217519"/>
                <a:gd name="connsiteX33" fmla="*/ 53350 w 217096"/>
                <a:gd name="connsiteY33" fmla="*/ 7801 h 217519"/>
                <a:gd name="connsiteX34" fmla="*/ 52207 w 217096"/>
                <a:gd name="connsiteY34" fmla="*/ 15168 h 217519"/>
                <a:gd name="connsiteX35" fmla="*/ 50683 w 217096"/>
                <a:gd name="connsiteY35" fmla="*/ 27744 h 217519"/>
                <a:gd name="connsiteX36" fmla="*/ 30740 w 217096"/>
                <a:gd name="connsiteY36" fmla="*/ 55689 h 217519"/>
                <a:gd name="connsiteX37" fmla="*/ 29851 w 217096"/>
                <a:gd name="connsiteY37" fmla="*/ 56579 h 217519"/>
                <a:gd name="connsiteX38" fmla="*/ 0 w 217096"/>
                <a:gd name="connsiteY38" fmla="*/ 87700 h 217519"/>
                <a:gd name="connsiteX39" fmla="*/ 5208 w 217096"/>
                <a:gd name="connsiteY39" fmla="*/ 91510 h 217519"/>
                <a:gd name="connsiteX40" fmla="*/ 29343 w 217096"/>
                <a:gd name="connsiteY40" fmla="*/ 102562 h 217519"/>
                <a:gd name="connsiteX41" fmla="*/ 48523 w 217096"/>
                <a:gd name="connsiteY41" fmla="*/ 117169 h 217519"/>
                <a:gd name="connsiteX42" fmla="*/ 65418 w 217096"/>
                <a:gd name="connsiteY42" fmla="*/ 125934 h 217519"/>
                <a:gd name="connsiteX43" fmla="*/ 84980 w 217096"/>
                <a:gd name="connsiteY43" fmla="*/ 147020 h 217519"/>
                <a:gd name="connsiteX44" fmla="*/ 105431 w 217096"/>
                <a:gd name="connsiteY44" fmla="*/ 167471 h 217519"/>
                <a:gd name="connsiteX45" fmla="*/ 135028 w 217096"/>
                <a:gd name="connsiteY45" fmla="*/ 185636 h 217519"/>
                <a:gd name="connsiteX46" fmla="*/ 173770 w 217096"/>
                <a:gd name="connsiteY46" fmla="*/ 205198 h 217519"/>
                <a:gd name="connsiteX47" fmla="*/ 196508 w 217096"/>
                <a:gd name="connsiteY47" fmla="*/ 215233 h 217519"/>
                <a:gd name="connsiteX48" fmla="*/ 208194 w 217096"/>
                <a:gd name="connsiteY48" fmla="*/ 217519 h 217519"/>
                <a:gd name="connsiteX49" fmla="*/ 206797 w 217096"/>
                <a:gd name="connsiteY49" fmla="*/ 198465 h 217519"/>
                <a:gd name="connsiteX50" fmla="*/ 210099 w 217096"/>
                <a:gd name="connsiteY50" fmla="*/ 187922 h 217519"/>
                <a:gd name="connsiteX51" fmla="*/ 214672 w 217096"/>
                <a:gd name="connsiteY51" fmla="*/ 175855 h 2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7096" h="217519">
                  <a:moveTo>
                    <a:pt x="214545" y="175982"/>
                  </a:moveTo>
                  <a:cubicBezTo>
                    <a:pt x="216196" y="167979"/>
                    <a:pt x="217212" y="162645"/>
                    <a:pt x="217086" y="158071"/>
                  </a:cubicBezTo>
                  <a:cubicBezTo>
                    <a:pt x="216831" y="153753"/>
                    <a:pt x="215434" y="150069"/>
                    <a:pt x="212132" y="145242"/>
                  </a:cubicBezTo>
                  <a:cubicBezTo>
                    <a:pt x="209464" y="141304"/>
                    <a:pt x="208448" y="138637"/>
                    <a:pt x="207559" y="136350"/>
                  </a:cubicBezTo>
                  <a:cubicBezTo>
                    <a:pt x="206288" y="133047"/>
                    <a:pt x="205654" y="131396"/>
                    <a:pt x="196253" y="127331"/>
                  </a:cubicBezTo>
                  <a:cubicBezTo>
                    <a:pt x="188632" y="124029"/>
                    <a:pt x="183424" y="123140"/>
                    <a:pt x="179232" y="122504"/>
                  </a:cubicBezTo>
                  <a:cubicBezTo>
                    <a:pt x="174405" y="121742"/>
                    <a:pt x="170722" y="121107"/>
                    <a:pt x="166149" y="117805"/>
                  </a:cubicBezTo>
                  <a:cubicBezTo>
                    <a:pt x="164878" y="116915"/>
                    <a:pt x="163481" y="116026"/>
                    <a:pt x="162211" y="115264"/>
                  </a:cubicBezTo>
                  <a:lnTo>
                    <a:pt x="162211" y="115264"/>
                  </a:lnTo>
                  <a:cubicBezTo>
                    <a:pt x="161068" y="114629"/>
                    <a:pt x="160178" y="113994"/>
                    <a:pt x="159289" y="113359"/>
                  </a:cubicBezTo>
                  <a:lnTo>
                    <a:pt x="159289" y="113359"/>
                  </a:lnTo>
                  <a:cubicBezTo>
                    <a:pt x="154208" y="109675"/>
                    <a:pt x="153065" y="106245"/>
                    <a:pt x="160178" y="96464"/>
                  </a:cubicBezTo>
                  <a:cubicBezTo>
                    <a:pt x="161068" y="95194"/>
                    <a:pt x="162338" y="93543"/>
                    <a:pt x="163354" y="92145"/>
                  </a:cubicBezTo>
                  <a:cubicBezTo>
                    <a:pt x="167927" y="86175"/>
                    <a:pt x="168181" y="85667"/>
                    <a:pt x="168181" y="79951"/>
                  </a:cubicBezTo>
                  <a:cubicBezTo>
                    <a:pt x="168181" y="75886"/>
                    <a:pt x="167038" y="69154"/>
                    <a:pt x="165259" y="63057"/>
                  </a:cubicBezTo>
                  <a:cubicBezTo>
                    <a:pt x="163735" y="57722"/>
                    <a:pt x="161957" y="53022"/>
                    <a:pt x="160305" y="50862"/>
                  </a:cubicBezTo>
                  <a:cubicBezTo>
                    <a:pt x="159670" y="49973"/>
                    <a:pt x="158908" y="49973"/>
                    <a:pt x="157892" y="50735"/>
                  </a:cubicBezTo>
                  <a:cubicBezTo>
                    <a:pt x="155606" y="52387"/>
                    <a:pt x="152430" y="56197"/>
                    <a:pt x="148365" y="61659"/>
                  </a:cubicBezTo>
                  <a:cubicBezTo>
                    <a:pt x="146079" y="64581"/>
                    <a:pt x="143792" y="66995"/>
                    <a:pt x="141633" y="68646"/>
                  </a:cubicBezTo>
                  <a:cubicBezTo>
                    <a:pt x="138584" y="71059"/>
                    <a:pt x="135663" y="72457"/>
                    <a:pt x="132995" y="72838"/>
                  </a:cubicBezTo>
                  <a:cubicBezTo>
                    <a:pt x="129946" y="73219"/>
                    <a:pt x="127279" y="72457"/>
                    <a:pt x="125246" y="70932"/>
                  </a:cubicBezTo>
                  <a:cubicBezTo>
                    <a:pt x="124611" y="70424"/>
                    <a:pt x="123976" y="69789"/>
                    <a:pt x="123468" y="69154"/>
                  </a:cubicBezTo>
                  <a:cubicBezTo>
                    <a:pt x="121436" y="66613"/>
                    <a:pt x="121309" y="66613"/>
                    <a:pt x="118387" y="65597"/>
                  </a:cubicBezTo>
                  <a:cubicBezTo>
                    <a:pt x="116990" y="65089"/>
                    <a:pt x="115085" y="64454"/>
                    <a:pt x="113179" y="63692"/>
                  </a:cubicBezTo>
                  <a:cubicBezTo>
                    <a:pt x="104034" y="60262"/>
                    <a:pt x="105177" y="51624"/>
                    <a:pt x="106320" y="42225"/>
                  </a:cubicBezTo>
                  <a:cubicBezTo>
                    <a:pt x="106701" y="39430"/>
                    <a:pt x="107082" y="36381"/>
                    <a:pt x="107082" y="33587"/>
                  </a:cubicBezTo>
                  <a:cubicBezTo>
                    <a:pt x="107082" y="29014"/>
                    <a:pt x="106320" y="24441"/>
                    <a:pt x="105050" y="20122"/>
                  </a:cubicBezTo>
                  <a:cubicBezTo>
                    <a:pt x="103652" y="15041"/>
                    <a:pt x="101493" y="10468"/>
                    <a:pt x="99333" y="6658"/>
                  </a:cubicBezTo>
                  <a:cubicBezTo>
                    <a:pt x="98190" y="4752"/>
                    <a:pt x="97555" y="3228"/>
                    <a:pt x="96920" y="1958"/>
                  </a:cubicBezTo>
                  <a:lnTo>
                    <a:pt x="96920" y="1958"/>
                  </a:lnTo>
                  <a:cubicBezTo>
                    <a:pt x="96031" y="-75"/>
                    <a:pt x="95650" y="-837"/>
                    <a:pt x="91077" y="1196"/>
                  </a:cubicBezTo>
                  <a:cubicBezTo>
                    <a:pt x="88536" y="2339"/>
                    <a:pt x="86631" y="3228"/>
                    <a:pt x="85107" y="3863"/>
                  </a:cubicBezTo>
                  <a:cubicBezTo>
                    <a:pt x="79772" y="6404"/>
                    <a:pt x="77485" y="7547"/>
                    <a:pt x="70626" y="7547"/>
                  </a:cubicBezTo>
                  <a:cubicBezTo>
                    <a:pt x="64782" y="7547"/>
                    <a:pt x="57669" y="7801"/>
                    <a:pt x="53350" y="7801"/>
                  </a:cubicBezTo>
                  <a:cubicBezTo>
                    <a:pt x="52969" y="10468"/>
                    <a:pt x="52588" y="12882"/>
                    <a:pt x="52207" y="15168"/>
                  </a:cubicBezTo>
                  <a:cubicBezTo>
                    <a:pt x="51445" y="20376"/>
                    <a:pt x="50810" y="24822"/>
                    <a:pt x="50683" y="27744"/>
                  </a:cubicBezTo>
                  <a:cubicBezTo>
                    <a:pt x="50429" y="36509"/>
                    <a:pt x="40902" y="45781"/>
                    <a:pt x="30740" y="55689"/>
                  </a:cubicBezTo>
                  <a:lnTo>
                    <a:pt x="29851" y="56579"/>
                  </a:lnTo>
                  <a:cubicBezTo>
                    <a:pt x="22991" y="63311"/>
                    <a:pt x="8510" y="78681"/>
                    <a:pt x="0" y="87700"/>
                  </a:cubicBezTo>
                  <a:cubicBezTo>
                    <a:pt x="1524" y="88843"/>
                    <a:pt x="3048" y="90113"/>
                    <a:pt x="5208" y="91510"/>
                  </a:cubicBezTo>
                  <a:cubicBezTo>
                    <a:pt x="13719" y="97099"/>
                    <a:pt x="20197" y="94051"/>
                    <a:pt x="29343" y="102562"/>
                  </a:cubicBezTo>
                  <a:cubicBezTo>
                    <a:pt x="38489" y="111072"/>
                    <a:pt x="42935" y="112343"/>
                    <a:pt x="48523" y="117169"/>
                  </a:cubicBezTo>
                  <a:cubicBezTo>
                    <a:pt x="53986" y="121996"/>
                    <a:pt x="59956" y="120091"/>
                    <a:pt x="65418" y="125934"/>
                  </a:cubicBezTo>
                  <a:cubicBezTo>
                    <a:pt x="70880" y="131777"/>
                    <a:pt x="82947" y="142193"/>
                    <a:pt x="84980" y="147020"/>
                  </a:cubicBezTo>
                  <a:cubicBezTo>
                    <a:pt x="86885" y="151847"/>
                    <a:pt x="98317" y="160612"/>
                    <a:pt x="105431" y="167471"/>
                  </a:cubicBezTo>
                  <a:cubicBezTo>
                    <a:pt x="112544" y="174331"/>
                    <a:pt x="115847" y="174331"/>
                    <a:pt x="135028" y="185636"/>
                  </a:cubicBezTo>
                  <a:cubicBezTo>
                    <a:pt x="154208" y="197068"/>
                    <a:pt x="165005" y="202276"/>
                    <a:pt x="173770" y="205198"/>
                  </a:cubicBezTo>
                  <a:cubicBezTo>
                    <a:pt x="182535" y="208119"/>
                    <a:pt x="187489" y="212692"/>
                    <a:pt x="196508" y="215233"/>
                  </a:cubicBezTo>
                  <a:cubicBezTo>
                    <a:pt x="201334" y="216630"/>
                    <a:pt x="205018" y="217138"/>
                    <a:pt x="208194" y="217519"/>
                  </a:cubicBezTo>
                  <a:cubicBezTo>
                    <a:pt x="207305" y="211168"/>
                    <a:pt x="206542" y="203801"/>
                    <a:pt x="206797" y="198465"/>
                  </a:cubicBezTo>
                  <a:cubicBezTo>
                    <a:pt x="207051" y="192241"/>
                    <a:pt x="208321" y="190336"/>
                    <a:pt x="210099" y="187922"/>
                  </a:cubicBezTo>
                  <a:cubicBezTo>
                    <a:pt x="211369" y="186017"/>
                    <a:pt x="213021" y="183604"/>
                    <a:pt x="214672" y="175855"/>
                  </a:cubicBezTo>
                </a:path>
              </a:pathLst>
            </a:custGeom>
            <a:solidFill>
              <a:srgbClr val="00B5AD"/>
            </a:solidFill>
            <a:ln w="12700" cap="flat">
              <a:noFill/>
              <a:prstDash val="solid"/>
              <a:miter/>
            </a:ln>
          </p:spPr>
          <p:txBody>
            <a:bodyPr rtlCol="0" anchor="ctr"/>
            <a:lstStyle/>
            <a:p>
              <a:endParaRPr lang="en-GB"/>
            </a:p>
          </p:txBody>
        </p:sp>
        <p:sp>
          <p:nvSpPr>
            <p:cNvPr id="1529" name="Freeform: Shape 1528">
              <a:extLst>
                <a:ext uri="{FF2B5EF4-FFF2-40B4-BE49-F238E27FC236}">
                  <a16:creationId xmlns:a16="http://schemas.microsoft.com/office/drawing/2014/main" id="{BE12A7BE-9AE0-E6F8-1F4E-1D00BA6E0F88}"/>
                </a:ext>
              </a:extLst>
            </p:cNvPr>
            <p:cNvSpPr/>
            <p:nvPr/>
          </p:nvSpPr>
          <p:spPr>
            <a:xfrm>
              <a:off x="6524201" y="1772749"/>
              <a:ext cx="26674" cy="66151"/>
            </a:xfrm>
            <a:custGeom>
              <a:avLst/>
              <a:gdLst>
                <a:gd name="connsiteX0" fmla="*/ 19562 w 26674"/>
                <a:gd name="connsiteY0" fmla="*/ 66152 h 66151"/>
                <a:gd name="connsiteX1" fmla="*/ 9018 w 26674"/>
                <a:gd name="connsiteY1" fmla="*/ 64755 h 66151"/>
                <a:gd name="connsiteX2" fmla="*/ 1397 w 26674"/>
                <a:gd name="connsiteY2" fmla="*/ 60309 h 66151"/>
                <a:gd name="connsiteX3" fmla="*/ 1651 w 26674"/>
                <a:gd name="connsiteY3" fmla="*/ 53322 h 66151"/>
                <a:gd name="connsiteX4" fmla="*/ 6605 w 26674"/>
                <a:gd name="connsiteY4" fmla="*/ 45955 h 66151"/>
                <a:gd name="connsiteX5" fmla="*/ 4065 w 26674"/>
                <a:gd name="connsiteY5" fmla="*/ 33760 h 66151"/>
                <a:gd name="connsiteX6" fmla="*/ 0 w 26674"/>
                <a:gd name="connsiteY6" fmla="*/ 18009 h 66151"/>
                <a:gd name="connsiteX7" fmla="*/ 1905 w 26674"/>
                <a:gd name="connsiteY7" fmla="*/ 9118 h 66151"/>
                <a:gd name="connsiteX8" fmla="*/ 8383 w 26674"/>
                <a:gd name="connsiteY8" fmla="*/ 3274 h 66151"/>
                <a:gd name="connsiteX9" fmla="*/ 26675 w 26674"/>
                <a:gd name="connsiteY9" fmla="*/ 1877 h 66151"/>
                <a:gd name="connsiteX10" fmla="*/ 26294 w 26674"/>
                <a:gd name="connsiteY10" fmla="*/ 24615 h 66151"/>
                <a:gd name="connsiteX11" fmla="*/ 25531 w 26674"/>
                <a:gd name="connsiteY11" fmla="*/ 43795 h 66151"/>
                <a:gd name="connsiteX12" fmla="*/ 19562 w 26674"/>
                <a:gd name="connsiteY12" fmla="*/ 66025 h 6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4" h="66151">
                  <a:moveTo>
                    <a:pt x="19562" y="66152"/>
                  </a:moveTo>
                  <a:cubicBezTo>
                    <a:pt x="19562" y="66152"/>
                    <a:pt x="11432" y="66152"/>
                    <a:pt x="9018" y="64755"/>
                  </a:cubicBezTo>
                  <a:cubicBezTo>
                    <a:pt x="6605" y="63357"/>
                    <a:pt x="2540" y="62214"/>
                    <a:pt x="1397" y="60309"/>
                  </a:cubicBezTo>
                  <a:cubicBezTo>
                    <a:pt x="254" y="58403"/>
                    <a:pt x="-127" y="55736"/>
                    <a:pt x="1651" y="53322"/>
                  </a:cubicBezTo>
                  <a:cubicBezTo>
                    <a:pt x="3429" y="50909"/>
                    <a:pt x="5335" y="50020"/>
                    <a:pt x="6605" y="45955"/>
                  </a:cubicBezTo>
                  <a:cubicBezTo>
                    <a:pt x="7875" y="41890"/>
                    <a:pt x="4953" y="36301"/>
                    <a:pt x="4065" y="33760"/>
                  </a:cubicBezTo>
                  <a:cubicBezTo>
                    <a:pt x="3176" y="31220"/>
                    <a:pt x="126" y="21439"/>
                    <a:pt x="0" y="18009"/>
                  </a:cubicBezTo>
                  <a:cubicBezTo>
                    <a:pt x="0" y="14580"/>
                    <a:pt x="1016" y="10388"/>
                    <a:pt x="1905" y="9118"/>
                  </a:cubicBezTo>
                  <a:cubicBezTo>
                    <a:pt x="2794" y="7720"/>
                    <a:pt x="6859" y="4291"/>
                    <a:pt x="8383" y="3274"/>
                  </a:cubicBezTo>
                  <a:cubicBezTo>
                    <a:pt x="15624" y="-1807"/>
                    <a:pt x="19816" y="99"/>
                    <a:pt x="26675" y="1877"/>
                  </a:cubicBezTo>
                  <a:cubicBezTo>
                    <a:pt x="26675" y="1877"/>
                    <a:pt x="26167" y="20550"/>
                    <a:pt x="26294" y="24615"/>
                  </a:cubicBezTo>
                  <a:cubicBezTo>
                    <a:pt x="26421" y="28806"/>
                    <a:pt x="26040" y="37571"/>
                    <a:pt x="25531" y="43795"/>
                  </a:cubicBezTo>
                  <a:cubicBezTo>
                    <a:pt x="25151" y="50020"/>
                    <a:pt x="19562" y="66025"/>
                    <a:pt x="19562" y="66025"/>
                  </a:cubicBezTo>
                </a:path>
              </a:pathLst>
            </a:custGeom>
            <a:solidFill>
              <a:srgbClr val="00B5AD"/>
            </a:solidFill>
            <a:ln w="12700" cap="flat">
              <a:noFill/>
              <a:prstDash val="solid"/>
              <a:miter/>
            </a:ln>
          </p:spPr>
          <p:txBody>
            <a:bodyPr rtlCol="0" anchor="ctr"/>
            <a:lstStyle/>
            <a:p>
              <a:endParaRPr lang="en-GB"/>
            </a:p>
          </p:txBody>
        </p:sp>
        <p:sp>
          <p:nvSpPr>
            <p:cNvPr id="1530" name="Freeform: Shape 1529">
              <a:extLst>
                <a:ext uri="{FF2B5EF4-FFF2-40B4-BE49-F238E27FC236}">
                  <a16:creationId xmlns:a16="http://schemas.microsoft.com/office/drawing/2014/main" id="{2701B091-A580-0319-1B95-59AC9551C209}"/>
                </a:ext>
              </a:extLst>
            </p:cNvPr>
            <p:cNvSpPr/>
            <p:nvPr/>
          </p:nvSpPr>
          <p:spPr>
            <a:xfrm>
              <a:off x="6533728" y="1644369"/>
              <a:ext cx="67479" cy="86433"/>
            </a:xfrm>
            <a:custGeom>
              <a:avLst/>
              <a:gdLst>
                <a:gd name="connsiteX0" fmla="*/ 18292 w 67479"/>
                <a:gd name="connsiteY0" fmla="*/ 47564 h 86433"/>
                <a:gd name="connsiteX1" fmla="*/ 7875 w 67479"/>
                <a:gd name="connsiteY1" fmla="*/ 67507 h 86433"/>
                <a:gd name="connsiteX2" fmla="*/ 0 w 67479"/>
                <a:gd name="connsiteY2" fmla="*/ 86433 h 86433"/>
                <a:gd name="connsiteX3" fmla="*/ 23119 w 67479"/>
                <a:gd name="connsiteY3" fmla="*/ 80590 h 86433"/>
                <a:gd name="connsiteX4" fmla="*/ 35821 w 67479"/>
                <a:gd name="connsiteY4" fmla="*/ 67252 h 86433"/>
                <a:gd name="connsiteX5" fmla="*/ 42680 w 67479"/>
                <a:gd name="connsiteY5" fmla="*/ 61790 h 86433"/>
                <a:gd name="connsiteX6" fmla="*/ 45983 w 67479"/>
                <a:gd name="connsiteY6" fmla="*/ 54042 h 86433"/>
                <a:gd name="connsiteX7" fmla="*/ 45094 w 67479"/>
                <a:gd name="connsiteY7" fmla="*/ 47818 h 86433"/>
                <a:gd name="connsiteX8" fmla="*/ 50936 w 67479"/>
                <a:gd name="connsiteY8" fmla="*/ 38672 h 86433"/>
                <a:gd name="connsiteX9" fmla="*/ 62496 w 67479"/>
                <a:gd name="connsiteY9" fmla="*/ 31558 h 86433"/>
                <a:gd name="connsiteX10" fmla="*/ 67450 w 67479"/>
                <a:gd name="connsiteY10" fmla="*/ 25842 h 86433"/>
                <a:gd name="connsiteX11" fmla="*/ 64275 w 67479"/>
                <a:gd name="connsiteY11" fmla="*/ 12759 h 86433"/>
                <a:gd name="connsiteX12" fmla="*/ 53858 w 67479"/>
                <a:gd name="connsiteY12" fmla="*/ 1834 h 86433"/>
                <a:gd name="connsiteX13" fmla="*/ 50301 w 67479"/>
                <a:gd name="connsiteY13" fmla="*/ 945 h 86433"/>
                <a:gd name="connsiteX14" fmla="*/ 38361 w 67479"/>
                <a:gd name="connsiteY14" fmla="*/ 310 h 86433"/>
                <a:gd name="connsiteX15" fmla="*/ 36583 w 67479"/>
                <a:gd name="connsiteY15" fmla="*/ 6535 h 86433"/>
                <a:gd name="connsiteX16" fmla="*/ 26802 w 67479"/>
                <a:gd name="connsiteY16" fmla="*/ 20253 h 86433"/>
                <a:gd name="connsiteX17" fmla="*/ 23754 w 67479"/>
                <a:gd name="connsiteY17" fmla="*/ 36258 h 86433"/>
                <a:gd name="connsiteX18" fmla="*/ 18164 w 67479"/>
                <a:gd name="connsiteY18" fmla="*/ 47564 h 8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479" h="86433">
                  <a:moveTo>
                    <a:pt x="18292" y="47564"/>
                  </a:moveTo>
                  <a:cubicBezTo>
                    <a:pt x="16386" y="51247"/>
                    <a:pt x="15242" y="57598"/>
                    <a:pt x="7875" y="67507"/>
                  </a:cubicBezTo>
                  <a:cubicBezTo>
                    <a:pt x="1270" y="76398"/>
                    <a:pt x="1905" y="77160"/>
                    <a:pt x="0" y="86433"/>
                  </a:cubicBezTo>
                  <a:cubicBezTo>
                    <a:pt x="9273" y="85544"/>
                    <a:pt x="21467" y="83893"/>
                    <a:pt x="23119" y="80590"/>
                  </a:cubicBezTo>
                  <a:cubicBezTo>
                    <a:pt x="26167" y="74747"/>
                    <a:pt x="29978" y="71698"/>
                    <a:pt x="35821" y="67252"/>
                  </a:cubicBezTo>
                  <a:cubicBezTo>
                    <a:pt x="37980" y="65601"/>
                    <a:pt x="40394" y="63696"/>
                    <a:pt x="42680" y="61790"/>
                  </a:cubicBezTo>
                  <a:cubicBezTo>
                    <a:pt x="47380" y="57853"/>
                    <a:pt x="46745" y="55947"/>
                    <a:pt x="45983" y="54042"/>
                  </a:cubicBezTo>
                  <a:cubicBezTo>
                    <a:pt x="45348" y="52263"/>
                    <a:pt x="44712" y="50358"/>
                    <a:pt x="45094" y="47818"/>
                  </a:cubicBezTo>
                  <a:cubicBezTo>
                    <a:pt x="45729" y="44261"/>
                    <a:pt x="47634" y="41466"/>
                    <a:pt x="50936" y="38672"/>
                  </a:cubicBezTo>
                  <a:cubicBezTo>
                    <a:pt x="53731" y="36258"/>
                    <a:pt x="57669" y="34099"/>
                    <a:pt x="62496" y="31558"/>
                  </a:cubicBezTo>
                  <a:cubicBezTo>
                    <a:pt x="65926" y="29780"/>
                    <a:pt x="67323" y="28129"/>
                    <a:pt x="67450" y="25842"/>
                  </a:cubicBezTo>
                  <a:cubicBezTo>
                    <a:pt x="67704" y="22921"/>
                    <a:pt x="66307" y="18729"/>
                    <a:pt x="64275" y="12759"/>
                  </a:cubicBezTo>
                  <a:cubicBezTo>
                    <a:pt x="61099" y="3740"/>
                    <a:pt x="58939" y="3105"/>
                    <a:pt x="53858" y="1834"/>
                  </a:cubicBezTo>
                  <a:cubicBezTo>
                    <a:pt x="52842" y="1581"/>
                    <a:pt x="51699" y="1199"/>
                    <a:pt x="50301" y="945"/>
                  </a:cubicBezTo>
                  <a:cubicBezTo>
                    <a:pt x="46110" y="-325"/>
                    <a:pt x="42172" y="-71"/>
                    <a:pt x="38361" y="310"/>
                  </a:cubicBezTo>
                  <a:cubicBezTo>
                    <a:pt x="37853" y="2978"/>
                    <a:pt x="37345" y="5264"/>
                    <a:pt x="36583" y="6535"/>
                  </a:cubicBezTo>
                  <a:cubicBezTo>
                    <a:pt x="33788" y="11107"/>
                    <a:pt x="31756" y="13267"/>
                    <a:pt x="26802" y="20253"/>
                  </a:cubicBezTo>
                  <a:cubicBezTo>
                    <a:pt x="21848" y="27239"/>
                    <a:pt x="25278" y="30034"/>
                    <a:pt x="23754" y="36258"/>
                  </a:cubicBezTo>
                  <a:cubicBezTo>
                    <a:pt x="22229" y="42483"/>
                    <a:pt x="20069" y="43880"/>
                    <a:pt x="18164" y="47564"/>
                  </a:cubicBezTo>
                </a:path>
              </a:pathLst>
            </a:custGeom>
            <a:solidFill>
              <a:srgbClr val="00B5AD"/>
            </a:solidFill>
            <a:ln w="12700" cap="flat">
              <a:noFill/>
              <a:prstDash val="solid"/>
              <a:miter/>
            </a:ln>
          </p:spPr>
          <p:txBody>
            <a:bodyPr rtlCol="0" anchor="ctr"/>
            <a:lstStyle/>
            <a:p>
              <a:endParaRPr lang="en-GB"/>
            </a:p>
          </p:txBody>
        </p:sp>
        <p:sp>
          <p:nvSpPr>
            <p:cNvPr id="1531" name="Freeform: Shape 1530">
              <a:extLst>
                <a:ext uri="{FF2B5EF4-FFF2-40B4-BE49-F238E27FC236}">
                  <a16:creationId xmlns:a16="http://schemas.microsoft.com/office/drawing/2014/main" id="{A7557E6D-D3EA-095B-5174-F819B2162AB7}"/>
                </a:ext>
              </a:extLst>
            </p:cNvPr>
            <p:cNvSpPr/>
            <p:nvPr/>
          </p:nvSpPr>
          <p:spPr>
            <a:xfrm>
              <a:off x="723105" y="4082077"/>
              <a:ext cx="498" cy="466"/>
            </a:xfrm>
            <a:custGeom>
              <a:avLst/>
              <a:gdLst>
                <a:gd name="connsiteX0" fmla="*/ 245 w 498"/>
                <a:gd name="connsiteY0" fmla="*/ 340 h 466"/>
                <a:gd name="connsiteX1" fmla="*/ 499 w 498"/>
                <a:gd name="connsiteY1" fmla="*/ 467 h 466"/>
                <a:gd name="connsiteX2" fmla="*/ 245 w 498"/>
                <a:gd name="connsiteY2" fmla="*/ 340 h 466"/>
              </a:gdLst>
              <a:ahLst/>
              <a:cxnLst>
                <a:cxn ang="0">
                  <a:pos x="connsiteX0" y="connsiteY0"/>
                </a:cxn>
                <a:cxn ang="0">
                  <a:pos x="connsiteX1" y="connsiteY1"/>
                </a:cxn>
                <a:cxn ang="0">
                  <a:pos x="connsiteX2" y="connsiteY2"/>
                </a:cxn>
              </a:cxnLst>
              <a:rect l="l" t="t" r="r" b="b"/>
              <a:pathLst>
                <a:path w="498" h="466">
                  <a:moveTo>
                    <a:pt x="245" y="340"/>
                  </a:moveTo>
                  <a:cubicBezTo>
                    <a:pt x="245" y="340"/>
                    <a:pt x="372" y="467"/>
                    <a:pt x="499" y="467"/>
                  </a:cubicBezTo>
                  <a:cubicBezTo>
                    <a:pt x="118" y="86"/>
                    <a:pt x="-263" y="-295"/>
                    <a:pt x="245" y="340"/>
                  </a:cubicBezTo>
                </a:path>
              </a:pathLst>
            </a:custGeom>
            <a:solidFill>
              <a:srgbClr val="F9ED3C"/>
            </a:solidFill>
            <a:ln w="12700" cap="flat">
              <a:noFill/>
              <a:prstDash val="solid"/>
              <a:miter/>
            </a:ln>
          </p:spPr>
          <p:txBody>
            <a:bodyPr rtlCol="0" anchor="ctr"/>
            <a:lstStyle/>
            <a:p>
              <a:endParaRPr lang="en-GB"/>
            </a:p>
          </p:txBody>
        </p:sp>
        <p:sp>
          <p:nvSpPr>
            <p:cNvPr id="1532" name="Freeform: Shape 1531">
              <a:extLst>
                <a:ext uri="{FF2B5EF4-FFF2-40B4-BE49-F238E27FC236}">
                  <a16:creationId xmlns:a16="http://schemas.microsoft.com/office/drawing/2014/main" id="{E8214B27-47EB-0996-3B8F-1AD6A545A0B9}"/>
                </a:ext>
              </a:extLst>
            </p:cNvPr>
            <p:cNvSpPr/>
            <p:nvPr/>
          </p:nvSpPr>
          <p:spPr>
            <a:xfrm>
              <a:off x="6849018" y="2928975"/>
              <a:ext cx="548352" cy="729431"/>
            </a:xfrm>
            <a:custGeom>
              <a:avLst/>
              <a:gdLst>
                <a:gd name="connsiteX0" fmla="*/ 541620 w 548352"/>
                <a:gd name="connsiteY0" fmla="*/ 8184 h 729431"/>
                <a:gd name="connsiteX1" fmla="*/ 528282 w 548352"/>
                <a:gd name="connsiteY1" fmla="*/ 4246 h 729431"/>
                <a:gd name="connsiteX2" fmla="*/ 521423 w 548352"/>
                <a:gd name="connsiteY2" fmla="*/ 308 h 729431"/>
                <a:gd name="connsiteX3" fmla="*/ 513293 w 548352"/>
                <a:gd name="connsiteY3" fmla="*/ 11105 h 729431"/>
                <a:gd name="connsiteX4" fmla="*/ 498939 w 548352"/>
                <a:gd name="connsiteY4" fmla="*/ 16948 h 729431"/>
                <a:gd name="connsiteX5" fmla="*/ 478742 w 548352"/>
                <a:gd name="connsiteY5" fmla="*/ 22410 h 729431"/>
                <a:gd name="connsiteX6" fmla="*/ 458546 w 548352"/>
                <a:gd name="connsiteY6" fmla="*/ 32827 h 729431"/>
                <a:gd name="connsiteX7" fmla="*/ 436443 w 548352"/>
                <a:gd name="connsiteY7" fmla="*/ 36764 h 729431"/>
                <a:gd name="connsiteX8" fmla="*/ 414976 w 548352"/>
                <a:gd name="connsiteY8" fmla="*/ 43243 h 729431"/>
                <a:gd name="connsiteX9" fmla="*/ 385761 w 548352"/>
                <a:gd name="connsiteY9" fmla="*/ 46799 h 729431"/>
                <a:gd name="connsiteX10" fmla="*/ 352861 w 548352"/>
                <a:gd name="connsiteY10" fmla="*/ 44894 h 729431"/>
                <a:gd name="connsiteX11" fmla="*/ 334951 w 548352"/>
                <a:gd name="connsiteY11" fmla="*/ 48451 h 729431"/>
                <a:gd name="connsiteX12" fmla="*/ 316023 w 548352"/>
                <a:gd name="connsiteY12" fmla="*/ 58486 h 729431"/>
                <a:gd name="connsiteX13" fmla="*/ 288968 w 548352"/>
                <a:gd name="connsiteY13" fmla="*/ 71188 h 729431"/>
                <a:gd name="connsiteX14" fmla="*/ 270802 w 548352"/>
                <a:gd name="connsiteY14" fmla="*/ 69537 h 729431"/>
                <a:gd name="connsiteX15" fmla="*/ 253273 w 548352"/>
                <a:gd name="connsiteY15" fmla="*/ 65345 h 729431"/>
                <a:gd name="connsiteX16" fmla="*/ 230790 w 548352"/>
                <a:gd name="connsiteY16" fmla="*/ 75380 h 729431"/>
                <a:gd name="connsiteX17" fmla="*/ 213260 w 548352"/>
                <a:gd name="connsiteY17" fmla="*/ 83891 h 729431"/>
                <a:gd name="connsiteX18" fmla="*/ 189760 w 548352"/>
                <a:gd name="connsiteY18" fmla="*/ 85923 h 729431"/>
                <a:gd name="connsiteX19" fmla="*/ 166515 w 548352"/>
                <a:gd name="connsiteY19" fmla="*/ 84145 h 729431"/>
                <a:gd name="connsiteX20" fmla="*/ 154828 w 548352"/>
                <a:gd name="connsiteY20" fmla="*/ 70045 h 729431"/>
                <a:gd name="connsiteX21" fmla="*/ 144032 w 548352"/>
                <a:gd name="connsiteY21" fmla="*/ 58613 h 729431"/>
                <a:gd name="connsiteX22" fmla="*/ 130186 w 548352"/>
                <a:gd name="connsiteY22" fmla="*/ 46545 h 729431"/>
                <a:gd name="connsiteX23" fmla="*/ 123199 w 548352"/>
                <a:gd name="connsiteY23" fmla="*/ 31937 h 729431"/>
                <a:gd name="connsiteX24" fmla="*/ 102621 w 548352"/>
                <a:gd name="connsiteY24" fmla="*/ 60137 h 729431"/>
                <a:gd name="connsiteX25" fmla="*/ 92459 w 548352"/>
                <a:gd name="connsiteY25" fmla="*/ 78556 h 729431"/>
                <a:gd name="connsiteX26" fmla="*/ 93729 w 548352"/>
                <a:gd name="connsiteY26" fmla="*/ 84399 h 729431"/>
                <a:gd name="connsiteX27" fmla="*/ 97286 w 548352"/>
                <a:gd name="connsiteY27" fmla="*/ 90750 h 729431"/>
                <a:gd name="connsiteX28" fmla="*/ 114054 w 548352"/>
                <a:gd name="connsiteY28" fmla="*/ 118060 h 729431"/>
                <a:gd name="connsiteX29" fmla="*/ 129423 w 548352"/>
                <a:gd name="connsiteY29" fmla="*/ 135971 h 729431"/>
                <a:gd name="connsiteX30" fmla="*/ 138442 w 548352"/>
                <a:gd name="connsiteY30" fmla="*/ 143592 h 729431"/>
                <a:gd name="connsiteX31" fmla="*/ 168802 w 548352"/>
                <a:gd name="connsiteY31" fmla="*/ 166457 h 729431"/>
                <a:gd name="connsiteX32" fmla="*/ 168802 w 548352"/>
                <a:gd name="connsiteY32" fmla="*/ 166457 h 729431"/>
                <a:gd name="connsiteX33" fmla="*/ 211482 w 548352"/>
                <a:gd name="connsiteY33" fmla="*/ 179794 h 729431"/>
                <a:gd name="connsiteX34" fmla="*/ 242857 w 548352"/>
                <a:gd name="connsiteY34" fmla="*/ 189067 h 729431"/>
                <a:gd name="connsiteX35" fmla="*/ 269025 w 548352"/>
                <a:gd name="connsiteY35" fmla="*/ 198594 h 729431"/>
                <a:gd name="connsiteX36" fmla="*/ 319453 w 548352"/>
                <a:gd name="connsiteY36" fmla="*/ 215742 h 729431"/>
                <a:gd name="connsiteX37" fmla="*/ 335204 w 548352"/>
                <a:gd name="connsiteY37" fmla="*/ 216505 h 729431"/>
                <a:gd name="connsiteX38" fmla="*/ 355528 w 548352"/>
                <a:gd name="connsiteY38" fmla="*/ 216886 h 729431"/>
                <a:gd name="connsiteX39" fmla="*/ 363531 w 548352"/>
                <a:gd name="connsiteY39" fmla="*/ 218664 h 729431"/>
                <a:gd name="connsiteX40" fmla="*/ 367215 w 548352"/>
                <a:gd name="connsiteY40" fmla="*/ 222348 h 729431"/>
                <a:gd name="connsiteX41" fmla="*/ 367215 w 548352"/>
                <a:gd name="connsiteY41" fmla="*/ 222348 h 729431"/>
                <a:gd name="connsiteX42" fmla="*/ 367469 w 548352"/>
                <a:gd name="connsiteY42" fmla="*/ 227810 h 729431"/>
                <a:gd name="connsiteX43" fmla="*/ 363785 w 548352"/>
                <a:gd name="connsiteY43" fmla="*/ 233145 h 729431"/>
                <a:gd name="connsiteX44" fmla="*/ 301161 w 548352"/>
                <a:gd name="connsiteY44" fmla="*/ 295260 h 729431"/>
                <a:gd name="connsiteX45" fmla="*/ 300907 w 548352"/>
                <a:gd name="connsiteY45" fmla="*/ 295514 h 729431"/>
                <a:gd name="connsiteX46" fmla="*/ 278170 w 548352"/>
                <a:gd name="connsiteY46" fmla="*/ 319395 h 729431"/>
                <a:gd name="connsiteX47" fmla="*/ 219612 w 548352"/>
                <a:gd name="connsiteY47" fmla="*/ 379097 h 729431"/>
                <a:gd name="connsiteX48" fmla="*/ 174009 w 548352"/>
                <a:gd name="connsiteY48" fmla="*/ 389005 h 729431"/>
                <a:gd name="connsiteX49" fmla="*/ 169056 w 548352"/>
                <a:gd name="connsiteY49" fmla="*/ 389005 h 729431"/>
                <a:gd name="connsiteX50" fmla="*/ 150891 w 548352"/>
                <a:gd name="connsiteY50" fmla="*/ 391037 h 729431"/>
                <a:gd name="connsiteX51" fmla="*/ 132091 w 548352"/>
                <a:gd name="connsiteY51" fmla="*/ 398151 h 729431"/>
                <a:gd name="connsiteX52" fmla="*/ 108845 w 548352"/>
                <a:gd name="connsiteY52" fmla="*/ 413648 h 729431"/>
                <a:gd name="connsiteX53" fmla="*/ 98049 w 548352"/>
                <a:gd name="connsiteY53" fmla="*/ 421269 h 729431"/>
                <a:gd name="connsiteX54" fmla="*/ 74549 w 548352"/>
                <a:gd name="connsiteY54" fmla="*/ 425207 h 729431"/>
                <a:gd name="connsiteX55" fmla="*/ 66419 w 548352"/>
                <a:gd name="connsiteY55" fmla="*/ 425207 h 729431"/>
                <a:gd name="connsiteX56" fmla="*/ 49906 w 548352"/>
                <a:gd name="connsiteY56" fmla="*/ 436004 h 729431"/>
                <a:gd name="connsiteX57" fmla="*/ 45714 w 548352"/>
                <a:gd name="connsiteY57" fmla="*/ 440450 h 729431"/>
                <a:gd name="connsiteX58" fmla="*/ 28185 w 548352"/>
                <a:gd name="connsiteY58" fmla="*/ 463441 h 729431"/>
                <a:gd name="connsiteX59" fmla="*/ 7861 w 548352"/>
                <a:gd name="connsiteY59" fmla="*/ 489863 h 729431"/>
                <a:gd name="connsiteX60" fmla="*/ 2018 w 548352"/>
                <a:gd name="connsiteY60" fmla="*/ 497738 h 729431"/>
                <a:gd name="connsiteX61" fmla="*/ 366 w 548352"/>
                <a:gd name="connsiteY61" fmla="*/ 505868 h 729431"/>
                <a:gd name="connsiteX62" fmla="*/ 493 w 548352"/>
                <a:gd name="connsiteY62" fmla="*/ 631877 h 729431"/>
                <a:gd name="connsiteX63" fmla="*/ 2526 w 548352"/>
                <a:gd name="connsiteY63" fmla="*/ 696024 h 729431"/>
                <a:gd name="connsiteX64" fmla="*/ 20055 w 548352"/>
                <a:gd name="connsiteY64" fmla="*/ 720667 h 729431"/>
                <a:gd name="connsiteX65" fmla="*/ 26533 w 548352"/>
                <a:gd name="connsiteY65" fmla="*/ 729432 h 729431"/>
                <a:gd name="connsiteX66" fmla="*/ 28693 w 548352"/>
                <a:gd name="connsiteY66" fmla="*/ 726891 h 729431"/>
                <a:gd name="connsiteX67" fmla="*/ 40125 w 548352"/>
                <a:gd name="connsiteY67" fmla="*/ 709997 h 729431"/>
                <a:gd name="connsiteX68" fmla="*/ 48890 w 548352"/>
                <a:gd name="connsiteY68" fmla="*/ 692086 h 729431"/>
                <a:gd name="connsiteX69" fmla="*/ 72644 w 548352"/>
                <a:gd name="connsiteY69" fmla="*/ 672270 h 729431"/>
                <a:gd name="connsiteX70" fmla="*/ 88903 w 548352"/>
                <a:gd name="connsiteY70" fmla="*/ 649787 h 729431"/>
                <a:gd name="connsiteX71" fmla="*/ 127264 w 548352"/>
                <a:gd name="connsiteY71" fmla="*/ 616252 h 729431"/>
                <a:gd name="connsiteX72" fmla="*/ 147715 w 548352"/>
                <a:gd name="connsiteY72" fmla="*/ 599612 h 729431"/>
                <a:gd name="connsiteX73" fmla="*/ 199923 w 548352"/>
                <a:gd name="connsiteY73" fmla="*/ 558837 h 729431"/>
                <a:gd name="connsiteX74" fmla="*/ 229519 w 548352"/>
                <a:gd name="connsiteY74" fmla="*/ 538005 h 729431"/>
                <a:gd name="connsiteX75" fmla="*/ 253654 w 548352"/>
                <a:gd name="connsiteY75" fmla="*/ 518443 h 729431"/>
                <a:gd name="connsiteX76" fmla="*/ 282235 w 548352"/>
                <a:gd name="connsiteY76" fmla="*/ 495325 h 729431"/>
                <a:gd name="connsiteX77" fmla="*/ 329742 w 548352"/>
                <a:gd name="connsiteY77" fmla="*/ 454677 h 729431"/>
                <a:gd name="connsiteX78" fmla="*/ 369755 w 548352"/>
                <a:gd name="connsiteY78" fmla="*/ 408821 h 729431"/>
                <a:gd name="connsiteX79" fmla="*/ 413579 w 548352"/>
                <a:gd name="connsiteY79" fmla="*/ 343911 h 729431"/>
                <a:gd name="connsiteX80" fmla="*/ 447113 w 548352"/>
                <a:gd name="connsiteY80" fmla="*/ 280144 h 729431"/>
                <a:gd name="connsiteX81" fmla="*/ 470867 w 548352"/>
                <a:gd name="connsiteY81" fmla="*/ 223491 h 729431"/>
                <a:gd name="connsiteX82" fmla="*/ 501099 w 548352"/>
                <a:gd name="connsiteY82" fmla="*/ 183097 h 729431"/>
                <a:gd name="connsiteX83" fmla="*/ 521804 w 548352"/>
                <a:gd name="connsiteY83" fmla="*/ 138765 h 729431"/>
                <a:gd name="connsiteX84" fmla="*/ 525996 w 548352"/>
                <a:gd name="connsiteY84" fmla="*/ 111455 h 729431"/>
                <a:gd name="connsiteX85" fmla="*/ 529934 w 548352"/>
                <a:gd name="connsiteY85" fmla="*/ 89353 h 729431"/>
                <a:gd name="connsiteX86" fmla="*/ 542255 w 548352"/>
                <a:gd name="connsiteY86" fmla="*/ 77666 h 729431"/>
                <a:gd name="connsiteX87" fmla="*/ 541874 w 548352"/>
                <a:gd name="connsiteY87" fmla="*/ 58740 h 729431"/>
                <a:gd name="connsiteX88" fmla="*/ 539333 w 548352"/>
                <a:gd name="connsiteY88" fmla="*/ 41210 h 729431"/>
                <a:gd name="connsiteX89" fmla="*/ 541874 w 548352"/>
                <a:gd name="connsiteY89" fmla="*/ 28254 h 729431"/>
                <a:gd name="connsiteX90" fmla="*/ 548352 w 548352"/>
                <a:gd name="connsiteY90" fmla="*/ 13900 h 729431"/>
                <a:gd name="connsiteX91" fmla="*/ 541493 w 548352"/>
                <a:gd name="connsiteY91" fmla="*/ 8057 h 72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48352" h="729431">
                  <a:moveTo>
                    <a:pt x="541620" y="8184"/>
                  </a:moveTo>
                  <a:cubicBezTo>
                    <a:pt x="534761" y="7549"/>
                    <a:pt x="531839" y="6532"/>
                    <a:pt x="528282" y="4246"/>
                  </a:cubicBezTo>
                  <a:cubicBezTo>
                    <a:pt x="524726" y="1959"/>
                    <a:pt x="523455" y="-962"/>
                    <a:pt x="521423" y="308"/>
                  </a:cubicBezTo>
                  <a:cubicBezTo>
                    <a:pt x="519517" y="1578"/>
                    <a:pt x="515834" y="6786"/>
                    <a:pt x="513293" y="11105"/>
                  </a:cubicBezTo>
                  <a:cubicBezTo>
                    <a:pt x="510626" y="15297"/>
                    <a:pt x="506434" y="15932"/>
                    <a:pt x="498939" y="16948"/>
                  </a:cubicBezTo>
                  <a:cubicBezTo>
                    <a:pt x="491445" y="17965"/>
                    <a:pt x="490429" y="16313"/>
                    <a:pt x="478742" y="22410"/>
                  </a:cubicBezTo>
                  <a:cubicBezTo>
                    <a:pt x="467056" y="28635"/>
                    <a:pt x="466421" y="30286"/>
                    <a:pt x="458546" y="32827"/>
                  </a:cubicBezTo>
                  <a:cubicBezTo>
                    <a:pt x="450797" y="35367"/>
                    <a:pt x="447113" y="31810"/>
                    <a:pt x="436443" y="36764"/>
                  </a:cubicBezTo>
                  <a:cubicBezTo>
                    <a:pt x="425773" y="41591"/>
                    <a:pt x="423741" y="42608"/>
                    <a:pt x="414976" y="43243"/>
                  </a:cubicBezTo>
                  <a:cubicBezTo>
                    <a:pt x="406211" y="43878"/>
                    <a:pt x="394144" y="47815"/>
                    <a:pt x="385761" y="46799"/>
                  </a:cubicBezTo>
                  <a:cubicBezTo>
                    <a:pt x="377249" y="45783"/>
                    <a:pt x="359720" y="45783"/>
                    <a:pt x="352861" y="44894"/>
                  </a:cubicBezTo>
                  <a:cubicBezTo>
                    <a:pt x="346002" y="43878"/>
                    <a:pt x="338253" y="46164"/>
                    <a:pt x="334951" y="48451"/>
                  </a:cubicBezTo>
                  <a:cubicBezTo>
                    <a:pt x="331648" y="50737"/>
                    <a:pt x="324153" y="55310"/>
                    <a:pt x="316023" y="58486"/>
                  </a:cubicBezTo>
                  <a:cubicBezTo>
                    <a:pt x="307894" y="61788"/>
                    <a:pt x="292270" y="69283"/>
                    <a:pt x="288968" y="71188"/>
                  </a:cubicBezTo>
                  <a:cubicBezTo>
                    <a:pt x="285665" y="73093"/>
                    <a:pt x="278170" y="72458"/>
                    <a:pt x="270802" y="69537"/>
                  </a:cubicBezTo>
                  <a:cubicBezTo>
                    <a:pt x="263308" y="66615"/>
                    <a:pt x="261022" y="62042"/>
                    <a:pt x="253273" y="65345"/>
                  </a:cubicBezTo>
                  <a:cubicBezTo>
                    <a:pt x="245524" y="68648"/>
                    <a:pt x="235998" y="72204"/>
                    <a:pt x="230790" y="75380"/>
                  </a:cubicBezTo>
                  <a:cubicBezTo>
                    <a:pt x="225581" y="78683"/>
                    <a:pt x="222660" y="83510"/>
                    <a:pt x="213260" y="83891"/>
                  </a:cubicBezTo>
                  <a:cubicBezTo>
                    <a:pt x="203861" y="84145"/>
                    <a:pt x="199669" y="87701"/>
                    <a:pt x="189760" y="85923"/>
                  </a:cubicBezTo>
                  <a:cubicBezTo>
                    <a:pt x="179853" y="84145"/>
                    <a:pt x="168802" y="84018"/>
                    <a:pt x="166515" y="84145"/>
                  </a:cubicBezTo>
                  <a:cubicBezTo>
                    <a:pt x="164229" y="84272"/>
                    <a:pt x="157115" y="74872"/>
                    <a:pt x="154828" y="70045"/>
                  </a:cubicBezTo>
                  <a:cubicBezTo>
                    <a:pt x="152542" y="65218"/>
                    <a:pt x="150002" y="63567"/>
                    <a:pt x="144032" y="58613"/>
                  </a:cubicBezTo>
                  <a:cubicBezTo>
                    <a:pt x="138188" y="53786"/>
                    <a:pt x="133108" y="53405"/>
                    <a:pt x="130186" y="46545"/>
                  </a:cubicBezTo>
                  <a:cubicBezTo>
                    <a:pt x="128026" y="41337"/>
                    <a:pt x="125486" y="35113"/>
                    <a:pt x="123199" y="31937"/>
                  </a:cubicBezTo>
                  <a:cubicBezTo>
                    <a:pt x="118246" y="38035"/>
                    <a:pt x="109607" y="49594"/>
                    <a:pt x="102621" y="60137"/>
                  </a:cubicBezTo>
                  <a:cubicBezTo>
                    <a:pt x="96905" y="68775"/>
                    <a:pt x="92459" y="76269"/>
                    <a:pt x="92459" y="78556"/>
                  </a:cubicBezTo>
                  <a:cubicBezTo>
                    <a:pt x="92459" y="82493"/>
                    <a:pt x="92841" y="83001"/>
                    <a:pt x="93729" y="84399"/>
                  </a:cubicBezTo>
                  <a:cubicBezTo>
                    <a:pt x="94619" y="85669"/>
                    <a:pt x="95762" y="87447"/>
                    <a:pt x="97286" y="90750"/>
                  </a:cubicBezTo>
                  <a:cubicBezTo>
                    <a:pt x="99573" y="95704"/>
                    <a:pt x="106305" y="107263"/>
                    <a:pt x="114054" y="118060"/>
                  </a:cubicBezTo>
                  <a:cubicBezTo>
                    <a:pt x="119262" y="125301"/>
                    <a:pt x="124724" y="132160"/>
                    <a:pt x="129423" y="135971"/>
                  </a:cubicBezTo>
                  <a:cubicBezTo>
                    <a:pt x="131583" y="137749"/>
                    <a:pt x="135012" y="140671"/>
                    <a:pt x="138442" y="143592"/>
                  </a:cubicBezTo>
                  <a:cubicBezTo>
                    <a:pt x="148859" y="152484"/>
                    <a:pt x="160799" y="162646"/>
                    <a:pt x="168802" y="166457"/>
                  </a:cubicBezTo>
                  <a:lnTo>
                    <a:pt x="168802" y="166457"/>
                  </a:lnTo>
                  <a:cubicBezTo>
                    <a:pt x="175026" y="169378"/>
                    <a:pt x="193699" y="174713"/>
                    <a:pt x="211482" y="179794"/>
                  </a:cubicBezTo>
                  <a:cubicBezTo>
                    <a:pt x="223549" y="183224"/>
                    <a:pt x="235363" y="186654"/>
                    <a:pt x="242857" y="189067"/>
                  </a:cubicBezTo>
                  <a:cubicBezTo>
                    <a:pt x="248827" y="191100"/>
                    <a:pt x="258481" y="194656"/>
                    <a:pt x="269025" y="198594"/>
                  </a:cubicBezTo>
                  <a:cubicBezTo>
                    <a:pt x="289856" y="206343"/>
                    <a:pt x="314245" y="215361"/>
                    <a:pt x="319453" y="215742"/>
                  </a:cubicBezTo>
                  <a:cubicBezTo>
                    <a:pt x="323264" y="215997"/>
                    <a:pt x="329107" y="216251"/>
                    <a:pt x="335204" y="216505"/>
                  </a:cubicBezTo>
                  <a:cubicBezTo>
                    <a:pt x="342572" y="216759"/>
                    <a:pt x="350701" y="216886"/>
                    <a:pt x="355528" y="216886"/>
                  </a:cubicBezTo>
                  <a:cubicBezTo>
                    <a:pt x="358704" y="216886"/>
                    <a:pt x="361498" y="217521"/>
                    <a:pt x="363531" y="218664"/>
                  </a:cubicBezTo>
                  <a:cubicBezTo>
                    <a:pt x="365183" y="219553"/>
                    <a:pt x="366452" y="220824"/>
                    <a:pt x="367215" y="222348"/>
                  </a:cubicBezTo>
                  <a:lnTo>
                    <a:pt x="367215" y="222348"/>
                  </a:lnTo>
                  <a:cubicBezTo>
                    <a:pt x="367977" y="223999"/>
                    <a:pt x="368104" y="225778"/>
                    <a:pt x="367469" y="227810"/>
                  </a:cubicBezTo>
                  <a:cubicBezTo>
                    <a:pt x="366960" y="229588"/>
                    <a:pt x="365690" y="231367"/>
                    <a:pt x="363785" y="233145"/>
                  </a:cubicBezTo>
                  <a:cubicBezTo>
                    <a:pt x="357942" y="238607"/>
                    <a:pt x="314499" y="282050"/>
                    <a:pt x="301161" y="295260"/>
                  </a:cubicBezTo>
                  <a:lnTo>
                    <a:pt x="300907" y="295514"/>
                  </a:lnTo>
                  <a:cubicBezTo>
                    <a:pt x="296589" y="299833"/>
                    <a:pt x="288205" y="308852"/>
                    <a:pt x="278170" y="319395"/>
                  </a:cubicBezTo>
                  <a:cubicBezTo>
                    <a:pt x="256957" y="342005"/>
                    <a:pt x="228757" y="371856"/>
                    <a:pt x="219612" y="379097"/>
                  </a:cubicBezTo>
                  <a:cubicBezTo>
                    <a:pt x="207036" y="389005"/>
                    <a:pt x="187474" y="389005"/>
                    <a:pt x="174009" y="389005"/>
                  </a:cubicBezTo>
                  <a:cubicBezTo>
                    <a:pt x="172232" y="389005"/>
                    <a:pt x="170580" y="389005"/>
                    <a:pt x="169056" y="389005"/>
                  </a:cubicBezTo>
                  <a:cubicBezTo>
                    <a:pt x="162958" y="389005"/>
                    <a:pt x="156988" y="389640"/>
                    <a:pt x="150891" y="391037"/>
                  </a:cubicBezTo>
                  <a:cubicBezTo>
                    <a:pt x="144794" y="392434"/>
                    <a:pt x="138570" y="394594"/>
                    <a:pt x="132091" y="398151"/>
                  </a:cubicBezTo>
                  <a:cubicBezTo>
                    <a:pt x="123708" y="402723"/>
                    <a:pt x="115578" y="408694"/>
                    <a:pt x="108845" y="413648"/>
                  </a:cubicBezTo>
                  <a:cubicBezTo>
                    <a:pt x="104781" y="416696"/>
                    <a:pt x="101097" y="419364"/>
                    <a:pt x="98049" y="421269"/>
                  </a:cubicBezTo>
                  <a:cubicBezTo>
                    <a:pt x="91189" y="425461"/>
                    <a:pt x="82933" y="425334"/>
                    <a:pt x="74549" y="425207"/>
                  </a:cubicBezTo>
                  <a:cubicBezTo>
                    <a:pt x="71881" y="425207"/>
                    <a:pt x="69214" y="425207"/>
                    <a:pt x="66419" y="425207"/>
                  </a:cubicBezTo>
                  <a:cubicBezTo>
                    <a:pt x="59560" y="425461"/>
                    <a:pt x="54479" y="431050"/>
                    <a:pt x="49906" y="436004"/>
                  </a:cubicBezTo>
                  <a:cubicBezTo>
                    <a:pt x="48508" y="437528"/>
                    <a:pt x="47111" y="439053"/>
                    <a:pt x="45714" y="440450"/>
                  </a:cubicBezTo>
                  <a:cubicBezTo>
                    <a:pt x="42919" y="443117"/>
                    <a:pt x="35680" y="453152"/>
                    <a:pt x="28185" y="463441"/>
                  </a:cubicBezTo>
                  <a:cubicBezTo>
                    <a:pt x="20055" y="474620"/>
                    <a:pt x="11672" y="486052"/>
                    <a:pt x="7861" y="489863"/>
                  </a:cubicBezTo>
                  <a:cubicBezTo>
                    <a:pt x="4685" y="492911"/>
                    <a:pt x="3034" y="495325"/>
                    <a:pt x="2018" y="497738"/>
                  </a:cubicBezTo>
                  <a:cubicBezTo>
                    <a:pt x="1128" y="500152"/>
                    <a:pt x="748" y="502692"/>
                    <a:pt x="366" y="505868"/>
                  </a:cubicBezTo>
                  <a:cubicBezTo>
                    <a:pt x="-142" y="510060"/>
                    <a:pt x="-142" y="578018"/>
                    <a:pt x="493" y="631877"/>
                  </a:cubicBezTo>
                  <a:cubicBezTo>
                    <a:pt x="1001" y="666046"/>
                    <a:pt x="1636" y="694246"/>
                    <a:pt x="2526" y="696024"/>
                  </a:cubicBezTo>
                  <a:cubicBezTo>
                    <a:pt x="4050" y="698946"/>
                    <a:pt x="12434" y="710251"/>
                    <a:pt x="20055" y="720667"/>
                  </a:cubicBezTo>
                  <a:cubicBezTo>
                    <a:pt x="22341" y="723715"/>
                    <a:pt x="24501" y="726764"/>
                    <a:pt x="26533" y="729432"/>
                  </a:cubicBezTo>
                  <a:cubicBezTo>
                    <a:pt x="27168" y="728542"/>
                    <a:pt x="27803" y="727654"/>
                    <a:pt x="28693" y="726891"/>
                  </a:cubicBezTo>
                  <a:cubicBezTo>
                    <a:pt x="33520" y="721683"/>
                    <a:pt x="36442" y="717491"/>
                    <a:pt x="40125" y="709997"/>
                  </a:cubicBezTo>
                  <a:cubicBezTo>
                    <a:pt x="43681" y="702502"/>
                    <a:pt x="40760" y="698565"/>
                    <a:pt x="48890" y="692086"/>
                  </a:cubicBezTo>
                  <a:cubicBezTo>
                    <a:pt x="57020" y="685608"/>
                    <a:pt x="65784" y="679765"/>
                    <a:pt x="72644" y="672270"/>
                  </a:cubicBezTo>
                  <a:cubicBezTo>
                    <a:pt x="79503" y="664776"/>
                    <a:pt x="78487" y="658552"/>
                    <a:pt x="88903" y="649787"/>
                  </a:cubicBezTo>
                  <a:cubicBezTo>
                    <a:pt x="99319" y="641022"/>
                    <a:pt x="122056" y="621206"/>
                    <a:pt x="127264" y="616252"/>
                  </a:cubicBezTo>
                  <a:cubicBezTo>
                    <a:pt x="132473" y="611425"/>
                    <a:pt x="142253" y="602534"/>
                    <a:pt x="147715" y="599612"/>
                  </a:cubicBezTo>
                  <a:cubicBezTo>
                    <a:pt x="153178" y="596690"/>
                    <a:pt x="187601" y="568237"/>
                    <a:pt x="199923" y="558837"/>
                  </a:cubicBezTo>
                  <a:cubicBezTo>
                    <a:pt x="212244" y="549437"/>
                    <a:pt x="220119" y="544229"/>
                    <a:pt x="229519" y="538005"/>
                  </a:cubicBezTo>
                  <a:cubicBezTo>
                    <a:pt x="238920" y="531781"/>
                    <a:pt x="245397" y="525048"/>
                    <a:pt x="253654" y="518443"/>
                  </a:cubicBezTo>
                  <a:cubicBezTo>
                    <a:pt x="261784" y="511965"/>
                    <a:pt x="272200" y="503454"/>
                    <a:pt x="282235" y="495325"/>
                  </a:cubicBezTo>
                  <a:cubicBezTo>
                    <a:pt x="292270" y="487195"/>
                    <a:pt x="317421" y="466109"/>
                    <a:pt x="329742" y="454677"/>
                  </a:cubicBezTo>
                  <a:cubicBezTo>
                    <a:pt x="342064" y="443244"/>
                    <a:pt x="358704" y="419237"/>
                    <a:pt x="369755" y="408821"/>
                  </a:cubicBezTo>
                  <a:cubicBezTo>
                    <a:pt x="380806" y="398405"/>
                    <a:pt x="402781" y="360805"/>
                    <a:pt x="413579" y="343911"/>
                  </a:cubicBezTo>
                  <a:cubicBezTo>
                    <a:pt x="424249" y="327017"/>
                    <a:pt x="438603" y="301865"/>
                    <a:pt x="447113" y="280144"/>
                  </a:cubicBezTo>
                  <a:cubicBezTo>
                    <a:pt x="455497" y="258423"/>
                    <a:pt x="464008" y="233272"/>
                    <a:pt x="470867" y="223491"/>
                  </a:cubicBezTo>
                  <a:cubicBezTo>
                    <a:pt x="477726" y="213710"/>
                    <a:pt x="495637" y="192243"/>
                    <a:pt x="501099" y="183097"/>
                  </a:cubicBezTo>
                  <a:cubicBezTo>
                    <a:pt x="506561" y="173951"/>
                    <a:pt x="518882" y="147784"/>
                    <a:pt x="521804" y="138765"/>
                  </a:cubicBezTo>
                  <a:cubicBezTo>
                    <a:pt x="524726" y="129620"/>
                    <a:pt x="525361" y="123522"/>
                    <a:pt x="525996" y="111455"/>
                  </a:cubicBezTo>
                  <a:cubicBezTo>
                    <a:pt x="526631" y="99388"/>
                    <a:pt x="525614" y="93290"/>
                    <a:pt x="529934" y="89353"/>
                  </a:cubicBezTo>
                  <a:cubicBezTo>
                    <a:pt x="534126" y="85415"/>
                    <a:pt x="540730" y="81858"/>
                    <a:pt x="542255" y="77666"/>
                  </a:cubicBezTo>
                  <a:cubicBezTo>
                    <a:pt x="543906" y="73475"/>
                    <a:pt x="542890" y="65980"/>
                    <a:pt x="541874" y="58740"/>
                  </a:cubicBezTo>
                  <a:cubicBezTo>
                    <a:pt x="540858" y="51626"/>
                    <a:pt x="539333" y="46672"/>
                    <a:pt x="539333" y="41210"/>
                  </a:cubicBezTo>
                  <a:cubicBezTo>
                    <a:pt x="539333" y="35748"/>
                    <a:pt x="537301" y="34732"/>
                    <a:pt x="541874" y="28254"/>
                  </a:cubicBezTo>
                  <a:cubicBezTo>
                    <a:pt x="546447" y="21775"/>
                    <a:pt x="548352" y="17456"/>
                    <a:pt x="548352" y="13900"/>
                  </a:cubicBezTo>
                  <a:cubicBezTo>
                    <a:pt x="548352" y="10343"/>
                    <a:pt x="548352" y="8692"/>
                    <a:pt x="541493" y="8057"/>
                  </a:cubicBezTo>
                </a:path>
              </a:pathLst>
            </a:custGeom>
            <a:solidFill>
              <a:srgbClr val="00B5AD"/>
            </a:solidFill>
            <a:ln w="12700" cap="flat">
              <a:noFill/>
              <a:prstDash val="solid"/>
              <a:miter/>
            </a:ln>
          </p:spPr>
          <p:txBody>
            <a:bodyPr rtlCol="0" anchor="ctr"/>
            <a:lstStyle/>
            <a:p>
              <a:endParaRPr lang="en-GB"/>
            </a:p>
          </p:txBody>
        </p:sp>
        <p:sp>
          <p:nvSpPr>
            <p:cNvPr id="1533" name="Freeform: Shape 1532">
              <a:extLst>
                <a:ext uri="{FF2B5EF4-FFF2-40B4-BE49-F238E27FC236}">
                  <a16:creationId xmlns:a16="http://schemas.microsoft.com/office/drawing/2014/main" id="{296D42CC-7108-A7B2-CC04-CD9292352C85}"/>
                </a:ext>
              </a:extLst>
            </p:cNvPr>
            <p:cNvSpPr/>
            <p:nvPr/>
          </p:nvSpPr>
          <p:spPr>
            <a:xfrm>
              <a:off x="6050525" y="1180332"/>
              <a:ext cx="997145" cy="384763"/>
            </a:xfrm>
            <a:custGeom>
              <a:avLst/>
              <a:gdLst>
                <a:gd name="connsiteX0" fmla="*/ 700670 w 997145"/>
                <a:gd name="connsiteY0" fmla="*/ 59519 h 384763"/>
                <a:gd name="connsiteX1" fmla="*/ 673741 w 997145"/>
                <a:gd name="connsiteY1" fmla="*/ 65616 h 384763"/>
                <a:gd name="connsiteX2" fmla="*/ 653798 w 997145"/>
                <a:gd name="connsiteY2" fmla="*/ 69300 h 384763"/>
                <a:gd name="connsiteX3" fmla="*/ 635633 w 997145"/>
                <a:gd name="connsiteY3" fmla="*/ 64981 h 384763"/>
                <a:gd name="connsiteX4" fmla="*/ 618484 w 997145"/>
                <a:gd name="connsiteY4" fmla="*/ 59773 h 384763"/>
                <a:gd name="connsiteX5" fmla="*/ 597017 w 997145"/>
                <a:gd name="connsiteY5" fmla="*/ 58502 h 384763"/>
                <a:gd name="connsiteX6" fmla="*/ 581901 w 997145"/>
                <a:gd name="connsiteY6" fmla="*/ 51262 h 384763"/>
                <a:gd name="connsiteX7" fmla="*/ 570215 w 997145"/>
                <a:gd name="connsiteY7" fmla="*/ 43005 h 384763"/>
                <a:gd name="connsiteX8" fmla="*/ 554337 w 997145"/>
                <a:gd name="connsiteY8" fmla="*/ 48467 h 384763"/>
                <a:gd name="connsiteX9" fmla="*/ 542778 w 997145"/>
                <a:gd name="connsiteY9" fmla="*/ 44149 h 384763"/>
                <a:gd name="connsiteX10" fmla="*/ 533505 w 997145"/>
                <a:gd name="connsiteY10" fmla="*/ 27889 h 384763"/>
                <a:gd name="connsiteX11" fmla="*/ 518261 w 997145"/>
                <a:gd name="connsiteY11" fmla="*/ 21411 h 384763"/>
                <a:gd name="connsiteX12" fmla="*/ 499335 w 997145"/>
                <a:gd name="connsiteY12" fmla="*/ 23316 h 384763"/>
                <a:gd name="connsiteX13" fmla="*/ 485235 w 997145"/>
                <a:gd name="connsiteY13" fmla="*/ 14171 h 384763"/>
                <a:gd name="connsiteX14" fmla="*/ 480408 w 997145"/>
                <a:gd name="connsiteY14" fmla="*/ 960 h 384763"/>
                <a:gd name="connsiteX15" fmla="*/ 466944 w 997145"/>
                <a:gd name="connsiteY15" fmla="*/ 3374 h 384763"/>
                <a:gd name="connsiteX16" fmla="*/ 436331 w 997145"/>
                <a:gd name="connsiteY16" fmla="*/ 5787 h 384763"/>
                <a:gd name="connsiteX17" fmla="*/ 411180 w 997145"/>
                <a:gd name="connsiteY17" fmla="*/ 4898 h 384763"/>
                <a:gd name="connsiteX18" fmla="*/ 382726 w 997145"/>
                <a:gd name="connsiteY18" fmla="*/ 2230 h 384763"/>
                <a:gd name="connsiteX19" fmla="*/ 359100 w 997145"/>
                <a:gd name="connsiteY19" fmla="*/ 9598 h 384763"/>
                <a:gd name="connsiteX20" fmla="*/ 335854 w 997145"/>
                <a:gd name="connsiteY20" fmla="*/ 16711 h 384763"/>
                <a:gd name="connsiteX21" fmla="*/ 315022 w 997145"/>
                <a:gd name="connsiteY21" fmla="*/ 27762 h 384763"/>
                <a:gd name="connsiteX22" fmla="*/ 286314 w 997145"/>
                <a:gd name="connsiteY22" fmla="*/ 45165 h 384763"/>
                <a:gd name="connsiteX23" fmla="*/ 263577 w 997145"/>
                <a:gd name="connsiteY23" fmla="*/ 60535 h 384763"/>
                <a:gd name="connsiteX24" fmla="*/ 243888 w 997145"/>
                <a:gd name="connsiteY24" fmla="*/ 57994 h 384763"/>
                <a:gd name="connsiteX25" fmla="*/ 225850 w 997145"/>
                <a:gd name="connsiteY25" fmla="*/ 53167 h 384763"/>
                <a:gd name="connsiteX26" fmla="*/ 208956 w 997145"/>
                <a:gd name="connsiteY26" fmla="*/ 54692 h 384763"/>
                <a:gd name="connsiteX27" fmla="*/ 187743 w 997145"/>
                <a:gd name="connsiteY27" fmla="*/ 53802 h 384763"/>
                <a:gd name="connsiteX28" fmla="*/ 166021 w 997145"/>
                <a:gd name="connsiteY28" fmla="*/ 50373 h 384763"/>
                <a:gd name="connsiteX29" fmla="*/ 159924 w 997145"/>
                <a:gd name="connsiteY29" fmla="*/ 57740 h 384763"/>
                <a:gd name="connsiteX30" fmla="*/ 162338 w 997145"/>
                <a:gd name="connsiteY30" fmla="*/ 64727 h 384763"/>
                <a:gd name="connsiteX31" fmla="*/ 164497 w 997145"/>
                <a:gd name="connsiteY31" fmla="*/ 73364 h 384763"/>
                <a:gd name="connsiteX32" fmla="*/ 182281 w 997145"/>
                <a:gd name="connsiteY32" fmla="*/ 80351 h 384763"/>
                <a:gd name="connsiteX33" fmla="*/ 192697 w 997145"/>
                <a:gd name="connsiteY33" fmla="*/ 84034 h 384763"/>
                <a:gd name="connsiteX34" fmla="*/ 178597 w 997145"/>
                <a:gd name="connsiteY34" fmla="*/ 86829 h 384763"/>
                <a:gd name="connsiteX35" fmla="*/ 163608 w 997145"/>
                <a:gd name="connsiteY35" fmla="*/ 88353 h 384763"/>
                <a:gd name="connsiteX36" fmla="*/ 150651 w 997145"/>
                <a:gd name="connsiteY36" fmla="*/ 90259 h 384763"/>
                <a:gd name="connsiteX37" fmla="*/ 148873 w 997145"/>
                <a:gd name="connsiteY37" fmla="*/ 98769 h 384763"/>
                <a:gd name="connsiteX38" fmla="*/ 158019 w 997145"/>
                <a:gd name="connsiteY38" fmla="*/ 102453 h 384763"/>
                <a:gd name="connsiteX39" fmla="*/ 151668 w 997145"/>
                <a:gd name="connsiteY39" fmla="*/ 107661 h 384763"/>
                <a:gd name="connsiteX40" fmla="*/ 134773 w 997145"/>
                <a:gd name="connsiteY40" fmla="*/ 105756 h 384763"/>
                <a:gd name="connsiteX41" fmla="*/ 118260 w 997145"/>
                <a:gd name="connsiteY41" fmla="*/ 106010 h 384763"/>
                <a:gd name="connsiteX42" fmla="*/ 101112 w 997145"/>
                <a:gd name="connsiteY42" fmla="*/ 105756 h 384763"/>
                <a:gd name="connsiteX43" fmla="*/ 93998 w 997145"/>
                <a:gd name="connsiteY43" fmla="*/ 98769 h 384763"/>
                <a:gd name="connsiteX44" fmla="*/ 88409 w 997145"/>
                <a:gd name="connsiteY44" fmla="*/ 100548 h 384763"/>
                <a:gd name="connsiteX45" fmla="*/ 86377 w 997145"/>
                <a:gd name="connsiteY45" fmla="*/ 106899 h 384763"/>
                <a:gd name="connsiteX46" fmla="*/ 75580 w 997145"/>
                <a:gd name="connsiteY46" fmla="*/ 110837 h 384763"/>
                <a:gd name="connsiteX47" fmla="*/ 63258 w 997145"/>
                <a:gd name="connsiteY47" fmla="*/ 106264 h 384763"/>
                <a:gd name="connsiteX48" fmla="*/ 52588 w 997145"/>
                <a:gd name="connsiteY48" fmla="*/ 102961 h 384763"/>
                <a:gd name="connsiteX49" fmla="*/ 34424 w 997145"/>
                <a:gd name="connsiteY49" fmla="*/ 110583 h 384763"/>
                <a:gd name="connsiteX50" fmla="*/ 18546 w 997145"/>
                <a:gd name="connsiteY50" fmla="*/ 119474 h 384763"/>
                <a:gd name="connsiteX51" fmla="*/ 3811 w 997145"/>
                <a:gd name="connsiteY51" fmla="*/ 133320 h 384763"/>
                <a:gd name="connsiteX52" fmla="*/ 1016 w 997145"/>
                <a:gd name="connsiteY52" fmla="*/ 146785 h 384763"/>
                <a:gd name="connsiteX53" fmla="*/ 0 w 997145"/>
                <a:gd name="connsiteY53" fmla="*/ 159360 h 384763"/>
                <a:gd name="connsiteX54" fmla="*/ 9527 w 997145"/>
                <a:gd name="connsiteY54" fmla="*/ 159995 h 384763"/>
                <a:gd name="connsiteX55" fmla="*/ 26040 w 997145"/>
                <a:gd name="connsiteY55" fmla="*/ 156947 h 384763"/>
                <a:gd name="connsiteX56" fmla="*/ 40775 w 997145"/>
                <a:gd name="connsiteY56" fmla="*/ 160631 h 384763"/>
                <a:gd name="connsiteX57" fmla="*/ 33788 w 997145"/>
                <a:gd name="connsiteY57" fmla="*/ 168252 h 384763"/>
                <a:gd name="connsiteX58" fmla="*/ 28835 w 997145"/>
                <a:gd name="connsiteY58" fmla="*/ 176255 h 384763"/>
                <a:gd name="connsiteX59" fmla="*/ 33788 w 997145"/>
                <a:gd name="connsiteY59" fmla="*/ 184511 h 384763"/>
                <a:gd name="connsiteX60" fmla="*/ 38615 w 997145"/>
                <a:gd name="connsiteY60" fmla="*/ 194038 h 384763"/>
                <a:gd name="connsiteX61" fmla="*/ 48142 w 997145"/>
                <a:gd name="connsiteY61" fmla="*/ 199500 h 384763"/>
                <a:gd name="connsiteX62" fmla="*/ 42299 w 997145"/>
                <a:gd name="connsiteY62" fmla="*/ 205089 h 384763"/>
                <a:gd name="connsiteX63" fmla="*/ 33788 w 997145"/>
                <a:gd name="connsiteY63" fmla="*/ 213346 h 384763"/>
                <a:gd name="connsiteX64" fmla="*/ 42172 w 997145"/>
                <a:gd name="connsiteY64" fmla="*/ 222746 h 384763"/>
                <a:gd name="connsiteX65" fmla="*/ 46110 w 997145"/>
                <a:gd name="connsiteY65" fmla="*/ 230367 h 384763"/>
                <a:gd name="connsiteX66" fmla="*/ 32899 w 997145"/>
                <a:gd name="connsiteY66" fmla="*/ 231383 h 384763"/>
                <a:gd name="connsiteX67" fmla="*/ 23499 w 997145"/>
                <a:gd name="connsiteY67" fmla="*/ 225540 h 384763"/>
                <a:gd name="connsiteX68" fmla="*/ 15497 w 997145"/>
                <a:gd name="connsiteY68" fmla="*/ 223762 h 384763"/>
                <a:gd name="connsiteX69" fmla="*/ 13084 w 997145"/>
                <a:gd name="connsiteY69" fmla="*/ 234178 h 384763"/>
                <a:gd name="connsiteX70" fmla="*/ 7621 w 997145"/>
                <a:gd name="connsiteY70" fmla="*/ 238497 h 384763"/>
                <a:gd name="connsiteX71" fmla="*/ 18037 w 997145"/>
                <a:gd name="connsiteY71" fmla="*/ 241926 h 384763"/>
                <a:gd name="connsiteX72" fmla="*/ 33662 w 997145"/>
                <a:gd name="connsiteY72" fmla="*/ 242181 h 384763"/>
                <a:gd name="connsiteX73" fmla="*/ 42299 w 997145"/>
                <a:gd name="connsiteY73" fmla="*/ 253232 h 384763"/>
                <a:gd name="connsiteX74" fmla="*/ 58812 w 997145"/>
                <a:gd name="connsiteY74" fmla="*/ 259329 h 384763"/>
                <a:gd name="connsiteX75" fmla="*/ 56653 w 997145"/>
                <a:gd name="connsiteY75" fmla="*/ 271269 h 384763"/>
                <a:gd name="connsiteX76" fmla="*/ 48015 w 997145"/>
                <a:gd name="connsiteY76" fmla="*/ 275842 h 384763"/>
                <a:gd name="connsiteX77" fmla="*/ 52969 w 997145"/>
                <a:gd name="connsiteY77" fmla="*/ 280161 h 384763"/>
                <a:gd name="connsiteX78" fmla="*/ 55764 w 997145"/>
                <a:gd name="connsiteY78" fmla="*/ 289053 h 384763"/>
                <a:gd name="connsiteX79" fmla="*/ 59193 w 997145"/>
                <a:gd name="connsiteY79" fmla="*/ 296039 h 384763"/>
                <a:gd name="connsiteX80" fmla="*/ 72023 w 997145"/>
                <a:gd name="connsiteY80" fmla="*/ 297309 h 384763"/>
                <a:gd name="connsiteX81" fmla="*/ 75452 w 997145"/>
                <a:gd name="connsiteY81" fmla="*/ 303152 h 384763"/>
                <a:gd name="connsiteX82" fmla="*/ 71515 w 997145"/>
                <a:gd name="connsiteY82" fmla="*/ 308107 h 384763"/>
                <a:gd name="connsiteX83" fmla="*/ 59574 w 997145"/>
                <a:gd name="connsiteY83" fmla="*/ 310012 h 384763"/>
                <a:gd name="connsiteX84" fmla="*/ 59574 w 997145"/>
                <a:gd name="connsiteY84" fmla="*/ 318269 h 384763"/>
                <a:gd name="connsiteX85" fmla="*/ 81296 w 997145"/>
                <a:gd name="connsiteY85" fmla="*/ 317379 h 384763"/>
                <a:gd name="connsiteX86" fmla="*/ 97047 w 997145"/>
                <a:gd name="connsiteY86" fmla="*/ 314839 h 384763"/>
                <a:gd name="connsiteX87" fmla="*/ 108479 w 997145"/>
                <a:gd name="connsiteY87" fmla="*/ 317252 h 384763"/>
                <a:gd name="connsiteX88" fmla="*/ 100476 w 997145"/>
                <a:gd name="connsiteY88" fmla="*/ 329193 h 384763"/>
                <a:gd name="connsiteX89" fmla="*/ 105685 w 997145"/>
                <a:gd name="connsiteY89" fmla="*/ 335671 h 384763"/>
                <a:gd name="connsiteX90" fmla="*/ 116482 w 997145"/>
                <a:gd name="connsiteY90" fmla="*/ 327160 h 384763"/>
                <a:gd name="connsiteX91" fmla="*/ 130327 w 997145"/>
                <a:gd name="connsiteY91" fmla="*/ 331098 h 384763"/>
                <a:gd name="connsiteX92" fmla="*/ 139854 w 997145"/>
                <a:gd name="connsiteY92" fmla="*/ 338974 h 384763"/>
                <a:gd name="connsiteX93" fmla="*/ 152811 w 997145"/>
                <a:gd name="connsiteY93" fmla="*/ 337449 h 384763"/>
                <a:gd name="connsiteX94" fmla="*/ 159289 w 997145"/>
                <a:gd name="connsiteY94" fmla="*/ 351803 h 384763"/>
                <a:gd name="connsiteX95" fmla="*/ 173008 w 997145"/>
                <a:gd name="connsiteY95" fmla="*/ 363108 h 384763"/>
                <a:gd name="connsiteX96" fmla="*/ 202096 w 997145"/>
                <a:gd name="connsiteY96" fmla="*/ 365522 h 384763"/>
                <a:gd name="connsiteX97" fmla="*/ 218737 w 997145"/>
                <a:gd name="connsiteY97" fmla="*/ 361457 h 384763"/>
                <a:gd name="connsiteX98" fmla="*/ 231312 w 997145"/>
                <a:gd name="connsiteY98" fmla="*/ 360568 h 384763"/>
                <a:gd name="connsiteX99" fmla="*/ 235631 w 997145"/>
                <a:gd name="connsiteY99" fmla="*/ 344309 h 384763"/>
                <a:gd name="connsiteX100" fmla="*/ 240585 w 997145"/>
                <a:gd name="connsiteY100" fmla="*/ 326525 h 384763"/>
                <a:gd name="connsiteX101" fmla="*/ 266625 w 997145"/>
                <a:gd name="connsiteY101" fmla="*/ 326525 h 384763"/>
                <a:gd name="connsiteX102" fmla="*/ 298763 w 997145"/>
                <a:gd name="connsiteY102" fmla="*/ 342149 h 384763"/>
                <a:gd name="connsiteX103" fmla="*/ 336616 w 997145"/>
                <a:gd name="connsiteY103" fmla="*/ 368062 h 384763"/>
                <a:gd name="connsiteX104" fmla="*/ 356178 w 997145"/>
                <a:gd name="connsiteY104" fmla="*/ 373270 h 384763"/>
                <a:gd name="connsiteX105" fmla="*/ 386918 w 997145"/>
                <a:gd name="connsiteY105" fmla="*/ 371746 h 384763"/>
                <a:gd name="connsiteX106" fmla="*/ 410799 w 997145"/>
                <a:gd name="connsiteY106" fmla="*/ 367173 h 384763"/>
                <a:gd name="connsiteX107" fmla="*/ 426677 w 997145"/>
                <a:gd name="connsiteY107" fmla="*/ 352565 h 384763"/>
                <a:gd name="connsiteX108" fmla="*/ 461609 w 997145"/>
                <a:gd name="connsiteY108" fmla="*/ 332622 h 384763"/>
                <a:gd name="connsiteX109" fmla="*/ 476598 w 997145"/>
                <a:gd name="connsiteY109" fmla="*/ 338847 h 384763"/>
                <a:gd name="connsiteX110" fmla="*/ 494127 w 997145"/>
                <a:gd name="connsiteY110" fmla="*/ 343674 h 384763"/>
                <a:gd name="connsiteX111" fmla="*/ 514959 w 997145"/>
                <a:gd name="connsiteY111" fmla="*/ 330082 h 384763"/>
                <a:gd name="connsiteX112" fmla="*/ 533632 w 997145"/>
                <a:gd name="connsiteY112" fmla="*/ 330463 h 384763"/>
                <a:gd name="connsiteX113" fmla="*/ 528678 w 997145"/>
                <a:gd name="connsiteY113" fmla="*/ 346976 h 384763"/>
                <a:gd name="connsiteX114" fmla="*/ 519405 w 997145"/>
                <a:gd name="connsiteY114" fmla="*/ 361076 h 384763"/>
                <a:gd name="connsiteX115" fmla="*/ 522200 w 997145"/>
                <a:gd name="connsiteY115" fmla="*/ 369333 h 384763"/>
                <a:gd name="connsiteX116" fmla="*/ 523216 w 997145"/>
                <a:gd name="connsiteY116" fmla="*/ 383813 h 384763"/>
                <a:gd name="connsiteX117" fmla="*/ 529694 w 997145"/>
                <a:gd name="connsiteY117" fmla="*/ 384449 h 384763"/>
                <a:gd name="connsiteX118" fmla="*/ 543921 w 997145"/>
                <a:gd name="connsiteY118" fmla="*/ 373016 h 384763"/>
                <a:gd name="connsiteX119" fmla="*/ 552940 w 997145"/>
                <a:gd name="connsiteY119" fmla="*/ 360568 h 384763"/>
                <a:gd name="connsiteX120" fmla="*/ 553448 w 997145"/>
                <a:gd name="connsiteY120" fmla="*/ 351549 h 384763"/>
                <a:gd name="connsiteX121" fmla="*/ 558656 w 997145"/>
                <a:gd name="connsiteY121" fmla="*/ 330971 h 384763"/>
                <a:gd name="connsiteX122" fmla="*/ 576439 w 997145"/>
                <a:gd name="connsiteY122" fmla="*/ 332495 h 384763"/>
                <a:gd name="connsiteX123" fmla="*/ 587745 w 997145"/>
                <a:gd name="connsiteY123" fmla="*/ 337068 h 384763"/>
                <a:gd name="connsiteX124" fmla="*/ 620390 w 997145"/>
                <a:gd name="connsiteY124" fmla="*/ 326398 h 384763"/>
                <a:gd name="connsiteX125" fmla="*/ 629155 w 997145"/>
                <a:gd name="connsiteY125" fmla="*/ 322460 h 384763"/>
                <a:gd name="connsiteX126" fmla="*/ 648971 w 997145"/>
                <a:gd name="connsiteY126" fmla="*/ 320047 h 384763"/>
                <a:gd name="connsiteX127" fmla="*/ 669294 w 997145"/>
                <a:gd name="connsiteY127" fmla="*/ 324239 h 384763"/>
                <a:gd name="connsiteX128" fmla="*/ 671073 w 997145"/>
                <a:gd name="connsiteY128" fmla="*/ 324874 h 384763"/>
                <a:gd name="connsiteX129" fmla="*/ 713372 w 997145"/>
                <a:gd name="connsiteY129" fmla="*/ 330971 h 384763"/>
                <a:gd name="connsiteX130" fmla="*/ 752496 w 997145"/>
                <a:gd name="connsiteY130" fmla="*/ 317379 h 384763"/>
                <a:gd name="connsiteX131" fmla="*/ 776123 w 997145"/>
                <a:gd name="connsiteY131" fmla="*/ 308615 h 384763"/>
                <a:gd name="connsiteX132" fmla="*/ 811690 w 997145"/>
                <a:gd name="connsiteY132" fmla="*/ 305693 h 384763"/>
                <a:gd name="connsiteX133" fmla="*/ 830998 w 997145"/>
                <a:gd name="connsiteY133" fmla="*/ 304677 h 384763"/>
                <a:gd name="connsiteX134" fmla="*/ 841540 w 997145"/>
                <a:gd name="connsiteY134" fmla="*/ 301120 h 384763"/>
                <a:gd name="connsiteX135" fmla="*/ 855767 w 997145"/>
                <a:gd name="connsiteY135" fmla="*/ 297436 h 384763"/>
                <a:gd name="connsiteX136" fmla="*/ 876091 w 997145"/>
                <a:gd name="connsiteY136" fmla="*/ 302517 h 384763"/>
                <a:gd name="connsiteX137" fmla="*/ 884348 w 997145"/>
                <a:gd name="connsiteY137" fmla="*/ 295023 h 384763"/>
                <a:gd name="connsiteX138" fmla="*/ 899210 w 997145"/>
                <a:gd name="connsiteY138" fmla="*/ 289942 h 384763"/>
                <a:gd name="connsiteX139" fmla="*/ 915088 w 997145"/>
                <a:gd name="connsiteY139" fmla="*/ 291974 h 384763"/>
                <a:gd name="connsiteX140" fmla="*/ 932363 w 997145"/>
                <a:gd name="connsiteY140" fmla="*/ 295150 h 384763"/>
                <a:gd name="connsiteX141" fmla="*/ 936809 w 997145"/>
                <a:gd name="connsiteY141" fmla="*/ 295277 h 384763"/>
                <a:gd name="connsiteX142" fmla="*/ 952434 w 997145"/>
                <a:gd name="connsiteY142" fmla="*/ 295023 h 384763"/>
                <a:gd name="connsiteX143" fmla="*/ 966406 w 997145"/>
                <a:gd name="connsiteY143" fmla="*/ 296039 h 384763"/>
                <a:gd name="connsiteX144" fmla="*/ 970852 w 997145"/>
                <a:gd name="connsiteY144" fmla="*/ 303661 h 384763"/>
                <a:gd name="connsiteX145" fmla="*/ 975806 w 997145"/>
                <a:gd name="connsiteY145" fmla="*/ 311536 h 384763"/>
                <a:gd name="connsiteX146" fmla="*/ 997146 w 997145"/>
                <a:gd name="connsiteY146" fmla="*/ 305693 h 384763"/>
                <a:gd name="connsiteX147" fmla="*/ 994479 w 997145"/>
                <a:gd name="connsiteY147" fmla="*/ 300866 h 384763"/>
                <a:gd name="connsiteX148" fmla="*/ 989779 w 997145"/>
                <a:gd name="connsiteY148" fmla="*/ 297691 h 384763"/>
                <a:gd name="connsiteX149" fmla="*/ 983046 w 997145"/>
                <a:gd name="connsiteY149" fmla="*/ 288799 h 384763"/>
                <a:gd name="connsiteX150" fmla="*/ 983046 w 997145"/>
                <a:gd name="connsiteY150" fmla="*/ 283083 h 384763"/>
                <a:gd name="connsiteX151" fmla="*/ 981395 w 997145"/>
                <a:gd name="connsiteY151" fmla="*/ 273429 h 384763"/>
                <a:gd name="connsiteX152" fmla="*/ 975933 w 997145"/>
                <a:gd name="connsiteY152" fmla="*/ 268983 h 384763"/>
                <a:gd name="connsiteX153" fmla="*/ 967676 w 997145"/>
                <a:gd name="connsiteY153" fmla="*/ 259329 h 384763"/>
                <a:gd name="connsiteX154" fmla="*/ 976187 w 997145"/>
                <a:gd name="connsiteY154" fmla="*/ 242181 h 384763"/>
                <a:gd name="connsiteX155" fmla="*/ 981014 w 997145"/>
                <a:gd name="connsiteY155" fmla="*/ 236846 h 384763"/>
                <a:gd name="connsiteX156" fmla="*/ 979363 w 997145"/>
                <a:gd name="connsiteY156" fmla="*/ 236337 h 384763"/>
                <a:gd name="connsiteX157" fmla="*/ 971106 w 997145"/>
                <a:gd name="connsiteY157" fmla="*/ 227319 h 384763"/>
                <a:gd name="connsiteX158" fmla="*/ 971360 w 997145"/>
                <a:gd name="connsiteY158" fmla="*/ 219316 h 384763"/>
                <a:gd name="connsiteX159" fmla="*/ 969709 w 997145"/>
                <a:gd name="connsiteY159" fmla="*/ 203692 h 384763"/>
                <a:gd name="connsiteX160" fmla="*/ 964755 w 997145"/>
                <a:gd name="connsiteY160" fmla="*/ 198230 h 384763"/>
                <a:gd name="connsiteX161" fmla="*/ 958531 w 997145"/>
                <a:gd name="connsiteY161" fmla="*/ 188068 h 384763"/>
                <a:gd name="connsiteX162" fmla="*/ 956498 w 997145"/>
                <a:gd name="connsiteY162" fmla="*/ 181971 h 384763"/>
                <a:gd name="connsiteX163" fmla="*/ 956498 w 997145"/>
                <a:gd name="connsiteY163" fmla="*/ 181971 h 384763"/>
                <a:gd name="connsiteX164" fmla="*/ 957896 w 997145"/>
                <a:gd name="connsiteY164" fmla="*/ 168633 h 384763"/>
                <a:gd name="connsiteX165" fmla="*/ 966660 w 997145"/>
                <a:gd name="connsiteY165" fmla="*/ 166982 h 384763"/>
                <a:gd name="connsiteX166" fmla="*/ 973139 w 997145"/>
                <a:gd name="connsiteY166" fmla="*/ 165076 h 384763"/>
                <a:gd name="connsiteX167" fmla="*/ 978601 w 997145"/>
                <a:gd name="connsiteY167" fmla="*/ 154279 h 384763"/>
                <a:gd name="connsiteX168" fmla="*/ 983428 w 997145"/>
                <a:gd name="connsiteY168" fmla="*/ 145642 h 384763"/>
                <a:gd name="connsiteX169" fmla="*/ 986857 w 997145"/>
                <a:gd name="connsiteY169" fmla="*/ 144879 h 384763"/>
                <a:gd name="connsiteX170" fmla="*/ 986222 w 997145"/>
                <a:gd name="connsiteY170" fmla="*/ 141577 h 384763"/>
                <a:gd name="connsiteX171" fmla="*/ 984443 w 997145"/>
                <a:gd name="connsiteY171" fmla="*/ 137512 h 384763"/>
                <a:gd name="connsiteX172" fmla="*/ 980887 w 997145"/>
                <a:gd name="connsiteY172" fmla="*/ 135352 h 384763"/>
                <a:gd name="connsiteX173" fmla="*/ 969327 w 997145"/>
                <a:gd name="connsiteY173" fmla="*/ 133320 h 384763"/>
                <a:gd name="connsiteX174" fmla="*/ 942780 w 997145"/>
                <a:gd name="connsiteY174" fmla="*/ 124936 h 384763"/>
                <a:gd name="connsiteX175" fmla="*/ 935158 w 997145"/>
                <a:gd name="connsiteY175" fmla="*/ 112234 h 384763"/>
                <a:gd name="connsiteX176" fmla="*/ 935412 w 997145"/>
                <a:gd name="connsiteY176" fmla="*/ 106645 h 384763"/>
                <a:gd name="connsiteX177" fmla="*/ 935539 w 997145"/>
                <a:gd name="connsiteY177" fmla="*/ 93053 h 384763"/>
                <a:gd name="connsiteX178" fmla="*/ 935793 w 997145"/>
                <a:gd name="connsiteY178" fmla="*/ 80351 h 384763"/>
                <a:gd name="connsiteX179" fmla="*/ 933126 w 997145"/>
                <a:gd name="connsiteY179" fmla="*/ 69300 h 384763"/>
                <a:gd name="connsiteX180" fmla="*/ 923853 w 997145"/>
                <a:gd name="connsiteY180" fmla="*/ 58375 h 384763"/>
                <a:gd name="connsiteX181" fmla="*/ 911531 w 997145"/>
                <a:gd name="connsiteY181" fmla="*/ 47578 h 384763"/>
                <a:gd name="connsiteX182" fmla="*/ 901496 w 997145"/>
                <a:gd name="connsiteY182" fmla="*/ 38813 h 384763"/>
                <a:gd name="connsiteX183" fmla="*/ 893494 w 997145"/>
                <a:gd name="connsiteY183" fmla="*/ 34114 h 384763"/>
                <a:gd name="connsiteX184" fmla="*/ 882443 w 997145"/>
                <a:gd name="connsiteY184" fmla="*/ 34495 h 384763"/>
                <a:gd name="connsiteX185" fmla="*/ 876472 w 997145"/>
                <a:gd name="connsiteY185" fmla="*/ 37670 h 384763"/>
                <a:gd name="connsiteX186" fmla="*/ 861865 w 997145"/>
                <a:gd name="connsiteY186" fmla="*/ 39195 h 384763"/>
                <a:gd name="connsiteX187" fmla="*/ 846749 w 997145"/>
                <a:gd name="connsiteY187" fmla="*/ 38305 h 384763"/>
                <a:gd name="connsiteX188" fmla="*/ 833411 w 997145"/>
                <a:gd name="connsiteY188" fmla="*/ 39576 h 384763"/>
                <a:gd name="connsiteX189" fmla="*/ 817025 w 997145"/>
                <a:gd name="connsiteY189" fmla="*/ 36654 h 384763"/>
                <a:gd name="connsiteX190" fmla="*/ 816135 w 997145"/>
                <a:gd name="connsiteY190" fmla="*/ 37416 h 384763"/>
                <a:gd name="connsiteX191" fmla="*/ 806355 w 997145"/>
                <a:gd name="connsiteY191" fmla="*/ 46562 h 384763"/>
                <a:gd name="connsiteX192" fmla="*/ 787555 w 997145"/>
                <a:gd name="connsiteY192" fmla="*/ 54565 h 384763"/>
                <a:gd name="connsiteX193" fmla="*/ 770152 w 997145"/>
                <a:gd name="connsiteY193" fmla="*/ 64091 h 384763"/>
                <a:gd name="connsiteX194" fmla="*/ 754528 w 997145"/>
                <a:gd name="connsiteY194" fmla="*/ 69935 h 384763"/>
                <a:gd name="connsiteX195" fmla="*/ 739540 w 997145"/>
                <a:gd name="connsiteY195" fmla="*/ 68410 h 384763"/>
                <a:gd name="connsiteX196" fmla="*/ 717056 w 997145"/>
                <a:gd name="connsiteY196" fmla="*/ 63329 h 384763"/>
                <a:gd name="connsiteX197" fmla="*/ 700161 w 997145"/>
                <a:gd name="connsiteY197" fmla="*/ 59646 h 38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997145" h="384763">
                  <a:moveTo>
                    <a:pt x="700670" y="59519"/>
                  </a:moveTo>
                  <a:cubicBezTo>
                    <a:pt x="694319" y="59519"/>
                    <a:pt x="685045" y="61424"/>
                    <a:pt x="673741" y="65616"/>
                  </a:cubicBezTo>
                  <a:cubicBezTo>
                    <a:pt x="662435" y="69681"/>
                    <a:pt x="662435" y="69300"/>
                    <a:pt x="653798" y="69300"/>
                  </a:cubicBezTo>
                  <a:cubicBezTo>
                    <a:pt x="645160" y="69300"/>
                    <a:pt x="643000" y="68918"/>
                    <a:pt x="635633" y="64981"/>
                  </a:cubicBezTo>
                  <a:cubicBezTo>
                    <a:pt x="628266" y="61043"/>
                    <a:pt x="626487" y="62440"/>
                    <a:pt x="618484" y="59773"/>
                  </a:cubicBezTo>
                  <a:cubicBezTo>
                    <a:pt x="610482" y="57105"/>
                    <a:pt x="608450" y="58883"/>
                    <a:pt x="597017" y="58502"/>
                  </a:cubicBezTo>
                  <a:cubicBezTo>
                    <a:pt x="585585" y="57994"/>
                    <a:pt x="586855" y="55200"/>
                    <a:pt x="581901" y="51262"/>
                  </a:cubicBezTo>
                  <a:cubicBezTo>
                    <a:pt x="576948" y="47324"/>
                    <a:pt x="574915" y="43895"/>
                    <a:pt x="570215" y="43005"/>
                  </a:cubicBezTo>
                  <a:cubicBezTo>
                    <a:pt x="565388" y="42116"/>
                    <a:pt x="565261" y="46689"/>
                    <a:pt x="554337" y="48467"/>
                  </a:cubicBezTo>
                  <a:cubicBezTo>
                    <a:pt x="543540" y="50246"/>
                    <a:pt x="547224" y="47578"/>
                    <a:pt x="542778" y="44149"/>
                  </a:cubicBezTo>
                  <a:cubicBezTo>
                    <a:pt x="538459" y="40719"/>
                    <a:pt x="536553" y="33987"/>
                    <a:pt x="533505" y="27889"/>
                  </a:cubicBezTo>
                  <a:cubicBezTo>
                    <a:pt x="530456" y="21792"/>
                    <a:pt x="524105" y="18490"/>
                    <a:pt x="518261" y="21411"/>
                  </a:cubicBezTo>
                  <a:cubicBezTo>
                    <a:pt x="512419" y="24460"/>
                    <a:pt x="507465" y="23571"/>
                    <a:pt x="499335" y="23316"/>
                  </a:cubicBezTo>
                  <a:cubicBezTo>
                    <a:pt x="491332" y="23062"/>
                    <a:pt x="491587" y="18998"/>
                    <a:pt x="485235" y="14171"/>
                  </a:cubicBezTo>
                  <a:cubicBezTo>
                    <a:pt x="479011" y="9344"/>
                    <a:pt x="485235" y="3119"/>
                    <a:pt x="480408" y="960"/>
                  </a:cubicBezTo>
                  <a:cubicBezTo>
                    <a:pt x="475581" y="-1199"/>
                    <a:pt x="472152" y="579"/>
                    <a:pt x="466944" y="3374"/>
                  </a:cubicBezTo>
                  <a:cubicBezTo>
                    <a:pt x="461736" y="6168"/>
                    <a:pt x="444588" y="5787"/>
                    <a:pt x="436331" y="5787"/>
                  </a:cubicBezTo>
                  <a:cubicBezTo>
                    <a:pt x="428074" y="5787"/>
                    <a:pt x="420961" y="5787"/>
                    <a:pt x="411180" y="4898"/>
                  </a:cubicBezTo>
                  <a:cubicBezTo>
                    <a:pt x="401399" y="4009"/>
                    <a:pt x="393650" y="1849"/>
                    <a:pt x="382726" y="2230"/>
                  </a:cubicBezTo>
                  <a:cubicBezTo>
                    <a:pt x="371929" y="2611"/>
                    <a:pt x="372818" y="6549"/>
                    <a:pt x="359100" y="9598"/>
                  </a:cubicBezTo>
                  <a:cubicBezTo>
                    <a:pt x="345508" y="12646"/>
                    <a:pt x="344365" y="11757"/>
                    <a:pt x="335854" y="16711"/>
                  </a:cubicBezTo>
                  <a:cubicBezTo>
                    <a:pt x="327343" y="21665"/>
                    <a:pt x="323278" y="23443"/>
                    <a:pt x="315022" y="27762"/>
                  </a:cubicBezTo>
                  <a:cubicBezTo>
                    <a:pt x="306765" y="32081"/>
                    <a:pt x="290633" y="41481"/>
                    <a:pt x="286314" y="45165"/>
                  </a:cubicBezTo>
                  <a:cubicBezTo>
                    <a:pt x="281995" y="48848"/>
                    <a:pt x="275009" y="55581"/>
                    <a:pt x="263577" y="60535"/>
                  </a:cubicBezTo>
                  <a:cubicBezTo>
                    <a:pt x="252144" y="65489"/>
                    <a:pt x="251637" y="60535"/>
                    <a:pt x="243888" y="57994"/>
                  </a:cubicBezTo>
                  <a:cubicBezTo>
                    <a:pt x="236012" y="55327"/>
                    <a:pt x="231566" y="54057"/>
                    <a:pt x="225850" y="53167"/>
                  </a:cubicBezTo>
                  <a:cubicBezTo>
                    <a:pt x="220134" y="52278"/>
                    <a:pt x="218483" y="53548"/>
                    <a:pt x="208956" y="54692"/>
                  </a:cubicBezTo>
                  <a:cubicBezTo>
                    <a:pt x="199429" y="55835"/>
                    <a:pt x="195491" y="54692"/>
                    <a:pt x="187743" y="53802"/>
                  </a:cubicBezTo>
                  <a:cubicBezTo>
                    <a:pt x="179994" y="52913"/>
                    <a:pt x="173008" y="50373"/>
                    <a:pt x="166021" y="50373"/>
                  </a:cubicBezTo>
                  <a:cubicBezTo>
                    <a:pt x="159035" y="50373"/>
                    <a:pt x="160559" y="53675"/>
                    <a:pt x="159924" y="57740"/>
                  </a:cubicBezTo>
                  <a:cubicBezTo>
                    <a:pt x="159289" y="61805"/>
                    <a:pt x="161449" y="61043"/>
                    <a:pt x="162338" y="64727"/>
                  </a:cubicBezTo>
                  <a:cubicBezTo>
                    <a:pt x="163227" y="68410"/>
                    <a:pt x="162719" y="69554"/>
                    <a:pt x="164497" y="73364"/>
                  </a:cubicBezTo>
                  <a:cubicBezTo>
                    <a:pt x="166276" y="77302"/>
                    <a:pt x="174024" y="78826"/>
                    <a:pt x="182281" y="80351"/>
                  </a:cubicBezTo>
                  <a:cubicBezTo>
                    <a:pt x="190538" y="81875"/>
                    <a:pt x="193332" y="81494"/>
                    <a:pt x="192697" y="84034"/>
                  </a:cubicBezTo>
                  <a:cubicBezTo>
                    <a:pt x="192062" y="86575"/>
                    <a:pt x="185710" y="86194"/>
                    <a:pt x="178597" y="86829"/>
                  </a:cubicBezTo>
                  <a:cubicBezTo>
                    <a:pt x="171484" y="87464"/>
                    <a:pt x="170340" y="88099"/>
                    <a:pt x="163608" y="88353"/>
                  </a:cubicBezTo>
                  <a:cubicBezTo>
                    <a:pt x="156876" y="88607"/>
                    <a:pt x="153827" y="89878"/>
                    <a:pt x="150651" y="90259"/>
                  </a:cubicBezTo>
                  <a:cubicBezTo>
                    <a:pt x="147349" y="90640"/>
                    <a:pt x="144554" y="96737"/>
                    <a:pt x="148873" y="98769"/>
                  </a:cubicBezTo>
                  <a:cubicBezTo>
                    <a:pt x="153192" y="100675"/>
                    <a:pt x="155606" y="100040"/>
                    <a:pt x="158019" y="102453"/>
                  </a:cubicBezTo>
                  <a:cubicBezTo>
                    <a:pt x="160432" y="104867"/>
                    <a:pt x="156495" y="105248"/>
                    <a:pt x="151668" y="107661"/>
                  </a:cubicBezTo>
                  <a:cubicBezTo>
                    <a:pt x="146841" y="110075"/>
                    <a:pt x="141252" y="107407"/>
                    <a:pt x="134773" y="105756"/>
                  </a:cubicBezTo>
                  <a:cubicBezTo>
                    <a:pt x="128295" y="103977"/>
                    <a:pt x="127025" y="105248"/>
                    <a:pt x="118260" y="106010"/>
                  </a:cubicBezTo>
                  <a:cubicBezTo>
                    <a:pt x="109622" y="106645"/>
                    <a:pt x="109749" y="106010"/>
                    <a:pt x="101112" y="105756"/>
                  </a:cubicBezTo>
                  <a:cubicBezTo>
                    <a:pt x="92474" y="105502"/>
                    <a:pt x="96793" y="102453"/>
                    <a:pt x="93998" y="98769"/>
                  </a:cubicBezTo>
                  <a:cubicBezTo>
                    <a:pt x="91204" y="95086"/>
                    <a:pt x="87520" y="97245"/>
                    <a:pt x="88409" y="100548"/>
                  </a:cubicBezTo>
                  <a:cubicBezTo>
                    <a:pt x="89299" y="103723"/>
                    <a:pt x="90187" y="104612"/>
                    <a:pt x="86377" y="106899"/>
                  </a:cubicBezTo>
                  <a:cubicBezTo>
                    <a:pt x="82566" y="109185"/>
                    <a:pt x="80915" y="109058"/>
                    <a:pt x="75580" y="110837"/>
                  </a:cubicBezTo>
                  <a:cubicBezTo>
                    <a:pt x="70118" y="112615"/>
                    <a:pt x="68212" y="109821"/>
                    <a:pt x="63258" y="106264"/>
                  </a:cubicBezTo>
                  <a:cubicBezTo>
                    <a:pt x="58304" y="102834"/>
                    <a:pt x="55891" y="102961"/>
                    <a:pt x="52588" y="102961"/>
                  </a:cubicBezTo>
                  <a:cubicBezTo>
                    <a:pt x="49285" y="102961"/>
                    <a:pt x="39759" y="108423"/>
                    <a:pt x="34424" y="110583"/>
                  </a:cubicBezTo>
                  <a:cubicBezTo>
                    <a:pt x="28962" y="112742"/>
                    <a:pt x="22229" y="117315"/>
                    <a:pt x="18546" y="119474"/>
                  </a:cubicBezTo>
                  <a:cubicBezTo>
                    <a:pt x="14862" y="121634"/>
                    <a:pt x="6859" y="129636"/>
                    <a:pt x="3811" y="133320"/>
                  </a:cubicBezTo>
                  <a:cubicBezTo>
                    <a:pt x="762" y="137004"/>
                    <a:pt x="1270" y="139417"/>
                    <a:pt x="1016" y="146785"/>
                  </a:cubicBezTo>
                  <a:cubicBezTo>
                    <a:pt x="762" y="154152"/>
                    <a:pt x="0" y="155295"/>
                    <a:pt x="0" y="159360"/>
                  </a:cubicBezTo>
                  <a:cubicBezTo>
                    <a:pt x="0" y="163425"/>
                    <a:pt x="3302" y="160885"/>
                    <a:pt x="9527" y="159995"/>
                  </a:cubicBezTo>
                  <a:cubicBezTo>
                    <a:pt x="15878" y="159106"/>
                    <a:pt x="20832" y="157328"/>
                    <a:pt x="26040" y="156947"/>
                  </a:cubicBezTo>
                  <a:cubicBezTo>
                    <a:pt x="31248" y="156566"/>
                    <a:pt x="38996" y="157836"/>
                    <a:pt x="40775" y="160631"/>
                  </a:cubicBezTo>
                  <a:cubicBezTo>
                    <a:pt x="42553" y="163425"/>
                    <a:pt x="37726" y="164949"/>
                    <a:pt x="33788" y="168252"/>
                  </a:cubicBezTo>
                  <a:cubicBezTo>
                    <a:pt x="29851" y="171555"/>
                    <a:pt x="28200" y="172825"/>
                    <a:pt x="28835" y="176255"/>
                  </a:cubicBezTo>
                  <a:cubicBezTo>
                    <a:pt x="29470" y="179684"/>
                    <a:pt x="31883" y="178795"/>
                    <a:pt x="33788" y="184511"/>
                  </a:cubicBezTo>
                  <a:cubicBezTo>
                    <a:pt x="35694" y="190227"/>
                    <a:pt x="34805" y="191879"/>
                    <a:pt x="38615" y="194038"/>
                  </a:cubicBezTo>
                  <a:cubicBezTo>
                    <a:pt x="42299" y="196197"/>
                    <a:pt x="47126" y="195816"/>
                    <a:pt x="48142" y="199500"/>
                  </a:cubicBezTo>
                  <a:cubicBezTo>
                    <a:pt x="49285" y="203184"/>
                    <a:pt x="46364" y="202930"/>
                    <a:pt x="42299" y="205089"/>
                  </a:cubicBezTo>
                  <a:cubicBezTo>
                    <a:pt x="38234" y="207249"/>
                    <a:pt x="34043" y="209408"/>
                    <a:pt x="33788" y="213346"/>
                  </a:cubicBezTo>
                  <a:cubicBezTo>
                    <a:pt x="33534" y="217284"/>
                    <a:pt x="40140" y="221730"/>
                    <a:pt x="42172" y="222746"/>
                  </a:cubicBezTo>
                  <a:cubicBezTo>
                    <a:pt x="44078" y="223889"/>
                    <a:pt x="45856" y="225794"/>
                    <a:pt x="46110" y="230367"/>
                  </a:cubicBezTo>
                  <a:cubicBezTo>
                    <a:pt x="46364" y="234940"/>
                    <a:pt x="37218" y="232273"/>
                    <a:pt x="32899" y="231383"/>
                  </a:cubicBezTo>
                  <a:cubicBezTo>
                    <a:pt x="28581" y="230494"/>
                    <a:pt x="26802" y="228589"/>
                    <a:pt x="23499" y="225540"/>
                  </a:cubicBezTo>
                  <a:cubicBezTo>
                    <a:pt x="20197" y="222492"/>
                    <a:pt x="15497" y="219443"/>
                    <a:pt x="15497" y="223762"/>
                  </a:cubicBezTo>
                  <a:cubicBezTo>
                    <a:pt x="15497" y="228081"/>
                    <a:pt x="15243" y="231510"/>
                    <a:pt x="13084" y="234178"/>
                  </a:cubicBezTo>
                  <a:cubicBezTo>
                    <a:pt x="10924" y="236718"/>
                    <a:pt x="7240" y="235702"/>
                    <a:pt x="7621" y="238497"/>
                  </a:cubicBezTo>
                  <a:cubicBezTo>
                    <a:pt x="8002" y="241291"/>
                    <a:pt x="12575" y="240910"/>
                    <a:pt x="18037" y="241926"/>
                  </a:cubicBezTo>
                  <a:cubicBezTo>
                    <a:pt x="23499" y="243070"/>
                    <a:pt x="29088" y="241037"/>
                    <a:pt x="33662" y="242181"/>
                  </a:cubicBezTo>
                  <a:cubicBezTo>
                    <a:pt x="38234" y="243324"/>
                    <a:pt x="34678" y="248278"/>
                    <a:pt x="42299" y="253232"/>
                  </a:cubicBezTo>
                  <a:cubicBezTo>
                    <a:pt x="49921" y="258186"/>
                    <a:pt x="56653" y="258059"/>
                    <a:pt x="58812" y="259329"/>
                  </a:cubicBezTo>
                  <a:cubicBezTo>
                    <a:pt x="60972" y="260599"/>
                    <a:pt x="58812" y="268856"/>
                    <a:pt x="56653" y="271269"/>
                  </a:cubicBezTo>
                  <a:cubicBezTo>
                    <a:pt x="54493" y="273683"/>
                    <a:pt x="49666" y="273048"/>
                    <a:pt x="48015" y="275842"/>
                  </a:cubicBezTo>
                  <a:cubicBezTo>
                    <a:pt x="46237" y="278637"/>
                    <a:pt x="49540" y="278002"/>
                    <a:pt x="52969" y="280161"/>
                  </a:cubicBezTo>
                  <a:cubicBezTo>
                    <a:pt x="56399" y="282320"/>
                    <a:pt x="55764" y="285750"/>
                    <a:pt x="55764" y="289053"/>
                  </a:cubicBezTo>
                  <a:cubicBezTo>
                    <a:pt x="55764" y="292355"/>
                    <a:pt x="56653" y="292736"/>
                    <a:pt x="59193" y="296039"/>
                  </a:cubicBezTo>
                  <a:cubicBezTo>
                    <a:pt x="61734" y="299342"/>
                    <a:pt x="65291" y="297309"/>
                    <a:pt x="72023" y="297309"/>
                  </a:cubicBezTo>
                  <a:cubicBezTo>
                    <a:pt x="78755" y="297309"/>
                    <a:pt x="75071" y="298834"/>
                    <a:pt x="75452" y="303152"/>
                  </a:cubicBezTo>
                  <a:cubicBezTo>
                    <a:pt x="75834" y="307471"/>
                    <a:pt x="73674" y="306582"/>
                    <a:pt x="71515" y="308107"/>
                  </a:cubicBezTo>
                  <a:cubicBezTo>
                    <a:pt x="69356" y="309631"/>
                    <a:pt x="63894" y="308107"/>
                    <a:pt x="59574" y="310012"/>
                  </a:cubicBezTo>
                  <a:cubicBezTo>
                    <a:pt x="55256" y="311917"/>
                    <a:pt x="57796" y="316744"/>
                    <a:pt x="59574" y="318269"/>
                  </a:cubicBezTo>
                  <a:cubicBezTo>
                    <a:pt x="61353" y="319793"/>
                    <a:pt x="74564" y="318269"/>
                    <a:pt x="81296" y="317379"/>
                  </a:cubicBezTo>
                  <a:cubicBezTo>
                    <a:pt x="88028" y="316490"/>
                    <a:pt x="88918" y="314966"/>
                    <a:pt x="97047" y="314839"/>
                  </a:cubicBezTo>
                  <a:cubicBezTo>
                    <a:pt x="105177" y="314839"/>
                    <a:pt x="107209" y="314458"/>
                    <a:pt x="108479" y="317252"/>
                  </a:cubicBezTo>
                  <a:cubicBezTo>
                    <a:pt x="109749" y="320047"/>
                    <a:pt x="103017" y="325255"/>
                    <a:pt x="100476" y="329193"/>
                  </a:cubicBezTo>
                  <a:cubicBezTo>
                    <a:pt x="97936" y="333130"/>
                    <a:pt x="102636" y="335671"/>
                    <a:pt x="105685" y="335671"/>
                  </a:cubicBezTo>
                  <a:cubicBezTo>
                    <a:pt x="108733" y="335671"/>
                    <a:pt x="112417" y="330717"/>
                    <a:pt x="116482" y="327160"/>
                  </a:cubicBezTo>
                  <a:cubicBezTo>
                    <a:pt x="120547" y="323731"/>
                    <a:pt x="129057" y="326779"/>
                    <a:pt x="130327" y="331098"/>
                  </a:cubicBezTo>
                  <a:cubicBezTo>
                    <a:pt x="131598" y="335417"/>
                    <a:pt x="134646" y="336941"/>
                    <a:pt x="139854" y="338974"/>
                  </a:cubicBezTo>
                  <a:cubicBezTo>
                    <a:pt x="145062" y="340879"/>
                    <a:pt x="149381" y="335036"/>
                    <a:pt x="152811" y="337449"/>
                  </a:cubicBezTo>
                  <a:cubicBezTo>
                    <a:pt x="156241" y="339863"/>
                    <a:pt x="158019" y="347611"/>
                    <a:pt x="159289" y="351803"/>
                  </a:cubicBezTo>
                  <a:cubicBezTo>
                    <a:pt x="160559" y="355995"/>
                    <a:pt x="167800" y="360441"/>
                    <a:pt x="173008" y="363108"/>
                  </a:cubicBezTo>
                  <a:cubicBezTo>
                    <a:pt x="178216" y="365649"/>
                    <a:pt x="192062" y="367935"/>
                    <a:pt x="202096" y="365522"/>
                  </a:cubicBezTo>
                  <a:cubicBezTo>
                    <a:pt x="212004" y="363108"/>
                    <a:pt x="209210" y="361203"/>
                    <a:pt x="218737" y="361457"/>
                  </a:cubicBezTo>
                  <a:cubicBezTo>
                    <a:pt x="228264" y="361711"/>
                    <a:pt x="226994" y="367935"/>
                    <a:pt x="231312" y="360568"/>
                  </a:cubicBezTo>
                  <a:cubicBezTo>
                    <a:pt x="235631" y="353200"/>
                    <a:pt x="235377" y="350787"/>
                    <a:pt x="235631" y="344309"/>
                  </a:cubicBezTo>
                  <a:cubicBezTo>
                    <a:pt x="235885" y="337830"/>
                    <a:pt x="234742" y="329574"/>
                    <a:pt x="240585" y="326525"/>
                  </a:cubicBezTo>
                  <a:cubicBezTo>
                    <a:pt x="246428" y="323477"/>
                    <a:pt x="256845" y="325890"/>
                    <a:pt x="266625" y="326525"/>
                  </a:cubicBezTo>
                  <a:cubicBezTo>
                    <a:pt x="276406" y="327160"/>
                    <a:pt x="291776" y="336306"/>
                    <a:pt x="298763" y="342149"/>
                  </a:cubicBezTo>
                  <a:cubicBezTo>
                    <a:pt x="305749" y="347992"/>
                    <a:pt x="331154" y="364125"/>
                    <a:pt x="336616" y="368062"/>
                  </a:cubicBezTo>
                  <a:cubicBezTo>
                    <a:pt x="341951" y="372000"/>
                    <a:pt x="347286" y="374160"/>
                    <a:pt x="356178" y="373270"/>
                  </a:cubicBezTo>
                  <a:cubicBezTo>
                    <a:pt x="365070" y="372381"/>
                    <a:pt x="373453" y="373906"/>
                    <a:pt x="386918" y="371746"/>
                  </a:cubicBezTo>
                  <a:cubicBezTo>
                    <a:pt x="400383" y="369587"/>
                    <a:pt x="399112" y="371238"/>
                    <a:pt x="410799" y="367173"/>
                  </a:cubicBezTo>
                  <a:cubicBezTo>
                    <a:pt x="422485" y="363108"/>
                    <a:pt x="420326" y="364379"/>
                    <a:pt x="426677" y="352565"/>
                  </a:cubicBezTo>
                  <a:cubicBezTo>
                    <a:pt x="432901" y="340879"/>
                    <a:pt x="453352" y="333257"/>
                    <a:pt x="461609" y="332622"/>
                  </a:cubicBezTo>
                  <a:cubicBezTo>
                    <a:pt x="469865" y="331987"/>
                    <a:pt x="469611" y="334401"/>
                    <a:pt x="476598" y="338847"/>
                  </a:cubicBezTo>
                  <a:cubicBezTo>
                    <a:pt x="483584" y="343419"/>
                    <a:pt x="489554" y="345960"/>
                    <a:pt x="494127" y="343674"/>
                  </a:cubicBezTo>
                  <a:cubicBezTo>
                    <a:pt x="498700" y="341260"/>
                    <a:pt x="511275" y="335417"/>
                    <a:pt x="514959" y="330082"/>
                  </a:cubicBezTo>
                  <a:cubicBezTo>
                    <a:pt x="518643" y="324620"/>
                    <a:pt x="531473" y="325128"/>
                    <a:pt x="533632" y="330463"/>
                  </a:cubicBezTo>
                  <a:cubicBezTo>
                    <a:pt x="535791" y="335925"/>
                    <a:pt x="532743" y="341514"/>
                    <a:pt x="528678" y="346976"/>
                  </a:cubicBezTo>
                  <a:cubicBezTo>
                    <a:pt x="524613" y="352438"/>
                    <a:pt x="520675" y="358027"/>
                    <a:pt x="519405" y="361076"/>
                  </a:cubicBezTo>
                  <a:cubicBezTo>
                    <a:pt x="518135" y="364125"/>
                    <a:pt x="520675" y="364760"/>
                    <a:pt x="522200" y="369333"/>
                  </a:cubicBezTo>
                  <a:cubicBezTo>
                    <a:pt x="523597" y="373651"/>
                    <a:pt x="524232" y="376954"/>
                    <a:pt x="523216" y="383813"/>
                  </a:cubicBezTo>
                  <a:cubicBezTo>
                    <a:pt x="525629" y="384703"/>
                    <a:pt x="527662" y="385084"/>
                    <a:pt x="529694" y="384449"/>
                  </a:cubicBezTo>
                  <a:cubicBezTo>
                    <a:pt x="532615" y="383432"/>
                    <a:pt x="538586" y="378478"/>
                    <a:pt x="543921" y="373016"/>
                  </a:cubicBezTo>
                  <a:cubicBezTo>
                    <a:pt x="548494" y="368316"/>
                    <a:pt x="552305" y="363362"/>
                    <a:pt x="552940" y="360568"/>
                  </a:cubicBezTo>
                  <a:cubicBezTo>
                    <a:pt x="553448" y="358281"/>
                    <a:pt x="553448" y="355106"/>
                    <a:pt x="553448" y="351549"/>
                  </a:cubicBezTo>
                  <a:cubicBezTo>
                    <a:pt x="553448" y="343928"/>
                    <a:pt x="553448" y="335671"/>
                    <a:pt x="558656" y="330971"/>
                  </a:cubicBezTo>
                  <a:cubicBezTo>
                    <a:pt x="564245" y="326017"/>
                    <a:pt x="569834" y="328939"/>
                    <a:pt x="576439" y="332495"/>
                  </a:cubicBezTo>
                  <a:cubicBezTo>
                    <a:pt x="579869" y="334401"/>
                    <a:pt x="583807" y="336433"/>
                    <a:pt x="587745" y="337068"/>
                  </a:cubicBezTo>
                  <a:cubicBezTo>
                    <a:pt x="595112" y="338338"/>
                    <a:pt x="610355" y="331098"/>
                    <a:pt x="620390" y="326398"/>
                  </a:cubicBezTo>
                  <a:cubicBezTo>
                    <a:pt x="624201" y="324620"/>
                    <a:pt x="627249" y="323096"/>
                    <a:pt x="629155" y="322460"/>
                  </a:cubicBezTo>
                  <a:cubicBezTo>
                    <a:pt x="633473" y="320936"/>
                    <a:pt x="640587" y="319666"/>
                    <a:pt x="648971" y="320047"/>
                  </a:cubicBezTo>
                  <a:cubicBezTo>
                    <a:pt x="655195" y="320301"/>
                    <a:pt x="662054" y="321571"/>
                    <a:pt x="669294" y="324239"/>
                  </a:cubicBezTo>
                  <a:lnTo>
                    <a:pt x="671073" y="324874"/>
                  </a:lnTo>
                  <a:cubicBezTo>
                    <a:pt x="685681" y="330463"/>
                    <a:pt x="696605" y="334528"/>
                    <a:pt x="713372" y="330971"/>
                  </a:cubicBezTo>
                  <a:cubicBezTo>
                    <a:pt x="724169" y="328685"/>
                    <a:pt x="739158" y="322714"/>
                    <a:pt x="752496" y="317379"/>
                  </a:cubicBezTo>
                  <a:cubicBezTo>
                    <a:pt x="761642" y="313696"/>
                    <a:pt x="770025" y="310393"/>
                    <a:pt x="776123" y="308615"/>
                  </a:cubicBezTo>
                  <a:cubicBezTo>
                    <a:pt x="785268" y="305947"/>
                    <a:pt x="799495" y="305820"/>
                    <a:pt x="811690" y="305693"/>
                  </a:cubicBezTo>
                  <a:cubicBezTo>
                    <a:pt x="819946" y="305693"/>
                    <a:pt x="827314" y="305566"/>
                    <a:pt x="830998" y="304677"/>
                  </a:cubicBezTo>
                  <a:cubicBezTo>
                    <a:pt x="834935" y="303788"/>
                    <a:pt x="838365" y="302390"/>
                    <a:pt x="841540" y="301120"/>
                  </a:cubicBezTo>
                  <a:cubicBezTo>
                    <a:pt x="846367" y="299215"/>
                    <a:pt x="850686" y="297436"/>
                    <a:pt x="855767" y="297436"/>
                  </a:cubicBezTo>
                  <a:cubicBezTo>
                    <a:pt x="862500" y="297436"/>
                    <a:pt x="872281" y="300993"/>
                    <a:pt x="876091" y="302517"/>
                  </a:cubicBezTo>
                  <a:cubicBezTo>
                    <a:pt x="879648" y="298961"/>
                    <a:pt x="882570" y="296166"/>
                    <a:pt x="884348" y="295023"/>
                  </a:cubicBezTo>
                  <a:cubicBezTo>
                    <a:pt x="888540" y="292228"/>
                    <a:pt x="893748" y="290450"/>
                    <a:pt x="899210" y="289942"/>
                  </a:cubicBezTo>
                  <a:cubicBezTo>
                    <a:pt x="904545" y="289434"/>
                    <a:pt x="910134" y="289942"/>
                    <a:pt x="915088" y="291974"/>
                  </a:cubicBezTo>
                  <a:cubicBezTo>
                    <a:pt x="922455" y="294769"/>
                    <a:pt x="922964" y="294896"/>
                    <a:pt x="932363" y="295150"/>
                  </a:cubicBezTo>
                  <a:cubicBezTo>
                    <a:pt x="933761" y="295150"/>
                    <a:pt x="935285" y="295150"/>
                    <a:pt x="936809" y="295277"/>
                  </a:cubicBezTo>
                  <a:cubicBezTo>
                    <a:pt x="942780" y="295404"/>
                    <a:pt x="948114" y="295277"/>
                    <a:pt x="952434" y="295023"/>
                  </a:cubicBezTo>
                  <a:cubicBezTo>
                    <a:pt x="959038" y="294769"/>
                    <a:pt x="963612" y="294642"/>
                    <a:pt x="966406" y="296039"/>
                  </a:cubicBezTo>
                  <a:cubicBezTo>
                    <a:pt x="969074" y="297436"/>
                    <a:pt x="969963" y="300358"/>
                    <a:pt x="970852" y="303661"/>
                  </a:cubicBezTo>
                  <a:cubicBezTo>
                    <a:pt x="971741" y="306836"/>
                    <a:pt x="972757" y="310901"/>
                    <a:pt x="975806" y="311536"/>
                  </a:cubicBezTo>
                  <a:cubicBezTo>
                    <a:pt x="981522" y="312933"/>
                    <a:pt x="992955" y="307598"/>
                    <a:pt x="997146" y="305693"/>
                  </a:cubicBezTo>
                  <a:cubicBezTo>
                    <a:pt x="996511" y="304042"/>
                    <a:pt x="995622" y="302390"/>
                    <a:pt x="994479" y="300866"/>
                  </a:cubicBezTo>
                  <a:cubicBezTo>
                    <a:pt x="993081" y="298961"/>
                    <a:pt x="991303" y="298199"/>
                    <a:pt x="989779" y="297691"/>
                  </a:cubicBezTo>
                  <a:cubicBezTo>
                    <a:pt x="986095" y="296293"/>
                    <a:pt x="983173" y="295150"/>
                    <a:pt x="983046" y="288799"/>
                  </a:cubicBezTo>
                  <a:cubicBezTo>
                    <a:pt x="983046" y="286639"/>
                    <a:pt x="983046" y="284734"/>
                    <a:pt x="983046" y="283083"/>
                  </a:cubicBezTo>
                  <a:cubicBezTo>
                    <a:pt x="983173" y="279526"/>
                    <a:pt x="983301" y="276858"/>
                    <a:pt x="981395" y="273429"/>
                  </a:cubicBezTo>
                  <a:cubicBezTo>
                    <a:pt x="980379" y="271650"/>
                    <a:pt x="978092" y="270253"/>
                    <a:pt x="975933" y="268983"/>
                  </a:cubicBezTo>
                  <a:cubicBezTo>
                    <a:pt x="972122" y="266696"/>
                    <a:pt x="968438" y="264537"/>
                    <a:pt x="967676" y="259329"/>
                  </a:cubicBezTo>
                  <a:cubicBezTo>
                    <a:pt x="967041" y="254502"/>
                    <a:pt x="971995" y="247770"/>
                    <a:pt x="976187" y="242181"/>
                  </a:cubicBezTo>
                  <a:cubicBezTo>
                    <a:pt x="978601" y="239005"/>
                    <a:pt x="981395" y="237608"/>
                    <a:pt x="981014" y="236846"/>
                  </a:cubicBezTo>
                  <a:cubicBezTo>
                    <a:pt x="981014" y="236846"/>
                    <a:pt x="980252" y="236591"/>
                    <a:pt x="979363" y="236337"/>
                  </a:cubicBezTo>
                  <a:cubicBezTo>
                    <a:pt x="975806" y="235067"/>
                    <a:pt x="971741" y="233543"/>
                    <a:pt x="971106" y="227319"/>
                  </a:cubicBezTo>
                  <a:cubicBezTo>
                    <a:pt x="970852" y="224905"/>
                    <a:pt x="971106" y="222238"/>
                    <a:pt x="971360" y="219316"/>
                  </a:cubicBezTo>
                  <a:cubicBezTo>
                    <a:pt x="971868" y="214108"/>
                    <a:pt x="972376" y="208011"/>
                    <a:pt x="969709" y="203692"/>
                  </a:cubicBezTo>
                  <a:cubicBezTo>
                    <a:pt x="967930" y="200897"/>
                    <a:pt x="966279" y="199500"/>
                    <a:pt x="964755" y="198230"/>
                  </a:cubicBezTo>
                  <a:cubicBezTo>
                    <a:pt x="962087" y="195943"/>
                    <a:pt x="959928" y="194165"/>
                    <a:pt x="958531" y="188068"/>
                  </a:cubicBezTo>
                  <a:cubicBezTo>
                    <a:pt x="957896" y="185654"/>
                    <a:pt x="957133" y="183622"/>
                    <a:pt x="956498" y="181971"/>
                  </a:cubicBezTo>
                  <a:lnTo>
                    <a:pt x="956498" y="181971"/>
                  </a:lnTo>
                  <a:cubicBezTo>
                    <a:pt x="954466" y="176636"/>
                    <a:pt x="953196" y="173333"/>
                    <a:pt x="957896" y="168633"/>
                  </a:cubicBezTo>
                  <a:cubicBezTo>
                    <a:pt x="961452" y="165076"/>
                    <a:pt x="963865" y="165966"/>
                    <a:pt x="966660" y="166982"/>
                  </a:cubicBezTo>
                  <a:cubicBezTo>
                    <a:pt x="968057" y="167490"/>
                    <a:pt x="969836" y="168125"/>
                    <a:pt x="973139" y="165076"/>
                  </a:cubicBezTo>
                  <a:cubicBezTo>
                    <a:pt x="977203" y="161393"/>
                    <a:pt x="977965" y="157455"/>
                    <a:pt x="978601" y="154279"/>
                  </a:cubicBezTo>
                  <a:cubicBezTo>
                    <a:pt x="979363" y="150468"/>
                    <a:pt x="979871" y="147547"/>
                    <a:pt x="983428" y="145642"/>
                  </a:cubicBezTo>
                  <a:cubicBezTo>
                    <a:pt x="984443" y="145133"/>
                    <a:pt x="985587" y="144879"/>
                    <a:pt x="986857" y="144879"/>
                  </a:cubicBezTo>
                  <a:cubicBezTo>
                    <a:pt x="986857" y="143863"/>
                    <a:pt x="986603" y="142720"/>
                    <a:pt x="986222" y="141577"/>
                  </a:cubicBezTo>
                  <a:cubicBezTo>
                    <a:pt x="985714" y="139798"/>
                    <a:pt x="985078" y="138274"/>
                    <a:pt x="984443" y="137512"/>
                  </a:cubicBezTo>
                  <a:cubicBezTo>
                    <a:pt x="983681" y="136623"/>
                    <a:pt x="982666" y="135988"/>
                    <a:pt x="980887" y="135352"/>
                  </a:cubicBezTo>
                  <a:cubicBezTo>
                    <a:pt x="978601" y="134590"/>
                    <a:pt x="975044" y="133955"/>
                    <a:pt x="969327" y="133320"/>
                  </a:cubicBezTo>
                  <a:cubicBezTo>
                    <a:pt x="956752" y="131923"/>
                    <a:pt x="952306" y="129763"/>
                    <a:pt x="942780" y="124936"/>
                  </a:cubicBezTo>
                  <a:cubicBezTo>
                    <a:pt x="934142" y="120618"/>
                    <a:pt x="934523" y="117823"/>
                    <a:pt x="935158" y="112234"/>
                  </a:cubicBezTo>
                  <a:cubicBezTo>
                    <a:pt x="935412" y="110710"/>
                    <a:pt x="935539" y="108931"/>
                    <a:pt x="935412" y="106645"/>
                  </a:cubicBezTo>
                  <a:cubicBezTo>
                    <a:pt x="935031" y="101945"/>
                    <a:pt x="935412" y="97499"/>
                    <a:pt x="935539" y="93053"/>
                  </a:cubicBezTo>
                  <a:cubicBezTo>
                    <a:pt x="935793" y="88988"/>
                    <a:pt x="936047" y="84797"/>
                    <a:pt x="935793" y="80351"/>
                  </a:cubicBezTo>
                  <a:cubicBezTo>
                    <a:pt x="935666" y="76032"/>
                    <a:pt x="934904" y="72602"/>
                    <a:pt x="933126" y="69300"/>
                  </a:cubicBezTo>
                  <a:cubicBezTo>
                    <a:pt x="931347" y="65997"/>
                    <a:pt x="928426" y="62567"/>
                    <a:pt x="923853" y="58375"/>
                  </a:cubicBezTo>
                  <a:cubicBezTo>
                    <a:pt x="919026" y="54057"/>
                    <a:pt x="915088" y="50627"/>
                    <a:pt x="911531" y="47578"/>
                  </a:cubicBezTo>
                  <a:cubicBezTo>
                    <a:pt x="907848" y="44403"/>
                    <a:pt x="904545" y="41735"/>
                    <a:pt x="901496" y="38813"/>
                  </a:cubicBezTo>
                  <a:cubicBezTo>
                    <a:pt x="898956" y="36400"/>
                    <a:pt x="896415" y="34749"/>
                    <a:pt x="893494" y="34114"/>
                  </a:cubicBezTo>
                  <a:cubicBezTo>
                    <a:pt x="890445" y="33351"/>
                    <a:pt x="886761" y="33478"/>
                    <a:pt x="882443" y="34495"/>
                  </a:cubicBezTo>
                  <a:cubicBezTo>
                    <a:pt x="879267" y="35257"/>
                    <a:pt x="877743" y="36527"/>
                    <a:pt x="876472" y="37670"/>
                  </a:cubicBezTo>
                  <a:cubicBezTo>
                    <a:pt x="873169" y="40465"/>
                    <a:pt x="870883" y="42370"/>
                    <a:pt x="861865" y="39195"/>
                  </a:cubicBezTo>
                  <a:cubicBezTo>
                    <a:pt x="855259" y="36908"/>
                    <a:pt x="851702" y="37543"/>
                    <a:pt x="846749" y="38305"/>
                  </a:cubicBezTo>
                  <a:cubicBezTo>
                    <a:pt x="843319" y="38813"/>
                    <a:pt x="839254" y="39576"/>
                    <a:pt x="833411" y="39576"/>
                  </a:cubicBezTo>
                  <a:cubicBezTo>
                    <a:pt x="823757" y="39703"/>
                    <a:pt x="820327" y="38813"/>
                    <a:pt x="817025" y="36654"/>
                  </a:cubicBezTo>
                  <a:cubicBezTo>
                    <a:pt x="816770" y="36908"/>
                    <a:pt x="816517" y="37162"/>
                    <a:pt x="816135" y="37416"/>
                  </a:cubicBezTo>
                  <a:cubicBezTo>
                    <a:pt x="810038" y="42624"/>
                    <a:pt x="810293" y="42878"/>
                    <a:pt x="806355" y="46562"/>
                  </a:cubicBezTo>
                  <a:cubicBezTo>
                    <a:pt x="802417" y="50246"/>
                    <a:pt x="798352" y="52024"/>
                    <a:pt x="787555" y="54565"/>
                  </a:cubicBezTo>
                  <a:cubicBezTo>
                    <a:pt x="776758" y="57105"/>
                    <a:pt x="776758" y="60027"/>
                    <a:pt x="770152" y="64091"/>
                  </a:cubicBezTo>
                  <a:cubicBezTo>
                    <a:pt x="763674" y="68156"/>
                    <a:pt x="760625" y="68029"/>
                    <a:pt x="754528" y="69935"/>
                  </a:cubicBezTo>
                  <a:cubicBezTo>
                    <a:pt x="748432" y="71840"/>
                    <a:pt x="744747" y="68918"/>
                    <a:pt x="739540" y="68410"/>
                  </a:cubicBezTo>
                  <a:cubicBezTo>
                    <a:pt x="734331" y="68029"/>
                    <a:pt x="722137" y="65870"/>
                    <a:pt x="717056" y="63329"/>
                  </a:cubicBezTo>
                  <a:cubicBezTo>
                    <a:pt x="712102" y="60789"/>
                    <a:pt x="706386" y="59646"/>
                    <a:pt x="700161" y="59646"/>
                  </a:cubicBezTo>
                </a:path>
              </a:pathLst>
            </a:custGeom>
            <a:solidFill>
              <a:schemeClr val="bg2"/>
            </a:solidFill>
            <a:ln w="12700" cap="flat">
              <a:noFill/>
              <a:prstDash val="solid"/>
              <a:miter/>
            </a:ln>
          </p:spPr>
          <p:txBody>
            <a:bodyPr rtlCol="0" anchor="ctr"/>
            <a:lstStyle/>
            <a:p>
              <a:endParaRPr lang="en-GB"/>
            </a:p>
          </p:txBody>
        </p:sp>
        <p:sp>
          <p:nvSpPr>
            <p:cNvPr id="1534" name="Freeform: Shape 1533">
              <a:extLst>
                <a:ext uri="{FF2B5EF4-FFF2-40B4-BE49-F238E27FC236}">
                  <a16:creationId xmlns:a16="http://schemas.microsoft.com/office/drawing/2014/main" id="{A570D36B-7D0A-4BDB-63E8-627AB022CDA9}"/>
                </a:ext>
              </a:extLst>
            </p:cNvPr>
            <p:cNvSpPr/>
            <p:nvPr/>
          </p:nvSpPr>
          <p:spPr>
            <a:xfrm>
              <a:off x="7895424" y="1411396"/>
              <a:ext cx="754412" cy="538711"/>
            </a:xfrm>
            <a:custGeom>
              <a:avLst/>
              <a:gdLst>
                <a:gd name="connsiteX0" fmla="*/ 753524 w 754412"/>
                <a:gd name="connsiteY0" fmla="*/ 70056 h 538711"/>
                <a:gd name="connsiteX1" fmla="*/ 750984 w 754412"/>
                <a:gd name="connsiteY1" fmla="*/ 67770 h 538711"/>
                <a:gd name="connsiteX2" fmla="*/ 744633 w 754412"/>
                <a:gd name="connsiteY2" fmla="*/ 64467 h 538711"/>
                <a:gd name="connsiteX3" fmla="*/ 732565 w 754412"/>
                <a:gd name="connsiteY3" fmla="*/ 65102 h 538711"/>
                <a:gd name="connsiteX4" fmla="*/ 724054 w 754412"/>
                <a:gd name="connsiteY4" fmla="*/ 67135 h 538711"/>
                <a:gd name="connsiteX5" fmla="*/ 705381 w 754412"/>
                <a:gd name="connsiteY5" fmla="*/ 69040 h 538711"/>
                <a:gd name="connsiteX6" fmla="*/ 694838 w 754412"/>
                <a:gd name="connsiteY6" fmla="*/ 64086 h 538711"/>
                <a:gd name="connsiteX7" fmla="*/ 686963 w 754412"/>
                <a:gd name="connsiteY7" fmla="*/ 62054 h 538711"/>
                <a:gd name="connsiteX8" fmla="*/ 674133 w 754412"/>
                <a:gd name="connsiteY8" fmla="*/ 67516 h 538711"/>
                <a:gd name="connsiteX9" fmla="*/ 661177 w 754412"/>
                <a:gd name="connsiteY9" fmla="*/ 77424 h 538711"/>
                <a:gd name="connsiteX10" fmla="*/ 647585 w 754412"/>
                <a:gd name="connsiteY10" fmla="*/ 87078 h 538711"/>
                <a:gd name="connsiteX11" fmla="*/ 638186 w 754412"/>
                <a:gd name="connsiteY11" fmla="*/ 93556 h 538711"/>
                <a:gd name="connsiteX12" fmla="*/ 620910 w 754412"/>
                <a:gd name="connsiteY12" fmla="*/ 101686 h 538711"/>
                <a:gd name="connsiteX13" fmla="*/ 611129 w 754412"/>
                <a:gd name="connsiteY13" fmla="*/ 104861 h 538711"/>
                <a:gd name="connsiteX14" fmla="*/ 596521 w 754412"/>
                <a:gd name="connsiteY14" fmla="*/ 105877 h 538711"/>
                <a:gd name="connsiteX15" fmla="*/ 586994 w 754412"/>
                <a:gd name="connsiteY15" fmla="*/ 94953 h 538711"/>
                <a:gd name="connsiteX16" fmla="*/ 584581 w 754412"/>
                <a:gd name="connsiteY16" fmla="*/ 64213 h 538711"/>
                <a:gd name="connsiteX17" fmla="*/ 585851 w 754412"/>
                <a:gd name="connsiteY17" fmla="*/ 56211 h 538711"/>
                <a:gd name="connsiteX18" fmla="*/ 586613 w 754412"/>
                <a:gd name="connsiteY18" fmla="*/ 40714 h 538711"/>
                <a:gd name="connsiteX19" fmla="*/ 584581 w 754412"/>
                <a:gd name="connsiteY19" fmla="*/ 30170 h 538711"/>
                <a:gd name="connsiteX20" fmla="*/ 580643 w 754412"/>
                <a:gd name="connsiteY20" fmla="*/ 27376 h 538711"/>
                <a:gd name="connsiteX21" fmla="*/ 573529 w 754412"/>
                <a:gd name="connsiteY21" fmla="*/ 20390 h 538711"/>
                <a:gd name="connsiteX22" fmla="*/ 572894 w 754412"/>
                <a:gd name="connsiteY22" fmla="*/ 16579 h 538711"/>
                <a:gd name="connsiteX23" fmla="*/ 567940 w 754412"/>
                <a:gd name="connsiteY23" fmla="*/ 4893 h 538711"/>
                <a:gd name="connsiteX24" fmla="*/ 560192 w 754412"/>
                <a:gd name="connsiteY24" fmla="*/ 193 h 538711"/>
                <a:gd name="connsiteX25" fmla="*/ 551935 w 754412"/>
                <a:gd name="connsiteY25" fmla="*/ 1590 h 538711"/>
                <a:gd name="connsiteX26" fmla="*/ 542917 w 754412"/>
                <a:gd name="connsiteY26" fmla="*/ 8068 h 538711"/>
                <a:gd name="connsiteX27" fmla="*/ 533771 w 754412"/>
                <a:gd name="connsiteY27" fmla="*/ 18611 h 538711"/>
                <a:gd name="connsiteX28" fmla="*/ 526403 w 754412"/>
                <a:gd name="connsiteY28" fmla="*/ 25852 h 538711"/>
                <a:gd name="connsiteX29" fmla="*/ 522719 w 754412"/>
                <a:gd name="connsiteY29" fmla="*/ 32076 h 538711"/>
                <a:gd name="connsiteX30" fmla="*/ 524498 w 754412"/>
                <a:gd name="connsiteY30" fmla="*/ 44143 h 538711"/>
                <a:gd name="connsiteX31" fmla="*/ 519544 w 754412"/>
                <a:gd name="connsiteY31" fmla="*/ 53416 h 538711"/>
                <a:gd name="connsiteX32" fmla="*/ 505190 w 754412"/>
                <a:gd name="connsiteY32" fmla="*/ 54559 h 538711"/>
                <a:gd name="connsiteX33" fmla="*/ 497696 w 754412"/>
                <a:gd name="connsiteY33" fmla="*/ 53416 h 538711"/>
                <a:gd name="connsiteX34" fmla="*/ 487915 w 754412"/>
                <a:gd name="connsiteY34" fmla="*/ 54305 h 538711"/>
                <a:gd name="connsiteX35" fmla="*/ 482833 w 754412"/>
                <a:gd name="connsiteY35" fmla="*/ 61546 h 538711"/>
                <a:gd name="connsiteX36" fmla="*/ 477117 w 754412"/>
                <a:gd name="connsiteY36" fmla="*/ 75137 h 538711"/>
                <a:gd name="connsiteX37" fmla="*/ 466066 w 754412"/>
                <a:gd name="connsiteY37" fmla="*/ 80853 h 538711"/>
                <a:gd name="connsiteX38" fmla="*/ 455269 w 754412"/>
                <a:gd name="connsiteY38" fmla="*/ 76408 h 538711"/>
                <a:gd name="connsiteX39" fmla="*/ 448283 w 754412"/>
                <a:gd name="connsiteY39" fmla="*/ 72597 h 538711"/>
                <a:gd name="connsiteX40" fmla="*/ 442059 w 754412"/>
                <a:gd name="connsiteY40" fmla="*/ 72597 h 538711"/>
                <a:gd name="connsiteX41" fmla="*/ 433294 w 754412"/>
                <a:gd name="connsiteY41" fmla="*/ 75772 h 538711"/>
                <a:gd name="connsiteX42" fmla="*/ 420210 w 754412"/>
                <a:gd name="connsiteY42" fmla="*/ 82886 h 538711"/>
                <a:gd name="connsiteX43" fmla="*/ 402808 w 754412"/>
                <a:gd name="connsiteY43" fmla="*/ 91269 h 538711"/>
                <a:gd name="connsiteX44" fmla="*/ 387946 w 754412"/>
                <a:gd name="connsiteY44" fmla="*/ 85299 h 538711"/>
                <a:gd name="connsiteX45" fmla="*/ 387946 w 754412"/>
                <a:gd name="connsiteY45" fmla="*/ 85299 h 538711"/>
                <a:gd name="connsiteX46" fmla="*/ 384262 w 754412"/>
                <a:gd name="connsiteY46" fmla="*/ 81870 h 538711"/>
                <a:gd name="connsiteX47" fmla="*/ 372830 w 754412"/>
                <a:gd name="connsiteY47" fmla="*/ 79329 h 538711"/>
                <a:gd name="connsiteX48" fmla="*/ 358984 w 754412"/>
                <a:gd name="connsiteY48" fmla="*/ 78059 h 538711"/>
                <a:gd name="connsiteX49" fmla="*/ 345901 w 754412"/>
                <a:gd name="connsiteY49" fmla="*/ 69802 h 538711"/>
                <a:gd name="connsiteX50" fmla="*/ 343614 w 754412"/>
                <a:gd name="connsiteY50" fmla="*/ 68278 h 538711"/>
                <a:gd name="connsiteX51" fmla="*/ 325450 w 754412"/>
                <a:gd name="connsiteY51" fmla="*/ 67516 h 538711"/>
                <a:gd name="connsiteX52" fmla="*/ 307285 w 754412"/>
                <a:gd name="connsiteY52" fmla="*/ 67135 h 538711"/>
                <a:gd name="connsiteX53" fmla="*/ 289755 w 754412"/>
                <a:gd name="connsiteY53" fmla="*/ 62689 h 538711"/>
                <a:gd name="connsiteX54" fmla="*/ 281499 w 754412"/>
                <a:gd name="connsiteY54" fmla="*/ 60783 h 538711"/>
                <a:gd name="connsiteX55" fmla="*/ 275783 w 754412"/>
                <a:gd name="connsiteY55" fmla="*/ 65229 h 538711"/>
                <a:gd name="connsiteX56" fmla="*/ 271718 w 754412"/>
                <a:gd name="connsiteY56" fmla="*/ 69802 h 538711"/>
                <a:gd name="connsiteX57" fmla="*/ 253935 w 754412"/>
                <a:gd name="connsiteY57" fmla="*/ 75772 h 538711"/>
                <a:gd name="connsiteX58" fmla="*/ 248726 w 754412"/>
                <a:gd name="connsiteY58" fmla="*/ 75772 h 538711"/>
                <a:gd name="connsiteX59" fmla="*/ 236151 w 754412"/>
                <a:gd name="connsiteY59" fmla="*/ 77297 h 538711"/>
                <a:gd name="connsiteX60" fmla="*/ 231197 w 754412"/>
                <a:gd name="connsiteY60" fmla="*/ 81362 h 538711"/>
                <a:gd name="connsiteX61" fmla="*/ 229038 w 754412"/>
                <a:gd name="connsiteY61" fmla="*/ 89618 h 538711"/>
                <a:gd name="connsiteX62" fmla="*/ 225100 w 754412"/>
                <a:gd name="connsiteY62" fmla="*/ 101304 h 538711"/>
                <a:gd name="connsiteX63" fmla="*/ 221416 w 754412"/>
                <a:gd name="connsiteY63" fmla="*/ 109053 h 538711"/>
                <a:gd name="connsiteX64" fmla="*/ 220273 w 754412"/>
                <a:gd name="connsiteY64" fmla="*/ 118707 h 538711"/>
                <a:gd name="connsiteX65" fmla="*/ 214557 w 754412"/>
                <a:gd name="connsiteY65" fmla="*/ 132044 h 538711"/>
                <a:gd name="connsiteX66" fmla="*/ 211635 w 754412"/>
                <a:gd name="connsiteY66" fmla="*/ 134585 h 538711"/>
                <a:gd name="connsiteX67" fmla="*/ 186230 w 754412"/>
                <a:gd name="connsiteY67" fmla="*/ 146271 h 538711"/>
                <a:gd name="connsiteX68" fmla="*/ 182420 w 754412"/>
                <a:gd name="connsiteY68" fmla="*/ 147542 h 538711"/>
                <a:gd name="connsiteX69" fmla="*/ 173908 w 754412"/>
                <a:gd name="connsiteY69" fmla="*/ 151225 h 538711"/>
                <a:gd name="connsiteX70" fmla="*/ 161460 w 754412"/>
                <a:gd name="connsiteY70" fmla="*/ 155290 h 538711"/>
                <a:gd name="connsiteX71" fmla="*/ 152188 w 754412"/>
                <a:gd name="connsiteY71" fmla="*/ 156179 h 538711"/>
                <a:gd name="connsiteX72" fmla="*/ 144185 w 754412"/>
                <a:gd name="connsiteY72" fmla="*/ 158974 h 538711"/>
                <a:gd name="connsiteX73" fmla="*/ 144312 w 754412"/>
                <a:gd name="connsiteY73" fmla="*/ 164055 h 538711"/>
                <a:gd name="connsiteX74" fmla="*/ 145455 w 754412"/>
                <a:gd name="connsiteY74" fmla="*/ 169771 h 538711"/>
                <a:gd name="connsiteX75" fmla="*/ 136817 w 754412"/>
                <a:gd name="connsiteY75" fmla="*/ 183236 h 538711"/>
                <a:gd name="connsiteX76" fmla="*/ 125258 w 754412"/>
                <a:gd name="connsiteY76" fmla="*/ 191746 h 538711"/>
                <a:gd name="connsiteX77" fmla="*/ 119161 w 754412"/>
                <a:gd name="connsiteY77" fmla="*/ 191873 h 538711"/>
                <a:gd name="connsiteX78" fmla="*/ 107982 w 754412"/>
                <a:gd name="connsiteY78" fmla="*/ 193144 h 538711"/>
                <a:gd name="connsiteX79" fmla="*/ 102648 w 754412"/>
                <a:gd name="connsiteY79" fmla="*/ 196827 h 538711"/>
                <a:gd name="connsiteX80" fmla="*/ 92994 w 754412"/>
                <a:gd name="connsiteY80" fmla="*/ 200892 h 538711"/>
                <a:gd name="connsiteX81" fmla="*/ 81562 w 754412"/>
                <a:gd name="connsiteY81" fmla="*/ 191873 h 538711"/>
                <a:gd name="connsiteX82" fmla="*/ 78513 w 754412"/>
                <a:gd name="connsiteY82" fmla="*/ 188063 h 538711"/>
                <a:gd name="connsiteX83" fmla="*/ 63270 w 754412"/>
                <a:gd name="connsiteY83" fmla="*/ 180822 h 538711"/>
                <a:gd name="connsiteX84" fmla="*/ 58316 w 754412"/>
                <a:gd name="connsiteY84" fmla="*/ 179425 h 538711"/>
                <a:gd name="connsiteX85" fmla="*/ 45868 w 754412"/>
                <a:gd name="connsiteY85" fmla="*/ 177011 h 538711"/>
                <a:gd name="connsiteX86" fmla="*/ 39262 w 754412"/>
                <a:gd name="connsiteY86" fmla="*/ 176630 h 538711"/>
                <a:gd name="connsiteX87" fmla="*/ 38500 w 754412"/>
                <a:gd name="connsiteY87" fmla="*/ 184506 h 538711"/>
                <a:gd name="connsiteX88" fmla="*/ 34181 w 754412"/>
                <a:gd name="connsiteY88" fmla="*/ 201908 h 538711"/>
                <a:gd name="connsiteX89" fmla="*/ 30752 w 754412"/>
                <a:gd name="connsiteY89" fmla="*/ 217151 h 538711"/>
                <a:gd name="connsiteX90" fmla="*/ 30243 w 754412"/>
                <a:gd name="connsiteY90" fmla="*/ 221216 h 538711"/>
                <a:gd name="connsiteX91" fmla="*/ 21860 w 754412"/>
                <a:gd name="connsiteY91" fmla="*/ 229473 h 538711"/>
                <a:gd name="connsiteX92" fmla="*/ 15382 w 754412"/>
                <a:gd name="connsiteY92" fmla="*/ 234681 h 538711"/>
                <a:gd name="connsiteX93" fmla="*/ 17287 w 754412"/>
                <a:gd name="connsiteY93" fmla="*/ 242937 h 538711"/>
                <a:gd name="connsiteX94" fmla="*/ 19192 w 754412"/>
                <a:gd name="connsiteY94" fmla="*/ 249289 h 538711"/>
                <a:gd name="connsiteX95" fmla="*/ 12206 w 754412"/>
                <a:gd name="connsiteY95" fmla="*/ 257418 h 538711"/>
                <a:gd name="connsiteX96" fmla="*/ 6744 w 754412"/>
                <a:gd name="connsiteY96" fmla="*/ 261229 h 538711"/>
                <a:gd name="connsiteX97" fmla="*/ 4838 w 754412"/>
                <a:gd name="connsiteY97" fmla="*/ 264405 h 538711"/>
                <a:gd name="connsiteX98" fmla="*/ 2298 w 754412"/>
                <a:gd name="connsiteY98" fmla="*/ 275710 h 538711"/>
                <a:gd name="connsiteX99" fmla="*/ 773 w 754412"/>
                <a:gd name="connsiteY99" fmla="*/ 284983 h 538711"/>
                <a:gd name="connsiteX100" fmla="*/ 11 w 754412"/>
                <a:gd name="connsiteY100" fmla="*/ 288412 h 538711"/>
                <a:gd name="connsiteX101" fmla="*/ 5347 w 754412"/>
                <a:gd name="connsiteY101" fmla="*/ 290826 h 538711"/>
                <a:gd name="connsiteX102" fmla="*/ 19446 w 754412"/>
                <a:gd name="connsiteY102" fmla="*/ 295272 h 538711"/>
                <a:gd name="connsiteX103" fmla="*/ 20716 w 754412"/>
                <a:gd name="connsiteY103" fmla="*/ 304163 h 538711"/>
                <a:gd name="connsiteX104" fmla="*/ 16144 w 754412"/>
                <a:gd name="connsiteY104" fmla="*/ 309625 h 538711"/>
                <a:gd name="connsiteX105" fmla="*/ 8268 w 754412"/>
                <a:gd name="connsiteY105" fmla="*/ 321947 h 538711"/>
                <a:gd name="connsiteX106" fmla="*/ 10809 w 754412"/>
                <a:gd name="connsiteY106" fmla="*/ 337444 h 538711"/>
                <a:gd name="connsiteX107" fmla="*/ 15889 w 754412"/>
                <a:gd name="connsiteY107" fmla="*/ 355990 h 538711"/>
                <a:gd name="connsiteX108" fmla="*/ 18049 w 754412"/>
                <a:gd name="connsiteY108" fmla="*/ 389651 h 538711"/>
                <a:gd name="connsiteX109" fmla="*/ 18939 w 754412"/>
                <a:gd name="connsiteY109" fmla="*/ 413405 h 538711"/>
                <a:gd name="connsiteX110" fmla="*/ 19827 w 754412"/>
                <a:gd name="connsiteY110" fmla="*/ 414548 h 538711"/>
                <a:gd name="connsiteX111" fmla="*/ 20716 w 754412"/>
                <a:gd name="connsiteY111" fmla="*/ 415310 h 538711"/>
                <a:gd name="connsiteX112" fmla="*/ 29100 w 754412"/>
                <a:gd name="connsiteY112" fmla="*/ 416962 h 538711"/>
                <a:gd name="connsiteX113" fmla="*/ 35832 w 754412"/>
                <a:gd name="connsiteY113" fmla="*/ 418105 h 538711"/>
                <a:gd name="connsiteX114" fmla="*/ 57554 w 754412"/>
                <a:gd name="connsiteY114" fmla="*/ 424710 h 538711"/>
                <a:gd name="connsiteX115" fmla="*/ 67970 w 754412"/>
                <a:gd name="connsiteY115" fmla="*/ 434110 h 538711"/>
                <a:gd name="connsiteX116" fmla="*/ 67970 w 754412"/>
                <a:gd name="connsiteY116" fmla="*/ 434110 h 538711"/>
                <a:gd name="connsiteX117" fmla="*/ 70384 w 754412"/>
                <a:gd name="connsiteY117" fmla="*/ 446940 h 538711"/>
                <a:gd name="connsiteX118" fmla="*/ 67716 w 754412"/>
                <a:gd name="connsiteY118" fmla="*/ 461420 h 538711"/>
                <a:gd name="connsiteX119" fmla="*/ 42692 w 754412"/>
                <a:gd name="connsiteY119" fmla="*/ 492414 h 538711"/>
                <a:gd name="connsiteX120" fmla="*/ 25290 w 754412"/>
                <a:gd name="connsiteY120" fmla="*/ 512103 h 538711"/>
                <a:gd name="connsiteX121" fmla="*/ 50059 w 754412"/>
                <a:gd name="connsiteY121" fmla="*/ 520487 h 538711"/>
                <a:gd name="connsiteX122" fmla="*/ 71019 w 754412"/>
                <a:gd name="connsiteY122" fmla="*/ 526838 h 538711"/>
                <a:gd name="connsiteX123" fmla="*/ 100488 w 754412"/>
                <a:gd name="connsiteY123" fmla="*/ 533825 h 538711"/>
                <a:gd name="connsiteX124" fmla="*/ 130848 w 754412"/>
                <a:gd name="connsiteY124" fmla="*/ 536111 h 538711"/>
                <a:gd name="connsiteX125" fmla="*/ 148758 w 754412"/>
                <a:gd name="connsiteY125" fmla="*/ 534079 h 538711"/>
                <a:gd name="connsiteX126" fmla="*/ 168193 w 754412"/>
                <a:gd name="connsiteY126" fmla="*/ 533571 h 538711"/>
                <a:gd name="connsiteX127" fmla="*/ 177211 w 754412"/>
                <a:gd name="connsiteY127" fmla="*/ 536619 h 538711"/>
                <a:gd name="connsiteX128" fmla="*/ 189660 w 754412"/>
                <a:gd name="connsiteY128" fmla="*/ 538270 h 538711"/>
                <a:gd name="connsiteX129" fmla="*/ 197916 w 754412"/>
                <a:gd name="connsiteY129" fmla="*/ 534587 h 538711"/>
                <a:gd name="connsiteX130" fmla="*/ 217859 w 754412"/>
                <a:gd name="connsiteY130" fmla="*/ 528236 h 538711"/>
                <a:gd name="connsiteX131" fmla="*/ 224718 w 754412"/>
                <a:gd name="connsiteY131" fmla="*/ 527981 h 538711"/>
                <a:gd name="connsiteX132" fmla="*/ 275656 w 754412"/>
                <a:gd name="connsiteY132" fmla="*/ 522138 h 538711"/>
                <a:gd name="connsiteX133" fmla="*/ 288485 w 754412"/>
                <a:gd name="connsiteY133" fmla="*/ 518709 h 538711"/>
                <a:gd name="connsiteX134" fmla="*/ 303856 w 754412"/>
                <a:gd name="connsiteY134" fmla="*/ 511214 h 538711"/>
                <a:gd name="connsiteX135" fmla="*/ 307158 w 754412"/>
                <a:gd name="connsiteY135" fmla="*/ 492414 h 538711"/>
                <a:gd name="connsiteX136" fmla="*/ 307666 w 754412"/>
                <a:gd name="connsiteY136" fmla="*/ 476409 h 538711"/>
                <a:gd name="connsiteX137" fmla="*/ 308174 w 754412"/>
                <a:gd name="connsiteY137" fmla="*/ 463453 h 538711"/>
                <a:gd name="connsiteX138" fmla="*/ 311604 w 754412"/>
                <a:gd name="connsiteY138" fmla="*/ 451639 h 538711"/>
                <a:gd name="connsiteX139" fmla="*/ 327609 w 754412"/>
                <a:gd name="connsiteY139" fmla="*/ 437159 h 538711"/>
                <a:gd name="connsiteX140" fmla="*/ 341709 w 754412"/>
                <a:gd name="connsiteY140" fmla="*/ 428013 h 538711"/>
                <a:gd name="connsiteX141" fmla="*/ 355681 w 754412"/>
                <a:gd name="connsiteY141" fmla="*/ 431188 h 538711"/>
                <a:gd name="connsiteX142" fmla="*/ 366097 w 754412"/>
                <a:gd name="connsiteY142" fmla="*/ 434364 h 538711"/>
                <a:gd name="connsiteX143" fmla="*/ 373592 w 754412"/>
                <a:gd name="connsiteY143" fmla="*/ 431443 h 538711"/>
                <a:gd name="connsiteX144" fmla="*/ 380706 w 754412"/>
                <a:gd name="connsiteY144" fmla="*/ 425726 h 538711"/>
                <a:gd name="connsiteX145" fmla="*/ 380706 w 754412"/>
                <a:gd name="connsiteY145" fmla="*/ 424329 h 538711"/>
                <a:gd name="connsiteX146" fmla="*/ 381595 w 754412"/>
                <a:gd name="connsiteY146" fmla="*/ 416327 h 538711"/>
                <a:gd name="connsiteX147" fmla="*/ 381595 w 754412"/>
                <a:gd name="connsiteY147" fmla="*/ 416072 h 538711"/>
                <a:gd name="connsiteX148" fmla="*/ 398489 w 754412"/>
                <a:gd name="connsiteY148" fmla="*/ 405402 h 538711"/>
                <a:gd name="connsiteX149" fmla="*/ 406618 w 754412"/>
                <a:gd name="connsiteY149" fmla="*/ 401973 h 538711"/>
                <a:gd name="connsiteX150" fmla="*/ 425164 w 754412"/>
                <a:gd name="connsiteY150" fmla="*/ 396638 h 538711"/>
                <a:gd name="connsiteX151" fmla="*/ 435199 w 754412"/>
                <a:gd name="connsiteY151" fmla="*/ 401846 h 538711"/>
                <a:gd name="connsiteX152" fmla="*/ 444091 w 754412"/>
                <a:gd name="connsiteY152" fmla="*/ 406419 h 538711"/>
                <a:gd name="connsiteX153" fmla="*/ 464288 w 754412"/>
                <a:gd name="connsiteY153" fmla="*/ 392446 h 538711"/>
                <a:gd name="connsiteX154" fmla="*/ 465940 w 754412"/>
                <a:gd name="connsiteY154" fmla="*/ 390667 h 538711"/>
                <a:gd name="connsiteX155" fmla="*/ 465558 w 754412"/>
                <a:gd name="connsiteY155" fmla="*/ 378981 h 538711"/>
                <a:gd name="connsiteX156" fmla="*/ 466193 w 754412"/>
                <a:gd name="connsiteY156" fmla="*/ 359419 h 538711"/>
                <a:gd name="connsiteX157" fmla="*/ 473307 w 754412"/>
                <a:gd name="connsiteY157" fmla="*/ 350401 h 538711"/>
                <a:gd name="connsiteX158" fmla="*/ 476101 w 754412"/>
                <a:gd name="connsiteY158" fmla="*/ 347098 h 538711"/>
                <a:gd name="connsiteX159" fmla="*/ 476101 w 754412"/>
                <a:gd name="connsiteY159" fmla="*/ 341001 h 538711"/>
                <a:gd name="connsiteX160" fmla="*/ 480293 w 754412"/>
                <a:gd name="connsiteY160" fmla="*/ 324360 h 538711"/>
                <a:gd name="connsiteX161" fmla="*/ 493885 w 754412"/>
                <a:gd name="connsiteY161" fmla="*/ 321058 h 538711"/>
                <a:gd name="connsiteX162" fmla="*/ 493885 w 754412"/>
                <a:gd name="connsiteY162" fmla="*/ 321058 h 538711"/>
                <a:gd name="connsiteX163" fmla="*/ 503920 w 754412"/>
                <a:gd name="connsiteY163" fmla="*/ 320296 h 538711"/>
                <a:gd name="connsiteX164" fmla="*/ 513320 w 754412"/>
                <a:gd name="connsiteY164" fmla="*/ 315469 h 538711"/>
                <a:gd name="connsiteX165" fmla="*/ 518655 w 754412"/>
                <a:gd name="connsiteY165" fmla="*/ 308482 h 538711"/>
                <a:gd name="connsiteX166" fmla="*/ 509636 w 754412"/>
                <a:gd name="connsiteY166" fmla="*/ 293112 h 538711"/>
                <a:gd name="connsiteX167" fmla="*/ 503031 w 754412"/>
                <a:gd name="connsiteY167" fmla="*/ 282188 h 538711"/>
                <a:gd name="connsiteX168" fmla="*/ 502649 w 754412"/>
                <a:gd name="connsiteY168" fmla="*/ 281426 h 538711"/>
                <a:gd name="connsiteX169" fmla="*/ 500236 w 754412"/>
                <a:gd name="connsiteY169" fmla="*/ 271518 h 538711"/>
                <a:gd name="connsiteX170" fmla="*/ 515988 w 754412"/>
                <a:gd name="connsiteY170" fmla="*/ 263769 h 538711"/>
                <a:gd name="connsiteX171" fmla="*/ 531484 w 754412"/>
                <a:gd name="connsiteY171" fmla="*/ 266564 h 538711"/>
                <a:gd name="connsiteX172" fmla="*/ 545457 w 754412"/>
                <a:gd name="connsiteY172" fmla="*/ 267961 h 538711"/>
                <a:gd name="connsiteX173" fmla="*/ 558413 w 754412"/>
                <a:gd name="connsiteY173" fmla="*/ 263642 h 538711"/>
                <a:gd name="connsiteX174" fmla="*/ 565019 w 754412"/>
                <a:gd name="connsiteY174" fmla="*/ 254878 h 538711"/>
                <a:gd name="connsiteX175" fmla="*/ 563875 w 754412"/>
                <a:gd name="connsiteY175" fmla="*/ 249416 h 538711"/>
                <a:gd name="connsiteX176" fmla="*/ 561081 w 754412"/>
                <a:gd name="connsiteY176" fmla="*/ 236586 h 538711"/>
                <a:gd name="connsiteX177" fmla="*/ 569337 w 754412"/>
                <a:gd name="connsiteY177" fmla="*/ 221597 h 538711"/>
                <a:gd name="connsiteX178" fmla="*/ 579754 w 754412"/>
                <a:gd name="connsiteY178" fmla="*/ 211308 h 538711"/>
                <a:gd name="connsiteX179" fmla="*/ 586359 w 754412"/>
                <a:gd name="connsiteY179" fmla="*/ 204195 h 538711"/>
                <a:gd name="connsiteX180" fmla="*/ 590932 w 754412"/>
                <a:gd name="connsiteY180" fmla="*/ 193398 h 538711"/>
                <a:gd name="connsiteX181" fmla="*/ 592837 w 754412"/>
                <a:gd name="connsiteY181" fmla="*/ 183363 h 538711"/>
                <a:gd name="connsiteX182" fmla="*/ 589535 w 754412"/>
                <a:gd name="connsiteY182" fmla="*/ 174979 h 538711"/>
                <a:gd name="connsiteX183" fmla="*/ 581786 w 754412"/>
                <a:gd name="connsiteY183" fmla="*/ 163928 h 538711"/>
                <a:gd name="connsiteX184" fmla="*/ 572513 w 754412"/>
                <a:gd name="connsiteY184" fmla="*/ 148431 h 538711"/>
                <a:gd name="connsiteX185" fmla="*/ 576959 w 754412"/>
                <a:gd name="connsiteY185" fmla="*/ 137253 h 538711"/>
                <a:gd name="connsiteX186" fmla="*/ 588645 w 754412"/>
                <a:gd name="connsiteY186" fmla="*/ 127218 h 538711"/>
                <a:gd name="connsiteX187" fmla="*/ 607445 w 754412"/>
                <a:gd name="connsiteY187" fmla="*/ 119850 h 538711"/>
                <a:gd name="connsiteX188" fmla="*/ 608081 w 754412"/>
                <a:gd name="connsiteY188" fmla="*/ 119850 h 538711"/>
                <a:gd name="connsiteX189" fmla="*/ 625229 w 754412"/>
                <a:gd name="connsiteY189" fmla="*/ 110196 h 538711"/>
                <a:gd name="connsiteX190" fmla="*/ 637296 w 754412"/>
                <a:gd name="connsiteY190" fmla="*/ 102448 h 538711"/>
                <a:gd name="connsiteX191" fmla="*/ 656477 w 754412"/>
                <a:gd name="connsiteY191" fmla="*/ 97875 h 538711"/>
                <a:gd name="connsiteX192" fmla="*/ 662955 w 754412"/>
                <a:gd name="connsiteY192" fmla="*/ 97240 h 538711"/>
                <a:gd name="connsiteX193" fmla="*/ 685693 w 754412"/>
                <a:gd name="connsiteY193" fmla="*/ 95080 h 538711"/>
                <a:gd name="connsiteX194" fmla="*/ 707287 w 754412"/>
                <a:gd name="connsiteY194" fmla="*/ 93683 h 538711"/>
                <a:gd name="connsiteX195" fmla="*/ 715163 w 754412"/>
                <a:gd name="connsiteY195" fmla="*/ 96096 h 538711"/>
                <a:gd name="connsiteX196" fmla="*/ 724054 w 754412"/>
                <a:gd name="connsiteY196" fmla="*/ 96859 h 538711"/>
                <a:gd name="connsiteX197" fmla="*/ 737011 w 754412"/>
                <a:gd name="connsiteY197" fmla="*/ 91269 h 538711"/>
                <a:gd name="connsiteX198" fmla="*/ 747935 w 754412"/>
                <a:gd name="connsiteY198" fmla="*/ 86570 h 538711"/>
                <a:gd name="connsiteX199" fmla="*/ 746792 w 754412"/>
                <a:gd name="connsiteY199" fmla="*/ 84283 h 538711"/>
                <a:gd name="connsiteX200" fmla="*/ 744886 w 754412"/>
                <a:gd name="connsiteY200" fmla="*/ 78313 h 538711"/>
                <a:gd name="connsiteX201" fmla="*/ 754413 w 754412"/>
                <a:gd name="connsiteY201" fmla="*/ 69929 h 538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754412" h="538711">
                  <a:moveTo>
                    <a:pt x="753524" y="70056"/>
                  </a:moveTo>
                  <a:cubicBezTo>
                    <a:pt x="752762" y="69294"/>
                    <a:pt x="751999" y="68532"/>
                    <a:pt x="750984" y="67770"/>
                  </a:cubicBezTo>
                  <a:cubicBezTo>
                    <a:pt x="749205" y="66373"/>
                    <a:pt x="747300" y="65102"/>
                    <a:pt x="744633" y="64467"/>
                  </a:cubicBezTo>
                  <a:cubicBezTo>
                    <a:pt x="741838" y="63832"/>
                    <a:pt x="738154" y="63832"/>
                    <a:pt x="732565" y="65102"/>
                  </a:cubicBezTo>
                  <a:cubicBezTo>
                    <a:pt x="729135" y="65864"/>
                    <a:pt x="726467" y="66500"/>
                    <a:pt x="724054" y="67135"/>
                  </a:cubicBezTo>
                  <a:cubicBezTo>
                    <a:pt x="717576" y="68913"/>
                    <a:pt x="713257" y="70056"/>
                    <a:pt x="705381" y="69040"/>
                  </a:cubicBezTo>
                  <a:cubicBezTo>
                    <a:pt x="700047" y="68278"/>
                    <a:pt x="697252" y="66119"/>
                    <a:pt x="694838" y="64086"/>
                  </a:cubicBezTo>
                  <a:cubicBezTo>
                    <a:pt x="692806" y="62562"/>
                    <a:pt x="691155" y="61165"/>
                    <a:pt x="686963" y="62054"/>
                  </a:cubicBezTo>
                  <a:cubicBezTo>
                    <a:pt x="682263" y="63197"/>
                    <a:pt x="678071" y="64975"/>
                    <a:pt x="674133" y="67516"/>
                  </a:cubicBezTo>
                  <a:cubicBezTo>
                    <a:pt x="669942" y="70056"/>
                    <a:pt x="665877" y="73359"/>
                    <a:pt x="661177" y="77424"/>
                  </a:cubicBezTo>
                  <a:cubicBezTo>
                    <a:pt x="655841" y="81997"/>
                    <a:pt x="651523" y="84664"/>
                    <a:pt x="647585" y="87078"/>
                  </a:cubicBezTo>
                  <a:cubicBezTo>
                    <a:pt x="644410" y="88983"/>
                    <a:pt x="641361" y="90888"/>
                    <a:pt x="638186" y="93556"/>
                  </a:cubicBezTo>
                  <a:cubicBezTo>
                    <a:pt x="632723" y="98256"/>
                    <a:pt x="627515" y="99780"/>
                    <a:pt x="620910" y="101686"/>
                  </a:cubicBezTo>
                  <a:cubicBezTo>
                    <a:pt x="617861" y="102575"/>
                    <a:pt x="614685" y="103591"/>
                    <a:pt x="611129" y="104861"/>
                  </a:cubicBezTo>
                  <a:cubicBezTo>
                    <a:pt x="604524" y="107402"/>
                    <a:pt x="600332" y="107783"/>
                    <a:pt x="596521" y="105877"/>
                  </a:cubicBezTo>
                  <a:cubicBezTo>
                    <a:pt x="592965" y="104099"/>
                    <a:pt x="590551" y="100542"/>
                    <a:pt x="586994" y="94953"/>
                  </a:cubicBezTo>
                  <a:cubicBezTo>
                    <a:pt x="581024" y="85680"/>
                    <a:pt x="582802" y="75391"/>
                    <a:pt x="584581" y="64213"/>
                  </a:cubicBezTo>
                  <a:cubicBezTo>
                    <a:pt x="585088" y="61546"/>
                    <a:pt x="585470" y="58878"/>
                    <a:pt x="585851" y="56211"/>
                  </a:cubicBezTo>
                  <a:cubicBezTo>
                    <a:pt x="586613" y="50113"/>
                    <a:pt x="586867" y="44905"/>
                    <a:pt x="586613" y="40714"/>
                  </a:cubicBezTo>
                  <a:cubicBezTo>
                    <a:pt x="586359" y="36141"/>
                    <a:pt x="585597" y="32711"/>
                    <a:pt x="584581" y="30170"/>
                  </a:cubicBezTo>
                  <a:cubicBezTo>
                    <a:pt x="584073" y="28900"/>
                    <a:pt x="582294" y="28138"/>
                    <a:pt x="580643" y="27376"/>
                  </a:cubicBezTo>
                  <a:cubicBezTo>
                    <a:pt x="577467" y="25979"/>
                    <a:pt x="574419" y="24708"/>
                    <a:pt x="573529" y="20390"/>
                  </a:cubicBezTo>
                  <a:cubicBezTo>
                    <a:pt x="573275" y="19246"/>
                    <a:pt x="573149" y="17976"/>
                    <a:pt x="572894" y="16579"/>
                  </a:cubicBezTo>
                  <a:cubicBezTo>
                    <a:pt x="572513" y="13022"/>
                    <a:pt x="572005" y="9084"/>
                    <a:pt x="567940" y="4893"/>
                  </a:cubicBezTo>
                  <a:cubicBezTo>
                    <a:pt x="565273" y="2225"/>
                    <a:pt x="562733" y="701"/>
                    <a:pt x="560192" y="193"/>
                  </a:cubicBezTo>
                  <a:cubicBezTo>
                    <a:pt x="557651" y="-316"/>
                    <a:pt x="554857" y="193"/>
                    <a:pt x="551935" y="1590"/>
                  </a:cubicBezTo>
                  <a:cubicBezTo>
                    <a:pt x="548759" y="2987"/>
                    <a:pt x="545838" y="5274"/>
                    <a:pt x="542917" y="8068"/>
                  </a:cubicBezTo>
                  <a:cubicBezTo>
                    <a:pt x="539868" y="10990"/>
                    <a:pt x="536819" y="14546"/>
                    <a:pt x="533771" y="18611"/>
                  </a:cubicBezTo>
                  <a:cubicBezTo>
                    <a:pt x="531230" y="21787"/>
                    <a:pt x="528690" y="23946"/>
                    <a:pt x="526403" y="25852"/>
                  </a:cubicBezTo>
                  <a:cubicBezTo>
                    <a:pt x="523736" y="28011"/>
                    <a:pt x="521957" y="29535"/>
                    <a:pt x="522719" y="32076"/>
                  </a:cubicBezTo>
                  <a:cubicBezTo>
                    <a:pt x="524244" y="36395"/>
                    <a:pt x="524879" y="40587"/>
                    <a:pt x="524498" y="44143"/>
                  </a:cubicBezTo>
                  <a:cubicBezTo>
                    <a:pt x="523989" y="47954"/>
                    <a:pt x="522465" y="51130"/>
                    <a:pt x="519544" y="53416"/>
                  </a:cubicBezTo>
                  <a:cubicBezTo>
                    <a:pt x="515352" y="56465"/>
                    <a:pt x="510906" y="55575"/>
                    <a:pt x="505190" y="54559"/>
                  </a:cubicBezTo>
                  <a:cubicBezTo>
                    <a:pt x="502904" y="54051"/>
                    <a:pt x="500363" y="53670"/>
                    <a:pt x="497696" y="53416"/>
                  </a:cubicBezTo>
                  <a:cubicBezTo>
                    <a:pt x="493885" y="53162"/>
                    <a:pt x="490455" y="53162"/>
                    <a:pt x="487915" y="54305"/>
                  </a:cubicBezTo>
                  <a:cubicBezTo>
                    <a:pt x="485628" y="55321"/>
                    <a:pt x="483850" y="57481"/>
                    <a:pt x="482833" y="61546"/>
                  </a:cubicBezTo>
                  <a:cubicBezTo>
                    <a:pt x="481309" y="67135"/>
                    <a:pt x="479531" y="71708"/>
                    <a:pt x="477117" y="75137"/>
                  </a:cubicBezTo>
                  <a:cubicBezTo>
                    <a:pt x="474323" y="79075"/>
                    <a:pt x="470639" y="81108"/>
                    <a:pt x="466066" y="80853"/>
                  </a:cubicBezTo>
                  <a:cubicBezTo>
                    <a:pt x="461239" y="80599"/>
                    <a:pt x="458445" y="78694"/>
                    <a:pt x="455269" y="76408"/>
                  </a:cubicBezTo>
                  <a:cubicBezTo>
                    <a:pt x="453363" y="75010"/>
                    <a:pt x="451204" y="73613"/>
                    <a:pt x="448283" y="72597"/>
                  </a:cubicBezTo>
                  <a:cubicBezTo>
                    <a:pt x="444980" y="71327"/>
                    <a:pt x="444091" y="71708"/>
                    <a:pt x="442059" y="72597"/>
                  </a:cubicBezTo>
                  <a:cubicBezTo>
                    <a:pt x="440153" y="73486"/>
                    <a:pt x="437740" y="74629"/>
                    <a:pt x="433294" y="75772"/>
                  </a:cubicBezTo>
                  <a:cubicBezTo>
                    <a:pt x="428848" y="76916"/>
                    <a:pt x="424529" y="79964"/>
                    <a:pt x="420210" y="82886"/>
                  </a:cubicBezTo>
                  <a:cubicBezTo>
                    <a:pt x="414748" y="86697"/>
                    <a:pt x="409286" y="90507"/>
                    <a:pt x="402808" y="91269"/>
                  </a:cubicBezTo>
                  <a:cubicBezTo>
                    <a:pt x="393916" y="92159"/>
                    <a:pt x="391122" y="88983"/>
                    <a:pt x="387946" y="85299"/>
                  </a:cubicBezTo>
                  <a:lnTo>
                    <a:pt x="387946" y="85299"/>
                  </a:lnTo>
                  <a:cubicBezTo>
                    <a:pt x="386930" y="84029"/>
                    <a:pt x="385787" y="82759"/>
                    <a:pt x="384262" y="81870"/>
                  </a:cubicBezTo>
                  <a:cubicBezTo>
                    <a:pt x="381341" y="79964"/>
                    <a:pt x="378292" y="79710"/>
                    <a:pt x="372830" y="79329"/>
                  </a:cubicBezTo>
                  <a:cubicBezTo>
                    <a:pt x="369273" y="79075"/>
                    <a:pt x="364827" y="78821"/>
                    <a:pt x="358984" y="78059"/>
                  </a:cubicBezTo>
                  <a:cubicBezTo>
                    <a:pt x="347933" y="76535"/>
                    <a:pt x="346916" y="72978"/>
                    <a:pt x="345901" y="69802"/>
                  </a:cubicBezTo>
                  <a:cubicBezTo>
                    <a:pt x="345774" y="69167"/>
                    <a:pt x="345519" y="68659"/>
                    <a:pt x="343614" y="68278"/>
                  </a:cubicBezTo>
                  <a:cubicBezTo>
                    <a:pt x="338787" y="67389"/>
                    <a:pt x="332436" y="67389"/>
                    <a:pt x="325450" y="67516"/>
                  </a:cubicBezTo>
                  <a:cubicBezTo>
                    <a:pt x="319607" y="67516"/>
                    <a:pt x="313382" y="67516"/>
                    <a:pt x="307285" y="67135"/>
                  </a:cubicBezTo>
                  <a:cubicBezTo>
                    <a:pt x="300045" y="66627"/>
                    <a:pt x="294329" y="64467"/>
                    <a:pt x="289755" y="62689"/>
                  </a:cubicBezTo>
                  <a:cubicBezTo>
                    <a:pt x="285945" y="61292"/>
                    <a:pt x="283023" y="60148"/>
                    <a:pt x="281499" y="60783"/>
                  </a:cubicBezTo>
                  <a:cubicBezTo>
                    <a:pt x="278451" y="61927"/>
                    <a:pt x="277688" y="62943"/>
                    <a:pt x="275783" y="65229"/>
                  </a:cubicBezTo>
                  <a:cubicBezTo>
                    <a:pt x="274766" y="66373"/>
                    <a:pt x="273496" y="67897"/>
                    <a:pt x="271718" y="69802"/>
                  </a:cubicBezTo>
                  <a:cubicBezTo>
                    <a:pt x="265875" y="75899"/>
                    <a:pt x="262318" y="75899"/>
                    <a:pt x="253935" y="75772"/>
                  </a:cubicBezTo>
                  <a:cubicBezTo>
                    <a:pt x="252411" y="75772"/>
                    <a:pt x="250632" y="75772"/>
                    <a:pt x="248726" y="75772"/>
                  </a:cubicBezTo>
                  <a:cubicBezTo>
                    <a:pt x="243392" y="75772"/>
                    <a:pt x="239200" y="76281"/>
                    <a:pt x="236151" y="77297"/>
                  </a:cubicBezTo>
                  <a:cubicBezTo>
                    <a:pt x="233738" y="78186"/>
                    <a:pt x="232086" y="79456"/>
                    <a:pt x="231197" y="81362"/>
                  </a:cubicBezTo>
                  <a:cubicBezTo>
                    <a:pt x="230181" y="83521"/>
                    <a:pt x="229673" y="86570"/>
                    <a:pt x="229038" y="89618"/>
                  </a:cubicBezTo>
                  <a:cubicBezTo>
                    <a:pt x="228148" y="94064"/>
                    <a:pt x="227259" y="98383"/>
                    <a:pt x="225100" y="101304"/>
                  </a:cubicBezTo>
                  <a:cubicBezTo>
                    <a:pt x="223703" y="103210"/>
                    <a:pt x="222305" y="105877"/>
                    <a:pt x="221416" y="109053"/>
                  </a:cubicBezTo>
                  <a:cubicBezTo>
                    <a:pt x="220654" y="111848"/>
                    <a:pt x="220146" y="115150"/>
                    <a:pt x="220273" y="118707"/>
                  </a:cubicBezTo>
                  <a:cubicBezTo>
                    <a:pt x="220527" y="127345"/>
                    <a:pt x="219129" y="128361"/>
                    <a:pt x="214557" y="132044"/>
                  </a:cubicBezTo>
                  <a:cubicBezTo>
                    <a:pt x="213667" y="132807"/>
                    <a:pt x="212652" y="133569"/>
                    <a:pt x="211635" y="134585"/>
                  </a:cubicBezTo>
                  <a:cubicBezTo>
                    <a:pt x="205792" y="139666"/>
                    <a:pt x="194868" y="143350"/>
                    <a:pt x="186230" y="146271"/>
                  </a:cubicBezTo>
                  <a:cubicBezTo>
                    <a:pt x="184706" y="146779"/>
                    <a:pt x="183182" y="147288"/>
                    <a:pt x="182420" y="147542"/>
                  </a:cubicBezTo>
                  <a:cubicBezTo>
                    <a:pt x="179117" y="148685"/>
                    <a:pt x="176449" y="150082"/>
                    <a:pt x="173908" y="151225"/>
                  </a:cubicBezTo>
                  <a:cubicBezTo>
                    <a:pt x="169717" y="153258"/>
                    <a:pt x="166160" y="155036"/>
                    <a:pt x="161460" y="155290"/>
                  </a:cubicBezTo>
                  <a:cubicBezTo>
                    <a:pt x="158285" y="155417"/>
                    <a:pt x="155236" y="155671"/>
                    <a:pt x="152188" y="156179"/>
                  </a:cubicBezTo>
                  <a:cubicBezTo>
                    <a:pt x="149393" y="156687"/>
                    <a:pt x="146726" y="157577"/>
                    <a:pt x="144185" y="158974"/>
                  </a:cubicBezTo>
                  <a:cubicBezTo>
                    <a:pt x="142788" y="159736"/>
                    <a:pt x="143676" y="162022"/>
                    <a:pt x="144312" y="164055"/>
                  </a:cubicBezTo>
                  <a:cubicBezTo>
                    <a:pt x="144947" y="166087"/>
                    <a:pt x="145709" y="167866"/>
                    <a:pt x="145455" y="169771"/>
                  </a:cubicBezTo>
                  <a:cubicBezTo>
                    <a:pt x="145201" y="172438"/>
                    <a:pt x="141137" y="178409"/>
                    <a:pt x="136817" y="183236"/>
                  </a:cubicBezTo>
                  <a:cubicBezTo>
                    <a:pt x="132880" y="187554"/>
                    <a:pt x="128307" y="191365"/>
                    <a:pt x="125258" y="191746"/>
                  </a:cubicBezTo>
                  <a:cubicBezTo>
                    <a:pt x="123480" y="192000"/>
                    <a:pt x="121321" y="192000"/>
                    <a:pt x="119161" y="191873"/>
                  </a:cubicBezTo>
                  <a:cubicBezTo>
                    <a:pt x="115477" y="191873"/>
                    <a:pt x="111285" y="191746"/>
                    <a:pt x="107982" y="193144"/>
                  </a:cubicBezTo>
                  <a:cubicBezTo>
                    <a:pt x="105950" y="194033"/>
                    <a:pt x="104172" y="195557"/>
                    <a:pt x="102648" y="196827"/>
                  </a:cubicBezTo>
                  <a:cubicBezTo>
                    <a:pt x="99599" y="199368"/>
                    <a:pt x="97186" y="201527"/>
                    <a:pt x="92994" y="200892"/>
                  </a:cubicBezTo>
                  <a:cubicBezTo>
                    <a:pt x="88167" y="200257"/>
                    <a:pt x="85245" y="196573"/>
                    <a:pt x="81562" y="191873"/>
                  </a:cubicBezTo>
                  <a:cubicBezTo>
                    <a:pt x="80673" y="190730"/>
                    <a:pt x="79656" y="189587"/>
                    <a:pt x="78513" y="188063"/>
                  </a:cubicBezTo>
                  <a:cubicBezTo>
                    <a:pt x="75083" y="183998"/>
                    <a:pt x="70256" y="182728"/>
                    <a:pt x="63270" y="180822"/>
                  </a:cubicBezTo>
                  <a:cubicBezTo>
                    <a:pt x="61746" y="180441"/>
                    <a:pt x="60095" y="179933"/>
                    <a:pt x="58316" y="179425"/>
                  </a:cubicBezTo>
                  <a:cubicBezTo>
                    <a:pt x="53362" y="178028"/>
                    <a:pt x="49424" y="177265"/>
                    <a:pt x="45868" y="177011"/>
                  </a:cubicBezTo>
                  <a:cubicBezTo>
                    <a:pt x="43454" y="176757"/>
                    <a:pt x="41294" y="176757"/>
                    <a:pt x="39262" y="176630"/>
                  </a:cubicBezTo>
                  <a:cubicBezTo>
                    <a:pt x="39135" y="179044"/>
                    <a:pt x="38881" y="181711"/>
                    <a:pt x="38500" y="184506"/>
                  </a:cubicBezTo>
                  <a:cubicBezTo>
                    <a:pt x="37611" y="190095"/>
                    <a:pt x="36214" y="196065"/>
                    <a:pt x="34181" y="201908"/>
                  </a:cubicBezTo>
                  <a:cubicBezTo>
                    <a:pt x="31514" y="209784"/>
                    <a:pt x="31133" y="213976"/>
                    <a:pt x="30752" y="217151"/>
                  </a:cubicBezTo>
                  <a:cubicBezTo>
                    <a:pt x="30625" y="218676"/>
                    <a:pt x="30498" y="219819"/>
                    <a:pt x="30243" y="221216"/>
                  </a:cubicBezTo>
                  <a:cubicBezTo>
                    <a:pt x="29481" y="224519"/>
                    <a:pt x="25798" y="226932"/>
                    <a:pt x="21860" y="229473"/>
                  </a:cubicBezTo>
                  <a:cubicBezTo>
                    <a:pt x="18811" y="231378"/>
                    <a:pt x="15636" y="233410"/>
                    <a:pt x="15382" y="234681"/>
                  </a:cubicBezTo>
                  <a:cubicBezTo>
                    <a:pt x="14874" y="236840"/>
                    <a:pt x="16144" y="240016"/>
                    <a:pt x="17287" y="242937"/>
                  </a:cubicBezTo>
                  <a:cubicBezTo>
                    <a:pt x="18176" y="245224"/>
                    <a:pt x="19065" y="247256"/>
                    <a:pt x="19192" y="249289"/>
                  </a:cubicBezTo>
                  <a:cubicBezTo>
                    <a:pt x="19701" y="253734"/>
                    <a:pt x="16271" y="255513"/>
                    <a:pt x="12206" y="257418"/>
                  </a:cubicBezTo>
                  <a:cubicBezTo>
                    <a:pt x="10047" y="258434"/>
                    <a:pt x="7506" y="259705"/>
                    <a:pt x="6744" y="261229"/>
                  </a:cubicBezTo>
                  <a:cubicBezTo>
                    <a:pt x="6109" y="262499"/>
                    <a:pt x="5474" y="263515"/>
                    <a:pt x="4838" y="264405"/>
                  </a:cubicBezTo>
                  <a:cubicBezTo>
                    <a:pt x="3441" y="266818"/>
                    <a:pt x="2425" y="268342"/>
                    <a:pt x="2298" y="275710"/>
                  </a:cubicBezTo>
                  <a:cubicBezTo>
                    <a:pt x="2298" y="279394"/>
                    <a:pt x="1409" y="282442"/>
                    <a:pt x="773" y="284983"/>
                  </a:cubicBezTo>
                  <a:cubicBezTo>
                    <a:pt x="393" y="286253"/>
                    <a:pt x="138" y="287523"/>
                    <a:pt x="11" y="288412"/>
                  </a:cubicBezTo>
                  <a:cubicBezTo>
                    <a:pt x="-115" y="289556"/>
                    <a:pt x="773" y="290318"/>
                    <a:pt x="5347" y="290826"/>
                  </a:cubicBezTo>
                  <a:cubicBezTo>
                    <a:pt x="13222" y="291715"/>
                    <a:pt x="17414" y="293239"/>
                    <a:pt x="19446" y="295272"/>
                  </a:cubicBezTo>
                  <a:cubicBezTo>
                    <a:pt x="22495" y="298193"/>
                    <a:pt x="21987" y="301242"/>
                    <a:pt x="20716" y="304163"/>
                  </a:cubicBezTo>
                  <a:cubicBezTo>
                    <a:pt x="19954" y="305942"/>
                    <a:pt x="18176" y="307593"/>
                    <a:pt x="16144" y="309625"/>
                  </a:cubicBezTo>
                  <a:cubicBezTo>
                    <a:pt x="12714" y="312928"/>
                    <a:pt x="8014" y="317501"/>
                    <a:pt x="8268" y="321947"/>
                  </a:cubicBezTo>
                  <a:cubicBezTo>
                    <a:pt x="8522" y="325885"/>
                    <a:pt x="9412" y="331601"/>
                    <a:pt x="10809" y="337444"/>
                  </a:cubicBezTo>
                  <a:cubicBezTo>
                    <a:pt x="12333" y="344176"/>
                    <a:pt x="14239" y="351163"/>
                    <a:pt x="15889" y="355990"/>
                  </a:cubicBezTo>
                  <a:cubicBezTo>
                    <a:pt x="17795" y="361325"/>
                    <a:pt x="17922" y="376060"/>
                    <a:pt x="18049" y="389651"/>
                  </a:cubicBezTo>
                  <a:cubicBezTo>
                    <a:pt x="18049" y="401592"/>
                    <a:pt x="18303" y="412643"/>
                    <a:pt x="18939" y="413405"/>
                  </a:cubicBezTo>
                  <a:cubicBezTo>
                    <a:pt x="19319" y="413913"/>
                    <a:pt x="19574" y="414294"/>
                    <a:pt x="19827" y="414548"/>
                  </a:cubicBezTo>
                  <a:cubicBezTo>
                    <a:pt x="20081" y="414929"/>
                    <a:pt x="20209" y="415183"/>
                    <a:pt x="20716" y="415310"/>
                  </a:cubicBezTo>
                  <a:cubicBezTo>
                    <a:pt x="21987" y="415691"/>
                    <a:pt x="24401" y="416072"/>
                    <a:pt x="29100" y="416962"/>
                  </a:cubicBezTo>
                  <a:cubicBezTo>
                    <a:pt x="31260" y="417343"/>
                    <a:pt x="33673" y="417724"/>
                    <a:pt x="35832" y="418105"/>
                  </a:cubicBezTo>
                  <a:cubicBezTo>
                    <a:pt x="45614" y="419756"/>
                    <a:pt x="52600" y="422043"/>
                    <a:pt x="57554" y="424710"/>
                  </a:cubicBezTo>
                  <a:cubicBezTo>
                    <a:pt x="62889" y="427505"/>
                    <a:pt x="66064" y="430807"/>
                    <a:pt x="67970" y="434110"/>
                  </a:cubicBezTo>
                  <a:lnTo>
                    <a:pt x="67970" y="434110"/>
                  </a:lnTo>
                  <a:cubicBezTo>
                    <a:pt x="70002" y="437667"/>
                    <a:pt x="70637" y="442113"/>
                    <a:pt x="70384" y="446940"/>
                  </a:cubicBezTo>
                  <a:cubicBezTo>
                    <a:pt x="70129" y="451512"/>
                    <a:pt x="69113" y="456466"/>
                    <a:pt x="67716" y="461420"/>
                  </a:cubicBezTo>
                  <a:cubicBezTo>
                    <a:pt x="66064" y="467391"/>
                    <a:pt x="53997" y="480347"/>
                    <a:pt x="42692" y="492414"/>
                  </a:cubicBezTo>
                  <a:cubicBezTo>
                    <a:pt x="35070" y="500671"/>
                    <a:pt x="27830" y="508420"/>
                    <a:pt x="25290" y="512103"/>
                  </a:cubicBezTo>
                  <a:cubicBezTo>
                    <a:pt x="29735" y="513628"/>
                    <a:pt x="39644" y="517057"/>
                    <a:pt x="50059" y="520487"/>
                  </a:cubicBezTo>
                  <a:cubicBezTo>
                    <a:pt x="57300" y="522900"/>
                    <a:pt x="64922" y="525187"/>
                    <a:pt x="71019" y="526838"/>
                  </a:cubicBezTo>
                  <a:cubicBezTo>
                    <a:pt x="79910" y="529252"/>
                    <a:pt x="90072" y="531919"/>
                    <a:pt x="100488" y="533825"/>
                  </a:cubicBezTo>
                  <a:cubicBezTo>
                    <a:pt x="110650" y="535730"/>
                    <a:pt x="121194" y="536746"/>
                    <a:pt x="130848" y="536111"/>
                  </a:cubicBezTo>
                  <a:cubicBezTo>
                    <a:pt x="138469" y="535476"/>
                    <a:pt x="144185" y="534714"/>
                    <a:pt x="148758" y="534079"/>
                  </a:cubicBezTo>
                  <a:cubicBezTo>
                    <a:pt x="156633" y="533063"/>
                    <a:pt x="161715" y="532300"/>
                    <a:pt x="168193" y="533571"/>
                  </a:cubicBezTo>
                  <a:cubicBezTo>
                    <a:pt x="172257" y="534333"/>
                    <a:pt x="174798" y="535476"/>
                    <a:pt x="177211" y="536619"/>
                  </a:cubicBezTo>
                  <a:cubicBezTo>
                    <a:pt x="180387" y="538143"/>
                    <a:pt x="183182" y="539414"/>
                    <a:pt x="189660" y="538270"/>
                  </a:cubicBezTo>
                  <a:cubicBezTo>
                    <a:pt x="193852" y="537635"/>
                    <a:pt x="195757" y="536111"/>
                    <a:pt x="197916" y="534587"/>
                  </a:cubicBezTo>
                  <a:cubicBezTo>
                    <a:pt x="201727" y="531792"/>
                    <a:pt x="205665" y="528871"/>
                    <a:pt x="217859" y="528236"/>
                  </a:cubicBezTo>
                  <a:cubicBezTo>
                    <a:pt x="219891" y="528236"/>
                    <a:pt x="222305" y="528109"/>
                    <a:pt x="224718" y="527981"/>
                  </a:cubicBezTo>
                  <a:cubicBezTo>
                    <a:pt x="243137" y="527219"/>
                    <a:pt x="267145" y="526203"/>
                    <a:pt x="275656" y="522138"/>
                  </a:cubicBezTo>
                  <a:cubicBezTo>
                    <a:pt x="279975" y="520106"/>
                    <a:pt x="284293" y="519344"/>
                    <a:pt x="288485" y="518709"/>
                  </a:cubicBezTo>
                  <a:cubicBezTo>
                    <a:pt x="294582" y="517692"/>
                    <a:pt x="300299" y="516803"/>
                    <a:pt x="303856" y="511214"/>
                  </a:cubicBezTo>
                  <a:cubicBezTo>
                    <a:pt x="307539" y="505371"/>
                    <a:pt x="307412" y="499401"/>
                    <a:pt x="307158" y="492414"/>
                  </a:cubicBezTo>
                  <a:cubicBezTo>
                    <a:pt x="307031" y="487588"/>
                    <a:pt x="306777" y="482379"/>
                    <a:pt x="307666" y="476409"/>
                  </a:cubicBezTo>
                  <a:cubicBezTo>
                    <a:pt x="308555" y="470185"/>
                    <a:pt x="308301" y="466247"/>
                    <a:pt x="308174" y="463453"/>
                  </a:cubicBezTo>
                  <a:cubicBezTo>
                    <a:pt x="307793" y="458626"/>
                    <a:pt x="307666" y="456085"/>
                    <a:pt x="311604" y="451639"/>
                  </a:cubicBezTo>
                  <a:cubicBezTo>
                    <a:pt x="314525" y="448210"/>
                    <a:pt x="321258" y="442113"/>
                    <a:pt x="327609" y="437159"/>
                  </a:cubicBezTo>
                  <a:cubicBezTo>
                    <a:pt x="333198" y="432713"/>
                    <a:pt x="338660" y="429029"/>
                    <a:pt x="341709" y="428013"/>
                  </a:cubicBezTo>
                  <a:cubicBezTo>
                    <a:pt x="345774" y="426742"/>
                    <a:pt x="350601" y="428902"/>
                    <a:pt x="355681" y="431188"/>
                  </a:cubicBezTo>
                  <a:cubicBezTo>
                    <a:pt x="359619" y="432967"/>
                    <a:pt x="363684" y="434745"/>
                    <a:pt x="366097" y="434364"/>
                  </a:cubicBezTo>
                  <a:cubicBezTo>
                    <a:pt x="368638" y="433983"/>
                    <a:pt x="371179" y="432840"/>
                    <a:pt x="373592" y="431443"/>
                  </a:cubicBezTo>
                  <a:cubicBezTo>
                    <a:pt x="376768" y="429537"/>
                    <a:pt x="379436" y="427251"/>
                    <a:pt x="380706" y="425726"/>
                  </a:cubicBezTo>
                  <a:cubicBezTo>
                    <a:pt x="380833" y="425472"/>
                    <a:pt x="380706" y="424964"/>
                    <a:pt x="380706" y="424329"/>
                  </a:cubicBezTo>
                  <a:cubicBezTo>
                    <a:pt x="380198" y="422170"/>
                    <a:pt x="379562" y="419756"/>
                    <a:pt x="381595" y="416327"/>
                  </a:cubicBezTo>
                  <a:lnTo>
                    <a:pt x="381595" y="416072"/>
                  </a:lnTo>
                  <a:cubicBezTo>
                    <a:pt x="384770" y="410991"/>
                    <a:pt x="384898" y="410864"/>
                    <a:pt x="398489" y="405402"/>
                  </a:cubicBezTo>
                  <a:cubicBezTo>
                    <a:pt x="401791" y="404005"/>
                    <a:pt x="404332" y="402989"/>
                    <a:pt x="406618" y="401973"/>
                  </a:cubicBezTo>
                  <a:cubicBezTo>
                    <a:pt x="414240" y="398670"/>
                    <a:pt x="418813" y="396638"/>
                    <a:pt x="425164" y="396638"/>
                  </a:cubicBezTo>
                  <a:cubicBezTo>
                    <a:pt x="430118" y="396638"/>
                    <a:pt x="432532" y="399178"/>
                    <a:pt x="435199" y="401846"/>
                  </a:cubicBezTo>
                  <a:cubicBezTo>
                    <a:pt x="437232" y="404005"/>
                    <a:pt x="439645" y="406291"/>
                    <a:pt x="444091" y="406419"/>
                  </a:cubicBezTo>
                  <a:cubicBezTo>
                    <a:pt x="452094" y="406546"/>
                    <a:pt x="460096" y="397273"/>
                    <a:pt x="464288" y="392446"/>
                  </a:cubicBezTo>
                  <a:cubicBezTo>
                    <a:pt x="464923" y="391684"/>
                    <a:pt x="465558" y="391048"/>
                    <a:pt x="465940" y="390667"/>
                  </a:cubicBezTo>
                  <a:cubicBezTo>
                    <a:pt x="466828" y="389651"/>
                    <a:pt x="466193" y="384570"/>
                    <a:pt x="465558" y="378981"/>
                  </a:cubicBezTo>
                  <a:cubicBezTo>
                    <a:pt x="464796" y="371995"/>
                    <a:pt x="463907" y="364500"/>
                    <a:pt x="466193" y="359419"/>
                  </a:cubicBezTo>
                  <a:cubicBezTo>
                    <a:pt x="468480" y="354211"/>
                    <a:pt x="471020" y="352179"/>
                    <a:pt x="473307" y="350401"/>
                  </a:cubicBezTo>
                  <a:cubicBezTo>
                    <a:pt x="474450" y="349384"/>
                    <a:pt x="475593" y="348622"/>
                    <a:pt x="476101" y="347098"/>
                  </a:cubicBezTo>
                  <a:cubicBezTo>
                    <a:pt x="476482" y="345828"/>
                    <a:pt x="476355" y="343414"/>
                    <a:pt x="476101" y="341001"/>
                  </a:cubicBezTo>
                  <a:cubicBezTo>
                    <a:pt x="475466" y="335285"/>
                    <a:pt x="474704" y="328933"/>
                    <a:pt x="480293" y="324360"/>
                  </a:cubicBezTo>
                  <a:cubicBezTo>
                    <a:pt x="484993" y="320423"/>
                    <a:pt x="489057" y="320677"/>
                    <a:pt x="493885" y="321058"/>
                  </a:cubicBezTo>
                  <a:lnTo>
                    <a:pt x="493885" y="321058"/>
                  </a:lnTo>
                  <a:cubicBezTo>
                    <a:pt x="496807" y="321185"/>
                    <a:pt x="500109" y="321439"/>
                    <a:pt x="503920" y="320296"/>
                  </a:cubicBezTo>
                  <a:cubicBezTo>
                    <a:pt x="507858" y="319025"/>
                    <a:pt x="510906" y="317374"/>
                    <a:pt x="513320" y="315469"/>
                  </a:cubicBezTo>
                  <a:cubicBezTo>
                    <a:pt x="516114" y="313182"/>
                    <a:pt x="517892" y="310642"/>
                    <a:pt x="518655" y="308482"/>
                  </a:cubicBezTo>
                  <a:cubicBezTo>
                    <a:pt x="519036" y="307212"/>
                    <a:pt x="514082" y="299717"/>
                    <a:pt x="509636" y="293112"/>
                  </a:cubicBezTo>
                  <a:cubicBezTo>
                    <a:pt x="506714" y="288793"/>
                    <a:pt x="504047" y="284729"/>
                    <a:pt x="503031" y="282188"/>
                  </a:cubicBezTo>
                  <a:lnTo>
                    <a:pt x="502649" y="281426"/>
                  </a:lnTo>
                  <a:cubicBezTo>
                    <a:pt x="501379" y="278377"/>
                    <a:pt x="499855" y="274821"/>
                    <a:pt x="500236" y="271518"/>
                  </a:cubicBezTo>
                  <a:cubicBezTo>
                    <a:pt x="500744" y="266310"/>
                    <a:pt x="504428" y="262626"/>
                    <a:pt x="515988" y="263769"/>
                  </a:cubicBezTo>
                  <a:cubicBezTo>
                    <a:pt x="523609" y="264405"/>
                    <a:pt x="527801" y="265548"/>
                    <a:pt x="531484" y="266564"/>
                  </a:cubicBezTo>
                  <a:cubicBezTo>
                    <a:pt x="535676" y="267580"/>
                    <a:pt x="538725" y="268469"/>
                    <a:pt x="545457" y="267961"/>
                  </a:cubicBezTo>
                  <a:cubicBezTo>
                    <a:pt x="551300" y="267453"/>
                    <a:pt x="555365" y="265929"/>
                    <a:pt x="558413" y="263642"/>
                  </a:cubicBezTo>
                  <a:cubicBezTo>
                    <a:pt x="561462" y="261356"/>
                    <a:pt x="563495" y="258307"/>
                    <a:pt x="565019" y="254878"/>
                  </a:cubicBezTo>
                  <a:cubicBezTo>
                    <a:pt x="566035" y="252718"/>
                    <a:pt x="565019" y="251194"/>
                    <a:pt x="563875" y="249416"/>
                  </a:cubicBezTo>
                  <a:cubicBezTo>
                    <a:pt x="561843" y="246367"/>
                    <a:pt x="559683" y="242937"/>
                    <a:pt x="561081" y="236586"/>
                  </a:cubicBezTo>
                  <a:cubicBezTo>
                    <a:pt x="562351" y="231124"/>
                    <a:pt x="565527" y="226043"/>
                    <a:pt x="569337" y="221597"/>
                  </a:cubicBezTo>
                  <a:cubicBezTo>
                    <a:pt x="572894" y="217405"/>
                    <a:pt x="576832" y="213849"/>
                    <a:pt x="579754" y="211308"/>
                  </a:cubicBezTo>
                  <a:cubicBezTo>
                    <a:pt x="582421" y="209022"/>
                    <a:pt x="584581" y="206862"/>
                    <a:pt x="586359" y="204195"/>
                  </a:cubicBezTo>
                  <a:cubicBezTo>
                    <a:pt x="588138" y="201527"/>
                    <a:pt x="589662" y="198225"/>
                    <a:pt x="590932" y="193398"/>
                  </a:cubicBezTo>
                  <a:cubicBezTo>
                    <a:pt x="592203" y="188571"/>
                    <a:pt x="592965" y="185649"/>
                    <a:pt x="592837" y="183363"/>
                  </a:cubicBezTo>
                  <a:cubicBezTo>
                    <a:pt x="592837" y="181076"/>
                    <a:pt x="591694" y="178790"/>
                    <a:pt x="589535" y="174979"/>
                  </a:cubicBezTo>
                  <a:cubicBezTo>
                    <a:pt x="587502" y="171549"/>
                    <a:pt x="584581" y="167612"/>
                    <a:pt x="581786" y="163928"/>
                  </a:cubicBezTo>
                  <a:cubicBezTo>
                    <a:pt x="577340" y="158085"/>
                    <a:pt x="573149" y="152496"/>
                    <a:pt x="572513" y="148431"/>
                  </a:cubicBezTo>
                  <a:cubicBezTo>
                    <a:pt x="571878" y="144493"/>
                    <a:pt x="573657" y="140936"/>
                    <a:pt x="576959" y="137253"/>
                  </a:cubicBezTo>
                  <a:cubicBezTo>
                    <a:pt x="579881" y="134077"/>
                    <a:pt x="583818" y="130901"/>
                    <a:pt x="588645" y="127218"/>
                  </a:cubicBezTo>
                  <a:cubicBezTo>
                    <a:pt x="598680" y="119596"/>
                    <a:pt x="598934" y="119596"/>
                    <a:pt x="607445" y="119850"/>
                  </a:cubicBezTo>
                  <a:lnTo>
                    <a:pt x="608081" y="119850"/>
                  </a:lnTo>
                  <a:cubicBezTo>
                    <a:pt x="611891" y="119850"/>
                    <a:pt x="618877" y="114896"/>
                    <a:pt x="625229" y="110196"/>
                  </a:cubicBezTo>
                  <a:cubicBezTo>
                    <a:pt x="629547" y="107021"/>
                    <a:pt x="633739" y="103972"/>
                    <a:pt x="637296" y="102448"/>
                  </a:cubicBezTo>
                  <a:cubicBezTo>
                    <a:pt x="644663" y="99018"/>
                    <a:pt x="647839" y="98637"/>
                    <a:pt x="656477" y="97875"/>
                  </a:cubicBezTo>
                  <a:cubicBezTo>
                    <a:pt x="658128" y="97748"/>
                    <a:pt x="660033" y="97494"/>
                    <a:pt x="662955" y="97240"/>
                  </a:cubicBezTo>
                  <a:cubicBezTo>
                    <a:pt x="669306" y="96478"/>
                    <a:pt x="677817" y="95715"/>
                    <a:pt x="685693" y="95080"/>
                  </a:cubicBezTo>
                  <a:cubicBezTo>
                    <a:pt x="694711" y="94445"/>
                    <a:pt x="703222" y="93810"/>
                    <a:pt x="707287" y="93683"/>
                  </a:cubicBezTo>
                  <a:cubicBezTo>
                    <a:pt x="711225" y="93683"/>
                    <a:pt x="713130" y="94826"/>
                    <a:pt x="715163" y="96096"/>
                  </a:cubicBezTo>
                  <a:cubicBezTo>
                    <a:pt x="716814" y="97113"/>
                    <a:pt x="718592" y="98256"/>
                    <a:pt x="724054" y="96859"/>
                  </a:cubicBezTo>
                  <a:cubicBezTo>
                    <a:pt x="729517" y="95461"/>
                    <a:pt x="733454" y="93175"/>
                    <a:pt x="737011" y="91269"/>
                  </a:cubicBezTo>
                  <a:cubicBezTo>
                    <a:pt x="740694" y="89237"/>
                    <a:pt x="743870" y="87459"/>
                    <a:pt x="747935" y="86570"/>
                  </a:cubicBezTo>
                  <a:cubicBezTo>
                    <a:pt x="747554" y="85807"/>
                    <a:pt x="747172" y="85045"/>
                    <a:pt x="746792" y="84283"/>
                  </a:cubicBezTo>
                  <a:cubicBezTo>
                    <a:pt x="745648" y="81997"/>
                    <a:pt x="744886" y="79837"/>
                    <a:pt x="744886" y="78313"/>
                  </a:cubicBezTo>
                  <a:cubicBezTo>
                    <a:pt x="744886" y="75010"/>
                    <a:pt x="749713" y="72216"/>
                    <a:pt x="754413" y="69929"/>
                  </a:cubicBezTo>
                </a:path>
              </a:pathLst>
            </a:custGeom>
            <a:solidFill>
              <a:srgbClr val="00B5AD"/>
            </a:solidFill>
            <a:ln w="12700" cap="flat">
              <a:noFill/>
              <a:prstDash val="solid"/>
              <a:miter/>
            </a:ln>
          </p:spPr>
          <p:txBody>
            <a:bodyPr rtlCol="0" anchor="ctr"/>
            <a:lstStyle/>
            <a:p>
              <a:endParaRPr lang="en-GB"/>
            </a:p>
          </p:txBody>
        </p:sp>
      </p:grpSp>
      <p:pic>
        <p:nvPicPr>
          <p:cNvPr id="19" name="Graphic 18">
            <a:extLst>
              <a:ext uri="{FF2B5EF4-FFF2-40B4-BE49-F238E27FC236}">
                <a16:creationId xmlns:a16="http://schemas.microsoft.com/office/drawing/2014/main" id="{9F8AEC21-36FF-EB01-C83D-6EB65CAB68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235639"/>
            <a:ext cx="12193200" cy="622361"/>
          </a:xfrm>
          <a:prstGeom prst="rect">
            <a:avLst/>
          </a:prstGeom>
        </p:spPr>
      </p:pic>
      <p:sp>
        <p:nvSpPr>
          <p:cNvPr id="20" name="Footer Placeholder 4">
            <a:extLst>
              <a:ext uri="{FF2B5EF4-FFF2-40B4-BE49-F238E27FC236}">
                <a16:creationId xmlns:a16="http://schemas.microsoft.com/office/drawing/2014/main" id="{48D6DE91-A66E-B428-05D0-CDC51637D95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2" name="Title 1">
            <a:extLst>
              <a:ext uri="{FF2B5EF4-FFF2-40B4-BE49-F238E27FC236}">
                <a16:creationId xmlns:a16="http://schemas.microsoft.com/office/drawing/2014/main" id="{0EAB562C-FE60-164F-4430-945D31F10F43}"/>
              </a:ext>
            </a:extLst>
          </p:cNvPr>
          <p:cNvSpPr>
            <a:spLocks noGrp="1"/>
          </p:cNvSpPr>
          <p:nvPr>
            <p:ph type="title" hasCustomPrompt="1"/>
          </p:nvPr>
        </p:nvSpPr>
        <p:spPr>
          <a:xfrm>
            <a:off x="725079" y="663608"/>
            <a:ext cx="2623444" cy="1152590"/>
          </a:xfrm>
        </p:spPr>
        <p:txBody>
          <a:bodyPr/>
          <a:lstStyle>
            <a:lvl1pPr>
              <a:defRPr>
                <a:solidFill>
                  <a:schemeClr val="tx1"/>
                </a:solidFill>
              </a:defRPr>
            </a:lvl1pPr>
          </a:lstStyle>
          <a:p>
            <a:r>
              <a:rPr lang="en-US"/>
              <a:t>Add title</a:t>
            </a:r>
            <a:endParaRPr lang="en-GB"/>
          </a:p>
        </p:txBody>
      </p:sp>
      <p:sp>
        <p:nvSpPr>
          <p:cNvPr id="3" name="Date Placeholder 2">
            <a:extLst>
              <a:ext uri="{FF2B5EF4-FFF2-40B4-BE49-F238E27FC236}">
                <a16:creationId xmlns:a16="http://schemas.microsoft.com/office/drawing/2014/main" id="{32E1680A-43F5-6379-52C5-6DF4E8085227}"/>
              </a:ext>
            </a:extLst>
          </p:cNvPr>
          <p:cNvSpPr>
            <a:spLocks noGrp="1"/>
          </p:cNvSpPr>
          <p:nvPr>
            <p:ph type="dt" sz="half" idx="10"/>
          </p:nvPr>
        </p:nvSpPr>
        <p:spPr>
          <a:xfrm>
            <a:off x="5257800" y="6356350"/>
            <a:ext cx="1676400" cy="365125"/>
          </a:xfrm>
        </p:spPr>
        <p:txBody>
          <a:bodyPr/>
          <a:lstStyle/>
          <a:p>
            <a:fld id="{66ADCC10-8659-40FF-9D53-A5512FE3B024}" type="datetime1">
              <a:rPr lang="en-GB" smtClean="0"/>
              <a:t>29/09/2025</a:t>
            </a:fld>
            <a:endParaRPr lang="en-GB"/>
          </a:p>
        </p:txBody>
      </p:sp>
      <p:sp>
        <p:nvSpPr>
          <p:cNvPr id="4" name="Footer Placeholder 3">
            <a:extLst>
              <a:ext uri="{FF2B5EF4-FFF2-40B4-BE49-F238E27FC236}">
                <a16:creationId xmlns:a16="http://schemas.microsoft.com/office/drawing/2014/main" id="{B9F76ECE-FA62-FDC4-B407-8D7B187370D6}"/>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24870760-FD8D-C4CD-1BD1-1B25AE5F0A3E}"/>
              </a:ext>
            </a:extLst>
          </p:cNvPr>
          <p:cNvSpPr>
            <a:spLocks noGrp="1"/>
          </p:cNvSpPr>
          <p:nvPr>
            <p:ph type="sldNum" sz="quarter" idx="12"/>
          </p:nvPr>
        </p:nvSpPr>
        <p:spPr>
          <a:xfrm>
            <a:off x="8656949" y="6356350"/>
            <a:ext cx="557622" cy="365125"/>
          </a:xfrm>
        </p:spPr>
        <p:txBody>
          <a:bodyPr/>
          <a:lstStyle>
            <a:lvl1pPr>
              <a:defRPr>
                <a:solidFill>
                  <a:schemeClr val="bg1"/>
                </a:solidFill>
              </a:defRPr>
            </a:lvl1pPr>
          </a:lstStyle>
          <a:p>
            <a:fld id="{707D63EE-AC1A-400F-A1BD-9F10FDEAF4EE}" type="slidenum">
              <a:rPr lang="en-GB" smtClean="0"/>
              <a:pPr/>
              <a:t>‹#›</a:t>
            </a:fld>
            <a:endParaRPr lang="en-GB"/>
          </a:p>
        </p:txBody>
      </p:sp>
      <p:sp>
        <p:nvSpPr>
          <p:cNvPr id="6" name="Text Placeholder 2">
            <a:extLst>
              <a:ext uri="{FF2B5EF4-FFF2-40B4-BE49-F238E27FC236}">
                <a16:creationId xmlns:a16="http://schemas.microsoft.com/office/drawing/2014/main" id="{CED073DD-0FC5-0B9F-BC92-EDE14410D492}"/>
              </a:ext>
            </a:extLst>
          </p:cNvPr>
          <p:cNvSpPr>
            <a:spLocks noGrp="1"/>
          </p:cNvSpPr>
          <p:nvPr>
            <p:ph type="body" idx="1" hasCustomPrompt="1"/>
          </p:nvPr>
        </p:nvSpPr>
        <p:spPr>
          <a:xfrm>
            <a:off x="934170" y="4952569"/>
            <a:ext cx="2662205" cy="972250"/>
          </a:xfrm>
        </p:spPr>
        <p:txBody>
          <a:bodyPr anchor="t" anchorCtr="0">
            <a:noAutofit/>
          </a:bodyPr>
          <a:lstStyle>
            <a:lvl1pPr marL="0" indent="0">
              <a:lnSpc>
                <a:spcPct val="100000"/>
              </a:lnSpc>
              <a:spcBef>
                <a:spcPts val="0"/>
              </a:spcBef>
              <a:buNone/>
              <a:defRPr sz="2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a:t>
            </a:r>
            <a:br>
              <a:rPr lang="en-US"/>
            </a:br>
            <a:r>
              <a:rPr lang="en-US"/>
              <a:t>Text</a:t>
            </a:r>
          </a:p>
        </p:txBody>
      </p:sp>
      <p:sp>
        <p:nvSpPr>
          <p:cNvPr id="8" name="Text Placeholder 6">
            <a:extLst>
              <a:ext uri="{FF2B5EF4-FFF2-40B4-BE49-F238E27FC236}">
                <a16:creationId xmlns:a16="http://schemas.microsoft.com/office/drawing/2014/main" id="{408EB827-D483-C384-A334-1F16CFADF489}"/>
              </a:ext>
            </a:extLst>
          </p:cNvPr>
          <p:cNvSpPr>
            <a:spLocks noGrp="1"/>
          </p:cNvSpPr>
          <p:nvPr>
            <p:ph type="body" sz="quarter" idx="16" hasCustomPrompt="1"/>
          </p:nvPr>
        </p:nvSpPr>
        <p:spPr>
          <a:xfrm>
            <a:off x="4335643" y="4837253"/>
            <a:ext cx="1986829"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9" name="Text Placeholder 6">
            <a:extLst>
              <a:ext uri="{FF2B5EF4-FFF2-40B4-BE49-F238E27FC236}">
                <a16:creationId xmlns:a16="http://schemas.microsoft.com/office/drawing/2014/main" id="{38EB8CE3-914C-14EA-E961-4087C004E575}"/>
              </a:ext>
            </a:extLst>
          </p:cNvPr>
          <p:cNvSpPr>
            <a:spLocks noGrp="1"/>
          </p:cNvSpPr>
          <p:nvPr>
            <p:ph type="body" sz="quarter" idx="17" hasCustomPrompt="1"/>
          </p:nvPr>
        </p:nvSpPr>
        <p:spPr>
          <a:xfrm>
            <a:off x="6541515" y="4837253"/>
            <a:ext cx="1986829"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 name="Text Placeholder 6">
            <a:extLst>
              <a:ext uri="{FF2B5EF4-FFF2-40B4-BE49-F238E27FC236}">
                <a16:creationId xmlns:a16="http://schemas.microsoft.com/office/drawing/2014/main" id="{D1ED9398-99A2-F52B-9DAE-0FA3B9C70E5A}"/>
              </a:ext>
            </a:extLst>
          </p:cNvPr>
          <p:cNvSpPr>
            <a:spLocks noGrp="1"/>
          </p:cNvSpPr>
          <p:nvPr>
            <p:ph type="body" sz="quarter" idx="18" hasCustomPrompt="1"/>
          </p:nvPr>
        </p:nvSpPr>
        <p:spPr>
          <a:xfrm>
            <a:off x="8575648" y="4837253"/>
            <a:ext cx="2913577" cy="1087566"/>
          </a:xfrm>
        </p:spPr>
        <p:txBody>
          <a:bodyPr>
            <a:noAutofit/>
          </a:bodyPr>
          <a:lstStyle>
            <a:lvl1pPr marL="0" indent="0">
              <a:spcBef>
                <a:spcPts val="0"/>
              </a:spcBef>
              <a:spcAft>
                <a:spcPts val="500"/>
              </a:spcAft>
              <a:buNone/>
              <a:defRPr sz="44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15" name="TextBox 1014">
            <a:extLst>
              <a:ext uri="{FF2B5EF4-FFF2-40B4-BE49-F238E27FC236}">
                <a16:creationId xmlns:a16="http://schemas.microsoft.com/office/drawing/2014/main" id="{E6819C24-70E6-0C3D-D630-8DE6C0E55523}"/>
              </a:ext>
            </a:extLst>
          </p:cNvPr>
          <p:cNvSpPr txBox="1"/>
          <p:nvPr userDrawn="1"/>
        </p:nvSpPr>
        <p:spPr>
          <a:xfrm>
            <a:off x="796382" y="2488578"/>
            <a:ext cx="218008" cy="130805"/>
          </a:xfrm>
          <a:prstGeom prst="rect">
            <a:avLst/>
          </a:prstGeom>
          <a:noFill/>
        </p:spPr>
        <p:txBody>
          <a:bodyPr wrap="none" lIns="0" tIns="0" rIns="0" bIns="0" rtlCol="0">
            <a:spAutoFit/>
          </a:bodyPr>
          <a:lstStyle/>
          <a:p>
            <a:r>
              <a:rPr lang="en-GB" sz="850">
                <a:solidFill>
                  <a:schemeClr val="tx1"/>
                </a:solidFill>
              </a:rPr>
              <a:t>Haiti</a:t>
            </a:r>
          </a:p>
        </p:txBody>
      </p:sp>
      <p:sp>
        <p:nvSpPr>
          <p:cNvPr id="1016" name="TextBox 1015">
            <a:extLst>
              <a:ext uri="{FF2B5EF4-FFF2-40B4-BE49-F238E27FC236}">
                <a16:creationId xmlns:a16="http://schemas.microsoft.com/office/drawing/2014/main" id="{7CE132FA-F203-8A98-70B7-71C2DB50FDDF}"/>
              </a:ext>
            </a:extLst>
          </p:cNvPr>
          <p:cNvSpPr txBox="1"/>
          <p:nvPr userDrawn="1"/>
        </p:nvSpPr>
        <p:spPr>
          <a:xfrm>
            <a:off x="3890613" y="2824263"/>
            <a:ext cx="644407" cy="130805"/>
          </a:xfrm>
          <a:prstGeom prst="rect">
            <a:avLst/>
          </a:prstGeom>
          <a:noFill/>
        </p:spPr>
        <p:txBody>
          <a:bodyPr wrap="none" lIns="0" tIns="0" rIns="0" bIns="0" rtlCol="0">
            <a:spAutoFit/>
          </a:bodyPr>
          <a:lstStyle/>
          <a:p>
            <a:pPr algn="r"/>
            <a:r>
              <a:rPr lang="en-GB" sz="850">
                <a:solidFill>
                  <a:schemeClr val="tx1"/>
                </a:solidFill>
              </a:rPr>
              <a:t>Burkina Faso</a:t>
            </a:r>
          </a:p>
        </p:txBody>
      </p:sp>
      <p:sp>
        <p:nvSpPr>
          <p:cNvPr id="1017" name="TextBox 1016">
            <a:extLst>
              <a:ext uri="{FF2B5EF4-FFF2-40B4-BE49-F238E27FC236}">
                <a16:creationId xmlns:a16="http://schemas.microsoft.com/office/drawing/2014/main" id="{6FB8FCE6-823E-9184-708C-9E7F004AE16E}"/>
              </a:ext>
            </a:extLst>
          </p:cNvPr>
          <p:cNvSpPr txBox="1"/>
          <p:nvPr userDrawn="1"/>
        </p:nvSpPr>
        <p:spPr>
          <a:xfrm>
            <a:off x="3348522" y="3033489"/>
            <a:ext cx="644407" cy="130805"/>
          </a:xfrm>
          <a:prstGeom prst="rect">
            <a:avLst/>
          </a:prstGeom>
          <a:noFill/>
        </p:spPr>
        <p:txBody>
          <a:bodyPr wrap="square" lIns="0" tIns="0" rIns="0" bIns="0" rtlCol="0">
            <a:spAutoFit/>
          </a:bodyPr>
          <a:lstStyle/>
          <a:p>
            <a:r>
              <a:rPr lang="en-GB" sz="850">
                <a:solidFill>
                  <a:schemeClr val="tx1"/>
                </a:solidFill>
              </a:rPr>
              <a:t>Sierra Leone</a:t>
            </a:r>
          </a:p>
        </p:txBody>
      </p:sp>
      <p:sp>
        <p:nvSpPr>
          <p:cNvPr id="1018" name="TextBox 1017">
            <a:extLst>
              <a:ext uri="{FF2B5EF4-FFF2-40B4-BE49-F238E27FC236}">
                <a16:creationId xmlns:a16="http://schemas.microsoft.com/office/drawing/2014/main" id="{1FA2FF6C-43F0-2489-6A8D-55CE8F2B0AA1}"/>
              </a:ext>
            </a:extLst>
          </p:cNvPr>
          <p:cNvSpPr txBox="1"/>
          <p:nvPr userDrawn="1"/>
        </p:nvSpPr>
        <p:spPr>
          <a:xfrm>
            <a:off x="3784584" y="3177604"/>
            <a:ext cx="328616" cy="130805"/>
          </a:xfrm>
          <a:prstGeom prst="rect">
            <a:avLst/>
          </a:prstGeom>
          <a:noFill/>
        </p:spPr>
        <p:txBody>
          <a:bodyPr wrap="none" lIns="0" tIns="0" rIns="0" bIns="0" rtlCol="0">
            <a:spAutoFit/>
          </a:bodyPr>
          <a:lstStyle/>
          <a:p>
            <a:r>
              <a:rPr lang="en-GB" sz="850">
                <a:solidFill>
                  <a:schemeClr val="tx2"/>
                </a:solidFill>
              </a:rPr>
              <a:t>Liberia</a:t>
            </a:r>
          </a:p>
        </p:txBody>
      </p:sp>
      <p:sp>
        <p:nvSpPr>
          <p:cNvPr id="1019" name="TextBox 1018">
            <a:extLst>
              <a:ext uri="{FF2B5EF4-FFF2-40B4-BE49-F238E27FC236}">
                <a16:creationId xmlns:a16="http://schemas.microsoft.com/office/drawing/2014/main" id="{080DFD10-9BD6-CD7A-3FFF-E538D13CA427}"/>
              </a:ext>
            </a:extLst>
          </p:cNvPr>
          <p:cNvSpPr txBox="1"/>
          <p:nvPr userDrawn="1"/>
        </p:nvSpPr>
        <p:spPr>
          <a:xfrm>
            <a:off x="5123268" y="2522039"/>
            <a:ext cx="261290" cy="130805"/>
          </a:xfrm>
          <a:prstGeom prst="rect">
            <a:avLst/>
          </a:prstGeom>
          <a:noFill/>
        </p:spPr>
        <p:txBody>
          <a:bodyPr wrap="none" lIns="0" tIns="0" rIns="0" bIns="0" rtlCol="0">
            <a:spAutoFit/>
          </a:bodyPr>
          <a:lstStyle/>
          <a:p>
            <a:r>
              <a:rPr lang="en-GB" sz="850">
                <a:solidFill>
                  <a:schemeClr val="tx1"/>
                </a:solidFill>
              </a:rPr>
              <a:t>Niger</a:t>
            </a:r>
          </a:p>
        </p:txBody>
      </p:sp>
      <p:sp>
        <p:nvSpPr>
          <p:cNvPr id="1020" name="TextBox 1019">
            <a:extLst>
              <a:ext uri="{FF2B5EF4-FFF2-40B4-BE49-F238E27FC236}">
                <a16:creationId xmlns:a16="http://schemas.microsoft.com/office/drawing/2014/main" id="{44B1A7B5-B35B-2C43-4DB6-85F6DD0983B3}"/>
              </a:ext>
            </a:extLst>
          </p:cNvPr>
          <p:cNvSpPr txBox="1"/>
          <p:nvPr userDrawn="1"/>
        </p:nvSpPr>
        <p:spPr>
          <a:xfrm>
            <a:off x="5583692" y="2644451"/>
            <a:ext cx="261290" cy="130805"/>
          </a:xfrm>
          <a:prstGeom prst="rect">
            <a:avLst/>
          </a:prstGeom>
          <a:noFill/>
        </p:spPr>
        <p:txBody>
          <a:bodyPr wrap="none" lIns="0" tIns="0" rIns="0" bIns="0" rtlCol="0">
            <a:spAutoFit/>
          </a:bodyPr>
          <a:lstStyle/>
          <a:p>
            <a:r>
              <a:rPr lang="en-GB" sz="850">
                <a:solidFill>
                  <a:schemeClr val="tx1"/>
                </a:solidFill>
              </a:rPr>
              <a:t>Chad</a:t>
            </a:r>
          </a:p>
        </p:txBody>
      </p:sp>
      <p:sp>
        <p:nvSpPr>
          <p:cNvPr id="1021" name="TextBox 1020">
            <a:extLst>
              <a:ext uri="{FF2B5EF4-FFF2-40B4-BE49-F238E27FC236}">
                <a16:creationId xmlns:a16="http://schemas.microsoft.com/office/drawing/2014/main" id="{F893CC9A-553E-09A2-CAC9-E36AB68F75D4}"/>
              </a:ext>
            </a:extLst>
          </p:cNvPr>
          <p:cNvSpPr txBox="1"/>
          <p:nvPr userDrawn="1"/>
        </p:nvSpPr>
        <p:spPr>
          <a:xfrm>
            <a:off x="5393362" y="3026848"/>
            <a:ext cx="424796" cy="333553"/>
          </a:xfrm>
          <a:prstGeom prst="rect">
            <a:avLst/>
          </a:prstGeom>
          <a:noFill/>
        </p:spPr>
        <p:txBody>
          <a:bodyPr wrap="none" lIns="0" tIns="0" rIns="0" bIns="0" rtlCol="0">
            <a:spAutoFit/>
          </a:bodyPr>
          <a:lstStyle/>
          <a:p>
            <a:pPr algn="r">
              <a:lnSpc>
                <a:spcPct val="85000"/>
              </a:lnSpc>
            </a:pPr>
            <a:r>
              <a:rPr lang="en-GB" sz="850">
                <a:solidFill>
                  <a:schemeClr val="tx1"/>
                </a:solidFill>
              </a:rPr>
              <a:t>Central</a:t>
            </a:r>
            <a:br>
              <a:rPr lang="en-GB" sz="850">
                <a:solidFill>
                  <a:schemeClr val="tx1"/>
                </a:solidFill>
              </a:rPr>
            </a:br>
            <a:r>
              <a:rPr lang="en-GB" sz="850">
                <a:solidFill>
                  <a:schemeClr val="tx1"/>
                </a:solidFill>
              </a:rPr>
              <a:t>African</a:t>
            </a:r>
            <a:br>
              <a:rPr lang="en-GB" sz="850">
                <a:solidFill>
                  <a:schemeClr val="tx1"/>
                </a:solidFill>
              </a:rPr>
            </a:br>
            <a:r>
              <a:rPr lang="en-GB" sz="850">
                <a:solidFill>
                  <a:schemeClr val="tx1"/>
                </a:solidFill>
              </a:rPr>
              <a:t>Republic</a:t>
            </a:r>
          </a:p>
        </p:txBody>
      </p:sp>
      <p:sp>
        <p:nvSpPr>
          <p:cNvPr id="1022" name="TextBox 1021">
            <a:extLst>
              <a:ext uri="{FF2B5EF4-FFF2-40B4-BE49-F238E27FC236}">
                <a16:creationId xmlns:a16="http://schemas.microsoft.com/office/drawing/2014/main" id="{96303237-78BD-0B78-4FB9-A46B70B98235}"/>
              </a:ext>
            </a:extLst>
          </p:cNvPr>
          <p:cNvSpPr txBox="1"/>
          <p:nvPr userDrawn="1"/>
        </p:nvSpPr>
        <p:spPr>
          <a:xfrm>
            <a:off x="5494585" y="3537478"/>
            <a:ext cx="553036" cy="333553"/>
          </a:xfrm>
          <a:prstGeom prst="rect">
            <a:avLst/>
          </a:prstGeom>
          <a:noFill/>
        </p:spPr>
        <p:txBody>
          <a:bodyPr wrap="none" lIns="0" tIns="0" rIns="0" bIns="0" rtlCol="0">
            <a:spAutoFit/>
          </a:bodyPr>
          <a:lstStyle/>
          <a:p>
            <a:pPr algn="r">
              <a:lnSpc>
                <a:spcPct val="85000"/>
              </a:lnSpc>
            </a:pPr>
            <a:r>
              <a:rPr lang="en-GB" sz="850">
                <a:solidFill>
                  <a:schemeClr val="tx1"/>
                </a:solidFill>
              </a:rPr>
              <a:t>Democratic</a:t>
            </a:r>
            <a:br>
              <a:rPr lang="en-GB" sz="850">
                <a:solidFill>
                  <a:schemeClr val="tx1"/>
                </a:solidFill>
              </a:rPr>
            </a:br>
            <a:r>
              <a:rPr lang="en-GB" sz="850">
                <a:solidFill>
                  <a:schemeClr val="tx1"/>
                </a:solidFill>
              </a:rPr>
              <a:t>Republic</a:t>
            </a:r>
            <a:br>
              <a:rPr lang="en-GB" sz="850">
                <a:solidFill>
                  <a:schemeClr val="tx1"/>
                </a:solidFill>
              </a:rPr>
            </a:br>
            <a:r>
              <a:rPr lang="en-GB" sz="850">
                <a:solidFill>
                  <a:schemeClr val="tx1"/>
                </a:solidFill>
              </a:rPr>
              <a:t>of Congo</a:t>
            </a:r>
          </a:p>
        </p:txBody>
      </p:sp>
      <p:sp>
        <p:nvSpPr>
          <p:cNvPr id="1023" name="TextBox 1022">
            <a:extLst>
              <a:ext uri="{FF2B5EF4-FFF2-40B4-BE49-F238E27FC236}">
                <a16:creationId xmlns:a16="http://schemas.microsoft.com/office/drawing/2014/main" id="{5C3BAFAD-B1B6-6A57-8D82-24CDC3E6DDC9}"/>
              </a:ext>
            </a:extLst>
          </p:cNvPr>
          <p:cNvSpPr txBox="1"/>
          <p:nvPr userDrawn="1"/>
        </p:nvSpPr>
        <p:spPr>
          <a:xfrm>
            <a:off x="6211773" y="1723610"/>
            <a:ext cx="261290" cy="130805"/>
          </a:xfrm>
          <a:prstGeom prst="rect">
            <a:avLst/>
          </a:prstGeom>
          <a:noFill/>
        </p:spPr>
        <p:txBody>
          <a:bodyPr wrap="none" lIns="0" tIns="0" rIns="0" bIns="0" rtlCol="0">
            <a:spAutoFit/>
          </a:bodyPr>
          <a:lstStyle/>
          <a:p>
            <a:r>
              <a:rPr lang="en-GB" sz="850">
                <a:solidFill>
                  <a:schemeClr val="tx1"/>
                </a:solidFill>
              </a:rPr>
              <a:t>Gaza</a:t>
            </a:r>
          </a:p>
        </p:txBody>
      </p:sp>
      <p:sp>
        <p:nvSpPr>
          <p:cNvPr id="1024" name="TextBox 1023">
            <a:extLst>
              <a:ext uri="{FF2B5EF4-FFF2-40B4-BE49-F238E27FC236}">
                <a16:creationId xmlns:a16="http://schemas.microsoft.com/office/drawing/2014/main" id="{B338FE9A-02F3-E2B9-DA1A-567DF614AA72}"/>
              </a:ext>
            </a:extLst>
          </p:cNvPr>
          <p:cNvSpPr txBox="1"/>
          <p:nvPr userDrawn="1"/>
        </p:nvSpPr>
        <p:spPr>
          <a:xfrm>
            <a:off x="6107028" y="2653947"/>
            <a:ext cx="315792" cy="130805"/>
          </a:xfrm>
          <a:prstGeom prst="rect">
            <a:avLst/>
          </a:prstGeom>
          <a:noFill/>
        </p:spPr>
        <p:txBody>
          <a:bodyPr wrap="none" lIns="0" tIns="0" rIns="0" bIns="0" rtlCol="0">
            <a:spAutoFit/>
          </a:bodyPr>
          <a:lstStyle/>
          <a:p>
            <a:r>
              <a:rPr lang="en-GB" sz="850">
                <a:solidFill>
                  <a:schemeClr val="tx1"/>
                </a:solidFill>
              </a:rPr>
              <a:t>Sudan</a:t>
            </a:r>
          </a:p>
        </p:txBody>
      </p:sp>
      <p:sp>
        <p:nvSpPr>
          <p:cNvPr id="1025" name="TextBox 1024">
            <a:extLst>
              <a:ext uri="{FF2B5EF4-FFF2-40B4-BE49-F238E27FC236}">
                <a16:creationId xmlns:a16="http://schemas.microsoft.com/office/drawing/2014/main" id="{938C46B1-3FD1-D617-D06C-7B4E50719BB6}"/>
              </a:ext>
            </a:extLst>
          </p:cNvPr>
          <p:cNvSpPr txBox="1"/>
          <p:nvPr userDrawn="1"/>
        </p:nvSpPr>
        <p:spPr>
          <a:xfrm>
            <a:off x="6506069" y="3072630"/>
            <a:ext cx="394339" cy="130805"/>
          </a:xfrm>
          <a:prstGeom prst="rect">
            <a:avLst/>
          </a:prstGeom>
          <a:noFill/>
        </p:spPr>
        <p:txBody>
          <a:bodyPr wrap="none" lIns="0" tIns="0" rIns="0" bIns="0" rtlCol="0">
            <a:spAutoFit/>
          </a:bodyPr>
          <a:lstStyle/>
          <a:p>
            <a:r>
              <a:rPr lang="en-GB" sz="850">
                <a:solidFill>
                  <a:schemeClr val="tx1"/>
                </a:solidFill>
              </a:rPr>
              <a:t>Ethiopia</a:t>
            </a:r>
          </a:p>
        </p:txBody>
      </p:sp>
      <p:sp>
        <p:nvSpPr>
          <p:cNvPr id="1026" name="TextBox 1025">
            <a:extLst>
              <a:ext uri="{FF2B5EF4-FFF2-40B4-BE49-F238E27FC236}">
                <a16:creationId xmlns:a16="http://schemas.microsoft.com/office/drawing/2014/main" id="{82C7924B-CA8D-6A21-14E6-C0977389FBB1}"/>
              </a:ext>
            </a:extLst>
          </p:cNvPr>
          <p:cNvSpPr txBox="1"/>
          <p:nvPr userDrawn="1"/>
        </p:nvSpPr>
        <p:spPr>
          <a:xfrm>
            <a:off x="6564253" y="3334440"/>
            <a:ext cx="394339" cy="130805"/>
          </a:xfrm>
          <a:prstGeom prst="rect">
            <a:avLst/>
          </a:prstGeom>
          <a:noFill/>
        </p:spPr>
        <p:txBody>
          <a:bodyPr wrap="none" lIns="0" tIns="0" rIns="0" bIns="0" rtlCol="0">
            <a:spAutoFit/>
          </a:bodyPr>
          <a:lstStyle/>
          <a:p>
            <a:r>
              <a:rPr lang="en-GB" sz="850">
                <a:solidFill>
                  <a:schemeClr val="tx1"/>
                </a:solidFill>
              </a:rPr>
              <a:t>Somalia</a:t>
            </a:r>
          </a:p>
        </p:txBody>
      </p:sp>
      <p:sp>
        <p:nvSpPr>
          <p:cNvPr id="1027" name="TextBox 1026">
            <a:extLst>
              <a:ext uri="{FF2B5EF4-FFF2-40B4-BE49-F238E27FC236}">
                <a16:creationId xmlns:a16="http://schemas.microsoft.com/office/drawing/2014/main" id="{C0211F2A-06F2-ABD1-5DE0-0ACD2EE9FEB6}"/>
              </a:ext>
            </a:extLst>
          </p:cNvPr>
          <p:cNvSpPr txBox="1"/>
          <p:nvPr userDrawn="1"/>
        </p:nvSpPr>
        <p:spPr>
          <a:xfrm>
            <a:off x="6383407" y="3488951"/>
            <a:ext cx="309380" cy="130805"/>
          </a:xfrm>
          <a:prstGeom prst="rect">
            <a:avLst/>
          </a:prstGeom>
          <a:noFill/>
        </p:spPr>
        <p:txBody>
          <a:bodyPr wrap="none" lIns="0" tIns="0" rIns="0" bIns="0" rtlCol="0">
            <a:spAutoFit/>
          </a:bodyPr>
          <a:lstStyle/>
          <a:p>
            <a:r>
              <a:rPr lang="en-GB" sz="850">
                <a:solidFill>
                  <a:schemeClr val="tx1"/>
                </a:solidFill>
              </a:rPr>
              <a:t>Kenya</a:t>
            </a:r>
          </a:p>
        </p:txBody>
      </p:sp>
      <p:sp>
        <p:nvSpPr>
          <p:cNvPr id="1028" name="TextBox 1027">
            <a:extLst>
              <a:ext uri="{FF2B5EF4-FFF2-40B4-BE49-F238E27FC236}">
                <a16:creationId xmlns:a16="http://schemas.microsoft.com/office/drawing/2014/main" id="{3B488153-C044-9F60-8A38-CF39DD09D203}"/>
              </a:ext>
            </a:extLst>
          </p:cNvPr>
          <p:cNvSpPr txBox="1"/>
          <p:nvPr userDrawn="1"/>
        </p:nvSpPr>
        <p:spPr>
          <a:xfrm>
            <a:off x="6323906" y="3612739"/>
            <a:ext cx="400751" cy="130805"/>
          </a:xfrm>
          <a:prstGeom prst="rect">
            <a:avLst/>
          </a:prstGeom>
          <a:noFill/>
        </p:spPr>
        <p:txBody>
          <a:bodyPr wrap="none" lIns="0" tIns="0" rIns="0" bIns="0" rtlCol="0">
            <a:spAutoFit/>
          </a:bodyPr>
          <a:lstStyle/>
          <a:p>
            <a:r>
              <a:rPr lang="en-GB" sz="850">
                <a:solidFill>
                  <a:schemeClr val="tx1"/>
                </a:solidFill>
              </a:rPr>
              <a:t>Rwanda</a:t>
            </a:r>
          </a:p>
        </p:txBody>
      </p:sp>
      <p:sp>
        <p:nvSpPr>
          <p:cNvPr id="1029" name="TextBox 1028">
            <a:extLst>
              <a:ext uri="{FF2B5EF4-FFF2-40B4-BE49-F238E27FC236}">
                <a16:creationId xmlns:a16="http://schemas.microsoft.com/office/drawing/2014/main" id="{D9EB9664-9F0F-9D1A-6E28-949F25D5D57E}"/>
              </a:ext>
            </a:extLst>
          </p:cNvPr>
          <p:cNvSpPr txBox="1"/>
          <p:nvPr userDrawn="1"/>
        </p:nvSpPr>
        <p:spPr>
          <a:xfrm>
            <a:off x="6303144" y="3716056"/>
            <a:ext cx="376706" cy="130805"/>
          </a:xfrm>
          <a:prstGeom prst="rect">
            <a:avLst/>
          </a:prstGeom>
          <a:noFill/>
        </p:spPr>
        <p:txBody>
          <a:bodyPr wrap="none" lIns="0" tIns="0" rIns="0" bIns="0" rtlCol="0">
            <a:spAutoFit/>
          </a:bodyPr>
          <a:lstStyle/>
          <a:p>
            <a:r>
              <a:rPr lang="en-GB" sz="850">
                <a:solidFill>
                  <a:schemeClr val="tx1"/>
                </a:solidFill>
              </a:rPr>
              <a:t>Burundi</a:t>
            </a:r>
          </a:p>
        </p:txBody>
      </p:sp>
      <p:sp>
        <p:nvSpPr>
          <p:cNvPr id="1030" name="TextBox 1029">
            <a:extLst>
              <a:ext uri="{FF2B5EF4-FFF2-40B4-BE49-F238E27FC236}">
                <a16:creationId xmlns:a16="http://schemas.microsoft.com/office/drawing/2014/main" id="{DFDBE8B8-BC30-7066-3A24-75E8814EE227}"/>
              </a:ext>
            </a:extLst>
          </p:cNvPr>
          <p:cNvSpPr txBox="1"/>
          <p:nvPr userDrawn="1"/>
        </p:nvSpPr>
        <p:spPr>
          <a:xfrm>
            <a:off x="6133226" y="4327624"/>
            <a:ext cx="339837" cy="130805"/>
          </a:xfrm>
          <a:prstGeom prst="rect">
            <a:avLst/>
          </a:prstGeom>
          <a:noFill/>
        </p:spPr>
        <p:txBody>
          <a:bodyPr wrap="none" lIns="0" tIns="0" rIns="0" bIns="0" rtlCol="0">
            <a:spAutoFit/>
          </a:bodyPr>
          <a:lstStyle/>
          <a:p>
            <a:r>
              <a:rPr lang="en-GB" sz="850">
                <a:solidFill>
                  <a:schemeClr val="tx1"/>
                </a:solidFill>
              </a:rPr>
              <a:t>Malawi</a:t>
            </a:r>
          </a:p>
        </p:txBody>
      </p:sp>
      <p:sp>
        <p:nvSpPr>
          <p:cNvPr id="1031" name="TextBox 1030">
            <a:extLst>
              <a:ext uri="{FF2B5EF4-FFF2-40B4-BE49-F238E27FC236}">
                <a16:creationId xmlns:a16="http://schemas.microsoft.com/office/drawing/2014/main" id="{191846E0-898F-C0B0-3CAF-7198A6F5BA31}"/>
              </a:ext>
            </a:extLst>
          </p:cNvPr>
          <p:cNvSpPr txBox="1"/>
          <p:nvPr userDrawn="1"/>
        </p:nvSpPr>
        <p:spPr>
          <a:xfrm>
            <a:off x="6710868" y="1673890"/>
            <a:ext cx="189154" cy="130805"/>
          </a:xfrm>
          <a:prstGeom prst="rect">
            <a:avLst/>
          </a:prstGeom>
          <a:noFill/>
        </p:spPr>
        <p:txBody>
          <a:bodyPr wrap="none" lIns="0" tIns="0" rIns="0" bIns="0" rtlCol="0">
            <a:spAutoFit/>
          </a:bodyPr>
          <a:lstStyle/>
          <a:p>
            <a:r>
              <a:rPr lang="en-GB" sz="850">
                <a:solidFill>
                  <a:schemeClr val="tx1"/>
                </a:solidFill>
              </a:rPr>
              <a:t>Iraq</a:t>
            </a:r>
          </a:p>
        </p:txBody>
      </p:sp>
      <p:sp>
        <p:nvSpPr>
          <p:cNvPr id="1032" name="TextBox 1031">
            <a:extLst>
              <a:ext uri="{FF2B5EF4-FFF2-40B4-BE49-F238E27FC236}">
                <a16:creationId xmlns:a16="http://schemas.microsoft.com/office/drawing/2014/main" id="{D92798EF-FA4B-73DB-294B-3A71AB0ED4D4}"/>
              </a:ext>
            </a:extLst>
          </p:cNvPr>
          <p:cNvSpPr txBox="1"/>
          <p:nvPr userDrawn="1"/>
        </p:nvSpPr>
        <p:spPr>
          <a:xfrm>
            <a:off x="6404576" y="1500738"/>
            <a:ext cx="248466" cy="130805"/>
          </a:xfrm>
          <a:prstGeom prst="rect">
            <a:avLst/>
          </a:prstGeom>
          <a:noFill/>
        </p:spPr>
        <p:txBody>
          <a:bodyPr wrap="none" lIns="0" tIns="0" rIns="0" bIns="0" rtlCol="0">
            <a:spAutoFit/>
          </a:bodyPr>
          <a:lstStyle/>
          <a:p>
            <a:r>
              <a:rPr lang="en-GB" sz="850">
                <a:solidFill>
                  <a:schemeClr val="tx1"/>
                </a:solidFill>
              </a:rPr>
              <a:t>Syria</a:t>
            </a:r>
          </a:p>
        </p:txBody>
      </p:sp>
      <p:sp>
        <p:nvSpPr>
          <p:cNvPr id="1033" name="TextBox 1032">
            <a:extLst>
              <a:ext uri="{FF2B5EF4-FFF2-40B4-BE49-F238E27FC236}">
                <a16:creationId xmlns:a16="http://schemas.microsoft.com/office/drawing/2014/main" id="{6E111774-A5F2-B7B2-E3AA-5E0D77302F39}"/>
              </a:ext>
            </a:extLst>
          </p:cNvPr>
          <p:cNvSpPr txBox="1"/>
          <p:nvPr userDrawn="1"/>
        </p:nvSpPr>
        <p:spPr>
          <a:xfrm>
            <a:off x="6057739" y="1617136"/>
            <a:ext cx="426399" cy="130805"/>
          </a:xfrm>
          <a:prstGeom prst="rect">
            <a:avLst/>
          </a:prstGeom>
          <a:noFill/>
        </p:spPr>
        <p:txBody>
          <a:bodyPr wrap="none" lIns="0" tIns="0" rIns="0" bIns="0" rtlCol="0">
            <a:spAutoFit/>
          </a:bodyPr>
          <a:lstStyle/>
          <a:p>
            <a:r>
              <a:rPr lang="en-GB" sz="850">
                <a:solidFill>
                  <a:schemeClr val="tx1"/>
                </a:solidFill>
              </a:rPr>
              <a:t>Lebanon</a:t>
            </a:r>
          </a:p>
        </p:txBody>
      </p:sp>
      <p:sp>
        <p:nvSpPr>
          <p:cNvPr id="1034" name="TextBox 1033">
            <a:extLst>
              <a:ext uri="{FF2B5EF4-FFF2-40B4-BE49-F238E27FC236}">
                <a16:creationId xmlns:a16="http://schemas.microsoft.com/office/drawing/2014/main" id="{EB66DE5B-DC4A-B5E5-294E-47C31E450E2A}"/>
              </a:ext>
            </a:extLst>
          </p:cNvPr>
          <p:cNvSpPr txBox="1"/>
          <p:nvPr userDrawn="1"/>
        </p:nvSpPr>
        <p:spPr>
          <a:xfrm>
            <a:off x="6297421" y="1266616"/>
            <a:ext cx="359073" cy="130805"/>
          </a:xfrm>
          <a:prstGeom prst="rect">
            <a:avLst/>
          </a:prstGeom>
          <a:noFill/>
        </p:spPr>
        <p:txBody>
          <a:bodyPr wrap="none" lIns="0" tIns="0" rIns="0" bIns="0" rtlCol="0">
            <a:spAutoFit/>
          </a:bodyPr>
          <a:lstStyle/>
          <a:p>
            <a:r>
              <a:rPr lang="en-GB" sz="850">
                <a:solidFill>
                  <a:schemeClr val="tx1"/>
                </a:solidFill>
              </a:rPr>
              <a:t>Türkiye</a:t>
            </a:r>
          </a:p>
        </p:txBody>
      </p:sp>
      <p:sp>
        <p:nvSpPr>
          <p:cNvPr id="1035" name="TextBox 1034">
            <a:extLst>
              <a:ext uri="{FF2B5EF4-FFF2-40B4-BE49-F238E27FC236}">
                <a16:creationId xmlns:a16="http://schemas.microsoft.com/office/drawing/2014/main" id="{597787F6-78F8-0AAA-34C3-955B5988D7D9}"/>
              </a:ext>
            </a:extLst>
          </p:cNvPr>
          <p:cNvSpPr txBox="1"/>
          <p:nvPr userDrawn="1"/>
        </p:nvSpPr>
        <p:spPr>
          <a:xfrm>
            <a:off x="6140323" y="561085"/>
            <a:ext cx="376706" cy="130805"/>
          </a:xfrm>
          <a:prstGeom prst="rect">
            <a:avLst/>
          </a:prstGeom>
          <a:noFill/>
        </p:spPr>
        <p:txBody>
          <a:bodyPr wrap="none" lIns="0" tIns="0" rIns="0" bIns="0" rtlCol="0">
            <a:spAutoFit/>
          </a:bodyPr>
          <a:lstStyle/>
          <a:p>
            <a:r>
              <a:rPr lang="en-GB" sz="850">
                <a:solidFill>
                  <a:schemeClr val="tx1"/>
                </a:solidFill>
              </a:rPr>
              <a:t>Ukraine</a:t>
            </a:r>
          </a:p>
        </p:txBody>
      </p:sp>
      <p:sp>
        <p:nvSpPr>
          <p:cNvPr id="1036" name="TextBox 1035">
            <a:extLst>
              <a:ext uri="{FF2B5EF4-FFF2-40B4-BE49-F238E27FC236}">
                <a16:creationId xmlns:a16="http://schemas.microsoft.com/office/drawing/2014/main" id="{C193EE7D-1F6B-C1E1-DB15-BC92A8985FFA}"/>
              </a:ext>
            </a:extLst>
          </p:cNvPr>
          <p:cNvSpPr txBox="1"/>
          <p:nvPr userDrawn="1"/>
        </p:nvSpPr>
        <p:spPr>
          <a:xfrm>
            <a:off x="8151974" y="1548059"/>
            <a:ext cx="577081" cy="130805"/>
          </a:xfrm>
          <a:prstGeom prst="rect">
            <a:avLst/>
          </a:prstGeom>
          <a:noFill/>
        </p:spPr>
        <p:txBody>
          <a:bodyPr wrap="none" lIns="0" tIns="0" rIns="0" bIns="0" rtlCol="0">
            <a:spAutoFit/>
          </a:bodyPr>
          <a:lstStyle/>
          <a:p>
            <a:r>
              <a:rPr lang="en-GB" sz="850">
                <a:solidFill>
                  <a:schemeClr val="tx1"/>
                </a:solidFill>
              </a:rPr>
              <a:t>Afghanistan</a:t>
            </a:r>
          </a:p>
        </p:txBody>
      </p:sp>
      <p:sp>
        <p:nvSpPr>
          <p:cNvPr id="1037" name="TextBox 1036">
            <a:extLst>
              <a:ext uri="{FF2B5EF4-FFF2-40B4-BE49-F238E27FC236}">
                <a16:creationId xmlns:a16="http://schemas.microsoft.com/office/drawing/2014/main" id="{EB8FFF64-BCE6-3940-0575-397C2B01A28A}"/>
              </a:ext>
            </a:extLst>
          </p:cNvPr>
          <p:cNvSpPr txBox="1"/>
          <p:nvPr userDrawn="1"/>
        </p:nvSpPr>
        <p:spPr>
          <a:xfrm>
            <a:off x="8319152" y="1930365"/>
            <a:ext cx="418384" cy="130805"/>
          </a:xfrm>
          <a:prstGeom prst="rect">
            <a:avLst/>
          </a:prstGeom>
          <a:noFill/>
        </p:spPr>
        <p:txBody>
          <a:bodyPr wrap="none" lIns="0" tIns="0" rIns="0" bIns="0" rtlCol="0">
            <a:spAutoFit/>
          </a:bodyPr>
          <a:lstStyle/>
          <a:p>
            <a:r>
              <a:rPr lang="en-GB" sz="850">
                <a:solidFill>
                  <a:schemeClr val="tx1"/>
                </a:solidFill>
              </a:rPr>
              <a:t>Pakistan</a:t>
            </a:r>
          </a:p>
        </p:txBody>
      </p:sp>
      <p:sp>
        <p:nvSpPr>
          <p:cNvPr id="1038" name="TextBox 1037">
            <a:extLst>
              <a:ext uri="{FF2B5EF4-FFF2-40B4-BE49-F238E27FC236}">
                <a16:creationId xmlns:a16="http://schemas.microsoft.com/office/drawing/2014/main" id="{8DD7035D-65AB-FB0D-80C6-59C35C735211}"/>
              </a:ext>
            </a:extLst>
          </p:cNvPr>
          <p:cNvSpPr txBox="1"/>
          <p:nvPr userDrawn="1"/>
        </p:nvSpPr>
        <p:spPr>
          <a:xfrm>
            <a:off x="9495915" y="2193458"/>
            <a:ext cx="577081" cy="130805"/>
          </a:xfrm>
          <a:prstGeom prst="rect">
            <a:avLst/>
          </a:prstGeom>
          <a:noFill/>
        </p:spPr>
        <p:txBody>
          <a:bodyPr wrap="none" lIns="0" tIns="0" rIns="0" bIns="0" rtlCol="0">
            <a:spAutoFit/>
          </a:bodyPr>
          <a:lstStyle/>
          <a:p>
            <a:r>
              <a:rPr lang="en-GB" sz="850">
                <a:solidFill>
                  <a:schemeClr val="tx1"/>
                </a:solidFill>
              </a:rPr>
              <a:t>Bangladesh</a:t>
            </a:r>
          </a:p>
        </p:txBody>
      </p:sp>
      <p:sp>
        <p:nvSpPr>
          <p:cNvPr id="1039" name="TextBox 1038">
            <a:extLst>
              <a:ext uri="{FF2B5EF4-FFF2-40B4-BE49-F238E27FC236}">
                <a16:creationId xmlns:a16="http://schemas.microsoft.com/office/drawing/2014/main" id="{565ACDC6-6F52-3755-52A2-0E24329823C2}"/>
              </a:ext>
            </a:extLst>
          </p:cNvPr>
          <p:cNvSpPr txBox="1"/>
          <p:nvPr userDrawn="1"/>
        </p:nvSpPr>
        <p:spPr>
          <a:xfrm>
            <a:off x="10371280" y="1244082"/>
            <a:ext cx="1001877" cy="222369"/>
          </a:xfrm>
          <a:prstGeom prst="rect">
            <a:avLst/>
          </a:prstGeom>
          <a:noFill/>
        </p:spPr>
        <p:txBody>
          <a:bodyPr wrap="none" lIns="0" tIns="0" rIns="0" bIns="0" rtlCol="0">
            <a:spAutoFit/>
          </a:bodyPr>
          <a:lstStyle/>
          <a:p>
            <a:pPr algn="r">
              <a:lnSpc>
                <a:spcPct val="85000"/>
              </a:lnSpc>
            </a:pPr>
            <a:r>
              <a:rPr lang="en-GB" sz="850">
                <a:solidFill>
                  <a:schemeClr val="tx1"/>
                </a:solidFill>
              </a:rPr>
              <a:t>Democratic People’s</a:t>
            </a:r>
            <a:br>
              <a:rPr lang="en-GB" sz="850">
                <a:solidFill>
                  <a:schemeClr val="tx1"/>
                </a:solidFill>
              </a:rPr>
            </a:br>
            <a:r>
              <a:rPr lang="en-GB" sz="850">
                <a:solidFill>
                  <a:schemeClr val="tx1"/>
                </a:solidFill>
              </a:rPr>
              <a:t>Republic of Korea</a:t>
            </a:r>
          </a:p>
        </p:txBody>
      </p:sp>
      <p:sp>
        <p:nvSpPr>
          <p:cNvPr id="1040" name="Oval 1039">
            <a:extLst>
              <a:ext uri="{FF2B5EF4-FFF2-40B4-BE49-F238E27FC236}">
                <a16:creationId xmlns:a16="http://schemas.microsoft.com/office/drawing/2014/main" id="{3B05E47F-2E2E-15DA-A056-4DB14E6BE703}"/>
              </a:ext>
            </a:extLst>
          </p:cNvPr>
          <p:cNvSpPr>
            <a:spLocks noChangeAspect="1"/>
          </p:cNvSpPr>
          <p:nvPr userDrawn="1"/>
        </p:nvSpPr>
        <p:spPr>
          <a:xfrm>
            <a:off x="3983549" y="308252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Oval 1040">
            <a:extLst>
              <a:ext uri="{FF2B5EF4-FFF2-40B4-BE49-F238E27FC236}">
                <a16:creationId xmlns:a16="http://schemas.microsoft.com/office/drawing/2014/main" id="{3AFBFE9F-CEF6-E4E4-82AE-B5BD474C6F56}"/>
              </a:ext>
            </a:extLst>
          </p:cNvPr>
          <p:cNvSpPr>
            <a:spLocks noChangeAspect="1"/>
          </p:cNvSpPr>
          <p:nvPr userDrawn="1"/>
        </p:nvSpPr>
        <p:spPr>
          <a:xfrm>
            <a:off x="4126442" y="323151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2" name="Oval 1041">
            <a:extLst>
              <a:ext uri="{FF2B5EF4-FFF2-40B4-BE49-F238E27FC236}">
                <a16:creationId xmlns:a16="http://schemas.microsoft.com/office/drawing/2014/main" id="{251CB805-575D-8A0B-80CA-ABE375C5CAF3}"/>
              </a:ext>
            </a:extLst>
          </p:cNvPr>
          <p:cNvSpPr>
            <a:spLocks noChangeAspect="1"/>
          </p:cNvSpPr>
          <p:nvPr userDrawn="1"/>
        </p:nvSpPr>
        <p:spPr>
          <a:xfrm>
            <a:off x="4555308" y="2870818"/>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Oval 1042">
            <a:extLst>
              <a:ext uri="{FF2B5EF4-FFF2-40B4-BE49-F238E27FC236}">
                <a16:creationId xmlns:a16="http://schemas.microsoft.com/office/drawing/2014/main" id="{7D67308B-1CB3-83C0-BCC7-9F8444B26541}"/>
              </a:ext>
            </a:extLst>
          </p:cNvPr>
          <p:cNvSpPr>
            <a:spLocks noChangeAspect="1"/>
          </p:cNvSpPr>
          <p:nvPr userDrawn="1"/>
        </p:nvSpPr>
        <p:spPr>
          <a:xfrm>
            <a:off x="5051420" y="256856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Oval 1043">
            <a:extLst>
              <a:ext uri="{FF2B5EF4-FFF2-40B4-BE49-F238E27FC236}">
                <a16:creationId xmlns:a16="http://schemas.microsoft.com/office/drawing/2014/main" id="{74E1E896-6440-0B85-DB34-CD35E2AF2887}"/>
              </a:ext>
            </a:extLst>
          </p:cNvPr>
          <p:cNvSpPr>
            <a:spLocks noChangeAspect="1"/>
          </p:cNvSpPr>
          <p:nvPr userDrawn="1"/>
        </p:nvSpPr>
        <p:spPr>
          <a:xfrm>
            <a:off x="5512957" y="268663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5" name="Oval 1044">
            <a:extLst>
              <a:ext uri="{FF2B5EF4-FFF2-40B4-BE49-F238E27FC236}">
                <a16:creationId xmlns:a16="http://schemas.microsoft.com/office/drawing/2014/main" id="{E58A28EA-970B-41D2-2898-5F17A0E955A6}"/>
              </a:ext>
            </a:extLst>
          </p:cNvPr>
          <p:cNvSpPr>
            <a:spLocks noChangeAspect="1"/>
          </p:cNvSpPr>
          <p:nvPr userDrawn="1"/>
        </p:nvSpPr>
        <p:spPr>
          <a:xfrm>
            <a:off x="5836027" y="317760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Oval 1045">
            <a:extLst>
              <a:ext uri="{FF2B5EF4-FFF2-40B4-BE49-F238E27FC236}">
                <a16:creationId xmlns:a16="http://schemas.microsoft.com/office/drawing/2014/main" id="{A712EBCA-3B80-2A73-B961-43FDC965C832}"/>
              </a:ext>
            </a:extLst>
          </p:cNvPr>
          <p:cNvSpPr>
            <a:spLocks noChangeAspect="1"/>
          </p:cNvSpPr>
          <p:nvPr userDrawn="1"/>
        </p:nvSpPr>
        <p:spPr>
          <a:xfrm>
            <a:off x="6067120" y="368057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7" name="Oval 1046">
            <a:extLst>
              <a:ext uri="{FF2B5EF4-FFF2-40B4-BE49-F238E27FC236}">
                <a16:creationId xmlns:a16="http://schemas.microsoft.com/office/drawing/2014/main" id="{A819DEA6-6247-ED23-01EC-5C4D037D7525}"/>
              </a:ext>
            </a:extLst>
          </p:cNvPr>
          <p:cNvSpPr>
            <a:spLocks noChangeAspect="1"/>
          </p:cNvSpPr>
          <p:nvPr userDrawn="1"/>
        </p:nvSpPr>
        <p:spPr>
          <a:xfrm>
            <a:off x="6031916" y="2709216"/>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Oval 1047">
            <a:extLst>
              <a:ext uri="{FF2B5EF4-FFF2-40B4-BE49-F238E27FC236}">
                <a16:creationId xmlns:a16="http://schemas.microsoft.com/office/drawing/2014/main" id="{B325593A-6730-567A-7B28-D26B804C5DCA}"/>
              </a:ext>
            </a:extLst>
          </p:cNvPr>
          <p:cNvSpPr>
            <a:spLocks noChangeAspect="1"/>
          </p:cNvSpPr>
          <p:nvPr userDrawn="1"/>
        </p:nvSpPr>
        <p:spPr>
          <a:xfrm>
            <a:off x="6487515" y="177988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Oval 1048">
            <a:extLst>
              <a:ext uri="{FF2B5EF4-FFF2-40B4-BE49-F238E27FC236}">
                <a16:creationId xmlns:a16="http://schemas.microsoft.com/office/drawing/2014/main" id="{F9BB8BA7-0708-DA13-A900-5347B96F9448}"/>
              </a:ext>
            </a:extLst>
          </p:cNvPr>
          <p:cNvSpPr>
            <a:spLocks noChangeAspect="1"/>
          </p:cNvSpPr>
          <p:nvPr userDrawn="1"/>
        </p:nvSpPr>
        <p:spPr>
          <a:xfrm>
            <a:off x="6934200" y="3132568"/>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Oval 1049">
            <a:extLst>
              <a:ext uri="{FF2B5EF4-FFF2-40B4-BE49-F238E27FC236}">
                <a16:creationId xmlns:a16="http://schemas.microsoft.com/office/drawing/2014/main" id="{1F425C49-AFAD-9F2D-E97D-61BACB946769}"/>
              </a:ext>
            </a:extLst>
          </p:cNvPr>
          <p:cNvSpPr>
            <a:spLocks noChangeAspect="1"/>
          </p:cNvSpPr>
          <p:nvPr userDrawn="1"/>
        </p:nvSpPr>
        <p:spPr>
          <a:xfrm>
            <a:off x="6707423" y="352979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Oval 1050">
            <a:extLst>
              <a:ext uri="{FF2B5EF4-FFF2-40B4-BE49-F238E27FC236}">
                <a16:creationId xmlns:a16="http://schemas.microsoft.com/office/drawing/2014/main" id="{44FBF748-66E8-7CB4-58C3-C937CF2944BD}"/>
              </a:ext>
            </a:extLst>
          </p:cNvPr>
          <p:cNvSpPr>
            <a:spLocks noChangeAspect="1"/>
          </p:cNvSpPr>
          <p:nvPr userDrawn="1"/>
        </p:nvSpPr>
        <p:spPr>
          <a:xfrm>
            <a:off x="6988200" y="339215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Oval 1051">
            <a:extLst>
              <a:ext uri="{FF2B5EF4-FFF2-40B4-BE49-F238E27FC236}">
                <a16:creationId xmlns:a16="http://schemas.microsoft.com/office/drawing/2014/main" id="{3E985826-0B2E-604A-7A21-9116D85BA651}"/>
              </a:ext>
            </a:extLst>
          </p:cNvPr>
          <p:cNvSpPr>
            <a:spLocks noChangeAspect="1"/>
          </p:cNvSpPr>
          <p:nvPr userDrawn="1"/>
        </p:nvSpPr>
        <p:spPr>
          <a:xfrm>
            <a:off x="6243421" y="365240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Oval 1052">
            <a:extLst>
              <a:ext uri="{FF2B5EF4-FFF2-40B4-BE49-F238E27FC236}">
                <a16:creationId xmlns:a16="http://schemas.microsoft.com/office/drawing/2014/main" id="{ECC22197-692F-6605-CCD0-DAD88B7674A9}"/>
              </a:ext>
            </a:extLst>
          </p:cNvPr>
          <p:cNvSpPr>
            <a:spLocks noChangeAspect="1"/>
          </p:cNvSpPr>
          <p:nvPr userDrawn="1"/>
        </p:nvSpPr>
        <p:spPr>
          <a:xfrm>
            <a:off x="6223881" y="375038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4" name="Oval 1053">
            <a:extLst>
              <a:ext uri="{FF2B5EF4-FFF2-40B4-BE49-F238E27FC236}">
                <a16:creationId xmlns:a16="http://schemas.microsoft.com/office/drawing/2014/main" id="{0AA31888-04DC-3522-C038-5D1F43381A40}"/>
              </a:ext>
            </a:extLst>
          </p:cNvPr>
          <p:cNvSpPr>
            <a:spLocks noChangeAspect="1"/>
          </p:cNvSpPr>
          <p:nvPr userDrawn="1"/>
        </p:nvSpPr>
        <p:spPr>
          <a:xfrm>
            <a:off x="6497281" y="4387583"/>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5" name="Oval 1054">
            <a:extLst>
              <a:ext uri="{FF2B5EF4-FFF2-40B4-BE49-F238E27FC236}">
                <a16:creationId xmlns:a16="http://schemas.microsoft.com/office/drawing/2014/main" id="{CDB792E1-7525-E53A-5B74-A8658B2C8EE4}"/>
              </a:ext>
            </a:extLst>
          </p:cNvPr>
          <p:cNvSpPr>
            <a:spLocks noChangeAspect="1"/>
          </p:cNvSpPr>
          <p:nvPr userDrawn="1"/>
        </p:nvSpPr>
        <p:spPr>
          <a:xfrm>
            <a:off x="6919279" y="173569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Oval 1055">
            <a:extLst>
              <a:ext uri="{FF2B5EF4-FFF2-40B4-BE49-F238E27FC236}">
                <a16:creationId xmlns:a16="http://schemas.microsoft.com/office/drawing/2014/main" id="{97FC2850-E4CA-7948-E2FD-3CD3EE96D71B}"/>
              </a:ext>
            </a:extLst>
          </p:cNvPr>
          <p:cNvSpPr>
            <a:spLocks noChangeAspect="1"/>
          </p:cNvSpPr>
          <p:nvPr userDrawn="1"/>
        </p:nvSpPr>
        <p:spPr>
          <a:xfrm>
            <a:off x="6506069" y="166484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7" name="Oval 1056">
            <a:extLst>
              <a:ext uri="{FF2B5EF4-FFF2-40B4-BE49-F238E27FC236}">
                <a16:creationId xmlns:a16="http://schemas.microsoft.com/office/drawing/2014/main" id="{F0A923B5-1A41-A1AC-FE32-03C9F941EFE1}"/>
              </a:ext>
            </a:extLst>
          </p:cNvPr>
          <p:cNvSpPr>
            <a:spLocks noChangeAspect="1"/>
          </p:cNvSpPr>
          <p:nvPr userDrawn="1"/>
        </p:nvSpPr>
        <p:spPr>
          <a:xfrm>
            <a:off x="6688195" y="156614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Oval 1057">
            <a:extLst>
              <a:ext uri="{FF2B5EF4-FFF2-40B4-BE49-F238E27FC236}">
                <a16:creationId xmlns:a16="http://schemas.microsoft.com/office/drawing/2014/main" id="{63528569-B40B-BECE-CF7A-C1C338EFF9CA}"/>
              </a:ext>
            </a:extLst>
          </p:cNvPr>
          <p:cNvSpPr>
            <a:spLocks noChangeAspect="1"/>
          </p:cNvSpPr>
          <p:nvPr userDrawn="1"/>
        </p:nvSpPr>
        <p:spPr>
          <a:xfrm>
            <a:off x="6224548" y="132826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9" name="Oval 1058">
            <a:extLst>
              <a:ext uri="{FF2B5EF4-FFF2-40B4-BE49-F238E27FC236}">
                <a16:creationId xmlns:a16="http://schemas.microsoft.com/office/drawing/2014/main" id="{51B4BD60-C4A6-9D66-0F9E-DCA421E7FCBC}"/>
              </a:ext>
            </a:extLst>
          </p:cNvPr>
          <p:cNvSpPr>
            <a:spLocks noChangeAspect="1"/>
          </p:cNvSpPr>
          <p:nvPr userDrawn="1"/>
        </p:nvSpPr>
        <p:spPr>
          <a:xfrm>
            <a:off x="6069000" y="60677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Oval 1059">
            <a:extLst>
              <a:ext uri="{FF2B5EF4-FFF2-40B4-BE49-F238E27FC236}">
                <a16:creationId xmlns:a16="http://schemas.microsoft.com/office/drawing/2014/main" id="{E0D569B6-DE93-6D95-F80D-EE003972A5C3}"/>
              </a:ext>
            </a:extLst>
          </p:cNvPr>
          <p:cNvSpPr>
            <a:spLocks noChangeAspect="1"/>
          </p:cNvSpPr>
          <p:nvPr userDrawn="1"/>
        </p:nvSpPr>
        <p:spPr>
          <a:xfrm>
            <a:off x="8076043" y="1615121"/>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Oval 1060">
            <a:extLst>
              <a:ext uri="{FF2B5EF4-FFF2-40B4-BE49-F238E27FC236}">
                <a16:creationId xmlns:a16="http://schemas.microsoft.com/office/drawing/2014/main" id="{4A686767-FEAA-77EE-0EDA-9DCA16AA7C66}"/>
              </a:ext>
            </a:extLst>
          </p:cNvPr>
          <p:cNvSpPr>
            <a:spLocks noChangeAspect="1"/>
          </p:cNvSpPr>
          <p:nvPr userDrawn="1"/>
        </p:nvSpPr>
        <p:spPr>
          <a:xfrm>
            <a:off x="8238245" y="1969839"/>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2" name="Oval 1061">
            <a:extLst>
              <a:ext uri="{FF2B5EF4-FFF2-40B4-BE49-F238E27FC236}">
                <a16:creationId xmlns:a16="http://schemas.microsoft.com/office/drawing/2014/main" id="{ABBBFB75-0CE7-8C98-396D-1481936413FE}"/>
              </a:ext>
            </a:extLst>
          </p:cNvPr>
          <p:cNvSpPr>
            <a:spLocks noChangeAspect="1"/>
          </p:cNvSpPr>
          <p:nvPr userDrawn="1"/>
        </p:nvSpPr>
        <p:spPr>
          <a:xfrm>
            <a:off x="9421481" y="2247294"/>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Oval 1062">
            <a:extLst>
              <a:ext uri="{FF2B5EF4-FFF2-40B4-BE49-F238E27FC236}">
                <a16:creationId xmlns:a16="http://schemas.microsoft.com/office/drawing/2014/main" id="{D8373860-3501-04A6-7CCC-9C0FE99E2349}"/>
              </a:ext>
            </a:extLst>
          </p:cNvPr>
          <p:cNvSpPr>
            <a:spLocks noChangeAspect="1"/>
          </p:cNvSpPr>
          <p:nvPr userDrawn="1"/>
        </p:nvSpPr>
        <p:spPr>
          <a:xfrm>
            <a:off x="11397030" y="1287875"/>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B1D223-23BD-4515-63D3-93D218410B08}"/>
              </a:ext>
            </a:extLst>
          </p:cNvPr>
          <p:cNvSpPr txBox="1"/>
          <p:nvPr userDrawn="1"/>
        </p:nvSpPr>
        <p:spPr>
          <a:xfrm>
            <a:off x="0" y="6858000"/>
            <a:ext cx="7657810" cy="830997"/>
          </a:xfrm>
          <a:prstGeom prst="rect">
            <a:avLst/>
          </a:prstGeom>
          <a:noFill/>
        </p:spPr>
        <p:txBody>
          <a:bodyPr wrap="square" lIns="0" rtlCol="0">
            <a:spAutoFit/>
          </a:bodyPr>
          <a:lstStyle/>
          <a:p>
            <a:r>
              <a:rPr lang="en-IE" sz="1600">
                <a:solidFill>
                  <a:schemeClr val="accent4"/>
                </a:solidFill>
              </a:rPr>
              <a:t>To modify countries, go to View </a:t>
            </a:r>
            <a:r>
              <a:rPr lang="en-IE" sz="1600">
                <a:solidFill>
                  <a:schemeClr val="accent4"/>
                </a:solidFill>
                <a:latin typeface="Arial" panose="020B0604020202020204" pitchFamily="34" charset="0"/>
                <a:cs typeface="Arial" panose="020B0604020202020204" pitchFamily="34" charset="0"/>
              </a:rPr>
              <a:t>→ Slide Master, then click on the country you and to modify and change the colour. You will also need to duplicate a marker and text. Click on an existing marker and Ctrl D. Position manually and repeat for label.</a:t>
            </a:r>
            <a:endParaRPr lang="en-GB" sz="1600">
              <a:solidFill>
                <a:schemeClr val="accent4"/>
              </a:solidFill>
            </a:endParaRPr>
          </a:p>
        </p:txBody>
      </p:sp>
      <p:sp>
        <p:nvSpPr>
          <p:cNvPr id="12" name="TextBox 11">
            <a:extLst>
              <a:ext uri="{FF2B5EF4-FFF2-40B4-BE49-F238E27FC236}">
                <a16:creationId xmlns:a16="http://schemas.microsoft.com/office/drawing/2014/main" id="{5A8BC182-0B98-EA03-1BA2-73322B0DE6E0}"/>
              </a:ext>
            </a:extLst>
          </p:cNvPr>
          <p:cNvSpPr txBox="1"/>
          <p:nvPr userDrawn="1"/>
        </p:nvSpPr>
        <p:spPr>
          <a:xfrm>
            <a:off x="8236688"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Rectangle 12">
            <a:extLst>
              <a:ext uri="{FF2B5EF4-FFF2-40B4-BE49-F238E27FC236}">
                <a16:creationId xmlns:a16="http://schemas.microsoft.com/office/drawing/2014/main" id="{E6A3D419-5A88-C58B-45EA-6D3870E2650A}"/>
              </a:ext>
            </a:extLst>
          </p:cNvPr>
          <p:cNvSpPr/>
          <p:nvPr userDrawn="1"/>
        </p:nvSpPr>
        <p:spPr>
          <a:xfrm>
            <a:off x="731115" y="4707166"/>
            <a:ext cx="10743335" cy="1313347"/>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88E28FF-2938-88E0-A15F-630DDE951292}"/>
              </a:ext>
            </a:extLst>
          </p:cNvPr>
          <p:cNvSpPr txBox="1"/>
          <p:nvPr userDrawn="1"/>
        </p:nvSpPr>
        <p:spPr>
          <a:xfrm>
            <a:off x="6654662" y="2709450"/>
            <a:ext cx="346249" cy="130805"/>
          </a:xfrm>
          <a:prstGeom prst="rect">
            <a:avLst/>
          </a:prstGeom>
          <a:noFill/>
        </p:spPr>
        <p:txBody>
          <a:bodyPr wrap="none" lIns="0" tIns="0" rIns="0" bIns="0" rtlCol="0">
            <a:spAutoFit/>
          </a:bodyPr>
          <a:lstStyle/>
          <a:p>
            <a:pPr algn="r"/>
            <a:r>
              <a:rPr lang="en-GB" sz="850">
                <a:solidFill>
                  <a:schemeClr val="tx1"/>
                </a:solidFill>
              </a:rPr>
              <a:t>Yemen</a:t>
            </a:r>
          </a:p>
        </p:txBody>
      </p:sp>
      <p:sp>
        <p:nvSpPr>
          <p:cNvPr id="14" name="Oval 13">
            <a:extLst>
              <a:ext uri="{FF2B5EF4-FFF2-40B4-BE49-F238E27FC236}">
                <a16:creationId xmlns:a16="http://schemas.microsoft.com/office/drawing/2014/main" id="{1681B70A-3357-4F9D-1019-EE7DCB61649D}"/>
              </a:ext>
            </a:extLst>
          </p:cNvPr>
          <p:cNvSpPr>
            <a:spLocks noChangeAspect="1"/>
          </p:cNvSpPr>
          <p:nvPr userDrawn="1"/>
        </p:nvSpPr>
        <p:spPr>
          <a:xfrm>
            <a:off x="7021199" y="2756005"/>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D5F876E-7722-11BE-96A4-1528AA9C3807}"/>
              </a:ext>
            </a:extLst>
          </p:cNvPr>
          <p:cNvSpPr txBox="1"/>
          <p:nvPr userDrawn="1"/>
        </p:nvSpPr>
        <p:spPr>
          <a:xfrm>
            <a:off x="6119985" y="3067291"/>
            <a:ext cx="315792" cy="261610"/>
          </a:xfrm>
          <a:prstGeom prst="rect">
            <a:avLst/>
          </a:prstGeom>
          <a:noFill/>
        </p:spPr>
        <p:txBody>
          <a:bodyPr wrap="none" lIns="0" tIns="0" rIns="0" bIns="0" rtlCol="0">
            <a:spAutoFit/>
          </a:bodyPr>
          <a:lstStyle/>
          <a:p>
            <a:r>
              <a:rPr lang="en-GB" sz="850" kern="1200">
                <a:solidFill>
                  <a:schemeClr val="tx1"/>
                </a:solidFill>
                <a:latin typeface="+mn-lt"/>
                <a:ea typeface="+mn-ea"/>
                <a:cs typeface="+mn-cs"/>
              </a:rPr>
              <a:t>South </a:t>
            </a:r>
            <a:br>
              <a:rPr lang="en-GB" sz="850" kern="1200">
                <a:solidFill>
                  <a:schemeClr val="tx1"/>
                </a:solidFill>
                <a:latin typeface="+mn-lt"/>
                <a:ea typeface="+mn-ea"/>
                <a:cs typeface="+mn-cs"/>
              </a:rPr>
            </a:br>
            <a:r>
              <a:rPr lang="en-GB" sz="850" kern="1200">
                <a:solidFill>
                  <a:schemeClr val="tx1"/>
                </a:solidFill>
                <a:latin typeface="+mn-lt"/>
                <a:ea typeface="+mn-ea"/>
                <a:cs typeface="+mn-cs"/>
              </a:rPr>
              <a:t>Sudan</a:t>
            </a:r>
          </a:p>
        </p:txBody>
      </p:sp>
      <p:sp>
        <p:nvSpPr>
          <p:cNvPr id="16" name="Oval 15">
            <a:extLst>
              <a:ext uri="{FF2B5EF4-FFF2-40B4-BE49-F238E27FC236}">
                <a16:creationId xmlns:a16="http://schemas.microsoft.com/office/drawing/2014/main" id="{AF853968-16F0-2CC3-A379-636782DD7CE4}"/>
              </a:ext>
            </a:extLst>
          </p:cNvPr>
          <p:cNvSpPr>
            <a:spLocks noChangeAspect="1"/>
          </p:cNvSpPr>
          <p:nvPr userDrawn="1"/>
        </p:nvSpPr>
        <p:spPr>
          <a:xfrm>
            <a:off x="6044873" y="3122560"/>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D24F6B0-BF13-9937-B296-6A6468863124}"/>
              </a:ext>
            </a:extLst>
          </p:cNvPr>
          <p:cNvSpPr>
            <a:spLocks noChangeAspect="1"/>
          </p:cNvSpPr>
          <p:nvPr userDrawn="1"/>
        </p:nvSpPr>
        <p:spPr>
          <a:xfrm>
            <a:off x="711152" y="2510067"/>
            <a:ext cx="54000" cy="5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287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27797A0-C1D7-B0C7-A131-BC2228816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20520" y="1569675"/>
            <a:ext cx="10749372" cy="4552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0520" y="635500"/>
            <a:ext cx="10749372" cy="934175"/>
          </a:xfrm>
          <a:solidFill>
            <a:srgbClr val="015D59"/>
          </a:solidFill>
        </p:spPr>
        <p:txBody>
          <a:bodyPr lIns="180000" tIns="72000" rIns="180000" anchor="ctr" anchorCtr="0"/>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DDEBA78D-CA32-43B0-BBAF-E88AC9A1101B}"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933449" y="2105025"/>
            <a:ext cx="4807643" cy="3207808"/>
          </a:xfrm>
        </p:spPr>
        <p:txBody>
          <a:bodyPr/>
          <a:lstStyle/>
          <a:p>
            <a:r>
              <a:rPr lang="en-GB"/>
              <a:t>Click icon to add table</a:t>
            </a:r>
          </a:p>
        </p:txBody>
      </p:sp>
      <p:sp>
        <p:nvSpPr>
          <p:cNvPr id="11" name="Table Placeholder 9">
            <a:extLst>
              <a:ext uri="{FF2B5EF4-FFF2-40B4-BE49-F238E27FC236}">
                <a16:creationId xmlns:a16="http://schemas.microsoft.com/office/drawing/2014/main" id="{B47213A1-B6ED-4F3C-4A25-B117743EED5F}"/>
              </a:ext>
            </a:extLst>
          </p:cNvPr>
          <p:cNvSpPr>
            <a:spLocks noGrp="1"/>
          </p:cNvSpPr>
          <p:nvPr>
            <p:ph type="tbl" sz="quarter" idx="16"/>
          </p:nvPr>
        </p:nvSpPr>
        <p:spPr>
          <a:xfrm>
            <a:off x="6467412" y="2105025"/>
            <a:ext cx="4807643" cy="320780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6" name="TextBox 5">
            <a:extLst>
              <a:ext uri="{FF2B5EF4-FFF2-40B4-BE49-F238E27FC236}">
                <a16:creationId xmlns:a16="http://schemas.microsoft.com/office/drawing/2014/main" id="{F1E361F8-DC67-F8B2-34CD-30C2D6B0CC19}"/>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2666435" y="2597150"/>
            <a:ext cx="3074662" cy="2715683"/>
          </a:xfrm>
        </p:spPr>
        <p:txBody>
          <a:bodyPr/>
          <a:lstStyle/>
          <a:p>
            <a:r>
              <a:rPr lang="en-GB"/>
              <a:t>Click icon to add chart</a:t>
            </a:r>
          </a:p>
        </p:txBody>
      </p:sp>
      <p:sp>
        <p:nvSpPr>
          <p:cNvPr id="8" name="Chart Placeholder 6">
            <a:extLst>
              <a:ext uri="{FF2B5EF4-FFF2-40B4-BE49-F238E27FC236}">
                <a16:creationId xmlns:a16="http://schemas.microsoft.com/office/drawing/2014/main" id="{574251DF-5BAE-E756-E209-F73FD1BEC1D4}"/>
              </a:ext>
            </a:extLst>
          </p:cNvPr>
          <p:cNvSpPr>
            <a:spLocks noGrp="1"/>
          </p:cNvSpPr>
          <p:nvPr>
            <p:ph type="chart" sz="quarter" idx="14"/>
          </p:nvPr>
        </p:nvSpPr>
        <p:spPr>
          <a:xfrm>
            <a:off x="8200394" y="2597150"/>
            <a:ext cx="3074662" cy="2715683"/>
          </a:xfrm>
        </p:spPr>
        <p:txBody>
          <a:bodyPr/>
          <a:lstStyle/>
          <a:p>
            <a:r>
              <a:rPr lang="en-GB"/>
              <a:t>Click icon to add chart</a:t>
            </a:r>
          </a:p>
        </p:txBody>
      </p:sp>
    </p:spTree>
    <p:extLst>
      <p:ext uri="{BB962C8B-B14F-4D97-AF65-F5344CB8AC3E}">
        <p14:creationId xmlns:p14="http://schemas.microsoft.com/office/powerpoint/2010/main" val="205181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_Custom Layout">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27797A0-C1D7-B0C7-A131-BC2228816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20520" y="1806574"/>
            <a:ext cx="10749372" cy="4054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0520" y="587375"/>
            <a:ext cx="10749372" cy="1219200"/>
          </a:xfrm>
          <a:solidFill>
            <a:srgbClr val="015D59"/>
          </a:solidFill>
        </p:spPr>
        <p:txBody>
          <a:bodyPr lIns="180000" tIns="72000" rIns="180000" anchor="ctr" anchorCtr="0"/>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DDEBA78D-CA32-43B0-BBAF-E88AC9A1101B}"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933449" y="2105025"/>
            <a:ext cx="10341606" cy="320780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F1E361F8-DC67-F8B2-34CD-30C2D6B0CC19}"/>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2666434" y="2597150"/>
            <a:ext cx="8608621" cy="2715683"/>
          </a:xfrm>
        </p:spPr>
        <p:txBody>
          <a:bodyPr/>
          <a:lstStyle/>
          <a:p>
            <a:r>
              <a:rPr lang="en-GB"/>
              <a:t>Click icon to add chart</a:t>
            </a:r>
          </a:p>
        </p:txBody>
      </p:sp>
    </p:spTree>
    <p:extLst>
      <p:ext uri="{BB962C8B-B14F-4D97-AF65-F5344CB8AC3E}">
        <p14:creationId xmlns:p14="http://schemas.microsoft.com/office/powerpoint/2010/main" val="189213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C6F1B48-7E57-425B-B12F-C6A2E43219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489698"/>
          </a:xfrm>
          <a:prstGeom prst="rect">
            <a:avLst/>
          </a:prstGeom>
        </p:spPr>
      </p:pic>
      <p:sp>
        <p:nvSpPr>
          <p:cNvPr id="12" name="Rectangle 11">
            <a:extLst>
              <a:ext uri="{FF2B5EF4-FFF2-40B4-BE49-F238E27FC236}">
                <a16:creationId xmlns:a16="http://schemas.microsoft.com/office/drawing/2014/main" id="{62349037-6060-36D7-7B94-D3D5FE3025F6}"/>
              </a:ext>
            </a:extLst>
          </p:cNvPr>
          <p:cNvSpPr/>
          <p:nvPr userDrawn="1"/>
        </p:nvSpPr>
        <p:spPr>
          <a:xfrm>
            <a:off x="715963" y="1563156"/>
            <a:ext cx="10758487" cy="4570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5078" y="547757"/>
            <a:ext cx="10749372" cy="1015399"/>
          </a:xfrm>
          <a:solidFill>
            <a:schemeClr val="accent5"/>
          </a:solidFill>
        </p:spPr>
        <p:txBody>
          <a:bodyPr lIns="180000" tIns="72000" rIns="180000" anchor="ctr" anchorCtr="0"/>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tx2"/>
                </a:solidFill>
              </a:defRPr>
            </a:lvl1pPr>
          </a:lstStyle>
          <a:p>
            <a:fld id="{19043310-D190-4B44-8CCF-EF13AA37E0B6}"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tx2"/>
                </a:solidFill>
              </a:defRPr>
            </a:lvl1pPr>
          </a:lstStyle>
          <a:p>
            <a:fld id="{707D63EE-AC1A-400F-A1BD-9F10FDEAF4EE}" type="slidenum">
              <a:rPr lang="en-GB" smtClean="0"/>
              <a:pPr/>
              <a:t>‹#›</a:t>
            </a:fld>
            <a:endParaRPr lang="en-GB"/>
          </a:p>
        </p:txBody>
      </p:sp>
      <p:sp>
        <p:nvSpPr>
          <p:cNvPr id="7" name="Chart Placeholder 6">
            <a:extLst>
              <a:ext uri="{FF2B5EF4-FFF2-40B4-BE49-F238E27FC236}">
                <a16:creationId xmlns:a16="http://schemas.microsoft.com/office/drawing/2014/main" id="{DBA3A5D3-C2A0-5369-7ABE-43C44FDDBCD3}"/>
              </a:ext>
            </a:extLst>
          </p:cNvPr>
          <p:cNvSpPr>
            <a:spLocks noGrp="1"/>
          </p:cNvSpPr>
          <p:nvPr>
            <p:ph type="chart" sz="quarter" idx="13"/>
          </p:nvPr>
        </p:nvSpPr>
        <p:spPr>
          <a:xfrm>
            <a:off x="1138237" y="1727203"/>
            <a:ext cx="3590926" cy="2203448"/>
          </a:xfrm>
        </p:spPr>
        <p:txBody>
          <a:bodyPr/>
          <a:lstStyle/>
          <a:p>
            <a:r>
              <a:rPr lang="en-GB"/>
              <a:t>Click icon to add chart</a:t>
            </a:r>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1014450" y="4191000"/>
            <a:ext cx="3714713" cy="1797048"/>
          </a:xfrm>
        </p:spPr>
        <p:txBody>
          <a:bodyPr/>
          <a:lstStyle/>
          <a:p>
            <a:r>
              <a:rPr lang="en-GB"/>
              <a:t>Click icon to add table</a:t>
            </a:r>
          </a:p>
        </p:txBody>
      </p:sp>
      <p:sp>
        <p:nvSpPr>
          <p:cNvPr id="27" name="Footer Placeholder 4">
            <a:extLst>
              <a:ext uri="{FF2B5EF4-FFF2-40B4-BE49-F238E27FC236}">
                <a16:creationId xmlns:a16="http://schemas.microsoft.com/office/drawing/2014/main" id="{8E66F02B-A3E6-6CA5-CA50-36E9CB9DEB3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65BA1664-8804-E055-502C-CFE063EC7218}"/>
              </a:ext>
            </a:extLst>
          </p:cNvPr>
          <p:cNvSpPr txBox="1"/>
          <p:nvPr userDrawn="1"/>
        </p:nvSpPr>
        <p:spPr>
          <a:xfrm>
            <a:off x="0" y="6858000"/>
            <a:ext cx="5752214" cy="830997"/>
          </a:xfrm>
          <a:prstGeom prst="rect">
            <a:avLst/>
          </a:prstGeom>
          <a:noFill/>
        </p:spPr>
        <p:txBody>
          <a:bodyPr wrap="square" lIns="0" rtlCol="0">
            <a:spAutoFit/>
          </a:bodyPr>
          <a:lstStyle/>
          <a:p>
            <a:r>
              <a:rPr lang="en-IE" sz="1600">
                <a:solidFill>
                  <a:schemeClr val="accent4"/>
                </a:solidFill>
              </a:rPr>
              <a:t>The coloured dots in the legend are text characters and are not linked to the Pie Chart.</a:t>
            </a:r>
          </a:p>
          <a:p>
            <a:r>
              <a:rPr lang="en-IE" sz="1600">
                <a:solidFill>
                  <a:schemeClr val="accent4"/>
                </a:solidFill>
              </a:rPr>
              <a:t>To modify, select the dot and change the font colour.</a:t>
            </a:r>
            <a:endParaRPr lang="en-GB" sz="1600">
              <a:solidFill>
                <a:schemeClr val="accent4"/>
              </a:solidFill>
            </a:endParaRPr>
          </a:p>
        </p:txBody>
      </p:sp>
      <p:sp>
        <p:nvSpPr>
          <p:cNvPr id="13" name="Table Placeholder 9">
            <a:extLst>
              <a:ext uri="{FF2B5EF4-FFF2-40B4-BE49-F238E27FC236}">
                <a16:creationId xmlns:a16="http://schemas.microsoft.com/office/drawing/2014/main" id="{7DC500E8-F606-45B8-25FB-5CF746112A69}"/>
              </a:ext>
            </a:extLst>
          </p:cNvPr>
          <p:cNvSpPr>
            <a:spLocks noGrp="1"/>
          </p:cNvSpPr>
          <p:nvPr>
            <p:ph type="tbl" sz="quarter" idx="16"/>
          </p:nvPr>
        </p:nvSpPr>
        <p:spPr>
          <a:xfrm>
            <a:off x="5494868" y="1794933"/>
            <a:ext cx="5780188" cy="4193115"/>
          </a:xfrm>
        </p:spPr>
        <p:txBody>
          <a:bodyPr/>
          <a:lstStyle/>
          <a:p>
            <a:r>
              <a:rPr lang="en-GB"/>
              <a:t>Click icon to add table</a:t>
            </a:r>
          </a:p>
        </p:txBody>
      </p:sp>
      <p:sp>
        <p:nvSpPr>
          <p:cNvPr id="15" name="Chart Placeholder 6">
            <a:extLst>
              <a:ext uri="{FF2B5EF4-FFF2-40B4-BE49-F238E27FC236}">
                <a16:creationId xmlns:a16="http://schemas.microsoft.com/office/drawing/2014/main" id="{A497850E-70C6-CFD1-F097-1E928616B271}"/>
              </a:ext>
            </a:extLst>
          </p:cNvPr>
          <p:cNvSpPr>
            <a:spLocks noGrp="1"/>
          </p:cNvSpPr>
          <p:nvPr>
            <p:ph type="chart" sz="quarter" idx="14"/>
          </p:nvPr>
        </p:nvSpPr>
        <p:spPr>
          <a:xfrm>
            <a:off x="7264400" y="1794933"/>
            <a:ext cx="4010656" cy="4193115"/>
          </a:xfrm>
        </p:spPr>
        <p:txBody>
          <a:bodyPr/>
          <a:lstStyle/>
          <a:p>
            <a:r>
              <a:rPr lang="en-GB"/>
              <a:t>Click icon to add chart</a:t>
            </a:r>
          </a:p>
        </p:txBody>
      </p:sp>
    </p:spTree>
    <p:extLst>
      <p:ext uri="{BB962C8B-B14F-4D97-AF65-F5344CB8AC3E}">
        <p14:creationId xmlns:p14="http://schemas.microsoft.com/office/powerpoint/2010/main" val="217542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E8E6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473C-1AB9-AB9D-0B26-4F47185D65F2}"/>
              </a:ext>
            </a:extLst>
          </p:cNvPr>
          <p:cNvSpPr>
            <a:spLocks noGrp="1"/>
          </p:cNvSpPr>
          <p:nvPr>
            <p:ph type="title"/>
          </p:nvPr>
        </p:nvSpPr>
        <p:spPr>
          <a:xfrm>
            <a:off x="725078" y="657225"/>
            <a:ext cx="10419172" cy="695292"/>
          </a:xfrm>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71E3D5C-3F18-0BFB-6F0B-654433166BEE}"/>
              </a:ext>
            </a:extLst>
          </p:cNvPr>
          <p:cNvSpPr>
            <a:spLocks noGrp="1"/>
          </p:cNvSpPr>
          <p:nvPr>
            <p:ph type="dt" sz="half" idx="10"/>
          </p:nvPr>
        </p:nvSpPr>
        <p:spPr>
          <a:xfrm>
            <a:off x="5257800" y="6356350"/>
            <a:ext cx="1676400" cy="365125"/>
          </a:xfrm>
        </p:spPr>
        <p:txBody>
          <a:bodyPr/>
          <a:lstStyle>
            <a:lvl1pPr>
              <a:defRPr>
                <a:solidFill>
                  <a:schemeClr val="bg1"/>
                </a:solidFill>
              </a:defRPr>
            </a:lvl1pPr>
          </a:lstStyle>
          <a:p>
            <a:fld id="{74CF0ADB-BB29-4DB0-B86F-FD961ABB3C62}" type="datetime1">
              <a:rPr lang="en-GB" smtClean="0"/>
              <a:pPr/>
              <a:t>29/09/2025</a:t>
            </a:fld>
            <a:endParaRPr lang="en-GB"/>
          </a:p>
        </p:txBody>
      </p:sp>
      <p:sp>
        <p:nvSpPr>
          <p:cNvPr id="4" name="Footer Placeholder 3">
            <a:extLst>
              <a:ext uri="{FF2B5EF4-FFF2-40B4-BE49-F238E27FC236}">
                <a16:creationId xmlns:a16="http://schemas.microsoft.com/office/drawing/2014/main" id="{367A6E46-A8FC-907C-CCC9-5DD8CF518D19}"/>
              </a:ext>
            </a:extLst>
          </p:cNvPr>
          <p:cNvSpPr>
            <a:spLocks noGrp="1"/>
          </p:cNvSpPr>
          <p:nvPr>
            <p:ph type="ftr" sz="quarter" idx="11"/>
          </p:nvPr>
        </p:nvSpPr>
        <p:spPr/>
        <p:txBody>
          <a:bodyPr/>
          <a:lstStyle>
            <a:lvl1pPr>
              <a:defRPr>
                <a:solidFill>
                  <a:schemeClr val="bg1"/>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CF61C8A7-3D9F-6787-F55E-41426AE1E3BC}"/>
              </a:ext>
            </a:extLst>
          </p:cNvPr>
          <p:cNvSpPr>
            <a:spLocks noGrp="1"/>
          </p:cNvSpPr>
          <p:nvPr>
            <p:ph type="sldNum" sz="quarter" idx="12"/>
          </p:nvPr>
        </p:nvSpPr>
        <p:spPr>
          <a:xfrm>
            <a:off x="8700678" y="6356350"/>
            <a:ext cx="557622" cy="365125"/>
          </a:xfrm>
        </p:spPr>
        <p:txBody>
          <a:bodyPr/>
          <a:lstStyle>
            <a:lvl1pPr>
              <a:defRPr>
                <a:solidFill>
                  <a:schemeClr val="bg1"/>
                </a:solidFill>
              </a:defRPr>
            </a:lvl1pPr>
          </a:lstStyle>
          <a:p>
            <a:fld id="{707D63EE-AC1A-400F-A1BD-9F10FDEAF4EE}" type="slidenum">
              <a:rPr lang="en-GB" smtClean="0"/>
              <a:pPr/>
              <a:t>‹#›</a:t>
            </a:fld>
            <a:endParaRPr lang="en-GB"/>
          </a:p>
        </p:txBody>
      </p:sp>
      <p:sp>
        <p:nvSpPr>
          <p:cNvPr id="10" name="Table Placeholder 9">
            <a:extLst>
              <a:ext uri="{FF2B5EF4-FFF2-40B4-BE49-F238E27FC236}">
                <a16:creationId xmlns:a16="http://schemas.microsoft.com/office/drawing/2014/main" id="{80BAA424-F843-A00B-AB15-E467DD5A1FF3}"/>
              </a:ext>
            </a:extLst>
          </p:cNvPr>
          <p:cNvSpPr>
            <a:spLocks noGrp="1"/>
          </p:cNvSpPr>
          <p:nvPr>
            <p:ph type="tbl" sz="quarter" idx="15"/>
          </p:nvPr>
        </p:nvSpPr>
        <p:spPr>
          <a:xfrm>
            <a:off x="725078" y="1603513"/>
            <a:ext cx="10749372" cy="4172447"/>
          </a:xfrm>
        </p:spPr>
        <p:txBody>
          <a:bodyPr/>
          <a:lstStyle/>
          <a:p>
            <a:r>
              <a:rPr lang="en-GB"/>
              <a:t>Click icon to add table</a:t>
            </a:r>
          </a:p>
        </p:txBody>
      </p:sp>
      <p:sp>
        <p:nvSpPr>
          <p:cNvPr id="21" name="Chart Placeholder 6">
            <a:extLst>
              <a:ext uri="{FF2B5EF4-FFF2-40B4-BE49-F238E27FC236}">
                <a16:creationId xmlns:a16="http://schemas.microsoft.com/office/drawing/2014/main" id="{9294267A-0257-7F2F-D26E-492FB0003E56}"/>
              </a:ext>
            </a:extLst>
          </p:cNvPr>
          <p:cNvSpPr>
            <a:spLocks noGrp="1"/>
          </p:cNvSpPr>
          <p:nvPr>
            <p:ph type="chart" sz="quarter" idx="14"/>
          </p:nvPr>
        </p:nvSpPr>
        <p:spPr>
          <a:xfrm>
            <a:off x="2862471" y="1603513"/>
            <a:ext cx="8949634" cy="4172448"/>
          </a:xfrm>
        </p:spPr>
        <p:txBody>
          <a:bodyPr/>
          <a:lstStyle/>
          <a:p>
            <a:r>
              <a:rPr lang="en-GB"/>
              <a:t>Click icon to add chart</a:t>
            </a:r>
          </a:p>
        </p:txBody>
      </p:sp>
      <p:sp>
        <p:nvSpPr>
          <p:cNvPr id="22" name="TextBox 21">
            <a:extLst>
              <a:ext uri="{FF2B5EF4-FFF2-40B4-BE49-F238E27FC236}">
                <a16:creationId xmlns:a16="http://schemas.microsoft.com/office/drawing/2014/main" id="{1432D7BF-2B92-B550-A982-1451371B1E75}"/>
              </a:ext>
            </a:extLst>
          </p:cNvPr>
          <p:cNvSpPr txBox="1"/>
          <p:nvPr userDrawn="1"/>
        </p:nvSpPr>
        <p:spPr>
          <a:xfrm>
            <a:off x="0" y="6858000"/>
            <a:ext cx="12192000" cy="830997"/>
          </a:xfrm>
          <a:prstGeom prst="rect">
            <a:avLst/>
          </a:prstGeom>
          <a:noFill/>
        </p:spPr>
        <p:txBody>
          <a:bodyPr wrap="square" lIns="0" rtlCol="0">
            <a:spAutoFit/>
          </a:bodyPr>
          <a:lstStyle/>
          <a:p>
            <a:r>
              <a:rPr lang="en-IE" sz="1600">
                <a:solidFill>
                  <a:schemeClr val="accent4"/>
                </a:solidFill>
              </a:rPr>
              <a:t>The axis titles and data labels are in tables overlaid on the graphs.</a:t>
            </a:r>
          </a:p>
          <a:p>
            <a:r>
              <a:rPr lang="en-IE" sz="1600">
                <a:solidFill>
                  <a:schemeClr val="accent4"/>
                </a:solidFill>
              </a:rPr>
              <a:t>To modify, select the table text and change.</a:t>
            </a:r>
          </a:p>
          <a:p>
            <a:r>
              <a:rPr lang="en-IE" sz="1600">
                <a:solidFill>
                  <a:schemeClr val="accent4"/>
                </a:solidFill>
              </a:rPr>
              <a:t>To change the value on the graph, right-click on the table and ‘Send to Back’ then edit the graph and right-click ‘Send to Back’ again.</a:t>
            </a:r>
            <a:endParaRPr lang="en-GB" sz="1600">
              <a:solidFill>
                <a:schemeClr val="accent4"/>
              </a:solidFill>
            </a:endParaRPr>
          </a:p>
        </p:txBody>
      </p:sp>
    </p:spTree>
    <p:extLst>
      <p:ext uri="{BB962C8B-B14F-4D97-AF65-F5344CB8AC3E}">
        <p14:creationId xmlns:p14="http://schemas.microsoft.com/office/powerpoint/2010/main" val="381391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C334BF-6BA9-6E2F-B8F4-906CFB8024A4}"/>
              </a:ext>
            </a:extLst>
          </p:cNvPr>
          <p:cNvSpPr/>
          <p:nvPr userDrawn="1"/>
        </p:nvSpPr>
        <p:spPr>
          <a:xfrm>
            <a:off x="720000" y="406800"/>
            <a:ext cx="4705200" cy="573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Picture Placeholder 8">
            <a:extLst>
              <a:ext uri="{FF2B5EF4-FFF2-40B4-BE49-F238E27FC236}">
                <a16:creationId xmlns:a16="http://schemas.microsoft.com/office/drawing/2014/main" id="{12EE385C-C295-7C59-F3C2-A6CD53226C55}"/>
              </a:ext>
            </a:extLst>
          </p:cNvPr>
          <p:cNvSpPr>
            <a:spLocks noGrp="1"/>
          </p:cNvSpPr>
          <p:nvPr>
            <p:ph type="pic" sz="quarter" idx="15"/>
          </p:nvPr>
        </p:nvSpPr>
        <p:spPr>
          <a:xfrm>
            <a:off x="5421715" y="406800"/>
            <a:ext cx="6770286" cy="573120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1029878" y="784860"/>
            <a:ext cx="3846922" cy="1092298"/>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1030986" y="2743359"/>
            <a:ext cx="3845876" cy="3060675"/>
          </a:xfrm>
        </p:spPr>
        <p:txBody>
          <a:bodyPr>
            <a:noAutofit/>
          </a:bodyPr>
          <a:lstStyle>
            <a:lvl1pPr marL="0" indent="0">
              <a:lnSpc>
                <a:spcPct val="100000"/>
              </a:lnSpc>
              <a:buNone/>
              <a:defRPr sz="2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5765230" y="5233988"/>
            <a:ext cx="1471593" cy="558800"/>
          </a:xfrm>
          <a:solidFill>
            <a:schemeClr val="bg1"/>
          </a:solidFill>
        </p:spPr>
        <p:txBody>
          <a:bodyPr lIns="144000" rIns="36000" anchor="ctr" anchorCtr="0">
            <a:noAutofit/>
          </a:bodyPr>
          <a:lstStyle>
            <a:lvl1pPr marL="0" indent="0">
              <a:lnSpc>
                <a:spcPct val="100000"/>
              </a:lnSpc>
              <a:spcBef>
                <a:spcPts val="0"/>
              </a:spcBef>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3" name="TextBox 2">
            <a:extLst>
              <a:ext uri="{FF2B5EF4-FFF2-40B4-BE49-F238E27FC236}">
                <a16:creationId xmlns:a16="http://schemas.microsoft.com/office/drawing/2014/main" id="{AF2F39D4-A191-385C-E53A-96F387D208D6}"/>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10" name="Footer Placeholder 4">
            <a:extLst>
              <a:ext uri="{FF2B5EF4-FFF2-40B4-BE49-F238E27FC236}">
                <a16:creationId xmlns:a16="http://schemas.microsoft.com/office/drawing/2014/main" id="{04CE00CE-5609-A50B-8E67-5754623D664D}"/>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Tree>
    <p:extLst>
      <p:ext uri="{BB962C8B-B14F-4D97-AF65-F5344CB8AC3E}">
        <p14:creationId xmlns:p14="http://schemas.microsoft.com/office/powerpoint/2010/main" val="2059751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3"/>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B966DBF-34D3-AC19-B9A1-71981773D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46834C5C-C275-E6FB-296B-ED33143755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235639"/>
            <a:ext cx="12193200" cy="622361"/>
          </a:xfrm>
          <a:prstGeom prst="rect">
            <a:avLst/>
          </a:prstGeom>
        </p:spPr>
      </p:pic>
      <p:sp>
        <p:nvSpPr>
          <p:cNvPr id="10" name="Footer Placeholder 4">
            <a:extLst>
              <a:ext uri="{FF2B5EF4-FFF2-40B4-BE49-F238E27FC236}">
                <a16:creationId xmlns:a16="http://schemas.microsoft.com/office/drawing/2014/main" id="{1E4E3C25-F7E9-090C-6F22-A0D5835E031F}"/>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33" name="Rectangle 32">
            <a:extLst>
              <a:ext uri="{FF2B5EF4-FFF2-40B4-BE49-F238E27FC236}">
                <a16:creationId xmlns:a16="http://schemas.microsoft.com/office/drawing/2014/main" id="{3B0F0737-DB0A-E39C-924B-B917A08F44F9}"/>
              </a:ext>
            </a:extLst>
          </p:cNvPr>
          <p:cNvSpPr/>
          <p:nvPr userDrawn="1"/>
        </p:nvSpPr>
        <p:spPr>
          <a:xfrm>
            <a:off x="7391723" y="723898"/>
            <a:ext cx="4086000" cy="491760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663608"/>
            <a:ext cx="4902720" cy="1184241"/>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26185" y="2743359"/>
            <a:ext cx="4901387" cy="3060675"/>
          </a:xfrm>
        </p:spPr>
        <p:txBody>
          <a:bodyPr>
            <a:noAutofit/>
          </a:bodyPr>
          <a:lstStyle>
            <a:lvl1pPr marL="0" indent="0">
              <a:lnSpc>
                <a:spcPct val="100000"/>
              </a:lnSpc>
              <a:buNone/>
              <a:defRPr sz="275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50" name="Text Placeholder 2">
            <a:extLst>
              <a:ext uri="{FF2B5EF4-FFF2-40B4-BE49-F238E27FC236}">
                <a16:creationId xmlns:a16="http://schemas.microsoft.com/office/drawing/2014/main" id="{ED4D0074-6D95-CD9B-7E58-AC1CEE40CAC3}"/>
              </a:ext>
            </a:extLst>
          </p:cNvPr>
          <p:cNvSpPr>
            <a:spLocks noGrp="1"/>
          </p:cNvSpPr>
          <p:nvPr>
            <p:ph type="body" idx="1" hasCustomPrompt="1"/>
          </p:nvPr>
        </p:nvSpPr>
        <p:spPr>
          <a:xfrm>
            <a:off x="725078" y="1847849"/>
            <a:ext cx="4901387" cy="657225"/>
          </a:xfrm>
        </p:spPr>
        <p:txBody>
          <a:bodyPr anchor="t" anchorCtr="0"/>
          <a:lstStyle>
            <a:lvl1pPr marL="0" indent="0">
              <a:buNone/>
              <a:defRPr sz="29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TextBox 2">
            <a:extLst>
              <a:ext uri="{FF2B5EF4-FFF2-40B4-BE49-F238E27FC236}">
                <a16:creationId xmlns:a16="http://schemas.microsoft.com/office/drawing/2014/main" id="{F3096059-51C7-A9BB-4AED-0406C28A573C}"/>
              </a:ext>
            </a:extLst>
          </p:cNvPr>
          <p:cNvSpPr txBox="1"/>
          <p:nvPr userDrawn="1"/>
        </p:nvSpPr>
        <p:spPr>
          <a:xfrm>
            <a:off x="8236688"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Table Placeholder 12">
            <a:extLst>
              <a:ext uri="{FF2B5EF4-FFF2-40B4-BE49-F238E27FC236}">
                <a16:creationId xmlns:a16="http://schemas.microsoft.com/office/drawing/2014/main" id="{60BE3691-299D-A911-4195-00F2431FEA14}"/>
              </a:ext>
            </a:extLst>
          </p:cNvPr>
          <p:cNvSpPr>
            <a:spLocks noGrp="1"/>
          </p:cNvSpPr>
          <p:nvPr>
            <p:ph type="tbl" sz="quarter" idx="14"/>
          </p:nvPr>
        </p:nvSpPr>
        <p:spPr>
          <a:xfrm>
            <a:off x="7680324" y="723900"/>
            <a:ext cx="3556800" cy="4605338"/>
          </a:xfrm>
        </p:spPr>
        <p:txBody>
          <a:bodyPr/>
          <a:lstStyle/>
          <a:p>
            <a:r>
              <a:rPr lang="en-GB"/>
              <a:t>Click icon to add table</a:t>
            </a:r>
          </a:p>
        </p:txBody>
      </p:sp>
    </p:spTree>
    <p:extLst>
      <p:ext uri="{BB962C8B-B14F-4D97-AF65-F5344CB8AC3E}">
        <p14:creationId xmlns:p14="http://schemas.microsoft.com/office/powerpoint/2010/main" val="819830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8E0A92-2933-DFB5-DF45-B69E20D9F985}"/>
              </a:ext>
            </a:extLst>
          </p:cNvPr>
          <p:cNvSpPr/>
          <p:nvPr userDrawn="1"/>
        </p:nvSpPr>
        <p:spPr>
          <a:xfrm>
            <a:off x="715963" y="1270000"/>
            <a:ext cx="4349842" cy="4867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720758"/>
            <a:ext cx="4349842" cy="54924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1"/>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21794" y="1371042"/>
            <a:ext cx="3955312" cy="1412798"/>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21794" y="3157297"/>
            <a:ext cx="3955312" cy="1184997"/>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21794" y="4654627"/>
            <a:ext cx="3955312" cy="1412798"/>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a:t>
            </a:r>
            <a:br>
              <a:rPr lang="en-US"/>
            </a:br>
            <a:r>
              <a:rPr lang="en-US"/>
              <a:t>level</a:t>
            </a:r>
          </a:p>
        </p:txBody>
      </p:sp>
      <p:sp>
        <p:nvSpPr>
          <p:cNvPr id="3" name="TextBox 2">
            <a:extLst>
              <a:ext uri="{FF2B5EF4-FFF2-40B4-BE49-F238E27FC236}">
                <a16:creationId xmlns:a16="http://schemas.microsoft.com/office/drawing/2014/main" id="{B1438035-B95F-43DE-92D2-ACE6F035B423}"/>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cxnSp>
        <p:nvCxnSpPr>
          <p:cNvPr id="52" name="Straight Connector 51">
            <a:extLst>
              <a:ext uri="{FF2B5EF4-FFF2-40B4-BE49-F238E27FC236}">
                <a16:creationId xmlns:a16="http://schemas.microsoft.com/office/drawing/2014/main" id="{5C0BF369-2603-73B8-1904-F16040A3E840}"/>
              </a:ext>
            </a:extLst>
          </p:cNvPr>
          <p:cNvCxnSpPr/>
          <p:nvPr userDrawn="1"/>
        </p:nvCxnSpPr>
        <p:spPr>
          <a:xfrm>
            <a:off x="914400" y="290222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834A1F4-313E-48A3-E0A4-B763980903ED}"/>
              </a:ext>
            </a:extLst>
          </p:cNvPr>
          <p:cNvCxnSpPr/>
          <p:nvPr userDrawn="1"/>
        </p:nvCxnSpPr>
        <p:spPr>
          <a:xfrm>
            <a:off x="914400" y="4470401"/>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ABB589A1-4ACF-D293-E703-495F79D7B358}"/>
              </a:ext>
            </a:extLst>
          </p:cNvPr>
          <p:cNvSpPr>
            <a:spLocks noGrp="1"/>
          </p:cNvSpPr>
          <p:nvPr>
            <p:ph type="pic" sz="quarter" idx="19"/>
          </p:nvPr>
        </p:nvSpPr>
        <p:spPr>
          <a:xfrm>
            <a:off x="5886450" y="0"/>
            <a:ext cx="6305550" cy="6858000"/>
          </a:xfrm>
        </p:spPr>
        <p:txBody>
          <a:bodyPr/>
          <a:lstStyle/>
          <a:p>
            <a:endParaRPr lang="en-IE"/>
          </a:p>
        </p:txBody>
      </p:sp>
      <p:sp>
        <p:nvSpPr>
          <p:cNvPr id="7" name="Footer Placeholder 4">
            <a:extLst>
              <a:ext uri="{FF2B5EF4-FFF2-40B4-BE49-F238E27FC236}">
                <a16:creationId xmlns:a16="http://schemas.microsoft.com/office/drawing/2014/main" id="{6CAF52B1-1A9F-7918-2A7B-938844E30DB6}"/>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112377" y="6000206"/>
            <a:ext cx="2247852" cy="273019"/>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68550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82182C-F03C-E5EA-D8BB-7C0F2C48BA48}"/>
              </a:ext>
            </a:extLst>
          </p:cNvPr>
          <p:cNvSpPr/>
          <p:nvPr userDrawn="1"/>
        </p:nvSpPr>
        <p:spPr>
          <a:xfrm>
            <a:off x="381600" y="3391200"/>
            <a:ext cx="4230000" cy="3186000"/>
          </a:xfrm>
          <a:prstGeom prst="rect">
            <a:avLst/>
          </a:prstGeom>
          <a:solidFill>
            <a:srgbClr val="015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75B9DB0A-8D8B-0C38-5DAB-3BD101E13BAF}"/>
              </a:ext>
            </a:extLst>
          </p:cNvPr>
          <p:cNvGrpSpPr/>
          <p:nvPr userDrawn="1"/>
        </p:nvGrpSpPr>
        <p:grpSpPr>
          <a:xfrm>
            <a:off x="9341005" y="5263526"/>
            <a:ext cx="2403318" cy="1110285"/>
            <a:chOff x="9434671" y="5245763"/>
            <a:chExt cx="2422867" cy="1119316"/>
          </a:xfrm>
        </p:grpSpPr>
        <p:sp>
          <p:nvSpPr>
            <p:cNvPr id="28" name="Freeform: Shape 27">
              <a:extLst>
                <a:ext uri="{FF2B5EF4-FFF2-40B4-BE49-F238E27FC236}">
                  <a16:creationId xmlns:a16="http://schemas.microsoft.com/office/drawing/2014/main" id="{693B0B6C-5EFC-7408-7C2C-92540046E2EF}"/>
                </a:ext>
              </a:extLst>
            </p:cNvPr>
            <p:cNvSpPr/>
            <p:nvPr/>
          </p:nvSpPr>
          <p:spPr>
            <a:xfrm>
              <a:off x="9434671" y="5245763"/>
              <a:ext cx="2422867" cy="1119316"/>
            </a:xfrm>
            <a:custGeom>
              <a:avLst/>
              <a:gdLst>
                <a:gd name="connsiteX0" fmla="*/ 352274 w 2398682"/>
                <a:gd name="connsiteY0" fmla="*/ 0 h 1094001"/>
                <a:gd name="connsiteX1" fmla="*/ 361878 w 2398682"/>
                <a:gd name="connsiteY1" fmla="*/ 248482 h 1094001"/>
                <a:gd name="connsiteX2" fmla="*/ 0 w 2398682"/>
                <a:gd name="connsiteY2" fmla="*/ 248482 h 1094001"/>
                <a:gd name="connsiteX3" fmla="*/ 24786 w 2398682"/>
                <a:gd name="connsiteY3" fmla="*/ 582166 h 1094001"/>
                <a:gd name="connsiteX4" fmla="*/ 321601 w 2398682"/>
                <a:gd name="connsiteY4" fmla="*/ 582166 h 1094001"/>
                <a:gd name="connsiteX5" fmla="*/ 362808 w 2398682"/>
                <a:gd name="connsiteY5" fmla="*/ 1094002 h 1094001"/>
                <a:gd name="connsiteX6" fmla="*/ 1544489 w 2398682"/>
                <a:gd name="connsiteY6" fmla="*/ 1094002 h 1094001"/>
                <a:gd name="connsiteX7" fmla="*/ 1563388 w 2398682"/>
                <a:gd name="connsiteY7" fmla="*/ 841492 h 1094001"/>
                <a:gd name="connsiteX8" fmla="*/ 1756101 w 2398682"/>
                <a:gd name="connsiteY8" fmla="*/ 841492 h 1094001"/>
                <a:gd name="connsiteX9" fmla="*/ 1756101 w 2398682"/>
                <a:gd name="connsiteY9" fmla="*/ 582166 h 1094001"/>
                <a:gd name="connsiteX10" fmla="*/ 2379783 w 2398682"/>
                <a:gd name="connsiteY10" fmla="*/ 582166 h 1094001"/>
                <a:gd name="connsiteX11" fmla="*/ 2398683 w 2398682"/>
                <a:gd name="connsiteY11" fmla="*/ 248482 h 1094001"/>
                <a:gd name="connsiteX12" fmla="*/ 1433881 w 2398682"/>
                <a:gd name="connsiteY12" fmla="*/ 248482 h 1094001"/>
                <a:gd name="connsiteX13" fmla="*/ 1452780 w 2398682"/>
                <a:gd name="connsiteY13" fmla="*/ 0 h 1094001"/>
                <a:gd name="connsiteX14" fmla="*/ 352274 w 2398682"/>
                <a:gd name="connsiteY14" fmla="*/ 0 h 10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682" h="1094001">
                  <a:moveTo>
                    <a:pt x="352274" y="0"/>
                  </a:moveTo>
                  <a:lnTo>
                    <a:pt x="361878" y="248482"/>
                  </a:lnTo>
                  <a:lnTo>
                    <a:pt x="0" y="248482"/>
                  </a:lnTo>
                  <a:lnTo>
                    <a:pt x="24786" y="582166"/>
                  </a:lnTo>
                  <a:lnTo>
                    <a:pt x="321601" y="582166"/>
                  </a:lnTo>
                  <a:lnTo>
                    <a:pt x="362808" y="1094002"/>
                  </a:lnTo>
                  <a:lnTo>
                    <a:pt x="1544489" y="1094002"/>
                  </a:lnTo>
                  <a:lnTo>
                    <a:pt x="1563388" y="841492"/>
                  </a:lnTo>
                  <a:lnTo>
                    <a:pt x="1756101" y="841492"/>
                  </a:lnTo>
                  <a:lnTo>
                    <a:pt x="1756101" y="582166"/>
                  </a:lnTo>
                  <a:lnTo>
                    <a:pt x="2379783" y="582166"/>
                  </a:lnTo>
                  <a:lnTo>
                    <a:pt x="2398683" y="248482"/>
                  </a:lnTo>
                  <a:lnTo>
                    <a:pt x="1433881" y="248482"/>
                  </a:lnTo>
                  <a:lnTo>
                    <a:pt x="1452780" y="0"/>
                  </a:lnTo>
                  <a:lnTo>
                    <a:pt x="352274" y="0"/>
                  </a:lnTo>
                  <a:close/>
                </a:path>
              </a:pathLst>
            </a:custGeom>
            <a:solidFill>
              <a:srgbClr val="FFFFFF"/>
            </a:solidFill>
            <a:ln w="30925" cap="flat">
              <a:noFill/>
              <a:prstDash val="solid"/>
              <a:miter/>
            </a:ln>
          </p:spPr>
          <p:txBody>
            <a:bodyPr rtlCol="0" anchor="ctr"/>
            <a:lstStyle/>
            <a:p>
              <a:endParaRPr lang="en-GB"/>
            </a:p>
          </p:txBody>
        </p:sp>
        <p:grpSp>
          <p:nvGrpSpPr>
            <p:cNvPr id="33" name="Group 32">
              <a:extLst>
                <a:ext uri="{FF2B5EF4-FFF2-40B4-BE49-F238E27FC236}">
                  <a16:creationId xmlns:a16="http://schemas.microsoft.com/office/drawing/2014/main" id="{2686482F-D3E3-68D1-9FD2-3B40CAFDA84F}"/>
                </a:ext>
              </a:extLst>
            </p:cNvPr>
            <p:cNvGrpSpPr/>
            <p:nvPr userDrawn="1"/>
          </p:nvGrpSpPr>
          <p:grpSpPr>
            <a:xfrm>
              <a:off x="9556749" y="5322556"/>
              <a:ext cx="2227348" cy="959226"/>
              <a:chOff x="9556749" y="5322556"/>
              <a:chExt cx="2227348" cy="959226"/>
            </a:xfrm>
          </p:grpSpPr>
          <p:sp>
            <p:nvSpPr>
              <p:cNvPr id="29" name="Freeform: Shape 28">
                <a:extLst>
                  <a:ext uri="{FF2B5EF4-FFF2-40B4-BE49-F238E27FC236}">
                    <a16:creationId xmlns:a16="http://schemas.microsoft.com/office/drawing/2014/main" id="{C0D15D11-0C66-A36C-B477-34E0A6F8407A}"/>
                  </a:ext>
                </a:extLst>
              </p:cNvPr>
              <p:cNvSpPr/>
              <p:nvPr/>
            </p:nvSpPr>
            <p:spPr>
              <a:xfrm>
                <a:off x="9893841" y="6107040"/>
                <a:ext cx="1035132" cy="174742"/>
              </a:xfrm>
              <a:custGeom>
                <a:avLst/>
                <a:gdLst>
                  <a:gd name="connsiteX0" fmla="*/ 997334 w 1035132"/>
                  <a:gd name="connsiteY0" fmla="*/ 170715 h 174742"/>
                  <a:gd name="connsiteX1" fmla="*/ 1018092 w 1035132"/>
                  <a:gd name="connsiteY1" fmla="*/ 159561 h 174742"/>
                  <a:gd name="connsiteX2" fmla="*/ 1030795 w 1035132"/>
                  <a:gd name="connsiteY2" fmla="*/ 141901 h 174742"/>
                  <a:gd name="connsiteX3" fmla="*/ 1035133 w 1035132"/>
                  <a:gd name="connsiteY3" fmla="*/ 119594 h 174742"/>
                  <a:gd name="connsiteX4" fmla="*/ 1022430 w 1035132"/>
                  <a:gd name="connsiteY4" fmla="*/ 85512 h 174742"/>
                  <a:gd name="connsiteX5" fmla="*/ 983702 w 1035132"/>
                  <a:gd name="connsiteY5" fmla="*/ 69401 h 174742"/>
                  <a:gd name="connsiteX6" fmla="*/ 966971 w 1035132"/>
                  <a:gd name="connsiteY6" fmla="*/ 66923 h 174742"/>
                  <a:gd name="connsiteX7" fmla="*/ 951480 w 1035132"/>
                  <a:gd name="connsiteY7" fmla="*/ 61346 h 174742"/>
                  <a:gd name="connsiteX8" fmla="*/ 946832 w 1035132"/>
                  <a:gd name="connsiteY8" fmla="*/ 48953 h 174742"/>
                  <a:gd name="connsiteX9" fmla="*/ 953029 w 1035132"/>
                  <a:gd name="connsiteY9" fmla="*/ 36870 h 174742"/>
                  <a:gd name="connsiteX10" fmla="*/ 971308 w 1035132"/>
                  <a:gd name="connsiteY10" fmla="*/ 32532 h 174742"/>
                  <a:gd name="connsiteX11" fmla="*/ 992996 w 1035132"/>
                  <a:gd name="connsiteY11" fmla="*/ 36870 h 174742"/>
                  <a:gd name="connsiteX12" fmla="*/ 1007558 w 1035132"/>
                  <a:gd name="connsiteY12" fmla="*/ 48333 h 174742"/>
                  <a:gd name="connsiteX13" fmla="*/ 1032035 w 1035132"/>
                  <a:gd name="connsiteY13" fmla="*/ 23547 h 174742"/>
                  <a:gd name="connsiteX14" fmla="*/ 1006939 w 1035132"/>
                  <a:gd name="connsiteY14" fmla="*/ 5887 h 174742"/>
                  <a:gd name="connsiteX15" fmla="*/ 973167 w 1035132"/>
                  <a:gd name="connsiteY15" fmla="*/ 0 h 174742"/>
                  <a:gd name="connsiteX16" fmla="*/ 946522 w 1035132"/>
                  <a:gd name="connsiteY16" fmla="*/ 3718 h 174742"/>
                  <a:gd name="connsiteX17" fmla="*/ 926693 w 1035132"/>
                  <a:gd name="connsiteY17" fmla="*/ 14252 h 174742"/>
                  <a:gd name="connsiteX18" fmla="*/ 914300 w 1035132"/>
                  <a:gd name="connsiteY18" fmla="*/ 30363 h 174742"/>
                  <a:gd name="connsiteX19" fmla="*/ 909963 w 1035132"/>
                  <a:gd name="connsiteY19" fmla="*/ 51122 h 174742"/>
                  <a:gd name="connsiteX20" fmla="*/ 922356 w 1035132"/>
                  <a:gd name="connsiteY20" fmla="*/ 85203 h 174742"/>
                  <a:gd name="connsiteX21" fmla="*/ 961704 w 1035132"/>
                  <a:gd name="connsiteY21" fmla="*/ 101624 h 174742"/>
                  <a:gd name="connsiteX22" fmla="*/ 978434 w 1035132"/>
                  <a:gd name="connsiteY22" fmla="*/ 103792 h 174742"/>
                  <a:gd name="connsiteX23" fmla="*/ 994236 w 1035132"/>
                  <a:gd name="connsiteY23" fmla="*/ 110299 h 174742"/>
                  <a:gd name="connsiteX24" fmla="*/ 997954 w 1035132"/>
                  <a:gd name="connsiteY24" fmla="*/ 121762 h 174742"/>
                  <a:gd name="connsiteX25" fmla="*/ 991447 w 1035132"/>
                  <a:gd name="connsiteY25" fmla="*/ 136324 h 174742"/>
                  <a:gd name="connsiteX26" fmla="*/ 971618 w 1035132"/>
                  <a:gd name="connsiteY26" fmla="*/ 141901 h 174742"/>
                  <a:gd name="connsiteX27" fmla="*/ 929172 w 1035132"/>
                  <a:gd name="connsiteY27" fmla="*/ 122692 h 174742"/>
                  <a:gd name="connsiteX28" fmla="*/ 905005 w 1035132"/>
                  <a:gd name="connsiteY28" fmla="*/ 147168 h 174742"/>
                  <a:gd name="connsiteX29" fmla="*/ 931341 w 1035132"/>
                  <a:gd name="connsiteY29" fmla="*/ 166997 h 174742"/>
                  <a:gd name="connsiteX30" fmla="*/ 969140 w 1035132"/>
                  <a:gd name="connsiteY30" fmla="*/ 174743 h 174742"/>
                  <a:gd name="connsiteX31" fmla="*/ 997334 w 1035132"/>
                  <a:gd name="connsiteY31" fmla="*/ 170715 h 174742"/>
                  <a:gd name="connsiteX32" fmla="*/ 882698 w 1035132"/>
                  <a:gd name="connsiteY32" fmla="*/ 171954 h 174742"/>
                  <a:gd name="connsiteX33" fmla="*/ 882698 w 1035132"/>
                  <a:gd name="connsiteY33" fmla="*/ 139422 h 174742"/>
                  <a:gd name="connsiteX34" fmla="*/ 804621 w 1035132"/>
                  <a:gd name="connsiteY34" fmla="*/ 139422 h 174742"/>
                  <a:gd name="connsiteX35" fmla="*/ 804621 w 1035132"/>
                  <a:gd name="connsiteY35" fmla="*/ 102863 h 174742"/>
                  <a:gd name="connsiteX36" fmla="*/ 871544 w 1035132"/>
                  <a:gd name="connsiteY36" fmla="*/ 102863 h 174742"/>
                  <a:gd name="connsiteX37" fmla="*/ 871544 w 1035132"/>
                  <a:gd name="connsiteY37" fmla="*/ 70331 h 174742"/>
                  <a:gd name="connsiteX38" fmla="*/ 804621 w 1035132"/>
                  <a:gd name="connsiteY38" fmla="*/ 70331 h 174742"/>
                  <a:gd name="connsiteX39" fmla="*/ 804621 w 1035132"/>
                  <a:gd name="connsiteY39" fmla="*/ 35940 h 174742"/>
                  <a:gd name="connsiteX40" fmla="*/ 882698 w 1035132"/>
                  <a:gd name="connsiteY40" fmla="*/ 35940 h 174742"/>
                  <a:gd name="connsiteX41" fmla="*/ 882698 w 1035132"/>
                  <a:gd name="connsiteY41" fmla="*/ 3408 h 174742"/>
                  <a:gd name="connsiteX42" fmla="*/ 767752 w 1035132"/>
                  <a:gd name="connsiteY42" fmla="*/ 3408 h 174742"/>
                  <a:gd name="connsiteX43" fmla="*/ 767752 w 1035132"/>
                  <a:gd name="connsiteY43" fmla="*/ 172264 h 174742"/>
                  <a:gd name="connsiteX44" fmla="*/ 882698 w 1035132"/>
                  <a:gd name="connsiteY44" fmla="*/ 172264 h 174742"/>
                  <a:gd name="connsiteX45" fmla="*/ 702998 w 1035132"/>
                  <a:gd name="connsiteY45" fmla="*/ 171954 h 174742"/>
                  <a:gd name="connsiteX46" fmla="*/ 746374 w 1035132"/>
                  <a:gd name="connsiteY46" fmla="*/ 171954 h 174742"/>
                  <a:gd name="connsiteX47" fmla="*/ 684408 w 1035132"/>
                  <a:gd name="connsiteY47" fmla="*/ 72500 h 174742"/>
                  <a:gd name="connsiteX48" fmla="*/ 741107 w 1035132"/>
                  <a:gd name="connsiteY48" fmla="*/ 3098 h 174742"/>
                  <a:gd name="connsiteX49" fmla="*/ 699590 w 1035132"/>
                  <a:gd name="connsiteY49" fmla="*/ 3098 h 174742"/>
                  <a:gd name="connsiteX50" fmla="*/ 661481 w 1035132"/>
                  <a:gd name="connsiteY50" fmla="*/ 50812 h 174742"/>
                  <a:gd name="connsiteX51" fmla="*/ 637624 w 1035132"/>
                  <a:gd name="connsiteY51" fmla="*/ 83344 h 174742"/>
                  <a:gd name="connsiteX52" fmla="*/ 636075 w 1035132"/>
                  <a:gd name="connsiteY52" fmla="*/ 83344 h 174742"/>
                  <a:gd name="connsiteX53" fmla="*/ 636075 w 1035132"/>
                  <a:gd name="connsiteY53" fmla="*/ 3098 h 174742"/>
                  <a:gd name="connsiteX54" fmla="*/ 599206 w 1035132"/>
                  <a:gd name="connsiteY54" fmla="*/ 3098 h 174742"/>
                  <a:gd name="connsiteX55" fmla="*/ 599206 w 1035132"/>
                  <a:gd name="connsiteY55" fmla="*/ 171954 h 174742"/>
                  <a:gd name="connsiteX56" fmla="*/ 636075 w 1035132"/>
                  <a:gd name="connsiteY56" fmla="*/ 171954 h 174742"/>
                  <a:gd name="connsiteX57" fmla="*/ 636075 w 1035132"/>
                  <a:gd name="connsiteY57" fmla="*/ 124861 h 174742"/>
                  <a:gd name="connsiteX58" fmla="*/ 658073 w 1035132"/>
                  <a:gd name="connsiteY58" fmla="*/ 98215 h 174742"/>
                  <a:gd name="connsiteX59" fmla="*/ 702688 w 1035132"/>
                  <a:gd name="connsiteY59" fmla="*/ 171954 h 174742"/>
                  <a:gd name="connsiteX60" fmla="*/ 516792 w 1035132"/>
                  <a:gd name="connsiteY60" fmla="*/ 100694 h 174742"/>
                  <a:gd name="connsiteX61" fmla="*/ 478064 w 1035132"/>
                  <a:gd name="connsiteY61" fmla="*/ 100694 h 174742"/>
                  <a:gd name="connsiteX62" fmla="*/ 496653 w 1035132"/>
                  <a:gd name="connsiteY62" fmla="*/ 36560 h 174742"/>
                  <a:gd name="connsiteX63" fmla="*/ 497892 w 1035132"/>
                  <a:gd name="connsiteY63" fmla="*/ 36560 h 174742"/>
                  <a:gd name="connsiteX64" fmla="*/ 516792 w 1035132"/>
                  <a:gd name="connsiteY64" fmla="*/ 100694 h 174742"/>
                  <a:gd name="connsiteX65" fmla="*/ 575969 w 1035132"/>
                  <a:gd name="connsiteY65" fmla="*/ 171954 h 174742"/>
                  <a:gd name="connsiteX66" fmla="*/ 521129 w 1035132"/>
                  <a:gd name="connsiteY66" fmla="*/ 3098 h 174742"/>
                  <a:gd name="connsiteX67" fmla="*/ 475585 w 1035132"/>
                  <a:gd name="connsiteY67" fmla="*/ 3098 h 174742"/>
                  <a:gd name="connsiteX68" fmla="*/ 419816 w 1035132"/>
                  <a:gd name="connsiteY68" fmla="*/ 171954 h 174742"/>
                  <a:gd name="connsiteX69" fmla="*/ 457305 w 1035132"/>
                  <a:gd name="connsiteY69" fmla="*/ 171954 h 174742"/>
                  <a:gd name="connsiteX70" fmla="*/ 469388 w 1035132"/>
                  <a:gd name="connsiteY70" fmla="*/ 131987 h 174742"/>
                  <a:gd name="connsiteX71" fmla="*/ 525777 w 1035132"/>
                  <a:gd name="connsiteY71" fmla="*/ 131987 h 174742"/>
                  <a:gd name="connsiteX72" fmla="*/ 537860 w 1035132"/>
                  <a:gd name="connsiteY72" fmla="*/ 171954 h 174742"/>
                  <a:gd name="connsiteX73" fmla="*/ 575969 w 1035132"/>
                  <a:gd name="connsiteY73" fmla="*/ 171954 h 174742"/>
                  <a:gd name="connsiteX74" fmla="*/ 424463 w 1035132"/>
                  <a:gd name="connsiteY74" fmla="*/ 35630 h 174742"/>
                  <a:gd name="connsiteX75" fmla="*/ 424463 w 1035132"/>
                  <a:gd name="connsiteY75" fmla="*/ 3098 h 174742"/>
                  <a:gd name="connsiteX76" fmla="*/ 296195 w 1035132"/>
                  <a:gd name="connsiteY76" fmla="*/ 3098 h 174742"/>
                  <a:gd name="connsiteX77" fmla="*/ 296195 w 1035132"/>
                  <a:gd name="connsiteY77" fmla="*/ 35630 h 174742"/>
                  <a:gd name="connsiteX78" fmla="*/ 342049 w 1035132"/>
                  <a:gd name="connsiteY78" fmla="*/ 35630 h 174742"/>
                  <a:gd name="connsiteX79" fmla="*/ 342049 w 1035132"/>
                  <a:gd name="connsiteY79" fmla="*/ 171954 h 174742"/>
                  <a:gd name="connsiteX80" fmla="*/ 378919 w 1035132"/>
                  <a:gd name="connsiteY80" fmla="*/ 171954 h 174742"/>
                  <a:gd name="connsiteX81" fmla="*/ 378919 w 1035132"/>
                  <a:gd name="connsiteY81" fmla="*/ 35630 h 174742"/>
                  <a:gd name="connsiteX82" fmla="*/ 424773 w 1035132"/>
                  <a:gd name="connsiteY82" fmla="*/ 35630 h 174742"/>
                  <a:gd name="connsiteX83" fmla="*/ 226174 w 1035132"/>
                  <a:gd name="connsiteY83" fmla="*/ 35630 h 174742"/>
                  <a:gd name="connsiteX84" fmla="*/ 226174 w 1035132"/>
                  <a:gd name="connsiteY84" fmla="*/ 3098 h 174742"/>
                  <a:gd name="connsiteX85" fmla="*/ 97905 w 1035132"/>
                  <a:gd name="connsiteY85" fmla="*/ 3098 h 174742"/>
                  <a:gd name="connsiteX86" fmla="*/ 97905 w 1035132"/>
                  <a:gd name="connsiteY86" fmla="*/ 35630 h 174742"/>
                  <a:gd name="connsiteX87" fmla="*/ 143760 w 1035132"/>
                  <a:gd name="connsiteY87" fmla="*/ 35630 h 174742"/>
                  <a:gd name="connsiteX88" fmla="*/ 143760 w 1035132"/>
                  <a:gd name="connsiteY88" fmla="*/ 171954 h 174742"/>
                  <a:gd name="connsiteX89" fmla="*/ 180629 w 1035132"/>
                  <a:gd name="connsiteY89" fmla="*/ 171954 h 174742"/>
                  <a:gd name="connsiteX90" fmla="*/ 180629 w 1035132"/>
                  <a:gd name="connsiteY90" fmla="*/ 35630 h 174742"/>
                  <a:gd name="connsiteX91" fmla="*/ 226484 w 1035132"/>
                  <a:gd name="connsiteY91" fmla="*/ 35630 h 174742"/>
                  <a:gd name="connsiteX92" fmla="*/ 80245 w 1035132"/>
                  <a:gd name="connsiteY92" fmla="*/ 171954 h 174742"/>
                  <a:gd name="connsiteX93" fmla="*/ 80245 w 1035132"/>
                  <a:gd name="connsiteY93" fmla="*/ 142521 h 174742"/>
                  <a:gd name="connsiteX94" fmla="*/ 58557 w 1035132"/>
                  <a:gd name="connsiteY94" fmla="*/ 142521 h 174742"/>
                  <a:gd name="connsiteX95" fmla="*/ 58557 w 1035132"/>
                  <a:gd name="connsiteY95" fmla="*/ 32222 h 174742"/>
                  <a:gd name="connsiteX96" fmla="*/ 80245 w 1035132"/>
                  <a:gd name="connsiteY96" fmla="*/ 32222 h 174742"/>
                  <a:gd name="connsiteX97" fmla="*/ 80245 w 1035132"/>
                  <a:gd name="connsiteY97" fmla="*/ 2788 h 174742"/>
                  <a:gd name="connsiteX98" fmla="*/ 0 w 1035132"/>
                  <a:gd name="connsiteY98" fmla="*/ 2788 h 174742"/>
                  <a:gd name="connsiteX99" fmla="*/ 0 w 1035132"/>
                  <a:gd name="connsiteY99" fmla="*/ 32222 h 174742"/>
                  <a:gd name="connsiteX100" fmla="*/ 21688 w 1035132"/>
                  <a:gd name="connsiteY100" fmla="*/ 32222 h 174742"/>
                  <a:gd name="connsiteX101" fmla="*/ 21688 w 1035132"/>
                  <a:gd name="connsiteY101" fmla="*/ 142521 h 174742"/>
                  <a:gd name="connsiteX102" fmla="*/ 0 w 1035132"/>
                  <a:gd name="connsiteY102" fmla="*/ 142521 h 174742"/>
                  <a:gd name="connsiteX103" fmla="*/ 0 w 1035132"/>
                  <a:gd name="connsiteY103" fmla="*/ 171954 h 174742"/>
                  <a:gd name="connsiteX104" fmla="*/ 80245 w 1035132"/>
                  <a:gd name="connsiteY104" fmla="*/ 17195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35132" h="174742">
                    <a:moveTo>
                      <a:pt x="997334" y="170715"/>
                    </a:moveTo>
                    <a:cubicBezTo>
                      <a:pt x="1005699" y="168236"/>
                      <a:pt x="1012516" y="164519"/>
                      <a:pt x="1018092" y="159561"/>
                    </a:cubicBezTo>
                    <a:cubicBezTo>
                      <a:pt x="1023669" y="154604"/>
                      <a:pt x="1028007" y="148717"/>
                      <a:pt x="1030795" y="141901"/>
                    </a:cubicBezTo>
                    <a:cubicBezTo>
                      <a:pt x="1033584" y="135085"/>
                      <a:pt x="1035133" y="127649"/>
                      <a:pt x="1035133" y="119594"/>
                    </a:cubicBezTo>
                    <a:cubicBezTo>
                      <a:pt x="1035133" y="104722"/>
                      <a:pt x="1030795" y="93568"/>
                      <a:pt x="1022430" y="85512"/>
                    </a:cubicBezTo>
                    <a:cubicBezTo>
                      <a:pt x="1014065" y="77457"/>
                      <a:pt x="1001052" y="72190"/>
                      <a:pt x="983702" y="69401"/>
                    </a:cubicBezTo>
                    <a:lnTo>
                      <a:pt x="966971" y="66923"/>
                    </a:lnTo>
                    <a:cubicBezTo>
                      <a:pt x="959845" y="65684"/>
                      <a:pt x="954888" y="64134"/>
                      <a:pt x="951480" y="61346"/>
                    </a:cubicBezTo>
                    <a:cubicBezTo>
                      <a:pt x="948381" y="58867"/>
                      <a:pt x="946832" y="54530"/>
                      <a:pt x="946832" y="48953"/>
                    </a:cubicBezTo>
                    <a:cubicBezTo>
                      <a:pt x="946832" y="43686"/>
                      <a:pt x="948691" y="39658"/>
                      <a:pt x="953029" y="36870"/>
                    </a:cubicBezTo>
                    <a:cubicBezTo>
                      <a:pt x="957056" y="33771"/>
                      <a:pt x="963253" y="32532"/>
                      <a:pt x="971308" y="32532"/>
                    </a:cubicBezTo>
                    <a:cubicBezTo>
                      <a:pt x="979984" y="32532"/>
                      <a:pt x="987110" y="34081"/>
                      <a:pt x="992996" y="36870"/>
                    </a:cubicBezTo>
                    <a:cubicBezTo>
                      <a:pt x="998883" y="39658"/>
                      <a:pt x="1003531" y="43686"/>
                      <a:pt x="1007558" y="48333"/>
                    </a:cubicBezTo>
                    <a:lnTo>
                      <a:pt x="1032035" y="23547"/>
                    </a:lnTo>
                    <a:cubicBezTo>
                      <a:pt x="1024909" y="15801"/>
                      <a:pt x="1016853" y="9914"/>
                      <a:pt x="1006939" y="5887"/>
                    </a:cubicBezTo>
                    <a:cubicBezTo>
                      <a:pt x="997334" y="1859"/>
                      <a:pt x="986180" y="0"/>
                      <a:pt x="973167" y="0"/>
                    </a:cubicBezTo>
                    <a:cubicBezTo>
                      <a:pt x="963253" y="0"/>
                      <a:pt x="954268" y="1239"/>
                      <a:pt x="946522" y="3718"/>
                    </a:cubicBezTo>
                    <a:cubicBezTo>
                      <a:pt x="938777" y="6197"/>
                      <a:pt x="932270" y="9605"/>
                      <a:pt x="926693" y="14252"/>
                    </a:cubicBezTo>
                    <a:cubicBezTo>
                      <a:pt x="921116" y="18590"/>
                      <a:pt x="917089" y="24167"/>
                      <a:pt x="914300" y="30363"/>
                    </a:cubicBezTo>
                    <a:cubicBezTo>
                      <a:pt x="911202" y="36870"/>
                      <a:pt x="909963" y="43686"/>
                      <a:pt x="909963" y="51122"/>
                    </a:cubicBezTo>
                    <a:cubicBezTo>
                      <a:pt x="909963" y="65374"/>
                      <a:pt x="914300" y="76527"/>
                      <a:pt x="922356" y="85203"/>
                    </a:cubicBezTo>
                    <a:cubicBezTo>
                      <a:pt x="930721" y="93878"/>
                      <a:pt x="943734" y="99145"/>
                      <a:pt x="961704" y="101624"/>
                    </a:cubicBezTo>
                    <a:lnTo>
                      <a:pt x="978434" y="103792"/>
                    </a:lnTo>
                    <a:cubicBezTo>
                      <a:pt x="986490" y="104722"/>
                      <a:pt x="991757" y="107200"/>
                      <a:pt x="994236" y="110299"/>
                    </a:cubicBezTo>
                    <a:cubicBezTo>
                      <a:pt x="996714" y="113397"/>
                      <a:pt x="997954" y="117425"/>
                      <a:pt x="997954" y="121762"/>
                    </a:cubicBezTo>
                    <a:cubicBezTo>
                      <a:pt x="997954" y="127959"/>
                      <a:pt x="995785" y="132606"/>
                      <a:pt x="991447" y="136324"/>
                    </a:cubicBezTo>
                    <a:cubicBezTo>
                      <a:pt x="987110" y="140042"/>
                      <a:pt x="980603" y="141901"/>
                      <a:pt x="971618" y="141901"/>
                    </a:cubicBezTo>
                    <a:cubicBezTo>
                      <a:pt x="954888" y="141901"/>
                      <a:pt x="940636" y="135395"/>
                      <a:pt x="929172" y="122692"/>
                    </a:cubicBezTo>
                    <a:lnTo>
                      <a:pt x="905005" y="147168"/>
                    </a:lnTo>
                    <a:cubicBezTo>
                      <a:pt x="912441" y="155224"/>
                      <a:pt x="921116" y="161730"/>
                      <a:pt x="931341" y="166997"/>
                    </a:cubicBezTo>
                    <a:cubicBezTo>
                      <a:pt x="941565" y="172264"/>
                      <a:pt x="954268" y="174743"/>
                      <a:pt x="969140" y="174743"/>
                    </a:cubicBezTo>
                    <a:cubicBezTo>
                      <a:pt x="979674" y="174743"/>
                      <a:pt x="988969" y="173504"/>
                      <a:pt x="997334" y="170715"/>
                    </a:cubicBezTo>
                    <a:moveTo>
                      <a:pt x="882698" y="171954"/>
                    </a:moveTo>
                    <a:lnTo>
                      <a:pt x="882698" y="139422"/>
                    </a:lnTo>
                    <a:lnTo>
                      <a:pt x="804621" y="139422"/>
                    </a:lnTo>
                    <a:lnTo>
                      <a:pt x="804621" y="102863"/>
                    </a:lnTo>
                    <a:lnTo>
                      <a:pt x="871544" y="102863"/>
                    </a:lnTo>
                    <a:lnTo>
                      <a:pt x="871544" y="70331"/>
                    </a:lnTo>
                    <a:lnTo>
                      <a:pt x="804621" y="70331"/>
                    </a:lnTo>
                    <a:lnTo>
                      <a:pt x="804621" y="35940"/>
                    </a:lnTo>
                    <a:lnTo>
                      <a:pt x="882698" y="35940"/>
                    </a:lnTo>
                    <a:lnTo>
                      <a:pt x="882698" y="3408"/>
                    </a:lnTo>
                    <a:lnTo>
                      <a:pt x="767752" y="3408"/>
                    </a:lnTo>
                    <a:lnTo>
                      <a:pt x="767752" y="172264"/>
                    </a:lnTo>
                    <a:lnTo>
                      <a:pt x="882698" y="172264"/>
                    </a:lnTo>
                    <a:close/>
                    <a:moveTo>
                      <a:pt x="702998" y="171954"/>
                    </a:moveTo>
                    <a:lnTo>
                      <a:pt x="746374" y="171954"/>
                    </a:lnTo>
                    <a:lnTo>
                      <a:pt x="684408" y="72500"/>
                    </a:lnTo>
                    <a:lnTo>
                      <a:pt x="741107" y="3098"/>
                    </a:lnTo>
                    <a:lnTo>
                      <a:pt x="699590" y="3098"/>
                    </a:lnTo>
                    <a:lnTo>
                      <a:pt x="661481" y="50812"/>
                    </a:lnTo>
                    <a:lnTo>
                      <a:pt x="637624" y="83344"/>
                    </a:lnTo>
                    <a:lnTo>
                      <a:pt x="636075" y="83344"/>
                    </a:lnTo>
                    <a:lnTo>
                      <a:pt x="636075" y="3098"/>
                    </a:lnTo>
                    <a:lnTo>
                      <a:pt x="599206" y="3098"/>
                    </a:lnTo>
                    <a:lnTo>
                      <a:pt x="599206" y="171954"/>
                    </a:lnTo>
                    <a:lnTo>
                      <a:pt x="636075" y="171954"/>
                    </a:lnTo>
                    <a:lnTo>
                      <a:pt x="636075" y="124861"/>
                    </a:lnTo>
                    <a:lnTo>
                      <a:pt x="658073" y="98215"/>
                    </a:lnTo>
                    <a:lnTo>
                      <a:pt x="702688" y="171954"/>
                    </a:lnTo>
                    <a:close/>
                    <a:moveTo>
                      <a:pt x="516792" y="100694"/>
                    </a:moveTo>
                    <a:lnTo>
                      <a:pt x="478064" y="100694"/>
                    </a:lnTo>
                    <a:lnTo>
                      <a:pt x="496653" y="36560"/>
                    </a:lnTo>
                    <a:lnTo>
                      <a:pt x="497892" y="36560"/>
                    </a:lnTo>
                    <a:lnTo>
                      <a:pt x="516792" y="100694"/>
                    </a:lnTo>
                    <a:close/>
                    <a:moveTo>
                      <a:pt x="575969" y="171954"/>
                    </a:moveTo>
                    <a:lnTo>
                      <a:pt x="521129" y="3098"/>
                    </a:lnTo>
                    <a:lnTo>
                      <a:pt x="475585" y="3098"/>
                    </a:lnTo>
                    <a:lnTo>
                      <a:pt x="419816" y="171954"/>
                    </a:lnTo>
                    <a:lnTo>
                      <a:pt x="457305" y="171954"/>
                    </a:lnTo>
                    <a:lnTo>
                      <a:pt x="469388" y="131987"/>
                    </a:lnTo>
                    <a:lnTo>
                      <a:pt x="525777" y="131987"/>
                    </a:lnTo>
                    <a:lnTo>
                      <a:pt x="537860" y="171954"/>
                    </a:lnTo>
                    <a:lnTo>
                      <a:pt x="575969" y="171954"/>
                    </a:lnTo>
                    <a:close/>
                    <a:moveTo>
                      <a:pt x="424463" y="35630"/>
                    </a:moveTo>
                    <a:lnTo>
                      <a:pt x="424463" y="3098"/>
                    </a:lnTo>
                    <a:lnTo>
                      <a:pt x="296195" y="3098"/>
                    </a:lnTo>
                    <a:lnTo>
                      <a:pt x="296195" y="35630"/>
                    </a:lnTo>
                    <a:lnTo>
                      <a:pt x="342049" y="35630"/>
                    </a:lnTo>
                    <a:lnTo>
                      <a:pt x="342049" y="171954"/>
                    </a:lnTo>
                    <a:lnTo>
                      <a:pt x="378919" y="171954"/>
                    </a:lnTo>
                    <a:lnTo>
                      <a:pt x="378919" y="35630"/>
                    </a:lnTo>
                    <a:lnTo>
                      <a:pt x="424773" y="35630"/>
                    </a:lnTo>
                    <a:close/>
                    <a:moveTo>
                      <a:pt x="226174" y="35630"/>
                    </a:moveTo>
                    <a:lnTo>
                      <a:pt x="226174" y="3098"/>
                    </a:lnTo>
                    <a:lnTo>
                      <a:pt x="97905" y="3098"/>
                    </a:lnTo>
                    <a:lnTo>
                      <a:pt x="97905" y="35630"/>
                    </a:lnTo>
                    <a:lnTo>
                      <a:pt x="143760" y="35630"/>
                    </a:lnTo>
                    <a:lnTo>
                      <a:pt x="143760" y="171954"/>
                    </a:lnTo>
                    <a:lnTo>
                      <a:pt x="180629" y="171954"/>
                    </a:lnTo>
                    <a:lnTo>
                      <a:pt x="180629" y="35630"/>
                    </a:lnTo>
                    <a:lnTo>
                      <a:pt x="226484" y="35630"/>
                    </a:lnTo>
                    <a:close/>
                    <a:moveTo>
                      <a:pt x="80245" y="171954"/>
                    </a:moveTo>
                    <a:lnTo>
                      <a:pt x="80245" y="142521"/>
                    </a:lnTo>
                    <a:lnTo>
                      <a:pt x="58557" y="142521"/>
                    </a:lnTo>
                    <a:lnTo>
                      <a:pt x="58557" y="32222"/>
                    </a:lnTo>
                    <a:lnTo>
                      <a:pt x="80245" y="32222"/>
                    </a:lnTo>
                    <a:lnTo>
                      <a:pt x="80245" y="2788"/>
                    </a:lnTo>
                    <a:lnTo>
                      <a:pt x="0" y="2788"/>
                    </a:lnTo>
                    <a:lnTo>
                      <a:pt x="0" y="32222"/>
                    </a:lnTo>
                    <a:lnTo>
                      <a:pt x="21688" y="32222"/>
                    </a:lnTo>
                    <a:lnTo>
                      <a:pt x="21688" y="142521"/>
                    </a:lnTo>
                    <a:lnTo>
                      <a:pt x="0" y="142521"/>
                    </a:lnTo>
                    <a:lnTo>
                      <a:pt x="0" y="171954"/>
                    </a:lnTo>
                    <a:lnTo>
                      <a:pt x="80245" y="171954"/>
                    </a:lnTo>
                    <a:close/>
                  </a:path>
                </a:pathLst>
              </a:custGeom>
              <a:solidFill>
                <a:srgbClr val="00734A"/>
              </a:solidFill>
              <a:ln w="309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A22D584-88C4-DB05-E25F-D541DCC72B4F}"/>
                  </a:ext>
                </a:extLst>
              </p:cNvPr>
              <p:cNvSpPr/>
              <p:nvPr/>
            </p:nvSpPr>
            <p:spPr>
              <a:xfrm>
                <a:off x="9831566" y="5848643"/>
                <a:ext cx="1297556" cy="169165"/>
              </a:xfrm>
              <a:custGeom>
                <a:avLst/>
                <a:gdLst>
                  <a:gd name="connsiteX0" fmla="*/ 1200891 w 1297556"/>
                  <a:gd name="connsiteY0" fmla="*/ 75908 h 169165"/>
                  <a:gd name="connsiteX1" fmla="*/ 1200891 w 1297556"/>
                  <a:gd name="connsiteY1" fmla="*/ 31912 h 169165"/>
                  <a:gd name="connsiteX2" fmla="*/ 1239619 w 1297556"/>
                  <a:gd name="connsiteY2" fmla="*/ 31912 h 169165"/>
                  <a:gd name="connsiteX3" fmla="*/ 1252632 w 1297556"/>
                  <a:gd name="connsiteY3" fmla="*/ 36250 h 169165"/>
                  <a:gd name="connsiteX4" fmla="*/ 1257279 w 1297556"/>
                  <a:gd name="connsiteY4" fmla="*/ 48643 h 169165"/>
                  <a:gd name="connsiteX5" fmla="*/ 1257279 w 1297556"/>
                  <a:gd name="connsiteY5" fmla="*/ 59487 h 169165"/>
                  <a:gd name="connsiteX6" fmla="*/ 1252632 w 1297556"/>
                  <a:gd name="connsiteY6" fmla="*/ 71880 h 169165"/>
                  <a:gd name="connsiteX7" fmla="*/ 1239619 w 1297556"/>
                  <a:gd name="connsiteY7" fmla="*/ 76218 h 169165"/>
                  <a:gd name="connsiteX8" fmla="*/ 1200891 w 1297556"/>
                  <a:gd name="connsiteY8" fmla="*/ 76218 h 169165"/>
                  <a:gd name="connsiteX9" fmla="*/ 1200891 w 1297556"/>
                  <a:gd name="connsiteY9" fmla="*/ 106891 h 169165"/>
                  <a:gd name="connsiteX10" fmla="*/ 1227226 w 1297556"/>
                  <a:gd name="connsiteY10" fmla="*/ 106891 h 169165"/>
                  <a:gd name="connsiteX11" fmla="*/ 1256659 w 1297556"/>
                  <a:gd name="connsiteY11" fmla="*/ 168856 h 169165"/>
                  <a:gd name="connsiteX12" fmla="*/ 1297557 w 1297556"/>
                  <a:gd name="connsiteY12" fmla="*/ 168856 h 169165"/>
                  <a:gd name="connsiteX13" fmla="*/ 1264405 w 1297556"/>
                  <a:gd name="connsiteY13" fmla="*/ 102553 h 169165"/>
                  <a:gd name="connsiteX14" fmla="*/ 1287332 w 1297556"/>
                  <a:gd name="connsiteY14" fmla="*/ 83963 h 169165"/>
                  <a:gd name="connsiteX15" fmla="*/ 1295078 w 1297556"/>
                  <a:gd name="connsiteY15" fmla="*/ 53910 h 169165"/>
                  <a:gd name="connsiteX16" fmla="*/ 1291360 w 1297556"/>
                  <a:gd name="connsiteY16" fmla="*/ 31912 h 169165"/>
                  <a:gd name="connsiteX17" fmla="*/ 1281136 w 1297556"/>
                  <a:gd name="connsiteY17" fmla="*/ 14872 h 169165"/>
                  <a:gd name="connsiteX18" fmla="*/ 1265025 w 1297556"/>
                  <a:gd name="connsiteY18" fmla="*/ 3718 h 169165"/>
                  <a:gd name="connsiteX19" fmla="*/ 1243957 w 1297556"/>
                  <a:gd name="connsiteY19" fmla="*/ 0 h 169165"/>
                  <a:gd name="connsiteX20" fmla="*/ 1164021 w 1297556"/>
                  <a:gd name="connsiteY20" fmla="*/ 0 h 169165"/>
                  <a:gd name="connsiteX21" fmla="*/ 1164021 w 1297556"/>
                  <a:gd name="connsiteY21" fmla="*/ 168856 h 169165"/>
                  <a:gd name="connsiteX22" fmla="*/ 1200891 w 1297556"/>
                  <a:gd name="connsiteY22" fmla="*/ 168856 h 169165"/>
                  <a:gd name="connsiteX23" fmla="*/ 1200891 w 1297556"/>
                  <a:gd name="connsiteY23" fmla="*/ 106891 h 169165"/>
                  <a:gd name="connsiteX24" fmla="*/ 1132109 w 1297556"/>
                  <a:gd name="connsiteY24" fmla="*/ 168856 h 169165"/>
                  <a:gd name="connsiteX25" fmla="*/ 1132109 w 1297556"/>
                  <a:gd name="connsiteY25" fmla="*/ 136324 h 169165"/>
                  <a:gd name="connsiteX26" fmla="*/ 1054032 w 1297556"/>
                  <a:gd name="connsiteY26" fmla="*/ 136324 h 169165"/>
                  <a:gd name="connsiteX27" fmla="*/ 1054032 w 1297556"/>
                  <a:gd name="connsiteY27" fmla="*/ 99765 h 169165"/>
                  <a:gd name="connsiteX28" fmla="*/ 1120955 w 1297556"/>
                  <a:gd name="connsiteY28" fmla="*/ 99765 h 169165"/>
                  <a:gd name="connsiteX29" fmla="*/ 1120955 w 1297556"/>
                  <a:gd name="connsiteY29" fmla="*/ 67233 h 169165"/>
                  <a:gd name="connsiteX30" fmla="*/ 1054032 w 1297556"/>
                  <a:gd name="connsiteY30" fmla="*/ 67233 h 169165"/>
                  <a:gd name="connsiteX31" fmla="*/ 1054032 w 1297556"/>
                  <a:gd name="connsiteY31" fmla="*/ 32842 h 169165"/>
                  <a:gd name="connsiteX32" fmla="*/ 1132109 w 1297556"/>
                  <a:gd name="connsiteY32" fmla="*/ 32842 h 169165"/>
                  <a:gd name="connsiteX33" fmla="*/ 1132109 w 1297556"/>
                  <a:gd name="connsiteY33" fmla="*/ 310 h 169165"/>
                  <a:gd name="connsiteX34" fmla="*/ 1017163 w 1297556"/>
                  <a:gd name="connsiteY34" fmla="*/ 310 h 169165"/>
                  <a:gd name="connsiteX35" fmla="*/ 1017163 w 1297556"/>
                  <a:gd name="connsiteY35" fmla="*/ 169166 h 169165"/>
                  <a:gd name="connsiteX36" fmla="*/ 1132109 w 1297556"/>
                  <a:gd name="connsiteY36" fmla="*/ 169166 h 169165"/>
                  <a:gd name="connsiteX37" fmla="*/ 940326 w 1297556"/>
                  <a:gd name="connsiteY37" fmla="*/ 168856 h 169165"/>
                  <a:gd name="connsiteX38" fmla="*/ 995165 w 1297556"/>
                  <a:gd name="connsiteY38" fmla="*/ 0 h 169165"/>
                  <a:gd name="connsiteX39" fmla="*/ 959225 w 1297556"/>
                  <a:gd name="connsiteY39" fmla="*/ 0 h 169165"/>
                  <a:gd name="connsiteX40" fmla="*/ 934129 w 1297556"/>
                  <a:gd name="connsiteY40" fmla="*/ 80865 h 169165"/>
                  <a:gd name="connsiteX41" fmla="*/ 921426 w 1297556"/>
                  <a:gd name="connsiteY41" fmla="*/ 133846 h 169165"/>
                  <a:gd name="connsiteX42" fmla="*/ 920807 w 1297556"/>
                  <a:gd name="connsiteY42" fmla="*/ 133846 h 169165"/>
                  <a:gd name="connsiteX43" fmla="*/ 907484 w 1297556"/>
                  <a:gd name="connsiteY43" fmla="*/ 80865 h 169165"/>
                  <a:gd name="connsiteX44" fmla="*/ 882388 w 1297556"/>
                  <a:gd name="connsiteY44" fmla="*/ 0 h 169165"/>
                  <a:gd name="connsiteX45" fmla="*/ 845209 w 1297556"/>
                  <a:gd name="connsiteY45" fmla="*/ 0 h 169165"/>
                  <a:gd name="connsiteX46" fmla="*/ 899738 w 1297556"/>
                  <a:gd name="connsiteY46" fmla="*/ 168856 h 169165"/>
                  <a:gd name="connsiteX47" fmla="*/ 940945 w 1297556"/>
                  <a:gd name="connsiteY47" fmla="*/ 168856 h 169165"/>
                  <a:gd name="connsiteX48" fmla="*/ 828168 w 1297556"/>
                  <a:gd name="connsiteY48" fmla="*/ 168856 h 169165"/>
                  <a:gd name="connsiteX49" fmla="*/ 828168 w 1297556"/>
                  <a:gd name="connsiteY49" fmla="*/ 136324 h 169165"/>
                  <a:gd name="connsiteX50" fmla="*/ 750092 w 1297556"/>
                  <a:gd name="connsiteY50" fmla="*/ 136324 h 169165"/>
                  <a:gd name="connsiteX51" fmla="*/ 750092 w 1297556"/>
                  <a:gd name="connsiteY51" fmla="*/ 99765 h 169165"/>
                  <a:gd name="connsiteX52" fmla="*/ 817324 w 1297556"/>
                  <a:gd name="connsiteY52" fmla="*/ 99765 h 169165"/>
                  <a:gd name="connsiteX53" fmla="*/ 817324 w 1297556"/>
                  <a:gd name="connsiteY53" fmla="*/ 67233 h 169165"/>
                  <a:gd name="connsiteX54" fmla="*/ 750092 w 1297556"/>
                  <a:gd name="connsiteY54" fmla="*/ 67233 h 169165"/>
                  <a:gd name="connsiteX55" fmla="*/ 750092 w 1297556"/>
                  <a:gd name="connsiteY55" fmla="*/ 32842 h 169165"/>
                  <a:gd name="connsiteX56" fmla="*/ 828168 w 1297556"/>
                  <a:gd name="connsiteY56" fmla="*/ 32842 h 169165"/>
                  <a:gd name="connsiteX57" fmla="*/ 828168 w 1297556"/>
                  <a:gd name="connsiteY57" fmla="*/ 310 h 169165"/>
                  <a:gd name="connsiteX58" fmla="*/ 713222 w 1297556"/>
                  <a:gd name="connsiteY58" fmla="*/ 310 h 169165"/>
                  <a:gd name="connsiteX59" fmla="*/ 713222 w 1297556"/>
                  <a:gd name="connsiteY59" fmla="*/ 169166 h 169165"/>
                  <a:gd name="connsiteX60" fmla="*/ 828168 w 1297556"/>
                  <a:gd name="connsiteY60" fmla="*/ 169166 h 169165"/>
                  <a:gd name="connsiteX61" fmla="*/ 688126 w 1297556"/>
                  <a:gd name="connsiteY61" fmla="*/ 32532 h 169165"/>
                  <a:gd name="connsiteX62" fmla="*/ 688126 w 1297556"/>
                  <a:gd name="connsiteY62" fmla="*/ 0 h 169165"/>
                  <a:gd name="connsiteX63" fmla="*/ 559858 w 1297556"/>
                  <a:gd name="connsiteY63" fmla="*/ 0 h 169165"/>
                  <a:gd name="connsiteX64" fmla="*/ 559858 w 1297556"/>
                  <a:gd name="connsiteY64" fmla="*/ 32532 h 169165"/>
                  <a:gd name="connsiteX65" fmla="*/ 605712 w 1297556"/>
                  <a:gd name="connsiteY65" fmla="*/ 32532 h 169165"/>
                  <a:gd name="connsiteX66" fmla="*/ 605712 w 1297556"/>
                  <a:gd name="connsiteY66" fmla="*/ 168856 h 169165"/>
                  <a:gd name="connsiteX67" fmla="*/ 642582 w 1297556"/>
                  <a:gd name="connsiteY67" fmla="*/ 168856 h 169165"/>
                  <a:gd name="connsiteX68" fmla="*/ 642582 w 1297556"/>
                  <a:gd name="connsiteY68" fmla="*/ 32532 h 169165"/>
                  <a:gd name="connsiteX69" fmla="*/ 688436 w 1297556"/>
                  <a:gd name="connsiteY69" fmla="*/ 32532 h 169165"/>
                  <a:gd name="connsiteX70" fmla="*/ 505018 w 1297556"/>
                  <a:gd name="connsiteY70" fmla="*/ 97286 h 169165"/>
                  <a:gd name="connsiteX71" fmla="*/ 466290 w 1297556"/>
                  <a:gd name="connsiteY71" fmla="*/ 97286 h 169165"/>
                  <a:gd name="connsiteX72" fmla="*/ 484880 w 1297556"/>
                  <a:gd name="connsiteY72" fmla="*/ 33461 h 169165"/>
                  <a:gd name="connsiteX73" fmla="*/ 486119 w 1297556"/>
                  <a:gd name="connsiteY73" fmla="*/ 33461 h 169165"/>
                  <a:gd name="connsiteX74" fmla="*/ 505018 w 1297556"/>
                  <a:gd name="connsiteY74" fmla="*/ 97286 h 169165"/>
                  <a:gd name="connsiteX75" fmla="*/ 564195 w 1297556"/>
                  <a:gd name="connsiteY75" fmla="*/ 168856 h 169165"/>
                  <a:gd name="connsiteX76" fmla="*/ 509356 w 1297556"/>
                  <a:gd name="connsiteY76" fmla="*/ 0 h 169165"/>
                  <a:gd name="connsiteX77" fmla="*/ 463811 w 1297556"/>
                  <a:gd name="connsiteY77" fmla="*/ 0 h 169165"/>
                  <a:gd name="connsiteX78" fmla="*/ 408043 w 1297556"/>
                  <a:gd name="connsiteY78" fmla="*/ 168856 h 169165"/>
                  <a:gd name="connsiteX79" fmla="*/ 445222 w 1297556"/>
                  <a:gd name="connsiteY79" fmla="*/ 168856 h 169165"/>
                  <a:gd name="connsiteX80" fmla="*/ 457305 w 1297556"/>
                  <a:gd name="connsiteY80" fmla="*/ 128579 h 169165"/>
                  <a:gd name="connsiteX81" fmla="*/ 513694 w 1297556"/>
                  <a:gd name="connsiteY81" fmla="*/ 128579 h 169165"/>
                  <a:gd name="connsiteX82" fmla="*/ 525777 w 1297556"/>
                  <a:gd name="connsiteY82" fmla="*/ 168856 h 169165"/>
                  <a:gd name="connsiteX83" fmla="*/ 563886 w 1297556"/>
                  <a:gd name="connsiteY83" fmla="*/ 168856 h 169165"/>
                  <a:gd name="connsiteX84" fmla="*/ 347936 w 1297556"/>
                  <a:gd name="connsiteY84" fmla="*/ 168856 h 169165"/>
                  <a:gd name="connsiteX85" fmla="*/ 384805 w 1297556"/>
                  <a:gd name="connsiteY85" fmla="*/ 168856 h 169165"/>
                  <a:gd name="connsiteX86" fmla="*/ 384805 w 1297556"/>
                  <a:gd name="connsiteY86" fmla="*/ 0 h 169165"/>
                  <a:gd name="connsiteX87" fmla="*/ 347936 w 1297556"/>
                  <a:gd name="connsiteY87" fmla="*/ 0 h 169165"/>
                  <a:gd name="connsiteX88" fmla="*/ 347936 w 1297556"/>
                  <a:gd name="connsiteY88" fmla="*/ 66923 h 169165"/>
                  <a:gd name="connsiteX89" fmla="*/ 283492 w 1297556"/>
                  <a:gd name="connsiteY89" fmla="*/ 66923 h 169165"/>
                  <a:gd name="connsiteX90" fmla="*/ 283492 w 1297556"/>
                  <a:gd name="connsiteY90" fmla="*/ 0 h 169165"/>
                  <a:gd name="connsiteX91" fmla="*/ 246932 w 1297556"/>
                  <a:gd name="connsiteY91" fmla="*/ 0 h 169165"/>
                  <a:gd name="connsiteX92" fmla="*/ 246932 w 1297556"/>
                  <a:gd name="connsiteY92" fmla="*/ 168856 h 169165"/>
                  <a:gd name="connsiteX93" fmla="*/ 283492 w 1297556"/>
                  <a:gd name="connsiteY93" fmla="*/ 168856 h 169165"/>
                  <a:gd name="connsiteX94" fmla="*/ 283492 w 1297556"/>
                  <a:gd name="connsiteY94" fmla="*/ 99765 h 169165"/>
                  <a:gd name="connsiteX95" fmla="*/ 347936 w 1297556"/>
                  <a:gd name="connsiteY95" fmla="*/ 99765 h 169165"/>
                  <a:gd name="connsiteX96" fmla="*/ 347936 w 1297556"/>
                  <a:gd name="connsiteY96" fmla="*/ 168856 h 169165"/>
                  <a:gd name="connsiteX97" fmla="*/ 80245 w 1297556"/>
                  <a:gd name="connsiteY97" fmla="*/ 168856 h 169165"/>
                  <a:gd name="connsiteX98" fmla="*/ 101623 w 1297556"/>
                  <a:gd name="connsiteY98" fmla="*/ 77457 h 169165"/>
                  <a:gd name="connsiteX99" fmla="*/ 109989 w 1297556"/>
                  <a:gd name="connsiteY99" fmla="*/ 40278 h 169165"/>
                  <a:gd name="connsiteX100" fmla="*/ 110608 w 1297556"/>
                  <a:gd name="connsiteY100" fmla="*/ 40278 h 169165"/>
                  <a:gd name="connsiteX101" fmla="*/ 118974 w 1297556"/>
                  <a:gd name="connsiteY101" fmla="*/ 77457 h 169165"/>
                  <a:gd name="connsiteX102" fmla="*/ 140352 w 1297556"/>
                  <a:gd name="connsiteY102" fmla="*/ 168856 h 169165"/>
                  <a:gd name="connsiteX103" fmla="*/ 182178 w 1297556"/>
                  <a:gd name="connsiteY103" fmla="*/ 168856 h 169165"/>
                  <a:gd name="connsiteX104" fmla="*/ 221217 w 1297556"/>
                  <a:gd name="connsiteY104" fmla="*/ 0 h 169165"/>
                  <a:gd name="connsiteX105" fmla="*/ 186516 w 1297556"/>
                  <a:gd name="connsiteY105" fmla="*/ 0 h 169165"/>
                  <a:gd name="connsiteX106" fmla="*/ 170405 w 1297556"/>
                  <a:gd name="connsiteY106" fmla="*/ 80865 h 169165"/>
                  <a:gd name="connsiteX107" fmla="*/ 161420 w 1297556"/>
                  <a:gd name="connsiteY107" fmla="*/ 127649 h 169165"/>
                  <a:gd name="connsiteX108" fmla="*/ 160800 w 1297556"/>
                  <a:gd name="connsiteY108" fmla="*/ 127649 h 169165"/>
                  <a:gd name="connsiteX109" fmla="*/ 150266 w 1297556"/>
                  <a:gd name="connsiteY109" fmla="*/ 80865 h 169165"/>
                  <a:gd name="connsiteX110" fmla="*/ 131367 w 1297556"/>
                  <a:gd name="connsiteY110" fmla="*/ 0 h 169165"/>
                  <a:gd name="connsiteX111" fmla="*/ 91089 w 1297556"/>
                  <a:gd name="connsiteY111" fmla="*/ 0 h 169165"/>
                  <a:gd name="connsiteX112" fmla="*/ 72500 w 1297556"/>
                  <a:gd name="connsiteY112" fmla="*/ 80865 h 169165"/>
                  <a:gd name="connsiteX113" fmla="*/ 61965 w 1297556"/>
                  <a:gd name="connsiteY113" fmla="*/ 127649 h 169165"/>
                  <a:gd name="connsiteX114" fmla="*/ 61346 w 1297556"/>
                  <a:gd name="connsiteY114" fmla="*/ 127649 h 169165"/>
                  <a:gd name="connsiteX115" fmla="*/ 52361 w 1297556"/>
                  <a:gd name="connsiteY115" fmla="*/ 80865 h 169165"/>
                  <a:gd name="connsiteX116" fmla="*/ 36250 w 1297556"/>
                  <a:gd name="connsiteY116" fmla="*/ 0 h 169165"/>
                  <a:gd name="connsiteX117" fmla="*/ 0 w 1297556"/>
                  <a:gd name="connsiteY117" fmla="*/ 0 h 169165"/>
                  <a:gd name="connsiteX118" fmla="*/ 38109 w 1297556"/>
                  <a:gd name="connsiteY118" fmla="*/ 168856 h 169165"/>
                  <a:gd name="connsiteX119" fmla="*/ 80245 w 1297556"/>
                  <a:gd name="connsiteY119" fmla="*/ 168856 h 1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97556" h="169165">
                    <a:moveTo>
                      <a:pt x="1200891" y="75908"/>
                    </a:moveTo>
                    <a:lnTo>
                      <a:pt x="1200891" y="31912"/>
                    </a:lnTo>
                    <a:lnTo>
                      <a:pt x="1239619" y="31912"/>
                    </a:lnTo>
                    <a:cubicBezTo>
                      <a:pt x="1245196" y="31912"/>
                      <a:pt x="1249533" y="33461"/>
                      <a:pt x="1252632" y="36250"/>
                    </a:cubicBezTo>
                    <a:cubicBezTo>
                      <a:pt x="1255730" y="39038"/>
                      <a:pt x="1257279" y="43066"/>
                      <a:pt x="1257279" y="48643"/>
                    </a:cubicBezTo>
                    <a:lnTo>
                      <a:pt x="1257279" y="59487"/>
                    </a:lnTo>
                    <a:cubicBezTo>
                      <a:pt x="1257279" y="65064"/>
                      <a:pt x="1255730" y="69092"/>
                      <a:pt x="1252632" y="71880"/>
                    </a:cubicBezTo>
                    <a:cubicBezTo>
                      <a:pt x="1249533" y="74668"/>
                      <a:pt x="1245196" y="76218"/>
                      <a:pt x="1239619" y="76218"/>
                    </a:cubicBezTo>
                    <a:lnTo>
                      <a:pt x="1200891" y="76218"/>
                    </a:lnTo>
                    <a:close/>
                    <a:moveTo>
                      <a:pt x="1200891" y="106891"/>
                    </a:moveTo>
                    <a:lnTo>
                      <a:pt x="1227226" y="106891"/>
                    </a:lnTo>
                    <a:lnTo>
                      <a:pt x="1256659" y="168856"/>
                    </a:lnTo>
                    <a:lnTo>
                      <a:pt x="1297557" y="168856"/>
                    </a:lnTo>
                    <a:lnTo>
                      <a:pt x="1264405" y="102553"/>
                    </a:lnTo>
                    <a:cubicBezTo>
                      <a:pt x="1274630" y="98835"/>
                      <a:pt x="1282375" y="92329"/>
                      <a:pt x="1287332" y="83963"/>
                    </a:cubicBezTo>
                    <a:cubicBezTo>
                      <a:pt x="1292599" y="75288"/>
                      <a:pt x="1295078" y="65374"/>
                      <a:pt x="1295078" y="53910"/>
                    </a:cubicBezTo>
                    <a:cubicBezTo>
                      <a:pt x="1295078" y="45855"/>
                      <a:pt x="1293839" y="38419"/>
                      <a:pt x="1291360" y="31912"/>
                    </a:cubicBezTo>
                    <a:cubicBezTo>
                      <a:pt x="1288882" y="25406"/>
                      <a:pt x="1285473" y="19519"/>
                      <a:pt x="1281136" y="14872"/>
                    </a:cubicBezTo>
                    <a:cubicBezTo>
                      <a:pt x="1276798" y="10224"/>
                      <a:pt x="1271221" y="6506"/>
                      <a:pt x="1265025" y="3718"/>
                    </a:cubicBezTo>
                    <a:cubicBezTo>
                      <a:pt x="1258828" y="1239"/>
                      <a:pt x="1251702" y="0"/>
                      <a:pt x="1243957" y="0"/>
                    </a:cubicBezTo>
                    <a:lnTo>
                      <a:pt x="1164021" y="0"/>
                    </a:lnTo>
                    <a:lnTo>
                      <a:pt x="1164021" y="168856"/>
                    </a:lnTo>
                    <a:lnTo>
                      <a:pt x="1200891" y="168856"/>
                    </a:lnTo>
                    <a:lnTo>
                      <a:pt x="1200891" y="106891"/>
                    </a:lnTo>
                    <a:close/>
                    <a:moveTo>
                      <a:pt x="1132109" y="168856"/>
                    </a:moveTo>
                    <a:lnTo>
                      <a:pt x="1132109" y="136324"/>
                    </a:lnTo>
                    <a:lnTo>
                      <a:pt x="1054032" y="136324"/>
                    </a:lnTo>
                    <a:lnTo>
                      <a:pt x="1054032" y="99765"/>
                    </a:lnTo>
                    <a:lnTo>
                      <a:pt x="1120955" y="99765"/>
                    </a:lnTo>
                    <a:lnTo>
                      <a:pt x="1120955" y="67233"/>
                    </a:lnTo>
                    <a:lnTo>
                      <a:pt x="1054032" y="67233"/>
                    </a:lnTo>
                    <a:lnTo>
                      <a:pt x="1054032" y="32842"/>
                    </a:lnTo>
                    <a:lnTo>
                      <a:pt x="1132109" y="32842"/>
                    </a:lnTo>
                    <a:lnTo>
                      <a:pt x="1132109" y="310"/>
                    </a:lnTo>
                    <a:lnTo>
                      <a:pt x="1017163" y="310"/>
                    </a:lnTo>
                    <a:lnTo>
                      <a:pt x="1017163" y="169166"/>
                    </a:lnTo>
                    <a:lnTo>
                      <a:pt x="1132109" y="169166"/>
                    </a:lnTo>
                    <a:close/>
                    <a:moveTo>
                      <a:pt x="940326" y="168856"/>
                    </a:moveTo>
                    <a:lnTo>
                      <a:pt x="995165" y="0"/>
                    </a:lnTo>
                    <a:lnTo>
                      <a:pt x="959225" y="0"/>
                    </a:lnTo>
                    <a:lnTo>
                      <a:pt x="934129" y="80865"/>
                    </a:lnTo>
                    <a:lnTo>
                      <a:pt x="921426" y="133846"/>
                    </a:lnTo>
                    <a:lnTo>
                      <a:pt x="920807" y="133846"/>
                    </a:lnTo>
                    <a:lnTo>
                      <a:pt x="907484" y="80865"/>
                    </a:lnTo>
                    <a:lnTo>
                      <a:pt x="882388" y="0"/>
                    </a:lnTo>
                    <a:lnTo>
                      <a:pt x="845209" y="0"/>
                    </a:lnTo>
                    <a:lnTo>
                      <a:pt x="899738" y="168856"/>
                    </a:lnTo>
                    <a:lnTo>
                      <a:pt x="940945" y="168856"/>
                    </a:lnTo>
                    <a:close/>
                    <a:moveTo>
                      <a:pt x="828168" y="168856"/>
                    </a:moveTo>
                    <a:lnTo>
                      <a:pt x="828168" y="136324"/>
                    </a:lnTo>
                    <a:lnTo>
                      <a:pt x="750092" y="136324"/>
                    </a:lnTo>
                    <a:lnTo>
                      <a:pt x="750092" y="99765"/>
                    </a:lnTo>
                    <a:lnTo>
                      <a:pt x="817324" y="99765"/>
                    </a:lnTo>
                    <a:lnTo>
                      <a:pt x="817324" y="67233"/>
                    </a:lnTo>
                    <a:lnTo>
                      <a:pt x="750092" y="67233"/>
                    </a:lnTo>
                    <a:lnTo>
                      <a:pt x="750092" y="32842"/>
                    </a:lnTo>
                    <a:lnTo>
                      <a:pt x="828168" y="32842"/>
                    </a:lnTo>
                    <a:lnTo>
                      <a:pt x="828168" y="310"/>
                    </a:lnTo>
                    <a:lnTo>
                      <a:pt x="713222" y="310"/>
                    </a:lnTo>
                    <a:lnTo>
                      <a:pt x="713222" y="169166"/>
                    </a:lnTo>
                    <a:lnTo>
                      <a:pt x="828168" y="169166"/>
                    </a:lnTo>
                    <a:close/>
                    <a:moveTo>
                      <a:pt x="688126" y="32532"/>
                    </a:moveTo>
                    <a:lnTo>
                      <a:pt x="688126" y="0"/>
                    </a:lnTo>
                    <a:lnTo>
                      <a:pt x="559858" y="0"/>
                    </a:lnTo>
                    <a:lnTo>
                      <a:pt x="559858" y="32532"/>
                    </a:lnTo>
                    <a:lnTo>
                      <a:pt x="605712" y="32532"/>
                    </a:lnTo>
                    <a:lnTo>
                      <a:pt x="605712" y="168856"/>
                    </a:lnTo>
                    <a:lnTo>
                      <a:pt x="642582" y="168856"/>
                    </a:lnTo>
                    <a:lnTo>
                      <a:pt x="642582" y="32532"/>
                    </a:lnTo>
                    <a:lnTo>
                      <a:pt x="688436" y="32532"/>
                    </a:lnTo>
                    <a:close/>
                    <a:moveTo>
                      <a:pt x="505018" y="97286"/>
                    </a:moveTo>
                    <a:lnTo>
                      <a:pt x="466290" y="97286"/>
                    </a:lnTo>
                    <a:lnTo>
                      <a:pt x="484880" y="33461"/>
                    </a:lnTo>
                    <a:lnTo>
                      <a:pt x="486119" y="33461"/>
                    </a:lnTo>
                    <a:lnTo>
                      <a:pt x="505018" y="97286"/>
                    </a:lnTo>
                    <a:close/>
                    <a:moveTo>
                      <a:pt x="564195" y="168856"/>
                    </a:moveTo>
                    <a:lnTo>
                      <a:pt x="509356" y="0"/>
                    </a:lnTo>
                    <a:lnTo>
                      <a:pt x="463811" y="0"/>
                    </a:lnTo>
                    <a:lnTo>
                      <a:pt x="408043" y="168856"/>
                    </a:lnTo>
                    <a:lnTo>
                      <a:pt x="445222" y="168856"/>
                    </a:lnTo>
                    <a:lnTo>
                      <a:pt x="457305" y="128579"/>
                    </a:lnTo>
                    <a:lnTo>
                      <a:pt x="513694" y="128579"/>
                    </a:lnTo>
                    <a:lnTo>
                      <a:pt x="525777" y="168856"/>
                    </a:lnTo>
                    <a:lnTo>
                      <a:pt x="563886" y="168856"/>
                    </a:lnTo>
                    <a:close/>
                    <a:moveTo>
                      <a:pt x="347936" y="168856"/>
                    </a:moveTo>
                    <a:lnTo>
                      <a:pt x="384805" y="168856"/>
                    </a:lnTo>
                    <a:lnTo>
                      <a:pt x="384805" y="0"/>
                    </a:lnTo>
                    <a:lnTo>
                      <a:pt x="347936" y="0"/>
                    </a:lnTo>
                    <a:lnTo>
                      <a:pt x="347936" y="66923"/>
                    </a:lnTo>
                    <a:lnTo>
                      <a:pt x="283492" y="66923"/>
                    </a:lnTo>
                    <a:lnTo>
                      <a:pt x="283492" y="0"/>
                    </a:lnTo>
                    <a:lnTo>
                      <a:pt x="246932" y="0"/>
                    </a:lnTo>
                    <a:lnTo>
                      <a:pt x="246932" y="168856"/>
                    </a:lnTo>
                    <a:lnTo>
                      <a:pt x="283492" y="168856"/>
                    </a:lnTo>
                    <a:lnTo>
                      <a:pt x="283492" y="99765"/>
                    </a:lnTo>
                    <a:lnTo>
                      <a:pt x="347936" y="99765"/>
                    </a:lnTo>
                    <a:lnTo>
                      <a:pt x="347936" y="168856"/>
                    </a:lnTo>
                    <a:close/>
                    <a:moveTo>
                      <a:pt x="80245" y="168856"/>
                    </a:moveTo>
                    <a:lnTo>
                      <a:pt x="101623" y="77457"/>
                    </a:lnTo>
                    <a:lnTo>
                      <a:pt x="109989" y="40278"/>
                    </a:lnTo>
                    <a:lnTo>
                      <a:pt x="110608" y="40278"/>
                    </a:lnTo>
                    <a:lnTo>
                      <a:pt x="118974" y="77457"/>
                    </a:lnTo>
                    <a:lnTo>
                      <a:pt x="140352" y="168856"/>
                    </a:lnTo>
                    <a:lnTo>
                      <a:pt x="182178" y="168856"/>
                    </a:lnTo>
                    <a:lnTo>
                      <a:pt x="221217" y="0"/>
                    </a:lnTo>
                    <a:lnTo>
                      <a:pt x="186516" y="0"/>
                    </a:lnTo>
                    <a:lnTo>
                      <a:pt x="170405" y="80865"/>
                    </a:lnTo>
                    <a:lnTo>
                      <a:pt x="161420" y="127649"/>
                    </a:lnTo>
                    <a:lnTo>
                      <a:pt x="160800" y="127649"/>
                    </a:lnTo>
                    <a:lnTo>
                      <a:pt x="150266" y="80865"/>
                    </a:lnTo>
                    <a:lnTo>
                      <a:pt x="131367" y="0"/>
                    </a:lnTo>
                    <a:lnTo>
                      <a:pt x="91089" y="0"/>
                    </a:lnTo>
                    <a:lnTo>
                      <a:pt x="72500" y="80865"/>
                    </a:lnTo>
                    <a:lnTo>
                      <a:pt x="61965" y="127649"/>
                    </a:lnTo>
                    <a:lnTo>
                      <a:pt x="61346" y="127649"/>
                    </a:lnTo>
                    <a:lnTo>
                      <a:pt x="52361" y="80865"/>
                    </a:lnTo>
                    <a:lnTo>
                      <a:pt x="36250" y="0"/>
                    </a:lnTo>
                    <a:lnTo>
                      <a:pt x="0" y="0"/>
                    </a:lnTo>
                    <a:lnTo>
                      <a:pt x="38109" y="168856"/>
                    </a:lnTo>
                    <a:lnTo>
                      <a:pt x="80245" y="168856"/>
                    </a:lnTo>
                    <a:close/>
                  </a:path>
                </a:pathLst>
              </a:custGeom>
              <a:solidFill>
                <a:srgbClr val="00734A"/>
              </a:solidFill>
              <a:ln w="309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C4507BA-A993-3F27-5CFD-8DC5FA206862}"/>
                  </a:ext>
                </a:extLst>
              </p:cNvPr>
              <p:cNvSpPr/>
              <p:nvPr/>
            </p:nvSpPr>
            <p:spPr>
              <a:xfrm>
                <a:off x="9556749" y="5584670"/>
                <a:ext cx="2227348" cy="174433"/>
              </a:xfrm>
              <a:custGeom>
                <a:avLst/>
                <a:gdLst>
                  <a:gd name="connsiteX0" fmla="*/ 2169411 w 2227348"/>
                  <a:gd name="connsiteY0" fmla="*/ 171335 h 174433"/>
                  <a:gd name="connsiteX1" fmla="*/ 2169411 w 2227348"/>
                  <a:gd name="connsiteY1" fmla="*/ 105032 h 174433"/>
                  <a:gd name="connsiteX2" fmla="*/ 2227348 w 2227348"/>
                  <a:gd name="connsiteY2" fmla="*/ 2479 h 174433"/>
                  <a:gd name="connsiteX3" fmla="*/ 2187381 w 2227348"/>
                  <a:gd name="connsiteY3" fmla="*/ 2479 h 174433"/>
                  <a:gd name="connsiteX4" fmla="*/ 2152680 w 2227348"/>
                  <a:gd name="connsiteY4" fmla="*/ 69711 h 174433"/>
                  <a:gd name="connsiteX5" fmla="*/ 2152060 w 2227348"/>
                  <a:gd name="connsiteY5" fmla="*/ 69711 h 174433"/>
                  <a:gd name="connsiteX6" fmla="*/ 2115810 w 2227348"/>
                  <a:gd name="connsiteY6" fmla="*/ 2479 h 174433"/>
                  <a:gd name="connsiteX7" fmla="*/ 2074604 w 2227348"/>
                  <a:gd name="connsiteY7" fmla="*/ 2479 h 174433"/>
                  <a:gd name="connsiteX8" fmla="*/ 2132541 w 2227348"/>
                  <a:gd name="connsiteY8" fmla="*/ 105341 h 174433"/>
                  <a:gd name="connsiteX9" fmla="*/ 2132541 w 2227348"/>
                  <a:gd name="connsiteY9" fmla="*/ 171335 h 174433"/>
                  <a:gd name="connsiteX10" fmla="*/ 2169721 w 2227348"/>
                  <a:gd name="connsiteY10" fmla="*/ 171335 h 174433"/>
                  <a:gd name="connsiteX11" fmla="*/ 2064999 w 2227348"/>
                  <a:gd name="connsiteY11" fmla="*/ 35320 h 174433"/>
                  <a:gd name="connsiteX12" fmla="*/ 2064999 w 2227348"/>
                  <a:gd name="connsiteY12" fmla="*/ 2788 h 174433"/>
                  <a:gd name="connsiteX13" fmla="*/ 1936730 w 2227348"/>
                  <a:gd name="connsiteY13" fmla="*/ 2788 h 174433"/>
                  <a:gd name="connsiteX14" fmla="*/ 1936730 w 2227348"/>
                  <a:gd name="connsiteY14" fmla="*/ 35320 h 174433"/>
                  <a:gd name="connsiteX15" fmla="*/ 1982585 w 2227348"/>
                  <a:gd name="connsiteY15" fmla="*/ 35320 h 174433"/>
                  <a:gd name="connsiteX16" fmla="*/ 1982585 w 2227348"/>
                  <a:gd name="connsiteY16" fmla="*/ 171335 h 174433"/>
                  <a:gd name="connsiteX17" fmla="*/ 2019454 w 2227348"/>
                  <a:gd name="connsiteY17" fmla="*/ 171335 h 174433"/>
                  <a:gd name="connsiteX18" fmla="*/ 2019454 w 2227348"/>
                  <a:gd name="connsiteY18" fmla="*/ 35320 h 174433"/>
                  <a:gd name="connsiteX19" fmla="*/ 2064999 w 2227348"/>
                  <a:gd name="connsiteY19" fmla="*/ 35320 h 174433"/>
                  <a:gd name="connsiteX20" fmla="*/ 1828291 w 2227348"/>
                  <a:gd name="connsiteY20" fmla="*/ 78696 h 174433"/>
                  <a:gd name="connsiteX21" fmla="*/ 1828291 w 2227348"/>
                  <a:gd name="connsiteY21" fmla="*/ 34701 h 174433"/>
                  <a:gd name="connsiteX22" fmla="*/ 1867019 w 2227348"/>
                  <a:gd name="connsiteY22" fmla="*/ 34701 h 174433"/>
                  <a:gd name="connsiteX23" fmla="*/ 1880032 w 2227348"/>
                  <a:gd name="connsiteY23" fmla="*/ 39038 h 174433"/>
                  <a:gd name="connsiteX24" fmla="*/ 1884679 w 2227348"/>
                  <a:gd name="connsiteY24" fmla="*/ 51431 h 174433"/>
                  <a:gd name="connsiteX25" fmla="*/ 1884679 w 2227348"/>
                  <a:gd name="connsiteY25" fmla="*/ 61966 h 174433"/>
                  <a:gd name="connsiteX26" fmla="*/ 1880032 w 2227348"/>
                  <a:gd name="connsiteY26" fmla="*/ 74359 h 174433"/>
                  <a:gd name="connsiteX27" fmla="*/ 1867019 w 2227348"/>
                  <a:gd name="connsiteY27" fmla="*/ 78696 h 174433"/>
                  <a:gd name="connsiteX28" fmla="*/ 1828291 w 2227348"/>
                  <a:gd name="connsiteY28" fmla="*/ 78696 h 174433"/>
                  <a:gd name="connsiteX29" fmla="*/ 1828291 w 2227348"/>
                  <a:gd name="connsiteY29" fmla="*/ 109679 h 174433"/>
                  <a:gd name="connsiteX30" fmla="*/ 1854626 w 2227348"/>
                  <a:gd name="connsiteY30" fmla="*/ 109679 h 174433"/>
                  <a:gd name="connsiteX31" fmla="*/ 1884060 w 2227348"/>
                  <a:gd name="connsiteY31" fmla="*/ 171645 h 174433"/>
                  <a:gd name="connsiteX32" fmla="*/ 1924957 w 2227348"/>
                  <a:gd name="connsiteY32" fmla="*/ 171645 h 174433"/>
                  <a:gd name="connsiteX33" fmla="*/ 1891805 w 2227348"/>
                  <a:gd name="connsiteY33" fmla="*/ 105341 h 174433"/>
                  <a:gd name="connsiteX34" fmla="*/ 1915042 w 2227348"/>
                  <a:gd name="connsiteY34" fmla="*/ 86752 h 174433"/>
                  <a:gd name="connsiteX35" fmla="*/ 1922788 w 2227348"/>
                  <a:gd name="connsiteY35" fmla="*/ 56698 h 174433"/>
                  <a:gd name="connsiteX36" fmla="*/ 1919070 w 2227348"/>
                  <a:gd name="connsiteY36" fmla="*/ 34701 h 174433"/>
                  <a:gd name="connsiteX37" fmla="*/ 1908846 w 2227348"/>
                  <a:gd name="connsiteY37" fmla="*/ 17660 h 174433"/>
                  <a:gd name="connsiteX38" fmla="*/ 1892735 w 2227348"/>
                  <a:gd name="connsiteY38" fmla="*/ 6816 h 174433"/>
                  <a:gd name="connsiteX39" fmla="*/ 1871667 w 2227348"/>
                  <a:gd name="connsiteY39" fmla="*/ 3098 h 174433"/>
                  <a:gd name="connsiteX40" fmla="*/ 1791731 w 2227348"/>
                  <a:gd name="connsiteY40" fmla="*/ 3098 h 174433"/>
                  <a:gd name="connsiteX41" fmla="*/ 1791731 w 2227348"/>
                  <a:gd name="connsiteY41" fmla="*/ 171954 h 174433"/>
                  <a:gd name="connsiteX42" fmla="*/ 1828291 w 2227348"/>
                  <a:gd name="connsiteY42" fmla="*/ 171954 h 174433"/>
                  <a:gd name="connsiteX43" fmla="*/ 1828291 w 2227348"/>
                  <a:gd name="connsiteY43" fmla="*/ 109989 h 174433"/>
                  <a:gd name="connsiteX44" fmla="*/ 1759509 w 2227348"/>
                  <a:gd name="connsiteY44" fmla="*/ 171645 h 174433"/>
                  <a:gd name="connsiteX45" fmla="*/ 1759509 w 2227348"/>
                  <a:gd name="connsiteY45" fmla="*/ 139113 h 174433"/>
                  <a:gd name="connsiteX46" fmla="*/ 1681433 w 2227348"/>
                  <a:gd name="connsiteY46" fmla="*/ 139113 h 174433"/>
                  <a:gd name="connsiteX47" fmla="*/ 1681433 w 2227348"/>
                  <a:gd name="connsiteY47" fmla="*/ 102553 h 174433"/>
                  <a:gd name="connsiteX48" fmla="*/ 1748355 w 2227348"/>
                  <a:gd name="connsiteY48" fmla="*/ 102553 h 174433"/>
                  <a:gd name="connsiteX49" fmla="*/ 1748355 w 2227348"/>
                  <a:gd name="connsiteY49" fmla="*/ 69711 h 174433"/>
                  <a:gd name="connsiteX50" fmla="*/ 1681433 w 2227348"/>
                  <a:gd name="connsiteY50" fmla="*/ 69711 h 174433"/>
                  <a:gd name="connsiteX51" fmla="*/ 1681433 w 2227348"/>
                  <a:gd name="connsiteY51" fmla="*/ 35320 h 174433"/>
                  <a:gd name="connsiteX52" fmla="*/ 1759509 w 2227348"/>
                  <a:gd name="connsiteY52" fmla="*/ 35320 h 174433"/>
                  <a:gd name="connsiteX53" fmla="*/ 1759509 w 2227348"/>
                  <a:gd name="connsiteY53" fmla="*/ 2788 h 174433"/>
                  <a:gd name="connsiteX54" fmla="*/ 1644563 w 2227348"/>
                  <a:gd name="connsiteY54" fmla="*/ 2788 h 174433"/>
                  <a:gd name="connsiteX55" fmla="*/ 1644563 w 2227348"/>
                  <a:gd name="connsiteY55" fmla="*/ 171645 h 174433"/>
                  <a:gd name="connsiteX56" fmla="*/ 1759509 w 2227348"/>
                  <a:gd name="connsiteY56" fmla="*/ 171645 h 174433"/>
                  <a:gd name="connsiteX57" fmla="*/ 1567726 w 2227348"/>
                  <a:gd name="connsiteY57" fmla="*/ 171645 h 174433"/>
                  <a:gd name="connsiteX58" fmla="*/ 1622565 w 2227348"/>
                  <a:gd name="connsiteY58" fmla="*/ 2788 h 174433"/>
                  <a:gd name="connsiteX59" fmla="*/ 1586625 w 2227348"/>
                  <a:gd name="connsiteY59" fmla="*/ 2788 h 174433"/>
                  <a:gd name="connsiteX60" fmla="*/ 1561530 w 2227348"/>
                  <a:gd name="connsiteY60" fmla="*/ 83963 h 174433"/>
                  <a:gd name="connsiteX61" fmla="*/ 1548517 w 2227348"/>
                  <a:gd name="connsiteY61" fmla="*/ 136944 h 174433"/>
                  <a:gd name="connsiteX62" fmla="*/ 1547897 w 2227348"/>
                  <a:gd name="connsiteY62" fmla="*/ 136944 h 174433"/>
                  <a:gd name="connsiteX63" fmla="*/ 1534575 w 2227348"/>
                  <a:gd name="connsiteY63" fmla="*/ 83963 h 174433"/>
                  <a:gd name="connsiteX64" fmla="*/ 1509479 w 2227348"/>
                  <a:gd name="connsiteY64" fmla="*/ 2788 h 174433"/>
                  <a:gd name="connsiteX65" fmla="*/ 1472299 w 2227348"/>
                  <a:gd name="connsiteY65" fmla="*/ 2788 h 174433"/>
                  <a:gd name="connsiteX66" fmla="*/ 1526829 w 2227348"/>
                  <a:gd name="connsiteY66" fmla="*/ 171645 h 174433"/>
                  <a:gd name="connsiteX67" fmla="*/ 1568036 w 2227348"/>
                  <a:gd name="connsiteY67" fmla="*/ 171645 h 174433"/>
                  <a:gd name="connsiteX68" fmla="*/ 1363860 w 2227348"/>
                  <a:gd name="connsiteY68" fmla="*/ 131057 h 174433"/>
                  <a:gd name="connsiteX69" fmla="*/ 1354565 w 2227348"/>
                  <a:gd name="connsiteY69" fmla="*/ 99765 h 174433"/>
                  <a:gd name="connsiteX70" fmla="*/ 1354565 w 2227348"/>
                  <a:gd name="connsiteY70" fmla="*/ 74668 h 174433"/>
                  <a:gd name="connsiteX71" fmla="*/ 1363860 w 2227348"/>
                  <a:gd name="connsiteY71" fmla="*/ 43376 h 174433"/>
                  <a:gd name="connsiteX72" fmla="*/ 1389885 w 2227348"/>
                  <a:gd name="connsiteY72" fmla="*/ 32532 h 174433"/>
                  <a:gd name="connsiteX73" fmla="*/ 1415911 w 2227348"/>
                  <a:gd name="connsiteY73" fmla="*/ 43376 h 174433"/>
                  <a:gd name="connsiteX74" fmla="*/ 1425205 w 2227348"/>
                  <a:gd name="connsiteY74" fmla="*/ 74668 h 174433"/>
                  <a:gd name="connsiteX75" fmla="*/ 1425205 w 2227348"/>
                  <a:gd name="connsiteY75" fmla="*/ 99765 h 174433"/>
                  <a:gd name="connsiteX76" fmla="*/ 1415911 w 2227348"/>
                  <a:gd name="connsiteY76" fmla="*/ 131057 h 174433"/>
                  <a:gd name="connsiteX77" fmla="*/ 1389885 w 2227348"/>
                  <a:gd name="connsiteY77" fmla="*/ 141901 h 174433"/>
                  <a:gd name="connsiteX78" fmla="*/ 1363860 w 2227348"/>
                  <a:gd name="connsiteY78" fmla="*/ 131057 h 174433"/>
                  <a:gd name="connsiteX79" fmla="*/ 1420248 w 2227348"/>
                  <a:gd name="connsiteY79" fmla="*/ 168856 h 174433"/>
                  <a:gd name="connsiteX80" fmla="*/ 1443795 w 2227348"/>
                  <a:gd name="connsiteY80" fmla="*/ 152435 h 174433"/>
                  <a:gd name="connsiteX81" fmla="*/ 1458667 w 2227348"/>
                  <a:gd name="connsiteY81" fmla="*/ 124861 h 174433"/>
                  <a:gd name="connsiteX82" fmla="*/ 1463934 w 2227348"/>
                  <a:gd name="connsiteY82" fmla="*/ 87062 h 174433"/>
                  <a:gd name="connsiteX83" fmla="*/ 1458667 w 2227348"/>
                  <a:gd name="connsiteY83" fmla="*/ 49263 h 174433"/>
                  <a:gd name="connsiteX84" fmla="*/ 1443795 w 2227348"/>
                  <a:gd name="connsiteY84" fmla="*/ 21998 h 174433"/>
                  <a:gd name="connsiteX85" fmla="*/ 1420248 w 2227348"/>
                  <a:gd name="connsiteY85" fmla="*/ 5577 h 174433"/>
                  <a:gd name="connsiteX86" fmla="*/ 1389885 w 2227348"/>
                  <a:gd name="connsiteY86" fmla="*/ 0 h 174433"/>
                  <a:gd name="connsiteX87" fmla="*/ 1359212 w 2227348"/>
                  <a:gd name="connsiteY87" fmla="*/ 5577 h 174433"/>
                  <a:gd name="connsiteX88" fmla="*/ 1335665 w 2227348"/>
                  <a:gd name="connsiteY88" fmla="*/ 21998 h 174433"/>
                  <a:gd name="connsiteX89" fmla="*/ 1320794 w 2227348"/>
                  <a:gd name="connsiteY89" fmla="*/ 49263 h 174433"/>
                  <a:gd name="connsiteX90" fmla="*/ 1315527 w 2227348"/>
                  <a:gd name="connsiteY90" fmla="*/ 87062 h 174433"/>
                  <a:gd name="connsiteX91" fmla="*/ 1320794 w 2227348"/>
                  <a:gd name="connsiteY91" fmla="*/ 124861 h 174433"/>
                  <a:gd name="connsiteX92" fmla="*/ 1335665 w 2227348"/>
                  <a:gd name="connsiteY92" fmla="*/ 152435 h 174433"/>
                  <a:gd name="connsiteX93" fmla="*/ 1359212 w 2227348"/>
                  <a:gd name="connsiteY93" fmla="*/ 168856 h 174433"/>
                  <a:gd name="connsiteX94" fmla="*/ 1389885 w 2227348"/>
                  <a:gd name="connsiteY94" fmla="*/ 174433 h 174433"/>
                  <a:gd name="connsiteX95" fmla="*/ 1420248 w 2227348"/>
                  <a:gd name="connsiteY95" fmla="*/ 168856 h 174433"/>
                  <a:gd name="connsiteX96" fmla="*/ 1199961 w 2227348"/>
                  <a:gd name="connsiteY96" fmla="*/ 34391 h 174433"/>
                  <a:gd name="connsiteX97" fmla="*/ 1238689 w 2227348"/>
                  <a:gd name="connsiteY97" fmla="*/ 34391 h 174433"/>
                  <a:gd name="connsiteX98" fmla="*/ 1251702 w 2227348"/>
                  <a:gd name="connsiteY98" fmla="*/ 38728 h 174433"/>
                  <a:gd name="connsiteX99" fmla="*/ 1256350 w 2227348"/>
                  <a:gd name="connsiteY99" fmla="*/ 51122 h 174433"/>
                  <a:gd name="connsiteX100" fmla="*/ 1256350 w 2227348"/>
                  <a:gd name="connsiteY100" fmla="*/ 61656 h 174433"/>
                  <a:gd name="connsiteX101" fmla="*/ 1251702 w 2227348"/>
                  <a:gd name="connsiteY101" fmla="*/ 74049 h 174433"/>
                  <a:gd name="connsiteX102" fmla="*/ 1238689 w 2227348"/>
                  <a:gd name="connsiteY102" fmla="*/ 78386 h 174433"/>
                  <a:gd name="connsiteX103" fmla="*/ 1199961 w 2227348"/>
                  <a:gd name="connsiteY103" fmla="*/ 78386 h 174433"/>
                  <a:gd name="connsiteX104" fmla="*/ 1199961 w 2227348"/>
                  <a:gd name="connsiteY104" fmla="*/ 34391 h 174433"/>
                  <a:gd name="connsiteX105" fmla="*/ 1199961 w 2227348"/>
                  <a:gd name="connsiteY105" fmla="*/ 171335 h 174433"/>
                  <a:gd name="connsiteX106" fmla="*/ 1199961 w 2227348"/>
                  <a:gd name="connsiteY106" fmla="*/ 110299 h 174433"/>
                  <a:gd name="connsiteX107" fmla="*/ 1243027 w 2227348"/>
                  <a:gd name="connsiteY107" fmla="*/ 110299 h 174433"/>
                  <a:gd name="connsiteX108" fmla="*/ 1264405 w 2227348"/>
                  <a:gd name="connsiteY108" fmla="*/ 106271 h 174433"/>
                  <a:gd name="connsiteX109" fmla="*/ 1280516 w 2227348"/>
                  <a:gd name="connsiteY109" fmla="*/ 95427 h 174433"/>
                  <a:gd name="connsiteX110" fmla="*/ 1290740 w 2227348"/>
                  <a:gd name="connsiteY110" fmla="*/ 78386 h 174433"/>
                  <a:gd name="connsiteX111" fmla="*/ 1294458 w 2227348"/>
                  <a:gd name="connsiteY111" fmla="*/ 56389 h 174433"/>
                  <a:gd name="connsiteX112" fmla="*/ 1290740 w 2227348"/>
                  <a:gd name="connsiteY112" fmla="*/ 34391 h 174433"/>
                  <a:gd name="connsiteX113" fmla="*/ 1280516 w 2227348"/>
                  <a:gd name="connsiteY113" fmla="*/ 17350 h 174433"/>
                  <a:gd name="connsiteX114" fmla="*/ 1264405 w 2227348"/>
                  <a:gd name="connsiteY114" fmla="*/ 6506 h 174433"/>
                  <a:gd name="connsiteX115" fmla="*/ 1243027 w 2227348"/>
                  <a:gd name="connsiteY115" fmla="*/ 2479 h 174433"/>
                  <a:gd name="connsiteX116" fmla="*/ 1163092 w 2227348"/>
                  <a:gd name="connsiteY116" fmla="*/ 2479 h 174433"/>
                  <a:gd name="connsiteX117" fmla="*/ 1163092 w 2227348"/>
                  <a:gd name="connsiteY117" fmla="*/ 171335 h 174433"/>
                  <a:gd name="connsiteX118" fmla="*/ 1199961 w 2227348"/>
                  <a:gd name="connsiteY118" fmla="*/ 171335 h 174433"/>
                  <a:gd name="connsiteX119" fmla="*/ 1074171 w 2227348"/>
                  <a:gd name="connsiteY119" fmla="*/ 171335 h 174433"/>
                  <a:gd name="connsiteX120" fmla="*/ 1074171 w 2227348"/>
                  <a:gd name="connsiteY120" fmla="*/ 138803 h 174433"/>
                  <a:gd name="connsiteX121" fmla="*/ 996095 w 2227348"/>
                  <a:gd name="connsiteY121" fmla="*/ 138803 h 174433"/>
                  <a:gd name="connsiteX122" fmla="*/ 996095 w 2227348"/>
                  <a:gd name="connsiteY122" fmla="*/ 102243 h 174433"/>
                  <a:gd name="connsiteX123" fmla="*/ 1063017 w 2227348"/>
                  <a:gd name="connsiteY123" fmla="*/ 102243 h 174433"/>
                  <a:gd name="connsiteX124" fmla="*/ 1063017 w 2227348"/>
                  <a:gd name="connsiteY124" fmla="*/ 69401 h 174433"/>
                  <a:gd name="connsiteX125" fmla="*/ 996095 w 2227348"/>
                  <a:gd name="connsiteY125" fmla="*/ 69401 h 174433"/>
                  <a:gd name="connsiteX126" fmla="*/ 996095 w 2227348"/>
                  <a:gd name="connsiteY126" fmla="*/ 35011 h 174433"/>
                  <a:gd name="connsiteX127" fmla="*/ 1074171 w 2227348"/>
                  <a:gd name="connsiteY127" fmla="*/ 35011 h 174433"/>
                  <a:gd name="connsiteX128" fmla="*/ 1074171 w 2227348"/>
                  <a:gd name="connsiteY128" fmla="*/ 2479 h 174433"/>
                  <a:gd name="connsiteX129" fmla="*/ 959225 w 2227348"/>
                  <a:gd name="connsiteY129" fmla="*/ 2479 h 174433"/>
                  <a:gd name="connsiteX130" fmla="*/ 959225 w 2227348"/>
                  <a:gd name="connsiteY130" fmla="*/ 171335 h 174433"/>
                  <a:gd name="connsiteX131" fmla="*/ 1074171 w 2227348"/>
                  <a:gd name="connsiteY131" fmla="*/ 171335 h 174433"/>
                  <a:gd name="connsiteX132" fmla="*/ 887345 w 2227348"/>
                  <a:gd name="connsiteY132" fmla="*/ 171335 h 174433"/>
                  <a:gd name="connsiteX133" fmla="*/ 921736 w 2227348"/>
                  <a:gd name="connsiteY133" fmla="*/ 171335 h 174433"/>
                  <a:gd name="connsiteX134" fmla="*/ 921736 w 2227348"/>
                  <a:gd name="connsiteY134" fmla="*/ 2479 h 174433"/>
                  <a:gd name="connsiteX135" fmla="*/ 882698 w 2227348"/>
                  <a:gd name="connsiteY135" fmla="*/ 2479 h 174433"/>
                  <a:gd name="connsiteX136" fmla="*/ 841801 w 2227348"/>
                  <a:gd name="connsiteY136" fmla="*/ 81485 h 174433"/>
                  <a:gd name="connsiteX137" fmla="*/ 841181 w 2227348"/>
                  <a:gd name="connsiteY137" fmla="*/ 81485 h 174433"/>
                  <a:gd name="connsiteX138" fmla="*/ 799974 w 2227348"/>
                  <a:gd name="connsiteY138" fmla="*/ 2479 h 174433"/>
                  <a:gd name="connsiteX139" fmla="*/ 760936 w 2227348"/>
                  <a:gd name="connsiteY139" fmla="*/ 2479 h 174433"/>
                  <a:gd name="connsiteX140" fmla="*/ 760936 w 2227348"/>
                  <a:gd name="connsiteY140" fmla="*/ 171335 h 174433"/>
                  <a:gd name="connsiteX141" fmla="*/ 795636 w 2227348"/>
                  <a:gd name="connsiteY141" fmla="*/ 171335 h 174433"/>
                  <a:gd name="connsiteX142" fmla="*/ 795636 w 2227348"/>
                  <a:gd name="connsiteY142" fmla="*/ 58867 h 174433"/>
                  <a:gd name="connsiteX143" fmla="*/ 796256 w 2227348"/>
                  <a:gd name="connsiteY143" fmla="*/ 58867 h 174433"/>
                  <a:gd name="connsiteX144" fmla="*/ 809269 w 2227348"/>
                  <a:gd name="connsiteY144" fmla="*/ 85512 h 174433"/>
                  <a:gd name="connsiteX145" fmla="*/ 841491 w 2227348"/>
                  <a:gd name="connsiteY145" fmla="*/ 144999 h 174433"/>
                  <a:gd name="connsiteX146" fmla="*/ 874333 w 2227348"/>
                  <a:gd name="connsiteY146" fmla="*/ 85203 h 174433"/>
                  <a:gd name="connsiteX147" fmla="*/ 886726 w 2227348"/>
                  <a:gd name="connsiteY147" fmla="*/ 60416 h 174433"/>
                  <a:gd name="connsiteX148" fmla="*/ 887345 w 2227348"/>
                  <a:gd name="connsiteY148" fmla="*/ 60416 h 174433"/>
                  <a:gd name="connsiteX149" fmla="*/ 887345 w 2227348"/>
                  <a:gd name="connsiteY149" fmla="*/ 171025 h 174433"/>
                  <a:gd name="connsiteX150" fmla="*/ 729024 w 2227348"/>
                  <a:gd name="connsiteY150" fmla="*/ 171335 h 174433"/>
                  <a:gd name="connsiteX151" fmla="*/ 729024 w 2227348"/>
                  <a:gd name="connsiteY151" fmla="*/ 138803 h 174433"/>
                  <a:gd name="connsiteX152" fmla="*/ 650947 w 2227348"/>
                  <a:gd name="connsiteY152" fmla="*/ 138803 h 174433"/>
                  <a:gd name="connsiteX153" fmla="*/ 650947 w 2227348"/>
                  <a:gd name="connsiteY153" fmla="*/ 102243 h 174433"/>
                  <a:gd name="connsiteX154" fmla="*/ 717870 w 2227348"/>
                  <a:gd name="connsiteY154" fmla="*/ 102243 h 174433"/>
                  <a:gd name="connsiteX155" fmla="*/ 717870 w 2227348"/>
                  <a:gd name="connsiteY155" fmla="*/ 69401 h 174433"/>
                  <a:gd name="connsiteX156" fmla="*/ 650947 w 2227348"/>
                  <a:gd name="connsiteY156" fmla="*/ 69401 h 174433"/>
                  <a:gd name="connsiteX157" fmla="*/ 650947 w 2227348"/>
                  <a:gd name="connsiteY157" fmla="*/ 35011 h 174433"/>
                  <a:gd name="connsiteX158" fmla="*/ 729024 w 2227348"/>
                  <a:gd name="connsiteY158" fmla="*/ 35011 h 174433"/>
                  <a:gd name="connsiteX159" fmla="*/ 729024 w 2227348"/>
                  <a:gd name="connsiteY159" fmla="*/ 2479 h 174433"/>
                  <a:gd name="connsiteX160" fmla="*/ 614078 w 2227348"/>
                  <a:gd name="connsiteY160" fmla="*/ 2479 h 174433"/>
                  <a:gd name="connsiteX161" fmla="*/ 614078 w 2227348"/>
                  <a:gd name="connsiteY161" fmla="*/ 171335 h 174433"/>
                  <a:gd name="connsiteX162" fmla="*/ 729024 w 2227348"/>
                  <a:gd name="connsiteY162" fmla="*/ 171335 h 174433"/>
                  <a:gd name="connsiteX163" fmla="*/ 487978 w 2227348"/>
                  <a:gd name="connsiteY163" fmla="*/ 78386 h 174433"/>
                  <a:gd name="connsiteX164" fmla="*/ 487978 w 2227348"/>
                  <a:gd name="connsiteY164" fmla="*/ 34391 h 174433"/>
                  <a:gd name="connsiteX165" fmla="*/ 526706 w 2227348"/>
                  <a:gd name="connsiteY165" fmla="*/ 34391 h 174433"/>
                  <a:gd name="connsiteX166" fmla="*/ 539719 w 2227348"/>
                  <a:gd name="connsiteY166" fmla="*/ 38728 h 174433"/>
                  <a:gd name="connsiteX167" fmla="*/ 544367 w 2227348"/>
                  <a:gd name="connsiteY167" fmla="*/ 51122 h 174433"/>
                  <a:gd name="connsiteX168" fmla="*/ 544367 w 2227348"/>
                  <a:gd name="connsiteY168" fmla="*/ 61656 h 174433"/>
                  <a:gd name="connsiteX169" fmla="*/ 539719 w 2227348"/>
                  <a:gd name="connsiteY169" fmla="*/ 74049 h 174433"/>
                  <a:gd name="connsiteX170" fmla="*/ 526706 w 2227348"/>
                  <a:gd name="connsiteY170" fmla="*/ 78386 h 174433"/>
                  <a:gd name="connsiteX171" fmla="*/ 487978 w 2227348"/>
                  <a:gd name="connsiteY171" fmla="*/ 78386 h 174433"/>
                  <a:gd name="connsiteX172" fmla="*/ 487978 w 2227348"/>
                  <a:gd name="connsiteY172" fmla="*/ 109369 h 174433"/>
                  <a:gd name="connsiteX173" fmla="*/ 514313 w 2227348"/>
                  <a:gd name="connsiteY173" fmla="*/ 109369 h 174433"/>
                  <a:gd name="connsiteX174" fmla="*/ 543747 w 2227348"/>
                  <a:gd name="connsiteY174" fmla="*/ 171335 h 174433"/>
                  <a:gd name="connsiteX175" fmla="*/ 584644 w 2227348"/>
                  <a:gd name="connsiteY175" fmla="*/ 171335 h 174433"/>
                  <a:gd name="connsiteX176" fmla="*/ 551493 w 2227348"/>
                  <a:gd name="connsiteY176" fmla="*/ 105032 h 174433"/>
                  <a:gd name="connsiteX177" fmla="*/ 574420 w 2227348"/>
                  <a:gd name="connsiteY177" fmla="*/ 86442 h 174433"/>
                  <a:gd name="connsiteX178" fmla="*/ 582165 w 2227348"/>
                  <a:gd name="connsiteY178" fmla="*/ 56389 h 174433"/>
                  <a:gd name="connsiteX179" fmla="*/ 578448 w 2227348"/>
                  <a:gd name="connsiteY179" fmla="*/ 34391 h 174433"/>
                  <a:gd name="connsiteX180" fmla="*/ 568223 w 2227348"/>
                  <a:gd name="connsiteY180" fmla="*/ 17350 h 174433"/>
                  <a:gd name="connsiteX181" fmla="*/ 552112 w 2227348"/>
                  <a:gd name="connsiteY181" fmla="*/ 6506 h 174433"/>
                  <a:gd name="connsiteX182" fmla="*/ 531044 w 2227348"/>
                  <a:gd name="connsiteY182" fmla="*/ 2788 h 174433"/>
                  <a:gd name="connsiteX183" fmla="*/ 451109 w 2227348"/>
                  <a:gd name="connsiteY183" fmla="*/ 2788 h 174433"/>
                  <a:gd name="connsiteX184" fmla="*/ 451109 w 2227348"/>
                  <a:gd name="connsiteY184" fmla="*/ 171645 h 174433"/>
                  <a:gd name="connsiteX185" fmla="*/ 487978 w 2227348"/>
                  <a:gd name="connsiteY185" fmla="*/ 171645 h 174433"/>
                  <a:gd name="connsiteX186" fmla="*/ 487978 w 2227348"/>
                  <a:gd name="connsiteY186" fmla="*/ 109679 h 174433"/>
                  <a:gd name="connsiteX187" fmla="*/ 426012 w 2227348"/>
                  <a:gd name="connsiteY187" fmla="*/ 35011 h 174433"/>
                  <a:gd name="connsiteX188" fmla="*/ 426012 w 2227348"/>
                  <a:gd name="connsiteY188" fmla="*/ 2479 h 174433"/>
                  <a:gd name="connsiteX189" fmla="*/ 297744 w 2227348"/>
                  <a:gd name="connsiteY189" fmla="*/ 2479 h 174433"/>
                  <a:gd name="connsiteX190" fmla="*/ 297744 w 2227348"/>
                  <a:gd name="connsiteY190" fmla="*/ 35011 h 174433"/>
                  <a:gd name="connsiteX191" fmla="*/ 343289 w 2227348"/>
                  <a:gd name="connsiteY191" fmla="*/ 35011 h 174433"/>
                  <a:gd name="connsiteX192" fmla="*/ 343289 w 2227348"/>
                  <a:gd name="connsiteY192" fmla="*/ 171025 h 174433"/>
                  <a:gd name="connsiteX193" fmla="*/ 380158 w 2227348"/>
                  <a:gd name="connsiteY193" fmla="*/ 171025 h 174433"/>
                  <a:gd name="connsiteX194" fmla="*/ 380158 w 2227348"/>
                  <a:gd name="connsiteY194" fmla="*/ 35011 h 174433"/>
                  <a:gd name="connsiteX195" fmla="*/ 425703 w 2227348"/>
                  <a:gd name="connsiteY195" fmla="*/ 35011 h 174433"/>
                  <a:gd name="connsiteX196" fmla="*/ 232370 w 2227348"/>
                  <a:gd name="connsiteY196" fmla="*/ 84583 h 174433"/>
                  <a:gd name="connsiteX197" fmla="*/ 284421 w 2227348"/>
                  <a:gd name="connsiteY197" fmla="*/ 2479 h 174433"/>
                  <a:gd name="connsiteX198" fmla="*/ 244764 w 2227348"/>
                  <a:gd name="connsiteY198" fmla="*/ 2479 h 174433"/>
                  <a:gd name="connsiteX199" fmla="*/ 211302 w 2227348"/>
                  <a:gd name="connsiteY199" fmla="*/ 59487 h 174433"/>
                  <a:gd name="connsiteX200" fmla="*/ 210683 w 2227348"/>
                  <a:gd name="connsiteY200" fmla="*/ 59487 h 174433"/>
                  <a:gd name="connsiteX201" fmla="*/ 177841 w 2227348"/>
                  <a:gd name="connsiteY201" fmla="*/ 2479 h 174433"/>
                  <a:gd name="connsiteX202" fmla="*/ 135085 w 2227348"/>
                  <a:gd name="connsiteY202" fmla="*/ 2479 h 174433"/>
                  <a:gd name="connsiteX203" fmla="*/ 186516 w 2227348"/>
                  <a:gd name="connsiteY203" fmla="*/ 83963 h 174433"/>
                  <a:gd name="connsiteX204" fmla="*/ 132296 w 2227348"/>
                  <a:gd name="connsiteY204" fmla="*/ 171335 h 174433"/>
                  <a:gd name="connsiteX205" fmla="*/ 171954 w 2227348"/>
                  <a:gd name="connsiteY205" fmla="*/ 171335 h 174433"/>
                  <a:gd name="connsiteX206" fmla="*/ 207584 w 2227348"/>
                  <a:gd name="connsiteY206" fmla="*/ 109369 h 174433"/>
                  <a:gd name="connsiteX207" fmla="*/ 208514 w 2227348"/>
                  <a:gd name="connsiteY207" fmla="*/ 109369 h 174433"/>
                  <a:gd name="connsiteX208" fmla="*/ 245073 w 2227348"/>
                  <a:gd name="connsiteY208" fmla="*/ 171335 h 174433"/>
                  <a:gd name="connsiteX209" fmla="*/ 287520 w 2227348"/>
                  <a:gd name="connsiteY209" fmla="*/ 171335 h 174433"/>
                  <a:gd name="connsiteX210" fmla="*/ 232680 w 2227348"/>
                  <a:gd name="connsiteY210" fmla="*/ 84893 h 174433"/>
                  <a:gd name="connsiteX211" fmla="*/ 114946 w 2227348"/>
                  <a:gd name="connsiteY211" fmla="*/ 171025 h 174433"/>
                  <a:gd name="connsiteX212" fmla="*/ 114946 w 2227348"/>
                  <a:gd name="connsiteY212" fmla="*/ 138493 h 174433"/>
                  <a:gd name="connsiteX213" fmla="*/ 36869 w 2227348"/>
                  <a:gd name="connsiteY213" fmla="*/ 138493 h 174433"/>
                  <a:gd name="connsiteX214" fmla="*/ 36869 w 2227348"/>
                  <a:gd name="connsiteY214" fmla="*/ 101933 h 174433"/>
                  <a:gd name="connsiteX215" fmla="*/ 103792 w 2227348"/>
                  <a:gd name="connsiteY215" fmla="*/ 101933 h 174433"/>
                  <a:gd name="connsiteX216" fmla="*/ 103792 w 2227348"/>
                  <a:gd name="connsiteY216" fmla="*/ 69092 h 174433"/>
                  <a:gd name="connsiteX217" fmla="*/ 36869 w 2227348"/>
                  <a:gd name="connsiteY217" fmla="*/ 69092 h 174433"/>
                  <a:gd name="connsiteX218" fmla="*/ 36869 w 2227348"/>
                  <a:gd name="connsiteY218" fmla="*/ 34701 h 174433"/>
                  <a:gd name="connsiteX219" fmla="*/ 114946 w 2227348"/>
                  <a:gd name="connsiteY219" fmla="*/ 34701 h 174433"/>
                  <a:gd name="connsiteX220" fmla="*/ 114946 w 2227348"/>
                  <a:gd name="connsiteY220" fmla="*/ 2169 h 174433"/>
                  <a:gd name="connsiteX221" fmla="*/ 0 w 2227348"/>
                  <a:gd name="connsiteY221" fmla="*/ 2169 h 174433"/>
                  <a:gd name="connsiteX222" fmla="*/ 0 w 2227348"/>
                  <a:gd name="connsiteY222" fmla="*/ 171025 h 174433"/>
                  <a:gd name="connsiteX223" fmla="*/ 114946 w 2227348"/>
                  <a:gd name="connsiteY223" fmla="*/ 171025 h 1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2227348" h="174433">
                    <a:moveTo>
                      <a:pt x="2169411" y="171335"/>
                    </a:moveTo>
                    <a:lnTo>
                      <a:pt x="2169411" y="105032"/>
                    </a:lnTo>
                    <a:lnTo>
                      <a:pt x="2227348" y="2479"/>
                    </a:lnTo>
                    <a:lnTo>
                      <a:pt x="2187381" y="2479"/>
                    </a:lnTo>
                    <a:lnTo>
                      <a:pt x="2152680" y="69711"/>
                    </a:lnTo>
                    <a:lnTo>
                      <a:pt x="2152060" y="69711"/>
                    </a:lnTo>
                    <a:lnTo>
                      <a:pt x="2115810" y="2479"/>
                    </a:lnTo>
                    <a:lnTo>
                      <a:pt x="2074604" y="2479"/>
                    </a:lnTo>
                    <a:lnTo>
                      <a:pt x="2132541" y="105341"/>
                    </a:lnTo>
                    <a:lnTo>
                      <a:pt x="2132541" y="171335"/>
                    </a:lnTo>
                    <a:lnTo>
                      <a:pt x="2169721" y="171335"/>
                    </a:lnTo>
                    <a:close/>
                    <a:moveTo>
                      <a:pt x="2064999" y="35320"/>
                    </a:moveTo>
                    <a:lnTo>
                      <a:pt x="2064999" y="2788"/>
                    </a:lnTo>
                    <a:lnTo>
                      <a:pt x="1936730" y="2788"/>
                    </a:lnTo>
                    <a:lnTo>
                      <a:pt x="1936730" y="35320"/>
                    </a:lnTo>
                    <a:lnTo>
                      <a:pt x="1982585" y="35320"/>
                    </a:lnTo>
                    <a:lnTo>
                      <a:pt x="1982585" y="171335"/>
                    </a:lnTo>
                    <a:lnTo>
                      <a:pt x="2019454" y="171335"/>
                    </a:lnTo>
                    <a:lnTo>
                      <a:pt x="2019454" y="35320"/>
                    </a:lnTo>
                    <a:lnTo>
                      <a:pt x="2064999" y="35320"/>
                    </a:lnTo>
                    <a:close/>
                    <a:moveTo>
                      <a:pt x="1828291" y="78696"/>
                    </a:moveTo>
                    <a:lnTo>
                      <a:pt x="1828291" y="34701"/>
                    </a:lnTo>
                    <a:lnTo>
                      <a:pt x="1867019" y="34701"/>
                    </a:lnTo>
                    <a:cubicBezTo>
                      <a:pt x="1872596" y="34701"/>
                      <a:pt x="1876934" y="36250"/>
                      <a:pt x="1880032" y="39038"/>
                    </a:cubicBezTo>
                    <a:cubicBezTo>
                      <a:pt x="1883130" y="41827"/>
                      <a:pt x="1884679" y="45855"/>
                      <a:pt x="1884679" y="51431"/>
                    </a:cubicBezTo>
                    <a:lnTo>
                      <a:pt x="1884679" y="61966"/>
                    </a:lnTo>
                    <a:cubicBezTo>
                      <a:pt x="1884679" y="67542"/>
                      <a:pt x="1883130" y="71570"/>
                      <a:pt x="1880032" y="74359"/>
                    </a:cubicBezTo>
                    <a:cubicBezTo>
                      <a:pt x="1876934" y="77147"/>
                      <a:pt x="1872596" y="78696"/>
                      <a:pt x="1867019" y="78696"/>
                    </a:cubicBezTo>
                    <a:lnTo>
                      <a:pt x="1828291" y="78696"/>
                    </a:lnTo>
                    <a:close/>
                    <a:moveTo>
                      <a:pt x="1828291" y="109679"/>
                    </a:moveTo>
                    <a:lnTo>
                      <a:pt x="1854626" y="109679"/>
                    </a:lnTo>
                    <a:lnTo>
                      <a:pt x="1884060" y="171645"/>
                    </a:lnTo>
                    <a:lnTo>
                      <a:pt x="1924957" y="171645"/>
                    </a:lnTo>
                    <a:lnTo>
                      <a:pt x="1891805" y="105341"/>
                    </a:lnTo>
                    <a:cubicBezTo>
                      <a:pt x="1902030" y="101624"/>
                      <a:pt x="1909775" y="95427"/>
                      <a:pt x="1915042" y="86752"/>
                    </a:cubicBezTo>
                    <a:cubicBezTo>
                      <a:pt x="1920309" y="78077"/>
                      <a:pt x="1922788" y="68162"/>
                      <a:pt x="1922788" y="56698"/>
                    </a:cubicBezTo>
                    <a:cubicBezTo>
                      <a:pt x="1922788" y="48643"/>
                      <a:pt x="1921549" y="41207"/>
                      <a:pt x="1919070" y="34701"/>
                    </a:cubicBezTo>
                    <a:cubicBezTo>
                      <a:pt x="1916592" y="28194"/>
                      <a:pt x="1913184" y="22617"/>
                      <a:pt x="1908846" y="17660"/>
                    </a:cubicBezTo>
                    <a:cubicBezTo>
                      <a:pt x="1904508" y="12703"/>
                      <a:pt x="1898931" y="9295"/>
                      <a:pt x="1892735" y="6816"/>
                    </a:cubicBezTo>
                    <a:cubicBezTo>
                      <a:pt x="1886538" y="4338"/>
                      <a:pt x="1879412" y="3098"/>
                      <a:pt x="1871667" y="3098"/>
                    </a:cubicBezTo>
                    <a:lnTo>
                      <a:pt x="1791731" y="3098"/>
                    </a:lnTo>
                    <a:lnTo>
                      <a:pt x="1791731" y="171954"/>
                    </a:lnTo>
                    <a:lnTo>
                      <a:pt x="1828291" y="171954"/>
                    </a:lnTo>
                    <a:lnTo>
                      <a:pt x="1828291" y="109989"/>
                    </a:lnTo>
                    <a:close/>
                    <a:moveTo>
                      <a:pt x="1759509" y="171645"/>
                    </a:moveTo>
                    <a:lnTo>
                      <a:pt x="1759509" y="139113"/>
                    </a:lnTo>
                    <a:lnTo>
                      <a:pt x="1681433" y="139113"/>
                    </a:lnTo>
                    <a:lnTo>
                      <a:pt x="1681433" y="102553"/>
                    </a:lnTo>
                    <a:lnTo>
                      <a:pt x="1748355" y="102553"/>
                    </a:lnTo>
                    <a:lnTo>
                      <a:pt x="1748355" y="69711"/>
                    </a:lnTo>
                    <a:lnTo>
                      <a:pt x="1681433" y="69711"/>
                    </a:lnTo>
                    <a:lnTo>
                      <a:pt x="1681433" y="35320"/>
                    </a:lnTo>
                    <a:lnTo>
                      <a:pt x="1759509" y="35320"/>
                    </a:lnTo>
                    <a:lnTo>
                      <a:pt x="1759509" y="2788"/>
                    </a:lnTo>
                    <a:lnTo>
                      <a:pt x="1644563" y="2788"/>
                    </a:lnTo>
                    <a:lnTo>
                      <a:pt x="1644563" y="171645"/>
                    </a:lnTo>
                    <a:lnTo>
                      <a:pt x="1759509" y="171645"/>
                    </a:lnTo>
                    <a:close/>
                    <a:moveTo>
                      <a:pt x="1567726" y="171645"/>
                    </a:moveTo>
                    <a:lnTo>
                      <a:pt x="1622565" y="2788"/>
                    </a:lnTo>
                    <a:lnTo>
                      <a:pt x="1586625" y="2788"/>
                    </a:lnTo>
                    <a:lnTo>
                      <a:pt x="1561530" y="83963"/>
                    </a:lnTo>
                    <a:lnTo>
                      <a:pt x="1548517" y="136944"/>
                    </a:lnTo>
                    <a:lnTo>
                      <a:pt x="1547897" y="136944"/>
                    </a:lnTo>
                    <a:lnTo>
                      <a:pt x="1534575" y="83963"/>
                    </a:lnTo>
                    <a:lnTo>
                      <a:pt x="1509479" y="2788"/>
                    </a:lnTo>
                    <a:lnTo>
                      <a:pt x="1472299" y="2788"/>
                    </a:lnTo>
                    <a:lnTo>
                      <a:pt x="1526829" y="171645"/>
                    </a:lnTo>
                    <a:lnTo>
                      <a:pt x="1568036" y="171645"/>
                    </a:lnTo>
                    <a:close/>
                    <a:moveTo>
                      <a:pt x="1363860" y="131057"/>
                    </a:moveTo>
                    <a:cubicBezTo>
                      <a:pt x="1357663" y="123621"/>
                      <a:pt x="1354565" y="113397"/>
                      <a:pt x="1354565" y="99765"/>
                    </a:cubicBezTo>
                    <a:lnTo>
                      <a:pt x="1354565" y="74668"/>
                    </a:lnTo>
                    <a:cubicBezTo>
                      <a:pt x="1354565" y="61346"/>
                      <a:pt x="1357663" y="50812"/>
                      <a:pt x="1363860" y="43376"/>
                    </a:cubicBezTo>
                    <a:cubicBezTo>
                      <a:pt x="1370056" y="36250"/>
                      <a:pt x="1378731" y="32532"/>
                      <a:pt x="1389885" y="32532"/>
                    </a:cubicBezTo>
                    <a:cubicBezTo>
                      <a:pt x="1401039" y="32532"/>
                      <a:pt x="1409714" y="36250"/>
                      <a:pt x="1415911" y="43376"/>
                    </a:cubicBezTo>
                    <a:cubicBezTo>
                      <a:pt x="1422107" y="50812"/>
                      <a:pt x="1425205" y="61036"/>
                      <a:pt x="1425205" y="74668"/>
                    </a:cubicBezTo>
                    <a:lnTo>
                      <a:pt x="1425205" y="99765"/>
                    </a:lnTo>
                    <a:cubicBezTo>
                      <a:pt x="1425205" y="113397"/>
                      <a:pt x="1422107" y="123621"/>
                      <a:pt x="1415911" y="131057"/>
                    </a:cubicBezTo>
                    <a:cubicBezTo>
                      <a:pt x="1409714" y="138183"/>
                      <a:pt x="1401039" y="141901"/>
                      <a:pt x="1389885" y="141901"/>
                    </a:cubicBezTo>
                    <a:cubicBezTo>
                      <a:pt x="1378731" y="141901"/>
                      <a:pt x="1370056" y="138183"/>
                      <a:pt x="1363860" y="131057"/>
                    </a:cubicBezTo>
                    <a:moveTo>
                      <a:pt x="1420248" y="168856"/>
                    </a:moveTo>
                    <a:cubicBezTo>
                      <a:pt x="1429543" y="165138"/>
                      <a:pt x="1437289" y="159561"/>
                      <a:pt x="1443795" y="152435"/>
                    </a:cubicBezTo>
                    <a:cubicBezTo>
                      <a:pt x="1450302" y="144999"/>
                      <a:pt x="1455259" y="136014"/>
                      <a:pt x="1458667" y="124861"/>
                    </a:cubicBezTo>
                    <a:cubicBezTo>
                      <a:pt x="1462075" y="114017"/>
                      <a:pt x="1463934" y="101314"/>
                      <a:pt x="1463934" y="87062"/>
                    </a:cubicBezTo>
                    <a:cubicBezTo>
                      <a:pt x="1463934" y="72810"/>
                      <a:pt x="1462385" y="60107"/>
                      <a:pt x="1458667" y="49263"/>
                    </a:cubicBezTo>
                    <a:cubicBezTo>
                      <a:pt x="1454949" y="38419"/>
                      <a:pt x="1449992" y="29434"/>
                      <a:pt x="1443795" y="21998"/>
                    </a:cubicBezTo>
                    <a:cubicBezTo>
                      <a:pt x="1437289" y="14562"/>
                      <a:pt x="1429543" y="9295"/>
                      <a:pt x="1420248" y="5577"/>
                    </a:cubicBezTo>
                    <a:cubicBezTo>
                      <a:pt x="1410953" y="1859"/>
                      <a:pt x="1401039" y="0"/>
                      <a:pt x="1389885" y="0"/>
                    </a:cubicBezTo>
                    <a:cubicBezTo>
                      <a:pt x="1378731" y="0"/>
                      <a:pt x="1368507" y="1859"/>
                      <a:pt x="1359212" y="5577"/>
                    </a:cubicBezTo>
                    <a:cubicBezTo>
                      <a:pt x="1349917" y="9295"/>
                      <a:pt x="1342172" y="14872"/>
                      <a:pt x="1335665" y="21998"/>
                    </a:cubicBezTo>
                    <a:cubicBezTo>
                      <a:pt x="1329159" y="29434"/>
                      <a:pt x="1324202" y="38419"/>
                      <a:pt x="1320794" y="49263"/>
                    </a:cubicBezTo>
                    <a:cubicBezTo>
                      <a:pt x="1317386" y="60107"/>
                      <a:pt x="1315527" y="72810"/>
                      <a:pt x="1315527" y="87062"/>
                    </a:cubicBezTo>
                    <a:cubicBezTo>
                      <a:pt x="1315527" y="101314"/>
                      <a:pt x="1317386" y="114017"/>
                      <a:pt x="1320794" y="124861"/>
                    </a:cubicBezTo>
                    <a:cubicBezTo>
                      <a:pt x="1324202" y="135705"/>
                      <a:pt x="1329469" y="144999"/>
                      <a:pt x="1335665" y="152435"/>
                    </a:cubicBezTo>
                    <a:cubicBezTo>
                      <a:pt x="1342172" y="159871"/>
                      <a:pt x="1349917" y="165138"/>
                      <a:pt x="1359212" y="168856"/>
                    </a:cubicBezTo>
                    <a:cubicBezTo>
                      <a:pt x="1368507" y="172574"/>
                      <a:pt x="1378422" y="174433"/>
                      <a:pt x="1389885" y="174433"/>
                    </a:cubicBezTo>
                    <a:cubicBezTo>
                      <a:pt x="1401349" y="174433"/>
                      <a:pt x="1411263" y="172574"/>
                      <a:pt x="1420248" y="168856"/>
                    </a:cubicBezTo>
                    <a:moveTo>
                      <a:pt x="1199961" y="34391"/>
                    </a:moveTo>
                    <a:lnTo>
                      <a:pt x="1238689" y="34391"/>
                    </a:lnTo>
                    <a:cubicBezTo>
                      <a:pt x="1244266" y="34391"/>
                      <a:pt x="1248604" y="35940"/>
                      <a:pt x="1251702" y="38728"/>
                    </a:cubicBezTo>
                    <a:cubicBezTo>
                      <a:pt x="1254800" y="41517"/>
                      <a:pt x="1256350" y="45545"/>
                      <a:pt x="1256350" y="51122"/>
                    </a:cubicBezTo>
                    <a:lnTo>
                      <a:pt x="1256350" y="61656"/>
                    </a:lnTo>
                    <a:cubicBezTo>
                      <a:pt x="1256350" y="67233"/>
                      <a:pt x="1254800" y="71260"/>
                      <a:pt x="1251702" y="74049"/>
                    </a:cubicBezTo>
                    <a:cubicBezTo>
                      <a:pt x="1248604" y="76837"/>
                      <a:pt x="1244266" y="78386"/>
                      <a:pt x="1238689" y="78386"/>
                    </a:cubicBezTo>
                    <a:lnTo>
                      <a:pt x="1199961" y="78386"/>
                    </a:lnTo>
                    <a:lnTo>
                      <a:pt x="1199961" y="34391"/>
                    </a:lnTo>
                    <a:close/>
                    <a:moveTo>
                      <a:pt x="1199961" y="171335"/>
                    </a:moveTo>
                    <a:lnTo>
                      <a:pt x="1199961" y="110299"/>
                    </a:lnTo>
                    <a:lnTo>
                      <a:pt x="1243027" y="110299"/>
                    </a:lnTo>
                    <a:cubicBezTo>
                      <a:pt x="1250773" y="110299"/>
                      <a:pt x="1257899" y="109059"/>
                      <a:pt x="1264405" y="106271"/>
                    </a:cubicBezTo>
                    <a:cubicBezTo>
                      <a:pt x="1270602" y="103482"/>
                      <a:pt x="1276179" y="100074"/>
                      <a:pt x="1280516" y="95427"/>
                    </a:cubicBezTo>
                    <a:cubicBezTo>
                      <a:pt x="1284854" y="90780"/>
                      <a:pt x="1288262" y="85203"/>
                      <a:pt x="1290740" y="78386"/>
                    </a:cubicBezTo>
                    <a:cubicBezTo>
                      <a:pt x="1293219" y="71880"/>
                      <a:pt x="1294458" y="64444"/>
                      <a:pt x="1294458" y="56389"/>
                    </a:cubicBezTo>
                    <a:cubicBezTo>
                      <a:pt x="1294458" y="48333"/>
                      <a:pt x="1293219" y="41207"/>
                      <a:pt x="1290740" y="34391"/>
                    </a:cubicBezTo>
                    <a:cubicBezTo>
                      <a:pt x="1288262" y="27885"/>
                      <a:pt x="1284854" y="21998"/>
                      <a:pt x="1280516" y="17350"/>
                    </a:cubicBezTo>
                    <a:cubicBezTo>
                      <a:pt x="1276179" y="12703"/>
                      <a:pt x="1270602" y="8985"/>
                      <a:pt x="1264405" y="6506"/>
                    </a:cubicBezTo>
                    <a:cubicBezTo>
                      <a:pt x="1258209" y="3718"/>
                      <a:pt x="1251083" y="2479"/>
                      <a:pt x="1243027" y="2479"/>
                    </a:cubicBezTo>
                    <a:lnTo>
                      <a:pt x="1163092" y="2479"/>
                    </a:lnTo>
                    <a:lnTo>
                      <a:pt x="1163092" y="171335"/>
                    </a:lnTo>
                    <a:lnTo>
                      <a:pt x="1199961" y="171335"/>
                    </a:lnTo>
                    <a:close/>
                    <a:moveTo>
                      <a:pt x="1074171" y="171335"/>
                    </a:moveTo>
                    <a:lnTo>
                      <a:pt x="1074171" y="138803"/>
                    </a:lnTo>
                    <a:lnTo>
                      <a:pt x="996095" y="138803"/>
                    </a:lnTo>
                    <a:lnTo>
                      <a:pt x="996095" y="102243"/>
                    </a:lnTo>
                    <a:lnTo>
                      <a:pt x="1063017" y="102243"/>
                    </a:lnTo>
                    <a:lnTo>
                      <a:pt x="1063017" y="69401"/>
                    </a:lnTo>
                    <a:lnTo>
                      <a:pt x="996095" y="69401"/>
                    </a:lnTo>
                    <a:lnTo>
                      <a:pt x="996095" y="35011"/>
                    </a:lnTo>
                    <a:lnTo>
                      <a:pt x="1074171" y="35011"/>
                    </a:lnTo>
                    <a:lnTo>
                      <a:pt x="1074171" y="2479"/>
                    </a:lnTo>
                    <a:lnTo>
                      <a:pt x="959225" y="2479"/>
                    </a:lnTo>
                    <a:lnTo>
                      <a:pt x="959225" y="171335"/>
                    </a:lnTo>
                    <a:lnTo>
                      <a:pt x="1074171" y="171335"/>
                    </a:lnTo>
                    <a:close/>
                    <a:moveTo>
                      <a:pt x="887345" y="171335"/>
                    </a:moveTo>
                    <a:lnTo>
                      <a:pt x="921736" y="171335"/>
                    </a:lnTo>
                    <a:lnTo>
                      <a:pt x="921736" y="2479"/>
                    </a:lnTo>
                    <a:lnTo>
                      <a:pt x="882698" y="2479"/>
                    </a:lnTo>
                    <a:lnTo>
                      <a:pt x="841801" y="81485"/>
                    </a:lnTo>
                    <a:lnTo>
                      <a:pt x="841181" y="81485"/>
                    </a:lnTo>
                    <a:lnTo>
                      <a:pt x="799974" y="2479"/>
                    </a:lnTo>
                    <a:lnTo>
                      <a:pt x="760936" y="2479"/>
                    </a:lnTo>
                    <a:lnTo>
                      <a:pt x="760936" y="171335"/>
                    </a:lnTo>
                    <a:lnTo>
                      <a:pt x="795636" y="171335"/>
                    </a:lnTo>
                    <a:lnTo>
                      <a:pt x="795636" y="58867"/>
                    </a:lnTo>
                    <a:lnTo>
                      <a:pt x="796256" y="58867"/>
                    </a:lnTo>
                    <a:lnTo>
                      <a:pt x="809269" y="85512"/>
                    </a:lnTo>
                    <a:lnTo>
                      <a:pt x="841491" y="144999"/>
                    </a:lnTo>
                    <a:lnTo>
                      <a:pt x="874333" y="85203"/>
                    </a:lnTo>
                    <a:lnTo>
                      <a:pt x="886726" y="60416"/>
                    </a:lnTo>
                    <a:lnTo>
                      <a:pt x="887345" y="60416"/>
                    </a:lnTo>
                    <a:lnTo>
                      <a:pt x="887345" y="171025"/>
                    </a:lnTo>
                    <a:close/>
                    <a:moveTo>
                      <a:pt x="729024" y="171335"/>
                    </a:moveTo>
                    <a:lnTo>
                      <a:pt x="729024" y="138803"/>
                    </a:lnTo>
                    <a:lnTo>
                      <a:pt x="650947" y="138803"/>
                    </a:lnTo>
                    <a:lnTo>
                      <a:pt x="650947" y="102243"/>
                    </a:lnTo>
                    <a:lnTo>
                      <a:pt x="717870" y="102243"/>
                    </a:lnTo>
                    <a:lnTo>
                      <a:pt x="717870" y="69401"/>
                    </a:lnTo>
                    <a:lnTo>
                      <a:pt x="650947" y="69401"/>
                    </a:lnTo>
                    <a:lnTo>
                      <a:pt x="650947" y="35011"/>
                    </a:lnTo>
                    <a:lnTo>
                      <a:pt x="729024" y="35011"/>
                    </a:lnTo>
                    <a:lnTo>
                      <a:pt x="729024" y="2479"/>
                    </a:lnTo>
                    <a:lnTo>
                      <a:pt x="614078" y="2479"/>
                    </a:lnTo>
                    <a:lnTo>
                      <a:pt x="614078" y="171335"/>
                    </a:lnTo>
                    <a:lnTo>
                      <a:pt x="729024" y="171335"/>
                    </a:lnTo>
                    <a:close/>
                    <a:moveTo>
                      <a:pt x="487978" y="78386"/>
                    </a:moveTo>
                    <a:lnTo>
                      <a:pt x="487978" y="34391"/>
                    </a:lnTo>
                    <a:lnTo>
                      <a:pt x="526706" y="34391"/>
                    </a:lnTo>
                    <a:cubicBezTo>
                      <a:pt x="532283" y="34391"/>
                      <a:pt x="536621" y="35940"/>
                      <a:pt x="539719" y="38728"/>
                    </a:cubicBezTo>
                    <a:cubicBezTo>
                      <a:pt x="542817" y="41517"/>
                      <a:pt x="544367" y="45545"/>
                      <a:pt x="544367" y="51122"/>
                    </a:cubicBezTo>
                    <a:lnTo>
                      <a:pt x="544367" y="61656"/>
                    </a:lnTo>
                    <a:cubicBezTo>
                      <a:pt x="544367" y="67233"/>
                      <a:pt x="542817" y="71260"/>
                      <a:pt x="539719" y="74049"/>
                    </a:cubicBezTo>
                    <a:cubicBezTo>
                      <a:pt x="536621" y="76837"/>
                      <a:pt x="532283" y="78386"/>
                      <a:pt x="526706" y="78386"/>
                    </a:cubicBezTo>
                    <a:lnTo>
                      <a:pt x="487978" y="78386"/>
                    </a:lnTo>
                    <a:close/>
                    <a:moveTo>
                      <a:pt x="487978" y="109369"/>
                    </a:moveTo>
                    <a:lnTo>
                      <a:pt x="514313" y="109369"/>
                    </a:lnTo>
                    <a:lnTo>
                      <a:pt x="543747" y="171335"/>
                    </a:lnTo>
                    <a:lnTo>
                      <a:pt x="584644" y="171335"/>
                    </a:lnTo>
                    <a:lnTo>
                      <a:pt x="551493" y="105032"/>
                    </a:lnTo>
                    <a:cubicBezTo>
                      <a:pt x="561717" y="101314"/>
                      <a:pt x="569463" y="95117"/>
                      <a:pt x="574420" y="86442"/>
                    </a:cubicBezTo>
                    <a:cubicBezTo>
                      <a:pt x="579687" y="77767"/>
                      <a:pt x="582165" y="67852"/>
                      <a:pt x="582165" y="56389"/>
                    </a:cubicBezTo>
                    <a:cubicBezTo>
                      <a:pt x="582165" y="48333"/>
                      <a:pt x="580926" y="40897"/>
                      <a:pt x="578448" y="34391"/>
                    </a:cubicBezTo>
                    <a:cubicBezTo>
                      <a:pt x="575969" y="27885"/>
                      <a:pt x="572561" y="22308"/>
                      <a:pt x="568223" y="17350"/>
                    </a:cubicBezTo>
                    <a:cubicBezTo>
                      <a:pt x="563886" y="12393"/>
                      <a:pt x="558619" y="8985"/>
                      <a:pt x="552112" y="6506"/>
                    </a:cubicBezTo>
                    <a:cubicBezTo>
                      <a:pt x="545916" y="4028"/>
                      <a:pt x="538790" y="2788"/>
                      <a:pt x="531044" y="2788"/>
                    </a:cubicBezTo>
                    <a:lnTo>
                      <a:pt x="451109" y="2788"/>
                    </a:lnTo>
                    <a:lnTo>
                      <a:pt x="451109" y="171645"/>
                    </a:lnTo>
                    <a:lnTo>
                      <a:pt x="487978" y="171645"/>
                    </a:lnTo>
                    <a:lnTo>
                      <a:pt x="487978" y="109679"/>
                    </a:lnTo>
                    <a:close/>
                    <a:moveTo>
                      <a:pt x="426012" y="35011"/>
                    </a:moveTo>
                    <a:lnTo>
                      <a:pt x="426012" y="2479"/>
                    </a:lnTo>
                    <a:lnTo>
                      <a:pt x="297744" y="2479"/>
                    </a:lnTo>
                    <a:lnTo>
                      <a:pt x="297744" y="35011"/>
                    </a:lnTo>
                    <a:lnTo>
                      <a:pt x="343289" y="35011"/>
                    </a:lnTo>
                    <a:lnTo>
                      <a:pt x="343289" y="171025"/>
                    </a:lnTo>
                    <a:lnTo>
                      <a:pt x="380158" y="171025"/>
                    </a:lnTo>
                    <a:lnTo>
                      <a:pt x="380158" y="35011"/>
                    </a:lnTo>
                    <a:lnTo>
                      <a:pt x="425703" y="35011"/>
                    </a:lnTo>
                    <a:close/>
                    <a:moveTo>
                      <a:pt x="232370" y="84583"/>
                    </a:moveTo>
                    <a:lnTo>
                      <a:pt x="284421" y="2479"/>
                    </a:lnTo>
                    <a:lnTo>
                      <a:pt x="244764" y="2479"/>
                    </a:lnTo>
                    <a:lnTo>
                      <a:pt x="211302" y="59487"/>
                    </a:lnTo>
                    <a:lnTo>
                      <a:pt x="210683" y="59487"/>
                    </a:lnTo>
                    <a:lnTo>
                      <a:pt x="177841" y="2479"/>
                    </a:lnTo>
                    <a:lnTo>
                      <a:pt x="135085" y="2479"/>
                    </a:lnTo>
                    <a:lnTo>
                      <a:pt x="186516" y="83963"/>
                    </a:lnTo>
                    <a:lnTo>
                      <a:pt x="132296" y="171335"/>
                    </a:lnTo>
                    <a:lnTo>
                      <a:pt x="171954" y="171335"/>
                    </a:lnTo>
                    <a:lnTo>
                      <a:pt x="207584" y="109369"/>
                    </a:lnTo>
                    <a:lnTo>
                      <a:pt x="208514" y="109369"/>
                    </a:lnTo>
                    <a:lnTo>
                      <a:pt x="245073" y="171335"/>
                    </a:lnTo>
                    <a:lnTo>
                      <a:pt x="287520" y="171335"/>
                    </a:lnTo>
                    <a:lnTo>
                      <a:pt x="232680" y="84893"/>
                    </a:lnTo>
                    <a:close/>
                    <a:moveTo>
                      <a:pt x="114946" y="171025"/>
                    </a:moveTo>
                    <a:lnTo>
                      <a:pt x="114946" y="138493"/>
                    </a:lnTo>
                    <a:lnTo>
                      <a:pt x="36869" y="138493"/>
                    </a:lnTo>
                    <a:lnTo>
                      <a:pt x="36869" y="101933"/>
                    </a:lnTo>
                    <a:lnTo>
                      <a:pt x="103792" y="101933"/>
                    </a:lnTo>
                    <a:lnTo>
                      <a:pt x="103792" y="69092"/>
                    </a:lnTo>
                    <a:lnTo>
                      <a:pt x="36869" y="69092"/>
                    </a:lnTo>
                    <a:lnTo>
                      <a:pt x="36869" y="34701"/>
                    </a:lnTo>
                    <a:lnTo>
                      <a:pt x="114946" y="34701"/>
                    </a:lnTo>
                    <a:lnTo>
                      <a:pt x="114946" y="2169"/>
                    </a:lnTo>
                    <a:lnTo>
                      <a:pt x="0" y="2169"/>
                    </a:lnTo>
                    <a:lnTo>
                      <a:pt x="0" y="171025"/>
                    </a:lnTo>
                    <a:lnTo>
                      <a:pt x="114946" y="171025"/>
                    </a:lnTo>
                    <a:close/>
                  </a:path>
                </a:pathLst>
              </a:custGeom>
              <a:solidFill>
                <a:srgbClr val="00734A"/>
              </a:solidFill>
              <a:ln w="309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69B166E-E68E-EB77-98FE-E4DD631AF540}"/>
                  </a:ext>
                </a:extLst>
              </p:cNvPr>
              <p:cNvSpPr/>
              <p:nvPr/>
            </p:nvSpPr>
            <p:spPr>
              <a:xfrm>
                <a:off x="9899418" y="5322556"/>
                <a:ext cx="909033" cy="174742"/>
              </a:xfrm>
              <a:custGeom>
                <a:avLst/>
                <a:gdLst>
                  <a:gd name="connsiteX0" fmla="*/ 878051 w 909033"/>
                  <a:gd name="connsiteY0" fmla="*/ 172264 h 174742"/>
                  <a:gd name="connsiteX1" fmla="*/ 909033 w 909033"/>
                  <a:gd name="connsiteY1" fmla="*/ 172264 h 174742"/>
                  <a:gd name="connsiteX2" fmla="*/ 909033 w 909033"/>
                  <a:gd name="connsiteY2" fmla="*/ 78386 h 174742"/>
                  <a:gd name="connsiteX3" fmla="*/ 842420 w 909033"/>
                  <a:gd name="connsiteY3" fmla="*/ 78386 h 174742"/>
                  <a:gd name="connsiteX4" fmla="*/ 842420 w 909033"/>
                  <a:gd name="connsiteY4" fmla="*/ 109059 h 174742"/>
                  <a:gd name="connsiteX5" fmla="*/ 873713 w 909033"/>
                  <a:gd name="connsiteY5" fmla="*/ 109059 h 174742"/>
                  <a:gd name="connsiteX6" fmla="*/ 873713 w 909033"/>
                  <a:gd name="connsiteY6" fmla="*/ 117425 h 174742"/>
                  <a:gd name="connsiteX7" fmla="*/ 871234 w 909033"/>
                  <a:gd name="connsiteY7" fmla="*/ 128269 h 174742"/>
                  <a:gd name="connsiteX8" fmla="*/ 864108 w 909033"/>
                  <a:gd name="connsiteY8" fmla="*/ 136324 h 174742"/>
                  <a:gd name="connsiteX9" fmla="*/ 853264 w 909033"/>
                  <a:gd name="connsiteY9" fmla="*/ 140972 h 174742"/>
                  <a:gd name="connsiteX10" fmla="*/ 840561 w 909033"/>
                  <a:gd name="connsiteY10" fmla="*/ 142521 h 174742"/>
                  <a:gd name="connsiteX11" fmla="*/ 812987 w 909033"/>
                  <a:gd name="connsiteY11" fmla="*/ 132606 h 174742"/>
                  <a:gd name="connsiteX12" fmla="*/ 802763 w 909033"/>
                  <a:gd name="connsiteY12" fmla="*/ 101314 h 174742"/>
                  <a:gd name="connsiteX13" fmla="*/ 802763 w 909033"/>
                  <a:gd name="connsiteY13" fmla="*/ 74359 h 174742"/>
                  <a:gd name="connsiteX14" fmla="*/ 812987 w 909033"/>
                  <a:gd name="connsiteY14" fmla="*/ 43066 h 174742"/>
                  <a:gd name="connsiteX15" fmla="*/ 840561 w 909033"/>
                  <a:gd name="connsiteY15" fmla="*/ 33152 h 174742"/>
                  <a:gd name="connsiteX16" fmla="*/ 863489 w 909033"/>
                  <a:gd name="connsiteY16" fmla="*/ 39968 h 174742"/>
                  <a:gd name="connsiteX17" fmla="*/ 875572 w 909033"/>
                  <a:gd name="connsiteY17" fmla="*/ 56698 h 174742"/>
                  <a:gd name="connsiteX18" fmla="*/ 905625 w 909033"/>
                  <a:gd name="connsiteY18" fmla="*/ 39348 h 174742"/>
                  <a:gd name="connsiteX19" fmla="*/ 879600 w 909033"/>
                  <a:gd name="connsiteY19" fmla="*/ 9914 h 174742"/>
                  <a:gd name="connsiteX20" fmla="*/ 840561 w 909033"/>
                  <a:gd name="connsiteY20" fmla="*/ 0 h 174742"/>
                  <a:gd name="connsiteX21" fmla="*/ 809269 w 909033"/>
                  <a:gd name="connsiteY21" fmla="*/ 5577 h 174742"/>
                  <a:gd name="connsiteX22" fmla="*/ 785102 w 909033"/>
                  <a:gd name="connsiteY22" fmla="*/ 22617 h 174742"/>
                  <a:gd name="connsiteX23" fmla="*/ 769611 w 909033"/>
                  <a:gd name="connsiteY23" fmla="*/ 50192 h 174742"/>
                  <a:gd name="connsiteX24" fmla="*/ 764034 w 909033"/>
                  <a:gd name="connsiteY24" fmla="*/ 87991 h 174742"/>
                  <a:gd name="connsiteX25" fmla="*/ 769301 w 909033"/>
                  <a:gd name="connsiteY25" fmla="*/ 125480 h 174742"/>
                  <a:gd name="connsiteX26" fmla="*/ 783863 w 909033"/>
                  <a:gd name="connsiteY26" fmla="*/ 152745 h 174742"/>
                  <a:gd name="connsiteX27" fmla="*/ 805861 w 909033"/>
                  <a:gd name="connsiteY27" fmla="*/ 169166 h 174742"/>
                  <a:gd name="connsiteX28" fmla="*/ 832816 w 909033"/>
                  <a:gd name="connsiteY28" fmla="*/ 174743 h 174742"/>
                  <a:gd name="connsiteX29" fmla="*/ 863179 w 909033"/>
                  <a:gd name="connsiteY29" fmla="*/ 166377 h 174742"/>
                  <a:gd name="connsiteX30" fmla="*/ 876192 w 909033"/>
                  <a:gd name="connsiteY30" fmla="*/ 144999 h 174742"/>
                  <a:gd name="connsiteX31" fmla="*/ 877431 w 909033"/>
                  <a:gd name="connsiteY31" fmla="*/ 144999 h 174742"/>
                  <a:gd name="connsiteX32" fmla="*/ 877431 w 909033"/>
                  <a:gd name="connsiteY32" fmla="*/ 171645 h 174742"/>
                  <a:gd name="connsiteX33" fmla="*/ 693394 w 909033"/>
                  <a:gd name="connsiteY33" fmla="*/ 172264 h 174742"/>
                  <a:gd name="connsiteX34" fmla="*/ 733361 w 909033"/>
                  <a:gd name="connsiteY34" fmla="*/ 172264 h 174742"/>
                  <a:gd name="connsiteX35" fmla="*/ 733361 w 909033"/>
                  <a:gd name="connsiteY35" fmla="*/ 3408 h 174742"/>
                  <a:gd name="connsiteX36" fmla="*/ 698970 w 909033"/>
                  <a:gd name="connsiteY36" fmla="*/ 3408 h 174742"/>
                  <a:gd name="connsiteX37" fmla="*/ 698970 w 909033"/>
                  <a:gd name="connsiteY37" fmla="*/ 117115 h 174742"/>
                  <a:gd name="connsiteX38" fmla="*/ 698041 w 909033"/>
                  <a:gd name="connsiteY38" fmla="*/ 117115 h 174742"/>
                  <a:gd name="connsiteX39" fmla="*/ 681930 w 909033"/>
                  <a:gd name="connsiteY39" fmla="*/ 83344 h 174742"/>
                  <a:gd name="connsiteX40" fmla="*/ 635766 w 909033"/>
                  <a:gd name="connsiteY40" fmla="*/ 3718 h 174742"/>
                  <a:gd name="connsiteX41" fmla="*/ 595488 w 909033"/>
                  <a:gd name="connsiteY41" fmla="*/ 3718 h 174742"/>
                  <a:gd name="connsiteX42" fmla="*/ 595488 w 909033"/>
                  <a:gd name="connsiteY42" fmla="*/ 172574 h 174742"/>
                  <a:gd name="connsiteX43" fmla="*/ 630189 w 909033"/>
                  <a:gd name="connsiteY43" fmla="*/ 172574 h 174742"/>
                  <a:gd name="connsiteX44" fmla="*/ 630189 w 909033"/>
                  <a:gd name="connsiteY44" fmla="*/ 58867 h 174742"/>
                  <a:gd name="connsiteX45" fmla="*/ 630808 w 909033"/>
                  <a:gd name="connsiteY45" fmla="*/ 58867 h 174742"/>
                  <a:gd name="connsiteX46" fmla="*/ 646919 w 909033"/>
                  <a:gd name="connsiteY46" fmla="*/ 92638 h 174742"/>
                  <a:gd name="connsiteX47" fmla="*/ 693084 w 909033"/>
                  <a:gd name="connsiteY47" fmla="*/ 172574 h 174742"/>
                  <a:gd name="connsiteX48" fmla="*/ 564815 w 909033"/>
                  <a:gd name="connsiteY48" fmla="*/ 172264 h 174742"/>
                  <a:gd name="connsiteX49" fmla="*/ 564815 w 909033"/>
                  <a:gd name="connsiteY49" fmla="*/ 143140 h 174742"/>
                  <a:gd name="connsiteX50" fmla="*/ 543127 w 909033"/>
                  <a:gd name="connsiteY50" fmla="*/ 143140 h 174742"/>
                  <a:gd name="connsiteX51" fmla="*/ 543127 w 909033"/>
                  <a:gd name="connsiteY51" fmla="*/ 32842 h 174742"/>
                  <a:gd name="connsiteX52" fmla="*/ 564815 w 909033"/>
                  <a:gd name="connsiteY52" fmla="*/ 32842 h 174742"/>
                  <a:gd name="connsiteX53" fmla="*/ 564815 w 909033"/>
                  <a:gd name="connsiteY53" fmla="*/ 3718 h 174742"/>
                  <a:gd name="connsiteX54" fmla="*/ 484260 w 909033"/>
                  <a:gd name="connsiteY54" fmla="*/ 3718 h 174742"/>
                  <a:gd name="connsiteX55" fmla="*/ 484260 w 909033"/>
                  <a:gd name="connsiteY55" fmla="*/ 32842 h 174742"/>
                  <a:gd name="connsiteX56" fmla="*/ 505948 w 909033"/>
                  <a:gd name="connsiteY56" fmla="*/ 32842 h 174742"/>
                  <a:gd name="connsiteX57" fmla="*/ 505948 w 909033"/>
                  <a:gd name="connsiteY57" fmla="*/ 143140 h 174742"/>
                  <a:gd name="connsiteX58" fmla="*/ 484260 w 909033"/>
                  <a:gd name="connsiteY58" fmla="*/ 143140 h 174742"/>
                  <a:gd name="connsiteX59" fmla="*/ 484260 w 909033"/>
                  <a:gd name="connsiteY59" fmla="*/ 172264 h 174742"/>
                  <a:gd name="connsiteX60" fmla="*/ 564815 w 909033"/>
                  <a:gd name="connsiteY60" fmla="*/ 172264 h 174742"/>
                  <a:gd name="connsiteX61" fmla="*/ 359090 w 909033"/>
                  <a:gd name="connsiteY61" fmla="*/ 139732 h 174742"/>
                  <a:gd name="connsiteX62" fmla="*/ 359090 w 909033"/>
                  <a:gd name="connsiteY62" fmla="*/ 36250 h 174742"/>
                  <a:gd name="connsiteX63" fmla="*/ 385735 w 909033"/>
                  <a:gd name="connsiteY63" fmla="*/ 36250 h 174742"/>
                  <a:gd name="connsiteX64" fmla="*/ 411760 w 909033"/>
                  <a:gd name="connsiteY64" fmla="*/ 45235 h 174742"/>
                  <a:gd name="connsiteX65" fmla="*/ 421365 w 909033"/>
                  <a:gd name="connsiteY65" fmla="*/ 74668 h 174742"/>
                  <a:gd name="connsiteX66" fmla="*/ 421365 w 909033"/>
                  <a:gd name="connsiteY66" fmla="*/ 101004 h 174742"/>
                  <a:gd name="connsiteX67" fmla="*/ 411760 w 909033"/>
                  <a:gd name="connsiteY67" fmla="*/ 130437 h 174742"/>
                  <a:gd name="connsiteX68" fmla="*/ 385735 w 909033"/>
                  <a:gd name="connsiteY68" fmla="*/ 139732 h 174742"/>
                  <a:gd name="connsiteX69" fmla="*/ 359090 w 909033"/>
                  <a:gd name="connsiteY69" fmla="*/ 139732 h 174742"/>
                  <a:gd name="connsiteX70" fmla="*/ 322220 w 909033"/>
                  <a:gd name="connsiteY70" fmla="*/ 172264 h 174742"/>
                  <a:gd name="connsiteX71" fmla="*/ 385735 w 909033"/>
                  <a:gd name="connsiteY71" fmla="*/ 172264 h 174742"/>
                  <a:gd name="connsiteX72" fmla="*/ 416098 w 909033"/>
                  <a:gd name="connsiteY72" fmla="*/ 166997 h 174742"/>
                  <a:gd name="connsiteX73" fmla="*/ 439645 w 909033"/>
                  <a:gd name="connsiteY73" fmla="*/ 151196 h 174742"/>
                  <a:gd name="connsiteX74" fmla="*/ 454826 w 909033"/>
                  <a:gd name="connsiteY74" fmla="*/ 124861 h 174742"/>
                  <a:gd name="connsiteX75" fmla="*/ 460093 w 909033"/>
                  <a:gd name="connsiteY75" fmla="*/ 87991 h 174742"/>
                  <a:gd name="connsiteX76" fmla="*/ 454826 w 909033"/>
                  <a:gd name="connsiteY76" fmla="*/ 51122 h 174742"/>
                  <a:gd name="connsiteX77" fmla="*/ 439645 w 909033"/>
                  <a:gd name="connsiteY77" fmla="*/ 24786 h 174742"/>
                  <a:gd name="connsiteX78" fmla="*/ 416098 w 909033"/>
                  <a:gd name="connsiteY78" fmla="*/ 8985 h 174742"/>
                  <a:gd name="connsiteX79" fmla="*/ 385735 w 909033"/>
                  <a:gd name="connsiteY79" fmla="*/ 3718 h 174742"/>
                  <a:gd name="connsiteX80" fmla="*/ 322220 w 909033"/>
                  <a:gd name="connsiteY80" fmla="*/ 3718 h 174742"/>
                  <a:gd name="connsiteX81" fmla="*/ 322220 w 909033"/>
                  <a:gd name="connsiteY81" fmla="*/ 172574 h 174742"/>
                  <a:gd name="connsiteX82" fmla="*/ 244764 w 909033"/>
                  <a:gd name="connsiteY82" fmla="*/ 172264 h 174742"/>
                  <a:gd name="connsiteX83" fmla="*/ 285041 w 909033"/>
                  <a:gd name="connsiteY83" fmla="*/ 172264 h 174742"/>
                  <a:gd name="connsiteX84" fmla="*/ 285041 w 909033"/>
                  <a:gd name="connsiteY84" fmla="*/ 3408 h 174742"/>
                  <a:gd name="connsiteX85" fmla="*/ 250340 w 909033"/>
                  <a:gd name="connsiteY85" fmla="*/ 3408 h 174742"/>
                  <a:gd name="connsiteX86" fmla="*/ 250340 w 909033"/>
                  <a:gd name="connsiteY86" fmla="*/ 117115 h 174742"/>
                  <a:gd name="connsiteX87" fmla="*/ 249721 w 909033"/>
                  <a:gd name="connsiteY87" fmla="*/ 117115 h 174742"/>
                  <a:gd name="connsiteX88" fmla="*/ 233610 w 909033"/>
                  <a:gd name="connsiteY88" fmla="*/ 83344 h 174742"/>
                  <a:gd name="connsiteX89" fmla="*/ 187446 w 909033"/>
                  <a:gd name="connsiteY89" fmla="*/ 3718 h 174742"/>
                  <a:gd name="connsiteX90" fmla="*/ 147168 w 909033"/>
                  <a:gd name="connsiteY90" fmla="*/ 3718 h 174742"/>
                  <a:gd name="connsiteX91" fmla="*/ 147168 w 909033"/>
                  <a:gd name="connsiteY91" fmla="*/ 172574 h 174742"/>
                  <a:gd name="connsiteX92" fmla="*/ 181869 w 909033"/>
                  <a:gd name="connsiteY92" fmla="*/ 172574 h 174742"/>
                  <a:gd name="connsiteX93" fmla="*/ 181869 w 909033"/>
                  <a:gd name="connsiteY93" fmla="*/ 58867 h 174742"/>
                  <a:gd name="connsiteX94" fmla="*/ 182488 w 909033"/>
                  <a:gd name="connsiteY94" fmla="*/ 58867 h 174742"/>
                  <a:gd name="connsiteX95" fmla="*/ 198599 w 909033"/>
                  <a:gd name="connsiteY95" fmla="*/ 92638 h 174742"/>
                  <a:gd name="connsiteX96" fmla="*/ 244764 w 909033"/>
                  <a:gd name="connsiteY96" fmla="*/ 172574 h 174742"/>
                  <a:gd name="connsiteX97" fmla="*/ 114946 w 909033"/>
                  <a:gd name="connsiteY97" fmla="*/ 172264 h 174742"/>
                  <a:gd name="connsiteX98" fmla="*/ 114946 w 909033"/>
                  <a:gd name="connsiteY98" fmla="*/ 139732 h 174742"/>
                  <a:gd name="connsiteX99" fmla="*/ 36869 w 909033"/>
                  <a:gd name="connsiteY99" fmla="*/ 139732 h 174742"/>
                  <a:gd name="connsiteX100" fmla="*/ 36869 w 909033"/>
                  <a:gd name="connsiteY100" fmla="*/ 103173 h 174742"/>
                  <a:gd name="connsiteX101" fmla="*/ 103792 w 909033"/>
                  <a:gd name="connsiteY101" fmla="*/ 103173 h 174742"/>
                  <a:gd name="connsiteX102" fmla="*/ 103792 w 909033"/>
                  <a:gd name="connsiteY102" fmla="*/ 70331 h 174742"/>
                  <a:gd name="connsiteX103" fmla="*/ 36869 w 909033"/>
                  <a:gd name="connsiteY103" fmla="*/ 70331 h 174742"/>
                  <a:gd name="connsiteX104" fmla="*/ 36869 w 909033"/>
                  <a:gd name="connsiteY104" fmla="*/ 35940 h 174742"/>
                  <a:gd name="connsiteX105" fmla="*/ 114946 w 909033"/>
                  <a:gd name="connsiteY105" fmla="*/ 35940 h 174742"/>
                  <a:gd name="connsiteX106" fmla="*/ 114946 w 909033"/>
                  <a:gd name="connsiteY106" fmla="*/ 3408 h 174742"/>
                  <a:gd name="connsiteX107" fmla="*/ 0 w 909033"/>
                  <a:gd name="connsiteY107" fmla="*/ 3408 h 174742"/>
                  <a:gd name="connsiteX108" fmla="*/ 0 w 909033"/>
                  <a:gd name="connsiteY108" fmla="*/ 172264 h 174742"/>
                  <a:gd name="connsiteX109" fmla="*/ 114946 w 909033"/>
                  <a:gd name="connsiteY109" fmla="*/ 17226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9033" h="174742">
                    <a:moveTo>
                      <a:pt x="878051" y="172264"/>
                    </a:moveTo>
                    <a:lnTo>
                      <a:pt x="909033" y="172264"/>
                    </a:lnTo>
                    <a:lnTo>
                      <a:pt x="909033" y="78386"/>
                    </a:lnTo>
                    <a:lnTo>
                      <a:pt x="842420" y="78386"/>
                    </a:lnTo>
                    <a:lnTo>
                      <a:pt x="842420" y="109059"/>
                    </a:lnTo>
                    <a:lnTo>
                      <a:pt x="873713" y="109059"/>
                    </a:lnTo>
                    <a:lnTo>
                      <a:pt x="873713" y="117425"/>
                    </a:lnTo>
                    <a:cubicBezTo>
                      <a:pt x="873713" y="121762"/>
                      <a:pt x="873093" y="125480"/>
                      <a:pt x="871234" y="128269"/>
                    </a:cubicBezTo>
                    <a:cubicBezTo>
                      <a:pt x="869685" y="131367"/>
                      <a:pt x="867207" y="134155"/>
                      <a:pt x="864108" y="136324"/>
                    </a:cubicBezTo>
                    <a:cubicBezTo>
                      <a:pt x="861010" y="138493"/>
                      <a:pt x="857602" y="140042"/>
                      <a:pt x="853264" y="140972"/>
                    </a:cubicBezTo>
                    <a:cubicBezTo>
                      <a:pt x="849237" y="141901"/>
                      <a:pt x="844899" y="142521"/>
                      <a:pt x="840561" y="142521"/>
                    </a:cubicBezTo>
                    <a:cubicBezTo>
                      <a:pt x="829098" y="142521"/>
                      <a:pt x="819803" y="139113"/>
                      <a:pt x="812987" y="132606"/>
                    </a:cubicBezTo>
                    <a:cubicBezTo>
                      <a:pt x="806171" y="125790"/>
                      <a:pt x="802763" y="115566"/>
                      <a:pt x="802763" y="101314"/>
                    </a:cubicBezTo>
                    <a:lnTo>
                      <a:pt x="802763" y="74359"/>
                    </a:lnTo>
                    <a:cubicBezTo>
                      <a:pt x="802763" y="60416"/>
                      <a:pt x="806171" y="49882"/>
                      <a:pt x="812987" y="43066"/>
                    </a:cubicBezTo>
                    <a:cubicBezTo>
                      <a:pt x="819803" y="36560"/>
                      <a:pt x="828788" y="33152"/>
                      <a:pt x="840561" y="33152"/>
                    </a:cubicBezTo>
                    <a:cubicBezTo>
                      <a:pt x="850476" y="33152"/>
                      <a:pt x="857912" y="35320"/>
                      <a:pt x="863489" y="39968"/>
                    </a:cubicBezTo>
                    <a:cubicBezTo>
                      <a:pt x="869066" y="44615"/>
                      <a:pt x="873093" y="50192"/>
                      <a:pt x="875572" y="56698"/>
                    </a:cubicBezTo>
                    <a:lnTo>
                      <a:pt x="905625" y="39348"/>
                    </a:lnTo>
                    <a:cubicBezTo>
                      <a:pt x="899119" y="26335"/>
                      <a:pt x="890753" y="16421"/>
                      <a:pt x="879600" y="9914"/>
                    </a:cubicBezTo>
                    <a:cubicBezTo>
                      <a:pt x="868756" y="3408"/>
                      <a:pt x="855433" y="0"/>
                      <a:pt x="840561" y="0"/>
                    </a:cubicBezTo>
                    <a:cubicBezTo>
                      <a:pt x="829098" y="0"/>
                      <a:pt x="818564" y="1859"/>
                      <a:pt x="809269" y="5577"/>
                    </a:cubicBezTo>
                    <a:cubicBezTo>
                      <a:pt x="799664" y="9605"/>
                      <a:pt x="791918" y="15182"/>
                      <a:pt x="785102" y="22617"/>
                    </a:cubicBezTo>
                    <a:cubicBezTo>
                      <a:pt x="778596" y="30053"/>
                      <a:pt x="773329" y="39038"/>
                      <a:pt x="769611" y="50192"/>
                    </a:cubicBezTo>
                    <a:cubicBezTo>
                      <a:pt x="765893" y="61036"/>
                      <a:pt x="764034" y="73739"/>
                      <a:pt x="764034" y="87991"/>
                    </a:cubicBezTo>
                    <a:cubicBezTo>
                      <a:pt x="764034" y="102243"/>
                      <a:pt x="765893" y="114636"/>
                      <a:pt x="769301" y="125480"/>
                    </a:cubicBezTo>
                    <a:cubicBezTo>
                      <a:pt x="772709" y="136324"/>
                      <a:pt x="777666" y="145309"/>
                      <a:pt x="783863" y="152745"/>
                    </a:cubicBezTo>
                    <a:cubicBezTo>
                      <a:pt x="790060" y="160181"/>
                      <a:pt x="797495" y="165448"/>
                      <a:pt x="805861" y="169166"/>
                    </a:cubicBezTo>
                    <a:cubicBezTo>
                      <a:pt x="814226" y="172884"/>
                      <a:pt x="823211" y="174743"/>
                      <a:pt x="832816" y="174743"/>
                    </a:cubicBezTo>
                    <a:cubicBezTo>
                      <a:pt x="845519" y="174743"/>
                      <a:pt x="855743" y="171954"/>
                      <a:pt x="863179" y="166377"/>
                    </a:cubicBezTo>
                    <a:cubicBezTo>
                      <a:pt x="870615" y="160801"/>
                      <a:pt x="874952" y="153675"/>
                      <a:pt x="876192" y="144999"/>
                    </a:cubicBezTo>
                    <a:lnTo>
                      <a:pt x="877431" y="144999"/>
                    </a:lnTo>
                    <a:lnTo>
                      <a:pt x="877431" y="171645"/>
                    </a:lnTo>
                    <a:close/>
                    <a:moveTo>
                      <a:pt x="693394" y="172264"/>
                    </a:moveTo>
                    <a:lnTo>
                      <a:pt x="733361" y="172264"/>
                    </a:lnTo>
                    <a:lnTo>
                      <a:pt x="733361" y="3408"/>
                    </a:lnTo>
                    <a:lnTo>
                      <a:pt x="698970" y="3408"/>
                    </a:lnTo>
                    <a:lnTo>
                      <a:pt x="698970" y="117115"/>
                    </a:lnTo>
                    <a:lnTo>
                      <a:pt x="698041" y="117115"/>
                    </a:lnTo>
                    <a:lnTo>
                      <a:pt x="681930" y="83344"/>
                    </a:lnTo>
                    <a:lnTo>
                      <a:pt x="635766" y="3718"/>
                    </a:lnTo>
                    <a:lnTo>
                      <a:pt x="595488" y="3718"/>
                    </a:lnTo>
                    <a:lnTo>
                      <a:pt x="595488" y="172574"/>
                    </a:lnTo>
                    <a:lnTo>
                      <a:pt x="630189" y="172574"/>
                    </a:lnTo>
                    <a:lnTo>
                      <a:pt x="630189" y="58867"/>
                    </a:lnTo>
                    <a:lnTo>
                      <a:pt x="630808" y="58867"/>
                    </a:lnTo>
                    <a:lnTo>
                      <a:pt x="646919" y="92638"/>
                    </a:lnTo>
                    <a:lnTo>
                      <a:pt x="693084" y="172574"/>
                    </a:lnTo>
                    <a:close/>
                    <a:moveTo>
                      <a:pt x="564815" y="172264"/>
                    </a:moveTo>
                    <a:lnTo>
                      <a:pt x="564815" y="143140"/>
                    </a:lnTo>
                    <a:lnTo>
                      <a:pt x="543127" y="143140"/>
                    </a:lnTo>
                    <a:lnTo>
                      <a:pt x="543127" y="32842"/>
                    </a:lnTo>
                    <a:lnTo>
                      <a:pt x="564815" y="32842"/>
                    </a:lnTo>
                    <a:lnTo>
                      <a:pt x="564815" y="3718"/>
                    </a:lnTo>
                    <a:lnTo>
                      <a:pt x="484260" y="3718"/>
                    </a:lnTo>
                    <a:lnTo>
                      <a:pt x="484260" y="32842"/>
                    </a:lnTo>
                    <a:lnTo>
                      <a:pt x="505948" y="32842"/>
                    </a:lnTo>
                    <a:lnTo>
                      <a:pt x="505948" y="143140"/>
                    </a:lnTo>
                    <a:lnTo>
                      <a:pt x="484260" y="143140"/>
                    </a:lnTo>
                    <a:lnTo>
                      <a:pt x="484260" y="172264"/>
                    </a:lnTo>
                    <a:lnTo>
                      <a:pt x="564815" y="172264"/>
                    </a:lnTo>
                    <a:close/>
                    <a:moveTo>
                      <a:pt x="359090" y="139732"/>
                    </a:moveTo>
                    <a:lnTo>
                      <a:pt x="359090" y="36250"/>
                    </a:lnTo>
                    <a:lnTo>
                      <a:pt x="385735" y="36250"/>
                    </a:lnTo>
                    <a:cubicBezTo>
                      <a:pt x="396579" y="36250"/>
                      <a:pt x="405254" y="39348"/>
                      <a:pt x="411760" y="45235"/>
                    </a:cubicBezTo>
                    <a:cubicBezTo>
                      <a:pt x="417957" y="51431"/>
                      <a:pt x="421365" y="61346"/>
                      <a:pt x="421365" y="74668"/>
                    </a:cubicBezTo>
                    <a:lnTo>
                      <a:pt x="421365" y="101004"/>
                    </a:lnTo>
                    <a:cubicBezTo>
                      <a:pt x="421365" y="114636"/>
                      <a:pt x="418267" y="124241"/>
                      <a:pt x="411760" y="130437"/>
                    </a:cubicBezTo>
                    <a:cubicBezTo>
                      <a:pt x="405564" y="136634"/>
                      <a:pt x="396889" y="139732"/>
                      <a:pt x="385735" y="139732"/>
                    </a:cubicBezTo>
                    <a:lnTo>
                      <a:pt x="359090" y="139732"/>
                    </a:lnTo>
                    <a:close/>
                    <a:moveTo>
                      <a:pt x="322220" y="172264"/>
                    </a:moveTo>
                    <a:lnTo>
                      <a:pt x="385735" y="172264"/>
                    </a:lnTo>
                    <a:cubicBezTo>
                      <a:pt x="396889" y="172264"/>
                      <a:pt x="407113" y="170405"/>
                      <a:pt x="416098" y="166997"/>
                    </a:cubicBezTo>
                    <a:cubicBezTo>
                      <a:pt x="425393" y="163279"/>
                      <a:pt x="433139" y="158012"/>
                      <a:pt x="439645" y="151196"/>
                    </a:cubicBezTo>
                    <a:cubicBezTo>
                      <a:pt x="446151" y="144070"/>
                      <a:pt x="451109" y="135395"/>
                      <a:pt x="454826" y="124861"/>
                    </a:cubicBezTo>
                    <a:cubicBezTo>
                      <a:pt x="458235" y="114326"/>
                      <a:pt x="460093" y="101933"/>
                      <a:pt x="460093" y="87991"/>
                    </a:cubicBezTo>
                    <a:cubicBezTo>
                      <a:pt x="460093" y="74049"/>
                      <a:pt x="458235" y="61656"/>
                      <a:pt x="454826" y="51122"/>
                    </a:cubicBezTo>
                    <a:cubicBezTo>
                      <a:pt x="451418" y="40587"/>
                      <a:pt x="446151" y="31912"/>
                      <a:pt x="439645" y="24786"/>
                    </a:cubicBezTo>
                    <a:cubicBezTo>
                      <a:pt x="433139" y="17660"/>
                      <a:pt x="425393" y="12393"/>
                      <a:pt x="416098" y="8985"/>
                    </a:cubicBezTo>
                    <a:cubicBezTo>
                      <a:pt x="406803" y="5577"/>
                      <a:pt x="396889" y="3718"/>
                      <a:pt x="385735" y="3718"/>
                    </a:cubicBezTo>
                    <a:lnTo>
                      <a:pt x="322220" y="3718"/>
                    </a:lnTo>
                    <a:lnTo>
                      <a:pt x="322220" y="172574"/>
                    </a:lnTo>
                    <a:close/>
                    <a:moveTo>
                      <a:pt x="244764" y="172264"/>
                    </a:moveTo>
                    <a:lnTo>
                      <a:pt x="285041" y="172264"/>
                    </a:lnTo>
                    <a:lnTo>
                      <a:pt x="285041" y="3408"/>
                    </a:lnTo>
                    <a:lnTo>
                      <a:pt x="250340" y="3408"/>
                    </a:lnTo>
                    <a:lnTo>
                      <a:pt x="250340" y="117115"/>
                    </a:lnTo>
                    <a:lnTo>
                      <a:pt x="249721" y="117115"/>
                    </a:lnTo>
                    <a:lnTo>
                      <a:pt x="233610" y="83344"/>
                    </a:lnTo>
                    <a:lnTo>
                      <a:pt x="187446" y="3718"/>
                    </a:lnTo>
                    <a:lnTo>
                      <a:pt x="147168" y="3718"/>
                    </a:lnTo>
                    <a:lnTo>
                      <a:pt x="147168" y="172574"/>
                    </a:lnTo>
                    <a:lnTo>
                      <a:pt x="181869" y="172574"/>
                    </a:lnTo>
                    <a:lnTo>
                      <a:pt x="181869" y="58867"/>
                    </a:lnTo>
                    <a:lnTo>
                      <a:pt x="182488" y="58867"/>
                    </a:lnTo>
                    <a:lnTo>
                      <a:pt x="198599" y="92638"/>
                    </a:lnTo>
                    <a:lnTo>
                      <a:pt x="244764" y="172574"/>
                    </a:lnTo>
                    <a:close/>
                    <a:moveTo>
                      <a:pt x="114946" y="172264"/>
                    </a:moveTo>
                    <a:lnTo>
                      <a:pt x="114946" y="139732"/>
                    </a:lnTo>
                    <a:lnTo>
                      <a:pt x="36869" y="139732"/>
                    </a:lnTo>
                    <a:lnTo>
                      <a:pt x="36869" y="103173"/>
                    </a:lnTo>
                    <a:lnTo>
                      <a:pt x="103792" y="103173"/>
                    </a:lnTo>
                    <a:lnTo>
                      <a:pt x="103792" y="70331"/>
                    </a:lnTo>
                    <a:lnTo>
                      <a:pt x="36869" y="70331"/>
                    </a:lnTo>
                    <a:lnTo>
                      <a:pt x="36869" y="35940"/>
                    </a:lnTo>
                    <a:lnTo>
                      <a:pt x="114946" y="35940"/>
                    </a:lnTo>
                    <a:lnTo>
                      <a:pt x="114946" y="3408"/>
                    </a:lnTo>
                    <a:lnTo>
                      <a:pt x="0" y="3408"/>
                    </a:lnTo>
                    <a:lnTo>
                      <a:pt x="0" y="172264"/>
                    </a:lnTo>
                    <a:lnTo>
                      <a:pt x="114946" y="172264"/>
                    </a:lnTo>
                    <a:close/>
                  </a:path>
                </a:pathLst>
              </a:custGeom>
              <a:solidFill>
                <a:srgbClr val="00734A"/>
              </a:solidFill>
              <a:ln w="30925" cap="flat">
                <a:noFill/>
                <a:prstDash val="solid"/>
                <a:miter/>
              </a:ln>
            </p:spPr>
            <p:txBody>
              <a:bodyPr rtlCol="0" anchor="ctr"/>
              <a:lstStyle/>
              <a:p>
                <a:endParaRPr lang="en-GB"/>
              </a:p>
            </p:txBody>
          </p:sp>
        </p:grpSp>
      </p:grpSp>
      <p:sp>
        <p:nvSpPr>
          <p:cNvPr id="17" name="Picture Placeholder 16">
            <a:extLst>
              <a:ext uri="{FF2B5EF4-FFF2-40B4-BE49-F238E27FC236}">
                <a16:creationId xmlns:a16="http://schemas.microsoft.com/office/drawing/2014/main" id="{89C834AE-E641-A04E-2A9C-15BBC44024DA}"/>
              </a:ext>
            </a:extLst>
          </p:cNvPr>
          <p:cNvSpPr>
            <a:spLocks noGrp="1"/>
          </p:cNvSpPr>
          <p:nvPr>
            <p:ph type="pic" sz="quarter" idx="13"/>
          </p:nvPr>
        </p:nvSpPr>
        <p:spPr>
          <a:xfrm>
            <a:off x="4611600" y="432000"/>
            <a:ext cx="7315614" cy="6145200"/>
          </a:xfrm>
          <a:custGeom>
            <a:avLst/>
            <a:gdLst>
              <a:gd name="connsiteX0" fmla="*/ 5082362 w 7315614"/>
              <a:gd name="connsiteY0" fmla="*/ 4831528 h 6145200"/>
              <a:gd name="connsiteX1" fmla="*/ 5091984 w 7315614"/>
              <a:gd name="connsiteY1" fmla="*/ 5083709 h 6145200"/>
              <a:gd name="connsiteX2" fmla="*/ 4729407 w 7315614"/>
              <a:gd name="connsiteY2" fmla="*/ 5083709 h 6145200"/>
              <a:gd name="connsiteX3" fmla="*/ 4754241 w 7315614"/>
              <a:gd name="connsiteY3" fmla="*/ 5422360 h 6145200"/>
              <a:gd name="connsiteX4" fmla="*/ 5051630 w 7315614"/>
              <a:gd name="connsiteY4" fmla="*/ 5422360 h 6145200"/>
              <a:gd name="connsiteX5" fmla="*/ 5092916 w 7315614"/>
              <a:gd name="connsiteY5" fmla="*/ 5941814 h 6145200"/>
              <a:gd name="connsiteX6" fmla="*/ 6276881 w 7315614"/>
              <a:gd name="connsiteY6" fmla="*/ 5941814 h 6145200"/>
              <a:gd name="connsiteX7" fmla="*/ 6295817 w 7315614"/>
              <a:gd name="connsiteY7" fmla="*/ 5685546 h 6145200"/>
              <a:gd name="connsiteX8" fmla="*/ 6488902 w 7315614"/>
              <a:gd name="connsiteY8" fmla="*/ 5685546 h 6145200"/>
              <a:gd name="connsiteX9" fmla="*/ 6488902 w 7315614"/>
              <a:gd name="connsiteY9" fmla="*/ 5422360 h 6145200"/>
              <a:gd name="connsiteX10" fmla="*/ 7113790 w 7315614"/>
              <a:gd name="connsiteY10" fmla="*/ 5422360 h 6145200"/>
              <a:gd name="connsiteX11" fmla="*/ 7132726 w 7315614"/>
              <a:gd name="connsiteY11" fmla="*/ 5083709 h 6145200"/>
              <a:gd name="connsiteX12" fmla="*/ 6166059 w 7315614"/>
              <a:gd name="connsiteY12" fmla="*/ 5083709 h 6145200"/>
              <a:gd name="connsiteX13" fmla="*/ 6184995 w 7315614"/>
              <a:gd name="connsiteY13" fmla="*/ 4831528 h 6145200"/>
              <a:gd name="connsiteX14" fmla="*/ 0 w 7315614"/>
              <a:gd name="connsiteY14" fmla="*/ 0 h 6145200"/>
              <a:gd name="connsiteX15" fmla="*/ 7315614 w 7315614"/>
              <a:gd name="connsiteY15" fmla="*/ 0 h 6145200"/>
              <a:gd name="connsiteX16" fmla="*/ 7315614 w 7315614"/>
              <a:gd name="connsiteY16" fmla="*/ 6145200 h 6145200"/>
              <a:gd name="connsiteX17" fmla="*/ 0 w 7315614"/>
              <a:gd name="connsiteY17" fmla="*/ 6145200 h 61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5614" h="6145200">
                <a:moveTo>
                  <a:pt x="5082362" y="4831528"/>
                </a:moveTo>
                <a:lnTo>
                  <a:pt x="5091984" y="5083709"/>
                </a:lnTo>
                <a:lnTo>
                  <a:pt x="4729407" y="5083709"/>
                </a:lnTo>
                <a:lnTo>
                  <a:pt x="4754241" y="5422360"/>
                </a:lnTo>
                <a:lnTo>
                  <a:pt x="5051630" y="5422360"/>
                </a:lnTo>
                <a:lnTo>
                  <a:pt x="5092916" y="5941814"/>
                </a:lnTo>
                <a:lnTo>
                  <a:pt x="6276881" y="5941814"/>
                </a:lnTo>
                <a:lnTo>
                  <a:pt x="6295817" y="5685546"/>
                </a:lnTo>
                <a:lnTo>
                  <a:pt x="6488902" y="5685546"/>
                </a:lnTo>
                <a:lnTo>
                  <a:pt x="6488902" y="5422360"/>
                </a:lnTo>
                <a:lnTo>
                  <a:pt x="7113790" y="5422360"/>
                </a:lnTo>
                <a:lnTo>
                  <a:pt x="7132726" y="5083709"/>
                </a:lnTo>
                <a:lnTo>
                  <a:pt x="6166059" y="5083709"/>
                </a:lnTo>
                <a:lnTo>
                  <a:pt x="6184995" y="4831528"/>
                </a:lnTo>
                <a:close/>
                <a:moveTo>
                  <a:pt x="0" y="0"/>
                </a:moveTo>
                <a:lnTo>
                  <a:pt x="7315614" y="0"/>
                </a:lnTo>
                <a:lnTo>
                  <a:pt x="7315614" y="6145200"/>
                </a:lnTo>
                <a:lnTo>
                  <a:pt x="0" y="6145200"/>
                </a:lnTo>
                <a:close/>
              </a:path>
            </a:pathLst>
          </a:custGeom>
          <a:solidFill>
            <a:schemeClr val="bg1">
              <a:lumMod val="95000"/>
            </a:schemeClr>
          </a:solidFill>
        </p:spPr>
        <p:txBody>
          <a:bodyPr wrap="square" bIns="720000" anchor="ctr" anchorCtr="0">
            <a:noAutofit/>
          </a:bodyPr>
          <a:lstStyle>
            <a:lvl1pPr marL="0" indent="0" algn="ctr">
              <a:buNone/>
              <a:defRPr>
                <a:solidFill>
                  <a:schemeClr val="tx1"/>
                </a:solidFill>
              </a:defRPr>
            </a:lvl1pPr>
          </a:lstStyle>
          <a:p>
            <a:r>
              <a:rPr lang="en-GB"/>
              <a:t>Click icon to add picture</a:t>
            </a:r>
          </a:p>
        </p:txBody>
      </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694267" y="3428999"/>
            <a:ext cx="3912658" cy="2005413"/>
          </a:xfrm>
        </p:spPr>
        <p:txBody>
          <a:bodyPr anchor="b"/>
          <a:lstStyle>
            <a:lvl1pPr algn="l">
              <a:lnSpc>
                <a:spcPct val="95000"/>
              </a:lnSpc>
              <a:defRPr sz="4150">
                <a:solidFill>
                  <a:schemeClr val="bg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694267" y="5510344"/>
            <a:ext cx="3912658" cy="465137"/>
          </a:xfrm>
        </p:spPr>
        <p:txBody>
          <a:bodyPr/>
          <a:lstStyle>
            <a:lvl1pPr marL="0" indent="0" algn="l">
              <a:lnSpc>
                <a:spcPct val="95000"/>
              </a:lnSpc>
              <a:buNone/>
              <a:defRPr sz="2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694267" y="6577200"/>
            <a:ext cx="1676400" cy="280800"/>
          </a:xfrm>
        </p:spPr>
        <p:txBody>
          <a:bodyPr/>
          <a:lstStyle>
            <a:lvl1pPr algn="l">
              <a:defRPr>
                <a:solidFill>
                  <a:schemeClr val="tx1"/>
                </a:solidFill>
              </a:defRPr>
            </a:lvl1pPr>
          </a:lstStyle>
          <a:p>
            <a:fld id="{BE503BEA-41FB-448A-88E9-481BCECA3A45}"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290909" y="6577200"/>
            <a:ext cx="557622" cy="280800"/>
          </a:xfrm>
        </p:spPr>
        <p:txBody>
          <a:bodyPr/>
          <a:lstStyle>
            <a:lvl1pPr algn="ctr">
              <a:defRPr>
                <a:solidFill>
                  <a:schemeClr val="tx1"/>
                </a:solidFill>
              </a:defRPr>
            </a:lvl1pPr>
          </a:lstStyle>
          <a:p>
            <a:fld id="{707D63EE-AC1A-400F-A1BD-9F10FDEAF4EE}" type="slidenum">
              <a:rPr lang="en-GB" smtClean="0"/>
              <a:pPr/>
              <a:t>‹#›</a:t>
            </a:fld>
            <a:endParaRPr lang="en-GB"/>
          </a:p>
        </p:txBody>
      </p:sp>
      <p:pic>
        <p:nvPicPr>
          <p:cNvPr id="8" name="Graphic 7">
            <a:extLst>
              <a:ext uri="{FF2B5EF4-FFF2-40B4-BE49-F238E27FC236}">
                <a16:creationId xmlns:a16="http://schemas.microsoft.com/office/drawing/2014/main" id="{D59958BF-AFD7-76B9-D57B-7802D46D9F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9140" y="542355"/>
            <a:ext cx="2260800" cy="770163"/>
          </a:xfrm>
          <a:prstGeom prst="rect">
            <a:avLst/>
          </a:prstGeom>
        </p:spPr>
      </p:pic>
      <p:sp>
        <p:nvSpPr>
          <p:cNvPr id="5" name="TextBox 4">
            <a:extLst>
              <a:ext uri="{FF2B5EF4-FFF2-40B4-BE49-F238E27FC236}">
                <a16:creationId xmlns:a16="http://schemas.microsoft.com/office/drawing/2014/main" id="{E2490565-BA0F-66F4-5356-EFDC1019C124}"/>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slide, Right-click, Format Background, then change the Background Colour </a:t>
            </a:r>
            <a:endParaRPr lang="en-GB" sz="1600">
              <a:solidFill>
                <a:schemeClr val="accent4"/>
              </a:solidFill>
            </a:endParaRPr>
          </a:p>
        </p:txBody>
      </p:sp>
      <p:sp>
        <p:nvSpPr>
          <p:cNvPr id="7" name="TextBox 6">
            <a:extLst>
              <a:ext uri="{FF2B5EF4-FFF2-40B4-BE49-F238E27FC236}">
                <a16:creationId xmlns:a16="http://schemas.microsoft.com/office/drawing/2014/main" id="{BC2ABC42-F45F-99CE-D59B-E748E4EF2F91}"/>
              </a:ext>
            </a:extLst>
          </p:cNvPr>
          <p:cNvSpPr txBox="1"/>
          <p:nvPr userDrawn="1"/>
        </p:nvSpPr>
        <p:spPr>
          <a:xfrm>
            <a:off x="6547442"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1353796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6_Custom Layout">
    <p:bg>
      <p:bgPr>
        <a:solidFill>
          <a:schemeClr val="accent3"/>
        </a:solidFill>
        <a:effectLst/>
      </p:bgPr>
    </p:bg>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A9C4C038-208A-1A84-FBB0-9C4C922EB8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06222" y="6475364"/>
            <a:ext cx="1461600" cy="127096"/>
          </a:xfrm>
          <a:prstGeom prst="rect">
            <a:avLst/>
          </a:prstGeom>
        </p:spPr>
      </p:pic>
      <p:sp>
        <p:nvSpPr>
          <p:cNvPr id="2" name="Title 1">
            <a:extLst>
              <a:ext uri="{FF2B5EF4-FFF2-40B4-BE49-F238E27FC236}">
                <a16:creationId xmlns:a16="http://schemas.microsoft.com/office/drawing/2014/main" id="{2F7C4B98-D219-BB61-01FD-9FCE101B2A5E}"/>
              </a:ext>
            </a:extLst>
          </p:cNvPr>
          <p:cNvSpPr>
            <a:spLocks noGrp="1"/>
          </p:cNvSpPr>
          <p:nvPr>
            <p:ph type="title"/>
          </p:nvPr>
        </p:nvSpPr>
        <p:spPr>
          <a:xfrm>
            <a:off x="715963" y="1187483"/>
            <a:ext cx="3276700" cy="1720756"/>
          </a:xfrm>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lvl1pPr>
              <a:defRPr>
                <a:solidFill>
                  <a:schemeClr val="tx2"/>
                </a:solidFill>
              </a:defRPr>
            </a:lvl1pPr>
          </a:lstStyle>
          <a:p>
            <a:fld id="{E6FEC4A9-3A54-423D-9D4D-627E28A5A4BA}"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a:xfrm>
            <a:off x="725078" y="6356350"/>
            <a:ext cx="3658962" cy="365125"/>
          </a:xfrm>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hasCustomPrompt="1"/>
          </p:nvPr>
        </p:nvSpPr>
        <p:spPr>
          <a:xfrm>
            <a:off x="717071" y="4162425"/>
            <a:ext cx="3275809" cy="1866900"/>
          </a:xfrm>
        </p:spPr>
        <p:txBody>
          <a:bodyPr/>
          <a:lstStyle>
            <a:lvl1pPr marL="0" indent="0">
              <a:buNone/>
              <a:defRPr sz="1600" b="0"/>
            </a:lvl1pPr>
            <a:lvl2pPr marL="228600" indent="-228600">
              <a:defRPr sz="1600"/>
            </a:lvl2pPr>
            <a:lvl3pPr>
              <a:defRPr sz="1600"/>
            </a:lvl3pPr>
            <a:lvl4pPr>
              <a:defRPr sz="1600"/>
            </a:lvl4pPr>
            <a:lvl5pPr>
              <a:defRPr sz="1600"/>
            </a:lvl5pPr>
          </a:lstStyle>
          <a:p>
            <a:pPr lvl="0"/>
            <a:r>
              <a:rPr lang="en-US"/>
              <a:t>Add Caption</a:t>
            </a:r>
          </a:p>
          <a:p>
            <a:pPr lvl="1"/>
            <a:r>
              <a:rPr lang="en-US"/>
              <a:t>Second level</a:t>
            </a:r>
          </a:p>
        </p:txBody>
      </p:sp>
      <p:sp>
        <p:nvSpPr>
          <p:cNvPr id="16" name="Text Placeholder 4">
            <a:extLst>
              <a:ext uri="{FF2B5EF4-FFF2-40B4-BE49-F238E27FC236}">
                <a16:creationId xmlns:a16="http://schemas.microsoft.com/office/drawing/2014/main" id="{4DE61504-6FC4-D66F-AD99-F488AE01644B}"/>
              </a:ext>
            </a:extLst>
          </p:cNvPr>
          <p:cNvSpPr>
            <a:spLocks noGrp="1"/>
          </p:cNvSpPr>
          <p:nvPr>
            <p:ph type="body" sz="quarter" idx="3" hasCustomPrompt="1"/>
          </p:nvPr>
        </p:nvSpPr>
        <p:spPr>
          <a:xfrm>
            <a:off x="715962" y="372327"/>
            <a:ext cx="1608137" cy="442912"/>
          </a:xfrm>
          <a:solidFill>
            <a:srgbClr val="015D59"/>
          </a:solidFill>
          <a:effectLst>
            <a:innerShdw dist="10160" dir="5400000">
              <a:schemeClr val="accent3"/>
            </a:innerShdw>
          </a:effectLst>
        </p:spPr>
        <p:txBody>
          <a:bodyPr bIns="36000" anchor="b">
            <a:normAutofit/>
          </a:bodyPr>
          <a:lstStyle>
            <a:lvl1pPr marL="0" indent="0">
              <a:buNone/>
              <a:defRPr sz="17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Text</a:t>
            </a:r>
          </a:p>
        </p:txBody>
      </p:sp>
      <p:sp>
        <p:nvSpPr>
          <p:cNvPr id="6" name="TextBox 5">
            <a:extLst>
              <a:ext uri="{FF2B5EF4-FFF2-40B4-BE49-F238E27FC236}">
                <a16:creationId xmlns:a16="http://schemas.microsoft.com/office/drawing/2014/main" id="{83ADE250-2F51-37D2-3178-E28A36253BD4}"/>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9" name="Picture Placeholder 8">
            <a:extLst>
              <a:ext uri="{FF2B5EF4-FFF2-40B4-BE49-F238E27FC236}">
                <a16:creationId xmlns:a16="http://schemas.microsoft.com/office/drawing/2014/main" id="{4B4D2A07-DEAA-A131-3234-BD187A0BF3BF}"/>
              </a:ext>
            </a:extLst>
          </p:cNvPr>
          <p:cNvSpPr>
            <a:spLocks noGrp="1"/>
          </p:cNvSpPr>
          <p:nvPr>
            <p:ph type="pic" sz="quarter" idx="16"/>
          </p:nvPr>
        </p:nvSpPr>
        <p:spPr>
          <a:xfrm>
            <a:off x="4505325" y="0"/>
            <a:ext cx="7686675" cy="6858000"/>
          </a:xfrm>
        </p:spPr>
        <p:txBody>
          <a:bodyPr/>
          <a:lstStyle/>
          <a:p>
            <a:endParaRPr lang="en-IE"/>
          </a:p>
        </p:txBody>
      </p:sp>
    </p:spTree>
    <p:extLst>
      <p:ext uri="{BB962C8B-B14F-4D97-AF65-F5344CB8AC3E}">
        <p14:creationId xmlns:p14="http://schemas.microsoft.com/office/powerpoint/2010/main" val="25817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solidFill>
          <a:schemeClr val="accent3"/>
        </a:solidFill>
        <a:effectLst/>
      </p:bgPr>
    </p:bg>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810A0F3E-A999-7C59-ACEC-A815DA77FE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06222" y="6475364"/>
            <a:ext cx="1461600" cy="127096"/>
          </a:xfrm>
          <a:prstGeom prst="rect">
            <a:avLst/>
          </a:prstGeom>
        </p:spPr>
      </p:pic>
      <p:sp>
        <p:nvSpPr>
          <p:cNvPr id="3" name="Date Placeholder 2">
            <a:extLst>
              <a:ext uri="{FF2B5EF4-FFF2-40B4-BE49-F238E27FC236}">
                <a16:creationId xmlns:a16="http://schemas.microsoft.com/office/drawing/2014/main" id="{06842608-E75E-3090-134D-E32E4B9F0754}"/>
              </a:ext>
            </a:extLst>
          </p:cNvPr>
          <p:cNvSpPr>
            <a:spLocks noGrp="1"/>
          </p:cNvSpPr>
          <p:nvPr userDrawn="1">
            <p:ph type="dt" sz="half" idx="10"/>
          </p:nvPr>
        </p:nvSpPr>
        <p:spPr/>
        <p:txBody>
          <a:bodyPr/>
          <a:lstStyle>
            <a:lvl1pPr>
              <a:defRPr>
                <a:solidFill>
                  <a:schemeClr val="tx2"/>
                </a:solidFill>
              </a:defRPr>
            </a:lvl1pPr>
          </a:lstStyle>
          <a:p>
            <a:fld id="{6BA34F75-F5D1-46C9-A6CD-BFB4F187BD89}"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userDrawn="1">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userDrawn="1">
            <p:ph type="body" sz="quarter" idx="13" hasCustomPrompt="1"/>
          </p:nvPr>
        </p:nvSpPr>
        <p:spPr>
          <a:xfrm>
            <a:off x="717072" y="2391376"/>
            <a:ext cx="7114596" cy="2883267"/>
          </a:xfrm>
        </p:spPr>
        <p:txBody>
          <a:bodyPr/>
          <a:lstStyle>
            <a:lvl1pPr marL="0" indent="0">
              <a:buNone/>
              <a:defRPr sz="1600" b="0"/>
            </a:lvl1pPr>
            <a:lvl2pPr marL="355600" indent="-355600">
              <a:buFont typeface="Arial" panose="020B0604020202020204" pitchFamily="34" charset="0"/>
              <a:buChar char="→"/>
              <a:defRPr sz="1600"/>
            </a:lvl2pPr>
            <a:lvl3pPr>
              <a:defRPr sz="1600"/>
            </a:lvl3pPr>
            <a:lvl4pPr>
              <a:defRPr sz="1600"/>
            </a:lvl4pPr>
            <a:lvl5pPr>
              <a:defRPr sz="1600"/>
            </a:lvl5pPr>
          </a:lstStyle>
          <a:p>
            <a:pPr lvl="0"/>
            <a:r>
              <a:rPr lang="en-US"/>
              <a:t>Add Story 125 Words</a:t>
            </a:r>
          </a:p>
          <a:p>
            <a:pPr lvl="1"/>
            <a:r>
              <a:rPr lang="en-US"/>
              <a:t>Second level</a:t>
            </a:r>
          </a:p>
        </p:txBody>
      </p:sp>
      <p:pic>
        <p:nvPicPr>
          <p:cNvPr id="26" name="Graphic 25">
            <a:extLst>
              <a:ext uri="{FF2B5EF4-FFF2-40B4-BE49-F238E27FC236}">
                <a16:creationId xmlns:a16="http://schemas.microsoft.com/office/drawing/2014/main" id="{97C12BDB-7CA5-791E-5D5F-80ADE77C88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057" y="613710"/>
            <a:ext cx="1843200" cy="1245749"/>
          </a:xfrm>
          <a:prstGeom prst="rect">
            <a:avLst/>
          </a:prstGeom>
        </p:spPr>
      </p:pic>
      <p:sp>
        <p:nvSpPr>
          <p:cNvPr id="2" name="TextBox 1">
            <a:extLst>
              <a:ext uri="{FF2B5EF4-FFF2-40B4-BE49-F238E27FC236}">
                <a16:creationId xmlns:a16="http://schemas.microsoft.com/office/drawing/2014/main" id="{AD855C6C-A35F-6CF8-15BD-350DC75880D2}"/>
              </a:ext>
            </a:extLst>
          </p:cNvPr>
          <p:cNvSpPr txBox="1"/>
          <p:nvPr userDrawn="1"/>
        </p:nvSpPr>
        <p:spPr>
          <a:xfrm>
            <a:off x="6770287" y="6858000"/>
            <a:ext cx="5421715" cy="584775"/>
          </a:xfrm>
          <a:prstGeom prst="rect">
            <a:avLst/>
          </a:prstGeom>
          <a:noFill/>
        </p:spPr>
        <p:txBody>
          <a:bodyPr wrap="square" lIns="0" rtlCol="0">
            <a:spAutoFit/>
          </a:bodyPr>
          <a:lstStyle/>
          <a:p>
            <a:r>
              <a:rPr lang="en-IE" sz="1600">
                <a:ln>
                  <a:noFill/>
                </a:ln>
                <a:solidFill>
                  <a:schemeClr val="accent4"/>
                </a:solidFill>
              </a:rPr>
              <a:t>To change the image, delete the current image and insert a new one by clicking on the icon.</a:t>
            </a:r>
            <a:endParaRPr lang="en-GB" sz="1600">
              <a:ln>
                <a:noFill/>
              </a:ln>
              <a:solidFill>
                <a:schemeClr val="accent4"/>
              </a:solidFill>
            </a:endParaRPr>
          </a:p>
        </p:txBody>
      </p:sp>
      <p:sp>
        <p:nvSpPr>
          <p:cNvPr id="8" name="Picture Placeholder 7">
            <a:extLst>
              <a:ext uri="{FF2B5EF4-FFF2-40B4-BE49-F238E27FC236}">
                <a16:creationId xmlns:a16="http://schemas.microsoft.com/office/drawing/2014/main" id="{35B544AF-881F-A9F1-A8BC-59BF731ABEB5}"/>
              </a:ext>
            </a:extLst>
          </p:cNvPr>
          <p:cNvSpPr>
            <a:spLocks noGrp="1"/>
          </p:cNvSpPr>
          <p:nvPr>
            <p:ph type="pic" sz="quarter" idx="16"/>
          </p:nvPr>
        </p:nvSpPr>
        <p:spPr>
          <a:xfrm>
            <a:off x="8120063" y="1"/>
            <a:ext cx="4071937" cy="6858000"/>
          </a:xfrm>
        </p:spPr>
        <p:txBody>
          <a:bodyPr/>
          <a:lstStyle/>
          <a:p>
            <a:endParaRPr lang="en-IE"/>
          </a:p>
        </p:txBody>
      </p:sp>
    </p:spTree>
    <p:extLst>
      <p:ext uri="{BB962C8B-B14F-4D97-AF65-F5344CB8AC3E}">
        <p14:creationId xmlns:p14="http://schemas.microsoft.com/office/powerpoint/2010/main" val="2691299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9_Custom Layout">
    <p:bg>
      <p:bgPr>
        <a:solidFill>
          <a:schemeClr val="accent3"/>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201E09E-D7FA-42D8-228F-1B3006F891AE}"/>
              </a:ext>
            </a:extLst>
          </p:cNvPr>
          <p:cNvSpPr/>
          <p:nvPr userDrawn="1"/>
        </p:nvSpPr>
        <p:spPr>
          <a:xfrm>
            <a:off x="715963" y="1263650"/>
            <a:ext cx="4361272" cy="4873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25078" y="720758"/>
            <a:ext cx="4361272" cy="54289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14400" y="1444725"/>
            <a:ext cx="3980070" cy="1364736"/>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14400" y="3194201"/>
            <a:ext cx="3980070" cy="1364736"/>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14400" y="4943677"/>
            <a:ext cx="3980070" cy="1123748"/>
          </a:xfrm>
        </p:spPr>
        <p:txBody>
          <a:bodyPr>
            <a:noAutofit/>
          </a:bodyPr>
          <a:lstStyle>
            <a:lvl1pPr marL="0" indent="0">
              <a:spcBef>
                <a:spcPts val="0"/>
              </a:spcBef>
              <a:spcAft>
                <a:spcPts val="500"/>
              </a:spcAft>
              <a:buNone/>
              <a:defRPr sz="3000" b="1">
                <a:solidFill>
                  <a:schemeClr val="tx1"/>
                </a:solidFill>
              </a:defRPr>
            </a:lvl1pPr>
            <a:lvl2pPr marL="0" indent="0">
              <a:lnSpc>
                <a:spcPct val="100000"/>
              </a:lnSpc>
              <a:spcBef>
                <a:spcPts val="0"/>
              </a:spcBef>
              <a:spcAft>
                <a:spcPts val="0"/>
              </a:spcAft>
              <a:buNone/>
              <a:defRPr sz="14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7" name="TextBox 16">
            <a:extLst>
              <a:ext uri="{FF2B5EF4-FFF2-40B4-BE49-F238E27FC236}">
                <a16:creationId xmlns:a16="http://schemas.microsoft.com/office/drawing/2014/main" id="{FA050A35-CBB4-B3E1-AADF-5D66BDF2DCFC}"/>
              </a:ext>
            </a:extLst>
          </p:cNvPr>
          <p:cNvSpPr txBox="1"/>
          <p:nvPr userDrawn="1"/>
        </p:nvSpPr>
        <p:spPr>
          <a:xfrm>
            <a:off x="1" y="7453429"/>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43" name="Straight Connector 42">
            <a:extLst>
              <a:ext uri="{FF2B5EF4-FFF2-40B4-BE49-F238E27FC236}">
                <a16:creationId xmlns:a16="http://schemas.microsoft.com/office/drawing/2014/main" id="{A63AB0E2-5B90-36AF-04B7-FE2C7773A00D}"/>
              </a:ext>
            </a:extLst>
          </p:cNvPr>
          <p:cNvCxnSpPr/>
          <p:nvPr userDrawn="1"/>
        </p:nvCxnSpPr>
        <p:spPr>
          <a:xfrm>
            <a:off x="914400" y="290222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125548-40EC-305E-8DA6-F4ED55968263}"/>
              </a:ext>
            </a:extLst>
          </p:cNvPr>
          <p:cNvCxnSpPr/>
          <p:nvPr userDrawn="1"/>
        </p:nvCxnSpPr>
        <p:spPr>
          <a:xfrm>
            <a:off x="914400" y="4651513"/>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6093A2F2-A753-AA4B-4186-EA612DC46C28}"/>
              </a:ext>
            </a:extLst>
          </p:cNvPr>
          <p:cNvSpPr>
            <a:spLocks noGrp="1"/>
          </p:cNvSpPr>
          <p:nvPr>
            <p:ph type="pic" sz="quarter" idx="19"/>
          </p:nvPr>
        </p:nvSpPr>
        <p:spPr>
          <a:xfrm>
            <a:off x="5835650" y="0"/>
            <a:ext cx="6356350" cy="6858000"/>
          </a:xfrm>
        </p:spPr>
        <p:txBody>
          <a:bodyPr/>
          <a:lstStyle/>
          <a:p>
            <a:endParaRPr lang="en-IE"/>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224657" y="5922962"/>
            <a:ext cx="2335868" cy="288925"/>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515622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1_Custom Layout">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59D139-0E7E-7FBB-3B20-8616F3B8F711}"/>
              </a:ext>
            </a:extLst>
          </p:cNvPr>
          <p:cNvSpPr/>
          <p:nvPr userDrawn="1"/>
        </p:nvSpPr>
        <p:spPr>
          <a:xfrm>
            <a:off x="0" y="421640"/>
            <a:ext cx="11521440" cy="5709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a:extLst>
              <a:ext uri="{FF2B5EF4-FFF2-40B4-BE49-F238E27FC236}">
                <a16:creationId xmlns:a16="http://schemas.microsoft.com/office/drawing/2014/main" id="{E2CA4417-1B94-5B8B-20E1-2D49AABD1D1E}"/>
              </a:ext>
            </a:extLst>
          </p:cNvPr>
          <p:cNvSpPr>
            <a:spLocks noGrp="1"/>
          </p:cNvSpPr>
          <p:nvPr>
            <p:ph type="pic" sz="quarter" idx="15"/>
          </p:nvPr>
        </p:nvSpPr>
        <p:spPr>
          <a:xfrm>
            <a:off x="0" y="421640"/>
            <a:ext cx="6688236" cy="5709920"/>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26064" y="790574"/>
            <a:ext cx="4102066" cy="1025623"/>
          </a:xfrm>
        </p:spPr>
        <p:txBody>
          <a:bodyPr/>
          <a:lstStyle>
            <a:lvl1pPr>
              <a:defRPr>
                <a:solidFill>
                  <a:schemeClr val="tx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127240" y="2646680"/>
            <a:ext cx="4100951" cy="3420745"/>
          </a:xfrm>
        </p:spPr>
        <p:txBody>
          <a:bodyPr>
            <a:noAutofit/>
          </a:bodyPr>
          <a:lstStyle>
            <a:lvl1pPr marL="0" indent="0">
              <a:lnSpc>
                <a:spcPct val="95000"/>
              </a:lnSpc>
              <a:buNone/>
              <a:defRPr sz="2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4277360" y="5039360"/>
            <a:ext cx="2225040" cy="909320"/>
          </a:xfrm>
          <a:solidFill>
            <a:schemeClr val="accent5"/>
          </a:solidFill>
        </p:spPr>
        <p:txBody>
          <a:bodyPr lIns="144000" rIns="108000" anchor="ctr" anchorCtr="0">
            <a:noAutofit/>
          </a:bodyPr>
          <a:lstStyle>
            <a:lvl1pPr marL="0" indent="0">
              <a:lnSpc>
                <a:spcPct val="100000"/>
              </a:lnSpc>
              <a:buFont typeface="Arial" panose="020B0604020202020204" pitchFamily="34" charset="0"/>
              <a:buNone/>
              <a:defRPr sz="11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3" name="Footer Placeholder 4">
            <a:extLst>
              <a:ext uri="{FF2B5EF4-FFF2-40B4-BE49-F238E27FC236}">
                <a16:creationId xmlns:a16="http://schemas.microsoft.com/office/drawing/2014/main" id="{C75D45DD-F842-F3FB-165D-C7430312E5C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www.concern.net</a:t>
            </a:r>
          </a:p>
        </p:txBody>
      </p:sp>
      <p:sp>
        <p:nvSpPr>
          <p:cNvPr id="6" name="TextBox 5">
            <a:extLst>
              <a:ext uri="{FF2B5EF4-FFF2-40B4-BE49-F238E27FC236}">
                <a16:creationId xmlns:a16="http://schemas.microsoft.com/office/drawing/2014/main" id="{A6B2D67B-3BB4-494B-C32E-9FEFC2723DE0}"/>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692768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1B3669B-CA4A-678A-2708-703D06E458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4CC23EA-AA7D-AF3B-8642-D4D96EF8FD7E}"/>
              </a:ext>
            </a:extLst>
          </p:cNvPr>
          <p:cNvSpPr/>
          <p:nvPr userDrawn="1"/>
        </p:nvSpPr>
        <p:spPr>
          <a:xfrm>
            <a:off x="725078" y="723900"/>
            <a:ext cx="10753200" cy="524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33539E17-EFCD-696A-6C49-552C7C9E6FE5}"/>
              </a:ext>
            </a:extLst>
          </p:cNvPr>
          <p:cNvSpPr>
            <a:spLocks noGrp="1"/>
          </p:cNvSpPr>
          <p:nvPr userDrawn="1">
            <p:ph type="body" idx="1"/>
          </p:nvPr>
        </p:nvSpPr>
        <p:spPr>
          <a:xfrm>
            <a:off x="1151798" y="1793875"/>
            <a:ext cx="9948751" cy="711200"/>
          </a:xfrm>
        </p:spPr>
        <p:txBody>
          <a:bodyPr anchor="t" anchorCtr="0"/>
          <a:lstStyle>
            <a:lvl1pPr marL="0" indent="0">
              <a:buNone/>
              <a:defRPr sz="29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9A56B3-4DE4-7482-7785-35EB06FD89B0}"/>
              </a:ext>
            </a:extLst>
          </p:cNvPr>
          <p:cNvSpPr>
            <a:spLocks noGrp="1"/>
          </p:cNvSpPr>
          <p:nvPr userDrawn="1">
            <p:ph sz="half" idx="2"/>
          </p:nvPr>
        </p:nvSpPr>
        <p:spPr>
          <a:xfrm>
            <a:off x="1151799" y="2948940"/>
            <a:ext cx="4320000" cy="2661285"/>
          </a:xfrm>
        </p:spPr>
        <p:txBody>
          <a:bodyPr/>
          <a:lstStyle>
            <a:lvl1pPr>
              <a:defRPr sz="21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5">
            <a:extLst>
              <a:ext uri="{FF2B5EF4-FFF2-40B4-BE49-F238E27FC236}">
                <a16:creationId xmlns:a16="http://schemas.microsoft.com/office/drawing/2014/main" id="{3B191618-413C-8968-9A7A-219C9072D1E9}"/>
              </a:ext>
            </a:extLst>
          </p:cNvPr>
          <p:cNvSpPr>
            <a:spLocks noGrp="1"/>
          </p:cNvSpPr>
          <p:nvPr userDrawn="1">
            <p:ph sz="quarter" idx="4"/>
          </p:nvPr>
        </p:nvSpPr>
        <p:spPr>
          <a:xfrm>
            <a:off x="6560820" y="2948940"/>
            <a:ext cx="4320000" cy="2661285"/>
          </a:xfrm>
        </p:spPr>
        <p:txBody>
          <a:bodyPr/>
          <a:lstStyle>
            <a:lvl1pPr>
              <a:defRPr sz="21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1CC271E-93AE-541A-BCFD-672389647B3C}"/>
              </a:ext>
            </a:extLst>
          </p:cNvPr>
          <p:cNvSpPr>
            <a:spLocks noGrp="1"/>
          </p:cNvSpPr>
          <p:nvPr userDrawn="1">
            <p:ph type="dt" sz="half" idx="10"/>
          </p:nvPr>
        </p:nvSpPr>
        <p:spPr/>
        <p:txBody>
          <a:bodyPr/>
          <a:lstStyle>
            <a:lvl1pPr>
              <a:defRPr>
                <a:solidFill>
                  <a:schemeClr val="tx2"/>
                </a:solidFill>
              </a:defRPr>
            </a:lvl1pPr>
          </a:lstStyle>
          <a:p>
            <a:fld id="{CE84C3B4-A78C-434B-BF7E-7084E654B4A0}" type="datetime1">
              <a:rPr lang="en-GB" smtClean="0"/>
              <a:pPr/>
              <a:t>29/09/2025</a:t>
            </a:fld>
            <a:endParaRPr lang="en-GB"/>
          </a:p>
        </p:txBody>
      </p:sp>
      <p:sp>
        <p:nvSpPr>
          <p:cNvPr id="8" name="Footer Placeholder 7">
            <a:extLst>
              <a:ext uri="{FF2B5EF4-FFF2-40B4-BE49-F238E27FC236}">
                <a16:creationId xmlns:a16="http://schemas.microsoft.com/office/drawing/2014/main" id="{BF063A08-C332-2A6C-0815-B7760033CEFC}"/>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9" name="Slide Number Placeholder 8">
            <a:extLst>
              <a:ext uri="{FF2B5EF4-FFF2-40B4-BE49-F238E27FC236}">
                <a16:creationId xmlns:a16="http://schemas.microsoft.com/office/drawing/2014/main" id="{59B956E8-0F80-34D8-86D4-6A36C5CAC159}"/>
              </a:ext>
            </a:extLst>
          </p:cNvPr>
          <p:cNvSpPr>
            <a:spLocks noGrp="1"/>
          </p:cNvSpPr>
          <p:nvPr userDrawn="1">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10" name="Title 9">
            <a:extLst>
              <a:ext uri="{FF2B5EF4-FFF2-40B4-BE49-F238E27FC236}">
                <a16:creationId xmlns:a16="http://schemas.microsoft.com/office/drawing/2014/main" id="{FD4B2C92-7472-63EA-4FD3-A05A44A65A33}"/>
              </a:ext>
            </a:extLst>
          </p:cNvPr>
          <p:cNvSpPr>
            <a:spLocks noGrp="1"/>
          </p:cNvSpPr>
          <p:nvPr userDrawn="1">
            <p:ph type="title"/>
          </p:nvPr>
        </p:nvSpPr>
        <p:spPr>
          <a:xfrm>
            <a:off x="1151798" y="1177925"/>
            <a:ext cx="9948752" cy="647798"/>
          </a:xfrm>
        </p:spPr>
        <p:txBody>
          <a:bodyPr/>
          <a:lstStyle>
            <a:lvl1pPr>
              <a:defRPr>
                <a:solidFill>
                  <a:schemeClr val="tx1"/>
                </a:solidFill>
              </a:defRPr>
            </a:lvl1pPr>
          </a:lstStyle>
          <a:p>
            <a:r>
              <a:rPr lang="en-GB"/>
              <a:t>Click to edit Master title style</a:t>
            </a:r>
          </a:p>
        </p:txBody>
      </p:sp>
      <p:sp>
        <p:nvSpPr>
          <p:cNvPr id="21" name="Footer Placeholder 4">
            <a:extLst>
              <a:ext uri="{FF2B5EF4-FFF2-40B4-BE49-F238E27FC236}">
                <a16:creationId xmlns:a16="http://schemas.microsoft.com/office/drawing/2014/main" id="{E00740D5-267A-D0E7-BFD1-798916E6BD5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Tree>
    <p:extLst>
      <p:ext uri="{BB962C8B-B14F-4D97-AF65-F5344CB8AC3E}">
        <p14:creationId xmlns:p14="http://schemas.microsoft.com/office/powerpoint/2010/main" val="2017777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2_Custom Layout">
    <p:bg>
      <p:bgPr>
        <a:solidFill>
          <a:schemeClr val="accent4"/>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EB943D7-CEAA-3355-B764-0ADCF4215AB2}"/>
              </a:ext>
            </a:extLst>
          </p:cNvPr>
          <p:cNvSpPr/>
          <p:nvPr userDrawn="1"/>
        </p:nvSpPr>
        <p:spPr>
          <a:xfrm>
            <a:off x="715963" y="1263650"/>
            <a:ext cx="4361272" cy="4426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9B0911D5-B3AA-EDA3-CF92-9F4BEC53D529}"/>
              </a:ext>
            </a:extLst>
          </p:cNvPr>
          <p:cNvGrpSpPr/>
          <p:nvPr userDrawn="1"/>
        </p:nvGrpSpPr>
        <p:grpSpPr>
          <a:xfrm>
            <a:off x="10007191" y="6477872"/>
            <a:ext cx="1463505" cy="126841"/>
            <a:chOff x="10007191" y="6477872"/>
            <a:chExt cx="1463505" cy="126841"/>
          </a:xfrm>
          <a:solidFill>
            <a:srgbClr val="FFFFFF"/>
          </a:solidFill>
        </p:grpSpPr>
        <p:sp>
          <p:nvSpPr>
            <p:cNvPr id="9" name="Freeform: Shape 8">
              <a:extLst>
                <a:ext uri="{FF2B5EF4-FFF2-40B4-BE49-F238E27FC236}">
                  <a16:creationId xmlns:a16="http://schemas.microsoft.com/office/drawing/2014/main" id="{9C752033-60E9-498F-192B-2FACF17E9E36}"/>
                </a:ext>
              </a:extLst>
            </p:cNvPr>
            <p:cNvSpPr/>
            <p:nvPr/>
          </p:nvSpPr>
          <p:spPr>
            <a:xfrm>
              <a:off x="10007191"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6DEC997-E12B-5D5A-1B8F-8C3D90D9D0FC}"/>
                </a:ext>
              </a:extLst>
            </p:cNvPr>
            <p:cNvSpPr/>
            <p:nvPr/>
          </p:nvSpPr>
          <p:spPr>
            <a:xfrm>
              <a:off x="10145598"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0146D6-5973-DF99-C41B-A28794572FBB}"/>
                </a:ext>
              </a:extLst>
            </p:cNvPr>
            <p:cNvSpPr/>
            <p:nvPr/>
          </p:nvSpPr>
          <p:spPr>
            <a:xfrm>
              <a:off x="10284005" y="6510281"/>
              <a:ext cx="137517" cy="92271"/>
            </a:xfrm>
            <a:custGeom>
              <a:avLst/>
              <a:gdLst>
                <a:gd name="connsiteX0" fmla="*/ 29232 w 137517"/>
                <a:gd name="connsiteY0" fmla="*/ 92272 h 92271"/>
                <a:gd name="connsiteX1" fmla="*/ 0 w 137517"/>
                <a:gd name="connsiteY1" fmla="*/ 0 h 92271"/>
                <a:gd name="connsiteX2" fmla="*/ 23767 w 137517"/>
                <a:gd name="connsiteY2" fmla="*/ 0 h 92271"/>
                <a:gd name="connsiteX3" fmla="*/ 41052 w 137517"/>
                <a:gd name="connsiteY3" fmla="*/ 60498 h 92271"/>
                <a:gd name="connsiteX4" fmla="*/ 56939 w 137517"/>
                <a:gd name="connsiteY4" fmla="*/ 0 h 92271"/>
                <a:gd name="connsiteX5" fmla="*/ 80452 w 137517"/>
                <a:gd name="connsiteY5" fmla="*/ 0 h 92271"/>
                <a:gd name="connsiteX6" fmla="*/ 95830 w 137517"/>
                <a:gd name="connsiteY6" fmla="*/ 60498 h 92271"/>
                <a:gd name="connsiteX7" fmla="*/ 113496 w 137517"/>
                <a:gd name="connsiteY7" fmla="*/ 0 h 92271"/>
                <a:gd name="connsiteX8" fmla="*/ 137517 w 137517"/>
                <a:gd name="connsiteY8" fmla="*/ 0 h 92271"/>
                <a:gd name="connsiteX9" fmla="*/ 107904 w 137517"/>
                <a:gd name="connsiteY9" fmla="*/ 92272 h 92271"/>
                <a:gd name="connsiteX10" fmla="*/ 84392 w 137517"/>
                <a:gd name="connsiteY10" fmla="*/ 92272 h 92271"/>
                <a:gd name="connsiteX11" fmla="*/ 68505 w 137517"/>
                <a:gd name="connsiteY11" fmla="*/ 32918 h 92271"/>
                <a:gd name="connsiteX12" fmla="*/ 52872 w 137517"/>
                <a:gd name="connsiteY12" fmla="*/ 92272 h 92271"/>
                <a:gd name="connsiteX13" fmla="*/ 29105 w 137517"/>
                <a:gd name="connsiteY13" fmla="*/ 92272 h 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517" h="92271">
                  <a:moveTo>
                    <a:pt x="29232" y="92272"/>
                  </a:moveTo>
                  <a:lnTo>
                    <a:pt x="0" y="0"/>
                  </a:lnTo>
                  <a:lnTo>
                    <a:pt x="23767" y="0"/>
                  </a:lnTo>
                  <a:lnTo>
                    <a:pt x="41052" y="60498"/>
                  </a:lnTo>
                  <a:lnTo>
                    <a:pt x="56939" y="0"/>
                  </a:lnTo>
                  <a:lnTo>
                    <a:pt x="80452" y="0"/>
                  </a:lnTo>
                  <a:lnTo>
                    <a:pt x="95830" y="60498"/>
                  </a:lnTo>
                  <a:lnTo>
                    <a:pt x="113496" y="0"/>
                  </a:lnTo>
                  <a:lnTo>
                    <a:pt x="137517" y="0"/>
                  </a:lnTo>
                  <a:lnTo>
                    <a:pt x="107904" y="92272"/>
                  </a:lnTo>
                  <a:lnTo>
                    <a:pt x="84392" y="92272"/>
                  </a:lnTo>
                  <a:lnTo>
                    <a:pt x="68505" y="32918"/>
                  </a:lnTo>
                  <a:lnTo>
                    <a:pt x="52872" y="92272"/>
                  </a:lnTo>
                  <a:lnTo>
                    <a:pt x="29105" y="92272"/>
                  </a:lnTo>
                  <a:close/>
                </a:path>
              </a:pathLst>
            </a:custGeom>
            <a:grpFill/>
            <a:ln w="1270" cap="flat">
              <a:solidFill>
                <a:schemeClr val="bg1"/>
              </a:solid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5D3CC4B-36AD-7CE5-F7E0-931C1FBAB178}"/>
                </a:ext>
              </a:extLst>
            </p:cNvPr>
            <p:cNvSpPr/>
            <p:nvPr/>
          </p:nvSpPr>
          <p:spPr>
            <a:xfrm>
              <a:off x="1042775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E1E7E6C-D3B7-E386-880F-A343576FAFED}"/>
                </a:ext>
              </a:extLst>
            </p:cNvPr>
            <p:cNvSpPr/>
            <p:nvPr/>
          </p:nvSpPr>
          <p:spPr>
            <a:xfrm>
              <a:off x="10471852"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C24B97B-F3B7-01DD-AB53-EAA94EF81BAD}"/>
                </a:ext>
              </a:extLst>
            </p:cNvPr>
            <p:cNvSpPr/>
            <p:nvPr/>
          </p:nvSpPr>
          <p:spPr>
            <a:xfrm>
              <a:off x="10570606" y="6508248"/>
              <a:ext cx="95194" cy="96338"/>
            </a:xfrm>
            <a:custGeom>
              <a:avLst/>
              <a:gdLst>
                <a:gd name="connsiteX0" fmla="*/ 0 w 95194"/>
                <a:gd name="connsiteY0" fmla="*/ 46898 h 96338"/>
                <a:gd name="connsiteX1" fmla="*/ 5973 w 95194"/>
                <a:gd name="connsiteY1" fmla="*/ 23386 h 96338"/>
                <a:gd name="connsiteX2" fmla="*/ 23004 w 95194"/>
                <a:gd name="connsiteY2" fmla="*/ 5974 h 96338"/>
                <a:gd name="connsiteX3" fmla="*/ 47534 w 95194"/>
                <a:gd name="connsiteY3" fmla="*/ 0 h 96338"/>
                <a:gd name="connsiteX4" fmla="*/ 81850 w 95194"/>
                <a:gd name="connsiteY4" fmla="*/ 13599 h 96338"/>
                <a:gd name="connsiteX5" fmla="*/ 95195 w 95194"/>
                <a:gd name="connsiteY5" fmla="*/ 47915 h 96338"/>
                <a:gd name="connsiteX6" fmla="*/ 81722 w 95194"/>
                <a:gd name="connsiteY6" fmla="*/ 82612 h 96338"/>
                <a:gd name="connsiteX7" fmla="*/ 47661 w 95194"/>
                <a:gd name="connsiteY7" fmla="*/ 96339 h 96338"/>
                <a:gd name="connsiteX8" fmla="*/ 23513 w 95194"/>
                <a:gd name="connsiteY8" fmla="*/ 90619 h 96338"/>
                <a:gd name="connsiteX9" fmla="*/ 5973 w 95194"/>
                <a:gd name="connsiteY9" fmla="*/ 73843 h 96338"/>
                <a:gd name="connsiteX10" fmla="*/ 0 w 95194"/>
                <a:gd name="connsiteY10" fmla="*/ 46898 h 96338"/>
                <a:gd name="connsiteX11" fmla="*/ 25038 w 95194"/>
                <a:gd name="connsiteY11" fmla="*/ 48169 h 96338"/>
                <a:gd name="connsiteX12" fmla="*/ 31520 w 95194"/>
                <a:gd name="connsiteY12" fmla="*/ 69140 h 96338"/>
                <a:gd name="connsiteX13" fmla="*/ 47534 w 95194"/>
                <a:gd name="connsiteY13" fmla="*/ 76385 h 96338"/>
                <a:gd name="connsiteX14" fmla="*/ 63548 w 95194"/>
                <a:gd name="connsiteY14" fmla="*/ 69140 h 96338"/>
                <a:gd name="connsiteX15" fmla="*/ 70030 w 95194"/>
                <a:gd name="connsiteY15" fmla="*/ 47915 h 96338"/>
                <a:gd name="connsiteX16" fmla="*/ 63548 w 95194"/>
                <a:gd name="connsiteY16" fmla="*/ 27071 h 96338"/>
                <a:gd name="connsiteX17" fmla="*/ 47534 w 95194"/>
                <a:gd name="connsiteY17" fmla="*/ 19827 h 96338"/>
                <a:gd name="connsiteX18" fmla="*/ 31520 w 95194"/>
                <a:gd name="connsiteY18" fmla="*/ 27071 h 96338"/>
                <a:gd name="connsiteX19" fmla="*/ 25038 w 95194"/>
                <a:gd name="connsiteY19" fmla="*/ 48042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94" h="96338">
                  <a:moveTo>
                    <a:pt x="0" y="46898"/>
                  </a:moveTo>
                  <a:cubicBezTo>
                    <a:pt x="0" y="38764"/>
                    <a:pt x="2034" y="30884"/>
                    <a:pt x="5973" y="23386"/>
                  </a:cubicBezTo>
                  <a:cubicBezTo>
                    <a:pt x="9913" y="15887"/>
                    <a:pt x="15633" y="10041"/>
                    <a:pt x="23004" y="5974"/>
                  </a:cubicBezTo>
                  <a:cubicBezTo>
                    <a:pt x="30376" y="2034"/>
                    <a:pt x="38510" y="0"/>
                    <a:pt x="47534" y="0"/>
                  </a:cubicBezTo>
                  <a:cubicBezTo>
                    <a:pt x="61514" y="0"/>
                    <a:pt x="72953" y="4575"/>
                    <a:pt x="81850" y="13599"/>
                  </a:cubicBezTo>
                  <a:cubicBezTo>
                    <a:pt x="90746" y="22623"/>
                    <a:pt x="95195" y="34062"/>
                    <a:pt x="95195" y="47915"/>
                  </a:cubicBezTo>
                  <a:cubicBezTo>
                    <a:pt x="95195" y="61769"/>
                    <a:pt x="90746" y="73461"/>
                    <a:pt x="81722" y="82612"/>
                  </a:cubicBezTo>
                  <a:cubicBezTo>
                    <a:pt x="72699" y="91763"/>
                    <a:pt x="61387" y="96339"/>
                    <a:pt x="47661" y="96339"/>
                  </a:cubicBezTo>
                  <a:cubicBezTo>
                    <a:pt x="39145" y="96339"/>
                    <a:pt x="31138" y="94432"/>
                    <a:pt x="23513" y="90619"/>
                  </a:cubicBezTo>
                  <a:cubicBezTo>
                    <a:pt x="15887" y="86807"/>
                    <a:pt x="10041" y="81214"/>
                    <a:pt x="5973" y="73843"/>
                  </a:cubicBezTo>
                  <a:cubicBezTo>
                    <a:pt x="2034" y="66471"/>
                    <a:pt x="0" y="57447"/>
                    <a:pt x="0" y="46898"/>
                  </a:cubicBezTo>
                  <a:close/>
                  <a:moveTo>
                    <a:pt x="25038" y="48169"/>
                  </a:moveTo>
                  <a:cubicBezTo>
                    <a:pt x="25038" y="57320"/>
                    <a:pt x="27198" y="64311"/>
                    <a:pt x="31520" y="69140"/>
                  </a:cubicBezTo>
                  <a:cubicBezTo>
                    <a:pt x="35841" y="73970"/>
                    <a:pt x="41179" y="76385"/>
                    <a:pt x="47534" y="76385"/>
                  </a:cubicBezTo>
                  <a:cubicBezTo>
                    <a:pt x="53889" y="76385"/>
                    <a:pt x="59227" y="73970"/>
                    <a:pt x="63548" y="69140"/>
                  </a:cubicBezTo>
                  <a:cubicBezTo>
                    <a:pt x="67869" y="64311"/>
                    <a:pt x="70030" y="57193"/>
                    <a:pt x="70030" y="47915"/>
                  </a:cubicBezTo>
                  <a:cubicBezTo>
                    <a:pt x="70030" y="38637"/>
                    <a:pt x="67869" y="31901"/>
                    <a:pt x="63548" y="27071"/>
                  </a:cubicBezTo>
                  <a:cubicBezTo>
                    <a:pt x="59227" y="22242"/>
                    <a:pt x="53889" y="19827"/>
                    <a:pt x="47534" y="19827"/>
                  </a:cubicBezTo>
                  <a:cubicBezTo>
                    <a:pt x="41179" y="19827"/>
                    <a:pt x="35841" y="22242"/>
                    <a:pt x="31520" y="27071"/>
                  </a:cubicBezTo>
                  <a:cubicBezTo>
                    <a:pt x="27198" y="31901"/>
                    <a:pt x="25038" y="38891"/>
                    <a:pt x="25038" y="48042"/>
                  </a:cubicBezTo>
                  <a:close/>
                </a:path>
              </a:pathLst>
            </a:custGeom>
            <a:grpFill/>
            <a:ln w="1270" cap="flat">
              <a:solidFill>
                <a:schemeClr val="bg1"/>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6704F0-7DF0-28A0-C49F-C630727FA324}"/>
                </a:ext>
              </a:extLst>
            </p:cNvPr>
            <p:cNvSpPr/>
            <p:nvPr/>
          </p:nvSpPr>
          <p:spPr>
            <a:xfrm>
              <a:off x="10684737"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29BE753-5DF2-6F43-03FA-E3A203F9BFF3}"/>
                </a:ext>
              </a:extLst>
            </p:cNvPr>
            <p:cNvSpPr/>
            <p:nvPr/>
          </p:nvSpPr>
          <p:spPr>
            <a:xfrm>
              <a:off x="10788193" y="6508248"/>
              <a:ext cx="87187" cy="96338"/>
            </a:xfrm>
            <a:custGeom>
              <a:avLst/>
              <a:gdLst>
                <a:gd name="connsiteX0" fmla="*/ 85790 w 87187"/>
                <a:gd name="connsiteY0" fmla="*/ 29359 h 96338"/>
                <a:gd name="connsiteX1" fmla="*/ 61768 w 87187"/>
                <a:gd name="connsiteY1" fmla="*/ 33680 h 96338"/>
                <a:gd name="connsiteX2" fmla="*/ 56303 w 87187"/>
                <a:gd name="connsiteY2" fmla="*/ 22877 h 96338"/>
                <a:gd name="connsiteX3" fmla="*/ 45119 w 87187"/>
                <a:gd name="connsiteY3" fmla="*/ 19191 h 96338"/>
                <a:gd name="connsiteX4" fmla="*/ 30630 w 87187"/>
                <a:gd name="connsiteY4" fmla="*/ 25546 h 96338"/>
                <a:gd name="connsiteX5" fmla="*/ 25165 w 87187"/>
                <a:gd name="connsiteY5" fmla="*/ 46644 h 96338"/>
                <a:gd name="connsiteX6" fmla="*/ 30630 w 87187"/>
                <a:gd name="connsiteY6" fmla="*/ 69776 h 96338"/>
                <a:gd name="connsiteX7" fmla="*/ 45500 w 87187"/>
                <a:gd name="connsiteY7" fmla="*/ 76512 h 96338"/>
                <a:gd name="connsiteX8" fmla="*/ 56939 w 87187"/>
                <a:gd name="connsiteY8" fmla="*/ 72572 h 96338"/>
                <a:gd name="connsiteX9" fmla="*/ 63167 w 87187"/>
                <a:gd name="connsiteY9" fmla="*/ 58973 h 96338"/>
                <a:gd name="connsiteX10" fmla="*/ 87188 w 87187"/>
                <a:gd name="connsiteY10" fmla="*/ 63040 h 96338"/>
                <a:gd name="connsiteX11" fmla="*/ 72826 w 87187"/>
                <a:gd name="connsiteY11" fmla="*/ 87950 h 96338"/>
                <a:gd name="connsiteX12" fmla="*/ 44356 w 87187"/>
                <a:gd name="connsiteY12" fmla="*/ 96339 h 96338"/>
                <a:gd name="connsiteX13" fmla="*/ 12074 w 87187"/>
                <a:gd name="connsiteY13" fmla="*/ 83629 h 96338"/>
                <a:gd name="connsiteX14" fmla="*/ 0 w 87187"/>
                <a:gd name="connsiteY14" fmla="*/ 48296 h 96338"/>
                <a:gd name="connsiteX15" fmla="*/ 12074 w 87187"/>
                <a:gd name="connsiteY15" fmla="*/ 12710 h 96338"/>
                <a:gd name="connsiteX16" fmla="*/ 44738 w 87187"/>
                <a:gd name="connsiteY16" fmla="*/ 0 h 96338"/>
                <a:gd name="connsiteX17" fmla="*/ 71555 w 87187"/>
                <a:gd name="connsiteY17" fmla="*/ 7244 h 96338"/>
                <a:gd name="connsiteX18" fmla="*/ 85790 w 87187"/>
                <a:gd name="connsiteY18" fmla="*/ 29359 h 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87" h="96338">
                  <a:moveTo>
                    <a:pt x="85790" y="29359"/>
                  </a:moveTo>
                  <a:lnTo>
                    <a:pt x="61768" y="33680"/>
                  </a:lnTo>
                  <a:cubicBezTo>
                    <a:pt x="61006" y="28851"/>
                    <a:pt x="59099" y="25292"/>
                    <a:pt x="56303" y="22877"/>
                  </a:cubicBezTo>
                  <a:cubicBezTo>
                    <a:pt x="53380" y="20462"/>
                    <a:pt x="49694" y="19191"/>
                    <a:pt x="45119" y="19191"/>
                  </a:cubicBezTo>
                  <a:cubicBezTo>
                    <a:pt x="39018" y="19191"/>
                    <a:pt x="34189" y="21352"/>
                    <a:pt x="30630" y="25546"/>
                  </a:cubicBezTo>
                  <a:cubicBezTo>
                    <a:pt x="26944" y="29740"/>
                    <a:pt x="25165" y="36731"/>
                    <a:pt x="25165" y="46644"/>
                  </a:cubicBezTo>
                  <a:cubicBezTo>
                    <a:pt x="25165" y="57574"/>
                    <a:pt x="26944" y="65327"/>
                    <a:pt x="30630" y="69776"/>
                  </a:cubicBezTo>
                  <a:cubicBezTo>
                    <a:pt x="34316" y="74351"/>
                    <a:pt x="39273" y="76512"/>
                    <a:pt x="45500" y="76512"/>
                  </a:cubicBezTo>
                  <a:cubicBezTo>
                    <a:pt x="50076" y="76512"/>
                    <a:pt x="53889" y="75241"/>
                    <a:pt x="56939" y="72572"/>
                  </a:cubicBezTo>
                  <a:cubicBezTo>
                    <a:pt x="59862" y="69903"/>
                    <a:pt x="62023" y="65454"/>
                    <a:pt x="63167" y="58973"/>
                  </a:cubicBezTo>
                  <a:lnTo>
                    <a:pt x="87188" y="63040"/>
                  </a:lnTo>
                  <a:cubicBezTo>
                    <a:pt x="84646" y="74097"/>
                    <a:pt x="79943" y="82358"/>
                    <a:pt x="72826" y="87950"/>
                  </a:cubicBezTo>
                  <a:cubicBezTo>
                    <a:pt x="65708" y="93543"/>
                    <a:pt x="56303" y="96339"/>
                    <a:pt x="44356" y="96339"/>
                  </a:cubicBezTo>
                  <a:cubicBezTo>
                    <a:pt x="30884" y="96339"/>
                    <a:pt x="20081" y="92145"/>
                    <a:pt x="12074" y="83629"/>
                  </a:cubicBezTo>
                  <a:cubicBezTo>
                    <a:pt x="4067" y="75114"/>
                    <a:pt x="0" y="63294"/>
                    <a:pt x="0" y="48296"/>
                  </a:cubicBezTo>
                  <a:cubicBezTo>
                    <a:pt x="0" y="33299"/>
                    <a:pt x="4067" y="21225"/>
                    <a:pt x="12074" y="12710"/>
                  </a:cubicBezTo>
                  <a:cubicBezTo>
                    <a:pt x="20081" y="4194"/>
                    <a:pt x="31011" y="0"/>
                    <a:pt x="44738" y="0"/>
                  </a:cubicBezTo>
                  <a:cubicBezTo>
                    <a:pt x="55922" y="0"/>
                    <a:pt x="64946" y="2415"/>
                    <a:pt x="71555" y="7244"/>
                  </a:cubicBezTo>
                  <a:cubicBezTo>
                    <a:pt x="78164" y="12074"/>
                    <a:pt x="82993" y="19446"/>
                    <a:pt x="85790" y="29359"/>
                  </a:cubicBezTo>
                  <a:close/>
                </a:path>
              </a:pathLst>
            </a:custGeom>
            <a:grpFill/>
            <a:ln w="1270" cap="flat">
              <a:solidFill>
                <a:schemeClr val="bg1"/>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03EF24A-3BEC-ED33-D0D1-4DF95941753D}"/>
                </a:ext>
              </a:extLst>
            </p:cNvPr>
            <p:cNvSpPr/>
            <p:nvPr/>
          </p:nvSpPr>
          <p:spPr>
            <a:xfrm>
              <a:off x="10885294"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9"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CC8493D-6AEB-F597-8A32-03F93C53DDB8}"/>
                </a:ext>
              </a:extLst>
            </p:cNvPr>
            <p:cNvSpPr/>
            <p:nvPr/>
          </p:nvSpPr>
          <p:spPr>
            <a:xfrm>
              <a:off x="10990530" y="6508248"/>
              <a:ext cx="59607" cy="94305"/>
            </a:xfrm>
            <a:custGeom>
              <a:avLst/>
              <a:gdLst>
                <a:gd name="connsiteX0" fmla="*/ 24402 w 59607"/>
                <a:gd name="connsiteY0" fmla="*/ 94305 h 94305"/>
                <a:gd name="connsiteX1" fmla="*/ 0 w 59607"/>
                <a:gd name="connsiteY1" fmla="*/ 94305 h 94305"/>
                <a:gd name="connsiteX2" fmla="*/ 0 w 59607"/>
                <a:gd name="connsiteY2" fmla="*/ 2034 h 94305"/>
                <a:gd name="connsiteX3" fmla="*/ 22623 w 59607"/>
                <a:gd name="connsiteY3" fmla="*/ 2034 h 94305"/>
                <a:gd name="connsiteX4" fmla="*/ 22623 w 59607"/>
                <a:gd name="connsiteY4" fmla="*/ 15124 h 94305"/>
                <a:gd name="connsiteX5" fmla="*/ 33045 w 59607"/>
                <a:gd name="connsiteY5" fmla="*/ 2923 h 94305"/>
                <a:gd name="connsiteX6" fmla="*/ 43594 w 59607"/>
                <a:gd name="connsiteY6" fmla="*/ 0 h 94305"/>
                <a:gd name="connsiteX7" fmla="*/ 59608 w 59607"/>
                <a:gd name="connsiteY7" fmla="*/ 4575 h 94305"/>
                <a:gd name="connsiteX8" fmla="*/ 52109 w 59607"/>
                <a:gd name="connsiteY8" fmla="*/ 25800 h 94305"/>
                <a:gd name="connsiteX9" fmla="*/ 40671 w 59607"/>
                <a:gd name="connsiteY9" fmla="*/ 21861 h 94305"/>
                <a:gd name="connsiteX10" fmla="*/ 32028 w 59607"/>
                <a:gd name="connsiteY10" fmla="*/ 24657 h 94305"/>
                <a:gd name="connsiteX11" fmla="*/ 26436 w 59607"/>
                <a:gd name="connsiteY11" fmla="*/ 34824 h 94305"/>
                <a:gd name="connsiteX12" fmla="*/ 24402 w 59607"/>
                <a:gd name="connsiteY12" fmla="*/ 65709 h 94305"/>
                <a:gd name="connsiteX13" fmla="*/ 24402 w 59607"/>
                <a:gd name="connsiteY13" fmla="*/ 94178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07" h="94305">
                  <a:moveTo>
                    <a:pt x="24402" y="94305"/>
                  </a:moveTo>
                  <a:lnTo>
                    <a:pt x="0" y="94305"/>
                  </a:lnTo>
                  <a:lnTo>
                    <a:pt x="0" y="2034"/>
                  </a:lnTo>
                  <a:lnTo>
                    <a:pt x="22623" y="2034"/>
                  </a:lnTo>
                  <a:lnTo>
                    <a:pt x="22623" y="15124"/>
                  </a:lnTo>
                  <a:cubicBezTo>
                    <a:pt x="26563" y="8897"/>
                    <a:pt x="29995" y="4830"/>
                    <a:pt x="33045" y="2923"/>
                  </a:cubicBezTo>
                  <a:cubicBezTo>
                    <a:pt x="36095" y="890"/>
                    <a:pt x="39654" y="0"/>
                    <a:pt x="43594" y="0"/>
                  </a:cubicBezTo>
                  <a:cubicBezTo>
                    <a:pt x="49186" y="0"/>
                    <a:pt x="54524" y="1525"/>
                    <a:pt x="59608" y="4575"/>
                  </a:cubicBezTo>
                  <a:lnTo>
                    <a:pt x="52109" y="25800"/>
                  </a:lnTo>
                  <a:cubicBezTo>
                    <a:pt x="48042" y="23131"/>
                    <a:pt x="44229" y="21861"/>
                    <a:pt x="40671" y="21861"/>
                  </a:cubicBezTo>
                  <a:cubicBezTo>
                    <a:pt x="37112" y="21861"/>
                    <a:pt x="34316" y="22750"/>
                    <a:pt x="32028" y="24657"/>
                  </a:cubicBezTo>
                  <a:cubicBezTo>
                    <a:pt x="29613" y="26563"/>
                    <a:pt x="27834" y="29995"/>
                    <a:pt x="26436" y="34824"/>
                  </a:cubicBezTo>
                  <a:cubicBezTo>
                    <a:pt x="25038" y="39781"/>
                    <a:pt x="24402" y="50076"/>
                    <a:pt x="24402" y="65709"/>
                  </a:cubicBezTo>
                  <a:lnTo>
                    <a:pt x="24402" y="94178"/>
                  </a:lnTo>
                  <a:close/>
                </a:path>
              </a:pathLst>
            </a:custGeom>
            <a:grpFill/>
            <a:ln w="1270" cap="flat">
              <a:solidFill>
                <a:schemeClr val="bg1"/>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0A99BB1-05B6-F5D0-8134-0FFB2749708B}"/>
                </a:ext>
              </a:extLst>
            </p:cNvPr>
            <p:cNvSpPr/>
            <p:nvPr/>
          </p:nvSpPr>
          <p:spPr>
            <a:xfrm>
              <a:off x="11060559"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86BCC88-D0F4-3B90-42CA-A3DF07153369}"/>
                </a:ext>
              </a:extLst>
            </p:cNvPr>
            <p:cNvSpPr/>
            <p:nvPr/>
          </p:nvSpPr>
          <p:spPr>
            <a:xfrm>
              <a:off x="11169480" y="6578150"/>
              <a:ext cx="24402" cy="24402"/>
            </a:xfrm>
            <a:custGeom>
              <a:avLst/>
              <a:gdLst>
                <a:gd name="connsiteX0" fmla="*/ 0 w 24402"/>
                <a:gd name="connsiteY0" fmla="*/ 24402 h 24402"/>
                <a:gd name="connsiteX1" fmla="*/ 0 w 24402"/>
                <a:gd name="connsiteY1" fmla="*/ 0 h 24402"/>
                <a:gd name="connsiteX2" fmla="*/ 24402 w 24402"/>
                <a:gd name="connsiteY2" fmla="*/ 0 h 24402"/>
                <a:gd name="connsiteX3" fmla="*/ 24402 w 24402"/>
                <a:gd name="connsiteY3" fmla="*/ 24402 h 24402"/>
                <a:gd name="connsiteX4" fmla="*/ 0 w 24402"/>
                <a:gd name="connsiteY4" fmla="*/ 24402 h 2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2" h="24402">
                  <a:moveTo>
                    <a:pt x="0" y="24402"/>
                  </a:moveTo>
                  <a:lnTo>
                    <a:pt x="0" y="0"/>
                  </a:lnTo>
                  <a:lnTo>
                    <a:pt x="24402" y="0"/>
                  </a:lnTo>
                  <a:lnTo>
                    <a:pt x="24402" y="24402"/>
                  </a:lnTo>
                  <a:lnTo>
                    <a:pt x="0" y="24402"/>
                  </a:lnTo>
                  <a:close/>
                </a:path>
              </a:pathLst>
            </a:custGeom>
            <a:grpFill/>
            <a:ln w="1270" cap="flat">
              <a:solidFill>
                <a:schemeClr val="bg1"/>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83FA266-B8B2-A4B4-1E02-176317648A9D}"/>
                </a:ext>
              </a:extLst>
            </p:cNvPr>
            <p:cNvSpPr/>
            <p:nvPr/>
          </p:nvSpPr>
          <p:spPr>
            <a:xfrm>
              <a:off x="11218666" y="6508248"/>
              <a:ext cx="84137" cy="94305"/>
            </a:xfrm>
            <a:custGeom>
              <a:avLst/>
              <a:gdLst>
                <a:gd name="connsiteX0" fmla="*/ 84137 w 84137"/>
                <a:gd name="connsiteY0" fmla="*/ 94305 h 94305"/>
                <a:gd name="connsiteX1" fmla="*/ 59735 w 84137"/>
                <a:gd name="connsiteY1" fmla="*/ 94305 h 94305"/>
                <a:gd name="connsiteX2" fmla="*/ 59735 w 84137"/>
                <a:gd name="connsiteY2" fmla="*/ 47280 h 94305"/>
                <a:gd name="connsiteX3" fmla="*/ 58210 w 84137"/>
                <a:gd name="connsiteY3" fmla="*/ 27961 h 94305"/>
                <a:gd name="connsiteX4" fmla="*/ 53126 w 84137"/>
                <a:gd name="connsiteY4" fmla="*/ 21098 h 94305"/>
                <a:gd name="connsiteX5" fmla="*/ 44611 w 84137"/>
                <a:gd name="connsiteY5" fmla="*/ 18683 h 94305"/>
                <a:gd name="connsiteX6" fmla="*/ 33172 w 84137"/>
                <a:gd name="connsiteY6" fmla="*/ 22115 h 94305"/>
                <a:gd name="connsiteX7" fmla="*/ 26309 w 84137"/>
                <a:gd name="connsiteY7" fmla="*/ 31266 h 94305"/>
                <a:gd name="connsiteX8" fmla="*/ 24402 w 84137"/>
                <a:gd name="connsiteY8" fmla="*/ 52491 h 94305"/>
                <a:gd name="connsiteX9" fmla="*/ 24402 w 84137"/>
                <a:gd name="connsiteY9" fmla="*/ 94305 h 94305"/>
                <a:gd name="connsiteX10" fmla="*/ 0 w 84137"/>
                <a:gd name="connsiteY10" fmla="*/ 94305 h 94305"/>
                <a:gd name="connsiteX11" fmla="*/ 0 w 84137"/>
                <a:gd name="connsiteY11" fmla="*/ 2034 h 94305"/>
                <a:gd name="connsiteX12" fmla="*/ 22623 w 84137"/>
                <a:gd name="connsiteY12" fmla="*/ 2034 h 94305"/>
                <a:gd name="connsiteX13" fmla="*/ 22623 w 84137"/>
                <a:gd name="connsiteY13" fmla="*/ 15633 h 94305"/>
                <a:gd name="connsiteX14" fmla="*/ 52999 w 84137"/>
                <a:gd name="connsiteY14" fmla="*/ 0 h 94305"/>
                <a:gd name="connsiteX15" fmla="*/ 67742 w 84137"/>
                <a:gd name="connsiteY15" fmla="*/ 2923 h 94305"/>
                <a:gd name="connsiteX16" fmla="*/ 77910 w 84137"/>
                <a:gd name="connsiteY16" fmla="*/ 10295 h 94305"/>
                <a:gd name="connsiteX17" fmla="*/ 82739 w 84137"/>
                <a:gd name="connsiteY17" fmla="*/ 20590 h 94305"/>
                <a:gd name="connsiteX18" fmla="*/ 84137 w 84137"/>
                <a:gd name="connsiteY18" fmla="*/ 36985 h 94305"/>
                <a:gd name="connsiteX19" fmla="*/ 84137 w 84137"/>
                <a:gd name="connsiteY19" fmla="*/ 94305 h 9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37" h="94305">
                  <a:moveTo>
                    <a:pt x="84137" y="94305"/>
                  </a:moveTo>
                  <a:lnTo>
                    <a:pt x="59735" y="94305"/>
                  </a:lnTo>
                  <a:lnTo>
                    <a:pt x="59735" y="47280"/>
                  </a:lnTo>
                  <a:cubicBezTo>
                    <a:pt x="59735" y="37366"/>
                    <a:pt x="59227" y="30884"/>
                    <a:pt x="58210" y="27961"/>
                  </a:cubicBezTo>
                  <a:cubicBezTo>
                    <a:pt x="57193" y="25038"/>
                    <a:pt x="55541" y="22750"/>
                    <a:pt x="53126" y="21098"/>
                  </a:cubicBezTo>
                  <a:cubicBezTo>
                    <a:pt x="50838" y="19446"/>
                    <a:pt x="47915" y="18683"/>
                    <a:pt x="44611" y="18683"/>
                  </a:cubicBezTo>
                  <a:cubicBezTo>
                    <a:pt x="40416" y="18683"/>
                    <a:pt x="36604" y="19827"/>
                    <a:pt x="33172" y="22115"/>
                  </a:cubicBezTo>
                  <a:cubicBezTo>
                    <a:pt x="29740" y="24402"/>
                    <a:pt x="27453" y="27453"/>
                    <a:pt x="26309" y="31266"/>
                  </a:cubicBezTo>
                  <a:cubicBezTo>
                    <a:pt x="25038" y="35078"/>
                    <a:pt x="24402" y="42196"/>
                    <a:pt x="24402" y="52491"/>
                  </a:cubicBezTo>
                  <a:lnTo>
                    <a:pt x="24402" y="94305"/>
                  </a:lnTo>
                  <a:lnTo>
                    <a:pt x="0" y="94305"/>
                  </a:lnTo>
                  <a:lnTo>
                    <a:pt x="0" y="2034"/>
                  </a:lnTo>
                  <a:lnTo>
                    <a:pt x="22623" y="2034"/>
                  </a:lnTo>
                  <a:lnTo>
                    <a:pt x="22623" y="15633"/>
                  </a:lnTo>
                  <a:cubicBezTo>
                    <a:pt x="30630" y="5211"/>
                    <a:pt x="40798" y="0"/>
                    <a:pt x="52999" y="0"/>
                  </a:cubicBezTo>
                  <a:cubicBezTo>
                    <a:pt x="58337" y="0"/>
                    <a:pt x="63294" y="1017"/>
                    <a:pt x="67742" y="2923"/>
                  </a:cubicBezTo>
                  <a:cubicBezTo>
                    <a:pt x="72190" y="4830"/>
                    <a:pt x="75622" y="7372"/>
                    <a:pt x="77910" y="10295"/>
                  </a:cubicBezTo>
                  <a:cubicBezTo>
                    <a:pt x="80197" y="13345"/>
                    <a:pt x="81723" y="16777"/>
                    <a:pt x="82739" y="20590"/>
                  </a:cubicBezTo>
                  <a:cubicBezTo>
                    <a:pt x="83629" y="24402"/>
                    <a:pt x="84137" y="29868"/>
                    <a:pt x="84137" y="36985"/>
                  </a:cubicBezTo>
                  <a:lnTo>
                    <a:pt x="84137" y="94305"/>
                  </a:lnTo>
                  <a:close/>
                </a:path>
              </a:pathLst>
            </a:custGeom>
            <a:grpFill/>
            <a:ln w="1270" cap="flat">
              <a:solidFill>
                <a:schemeClr val="bg1"/>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800D419-D85A-C5BB-562B-73D5CA4375CD}"/>
                </a:ext>
              </a:extLst>
            </p:cNvPr>
            <p:cNvSpPr/>
            <p:nvPr/>
          </p:nvSpPr>
          <p:spPr>
            <a:xfrm>
              <a:off x="11320343" y="6508120"/>
              <a:ext cx="86309" cy="96465"/>
            </a:xfrm>
            <a:custGeom>
              <a:avLst/>
              <a:gdLst>
                <a:gd name="connsiteX0" fmla="*/ 60625 w 86309"/>
                <a:gd name="connsiteY0" fmla="*/ 65073 h 96465"/>
                <a:gd name="connsiteX1" fmla="*/ 84900 w 86309"/>
                <a:gd name="connsiteY1" fmla="*/ 69140 h 96465"/>
                <a:gd name="connsiteX2" fmla="*/ 70030 w 86309"/>
                <a:gd name="connsiteY2" fmla="*/ 89476 h 96465"/>
                <a:gd name="connsiteX3" fmla="*/ 44738 w 86309"/>
                <a:gd name="connsiteY3" fmla="*/ 96466 h 96465"/>
                <a:gd name="connsiteX4" fmla="*/ 9151 w 86309"/>
                <a:gd name="connsiteY4" fmla="*/ 80706 h 96465"/>
                <a:gd name="connsiteX5" fmla="*/ 0 w 86309"/>
                <a:gd name="connsiteY5" fmla="*/ 48932 h 96465"/>
                <a:gd name="connsiteX6" fmla="*/ 11947 w 86309"/>
                <a:gd name="connsiteY6" fmla="*/ 12964 h 96465"/>
                <a:gd name="connsiteX7" fmla="*/ 42323 w 86309"/>
                <a:gd name="connsiteY7" fmla="*/ 0 h 96465"/>
                <a:gd name="connsiteX8" fmla="*/ 74859 w 86309"/>
                <a:gd name="connsiteY8" fmla="*/ 13599 h 96465"/>
                <a:gd name="connsiteX9" fmla="*/ 86298 w 86309"/>
                <a:gd name="connsiteY9" fmla="*/ 55287 h 96465"/>
                <a:gd name="connsiteX10" fmla="*/ 25165 w 86309"/>
                <a:gd name="connsiteY10" fmla="*/ 55287 h 96465"/>
                <a:gd name="connsiteX11" fmla="*/ 31011 w 86309"/>
                <a:gd name="connsiteY11" fmla="*/ 72191 h 96465"/>
                <a:gd name="connsiteX12" fmla="*/ 45119 w 86309"/>
                <a:gd name="connsiteY12" fmla="*/ 78164 h 96465"/>
                <a:gd name="connsiteX13" fmla="*/ 54778 w 86309"/>
                <a:gd name="connsiteY13" fmla="*/ 74987 h 96465"/>
                <a:gd name="connsiteX14" fmla="*/ 60625 w 86309"/>
                <a:gd name="connsiteY14" fmla="*/ 64946 h 96465"/>
                <a:gd name="connsiteX15" fmla="*/ 62023 w 86309"/>
                <a:gd name="connsiteY15" fmla="*/ 40417 h 96465"/>
                <a:gd name="connsiteX16" fmla="*/ 56558 w 86309"/>
                <a:gd name="connsiteY16" fmla="*/ 24275 h 96465"/>
                <a:gd name="connsiteX17" fmla="*/ 43848 w 86309"/>
                <a:gd name="connsiteY17" fmla="*/ 18810 h 96465"/>
                <a:gd name="connsiteX18" fmla="*/ 30630 w 86309"/>
                <a:gd name="connsiteY18" fmla="*/ 24657 h 96465"/>
                <a:gd name="connsiteX19" fmla="*/ 25546 w 86309"/>
                <a:gd name="connsiteY19" fmla="*/ 40417 h 96465"/>
                <a:gd name="connsiteX20" fmla="*/ 62023 w 86309"/>
                <a:gd name="connsiteY20" fmla="*/ 40417 h 9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309" h="96465">
                  <a:moveTo>
                    <a:pt x="60625" y="65073"/>
                  </a:moveTo>
                  <a:lnTo>
                    <a:pt x="84900" y="69140"/>
                  </a:lnTo>
                  <a:cubicBezTo>
                    <a:pt x="81723" y="78037"/>
                    <a:pt x="76893" y="84900"/>
                    <a:pt x="70030" y="89476"/>
                  </a:cubicBezTo>
                  <a:cubicBezTo>
                    <a:pt x="63294" y="94178"/>
                    <a:pt x="54905" y="96466"/>
                    <a:pt x="44738" y="96466"/>
                  </a:cubicBezTo>
                  <a:cubicBezTo>
                    <a:pt x="28724" y="96466"/>
                    <a:pt x="16777" y="91255"/>
                    <a:pt x="9151" y="80706"/>
                  </a:cubicBezTo>
                  <a:cubicBezTo>
                    <a:pt x="3050" y="72318"/>
                    <a:pt x="0" y="61769"/>
                    <a:pt x="0" y="48932"/>
                  </a:cubicBezTo>
                  <a:cubicBezTo>
                    <a:pt x="0" y="33680"/>
                    <a:pt x="3940" y="21606"/>
                    <a:pt x="11947" y="12964"/>
                  </a:cubicBezTo>
                  <a:cubicBezTo>
                    <a:pt x="19954" y="4321"/>
                    <a:pt x="29995" y="0"/>
                    <a:pt x="42323" y="0"/>
                  </a:cubicBezTo>
                  <a:cubicBezTo>
                    <a:pt x="56049" y="0"/>
                    <a:pt x="66852" y="4575"/>
                    <a:pt x="74859" y="13599"/>
                  </a:cubicBezTo>
                  <a:cubicBezTo>
                    <a:pt x="82739" y="22623"/>
                    <a:pt x="86552" y="36604"/>
                    <a:pt x="86298" y="55287"/>
                  </a:cubicBezTo>
                  <a:lnTo>
                    <a:pt x="25165" y="55287"/>
                  </a:lnTo>
                  <a:cubicBezTo>
                    <a:pt x="25292" y="62531"/>
                    <a:pt x="27326" y="68123"/>
                    <a:pt x="31011" y="72191"/>
                  </a:cubicBezTo>
                  <a:cubicBezTo>
                    <a:pt x="34824" y="76258"/>
                    <a:pt x="39527" y="78164"/>
                    <a:pt x="45119" y="78164"/>
                  </a:cubicBezTo>
                  <a:cubicBezTo>
                    <a:pt x="48932" y="78164"/>
                    <a:pt x="52109" y="77147"/>
                    <a:pt x="54778" y="74987"/>
                  </a:cubicBezTo>
                  <a:cubicBezTo>
                    <a:pt x="57447" y="72826"/>
                    <a:pt x="59354" y="69522"/>
                    <a:pt x="60625" y="64946"/>
                  </a:cubicBezTo>
                  <a:close/>
                  <a:moveTo>
                    <a:pt x="62023" y="40417"/>
                  </a:moveTo>
                  <a:cubicBezTo>
                    <a:pt x="61896" y="33299"/>
                    <a:pt x="59989" y="27961"/>
                    <a:pt x="56558" y="24275"/>
                  </a:cubicBezTo>
                  <a:cubicBezTo>
                    <a:pt x="53126" y="20590"/>
                    <a:pt x="48805" y="18810"/>
                    <a:pt x="43848" y="18810"/>
                  </a:cubicBezTo>
                  <a:cubicBezTo>
                    <a:pt x="38510" y="18810"/>
                    <a:pt x="34062" y="20717"/>
                    <a:pt x="30630" y="24657"/>
                  </a:cubicBezTo>
                  <a:cubicBezTo>
                    <a:pt x="27198" y="28597"/>
                    <a:pt x="25419" y="33808"/>
                    <a:pt x="25546" y="40417"/>
                  </a:cubicBezTo>
                  <a:lnTo>
                    <a:pt x="62023" y="40417"/>
                  </a:lnTo>
                  <a:close/>
                </a:path>
              </a:pathLst>
            </a:custGeom>
            <a:grpFill/>
            <a:ln w="1270" cap="flat">
              <a:solidFill>
                <a:schemeClr val="bg1"/>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1E3CD4-C11A-6DC0-CAB6-044647ABB677}"/>
                </a:ext>
              </a:extLst>
            </p:cNvPr>
            <p:cNvSpPr/>
            <p:nvPr/>
          </p:nvSpPr>
          <p:spPr>
            <a:xfrm>
              <a:off x="11416300" y="6477872"/>
              <a:ext cx="54396" cy="126841"/>
            </a:xfrm>
            <a:custGeom>
              <a:avLst/>
              <a:gdLst>
                <a:gd name="connsiteX0" fmla="*/ 52490 w 54396"/>
                <a:gd name="connsiteY0" fmla="*/ 32409 h 126841"/>
                <a:gd name="connsiteX1" fmla="*/ 52490 w 54396"/>
                <a:gd name="connsiteY1" fmla="*/ 51855 h 126841"/>
                <a:gd name="connsiteX2" fmla="*/ 35841 w 54396"/>
                <a:gd name="connsiteY2" fmla="*/ 51855 h 126841"/>
                <a:gd name="connsiteX3" fmla="*/ 35841 w 54396"/>
                <a:gd name="connsiteY3" fmla="*/ 89094 h 126841"/>
                <a:gd name="connsiteX4" fmla="*/ 36349 w 54396"/>
                <a:gd name="connsiteY4" fmla="*/ 102185 h 126841"/>
                <a:gd name="connsiteX5" fmla="*/ 38510 w 54396"/>
                <a:gd name="connsiteY5" fmla="*/ 105235 h 126841"/>
                <a:gd name="connsiteX6" fmla="*/ 42577 w 54396"/>
                <a:gd name="connsiteY6" fmla="*/ 106506 h 126841"/>
                <a:gd name="connsiteX7" fmla="*/ 52363 w 54396"/>
                <a:gd name="connsiteY7" fmla="*/ 104219 h 126841"/>
                <a:gd name="connsiteX8" fmla="*/ 54397 w 54396"/>
                <a:gd name="connsiteY8" fmla="*/ 123156 h 126841"/>
                <a:gd name="connsiteX9" fmla="*/ 35078 w 54396"/>
                <a:gd name="connsiteY9" fmla="*/ 126842 h 126841"/>
                <a:gd name="connsiteX10" fmla="*/ 23131 w 54396"/>
                <a:gd name="connsiteY10" fmla="*/ 124681 h 126841"/>
                <a:gd name="connsiteX11" fmla="*/ 15379 w 54396"/>
                <a:gd name="connsiteY11" fmla="*/ 118962 h 126841"/>
                <a:gd name="connsiteX12" fmla="*/ 11947 w 54396"/>
                <a:gd name="connsiteY12" fmla="*/ 109430 h 126841"/>
                <a:gd name="connsiteX13" fmla="*/ 11184 w 54396"/>
                <a:gd name="connsiteY13" fmla="*/ 92272 h 126841"/>
                <a:gd name="connsiteX14" fmla="*/ 11184 w 54396"/>
                <a:gd name="connsiteY14" fmla="*/ 51982 h 126841"/>
                <a:gd name="connsiteX15" fmla="*/ 0 w 54396"/>
                <a:gd name="connsiteY15" fmla="*/ 51982 h 126841"/>
                <a:gd name="connsiteX16" fmla="*/ 0 w 54396"/>
                <a:gd name="connsiteY16" fmla="*/ 32537 h 126841"/>
                <a:gd name="connsiteX17" fmla="*/ 11184 w 54396"/>
                <a:gd name="connsiteY17" fmla="*/ 32537 h 126841"/>
                <a:gd name="connsiteX18" fmla="*/ 11184 w 54396"/>
                <a:gd name="connsiteY18" fmla="*/ 14235 h 126841"/>
                <a:gd name="connsiteX19" fmla="*/ 35714 w 54396"/>
                <a:gd name="connsiteY19" fmla="*/ 0 h 126841"/>
                <a:gd name="connsiteX20" fmla="*/ 35714 w 54396"/>
                <a:gd name="connsiteY20" fmla="*/ 32537 h 126841"/>
                <a:gd name="connsiteX21" fmla="*/ 52363 w 54396"/>
                <a:gd name="connsiteY21" fmla="*/ 32537 h 12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396" h="126841">
                  <a:moveTo>
                    <a:pt x="52490" y="32409"/>
                  </a:moveTo>
                  <a:lnTo>
                    <a:pt x="52490" y="51855"/>
                  </a:lnTo>
                  <a:lnTo>
                    <a:pt x="35841" y="51855"/>
                  </a:lnTo>
                  <a:lnTo>
                    <a:pt x="35841" y="89094"/>
                  </a:lnTo>
                  <a:cubicBezTo>
                    <a:pt x="35841" y="96593"/>
                    <a:pt x="35968" y="101041"/>
                    <a:pt x="36349" y="102185"/>
                  </a:cubicBezTo>
                  <a:cubicBezTo>
                    <a:pt x="36731" y="103456"/>
                    <a:pt x="37366" y="104473"/>
                    <a:pt x="38510" y="105235"/>
                  </a:cubicBezTo>
                  <a:cubicBezTo>
                    <a:pt x="39654" y="105998"/>
                    <a:pt x="41052" y="106506"/>
                    <a:pt x="42577" y="106506"/>
                  </a:cubicBezTo>
                  <a:cubicBezTo>
                    <a:pt x="44865" y="106506"/>
                    <a:pt x="48169" y="105744"/>
                    <a:pt x="52363" y="104219"/>
                  </a:cubicBezTo>
                  <a:lnTo>
                    <a:pt x="54397" y="123156"/>
                  </a:lnTo>
                  <a:cubicBezTo>
                    <a:pt x="48678" y="125571"/>
                    <a:pt x="42323" y="126842"/>
                    <a:pt x="35078" y="126842"/>
                  </a:cubicBezTo>
                  <a:cubicBezTo>
                    <a:pt x="30630" y="126842"/>
                    <a:pt x="26690" y="126079"/>
                    <a:pt x="23131" y="124681"/>
                  </a:cubicBezTo>
                  <a:cubicBezTo>
                    <a:pt x="19573" y="123156"/>
                    <a:pt x="17031" y="121250"/>
                    <a:pt x="15379" y="118962"/>
                  </a:cubicBezTo>
                  <a:cubicBezTo>
                    <a:pt x="13726" y="116547"/>
                    <a:pt x="12582" y="113497"/>
                    <a:pt x="11947" y="109430"/>
                  </a:cubicBezTo>
                  <a:cubicBezTo>
                    <a:pt x="11439" y="106634"/>
                    <a:pt x="11184" y="100914"/>
                    <a:pt x="11184" y="92272"/>
                  </a:cubicBezTo>
                  <a:lnTo>
                    <a:pt x="11184" y="51982"/>
                  </a:lnTo>
                  <a:lnTo>
                    <a:pt x="0" y="51982"/>
                  </a:lnTo>
                  <a:lnTo>
                    <a:pt x="0" y="32537"/>
                  </a:lnTo>
                  <a:lnTo>
                    <a:pt x="11184" y="32537"/>
                  </a:lnTo>
                  <a:lnTo>
                    <a:pt x="11184" y="14235"/>
                  </a:lnTo>
                  <a:lnTo>
                    <a:pt x="35714" y="0"/>
                  </a:lnTo>
                  <a:lnTo>
                    <a:pt x="35714" y="32537"/>
                  </a:lnTo>
                  <a:lnTo>
                    <a:pt x="52363" y="32537"/>
                  </a:lnTo>
                  <a:close/>
                </a:path>
              </a:pathLst>
            </a:custGeom>
            <a:grpFill/>
            <a:ln w="1270" cap="flat">
              <a:solidFill>
                <a:schemeClr val="bg1"/>
              </a:solid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5963" y="720758"/>
            <a:ext cx="4363200" cy="554322"/>
          </a:xfrm>
          <a:solidFill>
            <a:schemeClr val="tx1"/>
          </a:solidFill>
        </p:spPr>
        <p:txBody>
          <a:bodyPr lIns="180000" rIns="180000" anchor="ctr" anchorCtr="0"/>
          <a:lstStyle>
            <a:lvl1pPr>
              <a:lnSpc>
                <a:spcPct val="82000"/>
              </a:lnSpc>
              <a:spcBef>
                <a:spcPts val="0"/>
              </a:spcBef>
              <a:defRPr sz="1800" cap="all" baseline="0">
                <a:solidFill>
                  <a:schemeClr val="bg1"/>
                </a:solidFill>
              </a:defRPr>
            </a:lvl1pPr>
          </a:lstStyle>
          <a:p>
            <a:r>
              <a:rPr lang="en-US"/>
              <a:t>Add Title</a:t>
            </a:r>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bg1"/>
                </a:solidFill>
              </a:defRPr>
            </a:lvl1pPr>
          </a:lstStyle>
          <a:p>
            <a:fld id="{707D63EE-AC1A-400F-A1BD-9F10FDEAF4EE}" type="slidenum">
              <a:rPr lang="en-GB" smtClean="0"/>
              <a:pPr/>
              <a:t>‹#›</a:t>
            </a:fld>
            <a:endParaRPr lang="en-GB"/>
          </a:p>
        </p:txBody>
      </p:sp>
      <p:sp>
        <p:nvSpPr>
          <p:cNvPr id="14" name="TextBox 13">
            <a:extLst>
              <a:ext uri="{FF2B5EF4-FFF2-40B4-BE49-F238E27FC236}">
                <a16:creationId xmlns:a16="http://schemas.microsoft.com/office/drawing/2014/main" id="{D58EDC5E-3786-65A9-9FBC-96D2E452939B}"/>
              </a:ext>
            </a:extLst>
          </p:cNvPr>
          <p:cNvSpPr txBox="1"/>
          <p:nvPr userDrawn="1"/>
        </p:nvSpPr>
        <p:spPr>
          <a:xfrm>
            <a:off x="-5071" y="6858000"/>
            <a:ext cx="5421715" cy="584775"/>
          </a:xfrm>
          <a:prstGeom prst="rect">
            <a:avLst/>
          </a:prstGeom>
          <a:noFill/>
        </p:spPr>
        <p:txBody>
          <a:bodyPr wrap="square" lIns="0" rtlCol="0">
            <a:spAutoFit/>
          </a:bodyPr>
          <a:lstStyle/>
          <a:p>
            <a:r>
              <a:rPr lang="en-IE" sz="1600">
                <a:solidFill>
                  <a:schemeClr val="accent4"/>
                </a:solidFill>
              </a:rPr>
              <a:t>To change the colour of the tab on the edge, Right-click, Format Background, then change the Background Colour </a:t>
            </a:r>
            <a:endParaRPr lang="en-GB" sz="1600">
              <a:solidFill>
                <a:schemeClr val="accent4"/>
              </a:solidFill>
            </a:endParaRPr>
          </a:p>
        </p:txBody>
      </p:sp>
      <p:sp>
        <p:nvSpPr>
          <p:cNvPr id="6" name="Text Placeholder 6">
            <a:extLst>
              <a:ext uri="{FF2B5EF4-FFF2-40B4-BE49-F238E27FC236}">
                <a16:creationId xmlns:a16="http://schemas.microsoft.com/office/drawing/2014/main" id="{A30CE270-E854-B405-17B4-D6F5A9105681}"/>
              </a:ext>
            </a:extLst>
          </p:cNvPr>
          <p:cNvSpPr>
            <a:spLocks noGrp="1"/>
          </p:cNvSpPr>
          <p:nvPr>
            <p:ph type="body" sz="quarter" idx="16" hasCustomPrompt="1"/>
          </p:nvPr>
        </p:nvSpPr>
        <p:spPr>
          <a:xfrm>
            <a:off x="938436" y="1395277"/>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0" name="Text Placeholder 6">
            <a:extLst>
              <a:ext uri="{FF2B5EF4-FFF2-40B4-BE49-F238E27FC236}">
                <a16:creationId xmlns:a16="http://schemas.microsoft.com/office/drawing/2014/main" id="{1E0F7779-B1F3-45CF-099F-EEFF0C487810}"/>
              </a:ext>
            </a:extLst>
          </p:cNvPr>
          <p:cNvSpPr>
            <a:spLocks noGrp="1"/>
          </p:cNvSpPr>
          <p:nvPr>
            <p:ph type="body" sz="quarter" idx="17" hasCustomPrompt="1"/>
          </p:nvPr>
        </p:nvSpPr>
        <p:spPr>
          <a:xfrm>
            <a:off x="938436" y="2919152"/>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1" name="Text Placeholder 6">
            <a:extLst>
              <a:ext uri="{FF2B5EF4-FFF2-40B4-BE49-F238E27FC236}">
                <a16:creationId xmlns:a16="http://schemas.microsoft.com/office/drawing/2014/main" id="{546FA439-F715-97B6-68DB-3EFE062E4C1D}"/>
              </a:ext>
            </a:extLst>
          </p:cNvPr>
          <p:cNvSpPr>
            <a:spLocks noGrp="1"/>
          </p:cNvSpPr>
          <p:nvPr>
            <p:ph type="body" sz="quarter" idx="18" hasCustomPrompt="1"/>
          </p:nvPr>
        </p:nvSpPr>
        <p:spPr>
          <a:xfrm>
            <a:off x="938436" y="4443027"/>
            <a:ext cx="3958683" cy="1134814"/>
          </a:xfrm>
        </p:spPr>
        <p:txBody>
          <a:bodyPr>
            <a:noAutofit/>
          </a:bodyPr>
          <a:lstStyle>
            <a:lvl1pPr marL="0" indent="0">
              <a:spcBef>
                <a:spcPts val="0"/>
              </a:spcBef>
              <a:spcAft>
                <a:spcPts val="500"/>
              </a:spcAft>
              <a:buNone/>
              <a:defRPr sz="3550" b="1">
                <a:solidFill>
                  <a:schemeClr val="tx1"/>
                </a:solidFill>
              </a:defRPr>
            </a:lvl1pPr>
            <a:lvl2pPr marL="0" indent="0">
              <a:lnSpc>
                <a:spcPct val="100000"/>
              </a:lnSpc>
              <a:spcBef>
                <a:spcPts val="0"/>
              </a:spcBef>
              <a:spcAft>
                <a:spcPts val="0"/>
              </a:spcAft>
              <a:buNone/>
              <a:defRPr sz="16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00</a:t>
            </a:r>
          </a:p>
          <a:p>
            <a:pPr lvl="1"/>
            <a:r>
              <a:rPr lang="en-US"/>
              <a:t>Second level</a:t>
            </a:r>
          </a:p>
        </p:txBody>
      </p:sp>
      <p:sp>
        <p:nvSpPr>
          <p:cNvPr id="15" name="TextBox 14">
            <a:extLst>
              <a:ext uri="{FF2B5EF4-FFF2-40B4-BE49-F238E27FC236}">
                <a16:creationId xmlns:a16="http://schemas.microsoft.com/office/drawing/2014/main" id="{BB361022-0B2C-1BBE-AEFB-9440947FC995}"/>
              </a:ext>
            </a:extLst>
          </p:cNvPr>
          <p:cNvSpPr txBox="1"/>
          <p:nvPr userDrawn="1"/>
        </p:nvSpPr>
        <p:spPr>
          <a:xfrm>
            <a:off x="6770287"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29" name="TextBox 28">
            <a:extLst>
              <a:ext uri="{FF2B5EF4-FFF2-40B4-BE49-F238E27FC236}">
                <a16:creationId xmlns:a16="http://schemas.microsoft.com/office/drawing/2014/main" id="{0640C449-07F7-31A7-D657-3C09459DA18F}"/>
              </a:ext>
            </a:extLst>
          </p:cNvPr>
          <p:cNvSpPr txBox="1"/>
          <p:nvPr userDrawn="1"/>
        </p:nvSpPr>
        <p:spPr>
          <a:xfrm>
            <a:off x="1" y="7485323"/>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cxnSp>
        <p:nvCxnSpPr>
          <p:cNvPr id="30" name="Straight Connector 29">
            <a:extLst>
              <a:ext uri="{FF2B5EF4-FFF2-40B4-BE49-F238E27FC236}">
                <a16:creationId xmlns:a16="http://schemas.microsoft.com/office/drawing/2014/main" id="{7A55CF94-E70E-BBFB-CB62-016D8DE309C7}"/>
              </a:ext>
            </a:extLst>
          </p:cNvPr>
          <p:cNvCxnSpPr/>
          <p:nvPr userDrawn="1"/>
        </p:nvCxnSpPr>
        <p:spPr>
          <a:xfrm>
            <a:off x="914400" y="266854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C5C41E-B7F5-A225-C7EB-41FAC9465D3E}"/>
              </a:ext>
            </a:extLst>
          </p:cNvPr>
          <p:cNvCxnSpPr/>
          <p:nvPr userDrawn="1"/>
        </p:nvCxnSpPr>
        <p:spPr>
          <a:xfrm>
            <a:off x="914400" y="4177306"/>
            <a:ext cx="39800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448BCAE4-6FED-6DCB-D3B3-7B63CC41D792}"/>
              </a:ext>
            </a:extLst>
          </p:cNvPr>
          <p:cNvSpPr>
            <a:spLocks noGrp="1"/>
          </p:cNvSpPr>
          <p:nvPr>
            <p:ph type="pic" sz="quarter" idx="19"/>
          </p:nvPr>
        </p:nvSpPr>
        <p:spPr>
          <a:xfrm>
            <a:off x="5659438" y="0"/>
            <a:ext cx="6532562" cy="6858000"/>
          </a:xfrm>
        </p:spPr>
        <p:txBody>
          <a:bodyPr/>
          <a:lstStyle/>
          <a:p>
            <a:endParaRPr lang="en-IE"/>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6095999" y="5843451"/>
            <a:ext cx="2455817" cy="429774"/>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rgbClr val="015D59"/>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4188546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E8E6D4"/>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23A96EE-9FFE-6B0B-267D-AF8F6971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51542"/>
            <a:ext cx="12192000" cy="619125"/>
          </a:xfrm>
          <a:prstGeom prst="rect">
            <a:avLst/>
          </a:prstGeom>
        </p:spPr>
      </p:pic>
      <p:sp>
        <p:nvSpPr>
          <p:cNvPr id="2" name="Title 1">
            <a:extLst>
              <a:ext uri="{FF2B5EF4-FFF2-40B4-BE49-F238E27FC236}">
                <a16:creationId xmlns:a16="http://schemas.microsoft.com/office/drawing/2014/main" id="{9AFC41FB-0673-C659-A7AC-B035531CD08B}"/>
              </a:ext>
            </a:extLst>
          </p:cNvPr>
          <p:cNvSpPr>
            <a:spLocks noGrp="1"/>
          </p:cNvSpPr>
          <p:nvPr>
            <p:ph type="title"/>
          </p:nvPr>
        </p:nvSpPr>
        <p:spPr>
          <a:xfrm>
            <a:off x="725078" y="663608"/>
            <a:ext cx="9108000" cy="115259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EAF5E543-F14F-4CA8-D0FA-70C9137A3275}"/>
              </a:ext>
            </a:extLst>
          </p:cNvPr>
          <p:cNvSpPr>
            <a:spLocks noGrp="1"/>
          </p:cNvSpPr>
          <p:nvPr>
            <p:ph idx="1"/>
          </p:nvPr>
        </p:nvSpPr>
        <p:spPr>
          <a:xfrm>
            <a:off x="725078" y="2089151"/>
            <a:ext cx="9108000" cy="3978274"/>
          </a:xfrm>
        </p:spPr>
        <p:txBody>
          <a:bodyPr/>
          <a:lstStyle>
            <a:lvl1pPr marL="542925" indent="-542925">
              <a:defRPr sz="3300">
                <a:solidFill>
                  <a:schemeClr val="tx1"/>
                </a:solidFill>
              </a:defRPr>
            </a:lvl1pPr>
            <a:lvl2pPr marL="809625" indent="-266700">
              <a:defRPr/>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5ED33F-9245-3873-9A19-DEE5D4B25674}"/>
              </a:ext>
            </a:extLst>
          </p:cNvPr>
          <p:cNvSpPr>
            <a:spLocks noGrp="1"/>
          </p:cNvSpPr>
          <p:nvPr>
            <p:ph type="dt" sz="half" idx="10"/>
          </p:nvPr>
        </p:nvSpPr>
        <p:spPr/>
        <p:txBody>
          <a:bodyPr/>
          <a:lstStyle/>
          <a:p>
            <a:fld id="{07A8DA3E-8470-4073-A004-E3D4BE685BF3}" type="datetime1">
              <a:rPr lang="en-GB" smtClean="0"/>
              <a:t>29/09/2025</a:t>
            </a:fld>
            <a:endParaRPr lang="en-GB"/>
          </a:p>
        </p:txBody>
      </p:sp>
      <p:sp>
        <p:nvSpPr>
          <p:cNvPr id="5" name="Footer Placeholder 4">
            <a:extLst>
              <a:ext uri="{FF2B5EF4-FFF2-40B4-BE49-F238E27FC236}">
                <a16:creationId xmlns:a16="http://schemas.microsoft.com/office/drawing/2014/main" id="{BD4D7EDC-53DD-3B88-593C-DB3C417F0430}"/>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89A1581-511B-2A8A-FE53-DE8D200E6CE1}"/>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9" name="Footer Placeholder 4">
            <a:extLst>
              <a:ext uri="{FF2B5EF4-FFF2-40B4-BE49-F238E27FC236}">
                <a16:creationId xmlns:a16="http://schemas.microsoft.com/office/drawing/2014/main" id="{961448C7-9E7C-704B-7274-1527BC11C141}"/>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286911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E8E6D4"/>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539E17-EFCD-696A-6C49-552C7C9E6FE5}"/>
              </a:ext>
            </a:extLst>
          </p:cNvPr>
          <p:cNvSpPr>
            <a:spLocks noGrp="1"/>
          </p:cNvSpPr>
          <p:nvPr>
            <p:ph type="body" idx="1"/>
          </p:nvPr>
        </p:nvSpPr>
        <p:spPr>
          <a:xfrm>
            <a:off x="725078" y="1816197"/>
            <a:ext cx="5157787" cy="669827"/>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9A56B3-4DE4-7482-7785-35EB06FD89B0}"/>
              </a:ext>
            </a:extLst>
          </p:cNvPr>
          <p:cNvSpPr>
            <a:spLocks noGrp="1"/>
          </p:cNvSpPr>
          <p:nvPr>
            <p:ph sz="half" idx="2"/>
          </p:nvPr>
        </p:nvSpPr>
        <p:spPr>
          <a:xfrm>
            <a:off x="725078" y="2505075"/>
            <a:ext cx="5157787" cy="356235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DAE6D0F-5363-ADE7-2FEE-1D47FD7EABC7}"/>
              </a:ext>
            </a:extLst>
          </p:cNvPr>
          <p:cNvSpPr>
            <a:spLocks noGrp="1"/>
          </p:cNvSpPr>
          <p:nvPr>
            <p:ph type="body" sz="quarter" idx="3"/>
          </p:nvPr>
        </p:nvSpPr>
        <p:spPr>
          <a:xfrm>
            <a:off x="6283734" y="1816197"/>
            <a:ext cx="5183188" cy="669827"/>
          </a:xfrm>
        </p:spPr>
        <p:txBody>
          <a:bodyPr anchor="b"/>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191618-413C-8968-9A7A-219C9072D1E9}"/>
              </a:ext>
            </a:extLst>
          </p:cNvPr>
          <p:cNvSpPr>
            <a:spLocks noGrp="1"/>
          </p:cNvSpPr>
          <p:nvPr>
            <p:ph sz="quarter" idx="4"/>
          </p:nvPr>
        </p:nvSpPr>
        <p:spPr>
          <a:xfrm>
            <a:off x="6283734" y="2505075"/>
            <a:ext cx="5183188" cy="356235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1CC271E-93AE-541A-BCFD-672389647B3C}"/>
              </a:ext>
            </a:extLst>
          </p:cNvPr>
          <p:cNvSpPr>
            <a:spLocks noGrp="1"/>
          </p:cNvSpPr>
          <p:nvPr>
            <p:ph type="dt" sz="half" idx="10"/>
          </p:nvPr>
        </p:nvSpPr>
        <p:spPr/>
        <p:txBody>
          <a:bodyPr/>
          <a:lstStyle/>
          <a:p>
            <a:fld id="{CBEC1F98-AA54-4412-A6C4-391220D9CD06}" type="datetime1">
              <a:rPr lang="en-GB" smtClean="0"/>
              <a:t>29/09/2025</a:t>
            </a:fld>
            <a:endParaRPr lang="en-GB"/>
          </a:p>
        </p:txBody>
      </p:sp>
      <p:sp>
        <p:nvSpPr>
          <p:cNvPr id="8" name="Footer Placeholder 7">
            <a:extLst>
              <a:ext uri="{FF2B5EF4-FFF2-40B4-BE49-F238E27FC236}">
                <a16:creationId xmlns:a16="http://schemas.microsoft.com/office/drawing/2014/main" id="{BF063A08-C332-2A6C-0815-B7760033CEFC}"/>
              </a:ext>
            </a:extLst>
          </p:cNvPr>
          <p:cNvSpPr>
            <a:spLocks noGrp="1"/>
          </p:cNvSpPr>
          <p:nvPr>
            <p:ph type="ftr" sz="quarter" idx="11"/>
          </p:nvPr>
        </p:nvSpPr>
        <p:spPr/>
        <p:txBody>
          <a:bodyPr/>
          <a:lstStyle/>
          <a:p>
            <a:r>
              <a:rPr lang="en-IE"/>
              <a:t>Ending extreme poverty, whatever it takes</a:t>
            </a:r>
            <a:endParaRPr lang="en-GB"/>
          </a:p>
        </p:txBody>
      </p:sp>
      <p:sp>
        <p:nvSpPr>
          <p:cNvPr id="9" name="Slide Number Placeholder 8">
            <a:extLst>
              <a:ext uri="{FF2B5EF4-FFF2-40B4-BE49-F238E27FC236}">
                <a16:creationId xmlns:a16="http://schemas.microsoft.com/office/drawing/2014/main" id="{59B956E8-0F80-34D8-86D4-6A36C5CAC159}"/>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10" name="Title 9">
            <a:extLst>
              <a:ext uri="{FF2B5EF4-FFF2-40B4-BE49-F238E27FC236}">
                <a16:creationId xmlns:a16="http://schemas.microsoft.com/office/drawing/2014/main" id="{AD05C266-B26D-D97C-C46E-E0894B890F0E}"/>
              </a:ext>
            </a:extLst>
          </p:cNvPr>
          <p:cNvSpPr>
            <a:spLocks noGrp="1"/>
          </p:cNvSpPr>
          <p:nvPr>
            <p:ph type="title"/>
          </p:nvPr>
        </p:nvSpPr>
        <p:spPr>
          <a:xfrm>
            <a:off x="725078" y="663608"/>
            <a:ext cx="10749372" cy="1152590"/>
          </a:xfrm>
        </p:spPr>
        <p:txBody>
          <a:bodyPr/>
          <a:lstStyle/>
          <a:p>
            <a:r>
              <a:rPr lang="en-GB"/>
              <a:t>Click to edit Master title style</a:t>
            </a:r>
          </a:p>
        </p:txBody>
      </p:sp>
    </p:spTree>
    <p:extLst>
      <p:ext uri="{BB962C8B-B14F-4D97-AF65-F5344CB8AC3E}">
        <p14:creationId xmlns:p14="http://schemas.microsoft.com/office/powerpoint/2010/main" val="6272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E8E6D4"/>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05B0CCA-F275-1131-B1BC-FB8767706E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78" y="6238875"/>
            <a:ext cx="12192000" cy="619125"/>
          </a:xfrm>
          <a:prstGeom prst="rect">
            <a:avLst/>
          </a:prstGeom>
        </p:spPr>
      </p:pic>
      <p:sp>
        <p:nvSpPr>
          <p:cNvPr id="2" name="Title 1">
            <a:extLst>
              <a:ext uri="{FF2B5EF4-FFF2-40B4-BE49-F238E27FC236}">
                <a16:creationId xmlns:a16="http://schemas.microsoft.com/office/drawing/2014/main" id="{B9136785-FED9-459D-7B27-990D6F18F272}"/>
              </a:ext>
            </a:extLst>
          </p:cNvPr>
          <p:cNvSpPr>
            <a:spLocks noGrp="1"/>
          </p:cNvSpPr>
          <p:nvPr>
            <p:ph type="title"/>
          </p:nvPr>
        </p:nvSpPr>
        <p:spPr>
          <a:xfrm>
            <a:off x="725078" y="663608"/>
            <a:ext cx="10749372" cy="1152590"/>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C6B4A61E-A2DB-217E-1E9A-FCE3576916AF}"/>
              </a:ext>
            </a:extLst>
          </p:cNvPr>
          <p:cNvSpPr>
            <a:spLocks noGrp="1"/>
          </p:cNvSpPr>
          <p:nvPr>
            <p:ph sz="half" idx="1"/>
          </p:nvPr>
        </p:nvSpPr>
        <p:spPr>
          <a:xfrm>
            <a:off x="725078" y="2105025"/>
            <a:ext cx="5181600" cy="3962400"/>
          </a:xfrm>
        </p:spPr>
        <p:txBody>
          <a:bodyPr/>
          <a:lstStyle>
            <a:lvl1pPr marL="0" indent="0">
              <a:buNone/>
              <a:defRPr sz="2600" b="1">
                <a:solidFill>
                  <a:schemeClr val="tx1"/>
                </a:solidFill>
              </a:defRPr>
            </a:lvl1pPr>
            <a:lvl2pPr marL="361950" indent="-361950">
              <a:buFont typeface="Arial" panose="020B0604020202020204" pitchFamily="34" charset="0"/>
              <a:buChar char="→"/>
              <a:defRPr sz="26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673925B-509E-9388-7FC8-2BC2E9CF4322}"/>
              </a:ext>
            </a:extLst>
          </p:cNvPr>
          <p:cNvSpPr>
            <a:spLocks noGrp="1"/>
          </p:cNvSpPr>
          <p:nvPr>
            <p:ph sz="half" idx="2"/>
          </p:nvPr>
        </p:nvSpPr>
        <p:spPr>
          <a:xfrm>
            <a:off x="6292850" y="2105025"/>
            <a:ext cx="5181600" cy="3962400"/>
          </a:xfrm>
        </p:spPr>
        <p:txBody>
          <a:bodyPr/>
          <a:lstStyle>
            <a:lvl1pPr marL="0" indent="0">
              <a:buNone/>
              <a:defRPr sz="2600" b="1">
                <a:solidFill>
                  <a:schemeClr val="tx1"/>
                </a:solidFill>
              </a:defRPr>
            </a:lvl1pPr>
            <a:lvl2pPr marL="361950" indent="-361950">
              <a:buFont typeface="Arial" panose="020B0604020202020204" pitchFamily="34" charset="0"/>
              <a:buChar char="→"/>
              <a:defRPr sz="2600">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D5569F6-E04E-1FFA-45D9-98FF01F08BAB}"/>
              </a:ext>
            </a:extLst>
          </p:cNvPr>
          <p:cNvSpPr>
            <a:spLocks noGrp="1"/>
          </p:cNvSpPr>
          <p:nvPr>
            <p:ph type="dt" sz="half" idx="10"/>
          </p:nvPr>
        </p:nvSpPr>
        <p:spPr/>
        <p:txBody>
          <a:bodyPr/>
          <a:lstStyle/>
          <a:p>
            <a:fld id="{BD3249C8-E17C-432D-A31F-4DC31DB9E055}" type="datetime1">
              <a:rPr lang="en-GB" smtClean="0"/>
              <a:t>29/09/2025</a:t>
            </a:fld>
            <a:endParaRPr lang="en-GB"/>
          </a:p>
        </p:txBody>
      </p:sp>
      <p:sp>
        <p:nvSpPr>
          <p:cNvPr id="6" name="Footer Placeholder 5">
            <a:extLst>
              <a:ext uri="{FF2B5EF4-FFF2-40B4-BE49-F238E27FC236}">
                <a16:creationId xmlns:a16="http://schemas.microsoft.com/office/drawing/2014/main" id="{455E96A7-E6A5-6EB3-281C-492FCC194431}"/>
              </a:ext>
            </a:extLst>
          </p:cNvPr>
          <p:cNvSpPr>
            <a:spLocks noGrp="1"/>
          </p:cNvSpPr>
          <p:nvPr>
            <p:ph type="ftr" sz="quarter" idx="11"/>
          </p:nvPr>
        </p:nvSpPr>
        <p:spPr/>
        <p:txBody>
          <a:bodyPr/>
          <a:lstStyle/>
          <a:p>
            <a:r>
              <a:rPr lang="en-IE"/>
              <a:t>Ending extreme poverty, whatever it takes</a:t>
            </a:r>
            <a:endParaRPr lang="en-GB"/>
          </a:p>
        </p:txBody>
      </p:sp>
      <p:sp>
        <p:nvSpPr>
          <p:cNvPr id="7" name="Slide Number Placeholder 6">
            <a:extLst>
              <a:ext uri="{FF2B5EF4-FFF2-40B4-BE49-F238E27FC236}">
                <a16:creationId xmlns:a16="http://schemas.microsoft.com/office/drawing/2014/main" id="{76C71EE6-1780-AEAC-1FBC-98ECD9A7C068}"/>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8" name="TextBox 7">
            <a:extLst>
              <a:ext uri="{FF2B5EF4-FFF2-40B4-BE49-F238E27FC236}">
                <a16:creationId xmlns:a16="http://schemas.microsoft.com/office/drawing/2014/main" id="{16814A4E-E8CD-DED9-6AB8-09203FEFCE56}"/>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1" name="Footer Placeholder 4">
            <a:extLst>
              <a:ext uri="{FF2B5EF4-FFF2-40B4-BE49-F238E27FC236}">
                <a16:creationId xmlns:a16="http://schemas.microsoft.com/office/drawing/2014/main" id="{63E6B523-6BE6-82C1-8CE7-709DAC6E3ACC}"/>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2640421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E8E6D4"/>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EB7588D-8E4D-5BE6-5FEF-FB17D58CE0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38875"/>
            <a:ext cx="12192000" cy="619125"/>
          </a:xfrm>
          <a:prstGeom prst="rect">
            <a:avLst/>
          </a:prstGeom>
        </p:spPr>
      </p:pic>
      <p:sp>
        <p:nvSpPr>
          <p:cNvPr id="3" name="Date Placeholder 2">
            <a:extLst>
              <a:ext uri="{FF2B5EF4-FFF2-40B4-BE49-F238E27FC236}">
                <a16:creationId xmlns:a16="http://schemas.microsoft.com/office/drawing/2014/main" id="{710BB054-7339-7E96-EF9F-DA4A0FE9C24B}"/>
              </a:ext>
            </a:extLst>
          </p:cNvPr>
          <p:cNvSpPr>
            <a:spLocks noGrp="1"/>
          </p:cNvSpPr>
          <p:nvPr>
            <p:ph type="dt" sz="half" idx="10"/>
          </p:nvPr>
        </p:nvSpPr>
        <p:spPr/>
        <p:txBody>
          <a:bodyPr/>
          <a:lstStyle/>
          <a:p>
            <a:fld id="{679558EB-C7C6-485A-A91F-BC2D1CA65CA9}" type="datetime1">
              <a:rPr lang="en-GB" smtClean="0"/>
              <a:t>29/09/2025</a:t>
            </a:fld>
            <a:endParaRPr lang="en-GB"/>
          </a:p>
        </p:txBody>
      </p:sp>
      <p:sp>
        <p:nvSpPr>
          <p:cNvPr id="4" name="Footer Placeholder 3">
            <a:extLst>
              <a:ext uri="{FF2B5EF4-FFF2-40B4-BE49-F238E27FC236}">
                <a16:creationId xmlns:a16="http://schemas.microsoft.com/office/drawing/2014/main" id="{4CDFC21A-2083-A95E-B968-F713F412F5AA}"/>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556D809C-CED6-D61F-7E89-7215B393AC6C}"/>
              </a:ext>
            </a:extLst>
          </p:cNvPr>
          <p:cNvSpPr>
            <a:spLocks noGrp="1"/>
          </p:cNvSpPr>
          <p:nvPr>
            <p:ph type="sldNum" sz="quarter" idx="12"/>
          </p:nvPr>
        </p:nvSpPr>
        <p:spPr/>
        <p:txBody>
          <a:bodyPr/>
          <a:lstStyle/>
          <a:p>
            <a:fld id="{707D63EE-AC1A-400F-A1BD-9F10FDEAF4EE}" type="slidenum">
              <a:rPr lang="en-GB" smtClean="0"/>
              <a:pPr/>
              <a:t>‹#›</a:t>
            </a:fld>
            <a:endParaRPr lang="en-GB"/>
          </a:p>
        </p:txBody>
      </p:sp>
      <p:sp>
        <p:nvSpPr>
          <p:cNvPr id="6" name="Text Placeholder 6">
            <a:extLst>
              <a:ext uri="{FF2B5EF4-FFF2-40B4-BE49-F238E27FC236}">
                <a16:creationId xmlns:a16="http://schemas.microsoft.com/office/drawing/2014/main" id="{36A02A85-B0A7-797F-B7F4-76655F987228}"/>
              </a:ext>
            </a:extLst>
          </p:cNvPr>
          <p:cNvSpPr>
            <a:spLocks noGrp="1"/>
          </p:cNvSpPr>
          <p:nvPr>
            <p:ph type="body" sz="quarter" idx="13" hasCustomPrompt="1"/>
          </p:nvPr>
        </p:nvSpPr>
        <p:spPr>
          <a:xfrm>
            <a:off x="715963"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7" name="Title 6">
            <a:extLst>
              <a:ext uri="{FF2B5EF4-FFF2-40B4-BE49-F238E27FC236}">
                <a16:creationId xmlns:a16="http://schemas.microsoft.com/office/drawing/2014/main" id="{47D68483-E196-BC6B-4446-A1539EE6A056}"/>
              </a:ext>
            </a:extLst>
          </p:cNvPr>
          <p:cNvSpPr>
            <a:spLocks noGrp="1"/>
          </p:cNvSpPr>
          <p:nvPr>
            <p:ph type="title"/>
          </p:nvPr>
        </p:nvSpPr>
        <p:spPr>
          <a:xfrm>
            <a:off x="715963" y="663608"/>
            <a:ext cx="8541115" cy="684000"/>
          </a:xfrm>
        </p:spPr>
        <p:txBody>
          <a:bodyPr/>
          <a:lstStyle/>
          <a:p>
            <a:r>
              <a:rPr lang="en-GB"/>
              <a:t>Click to edit Master title style</a:t>
            </a:r>
          </a:p>
        </p:txBody>
      </p:sp>
      <p:sp>
        <p:nvSpPr>
          <p:cNvPr id="8" name="Text Placeholder 6">
            <a:extLst>
              <a:ext uri="{FF2B5EF4-FFF2-40B4-BE49-F238E27FC236}">
                <a16:creationId xmlns:a16="http://schemas.microsoft.com/office/drawing/2014/main" id="{72C8A7AF-7E10-856C-80EF-029357461AC3}"/>
              </a:ext>
            </a:extLst>
          </p:cNvPr>
          <p:cNvSpPr>
            <a:spLocks noGrp="1"/>
          </p:cNvSpPr>
          <p:nvPr>
            <p:ph type="body" sz="quarter" idx="14" hasCustomPrompt="1"/>
          </p:nvPr>
        </p:nvSpPr>
        <p:spPr>
          <a:xfrm>
            <a:off x="3496254"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9" name="Text Placeholder 6">
            <a:extLst>
              <a:ext uri="{FF2B5EF4-FFF2-40B4-BE49-F238E27FC236}">
                <a16:creationId xmlns:a16="http://schemas.microsoft.com/office/drawing/2014/main" id="{893D5145-D9D4-761F-C8C3-A6A025483ADA}"/>
              </a:ext>
            </a:extLst>
          </p:cNvPr>
          <p:cNvSpPr>
            <a:spLocks noGrp="1"/>
          </p:cNvSpPr>
          <p:nvPr>
            <p:ph type="body" sz="quarter" idx="15" hasCustomPrompt="1"/>
          </p:nvPr>
        </p:nvSpPr>
        <p:spPr>
          <a:xfrm>
            <a:off x="6276545"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0" name="Text Placeholder 6">
            <a:extLst>
              <a:ext uri="{FF2B5EF4-FFF2-40B4-BE49-F238E27FC236}">
                <a16:creationId xmlns:a16="http://schemas.microsoft.com/office/drawing/2014/main" id="{F6F2A614-E8C6-3FB4-9C62-DA869B0C2FEC}"/>
              </a:ext>
            </a:extLst>
          </p:cNvPr>
          <p:cNvSpPr>
            <a:spLocks noGrp="1"/>
          </p:cNvSpPr>
          <p:nvPr>
            <p:ph type="body" sz="quarter" idx="16" hasCustomPrompt="1"/>
          </p:nvPr>
        </p:nvSpPr>
        <p:spPr>
          <a:xfrm>
            <a:off x="9056837"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5" name="Text Placeholder 6">
            <a:extLst>
              <a:ext uri="{FF2B5EF4-FFF2-40B4-BE49-F238E27FC236}">
                <a16:creationId xmlns:a16="http://schemas.microsoft.com/office/drawing/2014/main" id="{3D99AE5E-46DA-97DE-63B1-F9F4D0384994}"/>
              </a:ext>
            </a:extLst>
          </p:cNvPr>
          <p:cNvSpPr>
            <a:spLocks noGrp="1"/>
          </p:cNvSpPr>
          <p:nvPr>
            <p:ph type="body" sz="quarter" idx="17" hasCustomPrompt="1"/>
          </p:nvPr>
        </p:nvSpPr>
        <p:spPr>
          <a:xfrm>
            <a:off x="715963"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6" name="Text Placeholder 6">
            <a:extLst>
              <a:ext uri="{FF2B5EF4-FFF2-40B4-BE49-F238E27FC236}">
                <a16:creationId xmlns:a16="http://schemas.microsoft.com/office/drawing/2014/main" id="{D67168A4-AA37-EE90-0E47-3F59AE73E99D}"/>
              </a:ext>
            </a:extLst>
          </p:cNvPr>
          <p:cNvSpPr>
            <a:spLocks noGrp="1"/>
          </p:cNvSpPr>
          <p:nvPr>
            <p:ph type="body" sz="quarter" idx="18" hasCustomPrompt="1"/>
          </p:nvPr>
        </p:nvSpPr>
        <p:spPr>
          <a:xfrm>
            <a:off x="3496254"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7" name="Text Placeholder 6">
            <a:extLst>
              <a:ext uri="{FF2B5EF4-FFF2-40B4-BE49-F238E27FC236}">
                <a16:creationId xmlns:a16="http://schemas.microsoft.com/office/drawing/2014/main" id="{6A37E04C-1B39-2374-962F-A5E9D0CB1419}"/>
              </a:ext>
            </a:extLst>
          </p:cNvPr>
          <p:cNvSpPr>
            <a:spLocks noGrp="1"/>
          </p:cNvSpPr>
          <p:nvPr>
            <p:ph type="body" sz="quarter" idx="19" hasCustomPrompt="1"/>
          </p:nvPr>
        </p:nvSpPr>
        <p:spPr>
          <a:xfrm>
            <a:off x="6276545"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8" name="Text Placeholder 6">
            <a:extLst>
              <a:ext uri="{FF2B5EF4-FFF2-40B4-BE49-F238E27FC236}">
                <a16:creationId xmlns:a16="http://schemas.microsoft.com/office/drawing/2014/main" id="{A7635609-62A3-CD09-4DBC-D8D2657F4F32}"/>
              </a:ext>
            </a:extLst>
          </p:cNvPr>
          <p:cNvSpPr>
            <a:spLocks noGrp="1"/>
          </p:cNvSpPr>
          <p:nvPr>
            <p:ph type="body" sz="quarter" idx="20" hasCustomPrompt="1"/>
          </p:nvPr>
        </p:nvSpPr>
        <p:spPr>
          <a:xfrm>
            <a:off x="9056837"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9" name="Text Placeholder 6">
            <a:extLst>
              <a:ext uri="{FF2B5EF4-FFF2-40B4-BE49-F238E27FC236}">
                <a16:creationId xmlns:a16="http://schemas.microsoft.com/office/drawing/2014/main" id="{DD6D1347-2101-5257-985B-8E08D82DE6E6}"/>
              </a:ext>
            </a:extLst>
          </p:cNvPr>
          <p:cNvSpPr>
            <a:spLocks noGrp="1"/>
          </p:cNvSpPr>
          <p:nvPr>
            <p:ph type="body" sz="quarter" idx="21" hasCustomPrompt="1"/>
          </p:nvPr>
        </p:nvSpPr>
        <p:spPr>
          <a:xfrm>
            <a:off x="715963"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0" name="Text Placeholder 6">
            <a:extLst>
              <a:ext uri="{FF2B5EF4-FFF2-40B4-BE49-F238E27FC236}">
                <a16:creationId xmlns:a16="http://schemas.microsoft.com/office/drawing/2014/main" id="{7ECFE7B2-4CDA-49AE-57E9-D7ECFF9AC12A}"/>
              </a:ext>
            </a:extLst>
          </p:cNvPr>
          <p:cNvSpPr>
            <a:spLocks noGrp="1"/>
          </p:cNvSpPr>
          <p:nvPr>
            <p:ph type="body" sz="quarter" idx="22" hasCustomPrompt="1"/>
          </p:nvPr>
        </p:nvSpPr>
        <p:spPr>
          <a:xfrm>
            <a:off x="3496254"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1" name="Text Placeholder 6">
            <a:extLst>
              <a:ext uri="{FF2B5EF4-FFF2-40B4-BE49-F238E27FC236}">
                <a16:creationId xmlns:a16="http://schemas.microsoft.com/office/drawing/2014/main" id="{91AC25E8-ED20-3F38-175A-2C9B5973FD67}"/>
              </a:ext>
            </a:extLst>
          </p:cNvPr>
          <p:cNvSpPr>
            <a:spLocks noGrp="1"/>
          </p:cNvSpPr>
          <p:nvPr>
            <p:ph type="body" sz="quarter" idx="23" hasCustomPrompt="1"/>
          </p:nvPr>
        </p:nvSpPr>
        <p:spPr>
          <a:xfrm>
            <a:off x="6276545"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2" name="Text Placeholder 6">
            <a:extLst>
              <a:ext uri="{FF2B5EF4-FFF2-40B4-BE49-F238E27FC236}">
                <a16:creationId xmlns:a16="http://schemas.microsoft.com/office/drawing/2014/main" id="{0F9C0641-A109-BDA0-D16B-6C56ADC11E80}"/>
              </a:ext>
            </a:extLst>
          </p:cNvPr>
          <p:cNvSpPr>
            <a:spLocks noGrp="1"/>
          </p:cNvSpPr>
          <p:nvPr>
            <p:ph type="body" sz="quarter" idx="24" hasCustomPrompt="1"/>
          </p:nvPr>
        </p:nvSpPr>
        <p:spPr>
          <a:xfrm>
            <a:off x="9056837"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 name="TextBox 1">
            <a:extLst>
              <a:ext uri="{FF2B5EF4-FFF2-40B4-BE49-F238E27FC236}">
                <a16:creationId xmlns:a16="http://schemas.microsoft.com/office/drawing/2014/main" id="{E0B01F74-B2F8-31C7-9649-DDDC9882F5FB}"/>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
        <p:nvSpPr>
          <p:cNvPr id="13" name="Footer Placeholder 4">
            <a:extLst>
              <a:ext uri="{FF2B5EF4-FFF2-40B4-BE49-F238E27FC236}">
                <a16:creationId xmlns:a16="http://schemas.microsoft.com/office/drawing/2014/main" id="{2238AE2F-EFEC-0E4F-B953-212A71D54FFA}"/>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312640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Green">
    <p:bg>
      <p:bgPr>
        <a:solidFill>
          <a:schemeClr val="accent3"/>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E517129-C097-ADD2-AC92-B1C8C8A9F8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2" cy="6858000"/>
          </a:xfrm>
          <a:prstGeom prst="rect">
            <a:avLst/>
          </a:prstGeom>
        </p:spPr>
      </p:pic>
      <p:sp>
        <p:nvSpPr>
          <p:cNvPr id="19" name="Rectangle 18">
            <a:extLst>
              <a:ext uri="{FF2B5EF4-FFF2-40B4-BE49-F238E27FC236}">
                <a16:creationId xmlns:a16="http://schemas.microsoft.com/office/drawing/2014/main" id="{DA3DEA8A-096E-30E5-B2E3-6058F75E4F1C}"/>
              </a:ext>
            </a:extLst>
          </p:cNvPr>
          <p:cNvSpPr/>
          <p:nvPr userDrawn="1"/>
        </p:nvSpPr>
        <p:spPr>
          <a:xfrm>
            <a:off x="381600" y="3391200"/>
            <a:ext cx="4230000" cy="318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694800" y="3430800"/>
            <a:ext cx="3913200" cy="2005200"/>
          </a:xfrm>
        </p:spPr>
        <p:txBody>
          <a:bodyPr anchor="b"/>
          <a:lstStyle>
            <a:lvl1pPr algn="l">
              <a:lnSpc>
                <a:spcPct val="95000"/>
              </a:lnSpc>
              <a:defRPr sz="4150">
                <a:solidFill>
                  <a:schemeClr val="tx1"/>
                </a:solidFill>
              </a:defRPr>
            </a:lvl1pPr>
          </a:lstStyle>
          <a:p>
            <a:r>
              <a:rPr lang="en-US"/>
              <a:t>Master title style</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694800" y="5508000"/>
            <a:ext cx="3913200" cy="465137"/>
          </a:xfrm>
        </p:spPr>
        <p:txBody>
          <a:bodyPr/>
          <a:lstStyle>
            <a:lvl1pPr marL="0" indent="0" algn="l">
              <a:lnSpc>
                <a:spcPct val="95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4" name="Date Placeholder 3">
            <a:extLst>
              <a:ext uri="{FF2B5EF4-FFF2-40B4-BE49-F238E27FC236}">
                <a16:creationId xmlns:a16="http://schemas.microsoft.com/office/drawing/2014/main" id="{BA5278FE-DBAC-2A76-04EF-CD4F6C96D3B2}"/>
              </a:ext>
            </a:extLst>
          </p:cNvPr>
          <p:cNvSpPr>
            <a:spLocks noGrp="1"/>
          </p:cNvSpPr>
          <p:nvPr>
            <p:ph type="dt" sz="half" idx="10"/>
          </p:nvPr>
        </p:nvSpPr>
        <p:spPr>
          <a:xfrm>
            <a:off x="694800" y="6577200"/>
            <a:ext cx="1676400" cy="280800"/>
          </a:xfrm>
        </p:spPr>
        <p:txBody>
          <a:bodyPr/>
          <a:lstStyle>
            <a:lvl1pPr algn="l">
              <a:defRPr>
                <a:solidFill>
                  <a:schemeClr val="tx1"/>
                </a:solidFill>
              </a:defRPr>
            </a:lvl1pPr>
          </a:lstStyle>
          <a:p>
            <a:fld id="{2B612512-358D-4C94-820A-169B1EBEBD4E}" type="datetime1">
              <a:rPr lang="en-GB" smtClean="0"/>
              <a:pPr/>
              <a:t>29/09/2025</a:t>
            </a:fld>
            <a:endParaRPr lang="en-GB"/>
          </a:p>
        </p:txBody>
      </p:sp>
      <p:sp>
        <p:nvSpPr>
          <p:cNvPr id="6" name="Slide Number Placeholder 5">
            <a:extLst>
              <a:ext uri="{FF2B5EF4-FFF2-40B4-BE49-F238E27FC236}">
                <a16:creationId xmlns:a16="http://schemas.microsoft.com/office/drawing/2014/main" id="{D452F989-E8D8-A463-743C-5CE04AD443A2}"/>
              </a:ext>
            </a:extLst>
          </p:cNvPr>
          <p:cNvSpPr>
            <a:spLocks noGrp="1"/>
          </p:cNvSpPr>
          <p:nvPr>
            <p:ph type="sldNum" sz="quarter" idx="12"/>
          </p:nvPr>
        </p:nvSpPr>
        <p:spPr>
          <a:xfrm>
            <a:off x="5290909" y="6577200"/>
            <a:ext cx="557622" cy="280800"/>
          </a:xfrm>
        </p:spPr>
        <p:txBody>
          <a:bodyPr/>
          <a:lstStyle>
            <a:lvl1pPr algn="ctr">
              <a:defRPr>
                <a:solidFill>
                  <a:schemeClr val="tx1"/>
                </a:solidFill>
              </a:defRPr>
            </a:lvl1pPr>
          </a:lstStyle>
          <a:p>
            <a:fld id="{707D63EE-AC1A-400F-A1BD-9F10FDEAF4EE}" type="slidenum">
              <a:rPr lang="en-GB" smtClean="0"/>
              <a:pPr/>
              <a:t>‹#›</a:t>
            </a:fld>
            <a:endParaRPr lang="en-GB"/>
          </a:p>
        </p:txBody>
      </p:sp>
      <p:sp>
        <p:nvSpPr>
          <p:cNvPr id="7" name="TextBox 6">
            <a:extLst>
              <a:ext uri="{FF2B5EF4-FFF2-40B4-BE49-F238E27FC236}">
                <a16:creationId xmlns:a16="http://schemas.microsoft.com/office/drawing/2014/main" id="{95769047-32C5-2BDC-FE04-935A15B66677}"/>
              </a:ext>
            </a:extLst>
          </p:cNvPr>
          <p:cNvSpPr txBox="1"/>
          <p:nvPr userDrawn="1"/>
        </p:nvSpPr>
        <p:spPr>
          <a:xfrm>
            <a:off x="6547442"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grpSp>
        <p:nvGrpSpPr>
          <p:cNvPr id="10" name="Group 9">
            <a:extLst>
              <a:ext uri="{FF2B5EF4-FFF2-40B4-BE49-F238E27FC236}">
                <a16:creationId xmlns:a16="http://schemas.microsoft.com/office/drawing/2014/main" id="{1EFB778D-EE01-C207-3E10-D12E8D4A9B66}"/>
              </a:ext>
            </a:extLst>
          </p:cNvPr>
          <p:cNvGrpSpPr/>
          <p:nvPr userDrawn="1"/>
        </p:nvGrpSpPr>
        <p:grpSpPr>
          <a:xfrm>
            <a:off x="9341005" y="5263526"/>
            <a:ext cx="2403318" cy="1110285"/>
            <a:chOff x="9434671" y="5245763"/>
            <a:chExt cx="2422867" cy="1119316"/>
          </a:xfrm>
        </p:grpSpPr>
        <p:sp>
          <p:nvSpPr>
            <p:cNvPr id="11" name="Freeform: Shape 10">
              <a:extLst>
                <a:ext uri="{FF2B5EF4-FFF2-40B4-BE49-F238E27FC236}">
                  <a16:creationId xmlns:a16="http://schemas.microsoft.com/office/drawing/2014/main" id="{59EC5978-DC40-18BD-9FE2-9E71A1936C52}"/>
                </a:ext>
              </a:extLst>
            </p:cNvPr>
            <p:cNvSpPr/>
            <p:nvPr/>
          </p:nvSpPr>
          <p:spPr>
            <a:xfrm>
              <a:off x="9434671" y="5245763"/>
              <a:ext cx="2422867" cy="1119316"/>
            </a:xfrm>
            <a:custGeom>
              <a:avLst/>
              <a:gdLst>
                <a:gd name="connsiteX0" fmla="*/ 352274 w 2398682"/>
                <a:gd name="connsiteY0" fmla="*/ 0 h 1094001"/>
                <a:gd name="connsiteX1" fmla="*/ 361878 w 2398682"/>
                <a:gd name="connsiteY1" fmla="*/ 248482 h 1094001"/>
                <a:gd name="connsiteX2" fmla="*/ 0 w 2398682"/>
                <a:gd name="connsiteY2" fmla="*/ 248482 h 1094001"/>
                <a:gd name="connsiteX3" fmla="*/ 24786 w 2398682"/>
                <a:gd name="connsiteY3" fmla="*/ 582166 h 1094001"/>
                <a:gd name="connsiteX4" fmla="*/ 321601 w 2398682"/>
                <a:gd name="connsiteY4" fmla="*/ 582166 h 1094001"/>
                <a:gd name="connsiteX5" fmla="*/ 362808 w 2398682"/>
                <a:gd name="connsiteY5" fmla="*/ 1094002 h 1094001"/>
                <a:gd name="connsiteX6" fmla="*/ 1544489 w 2398682"/>
                <a:gd name="connsiteY6" fmla="*/ 1094002 h 1094001"/>
                <a:gd name="connsiteX7" fmla="*/ 1563388 w 2398682"/>
                <a:gd name="connsiteY7" fmla="*/ 841492 h 1094001"/>
                <a:gd name="connsiteX8" fmla="*/ 1756101 w 2398682"/>
                <a:gd name="connsiteY8" fmla="*/ 841492 h 1094001"/>
                <a:gd name="connsiteX9" fmla="*/ 1756101 w 2398682"/>
                <a:gd name="connsiteY9" fmla="*/ 582166 h 1094001"/>
                <a:gd name="connsiteX10" fmla="*/ 2379783 w 2398682"/>
                <a:gd name="connsiteY10" fmla="*/ 582166 h 1094001"/>
                <a:gd name="connsiteX11" fmla="*/ 2398683 w 2398682"/>
                <a:gd name="connsiteY11" fmla="*/ 248482 h 1094001"/>
                <a:gd name="connsiteX12" fmla="*/ 1433881 w 2398682"/>
                <a:gd name="connsiteY12" fmla="*/ 248482 h 1094001"/>
                <a:gd name="connsiteX13" fmla="*/ 1452780 w 2398682"/>
                <a:gd name="connsiteY13" fmla="*/ 0 h 1094001"/>
                <a:gd name="connsiteX14" fmla="*/ 352274 w 2398682"/>
                <a:gd name="connsiteY14" fmla="*/ 0 h 109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682" h="1094001">
                  <a:moveTo>
                    <a:pt x="352274" y="0"/>
                  </a:moveTo>
                  <a:lnTo>
                    <a:pt x="361878" y="248482"/>
                  </a:lnTo>
                  <a:lnTo>
                    <a:pt x="0" y="248482"/>
                  </a:lnTo>
                  <a:lnTo>
                    <a:pt x="24786" y="582166"/>
                  </a:lnTo>
                  <a:lnTo>
                    <a:pt x="321601" y="582166"/>
                  </a:lnTo>
                  <a:lnTo>
                    <a:pt x="362808" y="1094002"/>
                  </a:lnTo>
                  <a:lnTo>
                    <a:pt x="1544489" y="1094002"/>
                  </a:lnTo>
                  <a:lnTo>
                    <a:pt x="1563388" y="841492"/>
                  </a:lnTo>
                  <a:lnTo>
                    <a:pt x="1756101" y="841492"/>
                  </a:lnTo>
                  <a:lnTo>
                    <a:pt x="1756101" y="582166"/>
                  </a:lnTo>
                  <a:lnTo>
                    <a:pt x="2379783" y="582166"/>
                  </a:lnTo>
                  <a:lnTo>
                    <a:pt x="2398683" y="248482"/>
                  </a:lnTo>
                  <a:lnTo>
                    <a:pt x="1433881" y="248482"/>
                  </a:lnTo>
                  <a:lnTo>
                    <a:pt x="1452780" y="0"/>
                  </a:lnTo>
                  <a:lnTo>
                    <a:pt x="352274" y="0"/>
                  </a:lnTo>
                  <a:close/>
                </a:path>
              </a:pathLst>
            </a:custGeom>
            <a:solidFill>
              <a:srgbClr val="FFFFFF"/>
            </a:solidFill>
            <a:ln w="30925"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E9D96972-1575-4BB3-2C76-32C282D59366}"/>
                </a:ext>
              </a:extLst>
            </p:cNvPr>
            <p:cNvGrpSpPr/>
            <p:nvPr userDrawn="1"/>
          </p:nvGrpSpPr>
          <p:grpSpPr>
            <a:xfrm>
              <a:off x="9556749" y="5322556"/>
              <a:ext cx="2227348" cy="959226"/>
              <a:chOff x="9556749" y="5322556"/>
              <a:chExt cx="2227348" cy="959226"/>
            </a:xfrm>
          </p:grpSpPr>
          <p:sp>
            <p:nvSpPr>
              <p:cNvPr id="13" name="Freeform: Shape 12">
                <a:extLst>
                  <a:ext uri="{FF2B5EF4-FFF2-40B4-BE49-F238E27FC236}">
                    <a16:creationId xmlns:a16="http://schemas.microsoft.com/office/drawing/2014/main" id="{88274E3B-654D-5373-3127-67A7A017B75F}"/>
                  </a:ext>
                </a:extLst>
              </p:cNvPr>
              <p:cNvSpPr/>
              <p:nvPr/>
            </p:nvSpPr>
            <p:spPr>
              <a:xfrm>
                <a:off x="9893841" y="6107040"/>
                <a:ext cx="1035132" cy="174742"/>
              </a:xfrm>
              <a:custGeom>
                <a:avLst/>
                <a:gdLst>
                  <a:gd name="connsiteX0" fmla="*/ 997334 w 1035132"/>
                  <a:gd name="connsiteY0" fmla="*/ 170715 h 174742"/>
                  <a:gd name="connsiteX1" fmla="*/ 1018092 w 1035132"/>
                  <a:gd name="connsiteY1" fmla="*/ 159561 h 174742"/>
                  <a:gd name="connsiteX2" fmla="*/ 1030795 w 1035132"/>
                  <a:gd name="connsiteY2" fmla="*/ 141901 h 174742"/>
                  <a:gd name="connsiteX3" fmla="*/ 1035133 w 1035132"/>
                  <a:gd name="connsiteY3" fmla="*/ 119594 h 174742"/>
                  <a:gd name="connsiteX4" fmla="*/ 1022430 w 1035132"/>
                  <a:gd name="connsiteY4" fmla="*/ 85512 h 174742"/>
                  <a:gd name="connsiteX5" fmla="*/ 983702 w 1035132"/>
                  <a:gd name="connsiteY5" fmla="*/ 69401 h 174742"/>
                  <a:gd name="connsiteX6" fmla="*/ 966971 w 1035132"/>
                  <a:gd name="connsiteY6" fmla="*/ 66923 h 174742"/>
                  <a:gd name="connsiteX7" fmla="*/ 951480 w 1035132"/>
                  <a:gd name="connsiteY7" fmla="*/ 61346 h 174742"/>
                  <a:gd name="connsiteX8" fmla="*/ 946832 w 1035132"/>
                  <a:gd name="connsiteY8" fmla="*/ 48953 h 174742"/>
                  <a:gd name="connsiteX9" fmla="*/ 953029 w 1035132"/>
                  <a:gd name="connsiteY9" fmla="*/ 36870 h 174742"/>
                  <a:gd name="connsiteX10" fmla="*/ 971308 w 1035132"/>
                  <a:gd name="connsiteY10" fmla="*/ 32532 h 174742"/>
                  <a:gd name="connsiteX11" fmla="*/ 992996 w 1035132"/>
                  <a:gd name="connsiteY11" fmla="*/ 36870 h 174742"/>
                  <a:gd name="connsiteX12" fmla="*/ 1007558 w 1035132"/>
                  <a:gd name="connsiteY12" fmla="*/ 48333 h 174742"/>
                  <a:gd name="connsiteX13" fmla="*/ 1032035 w 1035132"/>
                  <a:gd name="connsiteY13" fmla="*/ 23547 h 174742"/>
                  <a:gd name="connsiteX14" fmla="*/ 1006939 w 1035132"/>
                  <a:gd name="connsiteY14" fmla="*/ 5887 h 174742"/>
                  <a:gd name="connsiteX15" fmla="*/ 973167 w 1035132"/>
                  <a:gd name="connsiteY15" fmla="*/ 0 h 174742"/>
                  <a:gd name="connsiteX16" fmla="*/ 946522 w 1035132"/>
                  <a:gd name="connsiteY16" fmla="*/ 3718 h 174742"/>
                  <a:gd name="connsiteX17" fmla="*/ 926693 w 1035132"/>
                  <a:gd name="connsiteY17" fmla="*/ 14252 h 174742"/>
                  <a:gd name="connsiteX18" fmla="*/ 914300 w 1035132"/>
                  <a:gd name="connsiteY18" fmla="*/ 30363 h 174742"/>
                  <a:gd name="connsiteX19" fmla="*/ 909963 w 1035132"/>
                  <a:gd name="connsiteY19" fmla="*/ 51122 h 174742"/>
                  <a:gd name="connsiteX20" fmla="*/ 922356 w 1035132"/>
                  <a:gd name="connsiteY20" fmla="*/ 85203 h 174742"/>
                  <a:gd name="connsiteX21" fmla="*/ 961704 w 1035132"/>
                  <a:gd name="connsiteY21" fmla="*/ 101624 h 174742"/>
                  <a:gd name="connsiteX22" fmla="*/ 978434 w 1035132"/>
                  <a:gd name="connsiteY22" fmla="*/ 103792 h 174742"/>
                  <a:gd name="connsiteX23" fmla="*/ 994236 w 1035132"/>
                  <a:gd name="connsiteY23" fmla="*/ 110299 h 174742"/>
                  <a:gd name="connsiteX24" fmla="*/ 997954 w 1035132"/>
                  <a:gd name="connsiteY24" fmla="*/ 121762 h 174742"/>
                  <a:gd name="connsiteX25" fmla="*/ 991447 w 1035132"/>
                  <a:gd name="connsiteY25" fmla="*/ 136324 h 174742"/>
                  <a:gd name="connsiteX26" fmla="*/ 971618 w 1035132"/>
                  <a:gd name="connsiteY26" fmla="*/ 141901 h 174742"/>
                  <a:gd name="connsiteX27" fmla="*/ 929172 w 1035132"/>
                  <a:gd name="connsiteY27" fmla="*/ 122692 h 174742"/>
                  <a:gd name="connsiteX28" fmla="*/ 905005 w 1035132"/>
                  <a:gd name="connsiteY28" fmla="*/ 147168 h 174742"/>
                  <a:gd name="connsiteX29" fmla="*/ 931341 w 1035132"/>
                  <a:gd name="connsiteY29" fmla="*/ 166997 h 174742"/>
                  <a:gd name="connsiteX30" fmla="*/ 969140 w 1035132"/>
                  <a:gd name="connsiteY30" fmla="*/ 174743 h 174742"/>
                  <a:gd name="connsiteX31" fmla="*/ 997334 w 1035132"/>
                  <a:gd name="connsiteY31" fmla="*/ 170715 h 174742"/>
                  <a:gd name="connsiteX32" fmla="*/ 882698 w 1035132"/>
                  <a:gd name="connsiteY32" fmla="*/ 171954 h 174742"/>
                  <a:gd name="connsiteX33" fmla="*/ 882698 w 1035132"/>
                  <a:gd name="connsiteY33" fmla="*/ 139422 h 174742"/>
                  <a:gd name="connsiteX34" fmla="*/ 804621 w 1035132"/>
                  <a:gd name="connsiteY34" fmla="*/ 139422 h 174742"/>
                  <a:gd name="connsiteX35" fmla="*/ 804621 w 1035132"/>
                  <a:gd name="connsiteY35" fmla="*/ 102863 h 174742"/>
                  <a:gd name="connsiteX36" fmla="*/ 871544 w 1035132"/>
                  <a:gd name="connsiteY36" fmla="*/ 102863 h 174742"/>
                  <a:gd name="connsiteX37" fmla="*/ 871544 w 1035132"/>
                  <a:gd name="connsiteY37" fmla="*/ 70331 h 174742"/>
                  <a:gd name="connsiteX38" fmla="*/ 804621 w 1035132"/>
                  <a:gd name="connsiteY38" fmla="*/ 70331 h 174742"/>
                  <a:gd name="connsiteX39" fmla="*/ 804621 w 1035132"/>
                  <a:gd name="connsiteY39" fmla="*/ 35940 h 174742"/>
                  <a:gd name="connsiteX40" fmla="*/ 882698 w 1035132"/>
                  <a:gd name="connsiteY40" fmla="*/ 35940 h 174742"/>
                  <a:gd name="connsiteX41" fmla="*/ 882698 w 1035132"/>
                  <a:gd name="connsiteY41" fmla="*/ 3408 h 174742"/>
                  <a:gd name="connsiteX42" fmla="*/ 767752 w 1035132"/>
                  <a:gd name="connsiteY42" fmla="*/ 3408 h 174742"/>
                  <a:gd name="connsiteX43" fmla="*/ 767752 w 1035132"/>
                  <a:gd name="connsiteY43" fmla="*/ 172264 h 174742"/>
                  <a:gd name="connsiteX44" fmla="*/ 882698 w 1035132"/>
                  <a:gd name="connsiteY44" fmla="*/ 172264 h 174742"/>
                  <a:gd name="connsiteX45" fmla="*/ 702998 w 1035132"/>
                  <a:gd name="connsiteY45" fmla="*/ 171954 h 174742"/>
                  <a:gd name="connsiteX46" fmla="*/ 746374 w 1035132"/>
                  <a:gd name="connsiteY46" fmla="*/ 171954 h 174742"/>
                  <a:gd name="connsiteX47" fmla="*/ 684408 w 1035132"/>
                  <a:gd name="connsiteY47" fmla="*/ 72500 h 174742"/>
                  <a:gd name="connsiteX48" fmla="*/ 741107 w 1035132"/>
                  <a:gd name="connsiteY48" fmla="*/ 3098 h 174742"/>
                  <a:gd name="connsiteX49" fmla="*/ 699590 w 1035132"/>
                  <a:gd name="connsiteY49" fmla="*/ 3098 h 174742"/>
                  <a:gd name="connsiteX50" fmla="*/ 661481 w 1035132"/>
                  <a:gd name="connsiteY50" fmla="*/ 50812 h 174742"/>
                  <a:gd name="connsiteX51" fmla="*/ 637624 w 1035132"/>
                  <a:gd name="connsiteY51" fmla="*/ 83344 h 174742"/>
                  <a:gd name="connsiteX52" fmla="*/ 636075 w 1035132"/>
                  <a:gd name="connsiteY52" fmla="*/ 83344 h 174742"/>
                  <a:gd name="connsiteX53" fmla="*/ 636075 w 1035132"/>
                  <a:gd name="connsiteY53" fmla="*/ 3098 h 174742"/>
                  <a:gd name="connsiteX54" fmla="*/ 599206 w 1035132"/>
                  <a:gd name="connsiteY54" fmla="*/ 3098 h 174742"/>
                  <a:gd name="connsiteX55" fmla="*/ 599206 w 1035132"/>
                  <a:gd name="connsiteY55" fmla="*/ 171954 h 174742"/>
                  <a:gd name="connsiteX56" fmla="*/ 636075 w 1035132"/>
                  <a:gd name="connsiteY56" fmla="*/ 171954 h 174742"/>
                  <a:gd name="connsiteX57" fmla="*/ 636075 w 1035132"/>
                  <a:gd name="connsiteY57" fmla="*/ 124861 h 174742"/>
                  <a:gd name="connsiteX58" fmla="*/ 658073 w 1035132"/>
                  <a:gd name="connsiteY58" fmla="*/ 98215 h 174742"/>
                  <a:gd name="connsiteX59" fmla="*/ 702688 w 1035132"/>
                  <a:gd name="connsiteY59" fmla="*/ 171954 h 174742"/>
                  <a:gd name="connsiteX60" fmla="*/ 516792 w 1035132"/>
                  <a:gd name="connsiteY60" fmla="*/ 100694 h 174742"/>
                  <a:gd name="connsiteX61" fmla="*/ 478064 w 1035132"/>
                  <a:gd name="connsiteY61" fmla="*/ 100694 h 174742"/>
                  <a:gd name="connsiteX62" fmla="*/ 496653 w 1035132"/>
                  <a:gd name="connsiteY62" fmla="*/ 36560 h 174742"/>
                  <a:gd name="connsiteX63" fmla="*/ 497892 w 1035132"/>
                  <a:gd name="connsiteY63" fmla="*/ 36560 h 174742"/>
                  <a:gd name="connsiteX64" fmla="*/ 516792 w 1035132"/>
                  <a:gd name="connsiteY64" fmla="*/ 100694 h 174742"/>
                  <a:gd name="connsiteX65" fmla="*/ 575969 w 1035132"/>
                  <a:gd name="connsiteY65" fmla="*/ 171954 h 174742"/>
                  <a:gd name="connsiteX66" fmla="*/ 521129 w 1035132"/>
                  <a:gd name="connsiteY66" fmla="*/ 3098 h 174742"/>
                  <a:gd name="connsiteX67" fmla="*/ 475585 w 1035132"/>
                  <a:gd name="connsiteY67" fmla="*/ 3098 h 174742"/>
                  <a:gd name="connsiteX68" fmla="*/ 419816 w 1035132"/>
                  <a:gd name="connsiteY68" fmla="*/ 171954 h 174742"/>
                  <a:gd name="connsiteX69" fmla="*/ 457305 w 1035132"/>
                  <a:gd name="connsiteY69" fmla="*/ 171954 h 174742"/>
                  <a:gd name="connsiteX70" fmla="*/ 469388 w 1035132"/>
                  <a:gd name="connsiteY70" fmla="*/ 131987 h 174742"/>
                  <a:gd name="connsiteX71" fmla="*/ 525777 w 1035132"/>
                  <a:gd name="connsiteY71" fmla="*/ 131987 h 174742"/>
                  <a:gd name="connsiteX72" fmla="*/ 537860 w 1035132"/>
                  <a:gd name="connsiteY72" fmla="*/ 171954 h 174742"/>
                  <a:gd name="connsiteX73" fmla="*/ 575969 w 1035132"/>
                  <a:gd name="connsiteY73" fmla="*/ 171954 h 174742"/>
                  <a:gd name="connsiteX74" fmla="*/ 424463 w 1035132"/>
                  <a:gd name="connsiteY74" fmla="*/ 35630 h 174742"/>
                  <a:gd name="connsiteX75" fmla="*/ 424463 w 1035132"/>
                  <a:gd name="connsiteY75" fmla="*/ 3098 h 174742"/>
                  <a:gd name="connsiteX76" fmla="*/ 296195 w 1035132"/>
                  <a:gd name="connsiteY76" fmla="*/ 3098 h 174742"/>
                  <a:gd name="connsiteX77" fmla="*/ 296195 w 1035132"/>
                  <a:gd name="connsiteY77" fmla="*/ 35630 h 174742"/>
                  <a:gd name="connsiteX78" fmla="*/ 342049 w 1035132"/>
                  <a:gd name="connsiteY78" fmla="*/ 35630 h 174742"/>
                  <a:gd name="connsiteX79" fmla="*/ 342049 w 1035132"/>
                  <a:gd name="connsiteY79" fmla="*/ 171954 h 174742"/>
                  <a:gd name="connsiteX80" fmla="*/ 378919 w 1035132"/>
                  <a:gd name="connsiteY80" fmla="*/ 171954 h 174742"/>
                  <a:gd name="connsiteX81" fmla="*/ 378919 w 1035132"/>
                  <a:gd name="connsiteY81" fmla="*/ 35630 h 174742"/>
                  <a:gd name="connsiteX82" fmla="*/ 424773 w 1035132"/>
                  <a:gd name="connsiteY82" fmla="*/ 35630 h 174742"/>
                  <a:gd name="connsiteX83" fmla="*/ 226174 w 1035132"/>
                  <a:gd name="connsiteY83" fmla="*/ 35630 h 174742"/>
                  <a:gd name="connsiteX84" fmla="*/ 226174 w 1035132"/>
                  <a:gd name="connsiteY84" fmla="*/ 3098 h 174742"/>
                  <a:gd name="connsiteX85" fmla="*/ 97905 w 1035132"/>
                  <a:gd name="connsiteY85" fmla="*/ 3098 h 174742"/>
                  <a:gd name="connsiteX86" fmla="*/ 97905 w 1035132"/>
                  <a:gd name="connsiteY86" fmla="*/ 35630 h 174742"/>
                  <a:gd name="connsiteX87" fmla="*/ 143760 w 1035132"/>
                  <a:gd name="connsiteY87" fmla="*/ 35630 h 174742"/>
                  <a:gd name="connsiteX88" fmla="*/ 143760 w 1035132"/>
                  <a:gd name="connsiteY88" fmla="*/ 171954 h 174742"/>
                  <a:gd name="connsiteX89" fmla="*/ 180629 w 1035132"/>
                  <a:gd name="connsiteY89" fmla="*/ 171954 h 174742"/>
                  <a:gd name="connsiteX90" fmla="*/ 180629 w 1035132"/>
                  <a:gd name="connsiteY90" fmla="*/ 35630 h 174742"/>
                  <a:gd name="connsiteX91" fmla="*/ 226484 w 1035132"/>
                  <a:gd name="connsiteY91" fmla="*/ 35630 h 174742"/>
                  <a:gd name="connsiteX92" fmla="*/ 80245 w 1035132"/>
                  <a:gd name="connsiteY92" fmla="*/ 171954 h 174742"/>
                  <a:gd name="connsiteX93" fmla="*/ 80245 w 1035132"/>
                  <a:gd name="connsiteY93" fmla="*/ 142521 h 174742"/>
                  <a:gd name="connsiteX94" fmla="*/ 58557 w 1035132"/>
                  <a:gd name="connsiteY94" fmla="*/ 142521 h 174742"/>
                  <a:gd name="connsiteX95" fmla="*/ 58557 w 1035132"/>
                  <a:gd name="connsiteY95" fmla="*/ 32222 h 174742"/>
                  <a:gd name="connsiteX96" fmla="*/ 80245 w 1035132"/>
                  <a:gd name="connsiteY96" fmla="*/ 32222 h 174742"/>
                  <a:gd name="connsiteX97" fmla="*/ 80245 w 1035132"/>
                  <a:gd name="connsiteY97" fmla="*/ 2788 h 174742"/>
                  <a:gd name="connsiteX98" fmla="*/ 0 w 1035132"/>
                  <a:gd name="connsiteY98" fmla="*/ 2788 h 174742"/>
                  <a:gd name="connsiteX99" fmla="*/ 0 w 1035132"/>
                  <a:gd name="connsiteY99" fmla="*/ 32222 h 174742"/>
                  <a:gd name="connsiteX100" fmla="*/ 21688 w 1035132"/>
                  <a:gd name="connsiteY100" fmla="*/ 32222 h 174742"/>
                  <a:gd name="connsiteX101" fmla="*/ 21688 w 1035132"/>
                  <a:gd name="connsiteY101" fmla="*/ 142521 h 174742"/>
                  <a:gd name="connsiteX102" fmla="*/ 0 w 1035132"/>
                  <a:gd name="connsiteY102" fmla="*/ 142521 h 174742"/>
                  <a:gd name="connsiteX103" fmla="*/ 0 w 1035132"/>
                  <a:gd name="connsiteY103" fmla="*/ 171954 h 174742"/>
                  <a:gd name="connsiteX104" fmla="*/ 80245 w 1035132"/>
                  <a:gd name="connsiteY104" fmla="*/ 17195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35132" h="174742">
                    <a:moveTo>
                      <a:pt x="997334" y="170715"/>
                    </a:moveTo>
                    <a:cubicBezTo>
                      <a:pt x="1005699" y="168236"/>
                      <a:pt x="1012516" y="164519"/>
                      <a:pt x="1018092" y="159561"/>
                    </a:cubicBezTo>
                    <a:cubicBezTo>
                      <a:pt x="1023669" y="154604"/>
                      <a:pt x="1028007" y="148717"/>
                      <a:pt x="1030795" y="141901"/>
                    </a:cubicBezTo>
                    <a:cubicBezTo>
                      <a:pt x="1033584" y="135085"/>
                      <a:pt x="1035133" y="127649"/>
                      <a:pt x="1035133" y="119594"/>
                    </a:cubicBezTo>
                    <a:cubicBezTo>
                      <a:pt x="1035133" y="104722"/>
                      <a:pt x="1030795" y="93568"/>
                      <a:pt x="1022430" y="85512"/>
                    </a:cubicBezTo>
                    <a:cubicBezTo>
                      <a:pt x="1014065" y="77457"/>
                      <a:pt x="1001052" y="72190"/>
                      <a:pt x="983702" y="69401"/>
                    </a:cubicBezTo>
                    <a:lnTo>
                      <a:pt x="966971" y="66923"/>
                    </a:lnTo>
                    <a:cubicBezTo>
                      <a:pt x="959845" y="65684"/>
                      <a:pt x="954888" y="64134"/>
                      <a:pt x="951480" y="61346"/>
                    </a:cubicBezTo>
                    <a:cubicBezTo>
                      <a:pt x="948381" y="58867"/>
                      <a:pt x="946832" y="54530"/>
                      <a:pt x="946832" y="48953"/>
                    </a:cubicBezTo>
                    <a:cubicBezTo>
                      <a:pt x="946832" y="43686"/>
                      <a:pt x="948691" y="39658"/>
                      <a:pt x="953029" y="36870"/>
                    </a:cubicBezTo>
                    <a:cubicBezTo>
                      <a:pt x="957056" y="33771"/>
                      <a:pt x="963253" y="32532"/>
                      <a:pt x="971308" y="32532"/>
                    </a:cubicBezTo>
                    <a:cubicBezTo>
                      <a:pt x="979984" y="32532"/>
                      <a:pt x="987110" y="34081"/>
                      <a:pt x="992996" y="36870"/>
                    </a:cubicBezTo>
                    <a:cubicBezTo>
                      <a:pt x="998883" y="39658"/>
                      <a:pt x="1003531" y="43686"/>
                      <a:pt x="1007558" y="48333"/>
                    </a:cubicBezTo>
                    <a:lnTo>
                      <a:pt x="1032035" y="23547"/>
                    </a:lnTo>
                    <a:cubicBezTo>
                      <a:pt x="1024909" y="15801"/>
                      <a:pt x="1016853" y="9914"/>
                      <a:pt x="1006939" y="5887"/>
                    </a:cubicBezTo>
                    <a:cubicBezTo>
                      <a:pt x="997334" y="1859"/>
                      <a:pt x="986180" y="0"/>
                      <a:pt x="973167" y="0"/>
                    </a:cubicBezTo>
                    <a:cubicBezTo>
                      <a:pt x="963253" y="0"/>
                      <a:pt x="954268" y="1239"/>
                      <a:pt x="946522" y="3718"/>
                    </a:cubicBezTo>
                    <a:cubicBezTo>
                      <a:pt x="938777" y="6197"/>
                      <a:pt x="932270" y="9605"/>
                      <a:pt x="926693" y="14252"/>
                    </a:cubicBezTo>
                    <a:cubicBezTo>
                      <a:pt x="921116" y="18590"/>
                      <a:pt x="917089" y="24167"/>
                      <a:pt x="914300" y="30363"/>
                    </a:cubicBezTo>
                    <a:cubicBezTo>
                      <a:pt x="911202" y="36870"/>
                      <a:pt x="909963" y="43686"/>
                      <a:pt x="909963" y="51122"/>
                    </a:cubicBezTo>
                    <a:cubicBezTo>
                      <a:pt x="909963" y="65374"/>
                      <a:pt x="914300" y="76527"/>
                      <a:pt x="922356" y="85203"/>
                    </a:cubicBezTo>
                    <a:cubicBezTo>
                      <a:pt x="930721" y="93878"/>
                      <a:pt x="943734" y="99145"/>
                      <a:pt x="961704" y="101624"/>
                    </a:cubicBezTo>
                    <a:lnTo>
                      <a:pt x="978434" y="103792"/>
                    </a:lnTo>
                    <a:cubicBezTo>
                      <a:pt x="986490" y="104722"/>
                      <a:pt x="991757" y="107200"/>
                      <a:pt x="994236" y="110299"/>
                    </a:cubicBezTo>
                    <a:cubicBezTo>
                      <a:pt x="996714" y="113397"/>
                      <a:pt x="997954" y="117425"/>
                      <a:pt x="997954" y="121762"/>
                    </a:cubicBezTo>
                    <a:cubicBezTo>
                      <a:pt x="997954" y="127959"/>
                      <a:pt x="995785" y="132606"/>
                      <a:pt x="991447" y="136324"/>
                    </a:cubicBezTo>
                    <a:cubicBezTo>
                      <a:pt x="987110" y="140042"/>
                      <a:pt x="980603" y="141901"/>
                      <a:pt x="971618" y="141901"/>
                    </a:cubicBezTo>
                    <a:cubicBezTo>
                      <a:pt x="954888" y="141901"/>
                      <a:pt x="940636" y="135395"/>
                      <a:pt x="929172" y="122692"/>
                    </a:cubicBezTo>
                    <a:lnTo>
                      <a:pt x="905005" y="147168"/>
                    </a:lnTo>
                    <a:cubicBezTo>
                      <a:pt x="912441" y="155224"/>
                      <a:pt x="921116" y="161730"/>
                      <a:pt x="931341" y="166997"/>
                    </a:cubicBezTo>
                    <a:cubicBezTo>
                      <a:pt x="941565" y="172264"/>
                      <a:pt x="954268" y="174743"/>
                      <a:pt x="969140" y="174743"/>
                    </a:cubicBezTo>
                    <a:cubicBezTo>
                      <a:pt x="979674" y="174743"/>
                      <a:pt x="988969" y="173504"/>
                      <a:pt x="997334" y="170715"/>
                    </a:cubicBezTo>
                    <a:moveTo>
                      <a:pt x="882698" y="171954"/>
                    </a:moveTo>
                    <a:lnTo>
                      <a:pt x="882698" y="139422"/>
                    </a:lnTo>
                    <a:lnTo>
                      <a:pt x="804621" y="139422"/>
                    </a:lnTo>
                    <a:lnTo>
                      <a:pt x="804621" y="102863"/>
                    </a:lnTo>
                    <a:lnTo>
                      <a:pt x="871544" y="102863"/>
                    </a:lnTo>
                    <a:lnTo>
                      <a:pt x="871544" y="70331"/>
                    </a:lnTo>
                    <a:lnTo>
                      <a:pt x="804621" y="70331"/>
                    </a:lnTo>
                    <a:lnTo>
                      <a:pt x="804621" y="35940"/>
                    </a:lnTo>
                    <a:lnTo>
                      <a:pt x="882698" y="35940"/>
                    </a:lnTo>
                    <a:lnTo>
                      <a:pt x="882698" y="3408"/>
                    </a:lnTo>
                    <a:lnTo>
                      <a:pt x="767752" y="3408"/>
                    </a:lnTo>
                    <a:lnTo>
                      <a:pt x="767752" y="172264"/>
                    </a:lnTo>
                    <a:lnTo>
                      <a:pt x="882698" y="172264"/>
                    </a:lnTo>
                    <a:close/>
                    <a:moveTo>
                      <a:pt x="702998" y="171954"/>
                    </a:moveTo>
                    <a:lnTo>
                      <a:pt x="746374" y="171954"/>
                    </a:lnTo>
                    <a:lnTo>
                      <a:pt x="684408" y="72500"/>
                    </a:lnTo>
                    <a:lnTo>
                      <a:pt x="741107" y="3098"/>
                    </a:lnTo>
                    <a:lnTo>
                      <a:pt x="699590" y="3098"/>
                    </a:lnTo>
                    <a:lnTo>
                      <a:pt x="661481" y="50812"/>
                    </a:lnTo>
                    <a:lnTo>
                      <a:pt x="637624" y="83344"/>
                    </a:lnTo>
                    <a:lnTo>
                      <a:pt x="636075" y="83344"/>
                    </a:lnTo>
                    <a:lnTo>
                      <a:pt x="636075" y="3098"/>
                    </a:lnTo>
                    <a:lnTo>
                      <a:pt x="599206" y="3098"/>
                    </a:lnTo>
                    <a:lnTo>
                      <a:pt x="599206" y="171954"/>
                    </a:lnTo>
                    <a:lnTo>
                      <a:pt x="636075" y="171954"/>
                    </a:lnTo>
                    <a:lnTo>
                      <a:pt x="636075" y="124861"/>
                    </a:lnTo>
                    <a:lnTo>
                      <a:pt x="658073" y="98215"/>
                    </a:lnTo>
                    <a:lnTo>
                      <a:pt x="702688" y="171954"/>
                    </a:lnTo>
                    <a:close/>
                    <a:moveTo>
                      <a:pt x="516792" y="100694"/>
                    </a:moveTo>
                    <a:lnTo>
                      <a:pt x="478064" y="100694"/>
                    </a:lnTo>
                    <a:lnTo>
                      <a:pt x="496653" y="36560"/>
                    </a:lnTo>
                    <a:lnTo>
                      <a:pt x="497892" y="36560"/>
                    </a:lnTo>
                    <a:lnTo>
                      <a:pt x="516792" y="100694"/>
                    </a:lnTo>
                    <a:close/>
                    <a:moveTo>
                      <a:pt x="575969" y="171954"/>
                    </a:moveTo>
                    <a:lnTo>
                      <a:pt x="521129" y="3098"/>
                    </a:lnTo>
                    <a:lnTo>
                      <a:pt x="475585" y="3098"/>
                    </a:lnTo>
                    <a:lnTo>
                      <a:pt x="419816" y="171954"/>
                    </a:lnTo>
                    <a:lnTo>
                      <a:pt x="457305" y="171954"/>
                    </a:lnTo>
                    <a:lnTo>
                      <a:pt x="469388" y="131987"/>
                    </a:lnTo>
                    <a:lnTo>
                      <a:pt x="525777" y="131987"/>
                    </a:lnTo>
                    <a:lnTo>
                      <a:pt x="537860" y="171954"/>
                    </a:lnTo>
                    <a:lnTo>
                      <a:pt x="575969" y="171954"/>
                    </a:lnTo>
                    <a:close/>
                    <a:moveTo>
                      <a:pt x="424463" y="35630"/>
                    </a:moveTo>
                    <a:lnTo>
                      <a:pt x="424463" y="3098"/>
                    </a:lnTo>
                    <a:lnTo>
                      <a:pt x="296195" y="3098"/>
                    </a:lnTo>
                    <a:lnTo>
                      <a:pt x="296195" y="35630"/>
                    </a:lnTo>
                    <a:lnTo>
                      <a:pt x="342049" y="35630"/>
                    </a:lnTo>
                    <a:lnTo>
                      <a:pt x="342049" y="171954"/>
                    </a:lnTo>
                    <a:lnTo>
                      <a:pt x="378919" y="171954"/>
                    </a:lnTo>
                    <a:lnTo>
                      <a:pt x="378919" y="35630"/>
                    </a:lnTo>
                    <a:lnTo>
                      <a:pt x="424773" y="35630"/>
                    </a:lnTo>
                    <a:close/>
                    <a:moveTo>
                      <a:pt x="226174" y="35630"/>
                    </a:moveTo>
                    <a:lnTo>
                      <a:pt x="226174" y="3098"/>
                    </a:lnTo>
                    <a:lnTo>
                      <a:pt x="97905" y="3098"/>
                    </a:lnTo>
                    <a:lnTo>
                      <a:pt x="97905" y="35630"/>
                    </a:lnTo>
                    <a:lnTo>
                      <a:pt x="143760" y="35630"/>
                    </a:lnTo>
                    <a:lnTo>
                      <a:pt x="143760" y="171954"/>
                    </a:lnTo>
                    <a:lnTo>
                      <a:pt x="180629" y="171954"/>
                    </a:lnTo>
                    <a:lnTo>
                      <a:pt x="180629" y="35630"/>
                    </a:lnTo>
                    <a:lnTo>
                      <a:pt x="226484" y="35630"/>
                    </a:lnTo>
                    <a:close/>
                    <a:moveTo>
                      <a:pt x="80245" y="171954"/>
                    </a:moveTo>
                    <a:lnTo>
                      <a:pt x="80245" y="142521"/>
                    </a:lnTo>
                    <a:lnTo>
                      <a:pt x="58557" y="142521"/>
                    </a:lnTo>
                    <a:lnTo>
                      <a:pt x="58557" y="32222"/>
                    </a:lnTo>
                    <a:lnTo>
                      <a:pt x="80245" y="32222"/>
                    </a:lnTo>
                    <a:lnTo>
                      <a:pt x="80245" y="2788"/>
                    </a:lnTo>
                    <a:lnTo>
                      <a:pt x="0" y="2788"/>
                    </a:lnTo>
                    <a:lnTo>
                      <a:pt x="0" y="32222"/>
                    </a:lnTo>
                    <a:lnTo>
                      <a:pt x="21688" y="32222"/>
                    </a:lnTo>
                    <a:lnTo>
                      <a:pt x="21688" y="142521"/>
                    </a:lnTo>
                    <a:lnTo>
                      <a:pt x="0" y="142521"/>
                    </a:lnTo>
                    <a:lnTo>
                      <a:pt x="0" y="171954"/>
                    </a:lnTo>
                    <a:lnTo>
                      <a:pt x="80245" y="171954"/>
                    </a:lnTo>
                    <a:close/>
                  </a:path>
                </a:pathLst>
              </a:custGeom>
              <a:solidFill>
                <a:srgbClr val="00734A"/>
              </a:solidFill>
              <a:ln w="309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0E89CCD-B84E-279B-85AC-AD4E6D004C8D}"/>
                  </a:ext>
                </a:extLst>
              </p:cNvPr>
              <p:cNvSpPr/>
              <p:nvPr/>
            </p:nvSpPr>
            <p:spPr>
              <a:xfrm>
                <a:off x="9831566" y="5848643"/>
                <a:ext cx="1297556" cy="169165"/>
              </a:xfrm>
              <a:custGeom>
                <a:avLst/>
                <a:gdLst>
                  <a:gd name="connsiteX0" fmla="*/ 1200891 w 1297556"/>
                  <a:gd name="connsiteY0" fmla="*/ 75908 h 169165"/>
                  <a:gd name="connsiteX1" fmla="*/ 1200891 w 1297556"/>
                  <a:gd name="connsiteY1" fmla="*/ 31912 h 169165"/>
                  <a:gd name="connsiteX2" fmla="*/ 1239619 w 1297556"/>
                  <a:gd name="connsiteY2" fmla="*/ 31912 h 169165"/>
                  <a:gd name="connsiteX3" fmla="*/ 1252632 w 1297556"/>
                  <a:gd name="connsiteY3" fmla="*/ 36250 h 169165"/>
                  <a:gd name="connsiteX4" fmla="*/ 1257279 w 1297556"/>
                  <a:gd name="connsiteY4" fmla="*/ 48643 h 169165"/>
                  <a:gd name="connsiteX5" fmla="*/ 1257279 w 1297556"/>
                  <a:gd name="connsiteY5" fmla="*/ 59487 h 169165"/>
                  <a:gd name="connsiteX6" fmla="*/ 1252632 w 1297556"/>
                  <a:gd name="connsiteY6" fmla="*/ 71880 h 169165"/>
                  <a:gd name="connsiteX7" fmla="*/ 1239619 w 1297556"/>
                  <a:gd name="connsiteY7" fmla="*/ 76218 h 169165"/>
                  <a:gd name="connsiteX8" fmla="*/ 1200891 w 1297556"/>
                  <a:gd name="connsiteY8" fmla="*/ 76218 h 169165"/>
                  <a:gd name="connsiteX9" fmla="*/ 1200891 w 1297556"/>
                  <a:gd name="connsiteY9" fmla="*/ 106891 h 169165"/>
                  <a:gd name="connsiteX10" fmla="*/ 1227226 w 1297556"/>
                  <a:gd name="connsiteY10" fmla="*/ 106891 h 169165"/>
                  <a:gd name="connsiteX11" fmla="*/ 1256659 w 1297556"/>
                  <a:gd name="connsiteY11" fmla="*/ 168856 h 169165"/>
                  <a:gd name="connsiteX12" fmla="*/ 1297557 w 1297556"/>
                  <a:gd name="connsiteY12" fmla="*/ 168856 h 169165"/>
                  <a:gd name="connsiteX13" fmla="*/ 1264405 w 1297556"/>
                  <a:gd name="connsiteY13" fmla="*/ 102553 h 169165"/>
                  <a:gd name="connsiteX14" fmla="*/ 1287332 w 1297556"/>
                  <a:gd name="connsiteY14" fmla="*/ 83963 h 169165"/>
                  <a:gd name="connsiteX15" fmla="*/ 1295078 w 1297556"/>
                  <a:gd name="connsiteY15" fmla="*/ 53910 h 169165"/>
                  <a:gd name="connsiteX16" fmla="*/ 1291360 w 1297556"/>
                  <a:gd name="connsiteY16" fmla="*/ 31912 h 169165"/>
                  <a:gd name="connsiteX17" fmla="*/ 1281136 w 1297556"/>
                  <a:gd name="connsiteY17" fmla="*/ 14872 h 169165"/>
                  <a:gd name="connsiteX18" fmla="*/ 1265025 w 1297556"/>
                  <a:gd name="connsiteY18" fmla="*/ 3718 h 169165"/>
                  <a:gd name="connsiteX19" fmla="*/ 1243957 w 1297556"/>
                  <a:gd name="connsiteY19" fmla="*/ 0 h 169165"/>
                  <a:gd name="connsiteX20" fmla="*/ 1164021 w 1297556"/>
                  <a:gd name="connsiteY20" fmla="*/ 0 h 169165"/>
                  <a:gd name="connsiteX21" fmla="*/ 1164021 w 1297556"/>
                  <a:gd name="connsiteY21" fmla="*/ 168856 h 169165"/>
                  <a:gd name="connsiteX22" fmla="*/ 1200891 w 1297556"/>
                  <a:gd name="connsiteY22" fmla="*/ 168856 h 169165"/>
                  <a:gd name="connsiteX23" fmla="*/ 1200891 w 1297556"/>
                  <a:gd name="connsiteY23" fmla="*/ 106891 h 169165"/>
                  <a:gd name="connsiteX24" fmla="*/ 1132109 w 1297556"/>
                  <a:gd name="connsiteY24" fmla="*/ 168856 h 169165"/>
                  <a:gd name="connsiteX25" fmla="*/ 1132109 w 1297556"/>
                  <a:gd name="connsiteY25" fmla="*/ 136324 h 169165"/>
                  <a:gd name="connsiteX26" fmla="*/ 1054032 w 1297556"/>
                  <a:gd name="connsiteY26" fmla="*/ 136324 h 169165"/>
                  <a:gd name="connsiteX27" fmla="*/ 1054032 w 1297556"/>
                  <a:gd name="connsiteY27" fmla="*/ 99765 h 169165"/>
                  <a:gd name="connsiteX28" fmla="*/ 1120955 w 1297556"/>
                  <a:gd name="connsiteY28" fmla="*/ 99765 h 169165"/>
                  <a:gd name="connsiteX29" fmla="*/ 1120955 w 1297556"/>
                  <a:gd name="connsiteY29" fmla="*/ 67233 h 169165"/>
                  <a:gd name="connsiteX30" fmla="*/ 1054032 w 1297556"/>
                  <a:gd name="connsiteY30" fmla="*/ 67233 h 169165"/>
                  <a:gd name="connsiteX31" fmla="*/ 1054032 w 1297556"/>
                  <a:gd name="connsiteY31" fmla="*/ 32842 h 169165"/>
                  <a:gd name="connsiteX32" fmla="*/ 1132109 w 1297556"/>
                  <a:gd name="connsiteY32" fmla="*/ 32842 h 169165"/>
                  <a:gd name="connsiteX33" fmla="*/ 1132109 w 1297556"/>
                  <a:gd name="connsiteY33" fmla="*/ 310 h 169165"/>
                  <a:gd name="connsiteX34" fmla="*/ 1017163 w 1297556"/>
                  <a:gd name="connsiteY34" fmla="*/ 310 h 169165"/>
                  <a:gd name="connsiteX35" fmla="*/ 1017163 w 1297556"/>
                  <a:gd name="connsiteY35" fmla="*/ 169166 h 169165"/>
                  <a:gd name="connsiteX36" fmla="*/ 1132109 w 1297556"/>
                  <a:gd name="connsiteY36" fmla="*/ 169166 h 169165"/>
                  <a:gd name="connsiteX37" fmla="*/ 940326 w 1297556"/>
                  <a:gd name="connsiteY37" fmla="*/ 168856 h 169165"/>
                  <a:gd name="connsiteX38" fmla="*/ 995165 w 1297556"/>
                  <a:gd name="connsiteY38" fmla="*/ 0 h 169165"/>
                  <a:gd name="connsiteX39" fmla="*/ 959225 w 1297556"/>
                  <a:gd name="connsiteY39" fmla="*/ 0 h 169165"/>
                  <a:gd name="connsiteX40" fmla="*/ 934129 w 1297556"/>
                  <a:gd name="connsiteY40" fmla="*/ 80865 h 169165"/>
                  <a:gd name="connsiteX41" fmla="*/ 921426 w 1297556"/>
                  <a:gd name="connsiteY41" fmla="*/ 133846 h 169165"/>
                  <a:gd name="connsiteX42" fmla="*/ 920807 w 1297556"/>
                  <a:gd name="connsiteY42" fmla="*/ 133846 h 169165"/>
                  <a:gd name="connsiteX43" fmla="*/ 907484 w 1297556"/>
                  <a:gd name="connsiteY43" fmla="*/ 80865 h 169165"/>
                  <a:gd name="connsiteX44" fmla="*/ 882388 w 1297556"/>
                  <a:gd name="connsiteY44" fmla="*/ 0 h 169165"/>
                  <a:gd name="connsiteX45" fmla="*/ 845209 w 1297556"/>
                  <a:gd name="connsiteY45" fmla="*/ 0 h 169165"/>
                  <a:gd name="connsiteX46" fmla="*/ 899738 w 1297556"/>
                  <a:gd name="connsiteY46" fmla="*/ 168856 h 169165"/>
                  <a:gd name="connsiteX47" fmla="*/ 940945 w 1297556"/>
                  <a:gd name="connsiteY47" fmla="*/ 168856 h 169165"/>
                  <a:gd name="connsiteX48" fmla="*/ 828168 w 1297556"/>
                  <a:gd name="connsiteY48" fmla="*/ 168856 h 169165"/>
                  <a:gd name="connsiteX49" fmla="*/ 828168 w 1297556"/>
                  <a:gd name="connsiteY49" fmla="*/ 136324 h 169165"/>
                  <a:gd name="connsiteX50" fmla="*/ 750092 w 1297556"/>
                  <a:gd name="connsiteY50" fmla="*/ 136324 h 169165"/>
                  <a:gd name="connsiteX51" fmla="*/ 750092 w 1297556"/>
                  <a:gd name="connsiteY51" fmla="*/ 99765 h 169165"/>
                  <a:gd name="connsiteX52" fmla="*/ 817324 w 1297556"/>
                  <a:gd name="connsiteY52" fmla="*/ 99765 h 169165"/>
                  <a:gd name="connsiteX53" fmla="*/ 817324 w 1297556"/>
                  <a:gd name="connsiteY53" fmla="*/ 67233 h 169165"/>
                  <a:gd name="connsiteX54" fmla="*/ 750092 w 1297556"/>
                  <a:gd name="connsiteY54" fmla="*/ 67233 h 169165"/>
                  <a:gd name="connsiteX55" fmla="*/ 750092 w 1297556"/>
                  <a:gd name="connsiteY55" fmla="*/ 32842 h 169165"/>
                  <a:gd name="connsiteX56" fmla="*/ 828168 w 1297556"/>
                  <a:gd name="connsiteY56" fmla="*/ 32842 h 169165"/>
                  <a:gd name="connsiteX57" fmla="*/ 828168 w 1297556"/>
                  <a:gd name="connsiteY57" fmla="*/ 310 h 169165"/>
                  <a:gd name="connsiteX58" fmla="*/ 713222 w 1297556"/>
                  <a:gd name="connsiteY58" fmla="*/ 310 h 169165"/>
                  <a:gd name="connsiteX59" fmla="*/ 713222 w 1297556"/>
                  <a:gd name="connsiteY59" fmla="*/ 169166 h 169165"/>
                  <a:gd name="connsiteX60" fmla="*/ 828168 w 1297556"/>
                  <a:gd name="connsiteY60" fmla="*/ 169166 h 169165"/>
                  <a:gd name="connsiteX61" fmla="*/ 688126 w 1297556"/>
                  <a:gd name="connsiteY61" fmla="*/ 32532 h 169165"/>
                  <a:gd name="connsiteX62" fmla="*/ 688126 w 1297556"/>
                  <a:gd name="connsiteY62" fmla="*/ 0 h 169165"/>
                  <a:gd name="connsiteX63" fmla="*/ 559858 w 1297556"/>
                  <a:gd name="connsiteY63" fmla="*/ 0 h 169165"/>
                  <a:gd name="connsiteX64" fmla="*/ 559858 w 1297556"/>
                  <a:gd name="connsiteY64" fmla="*/ 32532 h 169165"/>
                  <a:gd name="connsiteX65" fmla="*/ 605712 w 1297556"/>
                  <a:gd name="connsiteY65" fmla="*/ 32532 h 169165"/>
                  <a:gd name="connsiteX66" fmla="*/ 605712 w 1297556"/>
                  <a:gd name="connsiteY66" fmla="*/ 168856 h 169165"/>
                  <a:gd name="connsiteX67" fmla="*/ 642582 w 1297556"/>
                  <a:gd name="connsiteY67" fmla="*/ 168856 h 169165"/>
                  <a:gd name="connsiteX68" fmla="*/ 642582 w 1297556"/>
                  <a:gd name="connsiteY68" fmla="*/ 32532 h 169165"/>
                  <a:gd name="connsiteX69" fmla="*/ 688436 w 1297556"/>
                  <a:gd name="connsiteY69" fmla="*/ 32532 h 169165"/>
                  <a:gd name="connsiteX70" fmla="*/ 505018 w 1297556"/>
                  <a:gd name="connsiteY70" fmla="*/ 97286 h 169165"/>
                  <a:gd name="connsiteX71" fmla="*/ 466290 w 1297556"/>
                  <a:gd name="connsiteY71" fmla="*/ 97286 h 169165"/>
                  <a:gd name="connsiteX72" fmla="*/ 484880 w 1297556"/>
                  <a:gd name="connsiteY72" fmla="*/ 33461 h 169165"/>
                  <a:gd name="connsiteX73" fmla="*/ 486119 w 1297556"/>
                  <a:gd name="connsiteY73" fmla="*/ 33461 h 169165"/>
                  <a:gd name="connsiteX74" fmla="*/ 505018 w 1297556"/>
                  <a:gd name="connsiteY74" fmla="*/ 97286 h 169165"/>
                  <a:gd name="connsiteX75" fmla="*/ 564195 w 1297556"/>
                  <a:gd name="connsiteY75" fmla="*/ 168856 h 169165"/>
                  <a:gd name="connsiteX76" fmla="*/ 509356 w 1297556"/>
                  <a:gd name="connsiteY76" fmla="*/ 0 h 169165"/>
                  <a:gd name="connsiteX77" fmla="*/ 463811 w 1297556"/>
                  <a:gd name="connsiteY77" fmla="*/ 0 h 169165"/>
                  <a:gd name="connsiteX78" fmla="*/ 408043 w 1297556"/>
                  <a:gd name="connsiteY78" fmla="*/ 168856 h 169165"/>
                  <a:gd name="connsiteX79" fmla="*/ 445222 w 1297556"/>
                  <a:gd name="connsiteY79" fmla="*/ 168856 h 169165"/>
                  <a:gd name="connsiteX80" fmla="*/ 457305 w 1297556"/>
                  <a:gd name="connsiteY80" fmla="*/ 128579 h 169165"/>
                  <a:gd name="connsiteX81" fmla="*/ 513694 w 1297556"/>
                  <a:gd name="connsiteY81" fmla="*/ 128579 h 169165"/>
                  <a:gd name="connsiteX82" fmla="*/ 525777 w 1297556"/>
                  <a:gd name="connsiteY82" fmla="*/ 168856 h 169165"/>
                  <a:gd name="connsiteX83" fmla="*/ 563886 w 1297556"/>
                  <a:gd name="connsiteY83" fmla="*/ 168856 h 169165"/>
                  <a:gd name="connsiteX84" fmla="*/ 347936 w 1297556"/>
                  <a:gd name="connsiteY84" fmla="*/ 168856 h 169165"/>
                  <a:gd name="connsiteX85" fmla="*/ 384805 w 1297556"/>
                  <a:gd name="connsiteY85" fmla="*/ 168856 h 169165"/>
                  <a:gd name="connsiteX86" fmla="*/ 384805 w 1297556"/>
                  <a:gd name="connsiteY86" fmla="*/ 0 h 169165"/>
                  <a:gd name="connsiteX87" fmla="*/ 347936 w 1297556"/>
                  <a:gd name="connsiteY87" fmla="*/ 0 h 169165"/>
                  <a:gd name="connsiteX88" fmla="*/ 347936 w 1297556"/>
                  <a:gd name="connsiteY88" fmla="*/ 66923 h 169165"/>
                  <a:gd name="connsiteX89" fmla="*/ 283492 w 1297556"/>
                  <a:gd name="connsiteY89" fmla="*/ 66923 h 169165"/>
                  <a:gd name="connsiteX90" fmla="*/ 283492 w 1297556"/>
                  <a:gd name="connsiteY90" fmla="*/ 0 h 169165"/>
                  <a:gd name="connsiteX91" fmla="*/ 246932 w 1297556"/>
                  <a:gd name="connsiteY91" fmla="*/ 0 h 169165"/>
                  <a:gd name="connsiteX92" fmla="*/ 246932 w 1297556"/>
                  <a:gd name="connsiteY92" fmla="*/ 168856 h 169165"/>
                  <a:gd name="connsiteX93" fmla="*/ 283492 w 1297556"/>
                  <a:gd name="connsiteY93" fmla="*/ 168856 h 169165"/>
                  <a:gd name="connsiteX94" fmla="*/ 283492 w 1297556"/>
                  <a:gd name="connsiteY94" fmla="*/ 99765 h 169165"/>
                  <a:gd name="connsiteX95" fmla="*/ 347936 w 1297556"/>
                  <a:gd name="connsiteY95" fmla="*/ 99765 h 169165"/>
                  <a:gd name="connsiteX96" fmla="*/ 347936 w 1297556"/>
                  <a:gd name="connsiteY96" fmla="*/ 168856 h 169165"/>
                  <a:gd name="connsiteX97" fmla="*/ 80245 w 1297556"/>
                  <a:gd name="connsiteY97" fmla="*/ 168856 h 169165"/>
                  <a:gd name="connsiteX98" fmla="*/ 101623 w 1297556"/>
                  <a:gd name="connsiteY98" fmla="*/ 77457 h 169165"/>
                  <a:gd name="connsiteX99" fmla="*/ 109989 w 1297556"/>
                  <a:gd name="connsiteY99" fmla="*/ 40278 h 169165"/>
                  <a:gd name="connsiteX100" fmla="*/ 110608 w 1297556"/>
                  <a:gd name="connsiteY100" fmla="*/ 40278 h 169165"/>
                  <a:gd name="connsiteX101" fmla="*/ 118974 w 1297556"/>
                  <a:gd name="connsiteY101" fmla="*/ 77457 h 169165"/>
                  <a:gd name="connsiteX102" fmla="*/ 140352 w 1297556"/>
                  <a:gd name="connsiteY102" fmla="*/ 168856 h 169165"/>
                  <a:gd name="connsiteX103" fmla="*/ 182178 w 1297556"/>
                  <a:gd name="connsiteY103" fmla="*/ 168856 h 169165"/>
                  <a:gd name="connsiteX104" fmla="*/ 221217 w 1297556"/>
                  <a:gd name="connsiteY104" fmla="*/ 0 h 169165"/>
                  <a:gd name="connsiteX105" fmla="*/ 186516 w 1297556"/>
                  <a:gd name="connsiteY105" fmla="*/ 0 h 169165"/>
                  <a:gd name="connsiteX106" fmla="*/ 170405 w 1297556"/>
                  <a:gd name="connsiteY106" fmla="*/ 80865 h 169165"/>
                  <a:gd name="connsiteX107" fmla="*/ 161420 w 1297556"/>
                  <a:gd name="connsiteY107" fmla="*/ 127649 h 169165"/>
                  <a:gd name="connsiteX108" fmla="*/ 160800 w 1297556"/>
                  <a:gd name="connsiteY108" fmla="*/ 127649 h 169165"/>
                  <a:gd name="connsiteX109" fmla="*/ 150266 w 1297556"/>
                  <a:gd name="connsiteY109" fmla="*/ 80865 h 169165"/>
                  <a:gd name="connsiteX110" fmla="*/ 131367 w 1297556"/>
                  <a:gd name="connsiteY110" fmla="*/ 0 h 169165"/>
                  <a:gd name="connsiteX111" fmla="*/ 91089 w 1297556"/>
                  <a:gd name="connsiteY111" fmla="*/ 0 h 169165"/>
                  <a:gd name="connsiteX112" fmla="*/ 72500 w 1297556"/>
                  <a:gd name="connsiteY112" fmla="*/ 80865 h 169165"/>
                  <a:gd name="connsiteX113" fmla="*/ 61965 w 1297556"/>
                  <a:gd name="connsiteY113" fmla="*/ 127649 h 169165"/>
                  <a:gd name="connsiteX114" fmla="*/ 61346 w 1297556"/>
                  <a:gd name="connsiteY114" fmla="*/ 127649 h 169165"/>
                  <a:gd name="connsiteX115" fmla="*/ 52361 w 1297556"/>
                  <a:gd name="connsiteY115" fmla="*/ 80865 h 169165"/>
                  <a:gd name="connsiteX116" fmla="*/ 36250 w 1297556"/>
                  <a:gd name="connsiteY116" fmla="*/ 0 h 169165"/>
                  <a:gd name="connsiteX117" fmla="*/ 0 w 1297556"/>
                  <a:gd name="connsiteY117" fmla="*/ 0 h 169165"/>
                  <a:gd name="connsiteX118" fmla="*/ 38109 w 1297556"/>
                  <a:gd name="connsiteY118" fmla="*/ 168856 h 169165"/>
                  <a:gd name="connsiteX119" fmla="*/ 80245 w 1297556"/>
                  <a:gd name="connsiteY119" fmla="*/ 168856 h 16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297556" h="169165">
                    <a:moveTo>
                      <a:pt x="1200891" y="75908"/>
                    </a:moveTo>
                    <a:lnTo>
                      <a:pt x="1200891" y="31912"/>
                    </a:lnTo>
                    <a:lnTo>
                      <a:pt x="1239619" y="31912"/>
                    </a:lnTo>
                    <a:cubicBezTo>
                      <a:pt x="1245196" y="31912"/>
                      <a:pt x="1249533" y="33461"/>
                      <a:pt x="1252632" y="36250"/>
                    </a:cubicBezTo>
                    <a:cubicBezTo>
                      <a:pt x="1255730" y="39038"/>
                      <a:pt x="1257279" y="43066"/>
                      <a:pt x="1257279" y="48643"/>
                    </a:cubicBezTo>
                    <a:lnTo>
                      <a:pt x="1257279" y="59487"/>
                    </a:lnTo>
                    <a:cubicBezTo>
                      <a:pt x="1257279" y="65064"/>
                      <a:pt x="1255730" y="69092"/>
                      <a:pt x="1252632" y="71880"/>
                    </a:cubicBezTo>
                    <a:cubicBezTo>
                      <a:pt x="1249533" y="74668"/>
                      <a:pt x="1245196" y="76218"/>
                      <a:pt x="1239619" y="76218"/>
                    </a:cubicBezTo>
                    <a:lnTo>
                      <a:pt x="1200891" y="76218"/>
                    </a:lnTo>
                    <a:close/>
                    <a:moveTo>
                      <a:pt x="1200891" y="106891"/>
                    </a:moveTo>
                    <a:lnTo>
                      <a:pt x="1227226" y="106891"/>
                    </a:lnTo>
                    <a:lnTo>
                      <a:pt x="1256659" y="168856"/>
                    </a:lnTo>
                    <a:lnTo>
                      <a:pt x="1297557" y="168856"/>
                    </a:lnTo>
                    <a:lnTo>
                      <a:pt x="1264405" y="102553"/>
                    </a:lnTo>
                    <a:cubicBezTo>
                      <a:pt x="1274630" y="98835"/>
                      <a:pt x="1282375" y="92329"/>
                      <a:pt x="1287332" y="83963"/>
                    </a:cubicBezTo>
                    <a:cubicBezTo>
                      <a:pt x="1292599" y="75288"/>
                      <a:pt x="1295078" y="65374"/>
                      <a:pt x="1295078" y="53910"/>
                    </a:cubicBezTo>
                    <a:cubicBezTo>
                      <a:pt x="1295078" y="45855"/>
                      <a:pt x="1293839" y="38419"/>
                      <a:pt x="1291360" y="31912"/>
                    </a:cubicBezTo>
                    <a:cubicBezTo>
                      <a:pt x="1288882" y="25406"/>
                      <a:pt x="1285473" y="19519"/>
                      <a:pt x="1281136" y="14872"/>
                    </a:cubicBezTo>
                    <a:cubicBezTo>
                      <a:pt x="1276798" y="10224"/>
                      <a:pt x="1271221" y="6506"/>
                      <a:pt x="1265025" y="3718"/>
                    </a:cubicBezTo>
                    <a:cubicBezTo>
                      <a:pt x="1258828" y="1239"/>
                      <a:pt x="1251702" y="0"/>
                      <a:pt x="1243957" y="0"/>
                    </a:cubicBezTo>
                    <a:lnTo>
                      <a:pt x="1164021" y="0"/>
                    </a:lnTo>
                    <a:lnTo>
                      <a:pt x="1164021" y="168856"/>
                    </a:lnTo>
                    <a:lnTo>
                      <a:pt x="1200891" y="168856"/>
                    </a:lnTo>
                    <a:lnTo>
                      <a:pt x="1200891" y="106891"/>
                    </a:lnTo>
                    <a:close/>
                    <a:moveTo>
                      <a:pt x="1132109" y="168856"/>
                    </a:moveTo>
                    <a:lnTo>
                      <a:pt x="1132109" y="136324"/>
                    </a:lnTo>
                    <a:lnTo>
                      <a:pt x="1054032" y="136324"/>
                    </a:lnTo>
                    <a:lnTo>
                      <a:pt x="1054032" y="99765"/>
                    </a:lnTo>
                    <a:lnTo>
                      <a:pt x="1120955" y="99765"/>
                    </a:lnTo>
                    <a:lnTo>
                      <a:pt x="1120955" y="67233"/>
                    </a:lnTo>
                    <a:lnTo>
                      <a:pt x="1054032" y="67233"/>
                    </a:lnTo>
                    <a:lnTo>
                      <a:pt x="1054032" y="32842"/>
                    </a:lnTo>
                    <a:lnTo>
                      <a:pt x="1132109" y="32842"/>
                    </a:lnTo>
                    <a:lnTo>
                      <a:pt x="1132109" y="310"/>
                    </a:lnTo>
                    <a:lnTo>
                      <a:pt x="1017163" y="310"/>
                    </a:lnTo>
                    <a:lnTo>
                      <a:pt x="1017163" y="169166"/>
                    </a:lnTo>
                    <a:lnTo>
                      <a:pt x="1132109" y="169166"/>
                    </a:lnTo>
                    <a:close/>
                    <a:moveTo>
                      <a:pt x="940326" y="168856"/>
                    </a:moveTo>
                    <a:lnTo>
                      <a:pt x="995165" y="0"/>
                    </a:lnTo>
                    <a:lnTo>
                      <a:pt x="959225" y="0"/>
                    </a:lnTo>
                    <a:lnTo>
                      <a:pt x="934129" y="80865"/>
                    </a:lnTo>
                    <a:lnTo>
                      <a:pt x="921426" y="133846"/>
                    </a:lnTo>
                    <a:lnTo>
                      <a:pt x="920807" y="133846"/>
                    </a:lnTo>
                    <a:lnTo>
                      <a:pt x="907484" y="80865"/>
                    </a:lnTo>
                    <a:lnTo>
                      <a:pt x="882388" y="0"/>
                    </a:lnTo>
                    <a:lnTo>
                      <a:pt x="845209" y="0"/>
                    </a:lnTo>
                    <a:lnTo>
                      <a:pt x="899738" y="168856"/>
                    </a:lnTo>
                    <a:lnTo>
                      <a:pt x="940945" y="168856"/>
                    </a:lnTo>
                    <a:close/>
                    <a:moveTo>
                      <a:pt x="828168" y="168856"/>
                    </a:moveTo>
                    <a:lnTo>
                      <a:pt x="828168" y="136324"/>
                    </a:lnTo>
                    <a:lnTo>
                      <a:pt x="750092" y="136324"/>
                    </a:lnTo>
                    <a:lnTo>
                      <a:pt x="750092" y="99765"/>
                    </a:lnTo>
                    <a:lnTo>
                      <a:pt x="817324" y="99765"/>
                    </a:lnTo>
                    <a:lnTo>
                      <a:pt x="817324" y="67233"/>
                    </a:lnTo>
                    <a:lnTo>
                      <a:pt x="750092" y="67233"/>
                    </a:lnTo>
                    <a:lnTo>
                      <a:pt x="750092" y="32842"/>
                    </a:lnTo>
                    <a:lnTo>
                      <a:pt x="828168" y="32842"/>
                    </a:lnTo>
                    <a:lnTo>
                      <a:pt x="828168" y="310"/>
                    </a:lnTo>
                    <a:lnTo>
                      <a:pt x="713222" y="310"/>
                    </a:lnTo>
                    <a:lnTo>
                      <a:pt x="713222" y="169166"/>
                    </a:lnTo>
                    <a:lnTo>
                      <a:pt x="828168" y="169166"/>
                    </a:lnTo>
                    <a:close/>
                    <a:moveTo>
                      <a:pt x="688126" y="32532"/>
                    </a:moveTo>
                    <a:lnTo>
                      <a:pt x="688126" y="0"/>
                    </a:lnTo>
                    <a:lnTo>
                      <a:pt x="559858" y="0"/>
                    </a:lnTo>
                    <a:lnTo>
                      <a:pt x="559858" y="32532"/>
                    </a:lnTo>
                    <a:lnTo>
                      <a:pt x="605712" y="32532"/>
                    </a:lnTo>
                    <a:lnTo>
                      <a:pt x="605712" y="168856"/>
                    </a:lnTo>
                    <a:lnTo>
                      <a:pt x="642582" y="168856"/>
                    </a:lnTo>
                    <a:lnTo>
                      <a:pt x="642582" y="32532"/>
                    </a:lnTo>
                    <a:lnTo>
                      <a:pt x="688436" y="32532"/>
                    </a:lnTo>
                    <a:close/>
                    <a:moveTo>
                      <a:pt x="505018" y="97286"/>
                    </a:moveTo>
                    <a:lnTo>
                      <a:pt x="466290" y="97286"/>
                    </a:lnTo>
                    <a:lnTo>
                      <a:pt x="484880" y="33461"/>
                    </a:lnTo>
                    <a:lnTo>
                      <a:pt x="486119" y="33461"/>
                    </a:lnTo>
                    <a:lnTo>
                      <a:pt x="505018" y="97286"/>
                    </a:lnTo>
                    <a:close/>
                    <a:moveTo>
                      <a:pt x="564195" y="168856"/>
                    </a:moveTo>
                    <a:lnTo>
                      <a:pt x="509356" y="0"/>
                    </a:lnTo>
                    <a:lnTo>
                      <a:pt x="463811" y="0"/>
                    </a:lnTo>
                    <a:lnTo>
                      <a:pt x="408043" y="168856"/>
                    </a:lnTo>
                    <a:lnTo>
                      <a:pt x="445222" y="168856"/>
                    </a:lnTo>
                    <a:lnTo>
                      <a:pt x="457305" y="128579"/>
                    </a:lnTo>
                    <a:lnTo>
                      <a:pt x="513694" y="128579"/>
                    </a:lnTo>
                    <a:lnTo>
                      <a:pt x="525777" y="168856"/>
                    </a:lnTo>
                    <a:lnTo>
                      <a:pt x="563886" y="168856"/>
                    </a:lnTo>
                    <a:close/>
                    <a:moveTo>
                      <a:pt x="347936" y="168856"/>
                    </a:moveTo>
                    <a:lnTo>
                      <a:pt x="384805" y="168856"/>
                    </a:lnTo>
                    <a:lnTo>
                      <a:pt x="384805" y="0"/>
                    </a:lnTo>
                    <a:lnTo>
                      <a:pt x="347936" y="0"/>
                    </a:lnTo>
                    <a:lnTo>
                      <a:pt x="347936" y="66923"/>
                    </a:lnTo>
                    <a:lnTo>
                      <a:pt x="283492" y="66923"/>
                    </a:lnTo>
                    <a:lnTo>
                      <a:pt x="283492" y="0"/>
                    </a:lnTo>
                    <a:lnTo>
                      <a:pt x="246932" y="0"/>
                    </a:lnTo>
                    <a:lnTo>
                      <a:pt x="246932" y="168856"/>
                    </a:lnTo>
                    <a:lnTo>
                      <a:pt x="283492" y="168856"/>
                    </a:lnTo>
                    <a:lnTo>
                      <a:pt x="283492" y="99765"/>
                    </a:lnTo>
                    <a:lnTo>
                      <a:pt x="347936" y="99765"/>
                    </a:lnTo>
                    <a:lnTo>
                      <a:pt x="347936" y="168856"/>
                    </a:lnTo>
                    <a:close/>
                    <a:moveTo>
                      <a:pt x="80245" y="168856"/>
                    </a:moveTo>
                    <a:lnTo>
                      <a:pt x="101623" y="77457"/>
                    </a:lnTo>
                    <a:lnTo>
                      <a:pt x="109989" y="40278"/>
                    </a:lnTo>
                    <a:lnTo>
                      <a:pt x="110608" y="40278"/>
                    </a:lnTo>
                    <a:lnTo>
                      <a:pt x="118974" y="77457"/>
                    </a:lnTo>
                    <a:lnTo>
                      <a:pt x="140352" y="168856"/>
                    </a:lnTo>
                    <a:lnTo>
                      <a:pt x="182178" y="168856"/>
                    </a:lnTo>
                    <a:lnTo>
                      <a:pt x="221217" y="0"/>
                    </a:lnTo>
                    <a:lnTo>
                      <a:pt x="186516" y="0"/>
                    </a:lnTo>
                    <a:lnTo>
                      <a:pt x="170405" y="80865"/>
                    </a:lnTo>
                    <a:lnTo>
                      <a:pt x="161420" y="127649"/>
                    </a:lnTo>
                    <a:lnTo>
                      <a:pt x="160800" y="127649"/>
                    </a:lnTo>
                    <a:lnTo>
                      <a:pt x="150266" y="80865"/>
                    </a:lnTo>
                    <a:lnTo>
                      <a:pt x="131367" y="0"/>
                    </a:lnTo>
                    <a:lnTo>
                      <a:pt x="91089" y="0"/>
                    </a:lnTo>
                    <a:lnTo>
                      <a:pt x="72500" y="80865"/>
                    </a:lnTo>
                    <a:lnTo>
                      <a:pt x="61965" y="127649"/>
                    </a:lnTo>
                    <a:lnTo>
                      <a:pt x="61346" y="127649"/>
                    </a:lnTo>
                    <a:lnTo>
                      <a:pt x="52361" y="80865"/>
                    </a:lnTo>
                    <a:lnTo>
                      <a:pt x="36250" y="0"/>
                    </a:lnTo>
                    <a:lnTo>
                      <a:pt x="0" y="0"/>
                    </a:lnTo>
                    <a:lnTo>
                      <a:pt x="38109" y="168856"/>
                    </a:lnTo>
                    <a:lnTo>
                      <a:pt x="80245" y="168856"/>
                    </a:lnTo>
                    <a:close/>
                  </a:path>
                </a:pathLst>
              </a:custGeom>
              <a:solidFill>
                <a:srgbClr val="00734A"/>
              </a:solidFill>
              <a:ln w="309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74A77FD-8B50-FD30-F613-AA9307D2842D}"/>
                  </a:ext>
                </a:extLst>
              </p:cNvPr>
              <p:cNvSpPr/>
              <p:nvPr/>
            </p:nvSpPr>
            <p:spPr>
              <a:xfrm>
                <a:off x="9556749" y="5584670"/>
                <a:ext cx="2227348" cy="174433"/>
              </a:xfrm>
              <a:custGeom>
                <a:avLst/>
                <a:gdLst>
                  <a:gd name="connsiteX0" fmla="*/ 2169411 w 2227348"/>
                  <a:gd name="connsiteY0" fmla="*/ 171335 h 174433"/>
                  <a:gd name="connsiteX1" fmla="*/ 2169411 w 2227348"/>
                  <a:gd name="connsiteY1" fmla="*/ 105032 h 174433"/>
                  <a:gd name="connsiteX2" fmla="*/ 2227348 w 2227348"/>
                  <a:gd name="connsiteY2" fmla="*/ 2479 h 174433"/>
                  <a:gd name="connsiteX3" fmla="*/ 2187381 w 2227348"/>
                  <a:gd name="connsiteY3" fmla="*/ 2479 h 174433"/>
                  <a:gd name="connsiteX4" fmla="*/ 2152680 w 2227348"/>
                  <a:gd name="connsiteY4" fmla="*/ 69711 h 174433"/>
                  <a:gd name="connsiteX5" fmla="*/ 2152060 w 2227348"/>
                  <a:gd name="connsiteY5" fmla="*/ 69711 h 174433"/>
                  <a:gd name="connsiteX6" fmla="*/ 2115810 w 2227348"/>
                  <a:gd name="connsiteY6" fmla="*/ 2479 h 174433"/>
                  <a:gd name="connsiteX7" fmla="*/ 2074604 w 2227348"/>
                  <a:gd name="connsiteY7" fmla="*/ 2479 h 174433"/>
                  <a:gd name="connsiteX8" fmla="*/ 2132541 w 2227348"/>
                  <a:gd name="connsiteY8" fmla="*/ 105341 h 174433"/>
                  <a:gd name="connsiteX9" fmla="*/ 2132541 w 2227348"/>
                  <a:gd name="connsiteY9" fmla="*/ 171335 h 174433"/>
                  <a:gd name="connsiteX10" fmla="*/ 2169721 w 2227348"/>
                  <a:gd name="connsiteY10" fmla="*/ 171335 h 174433"/>
                  <a:gd name="connsiteX11" fmla="*/ 2064999 w 2227348"/>
                  <a:gd name="connsiteY11" fmla="*/ 35320 h 174433"/>
                  <a:gd name="connsiteX12" fmla="*/ 2064999 w 2227348"/>
                  <a:gd name="connsiteY12" fmla="*/ 2788 h 174433"/>
                  <a:gd name="connsiteX13" fmla="*/ 1936730 w 2227348"/>
                  <a:gd name="connsiteY13" fmla="*/ 2788 h 174433"/>
                  <a:gd name="connsiteX14" fmla="*/ 1936730 w 2227348"/>
                  <a:gd name="connsiteY14" fmla="*/ 35320 h 174433"/>
                  <a:gd name="connsiteX15" fmla="*/ 1982585 w 2227348"/>
                  <a:gd name="connsiteY15" fmla="*/ 35320 h 174433"/>
                  <a:gd name="connsiteX16" fmla="*/ 1982585 w 2227348"/>
                  <a:gd name="connsiteY16" fmla="*/ 171335 h 174433"/>
                  <a:gd name="connsiteX17" fmla="*/ 2019454 w 2227348"/>
                  <a:gd name="connsiteY17" fmla="*/ 171335 h 174433"/>
                  <a:gd name="connsiteX18" fmla="*/ 2019454 w 2227348"/>
                  <a:gd name="connsiteY18" fmla="*/ 35320 h 174433"/>
                  <a:gd name="connsiteX19" fmla="*/ 2064999 w 2227348"/>
                  <a:gd name="connsiteY19" fmla="*/ 35320 h 174433"/>
                  <a:gd name="connsiteX20" fmla="*/ 1828291 w 2227348"/>
                  <a:gd name="connsiteY20" fmla="*/ 78696 h 174433"/>
                  <a:gd name="connsiteX21" fmla="*/ 1828291 w 2227348"/>
                  <a:gd name="connsiteY21" fmla="*/ 34701 h 174433"/>
                  <a:gd name="connsiteX22" fmla="*/ 1867019 w 2227348"/>
                  <a:gd name="connsiteY22" fmla="*/ 34701 h 174433"/>
                  <a:gd name="connsiteX23" fmla="*/ 1880032 w 2227348"/>
                  <a:gd name="connsiteY23" fmla="*/ 39038 h 174433"/>
                  <a:gd name="connsiteX24" fmla="*/ 1884679 w 2227348"/>
                  <a:gd name="connsiteY24" fmla="*/ 51431 h 174433"/>
                  <a:gd name="connsiteX25" fmla="*/ 1884679 w 2227348"/>
                  <a:gd name="connsiteY25" fmla="*/ 61966 h 174433"/>
                  <a:gd name="connsiteX26" fmla="*/ 1880032 w 2227348"/>
                  <a:gd name="connsiteY26" fmla="*/ 74359 h 174433"/>
                  <a:gd name="connsiteX27" fmla="*/ 1867019 w 2227348"/>
                  <a:gd name="connsiteY27" fmla="*/ 78696 h 174433"/>
                  <a:gd name="connsiteX28" fmla="*/ 1828291 w 2227348"/>
                  <a:gd name="connsiteY28" fmla="*/ 78696 h 174433"/>
                  <a:gd name="connsiteX29" fmla="*/ 1828291 w 2227348"/>
                  <a:gd name="connsiteY29" fmla="*/ 109679 h 174433"/>
                  <a:gd name="connsiteX30" fmla="*/ 1854626 w 2227348"/>
                  <a:gd name="connsiteY30" fmla="*/ 109679 h 174433"/>
                  <a:gd name="connsiteX31" fmla="*/ 1884060 w 2227348"/>
                  <a:gd name="connsiteY31" fmla="*/ 171645 h 174433"/>
                  <a:gd name="connsiteX32" fmla="*/ 1924957 w 2227348"/>
                  <a:gd name="connsiteY32" fmla="*/ 171645 h 174433"/>
                  <a:gd name="connsiteX33" fmla="*/ 1891805 w 2227348"/>
                  <a:gd name="connsiteY33" fmla="*/ 105341 h 174433"/>
                  <a:gd name="connsiteX34" fmla="*/ 1915042 w 2227348"/>
                  <a:gd name="connsiteY34" fmla="*/ 86752 h 174433"/>
                  <a:gd name="connsiteX35" fmla="*/ 1922788 w 2227348"/>
                  <a:gd name="connsiteY35" fmla="*/ 56698 h 174433"/>
                  <a:gd name="connsiteX36" fmla="*/ 1919070 w 2227348"/>
                  <a:gd name="connsiteY36" fmla="*/ 34701 h 174433"/>
                  <a:gd name="connsiteX37" fmla="*/ 1908846 w 2227348"/>
                  <a:gd name="connsiteY37" fmla="*/ 17660 h 174433"/>
                  <a:gd name="connsiteX38" fmla="*/ 1892735 w 2227348"/>
                  <a:gd name="connsiteY38" fmla="*/ 6816 h 174433"/>
                  <a:gd name="connsiteX39" fmla="*/ 1871667 w 2227348"/>
                  <a:gd name="connsiteY39" fmla="*/ 3098 h 174433"/>
                  <a:gd name="connsiteX40" fmla="*/ 1791731 w 2227348"/>
                  <a:gd name="connsiteY40" fmla="*/ 3098 h 174433"/>
                  <a:gd name="connsiteX41" fmla="*/ 1791731 w 2227348"/>
                  <a:gd name="connsiteY41" fmla="*/ 171954 h 174433"/>
                  <a:gd name="connsiteX42" fmla="*/ 1828291 w 2227348"/>
                  <a:gd name="connsiteY42" fmla="*/ 171954 h 174433"/>
                  <a:gd name="connsiteX43" fmla="*/ 1828291 w 2227348"/>
                  <a:gd name="connsiteY43" fmla="*/ 109989 h 174433"/>
                  <a:gd name="connsiteX44" fmla="*/ 1759509 w 2227348"/>
                  <a:gd name="connsiteY44" fmla="*/ 171645 h 174433"/>
                  <a:gd name="connsiteX45" fmla="*/ 1759509 w 2227348"/>
                  <a:gd name="connsiteY45" fmla="*/ 139113 h 174433"/>
                  <a:gd name="connsiteX46" fmla="*/ 1681433 w 2227348"/>
                  <a:gd name="connsiteY46" fmla="*/ 139113 h 174433"/>
                  <a:gd name="connsiteX47" fmla="*/ 1681433 w 2227348"/>
                  <a:gd name="connsiteY47" fmla="*/ 102553 h 174433"/>
                  <a:gd name="connsiteX48" fmla="*/ 1748355 w 2227348"/>
                  <a:gd name="connsiteY48" fmla="*/ 102553 h 174433"/>
                  <a:gd name="connsiteX49" fmla="*/ 1748355 w 2227348"/>
                  <a:gd name="connsiteY49" fmla="*/ 69711 h 174433"/>
                  <a:gd name="connsiteX50" fmla="*/ 1681433 w 2227348"/>
                  <a:gd name="connsiteY50" fmla="*/ 69711 h 174433"/>
                  <a:gd name="connsiteX51" fmla="*/ 1681433 w 2227348"/>
                  <a:gd name="connsiteY51" fmla="*/ 35320 h 174433"/>
                  <a:gd name="connsiteX52" fmla="*/ 1759509 w 2227348"/>
                  <a:gd name="connsiteY52" fmla="*/ 35320 h 174433"/>
                  <a:gd name="connsiteX53" fmla="*/ 1759509 w 2227348"/>
                  <a:gd name="connsiteY53" fmla="*/ 2788 h 174433"/>
                  <a:gd name="connsiteX54" fmla="*/ 1644563 w 2227348"/>
                  <a:gd name="connsiteY54" fmla="*/ 2788 h 174433"/>
                  <a:gd name="connsiteX55" fmla="*/ 1644563 w 2227348"/>
                  <a:gd name="connsiteY55" fmla="*/ 171645 h 174433"/>
                  <a:gd name="connsiteX56" fmla="*/ 1759509 w 2227348"/>
                  <a:gd name="connsiteY56" fmla="*/ 171645 h 174433"/>
                  <a:gd name="connsiteX57" fmla="*/ 1567726 w 2227348"/>
                  <a:gd name="connsiteY57" fmla="*/ 171645 h 174433"/>
                  <a:gd name="connsiteX58" fmla="*/ 1622565 w 2227348"/>
                  <a:gd name="connsiteY58" fmla="*/ 2788 h 174433"/>
                  <a:gd name="connsiteX59" fmla="*/ 1586625 w 2227348"/>
                  <a:gd name="connsiteY59" fmla="*/ 2788 h 174433"/>
                  <a:gd name="connsiteX60" fmla="*/ 1561530 w 2227348"/>
                  <a:gd name="connsiteY60" fmla="*/ 83963 h 174433"/>
                  <a:gd name="connsiteX61" fmla="*/ 1548517 w 2227348"/>
                  <a:gd name="connsiteY61" fmla="*/ 136944 h 174433"/>
                  <a:gd name="connsiteX62" fmla="*/ 1547897 w 2227348"/>
                  <a:gd name="connsiteY62" fmla="*/ 136944 h 174433"/>
                  <a:gd name="connsiteX63" fmla="*/ 1534575 w 2227348"/>
                  <a:gd name="connsiteY63" fmla="*/ 83963 h 174433"/>
                  <a:gd name="connsiteX64" fmla="*/ 1509479 w 2227348"/>
                  <a:gd name="connsiteY64" fmla="*/ 2788 h 174433"/>
                  <a:gd name="connsiteX65" fmla="*/ 1472299 w 2227348"/>
                  <a:gd name="connsiteY65" fmla="*/ 2788 h 174433"/>
                  <a:gd name="connsiteX66" fmla="*/ 1526829 w 2227348"/>
                  <a:gd name="connsiteY66" fmla="*/ 171645 h 174433"/>
                  <a:gd name="connsiteX67" fmla="*/ 1568036 w 2227348"/>
                  <a:gd name="connsiteY67" fmla="*/ 171645 h 174433"/>
                  <a:gd name="connsiteX68" fmla="*/ 1363860 w 2227348"/>
                  <a:gd name="connsiteY68" fmla="*/ 131057 h 174433"/>
                  <a:gd name="connsiteX69" fmla="*/ 1354565 w 2227348"/>
                  <a:gd name="connsiteY69" fmla="*/ 99765 h 174433"/>
                  <a:gd name="connsiteX70" fmla="*/ 1354565 w 2227348"/>
                  <a:gd name="connsiteY70" fmla="*/ 74668 h 174433"/>
                  <a:gd name="connsiteX71" fmla="*/ 1363860 w 2227348"/>
                  <a:gd name="connsiteY71" fmla="*/ 43376 h 174433"/>
                  <a:gd name="connsiteX72" fmla="*/ 1389885 w 2227348"/>
                  <a:gd name="connsiteY72" fmla="*/ 32532 h 174433"/>
                  <a:gd name="connsiteX73" fmla="*/ 1415911 w 2227348"/>
                  <a:gd name="connsiteY73" fmla="*/ 43376 h 174433"/>
                  <a:gd name="connsiteX74" fmla="*/ 1425205 w 2227348"/>
                  <a:gd name="connsiteY74" fmla="*/ 74668 h 174433"/>
                  <a:gd name="connsiteX75" fmla="*/ 1425205 w 2227348"/>
                  <a:gd name="connsiteY75" fmla="*/ 99765 h 174433"/>
                  <a:gd name="connsiteX76" fmla="*/ 1415911 w 2227348"/>
                  <a:gd name="connsiteY76" fmla="*/ 131057 h 174433"/>
                  <a:gd name="connsiteX77" fmla="*/ 1389885 w 2227348"/>
                  <a:gd name="connsiteY77" fmla="*/ 141901 h 174433"/>
                  <a:gd name="connsiteX78" fmla="*/ 1363860 w 2227348"/>
                  <a:gd name="connsiteY78" fmla="*/ 131057 h 174433"/>
                  <a:gd name="connsiteX79" fmla="*/ 1420248 w 2227348"/>
                  <a:gd name="connsiteY79" fmla="*/ 168856 h 174433"/>
                  <a:gd name="connsiteX80" fmla="*/ 1443795 w 2227348"/>
                  <a:gd name="connsiteY80" fmla="*/ 152435 h 174433"/>
                  <a:gd name="connsiteX81" fmla="*/ 1458667 w 2227348"/>
                  <a:gd name="connsiteY81" fmla="*/ 124861 h 174433"/>
                  <a:gd name="connsiteX82" fmla="*/ 1463934 w 2227348"/>
                  <a:gd name="connsiteY82" fmla="*/ 87062 h 174433"/>
                  <a:gd name="connsiteX83" fmla="*/ 1458667 w 2227348"/>
                  <a:gd name="connsiteY83" fmla="*/ 49263 h 174433"/>
                  <a:gd name="connsiteX84" fmla="*/ 1443795 w 2227348"/>
                  <a:gd name="connsiteY84" fmla="*/ 21998 h 174433"/>
                  <a:gd name="connsiteX85" fmla="*/ 1420248 w 2227348"/>
                  <a:gd name="connsiteY85" fmla="*/ 5577 h 174433"/>
                  <a:gd name="connsiteX86" fmla="*/ 1389885 w 2227348"/>
                  <a:gd name="connsiteY86" fmla="*/ 0 h 174433"/>
                  <a:gd name="connsiteX87" fmla="*/ 1359212 w 2227348"/>
                  <a:gd name="connsiteY87" fmla="*/ 5577 h 174433"/>
                  <a:gd name="connsiteX88" fmla="*/ 1335665 w 2227348"/>
                  <a:gd name="connsiteY88" fmla="*/ 21998 h 174433"/>
                  <a:gd name="connsiteX89" fmla="*/ 1320794 w 2227348"/>
                  <a:gd name="connsiteY89" fmla="*/ 49263 h 174433"/>
                  <a:gd name="connsiteX90" fmla="*/ 1315527 w 2227348"/>
                  <a:gd name="connsiteY90" fmla="*/ 87062 h 174433"/>
                  <a:gd name="connsiteX91" fmla="*/ 1320794 w 2227348"/>
                  <a:gd name="connsiteY91" fmla="*/ 124861 h 174433"/>
                  <a:gd name="connsiteX92" fmla="*/ 1335665 w 2227348"/>
                  <a:gd name="connsiteY92" fmla="*/ 152435 h 174433"/>
                  <a:gd name="connsiteX93" fmla="*/ 1359212 w 2227348"/>
                  <a:gd name="connsiteY93" fmla="*/ 168856 h 174433"/>
                  <a:gd name="connsiteX94" fmla="*/ 1389885 w 2227348"/>
                  <a:gd name="connsiteY94" fmla="*/ 174433 h 174433"/>
                  <a:gd name="connsiteX95" fmla="*/ 1420248 w 2227348"/>
                  <a:gd name="connsiteY95" fmla="*/ 168856 h 174433"/>
                  <a:gd name="connsiteX96" fmla="*/ 1199961 w 2227348"/>
                  <a:gd name="connsiteY96" fmla="*/ 34391 h 174433"/>
                  <a:gd name="connsiteX97" fmla="*/ 1238689 w 2227348"/>
                  <a:gd name="connsiteY97" fmla="*/ 34391 h 174433"/>
                  <a:gd name="connsiteX98" fmla="*/ 1251702 w 2227348"/>
                  <a:gd name="connsiteY98" fmla="*/ 38728 h 174433"/>
                  <a:gd name="connsiteX99" fmla="*/ 1256350 w 2227348"/>
                  <a:gd name="connsiteY99" fmla="*/ 51122 h 174433"/>
                  <a:gd name="connsiteX100" fmla="*/ 1256350 w 2227348"/>
                  <a:gd name="connsiteY100" fmla="*/ 61656 h 174433"/>
                  <a:gd name="connsiteX101" fmla="*/ 1251702 w 2227348"/>
                  <a:gd name="connsiteY101" fmla="*/ 74049 h 174433"/>
                  <a:gd name="connsiteX102" fmla="*/ 1238689 w 2227348"/>
                  <a:gd name="connsiteY102" fmla="*/ 78386 h 174433"/>
                  <a:gd name="connsiteX103" fmla="*/ 1199961 w 2227348"/>
                  <a:gd name="connsiteY103" fmla="*/ 78386 h 174433"/>
                  <a:gd name="connsiteX104" fmla="*/ 1199961 w 2227348"/>
                  <a:gd name="connsiteY104" fmla="*/ 34391 h 174433"/>
                  <a:gd name="connsiteX105" fmla="*/ 1199961 w 2227348"/>
                  <a:gd name="connsiteY105" fmla="*/ 171335 h 174433"/>
                  <a:gd name="connsiteX106" fmla="*/ 1199961 w 2227348"/>
                  <a:gd name="connsiteY106" fmla="*/ 110299 h 174433"/>
                  <a:gd name="connsiteX107" fmla="*/ 1243027 w 2227348"/>
                  <a:gd name="connsiteY107" fmla="*/ 110299 h 174433"/>
                  <a:gd name="connsiteX108" fmla="*/ 1264405 w 2227348"/>
                  <a:gd name="connsiteY108" fmla="*/ 106271 h 174433"/>
                  <a:gd name="connsiteX109" fmla="*/ 1280516 w 2227348"/>
                  <a:gd name="connsiteY109" fmla="*/ 95427 h 174433"/>
                  <a:gd name="connsiteX110" fmla="*/ 1290740 w 2227348"/>
                  <a:gd name="connsiteY110" fmla="*/ 78386 h 174433"/>
                  <a:gd name="connsiteX111" fmla="*/ 1294458 w 2227348"/>
                  <a:gd name="connsiteY111" fmla="*/ 56389 h 174433"/>
                  <a:gd name="connsiteX112" fmla="*/ 1290740 w 2227348"/>
                  <a:gd name="connsiteY112" fmla="*/ 34391 h 174433"/>
                  <a:gd name="connsiteX113" fmla="*/ 1280516 w 2227348"/>
                  <a:gd name="connsiteY113" fmla="*/ 17350 h 174433"/>
                  <a:gd name="connsiteX114" fmla="*/ 1264405 w 2227348"/>
                  <a:gd name="connsiteY114" fmla="*/ 6506 h 174433"/>
                  <a:gd name="connsiteX115" fmla="*/ 1243027 w 2227348"/>
                  <a:gd name="connsiteY115" fmla="*/ 2479 h 174433"/>
                  <a:gd name="connsiteX116" fmla="*/ 1163092 w 2227348"/>
                  <a:gd name="connsiteY116" fmla="*/ 2479 h 174433"/>
                  <a:gd name="connsiteX117" fmla="*/ 1163092 w 2227348"/>
                  <a:gd name="connsiteY117" fmla="*/ 171335 h 174433"/>
                  <a:gd name="connsiteX118" fmla="*/ 1199961 w 2227348"/>
                  <a:gd name="connsiteY118" fmla="*/ 171335 h 174433"/>
                  <a:gd name="connsiteX119" fmla="*/ 1074171 w 2227348"/>
                  <a:gd name="connsiteY119" fmla="*/ 171335 h 174433"/>
                  <a:gd name="connsiteX120" fmla="*/ 1074171 w 2227348"/>
                  <a:gd name="connsiteY120" fmla="*/ 138803 h 174433"/>
                  <a:gd name="connsiteX121" fmla="*/ 996095 w 2227348"/>
                  <a:gd name="connsiteY121" fmla="*/ 138803 h 174433"/>
                  <a:gd name="connsiteX122" fmla="*/ 996095 w 2227348"/>
                  <a:gd name="connsiteY122" fmla="*/ 102243 h 174433"/>
                  <a:gd name="connsiteX123" fmla="*/ 1063017 w 2227348"/>
                  <a:gd name="connsiteY123" fmla="*/ 102243 h 174433"/>
                  <a:gd name="connsiteX124" fmla="*/ 1063017 w 2227348"/>
                  <a:gd name="connsiteY124" fmla="*/ 69401 h 174433"/>
                  <a:gd name="connsiteX125" fmla="*/ 996095 w 2227348"/>
                  <a:gd name="connsiteY125" fmla="*/ 69401 h 174433"/>
                  <a:gd name="connsiteX126" fmla="*/ 996095 w 2227348"/>
                  <a:gd name="connsiteY126" fmla="*/ 35011 h 174433"/>
                  <a:gd name="connsiteX127" fmla="*/ 1074171 w 2227348"/>
                  <a:gd name="connsiteY127" fmla="*/ 35011 h 174433"/>
                  <a:gd name="connsiteX128" fmla="*/ 1074171 w 2227348"/>
                  <a:gd name="connsiteY128" fmla="*/ 2479 h 174433"/>
                  <a:gd name="connsiteX129" fmla="*/ 959225 w 2227348"/>
                  <a:gd name="connsiteY129" fmla="*/ 2479 h 174433"/>
                  <a:gd name="connsiteX130" fmla="*/ 959225 w 2227348"/>
                  <a:gd name="connsiteY130" fmla="*/ 171335 h 174433"/>
                  <a:gd name="connsiteX131" fmla="*/ 1074171 w 2227348"/>
                  <a:gd name="connsiteY131" fmla="*/ 171335 h 174433"/>
                  <a:gd name="connsiteX132" fmla="*/ 887345 w 2227348"/>
                  <a:gd name="connsiteY132" fmla="*/ 171335 h 174433"/>
                  <a:gd name="connsiteX133" fmla="*/ 921736 w 2227348"/>
                  <a:gd name="connsiteY133" fmla="*/ 171335 h 174433"/>
                  <a:gd name="connsiteX134" fmla="*/ 921736 w 2227348"/>
                  <a:gd name="connsiteY134" fmla="*/ 2479 h 174433"/>
                  <a:gd name="connsiteX135" fmla="*/ 882698 w 2227348"/>
                  <a:gd name="connsiteY135" fmla="*/ 2479 h 174433"/>
                  <a:gd name="connsiteX136" fmla="*/ 841801 w 2227348"/>
                  <a:gd name="connsiteY136" fmla="*/ 81485 h 174433"/>
                  <a:gd name="connsiteX137" fmla="*/ 841181 w 2227348"/>
                  <a:gd name="connsiteY137" fmla="*/ 81485 h 174433"/>
                  <a:gd name="connsiteX138" fmla="*/ 799974 w 2227348"/>
                  <a:gd name="connsiteY138" fmla="*/ 2479 h 174433"/>
                  <a:gd name="connsiteX139" fmla="*/ 760936 w 2227348"/>
                  <a:gd name="connsiteY139" fmla="*/ 2479 h 174433"/>
                  <a:gd name="connsiteX140" fmla="*/ 760936 w 2227348"/>
                  <a:gd name="connsiteY140" fmla="*/ 171335 h 174433"/>
                  <a:gd name="connsiteX141" fmla="*/ 795636 w 2227348"/>
                  <a:gd name="connsiteY141" fmla="*/ 171335 h 174433"/>
                  <a:gd name="connsiteX142" fmla="*/ 795636 w 2227348"/>
                  <a:gd name="connsiteY142" fmla="*/ 58867 h 174433"/>
                  <a:gd name="connsiteX143" fmla="*/ 796256 w 2227348"/>
                  <a:gd name="connsiteY143" fmla="*/ 58867 h 174433"/>
                  <a:gd name="connsiteX144" fmla="*/ 809269 w 2227348"/>
                  <a:gd name="connsiteY144" fmla="*/ 85512 h 174433"/>
                  <a:gd name="connsiteX145" fmla="*/ 841491 w 2227348"/>
                  <a:gd name="connsiteY145" fmla="*/ 144999 h 174433"/>
                  <a:gd name="connsiteX146" fmla="*/ 874333 w 2227348"/>
                  <a:gd name="connsiteY146" fmla="*/ 85203 h 174433"/>
                  <a:gd name="connsiteX147" fmla="*/ 886726 w 2227348"/>
                  <a:gd name="connsiteY147" fmla="*/ 60416 h 174433"/>
                  <a:gd name="connsiteX148" fmla="*/ 887345 w 2227348"/>
                  <a:gd name="connsiteY148" fmla="*/ 60416 h 174433"/>
                  <a:gd name="connsiteX149" fmla="*/ 887345 w 2227348"/>
                  <a:gd name="connsiteY149" fmla="*/ 171025 h 174433"/>
                  <a:gd name="connsiteX150" fmla="*/ 729024 w 2227348"/>
                  <a:gd name="connsiteY150" fmla="*/ 171335 h 174433"/>
                  <a:gd name="connsiteX151" fmla="*/ 729024 w 2227348"/>
                  <a:gd name="connsiteY151" fmla="*/ 138803 h 174433"/>
                  <a:gd name="connsiteX152" fmla="*/ 650947 w 2227348"/>
                  <a:gd name="connsiteY152" fmla="*/ 138803 h 174433"/>
                  <a:gd name="connsiteX153" fmla="*/ 650947 w 2227348"/>
                  <a:gd name="connsiteY153" fmla="*/ 102243 h 174433"/>
                  <a:gd name="connsiteX154" fmla="*/ 717870 w 2227348"/>
                  <a:gd name="connsiteY154" fmla="*/ 102243 h 174433"/>
                  <a:gd name="connsiteX155" fmla="*/ 717870 w 2227348"/>
                  <a:gd name="connsiteY155" fmla="*/ 69401 h 174433"/>
                  <a:gd name="connsiteX156" fmla="*/ 650947 w 2227348"/>
                  <a:gd name="connsiteY156" fmla="*/ 69401 h 174433"/>
                  <a:gd name="connsiteX157" fmla="*/ 650947 w 2227348"/>
                  <a:gd name="connsiteY157" fmla="*/ 35011 h 174433"/>
                  <a:gd name="connsiteX158" fmla="*/ 729024 w 2227348"/>
                  <a:gd name="connsiteY158" fmla="*/ 35011 h 174433"/>
                  <a:gd name="connsiteX159" fmla="*/ 729024 w 2227348"/>
                  <a:gd name="connsiteY159" fmla="*/ 2479 h 174433"/>
                  <a:gd name="connsiteX160" fmla="*/ 614078 w 2227348"/>
                  <a:gd name="connsiteY160" fmla="*/ 2479 h 174433"/>
                  <a:gd name="connsiteX161" fmla="*/ 614078 w 2227348"/>
                  <a:gd name="connsiteY161" fmla="*/ 171335 h 174433"/>
                  <a:gd name="connsiteX162" fmla="*/ 729024 w 2227348"/>
                  <a:gd name="connsiteY162" fmla="*/ 171335 h 174433"/>
                  <a:gd name="connsiteX163" fmla="*/ 487978 w 2227348"/>
                  <a:gd name="connsiteY163" fmla="*/ 78386 h 174433"/>
                  <a:gd name="connsiteX164" fmla="*/ 487978 w 2227348"/>
                  <a:gd name="connsiteY164" fmla="*/ 34391 h 174433"/>
                  <a:gd name="connsiteX165" fmla="*/ 526706 w 2227348"/>
                  <a:gd name="connsiteY165" fmla="*/ 34391 h 174433"/>
                  <a:gd name="connsiteX166" fmla="*/ 539719 w 2227348"/>
                  <a:gd name="connsiteY166" fmla="*/ 38728 h 174433"/>
                  <a:gd name="connsiteX167" fmla="*/ 544367 w 2227348"/>
                  <a:gd name="connsiteY167" fmla="*/ 51122 h 174433"/>
                  <a:gd name="connsiteX168" fmla="*/ 544367 w 2227348"/>
                  <a:gd name="connsiteY168" fmla="*/ 61656 h 174433"/>
                  <a:gd name="connsiteX169" fmla="*/ 539719 w 2227348"/>
                  <a:gd name="connsiteY169" fmla="*/ 74049 h 174433"/>
                  <a:gd name="connsiteX170" fmla="*/ 526706 w 2227348"/>
                  <a:gd name="connsiteY170" fmla="*/ 78386 h 174433"/>
                  <a:gd name="connsiteX171" fmla="*/ 487978 w 2227348"/>
                  <a:gd name="connsiteY171" fmla="*/ 78386 h 174433"/>
                  <a:gd name="connsiteX172" fmla="*/ 487978 w 2227348"/>
                  <a:gd name="connsiteY172" fmla="*/ 109369 h 174433"/>
                  <a:gd name="connsiteX173" fmla="*/ 514313 w 2227348"/>
                  <a:gd name="connsiteY173" fmla="*/ 109369 h 174433"/>
                  <a:gd name="connsiteX174" fmla="*/ 543747 w 2227348"/>
                  <a:gd name="connsiteY174" fmla="*/ 171335 h 174433"/>
                  <a:gd name="connsiteX175" fmla="*/ 584644 w 2227348"/>
                  <a:gd name="connsiteY175" fmla="*/ 171335 h 174433"/>
                  <a:gd name="connsiteX176" fmla="*/ 551493 w 2227348"/>
                  <a:gd name="connsiteY176" fmla="*/ 105032 h 174433"/>
                  <a:gd name="connsiteX177" fmla="*/ 574420 w 2227348"/>
                  <a:gd name="connsiteY177" fmla="*/ 86442 h 174433"/>
                  <a:gd name="connsiteX178" fmla="*/ 582165 w 2227348"/>
                  <a:gd name="connsiteY178" fmla="*/ 56389 h 174433"/>
                  <a:gd name="connsiteX179" fmla="*/ 578448 w 2227348"/>
                  <a:gd name="connsiteY179" fmla="*/ 34391 h 174433"/>
                  <a:gd name="connsiteX180" fmla="*/ 568223 w 2227348"/>
                  <a:gd name="connsiteY180" fmla="*/ 17350 h 174433"/>
                  <a:gd name="connsiteX181" fmla="*/ 552112 w 2227348"/>
                  <a:gd name="connsiteY181" fmla="*/ 6506 h 174433"/>
                  <a:gd name="connsiteX182" fmla="*/ 531044 w 2227348"/>
                  <a:gd name="connsiteY182" fmla="*/ 2788 h 174433"/>
                  <a:gd name="connsiteX183" fmla="*/ 451109 w 2227348"/>
                  <a:gd name="connsiteY183" fmla="*/ 2788 h 174433"/>
                  <a:gd name="connsiteX184" fmla="*/ 451109 w 2227348"/>
                  <a:gd name="connsiteY184" fmla="*/ 171645 h 174433"/>
                  <a:gd name="connsiteX185" fmla="*/ 487978 w 2227348"/>
                  <a:gd name="connsiteY185" fmla="*/ 171645 h 174433"/>
                  <a:gd name="connsiteX186" fmla="*/ 487978 w 2227348"/>
                  <a:gd name="connsiteY186" fmla="*/ 109679 h 174433"/>
                  <a:gd name="connsiteX187" fmla="*/ 426012 w 2227348"/>
                  <a:gd name="connsiteY187" fmla="*/ 35011 h 174433"/>
                  <a:gd name="connsiteX188" fmla="*/ 426012 w 2227348"/>
                  <a:gd name="connsiteY188" fmla="*/ 2479 h 174433"/>
                  <a:gd name="connsiteX189" fmla="*/ 297744 w 2227348"/>
                  <a:gd name="connsiteY189" fmla="*/ 2479 h 174433"/>
                  <a:gd name="connsiteX190" fmla="*/ 297744 w 2227348"/>
                  <a:gd name="connsiteY190" fmla="*/ 35011 h 174433"/>
                  <a:gd name="connsiteX191" fmla="*/ 343289 w 2227348"/>
                  <a:gd name="connsiteY191" fmla="*/ 35011 h 174433"/>
                  <a:gd name="connsiteX192" fmla="*/ 343289 w 2227348"/>
                  <a:gd name="connsiteY192" fmla="*/ 171025 h 174433"/>
                  <a:gd name="connsiteX193" fmla="*/ 380158 w 2227348"/>
                  <a:gd name="connsiteY193" fmla="*/ 171025 h 174433"/>
                  <a:gd name="connsiteX194" fmla="*/ 380158 w 2227348"/>
                  <a:gd name="connsiteY194" fmla="*/ 35011 h 174433"/>
                  <a:gd name="connsiteX195" fmla="*/ 425703 w 2227348"/>
                  <a:gd name="connsiteY195" fmla="*/ 35011 h 174433"/>
                  <a:gd name="connsiteX196" fmla="*/ 232370 w 2227348"/>
                  <a:gd name="connsiteY196" fmla="*/ 84583 h 174433"/>
                  <a:gd name="connsiteX197" fmla="*/ 284421 w 2227348"/>
                  <a:gd name="connsiteY197" fmla="*/ 2479 h 174433"/>
                  <a:gd name="connsiteX198" fmla="*/ 244764 w 2227348"/>
                  <a:gd name="connsiteY198" fmla="*/ 2479 h 174433"/>
                  <a:gd name="connsiteX199" fmla="*/ 211302 w 2227348"/>
                  <a:gd name="connsiteY199" fmla="*/ 59487 h 174433"/>
                  <a:gd name="connsiteX200" fmla="*/ 210683 w 2227348"/>
                  <a:gd name="connsiteY200" fmla="*/ 59487 h 174433"/>
                  <a:gd name="connsiteX201" fmla="*/ 177841 w 2227348"/>
                  <a:gd name="connsiteY201" fmla="*/ 2479 h 174433"/>
                  <a:gd name="connsiteX202" fmla="*/ 135085 w 2227348"/>
                  <a:gd name="connsiteY202" fmla="*/ 2479 h 174433"/>
                  <a:gd name="connsiteX203" fmla="*/ 186516 w 2227348"/>
                  <a:gd name="connsiteY203" fmla="*/ 83963 h 174433"/>
                  <a:gd name="connsiteX204" fmla="*/ 132296 w 2227348"/>
                  <a:gd name="connsiteY204" fmla="*/ 171335 h 174433"/>
                  <a:gd name="connsiteX205" fmla="*/ 171954 w 2227348"/>
                  <a:gd name="connsiteY205" fmla="*/ 171335 h 174433"/>
                  <a:gd name="connsiteX206" fmla="*/ 207584 w 2227348"/>
                  <a:gd name="connsiteY206" fmla="*/ 109369 h 174433"/>
                  <a:gd name="connsiteX207" fmla="*/ 208514 w 2227348"/>
                  <a:gd name="connsiteY207" fmla="*/ 109369 h 174433"/>
                  <a:gd name="connsiteX208" fmla="*/ 245073 w 2227348"/>
                  <a:gd name="connsiteY208" fmla="*/ 171335 h 174433"/>
                  <a:gd name="connsiteX209" fmla="*/ 287520 w 2227348"/>
                  <a:gd name="connsiteY209" fmla="*/ 171335 h 174433"/>
                  <a:gd name="connsiteX210" fmla="*/ 232680 w 2227348"/>
                  <a:gd name="connsiteY210" fmla="*/ 84893 h 174433"/>
                  <a:gd name="connsiteX211" fmla="*/ 114946 w 2227348"/>
                  <a:gd name="connsiteY211" fmla="*/ 171025 h 174433"/>
                  <a:gd name="connsiteX212" fmla="*/ 114946 w 2227348"/>
                  <a:gd name="connsiteY212" fmla="*/ 138493 h 174433"/>
                  <a:gd name="connsiteX213" fmla="*/ 36869 w 2227348"/>
                  <a:gd name="connsiteY213" fmla="*/ 138493 h 174433"/>
                  <a:gd name="connsiteX214" fmla="*/ 36869 w 2227348"/>
                  <a:gd name="connsiteY214" fmla="*/ 101933 h 174433"/>
                  <a:gd name="connsiteX215" fmla="*/ 103792 w 2227348"/>
                  <a:gd name="connsiteY215" fmla="*/ 101933 h 174433"/>
                  <a:gd name="connsiteX216" fmla="*/ 103792 w 2227348"/>
                  <a:gd name="connsiteY216" fmla="*/ 69092 h 174433"/>
                  <a:gd name="connsiteX217" fmla="*/ 36869 w 2227348"/>
                  <a:gd name="connsiteY217" fmla="*/ 69092 h 174433"/>
                  <a:gd name="connsiteX218" fmla="*/ 36869 w 2227348"/>
                  <a:gd name="connsiteY218" fmla="*/ 34701 h 174433"/>
                  <a:gd name="connsiteX219" fmla="*/ 114946 w 2227348"/>
                  <a:gd name="connsiteY219" fmla="*/ 34701 h 174433"/>
                  <a:gd name="connsiteX220" fmla="*/ 114946 w 2227348"/>
                  <a:gd name="connsiteY220" fmla="*/ 2169 h 174433"/>
                  <a:gd name="connsiteX221" fmla="*/ 0 w 2227348"/>
                  <a:gd name="connsiteY221" fmla="*/ 2169 h 174433"/>
                  <a:gd name="connsiteX222" fmla="*/ 0 w 2227348"/>
                  <a:gd name="connsiteY222" fmla="*/ 171025 h 174433"/>
                  <a:gd name="connsiteX223" fmla="*/ 114946 w 2227348"/>
                  <a:gd name="connsiteY223" fmla="*/ 171025 h 1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2227348" h="174433">
                    <a:moveTo>
                      <a:pt x="2169411" y="171335"/>
                    </a:moveTo>
                    <a:lnTo>
                      <a:pt x="2169411" y="105032"/>
                    </a:lnTo>
                    <a:lnTo>
                      <a:pt x="2227348" y="2479"/>
                    </a:lnTo>
                    <a:lnTo>
                      <a:pt x="2187381" y="2479"/>
                    </a:lnTo>
                    <a:lnTo>
                      <a:pt x="2152680" y="69711"/>
                    </a:lnTo>
                    <a:lnTo>
                      <a:pt x="2152060" y="69711"/>
                    </a:lnTo>
                    <a:lnTo>
                      <a:pt x="2115810" y="2479"/>
                    </a:lnTo>
                    <a:lnTo>
                      <a:pt x="2074604" y="2479"/>
                    </a:lnTo>
                    <a:lnTo>
                      <a:pt x="2132541" y="105341"/>
                    </a:lnTo>
                    <a:lnTo>
                      <a:pt x="2132541" y="171335"/>
                    </a:lnTo>
                    <a:lnTo>
                      <a:pt x="2169721" y="171335"/>
                    </a:lnTo>
                    <a:close/>
                    <a:moveTo>
                      <a:pt x="2064999" y="35320"/>
                    </a:moveTo>
                    <a:lnTo>
                      <a:pt x="2064999" y="2788"/>
                    </a:lnTo>
                    <a:lnTo>
                      <a:pt x="1936730" y="2788"/>
                    </a:lnTo>
                    <a:lnTo>
                      <a:pt x="1936730" y="35320"/>
                    </a:lnTo>
                    <a:lnTo>
                      <a:pt x="1982585" y="35320"/>
                    </a:lnTo>
                    <a:lnTo>
                      <a:pt x="1982585" y="171335"/>
                    </a:lnTo>
                    <a:lnTo>
                      <a:pt x="2019454" y="171335"/>
                    </a:lnTo>
                    <a:lnTo>
                      <a:pt x="2019454" y="35320"/>
                    </a:lnTo>
                    <a:lnTo>
                      <a:pt x="2064999" y="35320"/>
                    </a:lnTo>
                    <a:close/>
                    <a:moveTo>
                      <a:pt x="1828291" y="78696"/>
                    </a:moveTo>
                    <a:lnTo>
                      <a:pt x="1828291" y="34701"/>
                    </a:lnTo>
                    <a:lnTo>
                      <a:pt x="1867019" y="34701"/>
                    </a:lnTo>
                    <a:cubicBezTo>
                      <a:pt x="1872596" y="34701"/>
                      <a:pt x="1876934" y="36250"/>
                      <a:pt x="1880032" y="39038"/>
                    </a:cubicBezTo>
                    <a:cubicBezTo>
                      <a:pt x="1883130" y="41827"/>
                      <a:pt x="1884679" y="45855"/>
                      <a:pt x="1884679" y="51431"/>
                    </a:cubicBezTo>
                    <a:lnTo>
                      <a:pt x="1884679" y="61966"/>
                    </a:lnTo>
                    <a:cubicBezTo>
                      <a:pt x="1884679" y="67542"/>
                      <a:pt x="1883130" y="71570"/>
                      <a:pt x="1880032" y="74359"/>
                    </a:cubicBezTo>
                    <a:cubicBezTo>
                      <a:pt x="1876934" y="77147"/>
                      <a:pt x="1872596" y="78696"/>
                      <a:pt x="1867019" y="78696"/>
                    </a:cubicBezTo>
                    <a:lnTo>
                      <a:pt x="1828291" y="78696"/>
                    </a:lnTo>
                    <a:close/>
                    <a:moveTo>
                      <a:pt x="1828291" y="109679"/>
                    </a:moveTo>
                    <a:lnTo>
                      <a:pt x="1854626" y="109679"/>
                    </a:lnTo>
                    <a:lnTo>
                      <a:pt x="1884060" y="171645"/>
                    </a:lnTo>
                    <a:lnTo>
                      <a:pt x="1924957" y="171645"/>
                    </a:lnTo>
                    <a:lnTo>
                      <a:pt x="1891805" y="105341"/>
                    </a:lnTo>
                    <a:cubicBezTo>
                      <a:pt x="1902030" y="101624"/>
                      <a:pt x="1909775" y="95427"/>
                      <a:pt x="1915042" y="86752"/>
                    </a:cubicBezTo>
                    <a:cubicBezTo>
                      <a:pt x="1920309" y="78077"/>
                      <a:pt x="1922788" y="68162"/>
                      <a:pt x="1922788" y="56698"/>
                    </a:cubicBezTo>
                    <a:cubicBezTo>
                      <a:pt x="1922788" y="48643"/>
                      <a:pt x="1921549" y="41207"/>
                      <a:pt x="1919070" y="34701"/>
                    </a:cubicBezTo>
                    <a:cubicBezTo>
                      <a:pt x="1916592" y="28194"/>
                      <a:pt x="1913184" y="22617"/>
                      <a:pt x="1908846" y="17660"/>
                    </a:cubicBezTo>
                    <a:cubicBezTo>
                      <a:pt x="1904508" y="12703"/>
                      <a:pt x="1898931" y="9295"/>
                      <a:pt x="1892735" y="6816"/>
                    </a:cubicBezTo>
                    <a:cubicBezTo>
                      <a:pt x="1886538" y="4338"/>
                      <a:pt x="1879412" y="3098"/>
                      <a:pt x="1871667" y="3098"/>
                    </a:cubicBezTo>
                    <a:lnTo>
                      <a:pt x="1791731" y="3098"/>
                    </a:lnTo>
                    <a:lnTo>
                      <a:pt x="1791731" y="171954"/>
                    </a:lnTo>
                    <a:lnTo>
                      <a:pt x="1828291" y="171954"/>
                    </a:lnTo>
                    <a:lnTo>
                      <a:pt x="1828291" y="109989"/>
                    </a:lnTo>
                    <a:close/>
                    <a:moveTo>
                      <a:pt x="1759509" y="171645"/>
                    </a:moveTo>
                    <a:lnTo>
                      <a:pt x="1759509" y="139113"/>
                    </a:lnTo>
                    <a:lnTo>
                      <a:pt x="1681433" y="139113"/>
                    </a:lnTo>
                    <a:lnTo>
                      <a:pt x="1681433" y="102553"/>
                    </a:lnTo>
                    <a:lnTo>
                      <a:pt x="1748355" y="102553"/>
                    </a:lnTo>
                    <a:lnTo>
                      <a:pt x="1748355" y="69711"/>
                    </a:lnTo>
                    <a:lnTo>
                      <a:pt x="1681433" y="69711"/>
                    </a:lnTo>
                    <a:lnTo>
                      <a:pt x="1681433" y="35320"/>
                    </a:lnTo>
                    <a:lnTo>
                      <a:pt x="1759509" y="35320"/>
                    </a:lnTo>
                    <a:lnTo>
                      <a:pt x="1759509" y="2788"/>
                    </a:lnTo>
                    <a:lnTo>
                      <a:pt x="1644563" y="2788"/>
                    </a:lnTo>
                    <a:lnTo>
                      <a:pt x="1644563" y="171645"/>
                    </a:lnTo>
                    <a:lnTo>
                      <a:pt x="1759509" y="171645"/>
                    </a:lnTo>
                    <a:close/>
                    <a:moveTo>
                      <a:pt x="1567726" y="171645"/>
                    </a:moveTo>
                    <a:lnTo>
                      <a:pt x="1622565" y="2788"/>
                    </a:lnTo>
                    <a:lnTo>
                      <a:pt x="1586625" y="2788"/>
                    </a:lnTo>
                    <a:lnTo>
                      <a:pt x="1561530" y="83963"/>
                    </a:lnTo>
                    <a:lnTo>
                      <a:pt x="1548517" y="136944"/>
                    </a:lnTo>
                    <a:lnTo>
                      <a:pt x="1547897" y="136944"/>
                    </a:lnTo>
                    <a:lnTo>
                      <a:pt x="1534575" y="83963"/>
                    </a:lnTo>
                    <a:lnTo>
                      <a:pt x="1509479" y="2788"/>
                    </a:lnTo>
                    <a:lnTo>
                      <a:pt x="1472299" y="2788"/>
                    </a:lnTo>
                    <a:lnTo>
                      <a:pt x="1526829" y="171645"/>
                    </a:lnTo>
                    <a:lnTo>
                      <a:pt x="1568036" y="171645"/>
                    </a:lnTo>
                    <a:close/>
                    <a:moveTo>
                      <a:pt x="1363860" y="131057"/>
                    </a:moveTo>
                    <a:cubicBezTo>
                      <a:pt x="1357663" y="123621"/>
                      <a:pt x="1354565" y="113397"/>
                      <a:pt x="1354565" y="99765"/>
                    </a:cubicBezTo>
                    <a:lnTo>
                      <a:pt x="1354565" y="74668"/>
                    </a:lnTo>
                    <a:cubicBezTo>
                      <a:pt x="1354565" y="61346"/>
                      <a:pt x="1357663" y="50812"/>
                      <a:pt x="1363860" y="43376"/>
                    </a:cubicBezTo>
                    <a:cubicBezTo>
                      <a:pt x="1370056" y="36250"/>
                      <a:pt x="1378731" y="32532"/>
                      <a:pt x="1389885" y="32532"/>
                    </a:cubicBezTo>
                    <a:cubicBezTo>
                      <a:pt x="1401039" y="32532"/>
                      <a:pt x="1409714" y="36250"/>
                      <a:pt x="1415911" y="43376"/>
                    </a:cubicBezTo>
                    <a:cubicBezTo>
                      <a:pt x="1422107" y="50812"/>
                      <a:pt x="1425205" y="61036"/>
                      <a:pt x="1425205" y="74668"/>
                    </a:cubicBezTo>
                    <a:lnTo>
                      <a:pt x="1425205" y="99765"/>
                    </a:lnTo>
                    <a:cubicBezTo>
                      <a:pt x="1425205" y="113397"/>
                      <a:pt x="1422107" y="123621"/>
                      <a:pt x="1415911" y="131057"/>
                    </a:cubicBezTo>
                    <a:cubicBezTo>
                      <a:pt x="1409714" y="138183"/>
                      <a:pt x="1401039" y="141901"/>
                      <a:pt x="1389885" y="141901"/>
                    </a:cubicBezTo>
                    <a:cubicBezTo>
                      <a:pt x="1378731" y="141901"/>
                      <a:pt x="1370056" y="138183"/>
                      <a:pt x="1363860" y="131057"/>
                    </a:cubicBezTo>
                    <a:moveTo>
                      <a:pt x="1420248" y="168856"/>
                    </a:moveTo>
                    <a:cubicBezTo>
                      <a:pt x="1429543" y="165138"/>
                      <a:pt x="1437289" y="159561"/>
                      <a:pt x="1443795" y="152435"/>
                    </a:cubicBezTo>
                    <a:cubicBezTo>
                      <a:pt x="1450302" y="144999"/>
                      <a:pt x="1455259" y="136014"/>
                      <a:pt x="1458667" y="124861"/>
                    </a:cubicBezTo>
                    <a:cubicBezTo>
                      <a:pt x="1462075" y="114017"/>
                      <a:pt x="1463934" y="101314"/>
                      <a:pt x="1463934" y="87062"/>
                    </a:cubicBezTo>
                    <a:cubicBezTo>
                      <a:pt x="1463934" y="72810"/>
                      <a:pt x="1462385" y="60107"/>
                      <a:pt x="1458667" y="49263"/>
                    </a:cubicBezTo>
                    <a:cubicBezTo>
                      <a:pt x="1454949" y="38419"/>
                      <a:pt x="1449992" y="29434"/>
                      <a:pt x="1443795" y="21998"/>
                    </a:cubicBezTo>
                    <a:cubicBezTo>
                      <a:pt x="1437289" y="14562"/>
                      <a:pt x="1429543" y="9295"/>
                      <a:pt x="1420248" y="5577"/>
                    </a:cubicBezTo>
                    <a:cubicBezTo>
                      <a:pt x="1410953" y="1859"/>
                      <a:pt x="1401039" y="0"/>
                      <a:pt x="1389885" y="0"/>
                    </a:cubicBezTo>
                    <a:cubicBezTo>
                      <a:pt x="1378731" y="0"/>
                      <a:pt x="1368507" y="1859"/>
                      <a:pt x="1359212" y="5577"/>
                    </a:cubicBezTo>
                    <a:cubicBezTo>
                      <a:pt x="1349917" y="9295"/>
                      <a:pt x="1342172" y="14872"/>
                      <a:pt x="1335665" y="21998"/>
                    </a:cubicBezTo>
                    <a:cubicBezTo>
                      <a:pt x="1329159" y="29434"/>
                      <a:pt x="1324202" y="38419"/>
                      <a:pt x="1320794" y="49263"/>
                    </a:cubicBezTo>
                    <a:cubicBezTo>
                      <a:pt x="1317386" y="60107"/>
                      <a:pt x="1315527" y="72810"/>
                      <a:pt x="1315527" y="87062"/>
                    </a:cubicBezTo>
                    <a:cubicBezTo>
                      <a:pt x="1315527" y="101314"/>
                      <a:pt x="1317386" y="114017"/>
                      <a:pt x="1320794" y="124861"/>
                    </a:cubicBezTo>
                    <a:cubicBezTo>
                      <a:pt x="1324202" y="135705"/>
                      <a:pt x="1329469" y="144999"/>
                      <a:pt x="1335665" y="152435"/>
                    </a:cubicBezTo>
                    <a:cubicBezTo>
                      <a:pt x="1342172" y="159871"/>
                      <a:pt x="1349917" y="165138"/>
                      <a:pt x="1359212" y="168856"/>
                    </a:cubicBezTo>
                    <a:cubicBezTo>
                      <a:pt x="1368507" y="172574"/>
                      <a:pt x="1378422" y="174433"/>
                      <a:pt x="1389885" y="174433"/>
                    </a:cubicBezTo>
                    <a:cubicBezTo>
                      <a:pt x="1401349" y="174433"/>
                      <a:pt x="1411263" y="172574"/>
                      <a:pt x="1420248" y="168856"/>
                    </a:cubicBezTo>
                    <a:moveTo>
                      <a:pt x="1199961" y="34391"/>
                    </a:moveTo>
                    <a:lnTo>
                      <a:pt x="1238689" y="34391"/>
                    </a:lnTo>
                    <a:cubicBezTo>
                      <a:pt x="1244266" y="34391"/>
                      <a:pt x="1248604" y="35940"/>
                      <a:pt x="1251702" y="38728"/>
                    </a:cubicBezTo>
                    <a:cubicBezTo>
                      <a:pt x="1254800" y="41517"/>
                      <a:pt x="1256350" y="45545"/>
                      <a:pt x="1256350" y="51122"/>
                    </a:cubicBezTo>
                    <a:lnTo>
                      <a:pt x="1256350" y="61656"/>
                    </a:lnTo>
                    <a:cubicBezTo>
                      <a:pt x="1256350" y="67233"/>
                      <a:pt x="1254800" y="71260"/>
                      <a:pt x="1251702" y="74049"/>
                    </a:cubicBezTo>
                    <a:cubicBezTo>
                      <a:pt x="1248604" y="76837"/>
                      <a:pt x="1244266" y="78386"/>
                      <a:pt x="1238689" y="78386"/>
                    </a:cubicBezTo>
                    <a:lnTo>
                      <a:pt x="1199961" y="78386"/>
                    </a:lnTo>
                    <a:lnTo>
                      <a:pt x="1199961" y="34391"/>
                    </a:lnTo>
                    <a:close/>
                    <a:moveTo>
                      <a:pt x="1199961" y="171335"/>
                    </a:moveTo>
                    <a:lnTo>
                      <a:pt x="1199961" y="110299"/>
                    </a:lnTo>
                    <a:lnTo>
                      <a:pt x="1243027" y="110299"/>
                    </a:lnTo>
                    <a:cubicBezTo>
                      <a:pt x="1250773" y="110299"/>
                      <a:pt x="1257899" y="109059"/>
                      <a:pt x="1264405" y="106271"/>
                    </a:cubicBezTo>
                    <a:cubicBezTo>
                      <a:pt x="1270602" y="103482"/>
                      <a:pt x="1276179" y="100074"/>
                      <a:pt x="1280516" y="95427"/>
                    </a:cubicBezTo>
                    <a:cubicBezTo>
                      <a:pt x="1284854" y="90780"/>
                      <a:pt x="1288262" y="85203"/>
                      <a:pt x="1290740" y="78386"/>
                    </a:cubicBezTo>
                    <a:cubicBezTo>
                      <a:pt x="1293219" y="71880"/>
                      <a:pt x="1294458" y="64444"/>
                      <a:pt x="1294458" y="56389"/>
                    </a:cubicBezTo>
                    <a:cubicBezTo>
                      <a:pt x="1294458" y="48333"/>
                      <a:pt x="1293219" y="41207"/>
                      <a:pt x="1290740" y="34391"/>
                    </a:cubicBezTo>
                    <a:cubicBezTo>
                      <a:pt x="1288262" y="27885"/>
                      <a:pt x="1284854" y="21998"/>
                      <a:pt x="1280516" y="17350"/>
                    </a:cubicBezTo>
                    <a:cubicBezTo>
                      <a:pt x="1276179" y="12703"/>
                      <a:pt x="1270602" y="8985"/>
                      <a:pt x="1264405" y="6506"/>
                    </a:cubicBezTo>
                    <a:cubicBezTo>
                      <a:pt x="1258209" y="3718"/>
                      <a:pt x="1251083" y="2479"/>
                      <a:pt x="1243027" y="2479"/>
                    </a:cubicBezTo>
                    <a:lnTo>
                      <a:pt x="1163092" y="2479"/>
                    </a:lnTo>
                    <a:lnTo>
                      <a:pt x="1163092" y="171335"/>
                    </a:lnTo>
                    <a:lnTo>
                      <a:pt x="1199961" y="171335"/>
                    </a:lnTo>
                    <a:close/>
                    <a:moveTo>
                      <a:pt x="1074171" y="171335"/>
                    </a:moveTo>
                    <a:lnTo>
                      <a:pt x="1074171" y="138803"/>
                    </a:lnTo>
                    <a:lnTo>
                      <a:pt x="996095" y="138803"/>
                    </a:lnTo>
                    <a:lnTo>
                      <a:pt x="996095" y="102243"/>
                    </a:lnTo>
                    <a:lnTo>
                      <a:pt x="1063017" y="102243"/>
                    </a:lnTo>
                    <a:lnTo>
                      <a:pt x="1063017" y="69401"/>
                    </a:lnTo>
                    <a:lnTo>
                      <a:pt x="996095" y="69401"/>
                    </a:lnTo>
                    <a:lnTo>
                      <a:pt x="996095" y="35011"/>
                    </a:lnTo>
                    <a:lnTo>
                      <a:pt x="1074171" y="35011"/>
                    </a:lnTo>
                    <a:lnTo>
                      <a:pt x="1074171" y="2479"/>
                    </a:lnTo>
                    <a:lnTo>
                      <a:pt x="959225" y="2479"/>
                    </a:lnTo>
                    <a:lnTo>
                      <a:pt x="959225" y="171335"/>
                    </a:lnTo>
                    <a:lnTo>
                      <a:pt x="1074171" y="171335"/>
                    </a:lnTo>
                    <a:close/>
                    <a:moveTo>
                      <a:pt x="887345" y="171335"/>
                    </a:moveTo>
                    <a:lnTo>
                      <a:pt x="921736" y="171335"/>
                    </a:lnTo>
                    <a:lnTo>
                      <a:pt x="921736" y="2479"/>
                    </a:lnTo>
                    <a:lnTo>
                      <a:pt x="882698" y="2479"/>
                    </a:lnTo>
                    <a:lnTo>
                      <a:pt x="841801" y="81485"/>
                    </a:lnTo>
                    <a:lnTo>
                      <a:pt x="841181" y="81485"/>
                    </a:lnTo>
                    <a:lnTo>
                      <a:pt x="799974" y="2479"/>
                    </a:lnTo>
                    <a:lnTo>
                      <a:pt x="760936" y="2479"/>
                    </a:lnTo>
                    <a:lnTo>
                      <a:pt x="760936" y="171335"/>
                    </a:lnTo>
                    <a:lnTo>
                      <a:pt x="795636" y="171335"/>
                    </a:lnTo>
                    <a:lnTo>
                      <a:pt x="795636" y="58867"/>
                    </a:lnTo>
                    <a:lnTo>
                      <a:pt x="796256" y="58867"/>
                    </a:lnTo>
                    <a:lnTo>
                      <a:pt x="809269" y="85512"/>
                    </a:lnTo>
                    <a:lnTo>
                      <a:pt x="841491" y="144999"/>
                    </a:lnTo>
                    <a:lnTo>
                      <a:pt x="874333" y="85203"/>
                    </a:lnTo>
                    <a:lnTo>
                      <a:pt x="886726" y="60416"/>
                    </a:lnTo>
                    <a:lnTo>
                      <a:pt x="887345" y="60416"/>
                    </a:lnTo>
                    <a:lnTo>
                      <a:pt x="887345" y="171025"/>
                    </a:lnTo>
                    <a:close/>
                    <a:moveTo>
                      <a:pt x="729024" y="171335"/>
                    </a:moveTo>
                    <a:lnTo>
                      <a:pt x="729024" y="138803"/>
                    </a:lnTo>
                    <a:lnTo>
                      <a:pt x="650947" y="138803"/>
                    </a:lnTo>
                    <a:lnTo>
                      <a:pt x="650947" y="102243"/>
                    </a:lnTo>
                    <a:lnTo>
                      <a:pt x="717870" y="102243"/>
                    </a:lnTo>
                    <a:lnTo>
                      <a:pt x="717870" y="69401"/>
                    </a:lnTo>
                    <a:lnTo>
                      <a:pt x="650947" y="69401"/>
                    </a:lnTo>
                    <a:lnTo>
                      <a:pt x="650947" y="35011"/>
                    </a:lnTo>
                    <a:lnTo>
                      <a:pt x="729024" y="35011"/>
                    </a:lnTo>
                    <a:lnTo>
                      <a:pt x="729024" y="2479"/>
                    </a:lnTo>
                    <a:lnTo>
                      <a:pt x="614078" y="2479"/>
                    </a:lnTo>
                    <a:lnTo>
                      <a:pt x="614078" y="171335"/>
                    </a:lnTo>
                    <a:lnTo>
                      <a:pt x="729024" y="171335"/>
                    </a:lnTo>
                    <a:close/>
                    <a:moveTo>
                      <a:pt x="487978" y="78386"/>
                    </a:moveTo>
                    <a:lnTo>
                      <a:pt x="487978" y="34391"/>
                    </a:lnTo>
                    <a:lnTo>
                      <a:pt x="526706" y="34391"/>
                    </a:lnTo>
                    <a:cubicBezTo>
                      <a:pt x="532283" y="34391"/>
                      <a:pt x="536621" y="35940"/>
                      <a:pt x="539719" y="38728"/>
                    </a:cubicBezTo>
                    <a:cubicBezTo>
                      <a:pt x="542817" y="41517"/>
                      <a:pt x="544367" y="45545"/>
                      <a:pt x="544367" y="51122"/>
                    </a:cubicBezTo>
                    <a:lnTo>
                      <a:pt x="544367" y="61656"/>
                    </a:lnTo>
                    <a:cubicBezTo>
                      <a:pt x="544367" y="67233"/>
                      <a:pt x="542817" y="71260"/>
                      <a:pt x="539719" y="74049"/>
                    </a:cubicBezTo>
                    <a:cubicBezTo>
                      <a:pt x="536621" y="76837"/>
                      <a:pt x="532283" y="78386"/>
                      <a:pt x="526706" y="78386"/>
                    </a:cubicBezTo>
                    <a:lnTo>
                      <a:pt x="487978" y="78386"/>
                    </a:lnTo>
                    <a:close/>
                    <a:moveTo>
                      <a:pt x="487978" y="109369"/>
                    </a:moveTo>
                    <a:lnTo>
                      <a:pt x="514313" y="109369"/>
                    </a:lnTo>
                    <a:lnTo>
                      <a:pt x="543747" y="171335"/>
                    </a:lnTo>
                    <a:lnTo>
                      <a:pt x="584644" y="171335"/>
                    </a:lnTo>
                    <a:lnTo>
                      <a:pt x="551493" y="105032"/>
                    </a:lnTo>
                    <a:cubicBezTo>
                      <a:pt x="561717" y="101314"/>
                      <a:pt x="569463" y="95117"/>
                      <a:pt x="574420" y="86442"/>
                    </a:cubicBezTo>
                    <a:cubicBezTo>
                      <a:pt x="579687" y="77767"/>
                      <a:pt x="582165" y="67852"/>
                      <a:pt x="582165" y="56389"/>
                    </a:cubicBezTo>
                    <a:cubicBezTo>
                      <a:pt x="582165" y="48333"/>
                      <a:pt x="580926" y="40897"/>
                      <a:pt x="578448" y="34391"/>
                    </a:cubicBezTo>
                    <a:cubicBezTo>
                      <a:pt x="575969" y="27885"/>
                      <a:pt x="572561" y="22308"/>
                      <a:pt x="568223" y="17350"/>
                    </a:cubicBezTo>
                    <a:cubicBezTo>
                      <a:pt x="563886" y="12393"/>
                      <a:pt x="558619" y="8985"/>
                      <a:pt x="552112" y="6506"/>
                    </a:cubicBezTo>
                    <a:cubicBezTo>
                      <a:pt x="545916" y="4028"/>
                      <a:pt x="538790" y="2788"/>
                      <a:pt x="531044" y="2788"/>
                    </a:cubicBezTo>
                    <a:lnTo>
                      <a:pt x="451109" y="2788"/>
                    </a:lnTo>
                    <a:lnTo>
                      <a:pt x="451109" y="171645"/>
                    </a:lnTo>
                    <a:lnTo>
                      <a:pt x="487978" y="171645"/>
                    </a:lnTo>
                    <a:lnTo>
                      <a:pt x="487978" y="109679"/>
                    </a:lnTo>
                    <a:close/>
                    <a:moveTo>
                      <a:pt x="426012" y="35011"/>
                    </a:moveTo>
                    <a:lnTo>
                      <a:pt x="426012" y="2479"/>
                    </a:lnTo>
                    <a:lnTo>
                      <a:pt x="297744" y="2479"/>
                    </a:lnTo>
                    <a:lnTo>
                      <a:pt x="297744" y="35011"/>
                    </a:lnTo>
                    <a:lnTo>
                      <a:pt x="343289" y="35011"/>
                    </a:lnTo>
                    <a:lnTo>
                      <a:pt x="343289" y="171025"/>
                    </a:lnTo>
                    <a:lnTo>
                      <a:pt x="380158" y="171025"/>
                    </a:lnTo>
                    <a:lnTo>
                      <a:pt x="380158" y="35011"/>
                    </a:lnTo>
                    <a:lnTo>
                      <a:pt x="425703" y="35011"/>
                    </a:lnTo>
                    <a:close/>
                    <a:moveTo>
                      <a:pt x="232370" y="84583"/>
                    </a:moveTo>
                    <a:lnTo>
                      <a:pt x="284421" y="2479"/>
                    </a:lnTo>
                    <a:lnTo>
                      <a:pt x="244764" y="2479"/>
                    </a:lnTo>
                    <a:lnTo>
                      <a:pt x="211302" y="59487"/>
                    </a:lnTo>
                    <a:lnTo>
                      <a:pt x="210683" y="59487"/>
                    </a:lnTo>
                    <a:lnTo>
                      <a:pt x="177841" y="2479"/>
                    </a:lnTo>
                    <a:lnTo>
                      <a:pt x="135085" y="2479"/>
                    </a:lnTo>
                    <a:lnTo>
                      <a:pt x="186516" y="83963"/>
                    </a:lnTo>
                    <a:lnTo>
                      <a:pt x="132296" y="171335"/>
                    </a:lnTo>
                    <a:lnTo>
                      <a:pt x="171954" y="171335"/>
                    </a:lnTo>
                    <a:lnTo>
                      <a:pt x="207584" y="109369"/>
                    </a:lnTo>
                    <a:lnTo>
                      <a:pt x="208514" y="109369"/>
                    </a:lnTo>
                    <a:lnTo>
                      <a:pt x="245073" y="171335"/>
                    </a:lnTo>
                    <a:lnTo>
                      <a:pt x="287520" y="171335"/>
                    </a:lnTo>
                    <a:lnTo>
                      <a:pt x="232680" y="84893"/>
                    </a:lnTo>
                    <a:close/>
                    <a:moveTo>
                      <a:pt x="114946" y="171025"/>
                    </a:moveTo>
                    <a:lnTo>
                      <a:pt x="114946" y="138493"/>
                    </a:lnTo>
                    <a:lnTo>
                      <a:pt x="36869" y="138493"/>
                    </a:lnTo>
                    <a:lnTo>
                      <a:pt x="36869" y="101933"/>
                    </a:lnTo>
                    <a:lnTo>
                      <a:pt x="103792" y="101933"/>
                    </a:lnTo>
                    <a:lnTo>
                      <a:pt x="103792" y="69092"/>
                    </a:lnTo>
                    <a:lnTo>
                      <a:pt x="36869" y="69092"/>
                    </a:lnTo>
                    <a:lnTo>
                      <a:pt x="36869" y="34701"/>
                    </a:lnTo>
                    <a:lnTo>
                      <a:pt x="114946" y="34701"/>
                    </a:lnTo>
                    <a:lnTo>
                      <a:pt x="114946" y="2169"/>
                    </a:lnTo>
                    <a:lnTo>
                      <a:pt x="0" y="2169"/>
                    </a:lnTo>
                    <a:lnTo>
                      <a:pt x="0" y="171025"/>
                    </a:lnTo>
                    <a:lnTo>
                      <a:pt x="114946" y="171025"/>
                    </a:lnTo>
                    <a:close/>
                  </a:path>
                </a:pathLst>
              </a:custGeom>
              <a:solidFill>
                <a:srgbClr val="00734A"/>
              </a:solidFill>
              <a:ln w="309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CDF8713-E804-C956-7BB4-3D86713CD94C}"/>
                  </a:ext>
                </a:extLst>
              </p:cNvPr>
              <p:cNvSpPr/>
              <p:nvPr/>
            </p:nvSpPr>
            <p:spPr>
              <a:xfrm>
                <a:off x="9899418" y="5322556"/>
                <a:ext cx="909033" cy="174742"/>
              </a:xfrm>
              <a:custGeom>
                <a:avLst/>
                <a:gdLst>
                  <a:gd name="connsiteX0" fmla="*/ 878051 w 909033"/>
                  <a:gd name="connsiteY0" fmla="*/ 172264 h 174742"/>
                  <a:gd name="connsiteX1" fmla="*/ 909033 w 909033"/>
                  <a:gd name="connsiteY1" fmla="*/ 172264 h 174742"/>
                  <a:gd name="connsiteX2" fmla="*/ 909033 w 909033"/>
                  <a:gd name="connsiteY2" fmla="*/ 78386 h 174742"/>
                  <a:gd name="connsiteX3" fmla="*/ 842420 w 909033"/>
                  <a:gd name="connsiteY3" fmla="*/ 78386 h 174742"/>
                  <a:gd name="connsiteX4" fmla="*/ 842420 w 909033"/>
                  <a:gd name="connsiteY4" fmla="*/ 109059 h 174742"/>
                  <a:gd name="connsiteX5" fmla="*/ 873713 w 909033"/>
                  <a:gd name="connsiteY5" fmla="*/ 109059 h 174742"/>
                  <a:gd name="connsiteX6" fmla="*/ 873713 w 909033"/>
                  <a:gd name="connsiteY6" fmla="*/ 117425 h 174742"/>
                  <a:gd name="connsiteX7" fmla="*/ 871234 w 909033"/>
                  <a:gd name="connsiteY7" fmla="*/ 128269 h 174742"/>
                  <a:gd name="connsiteX8" fmla="*/ 864108 w 909033"/>
                  <a:gd name="connsiteY8" fmla="*/ 136324 h 174742"/>
                  <a:gd name="connsiteX9" fmla="*/ 853264 w 909033"/>
                  <a:gd name="connsiteY9" fmla="*/ 140972 h 174742"/>
                  <a:gd name="connsiteX10" fmla="*/ 840561 w 909033"/>
                  <a:gd name="connsiteY10" fmla="*/ 142521 h 174742"/>
                  <a:gd name="connsiteX11" fmla="*/ 812987 w 909033"/>
                  <a:gd name="connsiteY11" fmla="*/ 132606 h 174742"/>
                  <a:gd name="connsiteX12" fmla="*/ 802763 w 909033"/>
                  <a:gd name="connsiteY12" fmla="*/ 101314 h 174742"/>
                  <a:gd name="connsiteX13" fmla="*/ 802763 w 909033"/>
                  <a:gd name="connsiteY13" fmla="*/ 74359 h 174742"/>
                  <a:gd name="connsiteX14" fmla="*/ 812987 w 909033"/>
                  <a:gd name="connsiteY14" fmla="*/ 43066 h 174742"/>
                  <a:gd name="connsiteX15" fmla="*/ 840561 w 909033"/>
                  <a:gd name="connsiteY15" fmla="*/ 33152 h 174742"/>
                  <a:gd name="connsiteX16" fmla="*/ 863489 w 909033"/>
                  <a:gd name="connsiteY16" fmla="*/ 39968 h 174742"/>
                  <a:gd name="connsiteX17" fmla="*/ 875572 w 909033"/>
                  <a:gd name="connsiteY17" fmla="*/ 56698 h 174742"/>
                  <a:gd name="connsiteX18" fmla="*/ 905625 w 909033"/>
                  <a:gd name="connsiteY18" fmla="*/ 39348 h 174742"/>
                  <a:gd name="connsiteX19" fmla="*/ 879600 w 909033"/>
                  <a:gd name="connsiteY19" fmla="*/ 9914 h 174742"/>
                  <a:gd name="connsiteX20" fmla="*/ 840561 w 909033"/>
                  <a:gd name="connsiteY20" fmla="*/ 0 h 174742"/>
                  <a:gd name="connsiteX21" fmla="*/ 809269 w 909033"/>
                  <a:gd name="connsiteY21" fmla="*/ 5577 h 174742"/>
                  <a:gd name="connsiteX22" fmla="*/ 785102 w 909033"/>
                  <a:gd name="connsiteY22" fmla="*/ 22617 h 174742"/>
                  <a:gd name="connsiteX23" fmla="*/ 769611 w 909033"/>
                  <a:gd name="connsiteY23" fmla="*/ 50192 h 174742"/>
                  <a:gd name="connsiteX24" fmla="*/ 764034 w 909033"/>
                  <a:gd name="connsiteY24" fmla="*/ 87991 h 174742"/>
                  <a:gd name="connsiteX25" fmla="*/ 769301 w 909033"/>
                  <a:gd name="connsiteY25" fmla="*/ 125480 h 174742"/>
                  <a:gd name="connsiteX26" fmla="*/ 783863 w 909033"/>
                  <a:gd name="connsiteY26" fmla="*/ 152745 h 174742"/>
                  <a:gd name="connsiteX27" fmla="*/ 805861 w 909033"/>
                  <a:gd name="connsiteY27" fmla="*/ 169166 h 174742"/>
                  <a:gd name="connsiteX28" fmla="*/ 832816 w 909033"/>
                  <a:gd name="connsiteY28" fmla="*/ 174743 h 174742"/>
                  <a:gd name="connsiteX29" fmla="*/ 863179 w 909033"/>
                  <a:gd name="connsiteY29" fmla="*/ 166377 h 174742"/>
                  <a:gd name="connsiteX30" fmla="*/ 876192 w 909033"/>
                  <a:gd name="connsiteY30" fmla="*/ 144999 h 174742"/>
                  <a:gd name="connsiteX31" fmla="*/ 877431 w 909033"/>
                  <a:gd name="connsiteY31" fmla="*/ 144999 h 174742"/>
                  <a:gd name="connsiteX32" fmla="*/ 877431 w 909033"/>
                  <a:gd name="connsiteY32" fmla="*/ 171645 h 174742"/>
                  <a:gd name="connsiteX33" fmla="*/ 693394 w 909033"/>
                  <a:gd name="connsiteY33" fmla="*/ 172264 h 174742"/>
                  <a:gd name="connsiteX34" fmla="*/ 733361 w 909033"/>
                  <a:gd name="connsiteY34" fmla="*/ 172264 h 174742"/>
                  <a:gd name="connsiteX35" fmla="*/ 733361 w 909033"/>
                  <a:gd name="connsiteY35" fmla="*/ 3408 h 174742"/>
                  <a:gd name="connsiteX36" fmla="*/ 698970 w 909033"/>
                  <a:gd name="connsiteY36" fmla="*/ 3408 h 174742"/>
                  <a:gd name="connsiteX37" fmla="*/ 698970 w 909033"/>
                  <a:gd name="connsiteY37" fmla="*/ 117115 h 174742"/>
                  <a:gd name="connsiteX38" fmla="*/ 698041 w 909033"/>
                  <a:gd name="connsiteY38" fmla="*/ 117115 h 174742"/>
                  <a:gd name="connsiteX39" fmla="*/ 681930 w 909033"/>
                  <a:gd name="connsiteY39" fmla="*/ 83344 h 174742"/>
                  <a:gd name="connsiteX40" fmla="*/ 635766 w 909033"/>
                  <a:gd name="connsiteY40" fmla="*/ 3718 h 174742"/>
                  <a:gd name="connsiteX41" fmla="*/ 595488 w 909033"/>
                  <a:gd name="connsiteY41" fmla="*/ 3718 h 174742"/>
                  <a:gd name="connsiteX42" fmla="*/ 595488 w 909033"/>
                  <a:gd name="connsiteY42" fmla="*/ 172574 h 174742"/>
                  <a:gd name="connsiteX43" fmla="*/ 630189 w 909033"/>
                  <a:gd name="connsiteY43" fmla="*/ 172574 h 174742"/>
                  <a:gd name="connsiteX44" fmla="*/ 630189 w 909033"/>
                  <a:gd name="connsiteY44" fmla="*/ 58867 h 174742"/>
                  <a:gd name="connsiteX45" fmla="*/ 630808 w 909033"/>
                  <a:gd name="connsiteY45" fmla="*/ 58867 h 174742"/>
                  <a:gd name="connsiteX46" fmla="*/ 646919 w 909033"/>
                  <a:gd name="connsiteY46" fmla="*/ 92638 h 174742"/>
                  <a:gd name="connsiteX47" fmla="*/ 693084 w 909033"/>
                  <a:gd name="connsiteY47" fmla="*/ 172574 h 174742"/>
                  <a:gd name="connsiteX48" fmla="*/ 564815 w 909033"/>
                  <a:gd name="connsiteY48" fmla="*/ 172264 h 174742"/>
                  <a:gd name="connsiteX49" fmla="*/ 564815 w 909033"/>
                  <a:gd name="connsiteY49" fmla="*/ 143140 h 174742"/>
                  <a:gd name="connsiteX50" fmla="*/ 543127 w 909033"/>
                  <a:gd name="connsiteY50" fmla="*/ 143140 h 174742"/>
                  <a:gd name="connsiteX51" fmla="*/ 543127 w 909033"/>
                  <a:gd name="connsiteY51" fmla="*/ 32842 h 174742"/>
                  <a:gd name="connsiteX52" fmla="*/ 564815 w 909033"/>
                  <a:gd name="connsiteY52" fmla="*/ 32842 h 174742"/>
                  <a:gd name="connsiteX53" fmla="*/ 564815 w 909033"/>
                  <a:gd name="connsiteY53" fmla="*/ 3718 h 174742"/>
                  <a:gd name="connsiteX54" fmla="*/ 484260 w 909033"/>
                  <a:gd name="connsiteY54" fmla="*/ 3718 h 174742"/>
                  <a:gd name="connsiteX55" fmla="*/ 484260 w 909033"/>
                  <a:gd name="connsiteY55" fmla="*/ 32842 h 174742"/>
                  <a:gd name="connsiteX56" fmla="*/ 505948 w 909033"/>
                  <a:gd name="connsiteY56" fmla="*/ 32842 h 174742"/>
                  <a:gd name="connsiteX57" fmla="*/ 505948 w 909033"/>
                  <a:gd name="connsiteY57" fmla="*/ 143140 h 174742"/>
                  <a:gd name="connsiteX58" fmla="*/ 484260 w 909033"/>
                  <a:gd name="connsiteY58" fmla="*/ 143140 h 174742"/>
                  <a:gd name="connsiteX59" fmla="*/ 484260 w 909033"/>
                  <a:gd name="connsiteY59" fmla="*/ 172264 h 174742"/>
                  <a:gd name="connsiteX60" fmla="*/ 564815 w 909033"/>
                  <a:gd name="connsiteY60" fmla="*/ 172264 h 174742"/>
                  <a:gd name="connsiteX61" fmla="*/ 359090 w 909033"/>
                  <a:gd name="connsiteY61" fmla="*/ 139732 h 174742"/>
                  <a:gd name="connsiteX62" fmla="*/ 359090 w 909033"/>
                  <a:gd name="connsiteY62" fmla="*/ 36250 h 174742"/>
                  <a:gd name="connsiteX63" fmla="*/ 385735 w 909033"/>
                  <a:gd name="connsiteY63" fmla="*/ 36250 h 174742"/>
                  <a:gd name="connsiteX64" fmla="*/ 411760 w 909033"/>
                  <a:gd name="connsiteY64" fmla="*/ 45235 h 174742"/>
                  <a:gd name="connsiteX65" fmla="*/ 421365 w 909033"/>
                  <a:gd name="connsiteY65" fmla="*/ 74668 h 174742"/>
                  <a:gd name="connsiteX66" fmla="*/ 421365 w 909033"/>
                  <a:gd name="connsiteY66" fmla="*/ 101004 h 174742"/>
                  <a:gd name="connsiteX67" fmla="*/ 411760 w 909033"/>
                  <a:gd name="connsiteY67" fmla="*/ 130437 h 174742"/>
                  <a:gd name="connsiteX68" fmla="*/ 385735 w 909033"/>
                  <a:gd name="connsiteY68" fmla="*/ 139732 h 174742"/>
                  <a:gd name="connsiteX69" fmla="*/ 359090 w 909033"/>
                  <a:gd name="connsiteY69" fmla="*/ 139732 h 174742"/>
                  <a:gd name="connsiteX70" fmla="*/ 322220 w 909033"/>
                  <a:gd name="connsiteY70" fmla="*/ 172264 h 174742"/>
                  <a:gd name="connsiteX71" fmla="*/ 385735 w 909033"/>
                  <a:gd name="connsiteY71" fmla="*/ 172264 h 174742"/>
                  <a:gd name="connsiteX72" fmla="*/ 416098 w 909033"/>
                  <a:gd name="connsiteY72" fmla="*/ 166997 h 174742"/>
                  <a:gd name="connsiteX73" fmla="*/ 439645 w 909033"/>
                  <a:gd name="connsiteY73" fmla="*/ 151196 h 174742"/>
                  <a:gd name="connsiteX74" fmla="*/ 454826 w 909033"/>
                  <a:gd name="connsiteY74" fmla="*/ 124861 h 174742"/>
                  <a:gd name="connsiteX75" fmla="*/ 460093 w 909033"/>
                  <a:gd name="connsiteY75" fmla="*/ 87991 h 174742"/>
                  <a:gd name="connsiteX76" fmla="*/ 454826 w 909033"/>
                  <a:gd name="connsiteY76" fmla="*/ 51122 h 174742"/>
                  <a:gd name="connsiteX77" fmla="*/ 439645 w 909033"/>
                  <a:gd name="connsiteY77" fmla="*/ 24786 h 174742"/>
                  <a:gd name="connsiteX78" fmla="*/ 416098 w 909033"/>
                  <a:gd name="connsiteY78" fmla="*/ 8985 h 174742"/>
                  <a:gd name="connsiteX79" fmla="*/ 385735 w 909033"/>
                  <a:gd name="connsiteY79" fmla="*/ 3718 h 174742"/>
                  <a:gd name="connsiteX80" fmla="*/ 322220 w 909033"/>
                  <a:gd name="connsiteY80" fmla="*/ 3718 h 174742"/>
                  <a:gd name="connsiteX81" fmla="*/ 322220 w 909033"/>
                  <a:gd name="connsiteY81" fmla="*/ 172574 h 174742"/>
                  <a:gd name="connsiteX82" fmla="*/ 244764 w 909033"/>
                  <a:gd name="connsiteY82" fmla="*/ 172264 h 174742"/>
                  <a:gd name="connsiteX83" fmla="*/ 285041 w 909033"/>
                  <a:gd name="connsiteY83" fmla="*/ 172264 h 174742"/>
                  <a:gd name="connsiteX84" fmla="*/ 285041 w 909033"/>
                  <a:gd name="connsiteY84" fmla="*/ 3408 h 174742"/>
                  <a:gd name="connsiteX85" fmla="*/ 250340 w 909033"/>
                  <a:gd name="connsiteY85" fmla="*/ 3408 h 174742"/>
                  <a:gd name="connsiteX86" fmla="*/ 250340 w 909033"/>
                  <a:gd name="connsiteY86" fmla="*/ 117115 h 174742"/>
                  <a:gd name="connsiteX87" fmla="*/ 249721 w 909033"/>
                  <a:gd name="connsiteY87" fmla="*/ 117115 h 174742"/>
                  <a:gd name="connsiteX88" fmla="*/ 233610 w 909033"/>
                  <a:gd name="connsiteY88" fmla="*/ 83344 h 174742"/>
                  <a:gd name="connsiteX89" fmla="*/ 187446 w 909033"/>
                  <a:gd name="connsiteY89" fmla="*/ 3718 h 174742"/>
                  <a:gd name="connsiteX90" fmla="*/ 147168 w 909033"/>
                  <a:gd name="connsiteY90" fmla="*/ 3718 h 174742"/>
                  <a:gd name="connsiteX91" fmla="*/ 147168 w 909033"/>
                  <a:gd name="connsiteY91" fmla="*/ 172574 h 174742"/>
                  <a:gd name="connsiteX92" fmla="*/ 181869 w 909033"/>
                  <a:gd name="connsiteY92" fmla="*/ 172574 h 174742"/>
                  <a:gd name="connsiteX93" fmla="*/ 181869 w 909033"/>
                  <a:gd name="connsiteY93" fmla="*/ 58867 h 174742"/>
                  <a:gd name="connsiteX94" fmla="*/ 182488 w 909033"/>
                  <a:gd name="connsiteY94" fmla="*/ 58867 h 174742"/>
                  <a:gd name="connsiteX95" fmla="*/ 198599 w 909033"/>
                  <a:gd name="connsiteY95" fmla="*/ 92638 h 174742"/>
                  <a:gd name="connsiteX96" fmla="*/ 244764 w 909033"/>
                  <a:gd name="connsiteY96" fmla="*/ 172574 h 174742"/>
                  <a:gd name="connsiteX97" fmla="*/ 114946 w 909033"/>
                  <a:gd name="connsiteY97" fmla="*/ 172264 h 174742"/>
                  <a:gd name="connsiteX98" fmla="*/ 114946 w 909033"/>
                  <a:gd name="connsiteY98" fmla="*/ 139732 h 174742"/>
                  <a:gd name="connsiteX99" fmla="*/ 36869 w 909033"/>
                  <a:gd name="connsiteY99" fmla="*/ 139732 h 174742"/>
                  <a:gd name="connsiteX100" fmla="*/ 36869 w 909033"/>
                  <a:gd name="connsiteY100" fmla="*/ 103173 h 174742"/>
                  <a:gd name="connsiteX101" fmla="*/ 103792 w 909033"/>
                  <a:gd name="connsiteY101" fmla="*/ 103173 h 174742"/>
                  <a:gd name="connsiteX102" fmla="*/ 103792 w 909033"/>
                  <a:gd name="connsiteY102" fmla="*/ 70331 h 174742"/>
                  <a:gd name="connsiteX103" fmla="*/ 36869 w 909033"/>
                  <a:gd name="connsiteY103" fmla="*/ 70331 h 174742"/>
                  <a:gd name="connsiteX104" fmla="*/ 36869 w 909033"/>
                  <a:gd name="connsiteY104" fmla="*/ 35940 h 174742"/>
                  <a:gd name="connsiteX105" fmla="*/ 114946 w 909033"/>
                  <a:gd name="connsiteY105" fmla="*/ 35940 h 174742"/>
                  <a:gd name="connsiteX106" fmla="*/ 114946 w 909033"/>
                  <a:gd name="connsiteY106" fmla="*/ 3408 h 174742"/>
                  <a:gd name="connsiteX107" fmla="*/ 0 w 909033"/>
                  <a:gd name="connsiteY107" fmla="*/ 3408 h 174742"/>
                  <a:gd name="connsiteX108" fmla="*/ 0 w 909033"/>
                  <a:gd name="connsiteY108" fmla="*/ 172264 h 174742"/>
                  <a:gd name="connsiteX109" fmla="*/ 114946 w 909033"/>
                  <a:gd name="connsiteY109" fmla="*/ 172264 h 1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9033" h="174742">
                    <a:moveTo>
                      <a:pt x="878051" y="172264"/>
                    </a:moveTo>
                    <a:lnTo>
                      <a:pt x="909033" y="172264"/>
                    </a:lnTo>
                    <a:lnTo>
                      <a:pt x="909033" y="78386"/>
                    </a:lnTo>
                    <a:lnTo>
                      <a:pt x="842420" y="78386"/>
                    </a:lnTo>
                    <a:lnTo>
                      <a:pt x="842420" y="109059"/>
                    </a:lnTo>
                    <a:lnTo>
                      <a:pt x="873713" y="109059"/>
                    </a:lnTo>
                    <a:lnTo>
                      <a:pt x="873713" y="117425"/>
                    </a:lnTo>
                    <a:cubicBezTo>
                      <a:pt x="873713" y="121762"/>
                      <a:pt x="873093" y="125480"/>
                      <a:pt x="871234" y="128269"/>
                    </a:cubicBezTo>
                    <a:cubicBezTo>
                      <a:pt x="869685" y="131367"/>
                      <a:pt x="867207" y="134155"/>
                      <a:pt x="864108" y="136324"/>
                    </a:cubicBezTo>
                    <a:cubicBezTo>
                      <a:pt x="861010" y="138493"/>
                      <a:pt x="857602" y="140042"/>
                      <a:pt x="853264" y="140972"/>
                    </a:cubicBezTo>
                    <a:cubicBezTo>
                      <a:pt x="849237" y="141901"/>
                      <a:pt x="844899" y="142521"/>
                      <a:pt x="840561" y="142521"/>
                    </a:cubicBezTo>
                    <a:cubicBezTo>
                      <a:pt x="829098" y="142521"/>
                      <a:pt x="819803" y="139113"/>
                      <a:pt x="812987" y="132606"/>
                    </a:cubicBezTo>
                    <a:cubicBezTo>
                      <a:pt x="806171" y="125790"/>
                      <a:pt x="802763" y="115566"/>
                      <a:pt x="802763" y="101314"/>
                    </a:cubicBezTo>
                    <a:lnTo>
                      <a:pt x="802763" y="74359"/>
                    </a:lnTo>
                    <a:cubicBezTo>
                      <a:pt x="802763" y="60416"/>
                      <a:pt x="806171" y="49882"/>
                      <a:pt x="812987" y="43066"/>
                    </a:cubicBezTo>
                    <a:cubicBezTo>
                      <a:pt x="819803" y="36560"/>
                      <a:pt x="828788" y="33152"/>
                      <a:pt x="840561" y="33152"/>
                    </a:cubicBezTo>
                    <a:cubicBezTo>
                      <a:pt x="850476" y="33152"/>
                      <a:pt x="857912" y="35320"/>
                      <a:pt x="863489" y="39968"/>
                    </a:cubicBezTo>
                    <a:cubicBezTo>
                      <a:pt x="869066" y="44615"/>
                      <a:pt x="873093" y="50192"/>
                      <a:pt x="875572" y="56698"/>
                    </a:cubicBezTo>
                    <a:lnTo>
                      <a:pt x="905625" y="39348"/>
                    </a:lnTo>
                    <a:cubicBezTo>
                      <a:pt x="899119" y="26335"/>
                      <a:pt x="890753" y="16421"/>
                      <a:pt x="879600" y="9914"/>
                    </a:cubicBezTo>
                    <a:cubicBezTo>
                      <a:pt x="868756" y="3408"/>
                      <a:pt x="855433" y="0"/>
                      <a:pt x="840561" y="0"/>
                    </a:cubicBezTo>
                    <a:cubicBezTo>
                      <a:pt x="829098" y="0"/>
                      <a:pt x="818564" y="1859"/>
                      <a:pt x="809269" y="5577"/>
                    </a:cubicBezTo>
                    <a:cubicBezTo>
                      <a:pt x="799664" y="9605"/>
                      <a:pt x="791918" y="15182"/>
                      <a:pt x="785102" y="22617"/>
                    </a:cubicBezTo>
                    <a:cubicBezTo>
                      <a:pt x="778596" y="30053"/>
                      <a:pt x="773329" y="39038"/>
                      <a:pt x="769611" y="50192"/>
                    </a:cubicBezTo>
                    <a:cubicBezTo>
                      <a:pt x="765893" y="61036"/>
                      <a:pt x="764034" y="73739"/>
                      <a:pt x="764034" y="87991"/>
                    </a:cubicBezTo>
                    <a:cubicBezTo>
                      <a:pt x="764034" y="102243"/>
                      <a:pt x="765893" y="114636"/>
                      <a:pt x="769301" y="125480"/>
                    </a:cubicBezTo>
                    <a:cubicBezTo>
                      <a:pt x="772709" y="136324"/>
                      <a:pt x="777666" y="145309"/>
                      <a:pt x="783863" y="152745"/>
                    </a:cubicBezTo>
                    <a:cubicBezTo>
                      <a:pt x="790060" y="160181"/>
                      <a:pt x="797495" y="165448"/>
                      <a:pt x="805861" y="169166"/>
                    </a:cubicBezTo>
                    <a:cubicBezTo>
                      <a:pt x="814226" y="172884"/>
                      <a:pt x="823211" y="174743"/>
                      <a:pt x="832816" y="174743"/>
                    </a:cubicBezTo>
                    <a:cubicBezTo>
                      <a:pt x="845519" y="174743"/>
                      <a:pt x="855743" y="171954"/>
                      <a:pt x="863179" y="166377"/>
                    </a:cubicBezTo>
                    <a:cubicBezTo>
                      <a:pt x="870615" y="160801"/>
                      <a:pt x="874952" y="153675"/>
                      <a:pt x="876192" y="144999"/>
                    </a:cubicBezTo>
                    <a:lnTo>
                      <a:pt x="877431" y="144999"/>
                    </a:lnTo>
                    <a:lnTo>
                      <a:pt x="877431" y="171645"/>
                    </a:lnTo>
                    <a:close/>
                    <a:moveTo>
                      <a:pt x="693394" y="172264"/>
                    </a:moveTo>
                    <a:lnTo>
                      <a:pt x="733361" y="172264"/>
                    </a:lnTo>
                    <a:lnTo>
                      <a:pt x="733361" y="3408"/>
                    </a:lnTo>
                    <a:lnTo>
                      <a:pt x="698970" y="3408"/>
                    </a:lnTo>
                    <a:lnTo>
                      <a:pt x="698970" y="117115"/>
                    </a:lnTo>
                    <a:lnTo>
                      <a:pt x="698041" y="117115"/>
                    </a:lnTo>
                    <a:lnTo>
                      <a:pt x="681930" y="83344"/>
                    </a:lnTo>
                    <a:lnTo>
                      <a:pt x="635766" y="3718"/>
                    </a:lnTo>
                    <a:lnTo>
                      <a:pt x="595488" y="3718"/>
                    </a:lnTo>
                    <a:lnTo>
                      <a:pt x="595488" y="172574"/>
                    </a:lnTo>
                    <a:lnTo>
                      <a:pt x="630189" y="172574"/>
                    </a:lnTo>
                    <a:lnTo>
                      <a:pt x="630189" y="58867"/>
                    </a:lnTo>
                    <a:lnTo>
                      <a:pt x="630808" y="58867"/>
                    </a:lnTo>
                    <a:lnTo>
                      <a:pt x="646919" y="92638"/>
                    </a:lnTo>
                    <a:lnTo>
                      <a:pt x="693084" y="172574"/>
                    </a:lnTo>
                    <a:close/>
                    <a:moveTo>
                      <a:pt x="564815" y="172264"/>
                    </a:moveTo>
                    <a:lnTo>
                      <a:pt x="564815" y="143140"/>
                    </a:lnTo>
                    <a:lnTo>
                      <a:pt x="543127" y="143140"/>
                    </a:lnTo>
                    <a:lnTo>
                      <a:pt x="543127" y="32842"/>
                    </a:lnTo>
                    <a:lnTo>
                      <a:pt x="564815" y="32842"/>
                    </a:lnTo>
                    <a:lnTo>
                      <a:pt x="564815" y="3718"/>
                    </a:lnTo>
                    <a:lnTo>
                      <a:pt x="484260" y="3718"/>
                    </a:lnTo>
                    <a:lnTo>
                      <a:pt x="484260" y="32842"/>
                    </a:lnTo>
                    <a:lnTo>
                      <a:pt x="505948" y="32842"/>
                    </a:lnTo>
                    <a:lnTo>
                      <a:pt x="505948" y="143140"/>
                    </a:lnTo>
                    <a:lnTo>
                      <a:pt x="484260" y="143140"/>
                    </a:lnTo>
                    <a:lnTo>
                      <a:pt x="484260" y="172264"/>
                    </a:lnTo>
                    <a:lnTo>
                      <a:pt x="564815" y="172264"/>
                    </a:lnTo>
                    <a:close/>
                    <a:moveTo>
                      <a:pt x="359090" y="139732"/>
                    </a:moveTo>
                    <a:lnTo>
                      <a:pt x="359090" y="36250"/>
                    </a:lnTo>
                    <a:lnTo>
                      <a:pt x="385735" y="36250"/>
                    </a:lnTo>
                    <a:cubicBezTo>
                      <a:pt x="396579" y="36250"/>
                      <a:pt x="405254" y="39348"/>
                      <a:pt x="411760" y="45235"/>
                    </a:cubicBezTo>
                    <a:cubicBezTo>
                      <a:pt x="417957" y="51431"/>
                      <a:pt x="421365" y="61346"/>
                      <a:pt x="421365" y="74668"/>
                    </a:cubicBezTo>
                    <a:lnTo>
                      <a:pt x="421365" y="101004"/>
                    </a:lnTo>
                    <a:cubicBezTo>
                      <a:pt x="421365" y="114636"/>
                      <a:pt x="418267" y="124241"/>
                      <a:pt x="411760" y="130437"/>
                    </a:cubicBezTo>
                    <a:cubicBezTo>
                      <a:pt x="405564" y="136634"/>
                      <a:pt x="396889" y="139732"/>
                      <a:pt x="385735" y="139732"/>
                    </a:cubicBezTo>
                    <a:lnTo>
                      <a:pt x="359090" y="139732"/>
                    </a:lnTo>
                    <a:close/>
                    <a:moveTo>
                      <a:pt x="322220" y="172264"/>
                    </a:moveTo>
                    <a:lnTo>
                      <a:pt x="385735" y="172264"/>
                    </a:lnTo>
                    <a:cubicBezTo>
                      <a:pt x="396889" y="172264"/>
                      <a:pt x="407113" y="170405"/>
                      <a:pt x="416098" y="166997"/>
                    </a:cubicBezTo>
                    <a:cubicBezTo>
                      <a:pt x="425393" y="163279"/>
                      <a:pt x="433139" y="158012"/>
                      <a:pt x="439645" y="151196"/>
                    </a:cubicBezTo>
                    <a:cubicBezTo>
                      <a:pt x="446151" y="144070"/>
                      <a:pt x="451109" y="135395"/>
                      <a:pt x="454826" y="124861"/>
                    </a:cubicBezTo>
                    <a:cubicBezTo>
                      <a:pt x="458235" y="114326"/>
                      <a:pt x="460093" y="101933"/>
                      <a:pt x="460093" y="87991"/>
                    </a:cubicBezTo>
                    <a:cubicBezTo>
                      <a:pt x="460093" y="74049"/>
                      <a:pt x="458235" y="61656"/>
                      <a:pt x="454826" y="51122"/>
                    </a:cubicBezTo>
                    <a:cubicBezTo>
                      <a:pt x="451418" y="40587"/>
                      <a:pt x="446151" y="31912"/>
                      <a:pt x="439645" y="24786"/>
                    </a:cubicBezTo>
                    <a:cubicBezTo>
                      <a:pt x="433139" y="17660"/>
                      <a:pt x="425393" y="12393"/>
                      <a:pt x="416098" y="8985"/>
                    </a:cubicBezTo>
                    <a:cubicBezTo>
                      <a:pt x="406803" y="5577"/>
                      <a:pt x="396889" y="3718"/>
                      <a:pt x="385735" y="3718"/>
                    </a:cubicBezTo>
                    <a:lnTo>
                      <a:pt x="322220" y="3718"/>
                    </a:lnTo>
                    <a:lnTo>
                      <a:pt x="322220" y="172574"/>
                    </a:lnTo>
                    <a:close/>
                    <a:moveTo>
                      <a:pt x="244764" y="172264"/>
                    </a:moveTo>
                    <a:lnTo>
                      <a:pt x="285041" y="172264"/>
                    </a:lnTo>
                    <a:lnTo>
                      <a:pt x="285041" y="3408"/>
                    </a:lnTo>
                    <a:lnTo>
                      <a:pt x="250340" y="3408"/>
                    </a:lnTo>
                    <a:lnTo>
                      <a:pt x="250340" y="117115"/>
                    </a:lnTo>
                    <a:lnTo>
                      <a:pt x="249721" y="117115"/>
                    </a:lnTo>
                    <a:lnTo>
                      <a:pt x="233610" y="83344"/>
                    </a:lnTo>
                    <a:lnTo>
                      <a:pt x="187446" y="3718"/>
                    </a:lnTo>
                    <a:lnTo>
                      <a:pt x="147168" y="3718"/>
                    </a:lnTo>
                    <a:lnTo>
                      <a:pt x="147168" y="172574"/>
                    </a:lnTo>
                    <a:lnTo>
                      <a:pt x="181869" y="172574"/>
                    </a:lnTo>
                    <a:lnTo>
                      <a:pt x="181869" y="58867"/>
                    </a:lnTo>
                    <a:lnTo>
                      <a:pt x="182488" y="58867"/>
                    </a:lnTo>
                    <a:lnTo>
                      <a:pt x="198599" y="92638"/>
                    </a:lnTo>
                    <a:lnTo>
                      <a:pt x="244764" y="172574"/>
                    </a:lnTo>
                    <a:close/>
                    <a:moveTo>
                      <a:pt x="114946" y="172264"/>
                    </a:moveTo>
                    <a:lnTo>
                      <a:pt x="114946" y="139732"/>
                    </a:lnTo>
                    <a:lnTo>
                      <a:pt x="36869" y="139732"/>
                    </a:lnTo>
                    <a:lnTo>
                      <a:pt x="36869" y="103173"/>
                    </a:lnTo>
                    <a:lnTo>
                      <a:pt x="103792" y="103173"/>
                    </a:lnTo>
                    <a:lnTo>
                      <a:pt x="103792" y="70331"/>
                    </a:lnTo>
                    <a:lnTo>
                      <a:pt x="36869" y="70331"/>
                    </a:lnTo>
                    <a:lnTo>
                      <a:pt x="36869" y="35940"/>
                    </a:lnTo>
                    <a:lnTo>
                      <a:pt x="114946" y="35940"/>
                    </a:lnTo>
                    <a:lnTo>
                      <a:pt x="114946" y="3408"/>
                    </a:lnTo>
                    <a:lnTo>
                      <a:pt x="0" y="3408"/>
                    </a:lnTo>
                    <a:lnTo>
                      <a:pt x="0" y="172264"/>
                    </a:lnTo>
                    <a:lnTo>
                      <a:pt x="114946" y="172264"/>
                    </a:lnTo>
                    <a:close/>
                  </a:path>
                </a:pathLst>
              </a:custGeom>
              <a:solidFill>
                <a:srgbClr val="00734A"/>
              </a:solidFill>
              <a:ln w="30925" cap="flat">
                <a:noFill/>
                <a:prstDash val="solid"/>
                <a:miter/>
              </a:ln>
            </p:spPr>
            <p:txBody>
              <a:bodyPr rtlCol="0" anchor="ctr"/>
              <a:lstStyle/>
              <a:p>
                <a:endParaRPr lang="en-GB"/>
              </a:p>
            </p:txBody>
          </p:sp>
        </p:grpSp>
      </p:grpSp>
      <p:sp>
        <p:nvSpPr>
          <p:cNvPr id="17" name="Picture Placeholder 16">
            <a:extLst>
              <a:ext uri="{FF2B5EF4-FFF2-40B4-BE49-F238E27FC236}">
                <a16:creationId xmlns:a16="http://schemas.microsoft.com/office/drawing/2014/main" id="{B6C634A4-6B6C-5911-9348-AE7F4FEE8DFF}"/>
              </a:ext>
            </a:extLst>
          </p:cNvPr>
          <p:cNvSpPr>
            <a:spLocks noGrp="1"/>
          </p:cNvSpPr>
          <p:nvPr>
            <p:ph type="pic" sz="quarter" idx="13"/>
          </p:nvPr>
        </p:nvSpPr>
        <p:spPr>
          <a:xfrm>
            <a:off x="4611600" y="432000"/>
            <a:ext cx="7315614" cy="6145200"/>
          </a:xfrm>
          <a:custGeom>
            <a:avLst/>
            <a:gdLst>
              <a:gd name="connsiteX0" fmla="*/ 5082362 w 7315614"/>
              <a:gd name="connsiteY0" fmla="*/ 4831528 h 6145200"/>
              <a:gd name="connsiteX1" fmla="*/ 5091984 w 7315614"/>
              <a:gd name="connsiteY1" fmla="*/ 5083709 h 6145200"/>
              <a:gd name="connsiteX2" fmla="*/ 4729407 w 7315614"/>
              <a:gd name="connsiteY2" fmla="*/ 5083709 h 6145200"/>
              <a:gd name="connsiteX3" fmla="*/ 4754241 w 7315614"/>
              <a:gd name="connsiteY3" fmla="*/ 5422360 h 6145200"/>
              <a:gd name="connsiteX4" fmla="*/ 5051630 w 7315614"/>
              <a:gd name="connsiteY4" fmla="*/ 5422360 h 6145200"/>
              <a:gd name="connsiteX5" fmla="*/ 5092916 w 7315614"/>
              <a:gd name="connsiteY5" fmla="*/ 5941814 h 6145200"/>
              <a:gd name="connsiteX6" fmla="*/ 6276881 w 7315614"/>
              <a:gd name="connsiteY6" fmla="*/ 5941814 h 6145200"/>
              <a:gd name="connsiteX7" fmla="*/ 6295817 w 7315614"/>
              <a:gd name="connsiteY7" fmla="*/ 5685546 h 6145200"/>
              <a:gd name="connsiteX8" fmla="*/ 6488902 w 7315614"/>
              <a:gd name="connsiteY8" fmla="*/ 5685546 h 6145200"/>
              <a:gd name="connsiteX9" fmla="*/ 6488902 w 7315614"/>
              <a:gd name="connsiteY9" fmla="*/ 5422360 h 6145200"/>
              <a:gd name="connsiteX10" fmla="*/ 7113790 w 7315614"/>
              <a:gd name="connsiteY10" fmla="*/ 5422360 h 6145200"/>
              <a:gd name="connsiteX11" fmla="*/ 7132726 w 7315614"/>
              <a:gd name="connsiteY11" fmla="*/ 5083709 h 6145200"/>
              <a:gd name="connsiteX12" fmla="*/ 6166059 w 7315614"/>
              <a:gd name="connsiteY12" fmla="*/ 5083709 h 6145200"/>
              <a:gd name="connsiteX13" fmla="*/ 6184995 w 7315614"/>
              <a:gd name="connsiteY13" fmla="*/ 4831528 h 6145200"/>
              <a:gd name="connsiteX14" fmla="*/ 0 w 7315614"/>
              <a:gd name="connsiteY14" fmla="*/ 0 h 6145200"/>
              <a:gd name="connsiteX15" fmla="*/ 7315614 w 7315614"/>
              <a:gd name="connsiteY15" fmla="*/ 0 h 6145200"/>
              <a:gd name="connsiteX16" fmla="*/ 7315614 w 7315614"/>
              <a:gd name="connsiteY16" fmla="*/ 6145200 h 6145200"/>
              <a:gd name="connsiteX17" fmla="*/ 0 w 7315614"/>
              <a:gd name="connsiteY17" fmla="*/ 6145200 h 61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15614" h="6145200">
                <a:moveTo>
                  <a:pt x="5082362" y="4831528"/>
                </a:moveTo>
                <a:lnTo>
                  <a:pt x="5091984" y="5083709"/>
                </a:lnTo>
                <a:lnTo>
                  <a:pt x="4729407" y="5083709"/>
                </a:lnTo>
                <a:lnTo>
                  <a:pt x="4754241" y="5422360"/>
                </a:lnTo>
                <a:lnTo>
                  <a:pt x="5051630" y="5422360"/>
                </a:lnTo>
                <a:lnTo>
                  <a:pt x="5092916" y="5941814"/>
                </a:lnTo>
                <a:lnTo>
                  <a:pt x="6276881" y="5941814"/>
                </a:lnTo>
                <a:lnTo>
                  <a:pt x="6295817" y="5685546"/>
                </a:lnTo>
                <a:lnTo>
                  <a:pt x="6488902" y="5685546"/>
                </a:lnTo>
                <a:lnTo>
                  <a:pt x="6488902" y="5422360"/>
                </a:lnTo>
                <a:lnTo>
                  <a:pt x="7113790" y="5422360"/>
                </a:lnTo>
                <a:lnTo>
                  <a:pt x="7132726" y="5083709"/>
                </a:lnTo>
                <a:lnTo>
                  <a:pt x="6166059" y="5083709"/>
                </a:lnTo>
                <a:lnTo>
                  <a:pt x="6184995" y="4831528"/>
                </a:lnTo>
                <a:close/>
                <a:moveTo>
                  <a:pt x="0" y="0"/>
                </a:moveTo>
                <a:lnTo>
                  <a:pt x="7315614" y="0"/>
                </a:lnTo>
                <a:lnTo>
                  <a:pt x="7315614" y="6145200"/>
                </a:lnTo>
                <a:lnTo>
                  <a:pt x="0" y="6145200"/>
                </a:lnTo>
                <a:close/>
              </a:path>
            </a:pathLst>
          </a:custGeom>
          <a:solidFill>
            <a:schemeClr val="bg1">
              <a:lumMod val="95000"/>
            </a:schemeClr>
          </a:solidFill>
        </p:spPr>
        <p:txBody>
          <a:bodyPr wrap="square" bIns="720000" anchor="ctr" anchorCtr="0">
            <a:noAutofit/>
          </a:bodyPr>
          <a:lstStyle>
            <a:lvl1pPr marL="0" indent="0" algn="ctr">
              <a:buNone/>
              <a:defRPr>
                <a:solidFill>
                  <a:schemeClr val="tx1"/>
                </a:solidFill>
              </a:defRPr>
            </a:lvl1pPr>
          </a:lstStyle>
          <a:p>
            <a:r>
              <a:rPr lang="en-GB"/>
              <a:t>Click icon to add picture</a:t>
            </a:r>
          </a:p>
        </p:txBody>
      </p:sp>
      <p:pic>
        <p:nvPicPr>
          <p:cNvPr id="18" name="Graphic 17">
            <a:extLst>
              <a:ext uri="{FF2B5EF4-FFF2-40B4-BE49-F238E27FC236}">
                <a16:creationId xmlns:a16="http://schemas.microsoft.com/office/drawing/2014/main" id="{CD126D5C-2D07-A7CE-B701-C81513D65C9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9140" y="542355"/>
            <a:ext cx="2260800" cy="770163"/>
          </a:xfrm>
          <a:prstGeom prst="rect">
            <a:avLst/>
          </a:prstGeom>
        </p:spPr>
      </p:pic>
    </p:spTree>
    <p:extLst>
      <p:ext uri="{BB962C8B-B14F-4D97-AF65-F5344CB8AC3E}">
        <p14:creationId xmlns:p14="http://schemas.microsoft.com/office/powerpoint/2010/main" val="4243357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bg>
      <p:bgPr>
        <a:solidFill>
          <a:schemeClr val="tx2"/>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6AB27C2-3DD5-2EBB-932B-A085464C56AD}"/>
              </a:ext>
            </a:extLst>
          </p:cNvPr>
          <p:cNvGrpSpPr/>
          <p:nvPr userDrawn="1"/>
        </p:nvGrpSpPr>
        <p:grpSpPr>
          <a:xfrm>
            <a:off x="0" y="0"/>
            <a:ext cx="12193142" cy="6858000"/>
            <a:chOff x="0" y="0"/>
            <a:chExt cx="12193142" cy="6858000"/>
          </a:xfrm>
        </p:grpSpPr>
        <p:sp>
          <p:nvSpPr>
            <p:cNvPr id="26" name="Freeform: Shape 25">
              <a:extLst>
                <a:ext uri="{FF2B5EF4-FFF2-40B4-BE49-F238E27FC236}">
                  <a16:creationId xmlns:a16="http://schemas.microsoft.com/office/drawing/2014/main" id="{C7709283-4EE5-2BC2-AA57-C0C51A498386}"/>
                </a:ext>
              </a:extLst>
            </p:cNvPr>
            <p:cNvSpPr/>
            <p:nvPr/>
          </p:nvSpPr>
          <p:spPr>
            <a:xfrm>
              <a:off x="0" y="0"/>
              <a:ext cx="3076829" cy="6857872"/>
            </a:xfrm>
            <a:custGeom>
              <a:avLst/>
              <a:gdLst>
                <a:gd name="connsiteX0" fmla="*/ 0 w 3076829"/>
                <a:gd name="connsiteY0" fmla="*/ 2868041 h 6857872"/>
                <a:gd name="connsiteX1" fmla="*/ 415544 w 3076829"/>
                <a:gd name="connsiteY1" fmla="*/ 3978656 h 6857872"/>
                <a:gd name="connsiteX2" fmla="*/ 385318 w 3076829"/>
                <a:gd name="connsiteY2" fmla="*/ 4510913 h 6857872"/>
                <a:gd name="connsiteX3" fmla="*/ 127 w 3076829"/>
                <a:gd name="connsiteY3" fmla="*/ 5168773 h 6857872"/>
                <a:gd name="connsiteX4" fmla="*/ 127 w 3076829"/>
                <a:gd name="connsiteY4" fmla="*/ 6857873 h 6857872"/>
                <a:gd name="connsiteX5" fmla="*/ 2862326 w 3076829"/>
                <a:gd name="connsiteY5" fmla="*/ 6857873 h 6857872"/>
                <a:gd name="connsiteX6" fmla="*/ 3076829 w 3076829"/>
                <a:gd name="connsiteY6" fmla="*/ 6132830 h 6857872"/>
                <a:gd name="connsiteX7" fmla="*/ 2996565 w 3076829"/>
                <a:gd name="connsiteY7" fmla="*/ 4263009 h 6857872"/>
                <a:gd name="connsiteX8" fmla="*/ 2595245 w 3076829"/>
                <a:gd name="connsiteY8" fmla="*/ 2349373 h 6857872"/>
                <a:gd name="connsiteX9" fmla="*/ 2198751 w 3076829"/>
                <a:gd name="connsiteY9" fmla="*/ 929513 h 6857872"/>
                <a:gd name="connsiteX10" fmla="*/ 1612900 w 3076829"/>
                <a:gd name="connsiteY10" fmla="*/ 0 h 6857872"/>
                <a:gd name="connsiteX11" fmla="*/ 0 w 3076829"/>
                <a:gd name="connsiteY11" fmla="*/ 0 h 6857872"/>
                <a:gd name="connsiteX12" fmla="*/ 0 w 3076829"/>
                <a:gd name="connsiteY12" fmla="*/ 2868041 h 68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6829" h="6857872">
                  <a:moveTo>
                    <a:pt x="0" y="2868041"/>
                  </a:moveTo>
                  <a:cubicBezTo>
                    <a:pt x="172085" y="3220466"/>
                    <a:pt x="158242" y="3630930"/>
                    <a:pt x="415544" y="3978656"/>
                  </a:cubicBezTo>
                  <a:cubicBezTo>
                    <a:pt x="448818" y="4043934"/>
                    <a:pt x="418846" y="4477004"/>
                    <a:pt x="385318" y="4510913"/>
                  </a:cubicBezTo>
                  <a:cubicBezTo>
                    <a:pt x="241046" y="4744212"/>
                    <a:pt x="123444" y="4963922"/>
                    <a:pt x="127" y="5168773"/>
                  </a:cubicBezTo>
                  <a:lnTo>
                    <a:pt x="127" y="6857873"/>
                  </a:lnTo>
                  <a:lnTo>
                    <a:pt x="2862326" y="6857873"/>
                  </a:lnTo>
                  <a:lnTo>
                    <a:pt x="3076829" y="6132830"/>
                  </a:lnTo>
                  <a:lnTo>
                    <a:pt x="2996565" y="4263009"/>
                  </a:lnTo>
                  <a:cubicBezTo>
                    <a:pt x="2996565" y="4263009"/>
                    <a:pt x="2660523" y="2529967"/>
                    <a:pt x="2595245" y="2349373"/>
                  </a:cubicBezTo>
                  <a:cubicBezTo>
                    <a:pt x="2530094" y="2167382"/>
                    <a:pt x="2198751" y="929513"/>
                    <a:pt x="2198751" y="929513"/>
                  </a:cubicBezTo>
                  <a:cubicBezTo>
                    <a:pt x="2136902" y="860933"/>
                    <a:pt x="1841119" y="372110"/>
                    <a:pt x="1612900" y="0"/>
                  </a:cubicBezTo>
                  <a:lnTo>
                    <a:pt x="0" y="0"/>
                  </a:lnTo>
                  <a:lnTo>
                    <a:pt x="0" y="2868041"/>
                  </a:lnTo>
                  <a:close/>
                </a:path>
              </a:pathLst>
            </a:custGeom>
            <a:solidFill>
              <a:srgbClr val="015D59"/>
            </a:solidFill>
            <a:ln w="1270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1D8FAC-31A8-0E3F-771F-BD5F0470262A}"/>
                </a:ext>
              </a:extLst>
            </p:cNvPr>
            <p:cNvSpPr/>
            <p:nvPr/>
          </p:nvSpPr>
          <p:spPr>
            <a:xfrm>
              <a:off x="3243198" y="0"/>
              <a:ext cx="8949944" cy="6858000"/>
            </a:xfrm>
            <a:custGeom>
              <a:avLst/>
              <a:gdLst>
                <a:gd name="connsiteX0" fmla="*/ 4116578 w 8949944"/>
                <a:gd name="connsiteY0" fmla="*/ 3590544 h 6858000"/>
                <a:gd name="connsiteX1" fmla="*/ 8633333 w 8949944"/>
                <a:gd name="connsiteY1" fmla="*/ 6479413 h 6858000"/>
                <a:gd name="connsiteX2" fmla="*/ 8949944 w 8949944"/>
                <a:gd name="connsiteY2" fmla="*/ 6581140 h 6858000"/>
                <a:gd name="connsiteX3" fmla="*/ 8949944 w 8949944"/>
                <a:gd name="connsiteY3" fmla="*/ 0 h 6858000"/>
                <a:gd name="connsiteX4" fmla="*/ 6976491 w 8949944"/>
                <a:gd name="connsiteY4" fmla="*/ 0 h 6858000"/>
                <a:gd name="connsiteX5" fmla="*/ 7074154 w 8949944"/>
                <a:gd name="connsiteY5" fmla="*/ 499745 h 6858000"/>
                <a:gd name="connsiteX6" fmla="*/ 7049389 w 8949944"/>
                <a:gd name="connsiteY6" fmla="*/ 1502664 h 6858000"/>
                <a:gd name="connsiteX7" fmla="*/ 6681344 w 8949944"/>
                <a:gd name="connsiteY7" fmla="*/ 1543304 h 6858000"/>
                <a:gd name="connsiteX8" fmla="*/ 6176010 w 8949944"/>
                <a:gd name="connsiteY8" fmla="*/ 1178814 h 6858000"/>
                <a:gd name="connsiteX9" fmla="*/ 4902073 w 8949944"/>
                <a:gd name="connsiteY9" fmla="*/ 0 h 6858000"/>
                <a:gd name="connsiteX10" fmla="*/ 0 w 8949944"/>
                <a:gd name="connsiteY10" fmla="*/ 0 h 6858000"/>
                <a:gd name="connsiteX11" fmla="*/ 23622 w 8949944"/>
                <a:gd name="connsiteY11" fmla="*/ 101346 h 6858000"/>
                <a:gd name="connsiteX12" fmla="*/ 538861 w 8949944"/>
                <a:gd name="connsiteY12" fmla="*/ 1887601 h 6858000"/>
                <a:gd name="connsiteX13" fmla="*/ 1588643 w 8949944"/>
                <a:gd name="connsiteY13" fmla="*/ 6407658 h 6858000"/>
                <a:gd name="connsiteX14" fmla="*/ 1663319 w 8949944"/>
                <a:gd name="connsiteY14" fmla="*/ 6858000 h 6858000"/>
                <a:gd name="connsiteX15" fmla="*/ 3896233 w 8949944"/>
                <a:gd name="connsiteY15" fmla="*/ 6858000 h 6858000"/>
                <a:gd name="connsiteX16" fmla="*/ 4140454 w 8949944"/>
                <a:gd name="connsiteY16" fmla="*/ 5782183 h 6858000"/>
                <a:gd name="connsiteX17" fmla="*/ 3750310 w 8949944"/>
                <a:gd name="connsiteY17" fmla="*/ 3762502 h 6858000"/>
                <a:gd name="connsiteX18" fmla="*/ 4116705 w 8949944"/>
                <a:gd name="connsiteY18" fmla="*/ 35904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9944" h="6858000">
                  <a:moveTo>
                    <a:pt x="4116578" y="3590544"/>
                  </a:moveTo>
                  <a:cubicBezTo>
                    <a:pt x="4452874" y="3689477"/>
                    <a:pt x="7256019" y="5337937"/>
                    <a:pt x="8633333" y="6479413"/>
                  </a:cubicBezTo>
                  <a:cubicBezTo>
                    <a:pt x="8633333" y="6479413"/>
                    <a:pt x="8761730" y="6526657"/>
                    <a:pt x="8949944" y="6581140"/>
                  </a:cubicBezTo>
                  <a:lnTo>
                    <a:pt x="8949944" y="0"/>
                  </a:lnTo>
                  <a:lnTo>
                    <a:pt x="6976491" y="0"/>
                  </a:lnTo>
                  <a:cubicBezTo>
                    <a:pt x="7007479" y="164084"/>
                    <a:pt x="7040753" y="330327"/>
                    <a:pt x="7074154" y="499745"/>
                  </a:cubicBezTo>
                  <a:cubicBezTo>
                    <a:pt x="7144512" y="834136"/>
                    <a:pt x="7382129" y="1268603"/>
                    <a:pt x="7049389" y="1502664"/>
                  </a:cubicBezTo>
                  <a:cubicBezTo>
                    <a:pt x="6950583" y="1573403"/>
                    <a:pt x="6816598" y="1575181"/>
                    <a:pt x="6681344" y="1543304"/>
                  </a:cubicBezTo>
                  <a:cubicBezTo>
                    <a:pt x="6480557" y="1475867"/>
                    <a:pt x="6311646" y="1309243"/>
                    <a:pt x="6176010" y="1178814"/>
                  </a:cubicBezTo>
                  <a:cubicBezTo>
                    <a:pt x="5902833" y="937641"/>
                    <a:pt x="5402199" y="473583"/>
                    <a:pt x="4902073" y="0"/>
                  </a:cubicBezTo>
                  <a:lnTo>
                    <a:pt x="0" y="0"/>
                  </a:lnTo>
                  <a:cubicBezTo>
                    <a:pt x="7366" y="34544"/>
                    <a:pt x="15240" y="68453"/>
                    <a:pt x="23622" y="101346"/>
                  </a:cubicBezTo>
                  <a:cubicBezTo>
                    <a:pt x="174244" y="690118"/>
                    <a:pt x="520446" y="1730375"/>
                    <a:pt x="538861" y="1887601"/>
                  </a:cubicBezTo>
                  <a:cubicBezTo>
                    <a:pt x="558800" y="2046732"/>
                    <a:pt x="1361440" y="4880991"/>
                    <a:pt x="1588643" y="6407658"/>
                  </a:cubicBezTo>
                  <a:cubicBezTo>
                    <a:pt x="1606550" y="6528182"/>
                    <a:pt x="1631569" y="6689218"/>
                    <a:pt x="1663319" y="6858000"/>
                  </a:cubicBezTo>
                  <a:lnTo>
                    <a:pt x="3896233" y="6858000"/>
                  </a:lnTo>
                  <a:cubicBezTo>
                    <a:pt x="4035552" y="6458839"/>
                    <a:pt x="4156583" y="6009386"/>
                    <a:pt x="4140454" y="5782183"/>
                  </a:cubicBezTo>
                  <a:cubicBezTo>
                    <a:pt x="4108831" y="5337810"/>
                    <a:pt x="3718560" y="3930269"/>
                    <a:pt x="3750310" y="3762502"/>
                  </a:cubicBezTo>
                  <a:cubicBezTo>
                    <a:pt x="3815588" y="3627374"/>
                    <a:pt x="3982974" y="3559048"/>
                    <a:pt x="4116705" y="3590417"/>
                  </a:cubicBezTo>
                  <a:close/>
                </a:path>
              </a:pathLst>
            </a:custGeom>
            <a:solidFill>
              <a:srgbClr val="015D59"/>
            </a:solidFill>
            <a:ln w="12700" cap="flat">
              <a:noFill/>
              <a:prstDash val="solid"/>
              <a:miter/>
            </a:ln>
          </p:spPr>
          <p:txBody>
            <a:bodyPr rtlCol="0" anchor="ctr"/>
            <a:lstStyle/>
            <a:p>
              <a:endParaRPr lang="en-GB"/>
            </a:p>
          </p:txBody>
        </p:sp>
      </p:grpSp>
      <p:sp>
        <p:nvSpPr>
          <p:cNvPr id="3" name="Date Placeholder 2">
            <a:extLst>
              <a:ext uri="{FF2B5EF4-FFF2-40B4-BE49-F238E27FC236}">
                <a16:creationId xmlns:a16="http://schemas.microsoft.com/office/drawing/2014/main" id="{710BB054-7339-7E96-EF9F-DA4A0FE9C24B}"/>
              </a:ext>
            </a:extLst>
          </p:cNvPr>
          <p:cNvSpPr>
            <a:spLocks noGrp="1"/>
          </p:cNvSpPr>
          <p:nvPr>
            <p:ph type="dt" sz="half" idx="10"/>
          </p:nvPr>
        </p:nvSpPr>
        <p:spPr/>
        <p:txBody>
          <a:bodyPr/>
          <a:lstStyle/>
          <a:p>
            <a:fld id="{6F51924A-0893-4742-A5A8-E9161AD74FDF}" type="datetime1">
              <a:rPr lang="en-GB" smtClean="0"/>
              <a:t>29/09/2025</a:t>
            </a:fld>
            <a:endParaRPr lang="en-GB"/>
          </a:p>
        </p:txBody>
      </p:sp>
      <p:sp>
        <p:nvSpPr>
          <p:cNvPr id="4" name="Footer Placeholder 3">
            <a:extLst>
              <a:ext uri="{FF2B5EF4-FFF2-40B4-BE49-F238E27FC236}">
                <a16:creationId xmlns:a16="http://schemas.microsoft.com/office/drawing/2014/main" id="{4CDFC21A-2083-A95E-B968-F713F412F5AA}"/>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556D809C-CED6-D61F-7E89-7215B393AC6C}"/>
              </a:ext>
            </a:extLst>
          </p:cNvPr>
          <p:cNvSpPr>
            <a:spLocks noGrp="1"/>
          </p:cNvSpPr>
          <p:nvPr>
            <p:ph type="sldNum" sz="quarter" idx="12"/>
          </p:nvPr>
        </p:nvSpPr>
        <p:spPr/>
        <p:txBody>
          <a:bodyPr/>
          <a:lstStyle/>
          <a:p>
            <a:fld id="{707D63EE-AC1A-400F-A1BD-9F10FDEAF4EE}" type="slidenum">
              <a:rPr lang="en-GB" smtClean="0"/>
              <a:pPr/>
              <a:t>‹#›</a:t>
            </a:fld>
            <a:endParaRPr lang="en-GB"/>
          </a:p>
        </p:txBody>
      </p:sp>
      <p:sp>
        <p:nvSpPr>
          <p:cNvPr id="6" name="Text Placeholder 6">
            <a:extLst>
              <a:ext uri="{FF2B5EF4-FFF2-40B4-BE49-F238E27FC236}">
                <a16:creationId xmlns:a16="http://schemas.microsoft.com/office/drawing/2014/main" id="{36A02A85-B0A7-797F-B7F4-76655F987228}"/>
              </a:ext>
            </a:extLst>
          </p:cNvPr>
          <p:cNvSpPr>
            <a:spLocks noGrp="1"/>
          </p:cNvSpPr>
          <p:nvPr>
            <p:ph type="body" sz="quarter" idx="13" hasCustomPrompt="1"/>
          </p:nvPr>
        </p:nvSpPr>
        <p:spPr>
          <a:xfrm>
            <a:off x="715963"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7" name="Title 6">
            <a:extLst>
              <a:ext uri="{FF2B5EF4-FFF2-40B4-BE49-F238E27FC236}">
                <a16:creationId xmlns:a16="http://schemas.microsoft.com/office/drawing/2014/main" id="{47D68483-E196-BC6B-4446-A1539EE6A056}"/>
              </a:ext>
            </a:extLst>
          </p:cNvPr>
          <p:cNvSpPr>
            <a:spLocks noGrp="1"/>
          </p:cNvSpPr>
          <p:nvPr>
            <p:ph type="title"/>
          </p:nvPr>
        </p:nvSpPr>
        <p:spPr>
          <a:xfrm>
            <a:off x="715963" y="663608"/>
            <a:ext cx="8541115" cy="684000"/>
          </a:xfrm>
        </p:spPr>
        <p:txBody>
          <a:bodyPr/>
          <a:lstStyle>
            <a:lvl1pPr>
              <a:defRPr>
                <a:solidFill>
                  <a:schemeClr val="bg1"/>
                </a:solidFill>
              </a:defRPr>
            </a:lvl1pPr>
          </a:lstStyle>
          <a:p>
            <a:r>
              <a:rPr lang="en-GB"/>
              <a:t>Click to edit Master title style</a:t>
            </a:r>
          </a:p>
        </p:txBody>
      </p:sp>
      <p:sp>
        <p:nvSpPr>
          <p:cNvPr id="8" name="Text Placeholder 6">
            <a:extLst>
              <a:ext uri="{FF2B5EF4-FFF2-40B4-BE49-F238E27FC236}">
                <a16:creationId xmlns:a16="http://schemas.microsoft.com/office/drawing/2014/main" id="{72C8A7AF-7E10-856C-80EF-029357461AC3}"/>
              </a:ext>
            </a:extLst>
          </p:cNvPr>
          <p:cNvSpPr>
            <a:spLocks noGrp="1"/>
          </p:cNvSpPr>
          <p:nvPr>
            <p:ph type="body" sz="quarter" idx="14" hasCustomPrompt="1"/>
          </p:nvPr>
        </p:nvSpPr>
        <p:spPr>
          <a:xfrm>
            <a:off x="3496254"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9" name="Text Placeholder 6">
            <a:extLst>
              <a:ext uri="{FF2B5EF4-FFF2-40B4-BE49-F238E27FC236}">
                <a16:creationId xmlns:a16="http://schemas.microsoft.com/office/drawing/2014/main" id="{893D5145-D9D4-761F-C8C3-A6A025483ADA}"/>
              </a:ext>
            </a:extLst>
          </p:cNvPr>
          <p:cNvSpPr>
            <a:spLocks noGrp="1"/>
          </p:cNvSpPr>
          <p:nvPr>
            <p:ph type="body" sz="quarter" idx="15" hasCustomPrompt="1"/>
          </p:nvPr>
        </p:nvSpPr>
        <p:spPr>
          <a:xfrm>
            <a:off x="6276545"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0" name="Text Placeholder 6">
            <a:extLst>
              <a:ext uri="{FF2B5EF4-FFF2-40B4-BE49-F238E27FC236}">
                <a16:creationId xmlns:a16="http://schemas.microsoft.com/office/drawing/2014/main" id="{F6F2A614-E8C6-3FB4-9C62-DA869B0C2FEC}"/>
              </a:ext>
            </a:extLst>
          </p:cNvPr>
          <p:cNvSpPr>
            <a:spLocks noGrp="1"/>
          </p:cNvSpPr>
          <p:nvPr>
            <p:ph type="body" sz="quarter" idx="16" hasCustomPrompt="1"/>
          </p:nvPr>
        </p:nvSpPr>
        <p:spPr>
          <a:xfrm>
            <a:off x="9056837" y="1389702"/>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5" name="Text Placeholder 6">
            <a:extLst>
              <a:ext uri="{FF2B5EF4-FFF2-40B4-BE49-F238E27FC236}">
                <a16:creationId xmlns:a16="http://schemas.microsoft.com/office/drawing/2014/main" id="{3D99AE5E-46DA-97DE-63B1-F9F4D0384994}"/>
              </a:ext>
            </a:extLst>
          </p:cNvPr>
          <p:cNvSpPr>
            <a:spLocks noGrp="1"/>
          </p:cNvSpPr>
          <p:nvPr>
            <p:ph type="body" sz="quarter" idx="17" hasCustomPrompt="1"/>
          </p:nvPr>
        </p:nvSpPr>
        <p:spPr>
          <a:xfrm>
            <a:off x="715963"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6" name="Text Placeholder 6">
            <a:extLst>
              <a:ext uri="{FF2B5EF4-FFF2-40B4-BE49-F238E27FC236}">
                <a16:creationId xmlns:a16="http://schemas.microsoft.com/office/drawing/2014/main" id="{D67168A4-AA37-EE90-0E47-3F59AE73E99D}"/>
              </a:ext>
            </a:extLst>
          </p:cNvPr>
          <p:cNvSpPr>
            <a:spLocks noGrp="1"/>
          </p:cNvSpPr>
          <p:nvPr>
            <p:ph type="body" sz="quarter" idx="18" hasCustomPrompt="1"/>
          </p:nvPr>
        </p:nvSpPr>
        <p:spPr>
          <a:xfrm>
            <a:off x="3496254"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7" name="Text Placeholder 6">
            <a:extLst>
              <a:ext uri="{FF2B5EF4-FFF2-40B4-BE49-F238E27FC236}">
                <a16:creationId xmlns:a16="http://schemas.microsoft.com/office/drawing/2014/main" id="{6A37E04C-1B39-2374-962F-A5E9D0CB1419}"/>
              </a:ext>
            </a:extLst>
          </p:cNvPr>
          <p:cNvSpPr>
            <a:spLocks noGrp="1"/>
          </p:cNvSpPr>
          <p:nvPr>
            <p:ph type="body" sz="quarter" idx="19" hasCustomPrompt="1"/>
          </p:nvPr>
        </p:nvSpPr>
        <p:spPr>
          <a:xfrm>
            <a:off x="6276545"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8" name="Text Placeholder 6">
            <a:extLst>
              <a:ext uri="{FF2B5EF4-FFF2-40B4-BE49-F238E27FC236}">
                <a16:creationId xmlns:a16="http://schemas.microsoft.com/office/drawing/2014/main" id="{A7635609-62A3-CD09-4DBC-D8D2657F4F32}"/>
              </a:ext>
            </a:extLst>
          </p:cNvPr>
          <p:cNvSpPr>
            <a:spLocks noGrp="1"/>
          </p:cNvSpPr>
          <p:nvPr>
            <p:ph type="body" sz="quarter" idx="20" hasCustomPrompt="1"/>
          </p:nvPr>
        </p:nvSpPr>
        <p:spPr>
          <a:xfrm>
            <a:off x="9056837" y="2956966"/>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9" name="Text Placeholder 6">
            <a:extLst>
              <a:ext uri="{FF2B5EF4-FFF2-40B4-BE49-F238E27FC236}">
                <a16:creationId xmlns:a16="http://schemas.microsoft.com/office/drawing/2014/main" id="{DD6D1347-2101-5257-985B-8E08D82DE6E6}"/>
              </a:ext>
            </a:extLst>
          </p:cNvPr>
          <p:cNvSpPr>
            <a:spLocks noGrp="1"/>
          </p:cNvSpPr>
          <p:nvPr>
            <p:ph type="body" sz="quarter" idx="21" hasCustomPrompt="1"/>
          </p:nvPr>
        </p:nvSpPr>
        <p:spPr>
          <a:xfrm>
            <a:off x="715963"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0" name="Text Placeholder 6">
            <a:extLst>
              <a:ext uri="{FF2B5EF4-FFF2-40B4-BE49-F238E27FC236}">
                <a16:creationId xmlns:a16="http://schemas.microsoft.com/office/drawing/2014/main" id="{7ECFE7B2-4CDA-49AE-57E9-D7ECFF9AC12A}"/>
              </a:ext>
            </a:extLst>
          </p:cNvPr>
          <p:cNvSpPr>
            <a:spLocks noGrp="1"/>
          </p:cNvSpPr>
          <p:nvPr>
            <p:ph type="body" sz="quarter" idx="22" hasCustomPrompt="1"/>
          </p:nvPr>
        </p:nvSpPr>
        <p:spPr>
          <a:xfrm>
            <a:off x="3496254"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1" name="Text Placeholder 6">
            <a:extLst>
              <a:ext uri="{FF2B5EF4-FFF2-40B4-BE49-F238E27FC236}">
                <a16:creationId xmlns:a16="http://schemas.microsoft.com/office/drawing/2014/main" id="{91AC25E8-ED20-3F38-175A-2C9B5973FD67}"/>
              </a:ext>
            </a:extLst>
          </p:cNvPr>
          <p:cNvSpPr>
            <a:spLocks noGrp="1"/>
          </p:cNvSpPr>
          <p:nvPr>
            <p:ph type="body" sz="quarter" idx="23" hasCustomPrompt="1"/>
          </p:nvPr>
        </p:nvSpPr>
        <p:spPr>
          <a:xfrm>
            <a:off x="6276545"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22" name="Text Placeholder 6">
            <a:extLst>
              <a:ext uri="{FF2B5EF4-FFF2-40B4-BE49-F238E27FC236}">
                <a16:creationId xmlns:a16="http://schemas.microsoft.com/office/drawing/2014/main" id="{0F9C0641-A109-BDA0-D16B-6C56ADC11E80}"/>
              </a:ext>
            </a:extLst>
          </p:cNvPr>
          <p:cNvSpPr>
            <a:spLocks noGrp="1"/>
          </p:cNvSpPr>
          <p:nvPr>
            <p:ph type="body" sz="quarter" idx="24" hasCustomPrompt="1"/>
          </p:nvPr>
        </p:nvSpPr>
        <p:spPr>
          <a:xfrm>
            <a:off x="9056837" y="4524231"/>
            <a:ext cx="2419200" cy="1396800"/>
          </a:xfrm>
          <a:solidFill>
            <a:schemeClr val="bg1"/>
          </a:solidFill>
        </p:spPr>
        <p:txBody>
          <a:bodyPr lIns="144000" tIns="108000" rIns="144000" bIns="108000">
            <a:noAutofit/>
          </a:bodyPr>
          <a:lstStyle>
            <a:lvl1pPr marL="0" indent="0">
              <a:lnSpc>
                <a:spcPct val="100000"/>
              </a:lnSpc>
              <a:spcBef>
                <a:spcPts val="0"/>
              </a:spcBef>
              <a:spcAft>
                <a:spcPts val="0"/>
              </a:spcAft>
              <a:buNone/>
              <a:defRPr sz="1100" b="0">
                <a:solidFill>
                  <a:schemeClr val="tx1"/>
                </a:solidFill>
              </a:defRPr>
            </a:lvl1pPr>
            <a:lvl2pPr marL="0" indent="0">
              <a:lnSpc>
                <a:spcPct val="100000"/>
              </a:lnSpc>
              <a:spcBef>
                <a:spcPts val="0"/>
              </a:spcBef>
              <a:spcAft>
                <a:spcPts val="0"/>
              </a:spcAft>
              <a:buNone/>
              <a:defRPr sz="1100">
                <a:solidFill>
                  <a:schemeClr val="tx1"/>
                </a:solidFill>
              </a:defRPr>
            </a:lvl2pPr>
            <a:lvl3pPr>
              <a:defRPr sz="1600">
                <a:solidFill>
                  <a:schemeClr val="accent3"/>
                </a:solidFill>
              </a:defRPr>
            </a:lvl3pPr>
            <a:lvl4pPr>
              <a:defRPr sz="1600">
                <a:solidFill>
                  <a:schemeClr val="accent3"/>
                </a:solidFill>
              </a:defRPr>
            </a:lvl4pPr>
            <a:lvl5pPr>
              <a:defRPr sz="1600">
                <a:solidFill>
                  <a:schemeClr val="accent3"/>
                </a:solidFill>
              </a:defRPr>
            </a:lvl5pPr>
          </a:lstStyle>
          <a:p>
            <a:pPr lvl="0"/>
            <a:r>
              <a:rPr lang="en-US"/>
              <a:t>Page # in Bold, then description in regular</a:t>
            </a:r>
          </a:p>
          <a:p>
            <a:pPr lvl="1"/>
            <a:r>
              <a:rPr lang="en-US"/>
              <a:t>Second level</a:t>
            </a:r>
          </a:p>
        </p:txBody>
      </p:sp>
      <p:sp>
        <p:nvSpPr>
          <p:cNvPr id="12" name="Footer Placeholder 4">
            <a:extLst>
              <a:ext uri="{FF2B5EF4-FFF2-40B4-BE49-F238E27FC236}">
                <a16:creationId xmlns:a16="http://schemas.microsoft.com/office/drawing/2014/main" id="{6167D0E4-9C39-62C5-9950-962264A6EBA4}"/>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
        <p:nvSpPr>
          <p:cNvPr id="2" name="TextBox 1">
            <a:extLst>
              <a:ext uri="{FF2B5EF4-FFF2-40B4-BE49-F238E27FC236}">
                <a16:creationId xmlns:a16="http://schemas.microsoft.com/office/drawing/2014/main" id="{818ECF6E-4B78-87B9-3419-52EE32D07121}"/>
              </a:ext>
            </a:extLst>
          </p:cNvPr>
          <p:cNvSpPr txBox="1"/>
          <p:nvPr userDrawn="1"/>
        </p:nvSpPr>
        <p:spPr>
          <a:xfrm>
            <a:off x="1" y="6858000"/>
            <a:ext cx="3955312" cy="584775"/>
          </a:xfrm>
          <a:prstGeom prst="rect">
            <a:avLst/>
          </a:prstGeom>
          <a:noFill/>
        </p:spPr>
        <p:txBody>
          <a:bodyPr wrap="square" lIns="0" rtlCol="0">
            <a:spAutoFit/>
          </a:bodyPr>
          <a:lstStyle/>
          <a:p>
            <a:r>
              <a:rPr lang="en-IE" sz="1600">
                <a:solidFill>
                  <a:schemeClr val="accent4"/>
                </a:solidFill>
              </a:rPr>
              <a:t>Use Indent (Increase List Level) to get styling for second level text</a:t>
            </a:r>
            <a:endParaRPr lang="en-GB" sz="1600">
              <a:solidFill>
                <a:schemeClr val="accent4"/>
              </a:solidFill>
            </a:endParaRPr>
          </a:p>
        </p:txBody>
      </p:sp>
    </p:spTree>
    <p:extLst>
      <p:ext uri="{BB962C8B-B14F-4D97-AF65-F5344CB8AC3E}">
        <p14:creationId xmlns:p14="http://schemas.microsoft.com/office/powerpoint/2010/main" val="1138348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FD04733-39F2-AEA1-0FFC-53E766558D34}"/>
              </a:ext>
            </a:extLst>
          </p:cNvPr>
          <p:cNvGrpSpPr/>
          <p:nvPr userDrawn="1"/>
        </p:nvGrpSpPr>
        <p:grpSpPr>
          <a:xfrm>
            <a:off x="0" y="0"/>
            <a:ext cx="12193143" cy="6858000"/>
            <a:chOff x="0" y="0"/>
            <a:chExt cx="12193143" cy="6858000"/>
          </a:xfrm>
        </p:grpSpPr>
        <p:sp>
          <p:nvSpPr>
            <p:cNvPr id="12" name="Freeform: Shape 11">
              <a:extLst>
                <a:ext uri="{FF2B5EF4-FFF2-40B4-BE49-F238E27FC236}">
                  <a16:creationId xmlns:a16="http://schemas.microsoft.com/office/drawing/2014/main" id="{2DBA3074-89FD-686C-BC5D-A7E328034864}"/>
                </a:ext>
              </a:extLst>
            </p:cNvPr>
            <p:cNvSpPr/>
            <p:nvPr/>
          </p:nvSpPr>
          <p:spPr>
            <a:xfrm>
              <a:off x="0" y="0"/>
              <a:ext cx="11208639" cy="6858000"/>
            </a:xfrm>
            <a:custGeom>
              <a:avLst/>
              <a:gdLst>
                <a:gd name="connsiteX0" fmla="*/ 0 w 11208639"/>
                <a:gd name="connsiteY0" fmla="*/ 5289042 h 6858000"/>
                <a:gd name="connsiteX1" fmla="*/ 1486916 w 11208639"/>
                <a:gd name="connsiteY1" fmla="*/ 4936998 h 6858000"/>
                <a:gd name="connsiteX2" fmla="*/ 3324098 w 11208639"/>
                <a:gd name="connsiteY2" fmla="*/ 4623054 h 6858000"/>
                <a:gd name="connsiteX3" fmla="*/ 3738880 w 11208639"/>
                <a:gd name="connsiteY3" fmla="*/ 4798441 h 6858000"/>
                <a:gd name="connsiteX4" fmla="*/ 6251321 w 11208639"/>
                <a:gd name="connsiteY4" fmla="*/ 6858000 h 6858000"/>
                <a:gd name="connsiteX5" fmla="*/ 11208639 w 11208639"/>
                <a:gd name="connsiteY5" fmla="*/ 6858000 h 6858000"/>
                <a:gd name="connsiteX6" fmla="*/ 11079353 w 11208639"/>
                <a:gd name="connsiteY6" fmla="*/ 6332982 h 6858000"/>
                <a:gd name="connsiteX7" fmla="*/ 10376916 w 11208639"/>
                <a:gd name="connsiteY7" fmla="*/ 3817493 h 6858000"/>
                <a:gd name="connsiteX8" fmla="*/ 8871585 w 11208639"/>
                <a:gd name="connsiteY8" fmla="*/ 1431417 h 6858000"/>
                <a:gd name="connsiteX9" fmla="*/ 7428993 w 11208639"/>
                <a:gd name="connsiteY9" fmla="*/ 0 h 6858000"/>
                <a:gd name="connsiteX10" fmla="*/ 0 w 11208639"/>
                <a:gd name="connsiteY10" fmla="*/ 0 h 6858000"/>
                <a:gd name="connsiteX11" fmla="*/ 0 w 11208639"/>
                <a:gd name="connsiteY11" fmla="*/ 52890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8639" h="6858000">
                  <a:moveTo>
                    <a:pt x="0" y="5289042"/>
                  </a:moveTo>
                  <a:cubicBezTo>
                    <a:pt x="432054" y="5072126"/>
                    <a:pt x="970788" y="5016881"/>
                    <a:pt x="1486916" y="4936998"/>
                  </a:cubicBezTo>
                  <a:cubicBezTo>
                    <a:pt x="2079371" y="4813808"/>
                    <a:pt x="2669159" y="4573016"/>
                    <a:pt x="3324098" y="4623054"/>
                  </a:cubicBezTo>
                  <a:cubicBezTo>
                    <a:pt x="3442335" y="4682871"/>
                    <a:pt x="3620389" y="4741799"/>
                    <a:pt x="3738880" y="4798441"/>
                  </a:cubicBezTo>
                  <a:cubicBezTo>
                    <a:pt x="4549394" y="5595112"/>
                    <a:pt x="5645023" y="6003417"/>
                    <a:pt x="6251321" y="6858000"/>
                  </a:cubicBezTo>
                  <a:lnTo>
                    <a:pt x="11208639" y="6858000"/>
                  </a:lnTo>
                  <a:cubicBezTo>
                    <a:pt x="11150600" y="6595237"/>
                    <a:pt x="11103991" y="6401308"/>
                    <a:pt x="11079353" y="6332982"/>
                  </a:cubicBezTo>
                  <a:cubicBezTo>
                    <a:pt x="10963783" y="6010529"/>
                    <a:pt x="10376916" y="3817493"/>
                    <a:pt x="10376916" y="3817493"/>
                  </a:cubicBezTo>
                  <a:cubicBezTo>
                    <a:pt x="10207752" y="3630041"/>
                    <a:pt x="9049385" y="1665732"/>
                    <a:pt x="8871585" y="1431417"/>
                  </a:cubicBezTo>
                  <a:cubicBezTo>
                    <a:pt x="8377174" y="946023"/>
                    <a:pt x="7924927" y="460502"/>
                    <a:pt x="7428993" y="0"/>
                  </a:cubicBezTo>
                  <a:lnTo>
                    <a:pt x="0" y="0"/>
                  </a:lnTo>
                  <a:lnTo>
                    <a:pt x="0" y="5289042"/>
                  </a:lnTo>
                  <a:close/>
                </a:path>
              </a:pathLst>
            </a:custGeom>
            <a:solidFill>
              <a:srgbClr val="00734A"/>
            </a:solidFill>
            <a:ln w="127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7A9FF8D-B31B-3992-E683-956BBB4709AE}"/>
                </a:ext>
              </a:extLst>
            </p:cNvPr>
            <p:cNvSpPr/>
            <p:nvPr/>
          </p:nvSpPr>
          <p:spPr>
            <a:xfrm>
              <a:off x="12034266" y="0"/>
              <a:ext cx="158877" cy="1997836"/>
            </a:xfrm>
            <a:custGeom>
              <a:avLst/>
              <a:gdLst>
                <a:gd name="connsiteX0" fmla="*/ 158877 w 158877"/>
                <a:gd name="connsiteY0" fmla="*/ 1997837 h 1997836"/>
                <a:gd name="connsiteX1" fmla="*/ 158877 w 158877"/>
                <a:gd name="connsiteY1" fmla="*/ 0 h 1997836"/>
                <a:gd name="connsiteX2" fmla="*/ 0 w 158877"/>
                <a:gd name="connsiteY2" fmla="*/ 0 h 1997836"/>
                <a:gd name="connsiteX3" fmla="*/ 158877 w 158877"/>
                <a:gd name="connsiteY3" fmla="*/ 1997837 h 1997836"/>
              </a:gdLst>
              <a:ahLst/>
              <a:cxnLst>
                <a:cxn ang="0">
                  <a:pos x="connsiteX0" y="connsiteY0"/>
                </a:cxn>
                <a:cxn ang="0">
                  <a:pos x="connsiteX1" y="connsiteY1"/>
                </a:cxn>
                <a:cxn ang="0">
                  <a:pos x="connsiteX2" y="connsiteY2"/>
                </a:cxn>
                <a:cxn ang="0">
                  <a:pos x="connsiteX3" y="connsiteY3"/>
                </a:cxn>
              </a:cxnLst>
              <a:rect l="l" t="t" r="r" b="b"/>
              <a:pathLst>
                <a:path w="158877" h="1997836">
                  <a:moveTo>
                    <a:pt x="158877" y="1997837"/>
                  </a:moveTo>
                  <a:lnTo>
                    <a:pt x="158877" y="0"/>
                  </a:lnTo>
                  <a:lnTo>
                    <a:pt x="0" y="0"/>
                  </a:lnTo>
                  <a:cubicBezTo>
                    <a:pt x="3048" y="425196"/>
                    <a:pt x="27305" y="1274318"/>
                    <a:pt x="158877" y="1997837"/>
                  </a:cubicBezTo>
                  <a:close/>
                </a:path>
              </a:pathLst>
            </a:custGeom>
            <a:solidFill>
              <a:srgbClr val="00734A"/>
            </a:solidFill>
            <a:ln w="1270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B423CE32-76D7-AB56-CCFC-E79D1B1C35C6}"/>
              </a:ext>
            </a:extLst>
          </p:cNvPr>
          <p:cNvSpPr>
            <a:spLocks noGrp="1"/>
          </p:cNvSpPr>
          <p:nvPr>
            <p:ph type="ctrTitle" hasCustomPrompt="1"/>
          </p:nvPr>
        </p:nvSpPr>
        <p:spPr>
          <a:xfrm>
            <a:off x="716400" y="770400"/>
            <a:ext cx="9982800" cy="702000"/>
          </a:xfrm>
        </p:spPr>
        <p:txBody>
          <a:bodyPr anchor="t" anchorCtr="0"/>
          <a:lstStyle>
            <a:lvl1pPr algn="l">
              <a:lnSpc>
                <a:spcPct val="90000"/>
              </a:lnSpc>
              <a:defRPr sz="4500">
                <a:solidFill>
                  <a:schemeClr val="bg1"/>
                </a:solidFill>
              </a:defRPr>
            </a:lvl1pPr>
          </a:lstStyle>
          <a:p>
            <a:r>
              <a:rPr lang="en-US"/>
              <a:t>Add Call to Action</a:t>
            </a:r>
            <a:endParaRPr lang="en-GB"/>
          </a:p>
        </p:txBody>
      </p:sp>
      <p:sp>
        <p:nvSpPr>
          <p:cNvPr id="3" name="Subtitle 2">
            <a:extLst>
              <a:ext uri="{FF2B5EF4-FFF2-40B4-BE49-F238E27FC236}">
                <a16:creationId xmlns:a16="http://schemas.microsoft.com/office/drawing/2014/main" id="{28E701A0-D021-F910-5578-A5F126CAA3A0}"/>
              </a:ext>
            </a:extLst>
          </p:cNvPr>
          <p:cNvSpPr>
            <a:spLocks noGrp="1"/>
          </p:cNvSpPr>
          <p:nvPr>
            <p:ph type="subTitle" idx="1" hasCustomPrompt="1"/>
          </p:nvPr>
        </p:nvSpPr>
        <p:spPr>
          <a:xfrm>
            <a:off x="716400" y="1508400"/>
            <a:ext cx="3855600" cy="1922400"/>
          </a:xfrm>
        </p:spPr>
        <p:txBody>
          <a:bodyPr/>
          <a:lstStyle>
            <a:lvl1pPr marL="0" indent="0" algn="l">
              <a:lnSpc>
                <a:spcPct val="95000"/>
              </a:lnSpc>
              <a:spcBef>
                <a:spcPts val="0"/>
              </a:spcBef>
              <a:buNone/>
              <a:defRPr sz="215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pic>
        <p:nvPicPr>
          <p:cNvPr id="5" name="Graphic 4">
            <a:extLst>
              <a:ext uri="{FF2B5EF4-FFF2-40B4-BE49-F238E27FC236}">
                <a16:creationId xmlns:a16="http://schemas.microsoft.com/office/drawing/2014/main" id="{B16B18D5-C08D-A73A-3FDA-0977BAA938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80086" y="5281481"/>
            <a:ext cx="2232000" cy="1014547"/>
          </a:xfrm>
          <a:prstGeom prst="rect">
            <a:avLst/>
          </a:prstGeom>
        </p:spPr>
      </p:pic>
      <p:pic>
        <p:nvPicPr>
          <p:cNvPr id="7" name="Graphic 6">
            <a:extLst>
              <a:ext uri="{FF2B5EF4-FFF2-40B4-BE49-F238E27FC236}">
                <a16:creationId xmlns:a16="http://schemas.microsoft.com/office/drawing/2014/main" id="{7E5B3521-E55F-6A86-BEA1-2C6BA2754B6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72188" y="5270064"/>
            <a:ext cx="3005137" cy="1023729"/>
          </a:xfrm>
          <a:prstGeom prst="rect">
            <a:avLst/>
          </a:prstGeom>
        </p:spPr>
      </p:pic>
      <p:sp>
        <p:nvSpPr>
          <p:cNvPr id="9" name="Footer Placeholder 4">
            <a:extLst>
              <a:ext uri="{FF2B5EF4-FFF2-40B4-BE49-F238E27FC236}">
                <a16:creationId xmlns:a16="http://schemas.microsoft.com/office/drawing/2014/main" id="{C3D89E63-44B6-6A5A-2919-529A0EE57898}"/>
              </a:ext>
            </a:extLst>
          </p:cNvPr>
          <p:cNvSpPr txBox="1">
            <a:spLocks/>
          </p:cNvSpPr>
          <p:nvPr userDrawn="1"/>
        </p:nvSpPr>
        <p:spPr>
          <a:xfrm>
            <a:off x="715962" y="6000750"/>
            <a:ext cx="3098391"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2000" b="1"/>
              <a:t>www.concern.org.uk</a:t>
            </a:r>
          </a:p>
        </p:txBody>
      </p:sp>
    </p:spTree>
    <p:extLst>
      <p:ext uri="{BB962C8B-B14F-4D97-AF65-F5344CB8AC3E}">
        <p14:creationId xmlns:p14="http://schemas.microsoft.com/office/powerpoint/2010/main" val="3896546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30B3-EB7B-5335-3A3A-971E2FD797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EC0D98-C910-A00A-6552-D3CD43B73236}"/>
              </a:ext>
            </a:extLst>
          </p:cNvPr>
          <p:cNvSpPr>
            <a:spLocks noGrp="1"/>
          </p:cNvSpPr>
          <p:nvPr>
            <p:ph type="dt" sz="half" idx="10"/>
          </p:nvPr>
        </p:nvSpPr>
        <p:spPr/>
        <p:txBody>
          <a:bodyPr/>
          <a:lstStyle/>
          <a:p>
            <a:fld id="{62782262-8C3A-407B-BEC1-FCB616972E5A}" type="datetime1">
              <a:rPr lang="en-GB" smtClean="0"/>
              <a:t>29/09/2025</a:t>
            </a:fld>
            <a:endParaRPr lang="en-GB"/>
          </a:p>
        </p:txBody>
      </p:sp>
      <p:sp>
        <p:nvSpPr>
          <p:cNvPr id="4" name="Footer Placeholder 3">
            <a:extLst>
              <a:ext uri="{FF2B5EF4-FFF2-40B4-BE49-F238E27FC236}">
                <a16:creationId xmlns:a16="http://schemas.microsoft.com/office/drawing/2014/main" id="{70122246-34D9-BEE4-9F86-85FD88CC8C7B}"/>
              </a:ext>
            </a:extLst>
          </p:cNvPr>
          <p:cNvSpPr>
            <a:spLocks noGrp="1"/>
          </p:cNvSpPr>
          <p:nvPr>
            <p:ph type="ftr" sz="quarter" idx="11"/>
          </p:nvPr>
        </p:nvSpPr>
        <p:spPr/>
        <p:txBody>
          <a:body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44FA3EC-C851-FA75-A215-AD4B65624D88}"/>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3844403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F76BE-BDA7-9F96-0BCD-B143E57F9AA0}"/>
              </a:ext>
            </a:extLst>
          </p:cNvPr>
          <p:cNvSpPr>
            <a:spLocks noGrp="1"/>
          </p:cNvSpPr>
          <p:nvPr>
            <p:ph type="dt" sz="half" idx="10"/>
          </p:nvPr>
        </p:nvSpPr>
        <p:spPr/>
        <p:txBody>
          <a:bodyPr/>
          <a:lstStyle/>
          <a:p>
            <a:fld id="{12B1B3E6-6B18-49F1-8BDC-BFB8B4E66D36}" type="datetime1">
              <a:rPr lang="en-GB" smtClean="0"/>
              <a:t>29/09/2025</a:t>
            </a:fld>
            <a:endParaRPr lang="en-GB"/>
          </a:p>
        </p:txBody>
      </p:sp>
      <p:sp>
        <p:nvSpPr>
          <p:cNvPr id="3" name="Footer Placeholder 2">
            <a:extLst>
              <a:ext uri="{FF2B5EF4-FFF2-40B4-BE49-F238E27FC236}">
                <a16:creationId xmlns:a16="http://schemas.microsoft.com/office/drawing/2014/main" id="{1AFDE68D-89B9-425D-4CE1-BCE85CDCAF57}"/>
              </a:ext>
            </a:extLst>
          </p:cNvPr>
          <p:cNvSpPr>
            <a:spLocks noGrp="1"/>
          </p:cNvSpPr>
          <p:nvPr>
            <p:ph type="ftr" sz="quarter" idx="11"/>
          </p:nvPr>
        </p:nvSpPr>
        <p:spPr/>
        <p:txBody>
          <a:bodyPr/>
          <a:lstStyle/>
          <a:p>
            <a:r>
              <a:rPr lang="en-IE"/>
              <a:t>Ending extreme poverty, whatever it takes</a:t>
            </a:r>
            <a:endParaRPr lang="en-GB"/>
          </a:p>
        </p:txBody>
      </p:sp>
      <p:sp>
        <p:nvSpPr>
          <p:cNvPr id="4" name="Slide Number Placeholder 3">
            <a:extLst>
              <a:ext uri="{FF2B5EF4-FFF2-40B4-BE49-F238E27FC236}">
                <a16:creationId xmlns:a16="http://schemas.microsoft.com/office/drawing/2014/main" id="{7602B9E4-6ED9-E5EE-0D50-1D33C11A3B34}"/>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74860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8E6D4"/>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3B879E6-548F-0303-A988-6D276BCC2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76975"/>
            <a:ext cx="12192000" cy="619125"/>
          </a:xfrm>
          <a:prstGeom prst="rect">
            <a:avLst/>
          </a:prstGeom>
        </p:spPr>
      </p:pic>
      <p:sp>
        <p:nvSpPr>
          <p:cNvPr id="2" name="Title 1">
            <a:extLst>
              <a:ext uri="{FF2B5EF4-FFF2-40B4-BE49-F238E27FC236}">
                <a16:creationId xmlns:a16="http://schemas.microsoft.com/office/drawing/2014/main" id="{9AFC41FB-0673-C659-A7AC-B035531CD08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AF5E543-F14F-4CA8-D0FA-70C9137A32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5ED33F-9245-3873-9A19-DEE5D4B25674}"/>
              </a:ext>
            </a:extLst>
          </p:cNvPr>
          <p:cNvSpPr>
            <a:spLocks noGrp="1"/>
          </p:cNvSpPr>
          <p:nvPr>
            <p:ph type="dt" sz="half" idx="10"/>
          </p:nvPr>
        </p:nvSpPr>
        <p:spPr/>
        <p:txBody>
          <a:bodyPr/>
          <a:lstStyle/>
          <a:p>
            <a:fld id="{B66EF8D9-B26B-4733-9847-54654187B9C4}" type="datetime1">
              <a:rPr lang="en-GB" smtClean="0"/>
              <a:t>29/09/2025</a:t>
            </a:fld>
            <a:endParaRPr lang="en-GB"/>
          </a:p>
        </p:txBody>
      </p:sp>
      <p:sp>
        <p:nvSpPr>
          <p:cNvPr id="5" name="Footer Placeholder 4">
            <a:extLst>
              <a:ext uri="{FF2B5EF4-FFF2-40B4-BE49-F238E27FC236}">
                <a16:creationId xmlns:a16="http://schemas.microsoft.com/office/drawing/2014/main" id="{BD4D7EDC-53DD-3B88-593C-DB3C417F0430}"/>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89A1581-511B-2A8A-FE53-DE8D200E6CE1}"/>
              </a:ext>
            </a:extLst>
          </p:cNvPr>
          <p:cNvSpPr>
            <a:spLocks noGrp="1"/>
          </p:cNvSpPr>
          <p:nvPr>
            <p:ph type="sldNum" sz="quarter" idx="12"/>
          </p:nvPr>
        </p:nvSpPr>
        <p:spPr/>
        <p:txBody>
          <a:bodyPr/>
          <a:lstStyle/>
          <a:p>
            <a:fld id="{707D63EE-AC1A-400F-A1BD-9F10FDEAF4EE}" type="slidenum">
              <a:rPr lang="en-GB" smtClean="0"/>
              <a:t>‹#›</a:t>
            </a:fld>
            <a:endParaRPr lang="en-GB"/>
          </a:p>
        </p:txBody>
      </p:sp>
      <p:sp>
        <p:nvSpPr>
          <p:cNvPr id="9" name="Footer Placeholder 4">
            <a:extLst>
              <a:ext uri="{FF2B5EF4-FFF2-40B4-BE49-F238E27FC236}">
                <a16:creationId xmlns:a16="http://schemas.microsoft.com/office/drawing/2014/main" id="{310B17B6-FD6C-4BF3-6725-8B4B9DB281CF}"/>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428664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A5BD-CEEE-E643-F85D-4F627A14A5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7AE6BF3-1931-6DA4-C7C6-FE9260BBC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B5075B-DC77-83A9-1DDF-86887C4D8AE1}"/>
              </a:ext>
            </a:extLst>
          </p:cNvPr>
          <p:cNvSpPr>
            <a:spLocks noGrp="1"/>
          </p:cNvSpPr>
          <p:nvPr>
            <p:ph type="dt" sz="half" idx="10"/>
          </p:nvPr>
        </p:nvSpPr>
        <p:spPr/>
        <p:txBody>
          <a:bodyPr/>
          <a:lstStyle/>
          <a:p>
            <a:fld id="{C3EC0A0F-6955-4D34-8F93-0F7AC7E74CAB}" type="datetime1">
              <a:rPr lang="en-GB" smtClean="0"/>
              <a:t>29/09/2025</a:t>
            </a:fld>
            <a:endParaRPr lang="en-GB"/>
          </a:p>
        </p:txBody>
      </p:sp>
      <p:sp>
        <p:nvSpPr>
          <p:cNvPr id="5" name="Footer Placeholder 4">
            <a:extLst>
              <a:ext uri="{FF2B5EF4-FFF2-40B4-BE49-F238E27FC236}">
                <a16:creationId xmlns:a16="http://schemas.microsoft.com/office/drawing/2014/main" id="{C36CA9BC-3F67-A355-D51A-79F28C1BC9E7}"/>
              </a:ext>
            </a:extLst>
          </p:cNvPr>
          <p:cNvSpPr>
            <a:spLocks noGrp="1"/>
          </p:cNvSpPr>
          <p:nvPr>
            <p:ph type="ftr" sz="quarter" idx="11"/>
          </p:nvPr>
        </p:nvSpPr>
        <p:spPr/>
        <p:txBody>
          <a:body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8056A433-30A8-B11C-7D90-50F14FB9C3B0}"/>
              </a:ext>
            </a:extLst>
          </p:cNvPr>
          <p:cNvSpPr>
            <a:spLocks noGrp="1"/>
          </p:cNvSpPr>
          <p:nvPr>
            <p:ph type="sldNum" sz="quarter" idx="12"/>
          </p:nvPr>
        </p:nvSpPr>
        <p:spPr/>
        <p:txBody>
          <a:bodyPr/>
          <a:lstStyle/>
          <a:p>
            <a:fld id="{707D63EE-AC1A-400F-A1BD-9F10FDEAF4EE}" type="slidenum">
              <a:rPr lang="en-GB" smtClean="0"/>
              <a:t>‹#›</a:t>
            </a:fld>
            <a:endParaRPr lang="en-GB"/>
          </a:p>
        </p:txBody>
      </p:sp>
    </p:spTree>
    <p:extLst>
      <p:ext uri="{BB962C8B-B14F-4D97-AF65-F5344CB8AC3E}">
        <p14:creationId xmlns:p14="http://schemas.microsoft.com/office/powerpoint/2010/main" val="422463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3"/>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C7DE52-2CCD-7ADF-18EF-906B4AA5B0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46B6D2AE-62F2-34EF-3A38-0D6481FF49F4}"/>
              </a:ext>
            </a:extLst>
          </p:cNvPr>
          <p:cNvSpPr>
            <a:spLocks noGrp="1"/>
          </p:cNvSpPr>
          <p:nvPr>
            <p:ph type="title"/>
          </p:nvPr>
        </p:nvSpPr>
        <p:spPr/>
        <p:txBody>
          <a:bodyPr/>
          <a:lstStyle>
            <a:lvl1pPr>
              <a:defRPr>
                <a:solidFill>
                  <a:schemeClr val="tx1"/>
                </a:solidFill>
              </a:defRPr>
            </a:lvl1pPr>
          </a:lstStyle>
          <a:p>
            <a:r>
              <a:rPr lang="en-GB"/>
              <a:t>Click to edit Master title style</a:t>
            </a:r>
          </a:p>
        </p:txBody>
      </p:sp>
      <p:sp>
        <p:nvSpPr>
          <p:cNvPr id="3" name="Date Placeholder 2">
            <a:extLst>
              <a:ext uri="{FF2B5EF4-FFF2-40B4-BE49-F238E27FC236}">
                <a16:creationId xmlns:a16="http://schemas.microsoft.com/office/drawing/2014/main" id="{F70789F4-C58E-5C4D-9BA8-62DF7AF98094}"/>
              </a:ext>
            </a:extLst>
          </p:cNvPr>
          <p:cNvSpPr>
            <a:spLocks noGrp="1"/>
          </p:cNvSpPr>
          <p:nvPr>
            <p:ph type="dt" sz="half" idx="10"/>
          </p:nvPr>
        </p:nvSpPr>
        <p:spPr/>
        <p:txBody>
          <a:bodyPr/>
          <a:lstStyle>
            <a:lvl1pPr>
              <a:defRPr>
                <a:solidFill>
                  <a:schemeClr val="tx2"/>
                </a:solidFill>
              </a:defRPr>
            </a:lvl1pPr>
          </a:lstStyle>
          <a:p>
            <a:fld id="{070E0D10-582F-4962-88DE-F9EE30CC138E}" type="datetime1">
              <a:rPr lang="en-GB" smtClean="0"/>
              <a:pPr/>
              <a:t>29/09/2025</a:t>
            </a:fld>
            <a:endParaRPr lang="en-GB"/>
          </a:p>
        </p:txBody>
      </p:sp>
      <p:sp>
        <p:nvSpPr>
          <p:cNvPr id="4" name="Footer Placeholder 3">
            <a:extLst>
              <a:ext uri="{FF2B5EF4-FFF2-40B4-BE49-F238E27FC236}">
                <a16:creationId xmlns:a16="http://schemas.microsoft.com/office/drawing/2014/main" id="{90C07DB5-2749-AB53-710D-443812A8F5BE}"/>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2BD7C4D-EE89-526A-679A-587DCE666A14}"/>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6" name="Footer Placeholder 4">
            <a:extLst>
              <a:ext uri="{FF2B5EF4-FFF2-40B4-BE49-F238E27FC236}">
                <a16:creationId xmlns:a16="http://schemas.microsoft.com/office/drawing/2014/main" id="{A0AA9879-F558-50EC-4061-EBB32E5210B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8" name="Text Placeholder 7">
            <a:extLst>
              <a:ext uri="{FF2B5EF4-FFF2-40B4-BE49-F238E27FC236}">
                <a16:creationId xmlns:a16="http://schemas.microsoft.com/office/drawing/2014/main" id="{DBACCAFB-B173-9DE1-E783-D11861387961}"/>
              </a:ext>
            </a:extLst>
          </p:cNvPr>
          <p:cNvSpPr>
            <a:spLocks noGrp="1"/>
          </p:cNvSpPr>
          <p:nvPr>
            <p:ph type="body" sz="quarter" idx="13"/>
          </p:nvPr>
        </p:nvSpPr>
        <p:spPr>
          <a:xfrm>
            <a:off x="715962" y="2105024"/>
            <a:ext cx="9000000" cy="3934119"/>
          </a:xfrm>
        </p:spPr>
        <p:txBody>
          <a:bodyPr/>
          <a:lstStyle>
            <a:lvl1pPr marL="0" indent="0">
              <a:spcBef>
                <a:spcPts val="0"/>
              </a:spcBef>
              <a:buNone/>
              <a:defRPr sz="33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76795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9AF45D-4BA9-3105-C057-E0D9B273FA64}"/>
              </a:ext>
            </a:extLst>
          </p:cNvPr>
          <p:cNvSpPr/>
          <p:nvPr userDrawn="1"/>
        </p:nvSpPr>
        <p:spPr>
          <a:xfrm>
            <a:off x="715963" y="426720"/>
            <a:ext cx="7598304" cy="1247238"/>
          </a:xfrm>
          <a:prstGeom prst="rect">
            <a:avLst/>
          </a:prstGeom>
          <a:solidFill>
            <a:srgbClr val="015D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754857-A005-BE84-BECC-EEFAC97AE456}"/>
              </a:ext>
            </a:extLst>
          </p:cNvPr>
          <p:cNvSpPr/>
          <p:nvPr userDrawn="1"/>
        </p:nvSpPr>
        <p:spPr>
          <a:xfrm>
            <a:off x="715963" y="1673957"/>
            <a:ext cx="7598304" cy="4393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01D5838-C83C-0D4D-887A-5269F9D4C02D}"/>
              </a:ext>
            </a:extLst>
          </p:cNvPr>
          <p:cNvSpPr/>
          <p:nvPr userDrawn="1"/>
        </p:nvSpPr>
        <p:spPr>
          <a:xfrm>
            <a:off x="8314267" y="1673957"/>
            <a:ext cx="3238500" cy="4393467"/>
          </a:xfrm>
          <a:prstGeom prst="rect">
            <a:avLst/>
          </a:prstGeom>
          <a:no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6B6D2AE-62F2-34EF-3A38-0D6481FF49F4}"/>
              </a:ext>
            </a:extLst>
          </p:cNvPr>
          <p:cNvSpPr>
            <a:spLocks noGrp="1"/>
          </p:cNvSpPr>
          <p:nvPr userDrawn="1">
            <p:ph type="title" hasCustomPrompt="1"/>
          </p:nvPr>
        </p:nvSpPr>
        <p:spPr>
          <a:xfrm>
            <a:off x="980440" y="426720"/>
            <a:ext cx="7115522" cy="1247238"/>
          </a:xfrm>
        </p:spPr>
        <p:txBody>
          <a:bodyPr anchor="ctr" anchorCtr="0"/>
          <a:lstStyle>
            <a:lvl1pPr>
              <a:defRPr>
                <a:solidFill>
                  <a:schemeClr val="bg1"/>
                </a:solidFill>
              </a:defRPr>
            </a:lvl1pPr>
          </a:lstStyle>
          <a:p>
            <a:r>
              <a:rPr lang="en-US"/>
              <a:t>Add Title</a:t>
            </a:r>
            <a:endParaRPr lang="en-GB"/>
          </a:p>
        </p:txBody>
      </p:sp>
      <p:sp>
        <p:nvSpPr>
          <p:cNvPr id="3" name="Date Placeholder 2">
            <a:extLst>
              <a:ext uri="{FF2B5EF4-FFF2-40B4-BE49-F238E27FC236}">
                <a16:creationId xmlns:a16="http://schemas.microsoft.com/office/drawing/2014/main" id="{F70789F4-C58E-5C4D-9BA8-62DF7AF98094}"/>
              </a:ext>
            </a:extLst>
          </p:cNvPr>
          <p:cNvSpPr>
            <a:spLocks noGrp="1"/>
          </p:cNvSpPr>
          <p:nvPr userDrawn="1">
            <p:ph type="dt" sz="half" idx="10"/>
          </p:nvPr>
        </p:nvSpPr>
        <p:spPr/>
        <p:txBody>
          <a:bodyPr/>
          <a:lstStyle>
            <a:lvl1pPr>
              <a:defRPr>
                <a:solidFill>
                  <a:schemeClr val="tx2"/>
                </a:solidFill>
              </a:defRPr>
            </a:lvl1pPr>
          </a:lstStyle>
          <a:p>
            <a:fld id="{67A76364-48F1-4705-AF8B-1479A92FE229}" type="datetime1">
              <a:rPr lang="en-GB" smtClean="0"/>
              <a:t>29/09/2025</a:t>
            </a:fld>
            <a:endParaRPr lang="en-GB"/>
          </a:p>
        </p:txBody>
      </p:sp>
      <p:sp>
        <p:nvSpPr>
          <p:cNvPr id="4" name="Footer Placeholder 3">
            <a:extLst>
              <a:ext uri="{FF2B5EF4-FFF2-40B4-BE49-F238E27FC236}">
                <a16:creationId xmlns:a16="http://schemas.microsoft.com/office/drawing/2014/main" id="{90C07DB5-2749-AB53-710D-443812A8F5BE}"/>
              </a:ext>
            </a:extLst>
          </p:cNvPr>
          <p:cNvSpPr>
            <a:spLocks noGrp="1"/>
          </p:cNvSpPr>
          <p:nvPr userDrawn="1">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12BD7C4D-EE89-526A-679A-587DCE666A14}"/>
              </a:ext>
            </a:extLst>
          </p:cNvPr>
          <p:cNvSpPr>
            <a:spLocks noGrp="1"/>
          </p:cNvSpPr>
          <p:nvPr userDrawn="1">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6" name="Footer Placeholder 4">
            <a:extLst>
              <a:ext uri="{FF2B5EF4-FFF2-40B4-BE49-F238E27FC236}">
                <a16:creationId xmlns:a16="http://schemas.microsoft.com/office/drawing/2014/main" id="{A0AA9879-F558-50EC-4061-EBB32E5210BB}"/>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8" name="Text Placeholder 7">
            <a:extLst>
              <a:ext uri="{FF2B5EF4-FFF2-40B4-BE49-F238E27FC236}">
                <a16:creationId xmlns:a16="http://schemas.microsoft.com/office/drawing/2014/main" id="{DBACCAFB-B173-9DE1-E783-D11861387961}"/>
              </a:ext>
            </a:extLst>
          </p:cNvPr>
          <p:cNvSpPr>
            <a:spLocks noGrp="1"/>
          </p:cNvSpPr>
          <p:nvPr userDrawn="1">
            <p:ph type="body" sz="quarter" idx="13"/>
          </p:nvPr>
        </p:nvSpPr>
        <p:spPr>
          <a:xfrm>
            <a:off x="980440" y="2076744"/>
            <a:ext cx="7115522" cy="3769489"/>
          </a:xfrm>
        </p:spPr>
        <p:txBody>
          <a:bodyPr/>
          <a:lstStyle>
            <a:lvl1pPr marL="0" indent="0">
              <a:buNone/>
              <a:defRPr sz="3300" b="1">
                <a:solidFill>
                  <a:schemeClr val="tx1"/>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04F52489-17BA-5C49-8219-9044B465AE87}"/>
              </a:ext>
            </a:extLst>
          </p:cNvPr>
          <p:cNvSpPr>
            <a:spLocks noGrp="1"/>
          </p:cNvSpPr>
          <p:nvPr userDrawn="1">
            <p:ph type="body" sz="quarter" idx="14"/>
          </p:nvPr>
        </p:nvSpPr>
        <p:spPr>
          <a:xfrm>
            <a:off x="8648700" y="2175933"/>
            <a:ext cx="2662767" cy="3670300"/>
          </a:xfrm>
        </p:spPr>
        <p:txBody>
          <a:bodyPr>
            <a:normAutofit/>
          </a:bodyPr>
          <a:lstStyle>
            <a:lvl1pPr marL="119063" indent="-119063">
              <a:buFont typeface="Arial" panose="020B0604020202020204" pitchFamily="34" charset="0"/>
              <a:buChar char="*"/>
              <a:defRPr sz="1200" b="0">
                <a:solidFill>
                  <a:schemeClr val="tx2"/>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319333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8FF95D-1D6E-1314-E711-B65008DD7F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51417"/>
            <a:ext cx="12192000" cy="619125"/>
          </a:xfrm>
          <a:prstGeom prst="rect">
            <a:avLst/>
          </a:prstGeom>
        </p:spPr>
      </p:pic>
      <p:sp>
        <p:nvSpPr>
          <p:cNvPr id="21" name="Picture Placeholder 20">
            <a:extLst>
              <a:ext uri="{FF2B5EF4-FFF2-40B4-BE49-F238E27FC236}">
                <a16:creationId xmlns:a16="http://schemas.microsoft.com/office/drawing/2014/main" id="{247F1A1A-5CD7-270E-782C-93E3AD4DB6C9}"/>
              </a:ext>
            </a:extLst>
          </p:cNvPr>
          <p:cNvSpPr>
            <a:spLocks noGrp="1"/>
          </p:cNvSpPr>
          <p:nvPr>
            <p:ph type="pic" sz="quarter" idx="15"/>
          </p:nvPr>
        </p:nvSpPr>
        <p:spPr>
          <a:xfrm>
            <a:off x="2" y="0"/>
            <a:ext cx="6599582" cy="6235639"/>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p:nvPr>
        </p:nvSpPr>
        <p:spPr>
          <a:xfrm>
            <a:off x="7390613" y="663608"/>
            <a:ext cx="4374747" cy="1152590"/>
          </a:xfrm>
        </p:spPr>
        <p:txBody>
          <a:bodyPr/>
          <a:lstStyle/>
          <a:p>
            <a:r>
              <a:rPr lang="en-GB"/>
              <a:t>Click to edit Master title style</a:t>
            </a:r>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p>
            <a:fld id="{4F86BC06-34BE-4BB3-8F5F-D7CAFF2D4E9C}" type="datetime1">
              <a:rPr lang="en-GB" smtClean="0"/>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p>
            <a:r>
              <a:rPr lang="en-IE"/>
              <a:t>Ending extreme poverty, whatever it takes</a:t>
            </a:r>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391722" y="2451101"/>
            <a:ext cx="4373558" cy="3054350"/>
          </a:xfrm>
        </p:spPr>
        <p:txBody>
          <a:bodyPr/>
          <a:lstStyle>
            <a:lvl1pPr marL="0" indent="0">
              <a:lnSpc>
                <a:spcPct val="100000"/>
              </a:lnSpc>
              <a:spcBef>
                <a:spcPts val="0"/>
              </a:spcBef>
              <a:buNone/>
              <a:defRPr sz="3150" b="1"/>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p:nvPr>
        </p:nvSpPr>
        <p:spPr>
          <a:xfrm>
            <a:off x="744538" y="5505451"/>
            <a:ext cx="2548994" cy="416378"/>
          </a:xfrm>
          <a:solidFill>
            <a:schemeClr val="bg1"/>
          </a:solidFill>
        </p:spPr>
        <p:txBody>
          <a:bodyPr lIns="144000" rIns="108000" anchor="ctr" anchorCtr="0">
            <a:noAutofit/>
          </a:bodyPr>
          <a:lstStyle>
            <a:lvl1pPr marL="0" indent="0">
              <a:lnSpc>
                <a:spcPct val="100000"/>
              </a:lnSpc>
              <a:buFont typeface="Arial" panose="020B0604020202020204" pitchFamily="34" charset="0"/>
              <a:buNone/>
              <a:defRPr sz="1050" b="0">
                <a:solidFill>
                  <a:srgbClr val="015D59"/>
                </a:solidFill>
              </a:defRPr>
            </a:lvl1pPr>
            <a:lvl2pPr marL="228600" indent="-228600">
              <a:defRPr sz="2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p:txBody>
      </p:sp>
      <p:sp>
        <p:nvSpPr>
          <p:cNvPr id="6" name="TextBox 5">
            <a:extLst>
              <a:ext uri="{FF2B5EF4-FFF2-40B4-BE49-F238E27FC236}">
                <a16:creationId xmlns:a16="http://schemas.microsoft.com/office/drawing/2014/main" id="{FE247F4D-08B5-CFE8-B811-8D485437003B}"/>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
        <p:nvSpPr>
          <p:cNvPr id="16" name="Footer Placeholder 4">
            <a:extLst>
              <a:ext uri="{FF2B5EF4-FFF2-40B4-BE49-F238E27FC236}">
                <a16:creationId xmlns:a16="http://schemas.microsoft.com/office/drawing/2014/main" id="{FD362AC7-BA9E-AD95-03FF-99AE32DBB784}"/>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www.concern.org.uk</a:t>
            </a:r>
          </a:p>
        </p:txBody>
      </p:sp>
    </p:spTree>
    <p:extLst>
      <p:ext uri="{BB962C8B-B14F-4D97-AF65-F5344CB8AC3E}">
        <p14:creationId xmlns:p14="http://schemas.microsoft.com/office/powerpoint/2010/main" val="428847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5_Custom Layout">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057ABF1-0531-C940-EDB5-7816C9F975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1" name="Picture Placeholder 20">
            <a:extLst>
              <a:ext uri="{FF2B5EF4-FFF2-40B4-BE49-F238E27FC236}">
                <a16:creationId xmlns:a16="http://schemas.microsoft.com/office/drawing/2014/main" id="{247F1A1A-5CD7-270E-782C-93E3AD4DB6C9}"/>
              </a:ext>
            </a:extLst>
          </p:cNvPr>
          <p:cNvSpPr>
            <a:spLocks noGrp="1"/>
          </p:cNvSpPr>
          <p:nvPr>
            <p:ph type="pic" sz="quarter" idx="15"/>
          </p:nvPr>
        </p:nvSpPr>
        <p:spPr>
          <a:xfrm>
            <a:off x="4569139" y="438321"/>
            <a:ext cx="6897783" cy="5742346"/>
          </a:xfrm>
          <a:prstGeom prst="rect">
            <a:avLst/>
          </a:prstGeom>
          <a:solidFill>
            <a:schemeClr val="bg1">
              <a:lumMod val="95000"/>
            </a:schemeClr>
          </a:solidFill>
        </p:spPr>
        <p:txBody>
          <a:bodyPr vert="horz" wrap="square" lIns="0" tIns="0" rIns="0" bIns="720000" rtlCol="0" anchor="ctr" anchorCtr="0">
            <a:noAutofit/>
          </a:bodyPr>
          <a:lstStyle>
            <a:lvl1pPr>
              <a:defRPr lang="en-GB">
                <a:solidFill>
                  <a:schemeClr val="tx1"/>
                </a:solidFill>
              </a:defRPr>
            </a:lvl1pPr>
          </a:lstStyle>
          <a:p>
            <a:pPr marL="0" lvl="0" indent="0" algn="ctr">
              <a:buNone/>
            </a:pPr>
            <a:r>
              <a:rPr lang="en-GB"/>
              <a:t>Click icon to add picture</a:t>
            </a:r>
          </a:p>
        </p:txBody>
      </p:sp>
      <p:sp>
        <p:nvSpPr>
          <p:cNvPr id="2" name="Title 1">
            <a:extLst>
              <a:ext uri="{FF2B5EF4-FFF2-40B4-BE49-F238E27FC236}">
                <a16:creationId xmlns:a16="http://schemas.microsoft.com/office/drawing/2014/main" id="{2F7C4B98-D219-BB61-01FD-9FCE101B2A5E}"/>
              </a:ext>
            </a:extLst>
          </p:cNvPr>
          <p:cNvSpPr>
            <a:spLocks noGrp="1"/>
          </p:cNvSpPr>
          <p:nvPr>
            <p:ph type="title" hasCustomPrompt="1"/>
          </p:nvPr>
        </p:nvSpPr>
        <p:spPr>
          <a:xfrm>
            <a:off x="717138" y="438321"/>
            <a:ext cx="3852000" cy="1180800"/>
          </a:xfrm>
          <a:ln>
            <a:solidFill>
              <a:schemeClr val="tx2"/>
            </a:solidFill>
          </a:ln>
        </p:spPr>
        <p:txBody>
          <a:bodyPr lIns="216000" rIns="108000" anchor="ctr" anchorCtr="0"/>
          <a:lstStyle>
            <a:lvl1pPr>
              <a:defRPr/>
            </a:lvl1pPr>
          </a:lstStyle>
          <a:p>
            <a:r>
              <a:rPr lang="en-US"/>
              <a:t>Add Title</a:t>
            </a:r>
            <a:endParaRPr lang="en-GB"/>
          </a:p>
        </p:txBody>
      </p:sp>
      <p:sp>
        <p:nvSpPr>
          <p:cNvPr id="3" name="Date Placeholder 2">
            <a:extLst>
              <a:ext uri="{FF2B5EF4-FFF2-40B4-BE49-F238E27FC236}">
                <a16:creationId xmlns:a16="http://schemas.microsoft.com/office/drawing/2014/main" id="{06842608-E75E-3090-134D-E32E4B9F0754}"/>
              </a:ext>
            </a:extLst>
          </p:cNvPr>
          <p:cNvSpPr>
            <a:spLocks noGrp="1"/>
          </p:cNvSpPr>
          <p:nvPr>
            <p:ph type="dt" sz="half" idx="10"/>
          </p:nvPr>
        </p:nvSpPr>
        <p:spPr/>
        <p:txBody>
          <a:bodyPr/>
          <a:lstStyle>
            <a:lvl1pPr>
              <a:defRPr>
                <a:solidFill>
                  <a:schemeClr val="tx2"/>
                </a:solidFill>
              </a:defRPr>
            </a:lvl1pPr>
          </a:lstStyle>
          <a:p>
            <a:fld id="{4F86BC06-34BE-4BB3-8F5F-D7CAFF2D4E9C}" type="datetime1">
              <a:rPr lang="en-GB" smtClean="0"/>
              <a:pPr/>
              <a:t>29/09/2025</a:t>
            </a:fld>
            <a:endParaRPr lang="en-GB"/>
          </a:p>
        </p:txBody>
      </p:sp>
      <p:sp>
        <p:nvSpPr>
          <p:cNvPr id="4" name="Footer Placeholder 3">
            <a:extLst>
              <a:ext uri="{FF2B5EF4-FFF2-40B4-BE49-F238E27FC236}">
                <a16:creationId xmlns:a16="http://schemas.microsoft.com/office/drawing/2014/main" id="{690A1B02-1E6D-FA2D-67F6-723E9E6ADA14}"/>
              </a:ext>
            </a:extLst>
          </p:cNvPr>
          <p:cNvSpPr>
            <a:spLocks noGrp="1"/>
          </p:cNvSpPr>
          <p:nvPr>
            <p:ph type="ftr" sz="quarter" idx="11"/>
          </p:nvPr>
        </p:nvSpPr>
        <p:spPr/>
        <p:txBody>
          <a:bodyPr/>
          <a:lstStyle>
            <a:lvl1pPr>
              <a:defRPr>
                <a:solidFill>
                  <a:schemeClr val="tx2"/>
                </a:solidFill>
              </a:defRPr>
            </a:lvl1pPr>
          </a:lstStyle>
          <a:p>
            <a:r>
              <a:rPr lang="en-IE"/>
              <a:t>Ending extreme poverty, whatever it takes</a:t>
            </a:r>
            <a:endParaRPr lang="en-GB"/>
          </a:p>
        </p:txBody>
      </p:sp>
      <p:sp>
        <p:nvSpPr>
          <p:cNvPr id="5" name="Slide Number Placeholder 4">
            <a:extLst>
              <a:ext uri="{FF2B5EF4-FFF2-40B4-BE49-F238E27FC236}">
                <a16:creationId xmlns:a16="http://schemas.microsoft.com/office/drawing/2014/main" id="{962B1A3B-A254-D452-2A1A-16A7BB9F5DF3}"/>
              </a:ext>
            </a:extLst>
          </p:cNvPr>
          <p:cNvSpPr>
            <a:spLocks noGrp="1"/>
          </p:cNvSpPr>
          <p:nvPr>
            <p:ph type="sldNum" sz="quarter" idx="12"/>
          </p:nvPr>
        </p:nvSpPr>
        <p:spPr/>
        <p:txBody>
          <a:bodyPr/>
          <a:lstStyle>
            <a:lvl1pPr>
              <a:defRPr>
                <a:solidFill>
                  <a:schemeClr val="tx2"/>
                </a:solidFill>
              </a:defRPr>
            </a:lvl1pPr>
          </a:lstStyle>
          <a:p>
            <a:fld id="{707D63EE-AC1A-400F-A1BD-9F10FDEAF4EE}" type="slidenum">
              <a:rPr lang="en-GB" smtClean="0"/>
              <a:pPr/>
              <a:t>‹#›</a:t>
            </a:fld>
            <a:endParaRPr lang="en-GB"/>
          </a:p>
        </p:txBody>
      </p:sp>
      <p:sp>
        <p:nvSpPr>
          <p:cNvPr id="7" name="Text Placeholder 6">
            <a:extLst>
              <a:ext uri="{FF2B5EF4-FFF2-40B4-BE49-F238E27FC236}">
                <a16:creationId xmlns:a16="http://schemas.microsoft.com/office/drawing/2014/main" id="{73E1D8E2-C6E0-D4B2-742A-28B962872D85}"/>
              </a:ext>
            </a:extLst>
          </p:cNvPr>
          <p:cNvSpPr>
            <a:spLocks noGrp="1"/>
          </p:cNvSpPr>
          <p:nvPr>
            <p:ph type="body" sz="quarter" idx="13"/>
          </p:nvPr>
        </p:nvSpPr>
        <p:spPr>
          <a:xfrm>
            <a:off x="717138" y="1619121"/>
            <a:ext cx="3852000" cy="4561546"/>
          </a:xfrm>
          <a:solidFill>
            <a:schemeClr val="bg1"/>
          </a:solidFill>
        </p:spPr>
        <p:txBody>
          <a:bodyPr lIns="216000" tIns="360000" rIns="108000"/>
          <a:lstStyle>
            <a:lvl1pPr marL="358775" indent="-358775">
              <a:defRPr sz="1900" b="1"/>
            </a:lvl1pPr>
            <a:lvl2pPr>
              <a:defRPr sz="1900"/>
            </a:lvl2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683603DA-3380-DC56-60DA-20E98715CB14}"/>
              </a:ext>
            </a:extLst>
          </p:cNvPr>
          <p:cNvSpPr>
            <a:spLocks noGrp="1"/>
          </p:cNvSpPr>
          <p:nvPr>
            <p:ph type="body" sz="quarter" idx="14" hasCustomPrompt="1"/>
          </p:nvPr>
        </p:nvSpPr>
        <p:spPr>
          <a:xfrm>
            <a:off x="4839877" y="5521234"/>
            <a:ext cx="1700259" cy="496450"/>
          </a:xfrm>
          <a:solidFill>
            <a:schemeClr val="bg1"/>
          </a:solidFill>
        </p:spPr>
        <p:txBody>
          <a:bodyPr lIns="144000" tIns="108000" rIns="108000" bIns="108000" anchor="t" anchorCtr="0">
            <a:noAutofit/>
          </a:bodyPr>
          <a:lstStyle>
            <a:lvl1pPr marL="0" indent="0">
              <a:lnSpc>
                <a:spcPct val="100000"/>
              </a:lnSpc>
              <a:spcBef>
                <a:spcPts val="0"/>
              </a:spcBef>
              <a:spcAft>
                <a:spcPts val="0"/>
              </a:spcAft>
              <a:buFont typeface="Arial" panose="020B0604020202020204" pitchFamily="34" charset="0"/>
              <a:buNone/>
              <a:defRPr sz="1000" b="0">
                <a:solidFill>
                  <a:schemeClr val="tx1"/>
                </a:solidFill>
              </a:defRPr>
            </a:lvl1pPr>
            <a:lvl2pPr marL="0" indent="0">
              <a:lnSpc>
                <a:spcPct val="100000"/>
              </a:lnSpc>
              <a:spcBef>
                <a:spcPts val="0"/>
              </a:spcBef>
              <a:spcAft>
                <a:spcPts val="0"/>
              </a:spcAft>
              <a:buNone/>
              <a:defRPr sz="1000"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Location, Name(s)</a:t>
            </a:r>
          </a:p>
        </p:txBody>
      </p:sp>
      <p:sp>
        <p:nvSpPr>
          <p:cNvPr id="23" name="Footer Placeholder 4">
            <a:extLst>
              <a:ext uri="{FF2B5EF4-FFF2-40B4-BE49-F238E27FC236}">
                <a16:creationId xmlns:a16="http://schemas.microsoft.com/office/drawing/2014/main" id="{BA52F8C4-0AED-351E-EB20-DD980A81C588}"/>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solidFill>
                  <a:schemeClr val="tx2"/>
                </a:solidFill>
              </a:rPr>
              <a:t>www.concern.org.uk</a:t>
            </a:r>
          </a:p>
        </p:txBody>
      </p:sp>
      <p:sp>
        <p:nvSpPr>
          <p:cNvPr id="24" name="TextBox 23">
            <a:extLst>
              <a:ext uri="{FF2B5EF4-FFF2-40B4-BE49-F238E27FC236}">
                <a16:creationId xmlns:a16="http://schemas.microsoft.com/office/drawing/2014/main" id="{CC1B091A-52DA-850E-BAD7-A0C9F3CE2338}"/>
              </a:ext>
            </a:extLst>
          </p:cNvPr>
          <p:cNvSpPr txBox="1"/>
          <p:nvPr userDrawn="1"/>
        </p:nvSpPr>
        <p:spPr>
          <a:xfrm>
            <a:off x="0" y="6858000"/>
            <a:ext cx="5421715" cy="584775"/>
          </a:xfrm>
          <a:prstGeom prst="rect">
            <a:avLst/>
          </a:prstGeom>
          <a:noFill/>
        </p:spPr>
        <p:txBody>
          <a:bodyPr wrap="square" lIns="0" rtlCol="0">
            <a:spAutoFit/>
          </a:bodyPr>
          <a:lstStyle/>
          <a:p>
            <a:r>
              <a:rPr lang="en-IE" sz="1600">
                <a:solidFill>
                  <a:schemeClr val="accent4"/>
                </a:solidFill>
              </a:rPr>
              <a:t>To change the image, delete the current image and insert a new one by clicking on the icon.</a:t>
            </a:r>
            <a:endParaRPr lang="en-GB" sz="1600">
              <a:solidFill>
                <a:schemeClr val="accent4"/>
              </a:solidFill>
            </a:endParaRPr>
          </a:p>
        </p:txBody>
      </p:sp>
    </p:spTree>
    <p:extLst>
      <p:ext uri="{BB962C8B-B14F-4D97-AF65-F5344CB8AC3E}">
        <p14:creationId xmlns:p14="http://schemas.microsoft.com/office/powerpoint/2010/main" val="28429751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7ED9287-4E10-BF8C-1CF8-405F17C32101}"/>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0" y="6235639"/>
            <a:ext cx="12193200" cy="622361"/>
          </a:xfrm>
          <a:prstGeom prst="rect">
            <a:avLst/>
          </a:prstGeom>
        </p:spPr>
      </p:pic>
      <p:sp>
        <p:nvSpPr>
          <p:cNvPr id="2" name="Title Placeholder 1">
            <a:extLst>
              <a:ext uri="{FF2B5EF4-FFF2-40B4-BE49-F238E27FC236}">
                <a16:creationId xmlns:a16="http://schemas.microsoft.com/office/drawing/2014/main" id="{E57079EA-82F7-6A9F-E80E-85BE0EDCDBD3}"/>
              </a:ext>
            </a:extLst>
          </p:cNvPr>
          <p:cNvSpPr>
            <a:spLocks noGrp="1"/>
          </p:cNvSpPr>
          <p:nvPr>
            <p:ph type="title"/>
          </p:nvPr>
        </p:nvSpPr>
        <p:spPr>
          <a:xfrm>
            <a:off x="715963" y="663608"/>
            <a:ext cx="8541115" cy="1152590"/>
          </a:xfrm>
          <a:prstGeom prst="rect">
            <a:avLst/>
          </a:prstGeom>
        </p:spPr>
        <p:txBody>
          <a:bodyPr vert="horz" lIns="0" tIns="0" rIns="0" bIns="0" rtlCol="0" anchor="t" anchorCtr="0">
            <a:noAutofit/>
          </a:bodyPr>
          <a:lstStyle/>
          <a:p>
            <a:r>
              <a:rPr lang="en-GB"/>
              <a:t>Click to edit Master title style</a:t>
            </a:r>
          </a:p>
        </p:txBody>
      </p:sp>
      <p:sp>
        <p:nvSpPr>
          <p:cNvPr id="3" name="Text Placeholder 2">
            <a:extLst>
              <a:ext uri="{FF2B5EF4-FFF2-40B4-BE49-F238E27FC236}">
                <a16:creationId xmlns:a16="http://schemas.microsoft.com/office/drawing/2014/main" id="{1F270631-7EE3-CE49-18B1-3FF06E63DA69}"/>
              </a:ext>
            </a:extLst>
          </p:cNvPr>
          <p:cNvSpPr>
            <a:spLocks noGrp="1"/>
          </p:cNvSpPr>
          <p:nvPr>
            <p:ph type="body" idx="1"/>
          </p:nvPr>
        </p:nvSpPr>
        <p:spPr>
          <a:xfrm>
            <a:off x="725078" y="2108201"/>
            <a:ext cx="8532000" cy="394996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A884A3-BE2B-CEDA-937C-ABEE1A625BA0}"/>
              </a:ext>
            </a:extLst>
          </p:cNvPr>
          <p:cNvSpPr>
            <a:spLocks noGrp="1"/>
          </p:cNvSpPr>
          <p:nvPr>
            <p:ph type="dt" sz="half" idx="2"/>
          </p:nvPr>
        </p:nvSpPr>
        <p:spPr>
          <a:xfrm>
            <a:off x="5257800" y="6356350"/>
            <a:ext cx="1676400" cy="365125"/>
          </a:xfrm>
          <a:prstGeom prst="rect">
            <a:avLst/>
          </a:prstGeom>
        </p:spPr>
        <p:txBody>
          <a:bodyPr vert="horz" lIns="0" tIns="0" rIns="0" bIns="0" rtlCol="0" anchor="ctr"/>
          <a:lstStyle>
            <a:lvl1pPr algn="ctr">
              <a:defRPr sz="1400">
                <a:solidFill>
                  <a:schemeClr val="bg1"/>
                </a:solidFill>
              </a:defRPr>
            </a:lvl1pPr>
          </a:lstStyle>
          <a:p>
            <a:fld id="{1EAA5C16-C999-447F-B7F1-4E8FC6A24872}" type="datetime1">
              <a:rPr lang="en-GB" smtClean="0"/>
              <a:t>29/09/2025</a:t>
            </a:fld>
            <a:endParaRPr lang="en-GB"/>
          </a:p>
        </p:txBody>
      </p:sp>
      <p:sp>
        <p:nvSpPr>
          <p:cNvPr id="5" name="Footer Placeholder 4">
            <a:extLst>
              <a:ext uri="{FF2B5EF4-FFF2-40B4-BE49-F238E27FC236}">
                <a16:creationId xmlns:a16="http://schemas.microsoft.com/office/drawing/2014/main" id="{0ED828F1-197F-1B30-A048-93D0E3DE976D}"/>
              </a:ext>
            </a:extLst>
          </p:cNvPr>
          <p:cNvSpPr>
            <a:spLocks noGrp="1"/>
          </p:cNvSpPr>
          <p:nvPr>
            <p:ph type="ftr" sz="quarter" idx="3"/>
          </p:nvPr>
        </p:nvSpPr>
        <p:spPr>
          <a:xfrm>
            <a:off x="725078" y="6356350"/>
            <a:ext cx="4114800" cy="365125"/>
          </a:xfrm>
          <a:prstGeom prst="rect">
            <a:avLst/>
          </a:prstGeom>
        </p:spPr>
        <p:txBody>
          <a:bodyPr vert="horz" lIns="0" tIns="0" rIns="0" bIns="0" rtlCol="0" anchor="ctr"/>
          <a:lstStyle>
            <a:lvl1pPr algn="l">
              <a:defRPr sz="1400">
                <a:solidFill>
                  <a:schemeClr val="bg1"/>
                </a:solidFill>
              </a:defRPr>
            </a:lvl1pPr>
          </a:lstStyle>
          <a:p>
            <a:r>
              <a:rPr lang="en-IE"/>
              <a:t>Ending extreme poverty, whatever it takes</a:t>
            </a:r>
            <a:endParaRPr lang="en-GB"/>
          </a:p>
        </p:txBody>
      </p:sp>
      <p:sp>
        <p:nvSpPr>
          <p:cNvPr id="6" name="Slide Number Placeholder 5">
            <a:extLst>
              <a:ext uri="{FF2B5EF4-FFF2-40B4-BE49-F238E27FC236}">
                <a16:creationId xmlns:a16="http://schemas.microsoft.com/office/drawing/2014/main" id="{62B335CE-6B14-3054-BEF4-9C503CE3E22F}"/>
              </a:ext>
            </a:extLst>
          </p:cNvPr>
          <p:cNvSpPr>
            <a:spLocks noGrp="1"/>
          </p:cNvSpPr>
          <p:nvPr>
            <p:ph type="sldNum" sz="quarter" idx="4"/>
          </p:nvPr>
        </p:nvSpPr>
        <p:spPr>
          <a:xfrm>
            <a:off x="8699456" y="6356350"/>
            <a:ext cx="557622" cy="365125"/>
          </a:xfrm>
          <a:prstGeom prst="rect">
            <a:avLst/>
          </a:prstGeom>
        </p:spPr>
        <p:txBody>
          <a:bodyPr vert="horz" lIns="0" tIns="0" rIns="0" bIns="0" rtlCol="0" anchor="ctr"/>
          <a:lstStyle>
            <a:lvl1pPr algn="r">
              <a:defRPr sz="1400">
                <a:solidFill>
                  <a:schemeClr val="bg1"/>
                </a:solidFill>
              </a:defRPr>
            </a:lvl1pPr>
          </a:lstStyle>
          <a:p>
            <a:fld id="{707D63EE-AC1A-400F-A1BD-9F10FDEAF4EE}" type="slidenum">
              <a:rPr lang="en-GB" smtClean="0"/>
              <a:pPr/>
              <a:t>‹#›</a:t>
            </a:fld>
            <a:endParaRPr lang="en-GB"/>
          </a:p>
        </p:txBody>
      </p:sp>
      <p:sp>
        <p:nvSpPr>
          <p:cNvPr id="7" name="Footer Placeholder 4">
            <a:extLst>
              <a:ext uri="{FF2B5EF4-FFF2-40B4-BE49-F238E27FC236}">
                <a16:creationId xmlns:a16="http://schemas.microsoft.com/office/drawing/2014/main" id="{024F3662-0F2F-E118-F7A0-B442609A64E0}"/>
              </a:ext>
            </a:extLst>
          </p:cNvPr>
          <p:cNvSpPr txBox="1">
            <a:spLocks/>
          </p:cNvSpPr>
          <p:nvPr userDrawn="1"/>
        </p:nvSpPr>
        <p:spPr>
          <a:xfrm>
            <a:off x="9257078" y="6356350"/>
            <a:ext cx="2209844" cy="365125"/>
          </a:xfrm>
          <a:prstGeom prst="rect">
            <a:avLst/>
          </a:prstGeom>
        </p:spPr>
        <p:txBody>
          <a:bodyPr vert="horz" lIns="0" tIns="0" rIns="0" bIns="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b="1"/>
              <a:t>www.concern.net</a:t>
            </a:r>
          </a:p>
        </p:txBody>
      </p:sp>
    </p:spTree>
    <p:extLst>
      <p:ext uri="{BB962C8B-B14F-4D97-AF65-F5344CB8AC3E}">
        <p14:creationId xmlns:p14="http://schemas.microsoft.com/office/powerpoint/2010/main" val="39196806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62" r:id="rId6"/>
    <p:sldLayoutId id="2147483664" r:id="rId7"/>
    <p:sldLayoutId id="2147483666" r:id="rId8"/>
    <p:sldLayoutId id="2147483691" r:id="rId9"/>
    <p:sldLayoutId id="2147483667" r:id="rId10"/>
    <p:sldLayoutId id="2147483668" r:id="rId11"/>
    <p:sldLayoutId id="2147483669" r:id="rId12"/>
    <p:sldLayoutId id="2147483670" r:id="rId13"/>
    <p:sldLayoutId id="2147483692" r:id="rId14"/>
    <p:sldLayoutId id="2147483671" r:id="rId15"/>
    <p:sldLayoutId id="2147483672" r:id="rId16"/>
    <p:sldLayoutId id="2147483675" r:id="rId17"/>
    <p:sldLayoutId id="2147483676" r:id="rId18"/>
    <p:sldLayoutId id="2147483677" r:id="rId19"/>
    <p:sldLayoutId id="2147483679" r:id="rId20"/>
    <p:sldLayoutId id="2147483680" r:id="rId21"/>
    <p:sldLayoutId id="2147483682" r:id="rId22"/>
    <p:sldLayoutId id="2147483684" r:id="rId23"/>
    <p:sldLayoutId id="2147483685" r:id="rId24"/>
    <p:sldLayoutId id="2147483686" r:id="rId25"/>
    <p:sldLayoutId id="2147483665" r:id="rId26"/>
    <p:sldLayoutId id="2147483653" r:id="rId27"/>
    <p:sldLayoutId id="2147483652" r:id="rId28"/>
    <p:sldLayoutId id="2147483687" r:id="rId29"/>
    <p:sldLayoutId id="2147483688" r:id="rId30"/>
    <p:sldLayoutId id="2147483690" r:id="rId31"/>
    <p:sldLayoutId id="2147483654" r:id="rId32"/>
    <p:sldLayoutId id="2147483655" r:id="rId33"/>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12750" indent="-412750" algn="l" defTabSz="914400" rtl="0" eaLnBrk="1" latinLnBrk="0" hangingPunct="1">
        <a:lnSpc>
          <a:spcPct val="95000"/>
        </a:lnSpc>
        <a:spcBef>
          <a:spcPts val="15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5000"/>
        </a:lnSpc>
        <a:spcBef>
          <a:spcPts val="500"/>
        </a:spcBef>
        <a:spcAft>
          <a:spcPts val="1000"/>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1" userDrawn="1">
          <p15:clr>
            <a:srgbClr val="F26B43"/>
          </p15:clr>
        </p15:guide>
        <p15:guide id="4" pos="7228" userDrawn="1">
          <p15:clr>
            <a:srgbClr val="F26B43"/>
          </p15:clr>
        </p15:guide>
        <p15:guide id="5" pos="5832" userDrawn="1">
          <p15:clr>
            <a:srgbClr val="F26B43"/>
          </p15:clr>
        </p15:guide>
        <p15:guide id="6" pos="3138" userDrawn="1">
          <p15:clr>
            <a:srgbClr val="F26B43"/>
          </p15:clr>
        </p15:guide>
        <p15:guide id="7" orient="horz" pos="456" userDrawn="1">
          <p15:clr>
            <a:srgbClr val="F26B43"/>
          </p15:clr>
        </p15:guide>
        <p15:guide id="8" orient="horz" pos="1326" userDrawn="1">
          <p15:clr>
            <a:srgbClr val="F26B43"/>
          </p15:clr>
        </p15:guide>
        <p15:guide id="9" orient="horz" pos="3822" userDrawn="1">
          <p15:clr>
            <a:srgbClr val="F26B43"/>
          </p15:clr>
        </p15:guide>
        <p15:guide id="10" orient="horz" pos="41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5.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28F29-D5E0-ED23-6114-60F0338FE497}"/>
              </a:ext>
            </a:extLst>
          </p:cNvPr>
          <p:cNvSpPr>
            <a:spLocks noGrp="1"/>
          </p:cNvSpPr>
          <p:nvPr>
            <p:ph type="ctrTitle"/>
          </p:nvPr>
        </p:nvSpPr>
        <p:spPr>
          <a:xfrm>
            <a:off x="694800" y="3430800"/>
            <a:ext cx="3913200" cy="2005200"/>
          </a:xfrm>
        </p:spPr>
        <p:txBody>
          <a:bodyPr/>
          <a:lstStyle/>
          <a:p>
            <a:r>
              <a:rPr lang="en-IE" dirty="0"/>
              <a:t>Concern Ambassadors</a:t>
            </a:r>
            <a:endParaRPr lang="en-GB" dirty="0"/>
          </a:p>
        </p:txBody>
      </p:sp>
      <p:sp>
        <p:nvSpPr>
          <p:cNvPr id="5" name="Subtitle 4">
            <a:extLst>
              <a:ext uri="{FF2B5EF4-FFF2-40B4-BE49-F238E27FC236}">
                <a16:creationId xmlns:a16="http://schemas.microsoft.com/office/drawing/2014/main" id="{A7A875EF-0C8E-6775-883A-DA32EAB64594}"/>
              </a:ext>
            </a:extLst>
          </p:cNvPr>
          <p:cNvSpPr>
            <a:spLocks noGrp="1"/>
          </p:cNvSpPr>
          <p:nvPr>
            <p:ph type="subTitle" idx="1"/>
          </p:nvPr>
        </p:nvSpPr>
        <p:spPr>
          <a:xfrm>
            <a:off x="694800" y="5508000"/>
            <a:ext cx="3913200" cy="465137"/>
          </a:xfrm>
        </p:spPr>
        <p:txBody>
          <a:bodyPr/>
          <a:lstStyle/>
          <a:p>
            <a:r>
              <a:rPr lang="en-GB" sz="2600" dirty="0"/>
              <a:t>We are charity champions</a:t>
            </a:r>
          </a:p>
        </p:txBody>
      </p:sp>
      <p:pic>
        <p:nvPicPr>
          <p:cNvPr id="11" name="Picture Placeholder 10">
            <a:extLst>
              <a:ext uri="{FF2B5EF4-FFF2-40B4-BE49-F238E27FC236}">
                <a16:creationId xmlns:a16="http://schemas.microsoft.com/office/drawing/2014/main" id="{C9B0C957-6CE4-B7A8-BC33-2EFC0981BFD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r="-49"/>
          <a:stretch/>
        </p:blipFill>
        <p:spPr>
          <a:xfrm>
            <a:off x="4611600" y="432000"/>
            <a:ext cx="7315614" cy="6145200"/>
          </a:xfrm>
        </p:spPr>
      </p:pic>
    </p:spTree>
    <p:extLst>
      <p:ext uri="{BB962C8B-B14F-4D97-AF65-F5344CB8AC3E}">
        <p14:creationId xmlns:p14="http://schemas.microsoft.com/office/powerpoint/2010/main" val="376278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baby&#10;&#10;AI-generated content may be incorrect.">
            <a:extLst>
              <a:ext uri="{FF2B5EF4-FFF2-40B4-BE49-F238E27FC236}">
                <a16:creationId xmlns:a16="http://schemas.microsoft.com/office/drawing/2014/main" id="{0A7119B5-B02B-44A9-0CF2-6F3AAAB2C7F2}"/>
              </a:ext>
            </a:extLst>
          </p:cNvPr>
          <p:cNvPicPr>
            <a:picLocks noGrp="1" noChangeAspect="1"/>
          </p:cNvPicPr>
          <p:nvPr>
            <p:ph type="pic" sz="quarter" idx="15"/>
          </p:nvPr>
        </p:nvPicPr>
        <p:blipFill>
          <a:blip r:embed="rId3">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646396CA-CBF2-3371-74B4-FC09595E1909}"/>
              </a:ext>
            </a:extLst>
          </p:cNvPr>
          <p:cNvSpPr>
            <a:spLocks noGrp="1"/>
          </p:cNvSpPr>
          <p:nvPr>
            <p:ph type="title"/>
          </p:nvPr>
        </p:nvSpPr>
        <p:spPr>
          <a:xfrm>
            <a:off x="7390613" y="663608"/>
            <a:ext cx="4374747" cy="584900"/>
          </a:xfrm>
        </p:spPr>
        <p:txBody>
          <a:bodyPr/>
          <a:lstStyle/>
          <a:p>
            <a:r>
              <a:rPr lang="en-GB"/>
              <a:t>Our vision </a:t>
            </a:r>
          </a:p>
        </p:txBody>
      </p:sp>
      <p:sp>
        <p:nvSpPr>
          <p:cNvPr id="3" name="Footer Placeholder 2">
            <a:extLst>
              <a:ext uri="{FF2B5EF4-FFF2-40B4-BE49-F238E27FC236}">
                <a16:creationId xmlns:a16="http://schemas.microsoft.com/office/drawing/2014/main" id="{877D9066-EAE1-1588-3D0F-9842F021DF61}"/>
              </a:ext>
            </a:extLst>
          </p:cNvPr>
          <p:cNvSpPr>
            <a:spLocks noGrp="1"/>
          </p:cNvSpPr>
          <p:nvPr>
            <p:ph type="ftr" sz="quarter" idx="11"/>
          </p:nvPr>
        </p:nvSpPr>
        <p:spPr/>
        <p:txBody>
          <a:bodyPr/>
          <a:lstStyle/>
          <a:p>
            <a:r>
              <a:rPr lang="en-IE"/>
              <a:t>Ending extreme poverty, whatever it takes</a:t>
            </a:r>
            <a:endParaRPr lang="en-GB"/>
          </a:p>
        </p:txBody>
      </p:sp>
      <p:sp>
        <p:nvSpPr>
          <p:cNvPr id="6" name="Text Placeholder 5">
            <a:extLst>
              <a:ext uri="{FF2B5EF4-FFF2-40B4-BE49-F238E27FC236}">
                <a16:creationId xmlns:a16="http://schemas.microsoft.com/office/drawing/2014/main" id="{0BCAC27B-4481-29B8-C398-AA067F14DC9F}"/>
              </a:ext>
            </a:extLst>
          </p:cNvPr>
          <p:cNvSpPr>
            <a:spLocks noGrp="1"/>
          </p:cNvSpPr>
          <p:nvPr>
            <p:ph type="body" sz="quarter" idx="13"/>
          </p:nvPr>
        </p:nvSpPr>
        <p:spPr>
          <a:xfrm>
            <a:off x="7391722" y="1905977"/>
            <a:ext cx="4373558" cy="3054350"/>
          </a:xfrm>
        </p:spPr>
        <p:txBody>
          <a:bodyPr/>
          <a:lstStyle/>
          <a:p>
            <a:pPr marL="0" indent="0">
              <a:buNone/>
            </a:pPr>
            <a:r>
              <a:rPr lang="en-US"/>
              <a:t>A world where all people live in peace and prosperity and are treated equally, with dignity and respect.</a:t>
            </a:r>
            <a:endParaRPr lang="en-GB"/>
          </a:p>
        </p:txBody>
      </p:sp>
      <p:sp>
        <p:nvSpPr>
          <p:cNvPr id="7" name="Text Placeholder 6">
            <a:extLst>
              <a:ext uri="{FF2B5EF4-FFF2-40B4-BE49-F238E27FC236}">
                <a16:creationId xmlns:a16="http://schemas.microsoft.com/office/drawing/2014/main" id="{40F65771-9D25-6F30-9BEF-6AE75C74684F}"/>
              </a:ext>
            </a:extLst>
          </p:cNvPr>
          <p:cNvSpPr>
            <a:spLocks noGrp="1"/>
          </p:cNvSpPr>
          <p:nvPr>
            <p:ph type="body" sz="quarter" idx="14"/>
          </p:nvPr>
        </p:nvSpPr>
        <p:spPr>
          <a:xfrm>
            <a:off x="278545" y="5741377"/>
            <a:ext cx="4029686" cy="233206"/>
          </a:xfrm>
        </p:spPr>
        <p:txBody>
          <a:bodyPr/>
          <a:lstStyle/>
          <a:p>
            <a:r>
              <a:rPr lang="en-US"/>
              <a:t>Bangladesh: </a:t>
            </a:r>
            <a:r>
              <a:rPr lang="en-US" b="0"/>
              <a:t>Marium* and her five-month-old daughter Tayma*</a:t>
            </a:r>
            <a:endParaRPr lang="en-GB" b="0"/>
          </a:p>
        </p:txBody>
      </p:sp>
    </p:spTree>
    <p:extLst>
      <p:ext uri="{BB962C8B-B14F-4D97-AF65-F5344CB8AC3E}">
        <p14:creationId xmlns:p14="http://schemas.microsoft.com/office/powerpoint/2010/main" val="2934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A7173F-E4F3-6174-E7C1-662D27B64FE7}"/>
              </a:ext>
            </a:extLst>
          </p:cNvPr>
          <p:cNvSpPr>
            <a:spLocks noGrp="1"/>
          </p:cNvSpPr>
          <p:nvPr>
            <p:ph type="ftr" sz="quarter" idx="11"/>
          </p:nvPr>
        </p:nvSpPr>
        <p:spPr/>
        <p:txBody>
          <a:bodyPr/>
          <a:lstStyle/>
          <a:p>
            <a:r>
              <a:rPr lang="en-IE"/>
              <a:t>Ending extreme poverty, whatever it takes</a:t>
            </a:r>
            <a:endParaRPr lang="en-GB"/>
          </a:p>
        </p:txBody>
      </p:sp>
      <p:pic>
        <p:nvPicPr>
          <p:cNvPr id="3" name="We are Concern_Dec 2024">
            <a:hlinkClick r:id="" action="ppaction://media"/>
            <a:extLst>
              <a:ext uri="{FF2B5EF4-FFF2-40B4-BE49-F238E27FC236}">
                <a16:creationId xmlns:a16="http://schemas.microsoft.com/office/drawing/2014/main" id="{68E549D9-BEA6-D677-AE19-DB0AA06B8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661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FA2FA-A01B-3264-1FD2-B6FBDA6034AF}"/>
              </a:ext>
            </a:extLst>
          </p:cNvPr>
          <p:cNvSpPr>
            <a:spLocks noGrp="1"/>
          </p:cNvSpPr>
          <p:nvPr>
            <p:ph type="title"/>
          </p:nvPr>
        </p:nvSpPr>
        <p:spPr/>
        <p:txBody>
          <a:bodyPr/>
          <a:lstStyle/>
          <a:p>
            <a:r>
              <a:rPr lang="en-IE"/>
              <a:t>Education</a:t>
            </a:r>
          </a:p>
        </p:txBody>
      </p:sp>
      <p:sp>
        <p:nvSpPr>
          <p:cNvPr id="4" name="Footer Placeholder 3">
            <a:extLst>
              <a:ext uri="{FF2B5EF4-FFF2-40B4-BE49-F238E27FC236}">
                <a16:creationId xmlns:a16="http://schemas.microsoft.com/office/drawing/2014/main" id="{27852FD1-1A92-F045-CE7C-E1B31268309D}"/>
              </a:ext>
            </a:extLst>
          </p:cNvPr>
          <p:cNvSpPr>
            <a:spLocks noGrp="1"/>
          </p:cNvSpPr>
          <p:nvPr>
            <p:ph type="ftr" sz="quarter" idx="11"/>
          </p:nvPr>
        </p:nvSpPr>
        <p:spPr/>
        <p:txBody>
          <a:bodyPr/>
          <a:lstStyle/>
          <a:p>
            <a:r>
              <a:rPr lang="en-IE"/>
              <a:t>Ending extreme poverty, whatever it takes</a:t>
            </a:r>
            <a:endParaRPr lang="en-GB"/>
          </a:p>
        </p:txBody>
      </p:sp>
      <p:sp>
        <p:nvSpPr>
          <p:cNvPr id="5" name="Text Placeholder 4">
            <a:extLst>
              <a:ext uri="{FF2B5EF4-FFF2-40B4-BE49-F238E27FC236}">
                <a16:creationId xmlns:a16="http://schemas.microsoft.com/office/drawing/2014/main" id="{30C47335-414C-454C-6AAA-E32FFFE7E9C1}"/>
              </a:ext>
            </a:extLst>
          </p:cNvPr>
          <p:cNvSpPr>
            <a:spLocks noGrp="1"/>
          </p:cNvSpPr>
          <p:nvPr>
            <p:ph type="body" sz="quarter" idx="13"/>
          </p:nvPr>
        </p:nvSpPr>
        <p:spPr>
          <a:xfrm>
            <a:off x="1030986" y="2009581"/>
            <a:ext cx="3944653" cy="3060675"/>
          </a:xfrm>
        </p:spPr>
        <p:txBody>
          <a:bodyPr vert="horz" lIns="0" tIns="0" rIns="0" bIns="0" rtlCol="0" anchor="t">
            <a:noAutofit/>
          </a:bodyPr>
          <a:lstStyle/>
          <a:p>
            <a:r>
              <a:rPr lang="en-IE" sz="2400" dirty="0">
                <a:solidFill>
                  <a:srgbClr val="015D59"/>
                </a:solidFill>
                <a:latin typeface="Arial"/>
                <a:ea typeface="Calibri"/>
                <a:cs typeface="Arial"/>
              </a:rPr>
              <a:t>30,000 vulnerable children provided with free education in displacement-affected communities in Somalia.</a:t>
            </a:r>
            <a:endParaRPr lang="en-US" dirty="0">
              <a:cs typeface="Arial" panose="020B0604020202020204"/>
            </a:endParaRPr>
          </a:p>
        </p:txBody>
      </p:sp>
      <p:pic>
        <p:nvPicPr>
          <p:cNvPr id="7" name="Picture Placeholder 9" descr="A group of people sitting at a desk writing on paper&#10;&#10;AI-generated content may be incorrect.">
            <a:extLst>
              <a:ext uri="{FF2B5EF4-FFF2-40B4-BE49-F238E27FC236}">
                <a16:creationId xmlns:a16="http://schemas.microsoft.com/office/drawing/2014/main" id="{BD2FB4C1-5A95-4169-3F78-81136B98B3B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02297" y="-141111"/>
            <a:ext cx="6380481" cy="6858000"/>
          </a:xfrm>
          <a:prstGeom prst="rect">
            <a:avLst/>
          </a:prstGeom>
        </p:spPr>
      </p:pic>
      <p:sp>
        <p:nvSpPr>
          <p:cNvPr id="12" name="Text Placeholder 4">
            <a:extLst>
              <a:ext uri="{FF2B5EF4-FFF2-40B4-BE49-F238E27FC236}">
                <a16:creationId xmlns:a16="http://schemas.microsoft.com/office/drawing/2014/main" id="{58162E85-AF80-B430-BED9-860A544602F5}"/>
              </a:ext>
            </a:extLst>
          </p:cNvPr>
          <p:cNvSpPr txBox="1">
            <a:spLocks/>
          </p:cNvSpPr>
          <p:nvPr/>
        </p:nvSpPr>
        <p:spPr>
          <a:xfrm>
            <a:off x="7789333" y="6266775"/>
            <a:ext cx="3822931" cy="273019"/>
          </a:xfrm>
          <a:prstGeom prst="rect">
            <a:avLst/>
          </a:prstGeom>
          <a:solidFill>
            <a:schemeClr val="bg1"/>
          </a:solidFill>
        </p:spPr>
        <p:txBody>
          <a:bodyPr vert="horz" lIns="144000" tIns="0" rIns="36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050" b="0" kern="1200">
                <a:solidFill>
                  <a:schemeClr val="tx1"/>
                </a:solidFill>
                <a:latin typeface="+mn-lt"/>
                <a:ea typeface="+mn-ea"/>
                <a:cs typeface="+mn-cs"/>
              </a:defRPr>
            </a:lvl1pPr>
            <a:lvl2pPr marL="228600" indent="-228600" algn="l" defTabSz="914400" rtl="0" eaLnBrk="1" latinLnBrk="0" hangingPunct="1">
              <a:lnSpc>
                <a:spcPct val="95000"/>
              </a:lnSpc>
              <a:spcBef>
                <a:spcPts val="500"/>
              </a:spcBef>
              <a:spcAft>
                <a:spcPts val="1000"/>
              </a:spcAft>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5000"/>
              </a:lnSpc>
              <a:spcBef>
                <a:spcPts val="500"/>
              </a:spcBef>
              <a:spcAft>
                <a:spcPts val="10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Somalia: Students in </a:t>
            </a:r>
            <a:r>
              <a:rPr lang="en-IE" err="1"/>
              <a:t>Afgooye</a:t>
            </a:r>
            <a:r>
              <a:rPr lang="en-IE"/>
              <a:t> school, supported by Concern</a:t>
            </a:r>
          </a:p>
        </p:txBody>
      </p:sp>
    </p:spTree>
    <p:extLst>
      <p:ext uri="{BB962C8B-B14F-4D97-AF65-F5344CB8AC3E}">
        <p14:creationId xmlns:p14="http://schemas.microsoft.com/office/powerpoint/2010/main" val="376560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921"/>
            <a:ext cx="12268200" cy="818786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8870" y="0"/>
            <a:ext cx="1152244" cy="1329043"/>
          </a:xfrm>
          <a:prstGeom prst="rect">
            <a:avLst/>
          </a:prstGeom>
        </p:spPr>
      </p:pic>
      <p:sp>
        <p:nvSpPr>
          <p:cNvPr id="7" name="Rectangle 6"/>
          <p:cNvSpPr/>
          <p:nvPr/>
        </p:nvSpPr>
        <p:spPr>
          <a:xfrm>
            <a:off x="3104071" y="1251857"/>
            <a:ext cx="1152244" cy="1569660"/>
          </a:xfrm>
          <a:prstGeom prst="rect">
            <a:avLst/>
          </a:prstGeom>
        </p:spPr>
        <p:txBody>
          <a:bodyPr wrap="square">
            <a:spAutoFit/>
          </a:bodyPr>
          <a:lstStyle/>
          <a:p>
            <a:pPr lvl="0"/>
            <a:r>
              <a:rPr lang="en-IE" sz="9600" b="1">
                <a:solidFill>
                  <a:srgbClr val="00734A"/>
                </a:solidFill>
                <a:effectLst>
                  <a:outerShdw blurRad="38100" dist="38100" dir="2700000" algn="tl">
                    <a:srgbClr val="000000">
                      <a:alpha val="43137"/>
                    </a:srgbClr>
                  </a:outerShdw>
                </a:effectLst>
              </a:rPr>
              <a:t>?</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0352" y="3899494"/>
            <a:ext cx="1152244" cy="1329043"/>
          </a:xfrm>
          <a:prstGeom prst="rect">
            <a:avLst/>
          </a:prstGeom>
        </p:spPr>
      </p:pic>
      <p:pic>
        <p:nvPicPr>
          <p:cNvPr id="12" name="Picture 11"/>
          <p:cNvPicPr>
            <a:picLocks noChangeAspect="1"/>
          </p:cNvPicPr>
          <p:nvPr/>
        </p:nvPicPr>
        <p:blipFill>
          <a:blip r:embed="rId6"/>
          <a:stretch>
            <a:fillRect/>
          </a:stretch>
        </p:blipFill>
        <p:spPr>
          <a:xfrm>
            <a:off x="4939255" y="2921"/>
            <a:ext cx="8282538" cy="7604082"/>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3299" y="0"/>
            <a:ext cx="1837659" cy="2119627"/>
          </a:xfrm>
          <a:prstGeom prst="rect">
            <a:avLst/>
          </a:prstGeom>
        </p:spPr>
      </p:pic>
      <p:sp>
        <p:nvSpPr>
          <p:cNvPr id="4" name="TextBox 3"/>
          <p:cNvSpPr txBox="1"/>
          <p:nvPr/>
        </p:nvSpPr>
        <p:spPr>
          <a:xfrm>
            <a:off x="6567030" y="3248524"/>
            <a:ext cx="925286" cy="1569660"/>
          </a:xfrm>
          <a:prstGeom prst="rect">
            <a:avLst/>
          </a:prstGeom>
          <a:noFill/>
        </p:spPr>
        <p:txBody>
          <a:bodyPr wrap="square" rtlCol="0">
            <a:spAutoFit/>
          </a:bodyPr>
          <a:lstStyle/>
          <a:p>
            <a:r>
              <a:rPr lang="en-IE" sz="9600" b="1">
                <a:solidFill>
                  <a:srgbClr val="00734A"/>
                </a:solidFill>
                <a:effectLst>
                  <a:outerShdw blurRad="38100" dist="38100" dir="2700000" algn="tl">
                    <a:srgbClr val="000000">
                      <a:alpha val="43137"/>
                    </a:srgbClr>
                  </a:outerShdw>
                </a:effectLst>
              </a:rPr>
              <a:t>?</a:t>
            </a:r>
          </a:p>
        </p:txBody>
      </p:sp>
      <p:pic>
        <p:nvPicPr>
          <p:cNvPr id="5" name="Picture 4" descr="A logo of a planet earth&#10;&#10;Description automatically generated">
            <a:extLst>
              <a:ext uri="{FF2B5EF4-FFF2-40B4-BE49-F238E27FC236}">
                <a16:creationId xmlns:a16="http://schemas.microsoft.com/office/drawing/2014/main" id="{3F7DE660-D84F-2785-44D2-2072AD9AF0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84992" y="0"/>
            <a:ext cx="3489988" cy="3659570"/>
          </a:xfrm>
          <a:prstGeom prst="rect">
            <a:avLst/>
          </a:prstGeom>
        </p:spPr>
      </p:pic>
    </p:spTree>
    <p:custDataLst>
      <p:tags r:id="rId1"/>
    </p:custDataLst>
    <p:extLst>
      <p:ext uri="{BB962C8B-B14F-4D97-AF65-F5344CB8AC3E}">
        <p14:creationId xmlns:p14="http://schemas.microsoft.com/office/powerpoint/2010/main" val="2628726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25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75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750"/>
                            </p:stCondLst>
                            <p:childTnLst>
                              <p:par>
                                <p:cTn id="14" presetID="1"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25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B8641B3-D6B1-90AF-2DE9-376AE4D862F3}"/>
              </a:ext>
            </a:extLst>
          </p:cNvPr>
          <p:cNvSpPr>
            <a:spLocks noGrp="1"/>
          </p:cNvSpPr>
          <p:nvPr>
            <p:ph type="ctrTitle"/>
          </p:nvPr>
        </p:nvSpPr>
        <p:spPr>
          <a:xfrm>
            <a:off x="716400" y="1605287"/>
            <a:ext cx="9982800" cy="702000"/>
          </a:xfrm>
        </p:spPr>
        <p:txBody>
          <a:bodyPr/>
          <a:lstStyle/>
          <a:p>
            <a:r>
              <a:rPr lang="en-GB" dirty="0"/>
              <a:t>Thank you</a:t>
            </a:r>
          </a:p>
        </p:txBody>
      </p:sp>
      <p:sp>
        <p:nvSpPr>
          <p:cNvPr id="3" name="Subtitle 2">
            <a:extLst>
              <a:ext uri="{FF2B5EF4-FFF2-40B4-BE49-F238E27FC236}">
                <a16:creationId xmlns:a16="http://schemas.microsoft.com/office/drawing/2014/main" id="{BFF4D98C-E233-8047-4800-B55AFFE2DACA}"/>
              </a:ext>
            </a:extLst>
          </p:cNvPr>
          <p:cNvSpPr>
            <a:spLocks noGrp="1"/>
          </p:cNvSpPr>
          <p:nvPr>
            <p:ph type="subTitle" idx="1"/>
          </p:nvPr>
        </p:nvSpPr>
        <p:spPr>
          <a:xfrm>
            <a:off x="715963" y="3029087"/>
            <a:ext cx="3855600" cy="1922400"/>
          </a:xfrm>
        </p:spPr>
        <p:txBody>
          <a:bodyPr/>
          <a:lstStyle/>
          <a:p>
            <a:endParaRPr lang="en-IE"/>
          </a:p>
        </p:txBody>
      </p:sp>
    </p:spTree>
    <p:extLst>
      <p:ext uri="{BB962C8B-B14F-4D97-AF65-F5344CB8AC3E}">
        <p14:creationId xmlns:p14="http://schemas.microsoft.com/office/powerpoint/2010/main" val="42505197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Office Theme">
  <a:themeElements>
    <a:clrScheme name="Concern 2025">
      <a:dk1>
        <a:srgbClr val="015D59"/>
      </a:dk1>
      <a:lt1>
        <a:sysClr val="window" lastClr="FFFFFF"/>
      </a:lt1>
      <a:dk2>
        <a:srgbClr val="00734A"/>
      </a:dk2>
      <a:lt2>
        <a:srgbClr val="00B5AD"/>
      </a:lt2>
      <a:accent1>
        <a:srgbClr val="007C76"/>
      </a:accent1>
      <a:accent2>
        <a:srgbClr val="E41111"/>
      </a:accent2>
      <a:accent3>
        <a:srgbClr val="F3F3EA"/>
      </a:accent3>
      <a:accent4>
        <a:srgbClr val="D9F4F3"/>
      </a:accent4>
      <a:accent5>
        <a:srgbClr val="FDEB1D"/>
      </a:accent5>
      <a:accent6>
        <a:srgbClr val="00AFD8"/>
      </a:accent6>
      <a:hlink>
        <a:srgbClr val="007C76"/>
      </a:hlink>
      <a:folHlink>
        <a:srgbClr val="00B5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cern_FundraisingDeck24_D4.1.potx" id="{D920AE5A-F6A4-4F73-AB18-EDE5EC0ADFDD}" vid="{306AA245-A328-4837-8ADA-73FA851410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34E703B5E7604E87761E83EA7B6E02" ma:contentTypeVersion="17" ma:contentTypeDescription="Create a new document." ma:contentTypeScope="" ma:versionID="1001c21d778eb5ea1e0522516156eddf">
  <xsd:schema xmlns:xsd="http://www.w3.org/2001/XMLSchema" xmlns:xs="http://www.w3.org/2001/XMLSchema" xmlns:p="http://schemas.microsoft.com/office/2006/metadata/properties" xmlns:ns2="df5abebe-db9c-4a3b-9456-79338ee399d4" xmlns:ns3="56655076-44da-44a6-b381-d6fa88bf8ffc" targetNamespace="http://schemas.microsoft.com/office/2006/metadata/properties" ma:root="true" ma:fieldsID="1183bd809b263079715f2ef052e64e68" ns2:_="" ns3:_="">
    <xsd:import namespace="df5abebe-db9c-4a3b-9456-79338ee399d4"/>
    <xsd:import namespace="56655076-44da-44a6-b381-d6fa88bf8f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element ref="ns3:_Flow_Signoff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abebe-db9c-4a3b-9456-79338ee399d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332779-a9ad-44ae-b1e1-ef79e0a6a939}" ma:internalName="TaxCatchAll" ma:showField="CatchAllData" ma:web="df5abebe-db9c-4a3b-9456-79338ee399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655076-44da-44a6-b381-d6fa88bf8f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539fac-adca-4a50-b836-09533ddb967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6655076-44da-44a6-b381-d6fa88bf8ffc" xsi:nil="true"/>
    <lcf76f155ced4ddcb4097134ff3c332f xmlns="56655076-44da-44a6-b381-d6fa88bf8ffc">
      <Terms xmlns="http://schemas.microsoft.com/office/infopath/2007/PartnerControls"/>
    </lcf76f155ced4ddcb4097134ff3c332f>
    <TaxCatchAll xmlns="df5abebe-db9c-4a3b-9456-79338ee399d4" xsi:nil="true"/>
  </documentManagement>
</p:properties>
</file>

<file path=customXml/itemProps1.xml><?xml version="1.0" encoding="utf-8"?>
<ds:datastoreItem xmlns:ds="http://schemas.openxmlformats.org/officeDocument/2006/customXml" ds:itemID="{299E3C00-860E-47FD-A104-3D6872280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abebe-db9c-4a3b-9456-79338ee399d4"/>
    <ds:schemaRef ds:uri="56655076-44da-44a6-b381-d6fa88bf8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A7C8C9-1C47-4B1B-889C-EE981A6EA65F}">
  <ds:schemaRefs>
    <ds:schemaRef ds:uri="http://schemas.microsoft.com/sharepoint/v3/contenttype/forms"/>
  </ds:schemaRefs>
</ds:datastoreItem>
</file>

<file path=customXml/itemProps3.xml><?xml version="1.0" encoding="utf-8"?>
<ds:datastoreItem xmlns:ds="http://schemas.openxmlformats.org/officeDocument/2006/customXml" ds:itemID="{35DAD578-3AF9-45B0-BDB8-050B53D95742}">
  <ds:schemaRefs>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0ba26a27-4f66-48a8-b4aa-9965c99feb2e"/>
    <ds:schemaRef ds:uri="http://schemas.microsoft.com/office/2006/metadata/properties"/>
    <ds:schemaRef ds:uri="56655076-44da-44a6-b381-d6fa88bf8ffc"/>
    <ds:schemaRef ds:uri="df5abebe-db9c-4a3b-9456-79338ee399d4"/>
  </ds:schemaRefs>
</ds:datastoreItem>
</file>

<file path=docProps/app.xml><?xml version="1.0" encoding="utf-8"?>
<Properties xmlns="http://schemas.openxmlformats.org/officeDocument/2006/extended-properties" xmlns:vt="http://schemas.openxmlformats.org/officeDocument/2006/docPropsVTypes">
  <Template>Office Theme</Template>
  <TotalTime>5909</TotalTime>
  <Words>321</Words>
  <Application>Microsoft Macintosh PowerPoint</Application>
  <PresentationFormat>Widescreen</PresentationFormat>
  <Paragraphs>40</Paragraphs>
  <Slides>6</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IBM Plex Sans</vt:lpstr>
      <vt:lpstr>Office Theme</vt:lpstr>
      <vt:lpstr>Concern Ambassadors</vt:lpstr>
      <vt:lpstr>Our vision </vt:lpstr>
      <vt:lpstr>PowerPoint Presentation</vt:lpstr>
      <vt:lpstr>Education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 Dog Design</dc:creator>
  <cp:lastModifiedBy>Hoho Lam</cp:lastModifiedBy>
  <cp:revision>154</cp:revision>
  <dcterms:created xsi:type="dcterms:W3CDTF">2025-05-29T15:11:23Z</dcterms:created>
  <dcterms:modified xsi:type="dcterms:W3CDTF">2025-09-29T10:37:24Z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0x010100B034E703B5E7604E87761E83EA7B6E02</vt:lpwstr>
  </property>
  <property fmtid="{D5CDD505-2E9C-101B-9397-08002B2CF9AE}" pid="3" name="MediaServiceImageTags">
    <vt:lpwstr/>
  </property>
</Properties>
</file>